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96" r:id="rId1"/>
  </p:sldMasterIdLst>
  <p:notesMasterIdLst>
    <p:notesMasterId r:id="rId15"/>
  </p:notesMasterIdLst>
  <p:handoutMasterIdLst>
    <p:handoutMasterId r:id="rId16"/>
  </p:handoutMasterIdLst>
  <p:sldIdLst>
    <p:sldId id="349" r:id="rId2"/>
    <p:sldId id="367" r:id="rId3"/>
    <p:sldId id="409" r:id="rId4"/>
    <p:sldId id="457" r:id="rId5"/>
    <p:sldId id="458" r:id="rId6"/>
    <p:sldId id="459" r:id="rId7"/>
    <p:sldId id="460" r:id="rId8"/>
    <p:sldId id="462" r:id="rId9"/>
    <p:sldId id="463" r:id="rId10"/>
    <p:sldId id="464" r:id="rId11"/>
    <p:sldId id="465" r:id="rId12"/>
    <p:sldId id="466" r:id="rId13"/>
    <p:sldId id="366" r:id="rId14"/>
  </p:sldIdLst>
  <p:sldSz cx="9906000" cy="6858000" type="A4"/>
  <p:notesSz cx="6896100" cy="10033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29768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859536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289304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719072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148840" algn="l" defTabSz="859536" rtl="0" eaLnBrk="1" latinLnBrk="0" hangingPunct="1">
      <a:defRPr sz="19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578608" algn="l" defTabSz="859536" rtl="0" eaLnBrk="1" latinLnBrk="0" hangingPunct="1">
      <a:defRPr sz="19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008376" algn="l" defTabSz="859536" rtl="0" eaLnBrk="1" latinLnBrk="0" hangingPunct="1">
      <a:defRPr sz="19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438144" algn="l" defTabSz="859536" rtl="0" eaLnBrk="1" latinLnBrk="0" hangingPunct="1">
      <a:defRPr sz="19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4" pos="6023" userDrawn="1">
          <p15:clr>
            <a:srgbClr val="A4A3A4"/>
          </p15:clr>
        </p15:guide>
        <p15:guide id="7" pos="2621" userDrawn="1">
          <p15:clr>
            <a:srgbClr val="A4A3A4"/>
          </p15:clr>
        </p15:guide>
        <p15:guide id="8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F8FC"/>
    <a:srgbClr val="72C7E7"/>
    <a:srgbClr val="FFFFDD"/>
    <a:srgbClr val="002776"/>
    <a:srgbClr val="000066"/>
    <a:srgbClr val="7BCE6C"/>
    <a:srgbClr val="00A1DE"/>
    <a:srgbClr val="A4D400"/>
    <a:srgbClr val="C9DD03"/>
    <a:srgbClr val="3C8A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밝은 스타일 2 - 강조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FD0F851-EC5A-4D38-B0AD-8093EC10F338}" styleName="밝은 스타일 1 - 강조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C083E6E3-FA7D-4D7B-A595-EF9225AFEA82}" styleName="밝은 스타일 1 - 강조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950" autoAdjust="0"/>
    <p:restoredTop sz="96391" autoAdjust="0"/>
  </p:normalViewPr>
  <p:slideViewPr>
    <p:cSldViewPr snapToGrid="0" showGuides="1">
      <p:cViewPr varScale="1">
        <p:scale>
          <a:sx n="54" d="100"/>
          <a:sy n="54" d="100"/>
        </p:scale>
        <p:origin x="36" y="564"/>
      </p:cViewPr>
      <p:guideLst>
        <p:guide pos="6023"/>
        <p:guide pos="2621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howGuides="1">
      <p:cViewPr varScale="1">
        <p:scale>
          <a:sx n="99" d="100"/>
          <a:sy n="99" d="100"/>
        </p:scale>
        <p:origin x="3564" y="78"/>
      </p:cViewPr>
      <p:guideLst/>
    </p:cSldViewPr>
  </p:notesViewPr>
  <p:gridSpacing cx="45005" cy="450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89263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3442" tIns="31721" rIns="63442" bIns="31721" numCol="1" anchor="t" anchorCtr="0" compatLnSpc="1">
            <a:prstTxWarp prst="textNoShape">
              <a:avLst/>
            </a:prstTxWarp>
          </a:bodyPr>
          <a:lstStyle>
            <a:lvl1pPr defTabSz="635000">
              <a:defRPr sz="8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 bwMode="auto">
          <a:xfrm>
            <a:off x="3906838" y="0"/>
            <a:ext cx="2987675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3442" tIns="31721" rIns="63442" bIns="31721" numCol="1" anchor="t" anchorCtr="0" compatLnSpc="1">
            <a:prstTxWarp prst="textNoShape">
              <a:avLst/>
            </a:prstTxWarp>
          </a:bodyPr>
          <a:lstStyle>
            <a:lvl1pPr algn="r" defTabSz="635000">
              <a:defRPr sz="800"/>
            </a:lvl1pPr>
          </a:lstStyle>
          <a:p>
            <a:pPr>
              <a:defRPr/>
            </a:pPr>
            <a:fld id="{DDAA0DBD-AC87-40BF-A7C2-6881CAE2C52C}" type="datetimeFigureOut">
              <a:rPr lang="en-US"/>
              <a:pPr>
                <a:defRPr/>
              </a:pPr>
              <a:t>1/4/2026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 bwMode="auto">
          <a:xfrm>
            <a:off x="0" y="9529763"/>
            <a:ext cx="2989263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3442" tIns="31721" rIns="63442" bIns="31721" numCol="1" anchor="b" anchorCtr="0" compatLnSpc="1">
            <a:prstTxWarp prst="textNoShape">
              <a:avLst/>
            </a:prstTxWarp>
          </a:bodyPr>
          <a:lstStyle>
            <a:lvl1pPr defTabSz="635000">
              <a:defRPr sz="8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 bwMode="auto">
          <a:xfrm>
            <a:off x="3906838" y="9529763"/>
            <a:ext cx="2987675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3442" tIns="31721" rIns="63442" bIns="31721" numCol="1" anchor="b" anchorCtr="0" compatLnSpc="1">
            <a:prstTxWarp prst="textNoShape">
              <a:avLst/>
            </a:prstTxWarp>
          </a:bodyPr>
          <a:lstStyle>
            <a:lvl1pPr algn="r" defTabSz="635000">
              <a:defRPr sz="800"/>
            </a:lvl1pPr>
          </a:lstStyle>
          <a:p>
            <a:pPr>
              <a:defRPr/>
            </a:pPr>
            <a:fld id="{B50E21A8-1B89-46DD-97BC-65C92641B02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68079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89263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723" tIns="48362" rIns="96723" bIns="48362" numCol="1" anchor="t" anchorCtr="0" compatLnSpc="1">
            <a:prstTxWarp prst="textNoShape">
              <a:avLst/>
            </a:prstTxWarp>
          </a:bodyPr>
          <a:lstStyle>
            <a:lvl1pPr defTabSz="635000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906838" y="0"/>
            <a:ext cx="2987675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723" tIns="48362" rIns="96723" bIns="48362" numCol="1" anchor="t" anchorCtr="0" compatLnSpc="1">
            <a:prstTxWarp prst="textNoShape">
              <a:avLst/>
            </a:prstTxWarp>
          </a:bodyPr>
          <a:lstStyle>
            <a:lvl1pPr algn="r" defTabSz="635000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011D399D-0333-4D3B-8E15-BAB7851467CB}" type="datetimeFigureOut">
              <a:rPr lang="en-US"/>
              <a:pPr>
                <a:defRPr/>
              </a:pPr>
              <a:t>1/4/2026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1838" y="752475"/>
            <a:ext cx="5434012" cy="3762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9391" tIns="69696" rIns="139391" bIns="69696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8975" y="4765675"/>
            <a:ext cx="5518150" cy="451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723" tIns="48362" rIns="96723" bIns="4836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0"/>
            <a:r>
              <a:rPr lang="en-US" noProof="0"/>
              <a:t>Second level</a:t>
            </a:r>
          </a:p>
          <a:p>
            <a:pPr lvl="0"/>
            <a:r>
              <a:rPr lang="en-US" noProof="0"/>
              <a:t>Third level</a:t>
            </a:r>
          </a:p>
          <a:p>
            <a:pPr lvl="0"/>
            <a:r>
              <a:rPr lang="en-US" noProof="0"/>
              <a:t>Fourth level</a:t>
            </a:r>
          </a:p>
          <a:p>
            <a:pPr lvl="0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9529763"/>
            <a:ext cx="2989263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723" tIns="48362" rIns="96723" bIns="48362" numCol="1" anchor="b" anchorCtr="0" compatLnSpc="1">
            <a:prstTxWarp prst="textNoShape">
              <a:avLst/>
            </a:prstTxWarp>
          </a:bodyPr>
          <a:lstStyle>
            <a:lvl1pPr defTabSz="635000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906838" y="9529763"/>
            <a:ext cx="2987675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723" tIns="48362" rIns="96723" bIns="48362" numCol="1" anchor="b" anchorCtr="0" compatLnSpc="1">
            <a:prstTxWarp prst="textNoShape">
              <a:avLst/>
            </a:prstTxWarp>
          </a:bodyPr>
          <a:lstStyle>
            <a:lvl1pPr algn="r" defTabSz="635000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A5287087-C0CC-41C5-BD26-C524F9D12F3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057304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698373" indent="-268605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2pPr>
    <a:lvl3pPr marL="1074420" indent="-214884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3pPr>
    <a:lvl4pPr marL="1504188" indent="-214884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4pPr>
    <a:lvl5pPr marL="1933956" indent="-214884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5pPr>
    <a:lvl6pPr marL="2148840" algn="l" defTabSz="85953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6pPr>
    <a:lvl7pPr marL="2578608" algn="l" defTabSz="85953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7pPr>
    <a:lvl8pPr marL="3008376" algn="l" defTabSz="85953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8pPr>
    <a:lvl9pPr marL="3438144" algn="l" defTabSz="85953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93034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02358" y="2290172"/>
            <a:ext cx="5734050" cy="131662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>
              <a:defRPr kumimoji="0" lang="en-US" sz="4000" b="1" noProof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 latinLnBrk="1"/>
            <a:endParaRPr lang="en-US" noProof="0" dirty="0"/>
          </a:p>
        </p:txBody>
      </p:sp>
      <p:sp>
        <p:nvSpPr>
          <p:cNvPr id="16" name="Text Placeholder 2"/>
          <p:cNvSpPr>
            <a:spLocks noGrp="1"/>
          </p:cNvSpPr>
          <p:nvPr>
            <p:ph type="subTitle" idx="1"/>
          </p:nvPr>
        </p:nvSpPr>
        <p:spPr>
          <a:xfrm>
            <a:off x="2662428" y="5884219"/>
            <a:ext cx="4613910" cy="493662"/>
          </a:xfrm>
        </p:spPr>
        <p:txBody>
          <a:bodyPr/>
          <a:lstStyle>
            <a:lvl1pPr marL="0" indent="0">
              <a:lnSpc>
                <a:spcPts val="2092"/>
              </a:lnSpc>
              <a:defRPr b="1" baseline="0" smtClean="0">
                <a:solidFill>
                  <a:schemeClr val="tx1"/>
                </a:solidFill>
                <a:latin typeface="+mn-lt"/>
                <a:ea typeface="+mn-ea"/>
                <a:cs typeface="Times New Roman" pitchFamily="18" charset="0"/>
              </a:defRPr>
            </a:lvl1pPr>
          </a:lstStyle>
          <a:p>
            <a:endParaRPr dirty="0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183BE68A-C7EF-604C-ABD9-63AE9A1735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488" y="358801"/>
            <a:ext cx="1224136" cy="54006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044FDCB-CD84-2B04-5BDB-F9E30C9B8D64}"/>
              </a:ext>
            </a:extLst>
          </p:cNvPr>
          <p:cNvSpPr txBox="1"/>
          <p:nvPr userDrawn="1"/>
        </p:nvSpPr>
        <p:spPr>
          <a:xfrm>
            <a:off x="2964079" y="1722702"/>
            <a:ext cx="5061001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ko-KR" altLang="en-US" sz="2500" b="1" kern="0" dirty="0">
                <a:solidFill>
                  <a:srgbClr val="000000"/>
                </a:solidFill>
                <a:latin typeface="맑은 고딕" panose="020B0503020000020004" pitchFamily="50" charset="-127"/>
                <a:cs typeface="Arial"/>
                <a:sym typeface="Arial"/>
              </a:rPr>
              <a:t>차세대 </a:t>
            </a:r>
            <a:r>
              <a:rPr lang="en-US" altLang="ko-KR" sz="2500" b="1" kern="0" dirty="0">
                <a:solidFill>
                  <a:srgbClr val="000000"/>
                </a:solidFill>
                <a:latin typeface="맑은 고딕" panose="020B0503020000020004" pitchFamily="50" charset="-127"/>
                <a:cs typeface="Arial"/>
                <a:sym typeface="Arial"/>
              </a:rPr>
              <a:t>ERP</a:t>
            </a:r>
            <a:r>
              <a:rPr lang="ko-KR" altLang="en-US" sz="2500" b="1" kern="0" dirty="0">
                <a:solidFill>
                  <a:srgbClr val="000000"/>
                </a:solidFill>
                <a:latin typeface="맑은 고딕" panose="020B0503020000020004" pitchFamily="50" charset="-127"/>
                <a:cs typeface="Arial"/>
                <a:sym typeface="Arial"/>
              </a:rPr>
              <a:t>시스템 구축 용역 사업</a:t>
            </a:r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B9EC7366-608B-CF85-9F33-ED5DF1CCD801}"/>
              </a:ext>
            </a:extLst>
          </p:cNvPr>
          <p:cNvGrpSpPr/>
          <p:nvPr userDrawn="1"/>
        </p:nvGrpSpPr>
        <p:grpSpPr>
          <a:xfrm>
            <a:off x="2007488" y="1542276"/>
            <a:ext cx="5886070" cy="90192"/>
            <a:chOff x="1992255" y="1628800"/>
            <a:chExt cx="5886070" cy="200153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EF31DF4E-66D6-5DE9-715C-6BC72AAA3EF9}"/>
                </a:ext>
              </a:extLst>
            </p:cNvPr>
            <p:cNvSpPr/>
            <p:nvPr userDrawn="1"/>
          </p:nvSpPr>
          <p:spPr>
            <a:xfrm>
              <a:off x="1992255" y="1628801"/>
              <a:ext cx="1088114" cy="200152"/>
            </a:xfrm>
            <a:prstGeom prst="rect">
              <a:avLst/>
            </a:prstGeom>
            <a:solidFill>
              <a:srgbClr val="4472C4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ko-KR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맑은 고딕" panose="020B0503020000020004" pitchFamily="50" charset="-127"/>
                <a:cs typeface="+mn-cs"/>
                <a:sym typeface="Arial"/>
              </a:endParaRPr>
            </a:p>
          </p:txBody>
        </p:sp>
        <p:sp>
          <p:nvSpPr>
            <p:cNvPr id="9" name="직사각형 8">
              <a:extLst>
                <a:ext uri="{FF2B5EF4-FFF2-40B4-BE49-F238E27FC236}">
                  <a16:creationId xmlns:a16="http://schemas.microsoft.com/office/drawing/2014/main" id="{B4A460F6-B206-5058-DCD4-2D4421F485C8}"/>
                </a:ext>
              </a:extLst>
            </p:cNvPr>
            <p:cNvSpPr/>
            <p:nvPr userDrawn="1"/>
          </p:nvSpPr>
          <p:spPr>
            <a:xfrm>
              <a:off x="3080369" y="1628800"/>
              <a:ext cx="4797956" cy="199749"/>
            </a:xfrm>
            <a:prstGeom prst="rect">
              <a:avLst/>
            </a:prstGeom>
            <a:solidFill>
              <a:srgbClr val="008E9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ko-KR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맑은 고딕" panose="020B0503020000020004" pitchFamily="50" charset="-127"/>
                <a:cs typeface="+mn-cs"/>
                <a:sym typeface="Arial"/>
              </a:endParaRPr>
            </a:p>
          </p:txBody>
        </p:sp>
      </p:grpSp>
      <p:grpSp>
        <p:nvGrpSpPr>
          <p:cNvPr id="10" name="그룹 9">
            <a:extLst>
              <a:ext uri="{FF2B5EF4-FFF2-40B4-BE49-F238E27FC236}">
                <a16:creationId xmlns:a16="http://schemas.microsoft.com/office/drawing/2014/main" id="{66AA1F3F-CF81-E052-0464-D44EC0CC89BE}"/>
              </a:ext>
            </a:extLst>
          </p:cNvPr>
          <p:cNvGrpSpPr/>
          <p:nvPr userDrawn="1"/>
        </p:nvGrpSpPr>
        <p:grpSpPr>
          <a:xfrm>
            <a:off x="2026348" y="3606799"/>
            <a:ext cx="5886070" cy="90010"/>
            <a:chOff x="1992255" y="3113965"/>
            <a:chExt cx="5886070" cy="199749"/>
          </a:xfrm>
        </p:grpSpPr>
        <p:sp>
          <p:nvSpPr>
            <p:cNvPr id="11" name="직사각형 10">
              <a:extLst>
                <a:ext uri="{FF2B5EF4-FFF2-40B4-BE49-F238E27FC236}">
                  <a16:creationId xmlns:a16="http://schemas.microsoft.com/office/drawing/2014/main" id="{302D3B54-1B6C-545E-5418-8FA29E67CBD3}"/>
                </a:ext>
              </a:extLst>
            </p:cNvPr>
            <p:cNvSpPr/>
            <p:nvPr userDrawn="1"/>
          </p:nvSpPr>
          <p:spPr>
            <a:xfrm>
              <a:off x="1992255" y="3113965"/>
              <a:ext cx="5886070" cy="199749"/>
            </a:xfrm>
            <a:prstGeom prst="rect">
              <a:avLst/>
            </a:prstGeom>
            <a:solidFill>
              <a:srgbClr val="4472C4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ko-KR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맑은 고딕" panose="020B0503020000020004" pitchFamily="50" charset="-127"/>
                <a:cs typeface="+mn-cs"/>
                <a:sym typeface="Arial"/>
              </a:endParaRPr>
            </a:p>
          </p:txBody>
        </p:sp>
        <p:sp>
          <p:nvSpPr>
            <p:cNvPr id="12" name="직사각형 11">
              <a:extLst>
                <a:ext uri="{FF2B5EF4-FFF2-40B4-BE49-F238E27FC236}">
                  <a16:creationId xmlns:a16="http://schemas.microsoft.com/office/drawing/2014/main" id="{E3388F30-44B3-E3CD-9108-F58482756724}"/>
                </a:ext>
              </a:extLst>
            </p:cNvPr>
            <p:cNvSpPr/>
            <p:nvPr userDrawn="1"/>
          </p:nvSpPr>
          <p:spPr>
            <a:xfrm>
              <a:off x="1992255" y="3113965"/>
              <a:ext cx="1088114" cy="199749"/>
            </a:xfrm>
            <a:prstGeom prst="rect">
              <a:avLst/>
            </a:prstGeom>
            <a:solidFill>
              <a:srgbClr val="632C86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ko-KR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맑은 고딕" panose="020B0503020000020004" pitchFamily="50" charset="-127"/>
                <a:cs typeface="+mn-cs"/>
                <a:sym typeface="Arial"/>
              </a:endParaRPr>
            </a:p>
          </p:txBody>
        </p:sp>
      </p:grpSp>
    </p:spTree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120" userDrawn="1">
          <p15:clr>
            <a:srgbClr val="FBAE40"/>
          </p15:clr>
        </p15:guide>
        <p15:guide id="3" orient="horz" pos="4133" userDrawn="1">
          <p15:clr>
            <a:srgbClr val="FBAE40"/>
          </p15:clr>
        </p15:guide>
        <p15:guide id="4" pos="6023" userDrawn="1">
          <p15:clr>
            <a:srgbClr val="FBAE40"/>
          </p15:clr>
        </p15:guide>
        <p15:guide id="5" pos="217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29301" y="374452"/>
            <a:ext cx="9223774" cy="326234"/>
          </a:xfrm>
        </p:spPr>
        <p:txBody>
          <a:bodyPr anchor="ctr"/>
          <a:lstStyle>
            <a:lvl1pPr>
              <a:defRPr sz="1800">
                <a:solidFill>
                  <a:schemeClr val="tx1"/>
                </a:solidFill>
                <a:latin typeface="+mn-lt"/>
                <a:ea typeface="맑은 고딕" pitchFamily="50" charset="-12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29300" y="766358"/>
            <a:ext cx="9224275" cy="536800"/>
          </a:xfrm>
        </p:spPr>
        <p:txBody>
          <a:bodyPr/>
          <a:lstStyle>
            <a:lvl1pPr marL="0" indent="0">
              <a:defRPr>
                <a:solidFill>
                  <a:schemeClr val="tx1"/>
                </a:solidFill>
                <a:latin typeface="+mn-lt"/>
                <a:ea typeface="맑은 고딕" pitchFamily="50" charset="-127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4787583" y="6622682"/>
            <a:ext cx="306387" cy="144247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900" b="1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8" name="텍스트 개체 틀 17"/>
          <p:cNvSpPr>
            <a:spLocks noGrp="1"/>
          </p:cNvSpPr>
          <p:nvPr>
            <p:ph type="body" sz="quarter" idx="13"/>
          </p:nvPr>
        </p:nvSpPr>
        <p:spPr>
          <a:xfrm>
            <a:off x="5137482" y="1981200"/>
            <a:ext cx="4415592" cy="430530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>
              <a:lnSpc>
                <a:spcPct val="120000"/>
              </a:lnSpc>
              <a:spcAft>
                <a:spcPts val="0"/>
              </a:spcAft>
              <a:defRPr lang="ko-KR" altLang="en-US" sz="1200" b="0" smtClean="0"/>
            </a:lvl1pPr>
            <a:lvl2pPr>
              <a:lnSpc>
                <a:spcPct val="120000"/>
              </a:lnSpc>
              <a:spcAft>
                <a:spcPts val="0"/>
              </a:spcAft>
              <a:defRPr lang="ko-KR" altLang="en-US" sz="1200" b="0" smtClean="0">
                <a:ea typeface="맑은 고딕" pitchFamily="50" charset="-127"/>
              </a:defRPr>
            </a:lvl2pPr>
            <a:lvl3pPr>
              <a:lnSpc>
                <a:spcPct val="120000"/>
              </a:lnSpc>
              <a:spcAft>
                <a:spcPts val="0"/>
              </a:spcAft>
              <a:defRPr lang="ko-KR" altLang="en-US" sz="1200" b="0" smtClean="0">
                <a:ea typeface="맑은 고딕" pitchFamily="50" charset="-127"/>
              </a:defRPr>
            </a:lvl3pPr>
            <a:lvl4pPr>
              <a:lnSpc>
                <a:spcPct val="120000"/>
              </a:lnSpc>
              <a:spcAft>
                <a:spcPts val="0"/>
              </a:spcAft>
              <a:defRPr lang="ko-KR" altLang="en-US" sz="1200" b="0" smtClean="0">
                <a:ea typeface="맑은 고딕" pitchFamily="50" charset="-127"/>
              </a:defRPr>
            </a:lvl4pPr>
            <a:lvl5pPr>
              <a:lnSpc>
                <a:spcPct val="120000"/>
              </a:lnSpc>
              <a:spcAft>
                <a:spcPts val="0"/>
              </a:spcAft>
              <a:defRPr lang="ko-KR" altLang="en-US" sz="1200" b="0">
                <a:ea typeface="맑은 고딕" pitchFamily="50" charset="-127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>
              <a:buFont typeface="Wingdings" pitchFamily="2" charset="2"/>
              <a:buChar char="§"/>
            </a:pPr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20" name="차트 개체 틀 19"/>
          <p:cNvSpPr>
            <a:spLocks noGrp="1"/>
          </p:cNvSpPr>
          <p:nvPr>
            <p:ph type="chart" sz="quarter" idx="14"/>
          </p:nvPr>
        </p:nvSpPr>
        <p:spPr>
          <a:xfrm>
            <a:off x="342900" y="1981200"/>
            <a:ext cx="4400550" cy="2169695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>
              <a:lnSpc>
                <a:spcPct val="120000"/>
              </a:lnSpc>
              <a:spcAft>
                <a:spcPts val="0"/>
              </a:spcAft>
              <a:defRPr lang="ko-KR" altLang="en-US" sz="1200" b="0"/>
            </a:lvl1pPr>
          </a:lstStyle>
          <a:p>
            <a:pPr lvl="0"/>
            <a:endParaRPr lang="ko-KR" altLang="en-US"/>
          </a:p>
        </p:txBody>
      </p:sp>
      <p:sp>
        <p:nvSpPr>
          <p:cNvPr id="24" name="표 개체 틀 23"/>
          <p:cNvSpPr>
            <a:spLocks noGrp="1"/>
          </p:cNvSpPr>
          <p:nvPr>
            <p:ph type="tbl" sz="quarter" idx="16"/>
          </p:nvPr>
        </p:nvSpPr>
        <p:spPr>
          <a:xfrm>
            <a:off x="342900" y="4267200"/>
            <a:ext cx="4399200" cy="1820779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>
              <a:lnSpc>
                <a:spcPct val="120000"/>
              </a:lnSpc>
              <a:spcAft>
                <a:spcPts val="0"/>
              </a:spcAft>
              <a:defRPr lang="ko-KR" altLang="en-US" sz="1200" b="0"/>
            </a:lvl1pPr>
          </a:lstStyle>
          <a:p>
            <a:pPr lvl="0"/>
            <a:endParaRPr lang="ko-KR" altLang="en-US"/>
          </a:p>
        </p:txBody>
      </p:sp>
      <p:pic>
        <p:nvPicPr>
          <p:cNvPr id="4" name="그림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59486" y="6408057"/>
            <a:ext cx="1889351" cy="358871"/>
          </a:xfrm>
          <a:prstGeom prst="rect">
            <a:avLst/>
          </a:prstGeom>
        </p:spPr>
      </p:pic>
      <p:pic>
        <p:nvPicPr>
          <p:cNvPr id="2049" name="_x204523904" descr="EMB0000108011d6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0857" y="6622682"/>
            <a:ext cx="1166108" cy="12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459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7046" y="289698"/>
            <a:ext cx="9222589" cy="326234"/>
          </a:xfrm>
        </p:spPr>
        <p:txBody>
          <a:bodyPr/>
          <a:lstStyle>
            <a:lvl1pPr>
              <a:defRPr>
                <a:solidFill>
                  <a:schemeClr val="tx2"/>
                </a:solidFill>
                <a:latin typeface="+mn-lt"/>
                <a:ea typeface="맑은 고딕" pitchFamily="50" charset="-127"/>
              </a:defRPr>
            </a:lvl1pPr>
          </a:lstStyle>
          <a:p>
            <a:r>
              <a:rPr lang="en-US" noProof="0" dirty="0"/>
              <a:t>Click to edit Master title style</a:t>
            </a:r>
          </a:p>
        </p:txBody>
      </p:sp>
      <p:sp>
        <p:nvSpPr>
          <p:cNvPr id="6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4787583" y="6634112"/>
            <a:ext cx="306387" cy="144247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900" b="1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96913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12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6529" y="289700"/>
            <a:ext cx="9223200" cy="327600"/>
          </a:xfrm>
        </p:spPr>
        <p:txBody>
          <a:bodyPr/>
          <a:lstStyle>
            <a:lvl1pPr>
              <a:defRPr>
                <a:latin typeface="+mn-lt"/>
                <a:ea typeface="맑은 고딕" pitchFamily="50" charset="-127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336529" y="724395"/>
            <a:ext cx="9223200" cy="53640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en-GB" dirty="0">
                <a:latin typeface="+mn-lt"/>
                <a:ea typeface="맑은 고딕" pitchFamily="50" charset="-127"/>
              </a:defRPr>
            </a:lvl1pPr>
          </a:lstStyle>
          <a:p>
            <a:pPr lvl="0"/>
            <a:r>
              <a:rPr lang="en-US" dirty="0"/>
              <a:t>Click to</a:t>
            </a:r>
            <a:endParaRPr lang="en-GB" dirty="0"/>
          </a:p>
        </p:txBody>
      </p:sp>
      <p:sp>
        <p:nvSpPr>
          <p:cNvPr id="14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4787583" y="6634112"/>
            <a:ext cx="306387" cy="144247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900" b="1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5" name="그림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59486" y="6408057"/>
            <a:ext cx="1889351" cy="358871"/>
          </a:xfrm>
          <a:prstGeom prst="rect">
            <a:avLst/>
          </a:prstGeom>
        </p:spPr>
      </p:pic>
      <p:pic>
        <p:nvPicPr>
          <p:cNvPr id="6" name="_x204523904" descr="EMB0000108011d6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0857" y="6622682"/>
            <a:ext cx="1166108" cy="12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MS 본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1600" b="1"/>
            </a:lvl1pPr>
          </a:lstStyle>
          <a:p>
            <a:r>
              <a:rPr lang="ko-KR" altLang="en-US" dirty="0"/>
              <a:t>마스터 제목 스타일 편집</a:t>
            </a:r>
            <a:endParaRPr 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73052" y="725492"/>
            <a:ext cx="9396413" cy="5629275"/>
          </a:xfrm>
        </p:spPr>
        <p:txBody>
          <a:bodyPr/>
          <a:lstStyle>
            <a:lvl1pPr>
              <a:buNone/>
              <a:defRPr>
                <a:latin typeface="+mj-lt"/>
                <a:ea typeface="맑은 고딕" pitchFamily="50" charset="-127"/>
              </a:defRPr>
            </a:lvl1pPr>
            <a:lvl2pPr>
              <a:defRPr>
                <a:latin typeface="+mj-lt"/>
                <a:ea typeface="맑은 고딕" pitchFamily="50" charset="-127"/>
              </a:defRPr>
            </a:lvl2pPr>
            <a:lvl3pPr>
              <a:defRPr>
                <a:latin typeface="맑은 고딕" pitchFamily="50" charset="-127"/>
                <a:ea typeface="맑은 고딕" pitchFamily="50" charset="-127"/>
              </a:defRPr>
            </a:lvl3pPr>
            <a:lvl4pPr>
              <a:defRPr>
                <a:latin typeface="맑은 고딕" pitchFamily="50" charset="-127"/>
                <a:ea typeface="맑은 고딕" pitchFamily="50" charset="-127"/>
              </a:defRPr>
            </a:lvl4pPr>
            <a:lvl5pPr>
              <a:defRPr>
                <a:latin typeface="맑은 고딕" pitchFamily="50" charset="-127"/>
                <a:ea typeface="맑은 고딕" pitchFamily="50" charset="-127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  <a:endParaRPr lang="en-US" dirty="0"/>
          </a:p>
        </p:txBody>
      </p:sp>
      <p:sp>
        <p:nvSpPr>
          <p:cNvPr id="4" name="Rectangle 12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E87396-390A-40E4-AE63-451AD2BB2604}" type="slidenum">
              <a:rPr lang="ko-KR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 dirty="0">
              <a:solidFill>
                <a:srgbClr val="000000"/>
              </a:solidFill>
            </a:endParaRPr>
          </a:p>
        </p:txBody>
      </p:sp>
      <p:sp>
        <p:nvSpPr>
          <p:cNvPr id="6" name="텍스트 개체 틀 5"/>
          <p:cNvSpPr>
            <a:spLocks noGrp="1"/>
          </p:cNvSpPr>
          <p:nvPr>
            <p:ph type="body" sz="quarter" idx="12" hasCustomPrompt="1"/>
          </p:nvPr>
        </p:nvSpPr>
        <p:spPr>
          <a:xfrm>
            <a:off x="5817096" y="208068"/>
            <a:ext cx="3924436" cy="288268"/>
          </a:xfrm>
        </p:spPr>
        <p:txBody>
          <a:bodyPr/>
          <a:lstStyle>
            <a:lvl1pPr algn="r">
              <a:defRPr b="1" baseline="0"/>
            </a:lvl1pPr>
          </a:lstStyle>
          <a:p>
            <a:pPr lvl="0"/>
            <a:r>
              <a:rPr lang="ko-KR" altLang="en-US" dirty="0"/>
              <a:t>소제목 </a:t>
            </a:r>
            <a:r>
              <a:rPr lang="en-US" altLang="ko-KR" dirty="0"/>
              <a:t>14pt Bold </a:t>
            </a:r>
            <a:r>
              <a:rPr lang="ko-KR" altLang="en-US" dirty="0"/>
              <a:t>우측정렬</a:t>
            </a:r>
          </a:p>
        </p:txBody>
      </p:sp>
    </p:spTree>
    <p:extLst>
      <p:ext uri="{BB962C8B-B14F-4D97-AF65-F5344CB8AC3E}">
        <p14:creationId xmlns:p14="http://schemas.microsoft.com/office/powerpoint/2010/main" val="2101904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Placeholder 1"/>
          <p:cNvSpPr>
            <a:spLocks noGrp="1"/>
          </p:cNvSpPr>
          <p:nvPr>
            <p:ph type="title"/>
          </p:nvPr>
        </p:nvSpPr>
        <p:spPr bwMode="auto">
          <a:xfrm>
            <a:off x="329299" y="316512"/>
            <a:ext cx="9223200" cy="326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dirty="0" err="1"/>
              <a:t>맑은고딕</a:t>
            </a:r>
            <a:r>
              <a:rPr lang="en-US" altLang="ko-KR" dirty="0"/>
              <a:t>, Arial, 18</a:t>
            </a:r>
          </a:p>
        </p:txBody>
      </p:sp>
      <p:sp>
        <p:nvSpPr>
          <p:cNvPr id="1331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29300" y="755472"/>
            <a:ext cx="9224275" cy="53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ko-KR" altLang="en-US" dirty="0" err="1"/>
              <a:t>맑은고딕</a:t>
            </a:r>
            <a:r>
              <a:rPr lang="en-US" altLang="ko-KR" dirty="0"/>
              <a:t>, Arial,16</a:t>
            </a:r>
            <a:endParaRPr lang="en-US" dirty="0"/>
          </a:p>
        </p:txBody>
      </p:sp>
      <p:sp>
        <p:nvSpPr>
          <p:cNvPr id="6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4787583" y="6626123"/>
            <a:ext cx="306387" cy="144247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900" b="1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3" name="직선 연결선 2">
            <a:extLst>
              <a:ext uri="{FF2B5EF4-FFF2-40B4-BE49-F238E27FC236}">
                <a16:creationId xmlns:a16="http://schemas.microsoft.com/office/drawing/2014/main" id="{BC7044CC-16F7-F2C3-9390-3F8A9605FB6C}"/>
              </a:ext>
            </a:extLst>
          </p:cNvPr>
          <p:cNvCxnSpPr>
            <a:cxnSpLocks/>
          </p:cNvCxnSpPr>
          <p:nvPr userDrawn="1"/>
        </p:nvCxnSpPr>
        <p:spPr>
          <a:xfrm>
            <a:off x="329129" y="725870"/>
            <a:ext cx="922337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그림 6">
            <a:extLst>
              <a:ext uri="{FF2B5EF4-FFF2-40B4-BE49-F238E27FC236}">
                <a16:creationId xmlns:a16="http://schemas.microsoft.com/office/drawing/2014/main" id="{CF8C6328-E0F2-1EF5-7A09-3E3805E9CAD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129" y="6502091"/>
            <a:ext cx="686871" cy="30303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21869FD-9019-2D35-F50C-0FEF1EF44458}"/>
              </a:ext>
            </a:extLst>
          </p:cNvPr>
          <p:cNvSpPr txBox="1"/>
          <p:nvPr userDrawn="1"/>
        </p:nvSpPr>
        <p:spPr>
          <a:xfrm>
            <a:off x="8114386" y="6538191"/>
            <a:ext cx="150233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ko-KR" altLang="en-US" sz="1000" b="0" dirty="0"/>
              <a:t>대보정보통신 컨소시엄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0" r:id="rId1"/>
    <p:sldLayoutId id="2147483932" r:id="rId2"/>
    <p:sldLayoutId id="2147483933" r:id="rId3"/>
    <p:sldLayoutId id="2147483929" r:id="rId4"/>
    <p:sldLayoutId id="2147483934" r:id="rId5"/>
  </p:sldLayoutIdLst>
  <p:hf hdr="0" dt="0"/>
  <p:txStyles>
    <p:titleStyle>
      <a:lvl1pPr algn="l" defTabSz="958025" rtl="0" eaLnBrk="0" fontAlgn="base" hangingPunct="0">
        <a:lnSpc>
          <a:spcPct val="100000"/>
        </a:lnSpc>
        <a:spcBef>
          <a:spcPct val="0"/>
        </a:spcBef>
        <a:spcAft>
          <a:spcPct val="0"/>
        </a:spcAft>
        <a:defRPr sz="1800" b="1" kern="1200">
          <a:solidFill>
            <a:schemeClr val="tx1"/>
          </a:solidFill>
          <a:latin typeface="+mn-lt"/>
          <a:ea typeface="맑은 고딕" pitchFamily="50" charset="-127"/>
          <a:cs typeface="+mj-cs"/>
        </a:defRPr>
      </a:lvl1pPr>
      <a:lvl2pPr algn="l" defTabSz="958025" rtl="0" eaLnBrk="0" fontAlgn="base" hangingPunct="0">
        <a:lnSpc>
          <a:spcPts val="3196"/>
        </a:lnSpc>
        <a:spcBef>
          <a:spcPct val="0"/>
        </a:spcBef>
        <a:spcAft>
          <a:spcPct val="0"/>
        </a:spcAft>
        <a:defRPr sz="2300" b="1">
          <a:solidFill>
            <a:schemeClr val="tx2"/>
          </a:solidFill>
          <a:latin typeface="Arial" charset="0"/>
        </a:defRPr>
      </a:lvl2pPr>
      <a:lvl3pPr algn="l" defTabSz="958025" rtl="0" eaLnBrk="0" fontAlgn="base" hangingPunct="0">
        <a:lnSpc>
          <a:spcPts val="3196"/>
        </a:lnSpc>
        <a:spcBef>
          <a:spcPct val="0"/>
        </a:spcBef>
        <a:spcAft>
          <a:spcPct val="0"/>
        </a:spcAft>
        <a:defRPr sz="2300" b="1">
          <a:solidFill>
            <a:schemeClr val="tx2"/>
          </a:solidFill>
          <a:latin typeface="Arial" charset="0"/>
        </a:defRPr>
      </a:lvl3pPr>
      <a:lvl4pPr algn="l" defTabSz="958025" rtl="0" eaLnBrk="0" fontAlgn="base" hangingPunct="0">
        <a:lnSpc>
          <a:spcPts val="3196"/>
        </a:lnSpc>
        <a:spcBef>
          <a:spcPct val="0"/>
        </a:spcBef>
        <a:spcAft>
          <a:spcPct val="0"/>
        </a:spcAft>
        <a:defRPr sz="2300" b="1">
          <a:solidFill>
            <a:schemeClr val="tx2"/>
          </a:solidFill>
          <a:latin typeface="Arial" charset="0"/>
        </a:defRPr>
      </a:lvl4pPr>
      <a:lvl5pPr algn="l" defTabSz="958025" rtl="0" eaLnBrk="0" fontAlgn="base" hangingPunct="0">
        <a:lnSpc>
          <a:spcPts val="3196"/>
        </a:lnSpc>
        <a:spcBef>
          <a:spcPct val="0"/>
        </a:spcBef>
        <a:spcAft>
          <a:spcPct val="0"/>
        </a:spcAft>
        <a:defRPr sz="2300" b="1">
          <a:solidFill>
            <a:schemeClr val="tx2"/>
          </a:solidFill>
          <a:latin typeface="Arial" charset="0"/>
        </a:defRPr>
      </a:lvl5pPr>
      <a:lvl6pPr marL="429768" algn="l" rtl="0" fontAlgn="base">
        <a:spcBef>
          <a:spcPct val="0"/>
        </a:spcBef>
        <a:spcAft>
          <a:spcPct val="0"/>
        </a:spcAft>
        <a:defRPr sz="2300" b="1">
          <a:solidFill>
            <a:schemeClr val="accent1"/>
          </a:solidFill>
          <a:latin typeface="Arial" charset="0"/>
        </a:defRPr>
      </a:lvl6pPr>
      <a:lvl7pPr marL="859536" algn="l" rtl="0" fontAlgn="base">
        <a:spcBef>
          <a:spcPct val="0"/>
        </a:spcBef>
        <a:spcAft>
          <a:spcPct val="0"/>
        </a:spcAft>
        <a:defRPr sz="2300" b="1">
          <a:solidFill>
            <a:schemeClr val="accent1"/>
          </a:solidFill>
          <a:latin typeface="Arial" charset="0"/>
        </a:defRPr>
      </a:lvl7pPr>
      <a:lvl8pPr marL="1289304" algn="l" rtl="0" fontAlgn="base">
        <a:spcBef>
          <a:spcPct val="0"/>
        </a:spcBef>
        <a:spcAft>
          <a:spcPct val="0"/>
        </a:spcAft>
        <a:defRPr sz="2300" b="1">
          <a:solidFill>
            <a:schemeClr val="accent1"/>
          </a:solidFill>
          <a:latin typeface="Arial" charset="0"/>
        </a:defRPr>
      </a:lvl8pPr>
      <a:lvl9pPr marL="1719072" algn="l" rtl="0" fontAlgn="base">
        <a:spcBef>
          <a:spcPct val="0"/>
        </a:spcBef>
        <a:spcAft>
          <a:spcPct val="0"/>
        </a:spcAft>
        <a:defRPr sz="2300" b="1">
          <a:solidFill>
            <a:schemeClr val="accent1"/>
          </a:solidFill>
          <a:latin typeface="Arial" charset="0"/>
        </a:defRPr>
      </a:lvl9pPr>
    </p:titleStyle>
    <p:bodyStyle>
      <a:lvl1pPr marL="0" indent="0" algn="l" defTabSz="958025" rtl="0" eaLnBrk="0" fontAlgn="base" hangingPunct="0">
        <a:spcBef>
          <a:spcPct val="0"/>
        </a:spcBef>
        <a:spcAft>
          <a:spcPts val="282"/>
        </a:spcAft>
        <a:buFont typeface="Arial" charset="0"/>
        <a:defRPr lang="en-US" sz="1600" b="1" kern="1200" dirty="0">
          <a:solidFill>
            <a:schemeClr val="tx1"/>
          </a:solidFill>
          <a:latin typeface="+mn-lt"/>
          <a:ea typeface="맑은 고딕" pitchFamily="50" charset="-127"/>
          <a:cs typeface="+mn-cs"/>
        </a:defRPr>
      </a:lvl1pPr>
      <a:lvl2pPr marL="191008" indent="-191008" algn="l" defTabSz="958025" rtl="0" eaLnBrk="0" fontAlgn="base" hangingPunct="0">
        <a:spcBef>
          <a:spcPct val="0"/>
        </a:spcBef>
        <a:spcAft>
          <a:spcPts val="282"/>
        </a:spcAft>
        <a:buFont typeface="Arial" charset="0"/>
        <a:buChar char="•"/>
        <a:defRPr lang="en-US" sz="1900" kern="1200" dirty="0">
          <a:solidFill>
            <a:schemeClr val="tx2"/>
          </a:solidFill>
          <a:latin typeface="+mn-lt"/>
          <a:ea typeface="+mj-ea"/>
          <a:cs typeface="+mj-cs"/>
        </a:defRPr>
      </a:lvl2pPr>
      <a:lvl3pPr marL="374555" indent="-183547" algn="l" defTabSz="958025" rtl="0" eaLnBrk="0" fontAlgn="base" hangingPunct="0">
        <a:spcBef>
          <a:spcPct val="0"/>
        </a:spcBef>
        <a:spcAft>
          <a:spcPts val="282"/>
        </a:spcAft>
        <a:buFont typeface="Arial" charset="0"/>
        <a:buChar char="‒"/>
        <a:defRPr lang="en-US" sz="1900" kern="1200" dirty="0">
          <a:solidFill>
            <a:schemeClr val="tx2"/>
          </a:solidFill>
          <a:latin typeface="+mn-lt"/>
          <a:ea typeface="+mj-ea"/>
          <a:cs typeface="+mj-cs"/>
        </a:defRPr>
      </a:lvl3pPr>
      <a:lvl4pPr marL="565563" indent="-191008" algn="l" defTabSz="958025" rtl="0" eaLnBrk="0" fontAlgn="base" hangingPunct="0">
        <a:spcBef>
          <a:spcPct val="0"/>
        </a:spcBef>
        <a:spcAft>
          <a:spcPts val="564"/>
        </a:spcAft>
        <a:buFont typeface="Arial" charset="0"/>
        <a:buChar char="•"/>
        <a:defRPr lang="en-US" kern="1200" dirty="0">
          <a:solidFill>
            <a:schemeClr val="tx2"/>
          </a:solidFill>
          <a:latin typeface="+mn-lt"/>
          <a:ea typeface="+mj-ea"/>
          <a:cs typeface="+mj-cs"/>
        </a:defRPr>
      </a:lvl4pPr>
      <a:lvl5pPr marL="746125" indent="-180563" algn="l" defTabSz="958025" rtl="0" eaLnBrk="0" fontAlgn="base" hangingPunct="0">
        <a:spcBef>
          <a:spcPct val="0"/>
        </a:spcBef>
        <a:spcAft>
          <a:spcPts val="564"/>
        </a:spcAft>
        <a:buFont typeface="Arial" charset="0"/>
        <a:buChar char="‒"/>
        <a:defRPr lang="en-GB" kern="1200" dirty="0">
          <a:solidFill>
            <a:schemeClr val="tx2"/>
          </a:solidFill>
          <a:latin typeface="+mn-lt"/>
          <a:ea typeface="+mj-ea"/>
          <a:cs typeface="+mj-cs"/>
        </a:defRPr>
      </a:lvl5pPr>
      <a:lvl6pPr marL="841629" indent="-171609" algn="l" defTabSz="859536" rtl="0" eaLnBrk="1" latinLnBrk="0" hangingPunct="1">
        <a:spcBef>
          <a:spcPts val="0"/>
        </a:spcBef>
        <a:spcAft>
          <a:spcPts val="282"/>
        </a:spcAft>
        <a:buFont typeface="Arial" pitchFamily="34" charset="0"/>
        <a:buChar char="•"/>
        <a:defRPr sz="1500" kern="1200" baseline="0">
          <a:solidFill>
            <a:schemeClr val="accent1"/>
          </a:solidFill>
          <a:latin typeface="+mn-lt"/>
          <a:ea typeface="+mn-ea"/>
          <a:cs typeface="+mn-cs"/>
        </a:defRPr>
      </a:lvl6pPr>
      <a:lvl7pPr marL="1014730" indent="-173101" algn="l" defTabSz="859536" rtl="0" eaLnBrk="1" latinLnBrk="0" hangingPunct="1">
        <a:spcBef>
          <a:spcPts val="0"/>
        </a:spcBef>
        <a:spcAft>
          <a:spcPts val="282"/>
        </a:spcAft>
        <a:buFont typeface="Arial" pitchFamily="34" charset="0"/>
        <a:buChar char="‒"/>
        <a:defRPr sz="13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1177386" indent="-162656" algn="l" defTabSz="859536" rtl="0" eaLnBrk="1" latinLnBrk="0" hangingPunct="1">
        <a:spcBef>
          <a:spcPts val="0"/>
        </a:spcBef>
        <a:spcAft>
          <a:spcPts val="282"/>
        </a:spcAft>
        <a:buFont typeface="Arial" pitchFamily="34" charset="0"/>
        <a:buChar char="•"/>
        <a:defRPr sz="13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1348994" indent="-171609" algn="l" defTabSz="859536" rtl="0" eaLnBrk="1" latinLnBrk="0" hangingPunct="1">
        <a:spcBef>
          <a:spcPts val="0"/>
        </a:spcBef>
        <a:spcAft>
          <a:spcPts val="282"/>
        </a:spcAft>
        <a:buFont typeface="Arial" pitchFamily="34" charset="0"/>
        <a:buChar char="‒"/>
        <a:defRPr sz="13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29768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289304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719072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48840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578608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008376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438144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59" userDrawn="1">
          <p15:clr>
            <a:srgbClr val="F26B43"/>
          </p15:clr>
        </p15:guide>
        <p15:guide id="2" pos="3120" userDrawn="1">
          <p15:clr>
            <a:srgbClr val="F26B43"/>
          </p15:clr>
        </p15:guide>
        <p15:guide id="3" orient="horz" pos="22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부제목 6"/>
          <p:cNvSpPr>
            <a:spLocks noGrp="1"/>
          </p:cNvSpPr>
          <p:nvPr>
            <p:ph type="subTitle" idx="1"/>
          </p:nvPr>
        </p:nvSpPr>
        <p:spPr>
          <a:xfrm>
            <a:off x="2646045" y="5883388"/>
            <a:ext cx="4613910" cy="493662"/>
          </a:xfrm>
        </p:spPr>
        <p:txBody>
          <a:bodyPr/>
          <a:lstStyle/>
          <a:p>
            <a:pPr algn="ctr"/>
            <a:r>
              <a:rPr lang="en-US" altLang="ko-KR" dirty="0"/>
              <a:t>2024. 12. 20. </a:t>
            </a:r>
          </a:p>
        </p:txBody>
      </p:sp>
      <p:sp>
        <p:nvSpPr>
          <p:cNvPr id="2" name="제목 1">
            <a:extLst>
              <a:ext uri="{FF2B5EF4-FFF2-40B4-BE49-F238E27FC236}">
                <a16:creationId xmlns:a16="http://schemas.microsoft.com/office/drawing/2014/main" id="{AEBE6B6C-8DC7-8ECD-A776-02075F97BC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ko-KR" altLang="en-US" sz="3600" dirty="0"/>
              <a:t>로그처리방안</a:t>
            </a:r>
            <a:endParaRPr lang="ko-KR" altLang="en-US" sz="1800" dirty="0">
              <a:solidFill>
                <a:srgbClr val="FF0000"/>
              </a:solidFill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4351743" y="4498582"/>
            <a:ext cx="990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025" name="_x204522384" descr="EMB0000108011d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4794" y="6235888"/>
            <a:ext cx="1550914" cy="170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A2A28CF-B02D-9091-9309-503AC4091D75}"/>
              </a:ext>
            </a:extLst>
          </p:cNvPr>
          <p:cNvSpPr txBox="1"/>
          <p:nvPr/>
        </p:nvSpPr>
        <p:spPr>
          <a:xfrm>
            <a:off x="5579279" y="4235213"/>
            <a:ext cx="3278412" cy="103054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r">
              <a:lnSpc>
                <a:spcPct val="130000"/>
              </a:lnSpc>
            </a:pPr>
            <a:r>
              <a:rPr lang="en-US" altLang="ko-KR" sz="1292" b="1" dirty="0">
                <a:latin typeface="+mn-ea"/>
              </a:rPr>
              <a:t>NGES_COM_DE61-1</a:t>
            </a:r>
          </a:p>
          <a:p>
            <a:pPr algn="r">
              <a:lnSpc>
                <a:spcPct val="130000"/>
              </a:lnSpc>
            </a:pPr>
            <a:r>
              <a:rPr lang="en-US" altLang="ko-KR" sz="1292" b="1" dirty="0">
                <a:latin typeface="+mn-ea"/>
              </a:rPr>
              <a:t>Ver. 0.9</a:t>
            </a:r>
          </a:p>
          <a:p>
            <a:pPr algn="r">
              <a:lnSpc>
                <a:spcPct val="130000"/>
              </a:lnSpc>
            </a:pPr>
            <a:r>
              <a:rPr lang="ko-KR" altLang="en-US" sz="1292" b="1" dirty="0">
                <a:latin typeface="+mn-ea"/>
              </a:rPr>
              <a:t>설계 단계</a:t>
            </a:r>
          </a:p>
        </p:txBody>
      </p:sp>
    </p:spTree>
    <p:extLst>
      <p:ext uri="{BB962C8B-B14F-4D97-AF65-F5344CB8AC3E}">
        <p14:creationId xmlns:p14="http://schemas.microsoft.com/office/powerpoint/2010/main" val="30612781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atinLnBrk="1"/>
            <a:r>
              <a:rPr lang="en-US" altLang="ko-KR" dirty="0"/>
              <a:t>5.</a:t>
            </a:r>
            <a:r>
              <a:rPr lang="ko-KR" altLang="en-US" dirty="0">
                <a:latin typeface="+mj-ea"/>
              </a:rPr>
              <a:t> 응용 </a:t>
            </a:r>
            <a:r>
              <a:rPr lang="ko-KR" altLang="en-US" dirty="0" err="1">
                <a:latin typeface="+mj-ea"/>
              </a:rPr>
              <a:t>로그수집</a:t>
            </a:r>
            <a:r>
              <a:rPr lang="ko-KR" altLang="en-US" dirty="0">
                <a:latin typeface="+mj-ea"/>
              </a:rPr>
              <a:t> </a:t>
            </a:r>
            <a:r>
              <a:rPr lang="en-US" altLang="ko-KR" dirty="0">
                <a:latin typeface="+mj-ea"/>
              </a:rPr>
              <a:t>: </a:t>
            </a:r>
            <a:r>
              <a:rPr lang="ko-KR" altLang="en-US" dirty="0" err="1"/>
              <a:t>전자정부프레임웍</a:t>
            </a:r>
            <a:r>
              <a:rPr lang="en-US" altLang="ko-KR" dirty="0"/>
              <a:t> </a:t>
            </a:r>
            <a:r>
              <a:rPr lang="ko-KR" altLang="en-US" dirty="0" err="1"/>
              <a:t>로깅서비스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E87396-390A-40E4-AE63-451AD2BB2604}" type="slidenum">
              <a:rPr lang="ko-KR" altLang="en-US" smtClean="0">
                <a:solidFill>
                  <a:srgbClr val="000000"/>
                </a:solidFill>
              </a:rPr>
              <a:pPr>
                <a:defRPr/>
              </a:pPr>
              <a:t>10</a:t>
            </a:fld>
            <a:endParaRPr lang="en-US" altLang="ko-KR" dirty="0">
              <a:solidFill>
                <a:srgbClr val="000000"/>
              </a:solidFill>
            </a:endParaRPr>
          </a:p>
        </p:txBody>
      </p:sp>
      <p:sp>
        <p:nvSpPr>
          <p:cNvPr id="3102" name="AutoShape 30" descr="data:image/jpeg;base64,/9j/4AAQSkZJRgABAQAAAQABAAD/2wCEAAkGBhQSEBUUEBQWFRIVGBYYGRgXGBwaHBgdGRYfHRUaGxYXGyYfFxkjHBgXIy8gIycqLCwsFx4xNTAqNSotLCkBCQoKDgwOGg8PGjQkHyU1KywrKzQsLC0qLzUvLC4sNC8qLSoqLCwsLiwsKTAvLDQ1LDUqKiwsLCwpKS8sLCw1Nf/AABEIAH8BjAMBIgACEQEDEQH/xAAcAAEAAgMBAQEAAAAAAAAAAAAABwgEBQYDAgH/xABREAACAQMBBQMFCgkGDgMAAAABAgMABBEhBQYHEjETQVEiMmFxgQgUNUJSkZOhsbMWM1Ryc3SSstIjNGJjg6IVFyQlQ1OCtMHCw9Hh8ESUo//EABoBAQADAQEBAAAAAAAAAAAAAAACAwQBBQb/xAAuEQEAAgIABAMGBgMAAAAAAAAAAQIDEQQSITEFQVETIoGhsfBhcZHR4fEUFTL/2gAMAwEAAhEDEQA/AJxpSlApSuE3l34laaS22fyL2P8AOLqQZSD+iq/6SX0dAdPHAdTtveO3s057qZIl7uY6n81R5TewGuFuOOELydnZWtxcv3YHLn1ABmx61FaLZW7fv2ZygZlGk17cYklc41jhR8xxaHrg8oPjpXfbH2NBZx9naxqi95+M3pZjqx9dVXyRVZWm2jPEnaA1bY03L6JCT8wiz9Ve2y+NNo79ndJLaSf1q+SPWw1HrKgemujMprC2psuK5TkuI1lXwcZx6j1U+kEVXGf1hP2TqIJ1dQyMGVhkMpBBB6EEaEV91EUFzLsGZSC8uypWwynymt2PeD4fvYPxsEyzBOrqroQysAykaggjIIPeCK0RMTG4UzGp1L0pSldcKUpQKUpQKUpQKUpQKUpQKUpQKUpQKUpQKUpQKUpQKUpQKUpQKUpQKUpQKUpQKUpQKUpQKUpQKUpQKUr5kkCgliAACSToAB1JPcKDlOI2+D2Nugt157qdxHEpGRnvbHfjIAHiw7s1FsWyFijMd1cTTOXZ3jhk7OJZGOWLOATK+epGBpp0rL3u37jvdqW5gz2Nt2/JIdA79mSWAPQAqmM69+mlak3SlWKMG5QToQeg9FHeySuH0udl2wwB5LZx34kYZPpOMnxJrE2htO8uZ5IdnmOGKFuSS4kXn5pAPKSNCMELnBJ7+8d+33XtRHY2yDuhi+coCfrJrYRQqoIUBQSWOBjVjljp3kkkn01hm3WZa4jpEPHZ0cixIJ2V5QMMyryhjnqF7tMe3NZNYO1b/sJIS5xDITGWPxZCQYiT3K2GXPiU8a+dt7V97IsjD+T7RFkPyFc8vP6gxTPoJqOpd21G9W6Et6HHvyWNCoVYlA7LQDPOOrktrnOmmOlZnCK4kS2ls7j8bZylPHyHHPGQe8atj0YrO2vdiOGQ9rHFJyN2ZdlUFgPJ846jOM+uuf3R3tgbapbnCLfWtuyA98iNIpQnoGGq+kr6s34bT2U5IhJ1KUrSoKUpQKUpQKUpQKUpQKUpQKUpQKUpQKUpQKUpQKUpQKUpQKUpQKUpQKUpQKUpQKUpQKUpQKUpQKUpQKiXixvU003+DbZsKAGuXHh1Ef2E+OVHjUj7y7aW0tJrhtREhYDxPRF9rED21AOzFbkMsh5pp2Mjsep5jn/iT7apzZOSu47vR8O4X/Izat/zHWf2+LL3c3Yju70xMuYbaHnEfNyiRicKpcagEnVhr5Ppr2uNjNcRo9vYpBcjEiCFsR3EBfkfIcjlZSUOupV8147K22bG8S5IJiZTFMAMkKTlWx34YA+zHfUibL3osi0EFrIJGYFUWMFiigZJc/EUADrroNKpreeWJhPjses9ot09Py8tfl2Z27FvJHZQJOMSpGqsMg45RgajQ6AVs6Uqqeqly3+Li17XnJnZQ/P2TTMY+bOfNOuM92a6O9tFljeOUcyOpVge8Ea1+y3SKwVnVWbOAWAJx1wD1xkdPGtM+8FwjyRmynl5Xbs3jCCN0OqEu7jlIBwdOoqXWUekNFaWkQmTZ+1I1m5MmzmkH4xPkE/6xQACDocD0Z57iHs5HvyiAJ2dvCE5dAh53K4A6D1V01zOXu7eS/eJJI3JgtIT2shdhgGRvR10AUYyTpXKbXvRNfXUq6r2gjU+IiUJn1E5rtrTWNw1cDirlzRW0bjrv9El8Ld9Gvbdorg/5Xb4V89XX4snrOMH0jPeK7eq7bK2ubHaEF0NELdlN6UbQk+rr60FWIBrXjvz12xcVgnh8s45+D9pSlTZilKUH5mmah/fXcTbEfbXFptOaRAZJOx7SSNlXJblTDFWwNAPJ6eyoe/xhbS/Lrr6Z/8AvQXBzX7VbOHsG2NrPJ2W0p4o4uXndppDq2cBVB8o+Se8VPm6ux5bW1SK4uHupFLEyvnLZYkDVmOADjr3UG3pSlApSlApSlApSlApSlBy+9nEiz2dIsd27K7rzqFRmyMkdRp1BrmZfdC7NHQXDeqNf+aQVIe0dkwzqVnijlXGMOoYf3hVQ999kJa7RuYIvxccrhR1wucqMnrgEDPooLK7kcUrbakskdukymNQ5MgUAgnGnK516V2VV89zb/Pbn9Cv3gqwdApSlBrd4N4oLKBp7qQRxrpnqWJ6KqjVmPgPA9wriNkcfdnTzCNu2hDHAeVVCejJVyVHpIx4kVp/dH7Mme2tpYwTDE8naY7i4URsR4eSwz4sPGoBggZ2VUUszEAKBkknoAB1JoLvg0rU7pWUkNhbRT/jY4YlfXPlKgBGe/HTPorbUClKUClKUClKUClKUClKUEbccr0+84IB/wDInUH81Bk/3inzVwL9dOg0Hsrr+Njf5Ts4d3NOfu//AH21x9YOKnrEPqPBKxGO9vWfpH8vwjPWszcOdbba0YwFjuI2i06BtGHqyVA9ta66vEjGXOB9Z9Q761U8k8+GiXs1Qh1YnDFh5pHh6PtrnD0vaekdFni2XBGLlvPveXqn29Z1RzEAzgEqpOAxHRc92eme7NeezNpJPGssR8k9x0KkHDKw+KynII7iK5vYHE21niHvhxBOoAkEgKrzd5V/NwcE4JBHszWv3g3qtrSXt7S5hZpNZYAxZJsac4eMMIpgBjJ0YDXpmpck70+e5o1ttN8YMAtPbteWj4541GZIGAwJIgMEqR1AIIOucEiuL2bBssTxyQLtBZEdGVBGzaqwIBHKTjTxrsNncUrCVctL2Ld6yKRj/aUFT89Yu2OLtpGp7DnuG/ogqg8OZ2H2A1OOaOmnJ1328dp2Frsi2ea3Q++5spGZDzPzOO7uULnJx4AZORXHWVt2car1IGp8SdSfnrXbR2vJtGYvcuUkx/IqAQigHPk51Pr6/UB6bP2oebspxyyDQHub/wA/bXM2K/JFu/q9PwriMNM01t0me33+LJ2tBzwuP6JPza/8KnPcDaRuNmWsh84xKp9JTyGPzqahSUeSfUfsqUuC7k7Hhz3NMB9Kx/4mu8LPSYS8brEXpb8J+X9u5pSla3gFKUoMfaP4mT8x/wB01SU1draP4mT8x/3TVJTQTx7mn8Ve/nw/uvU1VCvuafxV7+fD+69TVQK1O1d67S2OLm5hib5LyKG/ZJz9VQ5xe4wy9s9ns9yiISssynDMw85EYeaoOhYakg4wOuu4I8PIr9prq9XtIo2CKhJw7kczFsHJwCuneW16UE02vEPZ0h5Uvbck9AZVGfVzEZroFcEAg5B1BHfUAcdeHdvaRQ3VnGIlZ+ykRc8pJUsjAHzfNYHGnT055PhvxNn2bOqs7PZsQJIichQTq8Y+Kw64GjdD3EBastjrWNLtSFfOljX1uo+01qt7N07fatqsU7P2XMsitGwBzykKQSCCMOe6qu7+7pHZt9JbFudQFZGxgsrDIyO4jUH1UFs7bb1vI/ZxzwvJqeVZEZsDqeUHNfe0drQ2689xLHEnypHVB87EZqpvDrbUtrtCOS2h7e4KukcfizqVBOPijOT00HUdaknaHA7aN9zXF9exm5YZ5CGZV8F5hgIB4KpA7s0ErWe/uz5XCR3luznQDtVyfVk6n1VvqpPtXZkltPJBMOWSJijD0g9x7x4HvFTr7n3fWSdJLKdi5hUPESckJnlZCT1Ckrj0MR0AoJjqo/FP4Zvf0p+wVbiqj8U/hm9/Sn7BQdr7m3+e3P6FfvBU+3F4keO0dUz05mAz85qAvc2/z25/Qr94KlfiPsCwuLUybUysUHMwcOVKlsA8oGjMcAAEHJxQdB/hmD/XRfSL/wB69INoxOcJIjHwVgT8wNVc3K4VXO03LxAw2nMcTSjqM9FUY7RvHGFznUVOu5PCa02a4liMklxyle0du4+dhFwoB9OT6aDr7i4jwRIyYIIIYjBB6gg91aC1h2VbSdpGLGGTXy17FG166jBFRFxU4MxWNq13ZyOURlEkchDYDsFBVgAfOKjBz1znTFRBQXfhmV1DIQysAQQcggjIII0II76+ZblF85lX1kD7a0u4HwVY/qtv90tRVxf4RRRQT7QtnfmDmSWNyCD2j+UUOAVwWzg50z7QmObeK2Tz7iFfXKg+1qzYLhXQOjKyMMhlIIIPQgjQiqQ1Mu7uzdp7Y2dBbQMLTZ0MYjZ2JzcMvnYC4LIDpy6LocknQBL95v7s+JuWS9t1YdR2qkj1gHT21s9nbWhuE57eWOVPlRuHHzqTrVYeIfCefZSJKZFmgduTnUFSrYJAZSToQDggnoemmdDufvZNs66SeBjoRzpnSRM+UrDvyOngcGguPSvK0ulkjSRDlXVWU+IYZB+Y1DnHTiTNbuLG0cxsUDzSKcNhvNRT1XQZJGuoHjkJS2nvbZ2x5bi6gib5LyKG/Zzn6q8LLfqwmblivLdmPQdqmT6gTk1X/gvuXb7Ru5ffmXWJA/Z8xHOWbGWIOSo78EasNe4y9tzgjs2eIrHD73kx5MkbNoe7KMSrD16+kUHYy7dgW4S3aVBcSKWSMnymUZyQO8eS37JrOqte5OwJ9n7zW1vc6shcK2SVZGhkCMufinJ07jkdRVlKCLeOcBC2U3ckzIT+eoP/AEzUd7YvWijyoGSQMnoM51+qps4nbCN3sydFGZEAlTxzH5WB6SvMPbUHn/KLXTUlf7w/8j66y54jmraez3PDMlpxZMdJ1bW4+/0fENgEPPOe0lPTvA9XdXpLfsemg/8Ae+vG3m57dGPVfJPs/wDGK+K9WNRGq9ny15ta0zedyyNnbSlt5DJbyGNzo2MFXHg6NlXHrFZNvfvPNPLMI+0bsweRAq4CYGF7s419Na0HUjwAJ9pwPsol0Ym5sFlIwQOuhyp19vz1m4nHzY55e70/C+Irh4ms5O3X6My6sQuZYQUlXJBTAB01yreSRXwNrmeWMTTCZVTmCtyoqNkZwiAKW17xnTrWysd35buEu7dijKTGo1LfJZyeiegdRXYx3dvdbLbt1t0eOK6RrcxgN74hj5+aM58kBFZsAdGGulZa4LxT33pZ+P4f2/NhrE67+Xy/dHu2jnsj3h9PUVOfsFYd0TI0SHU84we8AatrW63i2TBDHAI0CT4Ukr8kLhyw78nQe3wrV7NTmmZu5Fx7W1P1D66umvsMMxtkjL/seOraI16/Bsb2Tljc+Ct9lTBwos+z2Pag9WVn/bkZh9RFQxtCBpmitovxk7qg9pGT6hp7AasdY2axRJEnmxqqL6lAA+oVn4auq7bvGcsWzRSPKPr9w96UpWp4hXnFcK2eVg2OuCDj146VD/uiN6ZYY4LWFiizB3kKnBZVICpkfFJLEjvwKg7Y22prWZJrdzHKhyCPrBHxlPeDoaC5u0fxMn5j/umqSmroXN7myaVxy5gLsD8X+TyR7KpeaCePc0/ir38+H916lHfPapttn3U6aPHDIyn+ly+R/eIqNfc2WZFpdSHzXlRR60TJ/fFSLv3s4z7Mu4kGWaCTlHiQpKj2kCgp2xydetS/wq39nsrAxQ7MubpTK7mSINy5IUcvkxtqAB399RAasR7nLaats+aHPlxTFsf0ZEHKfnR/moOf4ib3Xu1LP3uNj3kR7RH5ikjebnTl7EePjUYjci//ACG6/wDryfw1civmSUKpZiAoBJJOAAOpJPQUGi3BWQbLtFmVlkWCNWVwQwKrjBB1BwB1qBvdA/DH9hF/zVZZHDAFSCCMgjUEHoQe8VWn3QPwx/YRf81Bi8CfhuH8yb7s1aKqu8CfhqH8yb7s1aKgqpxrXG3LrH9Sf/wStz7nc/52f9Wk+8jrT8bfhy6/sfuErb+53+Fn/VpP346CydVH4p/DN7+lP2CrcVUfin8M3v6U/YKDpOBm8ENlLeT3LhI1gX1k9oMKo+Mx8K02+/E6XaN2jyIPesThkt2J5WAOvacpHMzDQkdASB35zeDO5lvtG5nS6DFUhJUK2MMx5ebTqRnI7s9c1yu9u7Euz7uS2m6ofJbGjqfMcegj5jkd1BbPdTbcF3ZxTWuBEygBQAOTGhQgaAqRjA0000rb1WPgxxC94XXYTti0uCA2TpG/RZPQDoG9GD8WrOUHDcbPgK7/ALD/AHmOqrCrU8bPgK7/ALD/AHmOqrCguHuB8FWP6rb/AHS1ruLnwLefox94tbHcD4Ksf1W3+6Wtdxc+Bbz9GPvFoKm1brhh8D2X6FKqLVuuGHwPZfoUoNPx1QHYk2e54SPpVH2E1VyrS8c/gSf86H75aq1QXK3LP+bbP9Wt/ulqBfdA7CeLafvgg9lcImG7uaNQrL68BT/tVPO5fwZZ/q1v90taVduWO15rvZs8RLW7YZZMDmwxXtIyrcw5TjXQjnHiaCr2x9tTWkomtpGilXoynu7wR0YHwOlShsL3Rt1HgXkEc4+UhMb+s9VJ9QFbLeD3NxyWsLkY7knH/VQa/s1F29O4t5s5gLuEqrHCuCGRvU66Z9BwfRQWH3c29svbM8NzGD78tgSquSkiA9fJVuWRfTqBnuzXe1SvYO2ZLS5iuISQ8TBh6cdVPoIyCPAmrpo2QD40H7UA747vnZt+ygYtbkl4j3KxPlJ6ME/MV9NT9Wo3q3Yiv7ZoJxodVYdUYeaw9Iz07wSO+o3rFo1K/BmtgyRkr5K72ycrXEfcCHHt618Vl3mw57O9kguh5XZHlYdJFB8lwfYRrqMa1iYz3kekYz9elasW+SIli4mazmtavaZ2+rbH8oR8hP3jXnNFzKQeh0rd7h7mQ3l4YXlmRTEz+QVUkq6jGcEYw+endUn23BjZq+dHLIfF5n+xSBXJvrpMIxj31iUT7M3vntwFlAmiGgIwrgDp6G9vz1knfeJDc9kW7O8gMcilcFJB5IfwOY2YaHuqWv8AFLsv8kX9uX+Oo+4mbhWdmYGgjZFeQq453YY7NmGOYkjVe6q5tNuiyKRX3nG3+1u0dpZCOZvig55QPNQeofWSa/dhzu4EdvDJPMxLMEUnBPiQNBjGvT01vuH26tteT3tvImT2AaFiWBjbpkYOurL1z0rv9gHGybJ4mSCMovaIsi24kcaPzTcrN1U6LgnOS3dUMsc/u2aOFzW4eefH3n5OW3R2XLY7Vgk2pAY+2BigYMrIkjDGGKk4YgkD849RqJtrhuItv742LKy8oeILKhR+cK0bA5D4GTy82vprqd39o++LSCY6GWKNyPAsgJ+s1yIiI1Dl72vabWncy2FKUrqCLuO+5Et5bRz2yl5bbn5kAyzI2ObA7ypUHHgW9VRRwl2PYS3ZfaVxHEsPKyRSHlWVs/GdvJ5VIGV6nPhnNqK5rbvDfZ94xe4tY2c9XXKMfSWjILH15oOD4tcXrb3pJa2MgmlmUo7pqiIfP8vozMMjTpknPQGGN1Nz7naM4itYy2o5nOiRjxdu4ejqe4GrI2vBbZKNzC15iPlySMP2S+D7a6+w2dFAgjgjSOMdFRQqj2KMUGBunu1HYWcVtFqsY1Y9XYnLsfWSdO4YHdW3pSgrfxa4Sy2s0l1Zxl7RyXZUGTATqwKj/R9SCOnQ4wCeL3L3zm2ZcieDByOV0bzXXOoOOh0BBHQ+0G4lc1tbhvs65YtNaRFjqWUFCfSTGVJProOLtPdHWJTMsFwj41VQjj2Nzrn2gVpNpb3X+8Te9dnQtb2ROJpW7x4Ow0A/q1JJ7zjNSFa8H9lRsGWzQkfLaRx+y7kH2iuttrVI0CRKqIugVQFA9SjQUGjtha7H2fGkknJbwgJzvkklj1OAdSxJwBgZ00quHFreiG/2k81sS0QREDEEc3KDkgHUDJ7/AAq1F9s+KZOSeNJUODyyKGXI6HlYEVrfwJsPyK1+gj/hoKwcMd5Y7DacM8+eyHOrFRkgOhUHHfgkZ9Gas9+Gdp7yF726+9D/AKTDY8/l6cvNnm06V+/gTYfkVr9BH/DWZ/gK37HsOwi7D/VdmvJ15vxeOXrr060FUuJm34r3atxcW5JicoFJBGQkarnB1AJU9e7FZvCPe2HZ20RNc5ETRvGWUZ5eYqQ3KNSMr3a61ZT8CbD8itfoI/4afgTYfkVr9BH/AA0GLdcRbCO1junuVEEpYI/K55ipIYBQvNkEHuqre+u2Uu9oXNxFns5ZGZc6HHQEjuJAzj01baTdm0aNYmtoDEhJVDEhVSfOKqVwpPorH/Amw/IrX6CP+GgrxwW3zt9n3kjXbFI5Y+TnClgpDgjIXXBAOoB7qlXixunHtbZq3dph5Yk7SJlB/lYyMunidPKAx1GPjGuy/Amw/IrX6CP+GtrbWyRoEjVURRhVUAAAdAANAKCkNTvwu41wJbLbbSkKPEOVJSrMHUeaG5QSGA0zjBAGuesptuXYE5Nlakn+oj/hr8/Amw/IrX6CP+GgjfjHxLsZdnTWlvL2s8jRqQqthOSVXYliAPiYwM9ar9Vyn3MsSSWsrUk6kmCMk+3lr8/Amw/IrX6CP+Gg47hPxLtJ7W1sy5S6SNYuzZT5fZpjmVgOU5Vc4JB61icYeIlkLG5s0l57psRlFVvJIcFuZiOUYAPQk5qQrTdWzicPFa28ci9GSFFYaYOGVcjQmvm43SspHLyWls7scszQxkknqSSuSaCmVWW4OcQLWaztrLn5buNCnZkHyggJ5lbHKRyjOMg9a7P8CbD8itfoI/4a97Lde0hcPDa28cgzhkiRWGRg4ZVBGQSKCNOOW/VobKWySTnuTJGGQBvI5GDEsxGO4DAOdar1VzrrdOzkcvLaW7uxyzNDGzE+JYrkmvL8CbD8itfoI/4aDl+F3Ee0urW2tVcrdJCkZjZTr2UeGKtjlIwpPXPoqH96tq3FlvDd3FqDzxSs7aEryNjmDgfEPMAfWOhxVj7Ldi0hcPDawRyDOGSJFYZGDhlUEZFelvsKCOaSZIUWaUYkcKOZx4E940HzUHLbp8YLC9jBeVLebHlRzMFwe/ldsK49WviBXO8bN+LJ9mSW0U0c08rR8ojYPycsgZmLLkLopHXJ5vDNdjtXhdsy4bmls4uY9SmYyfSeyK5PrrGsuD+yomDLZoSPls8g/ZdiD81BAPDPh9LtK6TyCLVGBlkI8nAOSinvdumB0zk1bCvO3t1jUJGqoijAVQAAPAAaAV6UClKUEMcbG7K/tpWB5GgkjzjvDE4/vCuCjkDDKnIqzt5YxzIUmRZEPVXUMD7DpUc7xcD4JCXsZGtn+QcvGfVrzL85Hoqyt9dFd8fN1cdw2u+z2tb+D9rH+1GWH95BU/VX+/3LvtlvDd3BheGCeFiY2JOOcakFRgEaf7Qqf1ORp0qNp3O0qRMRqX7Ua8ak/wAnjb5M0f1pIKkquM4k2aSRwrIoZGuLUMD0IMwUj5mqPZLW+iJuH+23g2oGhjedpInjCR8uT0bqxCgDkySToK7Gx2ltLZ1vFFLY/wAnzSYcOZAvM7OOZII5CuA2M41xW03D2XDbbXvokjVcx28keAPJUgrIF7wOfGcddKkeuzO52RGo0inam8099bG0tIJGlm8hnEUiQxBtHYvIiknlz3f9jJuzLBYII4U82JEQepVAH2Vk0rgUpSgUpSgUpSgUpSgUpSgUpSgUpSgUpSgUpSgUpSgUpSgUpSgUpSgUpSgUpSgUpSgUpSgUpSgUpSgUpSgUpSg1O9mxffdjPb98kbBfzsZQ+xgK1nDreNbmwg5nXt1QJInMOcNH5JyucjPLn211NcTtjg/s+4kaXkeKRmLM0TkZLHJOG5gNT3AUHbVxHFS8CWLyIV7SJopFB7zHMjAdRnodBWIODEA0F5fBfATLj9yvS24KWAcNKZ5yO6WXIPr5VXI9FHXruPu1c++Df3ssTSSwLGiQqQqoSHGSdSenznWu5r5RAAAAABoAOgA6DFfVHClKUClKUClKUClKUClKUClKUClKUClKUClKUClKUClKUClKUClKUClKUClKUClKUClKUClKUClKUClKUH//2Q=="/>
          <p:cNvSpPr>
            <a:spLocks noChangeAspect="1" noChangeArrowheads="1"/>
          </p:cNvSpPr>
          <p:nvPr/>
        </p:nvSpPr>
        <p:spPr bwMode="auto">
          <a:xfrm>
            <a:off x="38100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3104" name="AutoShape 32" descr="data:image/jpeg;base64,/9j/4AAQSkZJRgABAQAAAQABAAD/2wCEAAkGBhQSEBUUEBQWFRIVGBYYGRgXGBwaHBgdGRYfHRUaGxYXGyYfFxkjHBgXIy8gIycqLCwsFx4xNTAqNSotLCkBCQoKDgwOGg8PGjQkHyU1KywrKzQsLC0qLzUvLC4sNC8qLSoqLCwsLiwsKTAvLDQ1LDUqKiwsLCwpKS8sLCw1Nf/AABEIAH8BjAMBIgACEQEDEQH/xAAcAAEAAgMBAQEAAAAAAAAAAAAABwgEBQYDAgH/xABREAACAQMBBQMFCgkGDgMAAAABAgMABBEhBQYHEjETQVEiMmFxgQgUNUJSkZOhsbMWM1Ryc3SSstIjNGJjg6IVFyQlQ1OCtMHCw9Hh8ESUo//EABoBAQADAQEBAAAAAAAAAAAAAAACAwQBBQb/xAAuEQEAAgIABAMGBgMAAAAAAAAAAQIDEQQSITEFQVETIoGhsfBhcZHR4fEUFTL/2gAMAwEAAhEDEQA/AJxpSlApSuE3l34laaS22fyL2P8AOLqQZSD+iq/6SX0dAdPHAdTtveO3s057qZIl7uY6n81R5TewGuFuOOELydnZWtxcv3YHLn1ABmx61FaLZW7fv2ZygZlGk17cYklc41jhR8xxaHrg8oPjpXfbH2NBZx9naxqi95+M3pZjqx9dVXyRVZWm2jPEnaA1bY03L6JCT8wiz9Ve2y+NNo79ndJLaSf1q+SPWw1HrKgemujMprC2psuK5TkuI1lXwcZx6j1U+kEVXGf1hP2TqIJ1dQyMGVhkMpBBB6EEaEV91EUFzLsGZSC8uypWwynymt2PeD4fvYPxsEyzBOrqroQysAykaggjIIPeCK0RMTG4UzGp1L0pSldcKUpQKUpQKUpQKUpQKUpQKUpQKUpQKUpQKUpQKUpQKUpQKUpQKUpQKUpQKUpQKUpQKUpQKUpQKUpQKUr5kkCgliAACSToAB1JPcKDlOI2+D2Nugt157qdxHEpGRnvbHfjIAHiw7s1FsWyFijMd1cTTOXZ3jhk7OJZGOWLOATK+epGBpp0rL3u37jvdqW5gz2Nt2/JIdA79mSWAPQAqmM69+mlak3SlWKMG5QToQeg9FHeySuH0udl2wwB5LZx34kYZPpOMnxJrE2htO8uZ5IdnmOGKFuSS4kXn5pAPKSNCMELnBJ7+8d+33XtRHY2yDuhi+coCfrJrYRQqoIUBQSWOBjVjljp3kkkn01hm3WZa4jpEPHZ0cixIJ2V5QMMyryhjnqF7tMe3NZNYO1b/sJIS5xDITGWPxZCQYiT3K2GXPiU8a+dt7V97IsjD+T7RFkPyFc8vP6gxTPoJqOpd21G9W6Et6HHvyWNCoVYlA7LQDPOOrktrnOmmOlZnCK4kS2ls7j8bZylPHyHHPGQe8atj0YrO2vdiOGQ9rHFJyN2ZdlUFgPJ846jOM+uuf3R3tgbapbnCLfWtuyA98iNIpQnoGGq+kr6s34bT2U5IhJ1KUrSoKUpQKUpQKUpQKUpQKUpQKUpQKUpQKUpQKUpQKUpQKUpQKUpQKUpQKUpQKUpQKUpQKUpQKUpQKUpQKiXixvU003+DbZsKAGuXHh1Ef2E+OVHjUj7y7aW0tJrhtREhYDxPRF9rED21AOzFbkMsh5pp2Mjsep5jn/iT7apzZOSu47vR8O4X/Izat/zHWf2+LL3c3Yju70xMuYbaHnEfNyiRicKpcagEnVhr5Ppr2uNjNcRo9vYpBcjEiCFsR3EBfkfIcjlZSUOupV8147K22bG8S5IJiZTFMAMkKTlWx34YA+zHfUibL3osi0EFrIJGYFUWMFiigZJc/EUADrroNKpreeWJhPjses9ot09Py8tfl2Z27FvJHZQJOMSpGqsMg45RgajQ6AVs6Uqqeqly3+Li17XnJnZQ/P2TTMY+bOfNOuM92a6O9tFljeOUcyOpVge8Ea1+y3SKwVnVWbOAWAJx1wD1xkdPGtM+8FwjyRmynl5Xbs3jCCN0OqEu7jlIBwdOoqXWUekNFaWkQmTZ+1I1m5MmzmkH4xPkE/6xQACDocD0Z57iHs5HvyiAJ2dvCE5dAh53K4A6D1V01zOXu7eS/eJJI3JgtIT2shdhgGRvR10AUYyTpXKbXvRNfXUq6r2gjU+IiUJn1E5rtrTWNw1cDirlzRW0bjrv9El8Ld9Gvbdorg/5Xb4V89XX4snrOMH0jPeK7eq7bK2ubHaEF0NELdlN6UbQk+rr60FWIBrXjvz12xcVgnh8s45+D9pSlTZilKUH5mmah/fXcTbEfbXFptOaRAZJOx7SSNlXJblTDFWwNAPJ6eyoe/xhbS/Lrr6Z/8AvQXBzX7VbOHsG2NrPJ2W0p4o4uXndppDq2cBVB8o+Se8VPm6ux5bW1SK4uHupFLEyvnLZYkDVmOADjr3UG3pSlApSlApSlApSlApSlBy+9nEiz2dIsd27K7rzqFRmyMkdRp1BrmZfdC7NHQXDeqNf+aQVIe0dkwzqVnijlXGMOoYf3hVQ999kJa7RuYIvxccrhR1wucqMnrgEDPooLK7kcUrbakskdukymNQ5MgUAgnGnK516V2VV89zb/Pbn9Cv3gqwdApSlBrd4N4oLKBp7qQRxrpnqWJ6KqjVmPgPA9wriNkcfdnTzCNu2hDHAeVVCejJVyVHpIx4kVp/dH7Mme2tpYwTDE8naY7i4URsR4eSwz4sPGoBggZ2VUUszEAKBkknoAB1JoLvg0rU7pWUkNhbRT/jY4YlfXPlKgBGe/HTPorbUClKUClKUClKUClKUClKUEbccr0+84IB/wDInUH81Bk/3inzVwL9dOg0Hsrr+Njf5Ts4d3NOfu//AH21x9YOKnrEPqPBKxGO9vWfpH8vwjPWszcOdbba0YwFjuI2i06BtGHqyVA9ta66vEjGXOB9Z9Q761U8k8+GiXs1Qh1YnDFh5pHh6PtrnD0vaekdFni2XBGLlvPveXqn29Z1RzEAzgEqpOAxHRc92eme7NeezNpJPGssR8k9x0KkHDKw+KynII7iK5vYHE21niHvhxBOoAkEgKrzd5V/NwcE4JBHszWv3g3qtrSXt7S5hZpNZYAxZJsac4eMMIpgBjJ0YDXpmpck70+e5o1ttN8YMAtPbteWj4541GZIGAwJIgMEqR1AIIOucEiuL2bBssTxyQLtBZEdGVBGzaqwIBHKTjTxrsNncUrCVctL2Ld6yKRj/aUFT89Yu2OLtpGp7DnuG/ogqg8OZ2H2A1OOaOmnJ1328dp2Frsi2ea3Q++5spGZDzPzOO7uULnJx4AZORXHWVt2car1IGp8SdSfnrXbR2vJtGYvcuUkx/IqAQigHPk51Pr6/UB6bP2oebspxyyDQHub/wA/bXM2K/JFu/q9PwriMNM01t0me33+LJ2tBzwuP6JPza/8KnPcDaRuNmWsh84xKp9JTyGPzqahSUeSfUfsqUuC7k7Hhz3NMB9Kx/4mu8LPSYS8brEXpb8J+X9u5pSla3gFKUoMfaP4mT8x/wB01SU1draP4mT8x/3TVJTQTx7mn8Ve/nw/uvU1VCvuafxV7+fD+69TVQK1O1d67S2OLm5hib5LyKG/ZJz9VQ5xe4wy9s9ns9yiISssynDMw85EYeaoOhYakg4wOuu4I8PIr9prq9XtIo2CKhJw7kczFsHJwCuneW16UE02vEPZ0h5Uvbck9AZVGfVzEZroFcEAg5B1BHfUAcdeHdvaRQ3VnGIlZ+ykRc8pJUsjAHzfNYHGnT055PhvxNn2bOqs7PZsQJIichQTq8Y+Kw64GjdD3EBastjrWNLtSFfOljX1uo+01qt7N07fatqsU7P2XMsitGwBzykKQSCCMOe6qu7+7pHZt9JbFudQFZGxgsrDIyO4jUH1UFs7bb1vI/ZxzwvJqeVZEZsDqeUHNfe0drQ2689xLHEnypHVB87EZqpvDrbUtrtCOS2h7e4KukcfizqVBOPijOT00HUdaknaHA7aN9zXF9exm5YZ5CGZV8F5hgIB4KpA7s0ErWe/uz5XCR3luznQDtVyfVk6n1VvqpPtXZkltPJBMOWSJijD0g9x7x4HvFTr7n3fWSdJLKdi5hUPESckJnlZCT1Ckrj0MR0AoJjqo/FP4Zvf0p+wVbiqj8U/hm9/Sn7BQdr7m3+e3P6FfvBU+3F4keO0dUz05mAz85qAvc2/z25/Qr94KlfiPsCwuLUybUysUHMwcOVKlsA8oGjMcAAEHJxQdB/hmD/XRfSL/wB69INoxOcJIjHwVgT8wNVc3K4VXO03LxAw2nMcTSjqM9FUY7RvHGFznUVOu5PCa02a4liMklxyle0du4+dhFwoB9OT6aDr7i4jwRIyYIIIYjBB6gg91aC1h2VbSdpGLGGTXy17FG166jBFRFxU4MxWNq13ZyOURlEkchDYDsFBVgAfOKjBz1znTFRBQXfhmV1DIQysAQQcggjIII0II76+ZblF85lX1kD7a0u4HwVY/qtv90tRVxf4RRRQT7QtnfmDmSWNyCD2j+UUOAVwWzg50z7QmObeK2Tz7iFfXKg+1qzYLhXQOjKyMMhlIIIPQgjQiqQ1Mu7uzdp7Y2dBbQMLTZ0MYjZ2JzcMvnYC4LIDpy6LocknQBL95v7s+JuWS9t1YdR2qkj1gHT21s9nbWhuE57eWOVPlRuHHzqTrVYeIfCefZSJKZFmgduTnUFSrYJAZSToQDggnoemmdDufvZNs66SeBjoRzpnSRM+UrDvyOngcGguPSvK0ulkjSRDlXVWU+IYZB+Y1DnHTiTNbuLG0cxsUDzSKcNhvNRT1XQZJGuoHjkJS2nvbZ2x5bi6gib5LyKG/Zzn6q8LLfqwmblivLdmPQdqmT6gTk1X/gvuXb7Ru5ffmXWJA/Z8xHOWbGWIOSo78EasNe4y9tzgjs2eIrHD73kx5MkbNoe7KMSrD16+kUHYy7dgW4S3aVBcSKWSMnymUZyQO8eS37JrOqte5OwJ9n7zW1vc6shcK2SVZGhkCMufinJ07jkdRVlKCLeOcBC2U3ckzIT+eoP/AEzUd7YvWijyoGSQMnoM51+qps4nbCN3sydFGZEAlTxzH5WB6SvMPbUHn/KLXTUlf7w/8j66y54jmraez3PDMlpxZMdJ1bW4+/0fENgEPPOe0lPTvA9XdXpLfsemg/8Ae+vG3m57dGPVfJPs/wDGK+K9WNRGq9ny15ta0zedyyNnbSlt5DJbyGNzo2MFXHg6NlXHrFZNvfvPNPLMI+0bsweRAq4CYGF7s419Na0HUjwAJ9pwPsol0Ym5sFlIwQOuhyp19vz1m4nHzY55e70/C+Irh4ms5O3X6My6sQuZYQUlXJBTAB01yreSRXwNrmeWMTTCZVTmCtyoqNkZwiAKW17xnTrWysd35buEu7dijKTGo1LfJZyeiegdRXYx3dvdbLbt1t0eOK6RrcxgN74hj5+aM58kBFZsAdGGulZa4LxT33pZ+P4f2/NhrE67+Xy/dHu2jnsj3h9PUVOfsFYd0TI0SHU84we8AatrW63i2TBDHAI0CT4Ukr8kLhyw78nQe3wrV7NTmmZu5Fx7W1P1D66umvsMMxtkjL/seOraI16/Bsb2Tljc+Ct9lTBwos+z2Pag9WVn/bkZh9RFQxtCBpmitovxk7qg9pGT6hp7AasdY2axRJEnmxqqL6lAA+oVn4auq7bvGcsWzRSPKPr9w96UpWp4hXnFcK2eVg2OuCDj146VD/uiN6ZYY4LWFiizB3kKnBZVICpkfFJLEjvwKg7Y22prWZJrdzHKhyCPrBHxlPeDoaC5u0fxMn5j/umqSmroXN7myaVxy5gLsD8X+TyR7KpeaCePc0/ir38+H916lHfPapttn3U6aPHDIyn+ly+R/eIqNfc2WZFpdSHzXlRR60TJ/fFSLv3s4z7Mu4kGWaCTlHiQpKj2kCgp2xydetS/wq39nsrAxQ7MubpTK7mSINy5IUcvkxtqAB399RAasR7nLaats+aHPlxTFsf0ZEHKfnR/moOf4ib3Xu1LP3uNj3kR7RH5ikjebnTl7EePjUYjci//ACG6/wDryfw1civmSUKpZiAoBJJOAAOpJPQUGi3BWQbLtFmVlkWCNWVwQwKrjBB1BwB1qBvdA/DH9hF/zVZZHDAFSCCMgjUEHoQe8VWn3QPwx/YRf81Bi8CfhuH8yb7s1aKqu8CfhqH8yb7s1aKgqpxrXG3LrH9Sf/wStz7nc/52f9Wk+8jrT8bfhy6/sfuErb+53+Fn/VpP346CydVH4p/DN7+lP2CrcVUfin8M3v6U/YKDpOBm8ENlLeT3LhI1gX1k9oMKo+Mx8K02+/E6XaN2jyIPesThkt2J5WAOvacpHMzDQkdASB35zeDO5lvtG5nS6DFUhJUK2MMx5ebTqRnI7s9c1yu9u7Euz7uS2m6ofJbGjqfMcegj5jkd1BbPdTbcF3ZxTWuBEygBQAOTGhQgaAqRjA0000rb1WPgxxC94XXYTti0uCA2TpG/RZPQDoG9GD8WrOUHDcbPgK7/ALD/AHmOqrCrU8bPgK7/ALD/AHmOqrCguHuB8FWP6rb/AHS1ruLnwLefox94tbHcD4Ksf1W3+6Wtdxc+Bbz9GPvFoKm1brhh8D2X6FKqLVuuGHwPZfoUoNPx1QHYk2e54SPpVH2E1VyrS8c/gSf86H75aq1QXK3LP+bbP9Wt/ulqBfdA7CeLafvgg9lcImG7uaNQrL68BT/tVPO5fwZZ/q1v90taVduWO15rvZs8RLW7YZZMDmwxXtIyrcw5TjXQjnHiaCr2x9tTWkomtpGilXoynu7wR0YHwOlShsL3Rt1HgXkEc4+UhMb+s9VJ9QFbLeD3NxyWsLkY7knH/VQa/s1F29O4t5s5gLuEqrHCuCGRvU66Z9BwfRQWH3c29svbM8NzGD78tgSquSkiA9fJVuWRfTqBnuzXe1SvYO2ZLS5iuISQ8TBh6cdVPoIyCPAmrpo2QD40H7UA747vnZt+ygYtbkl4j3KxPlJ6ME/MV9NT9Wo3q3Yiv7ZoJxodVYdUYeaw9Iz07wSO+o3rFo1K/BmtgyRkr5K72ycrXEfcCHHt618Vl3mw57O9kguh5XZHlYdJFB8lwfYRrqMa1iYz3kekYz9elasW+SIli4mazmtavaZ2+rbH8oR8hP3jXnNFzKQeh0rd7h7mQ3l4YXlmRTEz+QVUkq6jGcEYw+endUn23BjZq+dHLIfF5n+xSBXJvrpMIxj31iUT7M3vntwFlAmiGgIwrgDp6G9vz1knfeJDc9kW7O8gMcilcFJB5IfwOY2YaHuqWv8AFLsv8kX9uX+Oo+4mbhWdmYGgjZFeQq453YY7NmGOYkjVe6q5tNuiyKRX3nG3+1u0dpZCOZvig55QPNQeofWSa/dhzu4EdvDJPMxLMEUnBPiQNBjGvT01vuH26tteT3tvImT2AaFiWBjbpkYOurL1z0rv9gHGybJ4mSCMovaIsi24kcaPzTcrN1U6LgnOS3dUMsc/u2aOFzW4eefH3n5OW3R2XLY7Vgk2pAY+2BigYMrIkjDGGKk4YgkD849RqJtrhuItv742LKy8oeILKhR+cK0bA5D4GTy82vprqd39o++LSCY6GWKNyPAsgJ+s1yIiI1Dl72vabWncy2FKUrqCLuO+5Et5bRz2yl5bbn5kAyzI2ObA7ypUHHgW9VRRwl2PYS3ZfaVxHEsPKyRSHlWVs/GdvJ5VIGV6nPhnNqK5rbvDfZ94xe4tY2c9XXKMfSWjILH15oOD4tcXrb3pJa2MgmlmUo7pqiIfP8vozMMjTpknPQGGN1Nz7naM4itYy2o5nOiRjxdu4ejqe4GrI2vBbZKNzC15iPlySMP2S+D7a6+w2dFAgjgjSOMdFRQqj2KMUGBunu1HYWcVtFqsY1Y9XYnLsfWSdO4YHdW3pSgrfxa4Sy2s0l1Zxl7RyXZUGTATqwKj/R9SCOnQ4wCeL3L3zm2ZcieDByOV0bzXXOoOOh0BBHQ+0G4lc1tbhvs65YtNaRFjqWUFCfSTGVJProOLtPdHWJTMsFwj41VQjj2Nzrn2gVpNpb3X+8Te9dnQtb2ROJpW7x4Ow0A/q1JJ7zjNSFa8H9lRsGWzQkfLaRx+y7kH2iuttrVI0CRKqIugVQFA9SjQUGjtha7H2fGkknJbwgJzvkklj1OAdSxJwBgZ00quHFreiG/2k81sS0QREDEEc3KDkgHUDJ7/AAq1F9s+KZOSeNJUODyyKGXI6HlYEVrfwJsPyK1+gj/hoKwcMd5Y7DacM8+eyHOrFRkgOhUHHfgkZ9Gas9+Gdp7yF726+9D/AKTDY8/l6cvNnm06V+/gTYfkVr9BH/DWZ/gK37HsOwi7D/VdmvJ15vxeOXrr060FUuJm34r3atxcW5JicoFJBGQkarnB1AJU9e7FZvCPe2HZ20RNc5ETRvGWUZ5eYqQ3KNSMr3a61ZT8CbD8itfoI/4afgTYfkVr9BH/AA0GLdcRbCO1junuVEEpYI/K55ipIYBQvNkEHuqre+u2Uu9oXNxFns5ZGZc6HHQEjuJAzj01baTdm0aNYmtoDEhJVDEhVSfOKqVwpPorH/Amw/IrX6CP+GgrxwW3zt9n3kjXbFI5Y+TnClgpDgjIXXBAOoB7qlXixunHtbZq3dph5Yk7SJlB/lYyMunidPKAx1GPjGuy/Amw/IrX6CP+GtrbWyRoEjVURRhVUAAAdAANAKCkNTvwu41wJbLbbSkKPEOVJSrMHUeaG5QSGA0zjBAGuesptuXYE5Nlakn+oj/hr8/Amw/IrX6CP+GgjfjHxLsZdnTWlvL2s8jRqQqthOSVXYliAPiYwM9ar9Vyn3MsSSWsrUk6kmCMk+3lr8/Amw/IrX6CP+Gg47hPxLtJ7W1sy5S6SNYuzZT5fZpjmVgOU5Vc4JB61icYeIlkLG5s0l57psRlFVvJIcFuZiOUYAPQk5qQrTdWzicPFa28ci9GSFFYaYOGVcjQmvm43SspHLyWls7scszQxkknqSSuSaCmVWW4OcQLWaztrLn5buNCnZkHyggJ5lbHKRyjOMg9a7P8CbD8itfoI/4a97Lde0hcPDa28cgzhkiRWGRg4ZVBGQSKCNOOW/VobKWySTnuTJGGQBvI5GDEsxGO4DAOdar1VzrrdOzkcvLaW7uxyzNDGzE+JYrkmvL8CbD8itfoI/4aDl+F3Ee0urW2tVcrdJCkZjZTr2UeGKtjlIwpPXPoqH96tq3FlvDd3FqDzxSs7aEryNjmDgfEPMAfWOhxVj7Ldi0hcPDawRyDOGSJFYZGDhlUEZFelvsKCOaSZIUWaUYkcKOZx4E940HzUHLbp8YLC9jBeVLebHlRzMFwe/ldsK49WviBXO8bN+LJ9mSW0U0c08rR8ojYPycsgZmLLkLopHXJ5vDNdjtXhdsy4bmls4uY9SmYyfSeyK5PrrGsuD+yomDLZoSPls8g/ZdiD81BAPDPh9LtK6TyCLVGBlkI8nAOSinvdumB0zk1bCvO3t1jUJGqoijAVQAAPAAaAV6UClKUEMcbG7K/tpWB5GgkjzjvDE4/vCuCjkDDKnIqzt5YxzIUmRZEPVXUMD7DpUc7xcD4JCXsZGtn+QcvGfVrzL85Hoqyt9dFd8fN1cdw2u+z2tb+D9rH+1GWH95BU/VX+/3LvtlvDd3BheGCeFiY2JOOcakFRgEaf7Qqf1ORp0qNp3O0qRMRqX7Ua8ak/wAnjb5M0f1pIKkquM4k2aSRwrIoZGuLUMD0IMwUj5mqPZLW+iJuH+23g2oGhjedpInjCR8uT0bqxCgDkySToK7Gx2ltLZ1vFFLY/wAnzSYcOZAvM7OOZII5CuA2M41xW03D2XDbbXvokjVcx28keAPJUgrIF7wOfGcddKkeuzO52RGo0inam8099bG0tIJGlm8hnEUiQxBtHYvIiknlz3f9jJuzLBYII4U82JEQepVAH2Vk0rgUpSgUpSgUpSgUpSgUpSgUpSgUpSgUpSgUpSgUpSgUpSgUpSgUpSgUpSgUpSgUpSgUpSgUpSgUpSgUpSgUpSg1O9mxffdjPb98kbBfzsZQ+xgK1nDreNbmwg5nXt1QJInMOcNH5JyucjPLn211NcTtjg/s+4kaXkeKRmLM0TkZLHJOG5gNT3AUHbVxHFS8CWLyIV7SJopFB7zHMjAdRnodBWIODEA0F5fBfATLj9yvS24KWAcNKZ5yO6WXIPr5VXI9FHXruPu1c++Df3ssTSSwLGiQqQqoSHGSdSenznWu5r5RAAAAABoAOgA6DFfVHClKUClKUClKUClKUClKUClKUClKUClKUClKUClKUClKUClKUClKUClKUClKUClKUClKUClKUClKUClKUH//2Q=="/>
          <p:cNvSpPr>
            <a:spLocks noChangeAspect="1" noChangeArrowheads="1"/>
          </p:cNvSpPr>
          <p:nvPr/>
        </p:nvSpPr>
        <p:spPr bwMode="auto">
          <a:xfrm>
            <a:off x="38100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2421924" y="3213574"/>
            <a:ext cx="990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D01C913-F2AE-AFC5-3E01-A04E702DB582}"/>
              </a:ext>
            </a:extLst>
          </p:cNvPr>
          <p:cNvSpPr txBox="1"/>
          <p:nvPr/>
        </p:nvSpPr>
        <p:spPr>
          <a:xfrm>
            <a:off x="639139" y="1459104"/>
            <a:ext cx="3213144" cy="276999"/>
          </a:xfrm>
          <a:prstGeom prst="rect">
            <a:avLst/>
          </a:prstGeom>
          <a:solidFill>
            <a:schemeClr val="accent1">
              <a:lumMod val="90000"/>
              <a:alpha val="30000"/>
            </a:schemeClr>
          </a:solidFill>
        </p:spPr>
        <p:txBody>
          <a:bodyPr wrap="square" rtlCol="0">
            <a:spAutoFit/>
          </a:bodyPr>
          <a:lstStyle/>
          <a:p>
            <a:pPr latinLnBrk="1"/>
            <a:r>
              <a:rPr lang="en-US" altLang="ko-KR" sz="1200" dirty="0" err="1">
                <a:latin typeface="+mj-ea"/>
                <a:ea typeface="+mj-ea"/>
              </a:rPr>
              <a:t>ConsoleAppender</a:t>
            </a:r>
            <a:endParaRPr lang="ko-KR" altLang="en-US" sz="1200" b="1" dirty="0">
              <a:latin typeface="+mj-ea"/>
              <a:ea typeface="+mj-ea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769043" y="1794924"/>
            <a:ext cx="864985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ko-KR" altLang="en-US" sz="1200" dirty="0"/>
              <a:t>콘솔화면으로 출력하기 위한 </a:t>
            </a:r>
            <a:r>
              <a:rPr lang="en-US" altLang="ko-KR" sz="1200" dirty="0" err="1"/>
              <a:t>appender</a:t>
            </a:r>
            <a:r>
              <a:rPr lang="ko-KR" altLang="en-US" sz="1200" dirty="0"/>
              <a:t>이다</a:t>
            </a:r>
            <a:r>
              <a:rPr lang="en-US" altLang="ko-KR" sz="1200" dirty="0"/>
              <a:t>. org.apache.log4j.ConsoleAppender : Console </a:t>
            </a:r>
            <a:r>
              <a:rPr lang="ko-KR" altLang="en-US" sz="1200" dirty="0"/>
              <a:t>화면으로 출력하기 위한 </a:t>
            </a:r>
            <a:r>
              <a:rPr lang="en-US" altLang="ko-KR" sz="1200" dirty="0" err="1"/>
              <a:t>Appender</a:t>
            </a:r>
            <a:r>
              <a:rPr lang="en-US" altLang="ko-KR" sz="1200" dirty="0"/>
              <a:t>. </a:t>
            </a:r>
            <a:r>
              <a:rPr lang="ko-KR" altLang="en-US" sz="1200" dirty="0"/>
              <a:t>다음은 </a:t>
            </a:r>
            <a:r>
              <a:rPr lang="en-US" altLang="ko-KR" sz="1200" dirty="0"/>
              <a:t>log4j.xml </a:t>
            </a:r>
            <a:r>
              <a:rPr lang="ko-KR" altLang="en-US" sz="1200" dirty="0"/>
              <a:t>파일 내의 </a:t>
            </a:r>
            <a:r>
              <a:rPr lang="en-US" altLang="ko-KR" sz="1200" dirty="0" err="1"/>
              <a:t>ConsoleAppender</a:t>
            </a:r>
            <a:r>
              <a:rPr lang="ko-KR" altLang="en-US" sz="1200" dirty="0"/>
              <a:t>에 대한 속성 정의 내용이다</a:t>
            </a:r>
            <a:r>
              <a:rPr lang="en-US" altLang="ko-KR" sz="1200" dirty="0"/>
              <a:t>. </a:t>
            </a: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2820" y="2291696"/>
            <a:ext cx="7629525" cy="101917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D01C913-F2AE-AFC5-3E01-A04E702DB582}"/>
              </a:ext>
            </a:extLst>
          </p:cNvPr>
          <p:cNvSpPr txBox="1"/>
          <p:nvPr/>
        </p:nvSpPr>
        <p:spPr>
          <a:xfrm>
            <a:off x="634787" y="3449013"/>
            <a:ext cx="3213144" cy="276999"/>
          </a:xfrm>
          <a:prstGeom prst="rect">
            <a:avLst/>
          </a:prstGeom>
          <a:solidFill>
            <a:schemeClr val="accent1">
              <a:lumMod val="90000"/>
              <a:alpha val="30000"/>
            </a:schemeClr>
          </a:solidFill>
        </p:spPr>
        <p:txBody>
          <a:bodyPr wrap="square" rtlCol="0">
            <a:spAutoFit/>
          </a:bodyPr>
          <a:lstStyle/>
          <a:p>
            <a:pPr latinLnBrk="1"/>
            <a:r>
              <a:rPr lang="en-US" altLang="ko-KR" sz="1200" dirty="0" err="1">
                <a:latin typeface="+mj-ea"/>
                <a:ea typeface="+mj-ea"/>
              </a:rPr>
              <a:t>FileAppender</a:t>
            </a:r>
            <a:r>
              <a:rPr lang="en-US" altLang="ko-KR" sz="1200" dirty="0"/>
              <a:t> </a:t>
            </a:r>
            <a:endParaRPr lang="ko-KR" altLang="en-US" sz="1200" b="1" dirty="0"/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902648" y="3805419"/>
            <a:ext cx="8649851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altLang="ko-KR" sz="1200" dirty="0" err="1"/>
              <a:t>FileAppender</a:t>
            </a:r>
            <a:r>
              <a:rPr lang="ko-KR" altLang="en-US" sz="1200" dirty="0"/>
              <a:t>는 로깅을 파일에 하고 싶을 때 사용한다</a:t>
            </a:r>
            <a:r>
              <a:rPr lang="en-US" altLang="ko-KR" sz="1200" dirty="0"/>
              <a:t>.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59736" y="796555"/>
            <a:ext cx="86409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1"/>
            <a:r>
              <a:rPr lang="en-US" altLang="ko-KR" sz="1200" dirty="0"/>
              <a:t>log4j </a:t>
            </a:r>
            <a:r>
              <a:rPr lang="ko-KR" altLang="en-US" sz="1200" dirty="0"/>
              <a:t>는 콘솔</a:t>
            </a:r>
            <a:r>
              <a:rPr lang="en-US" altLang="ko-KR" sz="1200" dirty="0"/>
              <a:t>, </a:t>
            </a:r>
            <a:r>
              <a:rPr lang="ko-KR" altLang="en-US" sz="1200" dirty="0"/>
              <a:t>파일</a:t>
            </a:r>
            <a:r>
              <a:rPr lang="en-US" altLang="ko-KR" sz="1200" dirty="0"/>
              <a:t>, DB, socket, message, mail </a:t>
            </a:r>
            <a:r>
              <a:rPr lang="ko-KR" altLang="en-US" sz="1200" dirty="0"/>
              <a:t>등 다양한 로그 출력 대상과 방법을 지원하는데</a:t>
            </a:r>
            <a:r>
              <a:rPr lang="en-US" altLang="ko-KR" sz="1200" dirty="0"/>
              <a:t>, </a:t>
            </a:r>
            <a:r>
              <a:rPr lang="ko-KR" altLang="en-US" sz="1200" dirty="0"/>
              <a:t>이에 대해 </a:t>
            </a:r>
            <a:r>
              <a:rPr lang="en-US" altLang="ko-KR" sz="1200" dirty="0"/>
              <a:t>log4j </a:t>
            </a:r>
            <a:r>
              <a:rPr lang="ko-KR" altLang="en-US" sz="1200" dirty="0"/>
              <a:t>의 </a:t>
            </a:r>
            <a:r>
              <a:rPr lang="en-US" altLang="ko-KR" sz="1200" dirty="0" err="1"/>
              <a:t>Appender</a:t>
            </a:r>
            <a:r>
              <a:rPr lang="ko-KR" altLang="en-US" sz="1200" dirty="0"/>
              <a:t>로 다양하게 정의할 수 있다</a:t>
            </a:r>
          </a:p>
        </p:txBody>
      </p:sp>
      <p:cxnSp>
        <p:nvCxnSpPr>
          <p:cNvPr id="17" name="직선 연결선 16">
            <a:extLst>
              <a:ext uri="{FF2B5EF4-FFF2-40B4-BE49-F238E27FC236}">
                <a16:creationId xmlns:a16="http://schemas.microsoft.com/office/drawing/2014/main" id="{2A48BE2E-ECCF-EA72-BA4E-D409B7EE0947}"/>
              </a:ext>
            </a:extLst>
          </p:cNvPr>
          <p:cNvCxnSpPr/>
          <p:nvPr/>
        </p:nvCxnSpPr>
        <p:spPr bwMode="auto">
          <a:xfrm>
            <a:off x="560512" y="1384145"/>
            <a:ext cx="8856984" cy="0"/>
          </a:xfrm>
          <a:prstGeom prst="line">
            <a:avLst/>
          </a:prstGeom>
          <a:noFill/>
          <a:ln w="9525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9" name="그림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2820" y="4146656"/>
            <a:ext cx="5261746" cy="2415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00340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atinLnBrk="1"/>
            <a:r>
              <a:rPr lang="en-US" altLang="ko-KR" dirty="0"/>
              <a:t>5.</a:t>
            </a:r>
            <a:r>
              <a:rPr lang="ko-KR" altLang="en-US" dirty="0">
                <a:latin typeface="+mj-ea"/>
              </a:rPr>
              <a:t> 응용 </a:t>
            </a:r>
            <a:r>
              <a:rPr lang="ko-KR" altLang="en-US" dirty="0" err="1">
                <a:latin typeface="+mj-ea"/>
              </a:rPr>
              <a:t>로그수집</a:t>
            </a:r>
            <a:r>
              <a:rPr lang="ko-KR" altLang="en-US" dirty="0">
                <a:latin typeface="+mj-ea"/>
              </a:rPr>
              <a:t> </a:t>
            </a:r>
            <a:r>
              <a:rPr lang="en-US" altLang="ko-KR" dirty="0">
                <a:latin typeface="+mj-ea"/>
              </a:rPr>
              <a:t>: </a:t>
            </a:r>
            <a:r>
              <a:rPr lang="ko-KR" altLang="en-US" dirty="0" err="1"/>
              <a:t>전자정부프레임웍</a:t>
            </a:r>
            <a:r>
              <a:rPr lang="en-US" altLang="ko-KR" dirty="0"/>
              <a:t> </a:t>
            </a:r>
            <a:r>
              <a:rPr lang="ko-KR" altLang="en-US" dirty="0" err="1"/>
              <a:t>로깅서비스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E87396-390A-40E4-AE63-451AD2BB2604}" type="slidenum">
              <a:rPr lang="ko-KR" altLang="en-US" smtClean="0">
                <a:solidFill>
                  <a:srgbClr val="000000"/>
                </a:solidFill>
              </a:rPr>
              <a:pPr>
                <a:defRPr/>
              </a:pPr>
              <a:t>11</a:t>
            </a:fld>
            <a:endParaRPr lang="en-US" altLang="ko-KR" dirty="0">
              <a:solidFill>
                <a:srgbClr val="000000"/>
              </a:solidFill>
            </a:endParaRPr>
          </a:p>
        </p:txBody>
      </p:sp>
      <p:sp>
        <p:nvSpPr>
          <p:cNvPr id="3102" name="AutoShape 30" descr="data:image/jpeg;base64,/9j/4AAQSkZJRgABAQAAAQABAAD/2wCEAAkGBhQSEBUUEBQWFRIVGBYYGRgXGBwaHBgdGRYfHRUaGxYXGyYfFxkjHBgXIy8gIycqLCwsFx4xNTAqNSotLCkBCQoKDgwOGg8PGjQkHyU1KywrKzQsLC0qLzUvLC4sNC8qLSoqLCwsLiwsKTAvLDQ1LDUqKiwsLCwpKS8sLCw1Nf/AABEIAH8BjAMBIgACEQEDEQH/xAAcAAEAAgMBAQEAAAAAAAAAAAAABwgEBQYDAgH/xABREAACAQMBBQMFCgkGDgMAAAABAgMABBEhBQYHEjETQVEiMmFxgQgUNUJSkZOhsbMWM1Ryc3SSstIjNGJjg6IVFyQlQ1OCtMHCw9Hh8ESUo//EABoBAQADAQEBAAAAAAAAAAAAAAACAwQBBQb/xAAuEQEAAgIABAMGBgMAAAAAAAAAAQIDEQQSITEFQVETIoGhsfBhcZHR4fEUFTL/2gAMAwEAAhEDEQA/AJxpSlApSuE3l34laaS22fyL2P8AOLqQZSD+iq/6SX0dAdPHAdTtveO3s057qZIl7uY6n81R5TewGuFuOOELydnZWtxcv3YHLn1ABmx61FaLZW7fv2ZygZlGk17cYklc41jhR8xxaHrg8oPjpXfbH2NBZx9naxqi95+M3pZjqx9dVXyRVZWm2jPEnaA1bY03L6JCT8wiz9Ve2y+NNo79ndJLaSf1q+SPWw1HrKgemujMprC2psuK5TkuI1lXwcZx6j1U+kEVXGf1hP2TqIJ1dQyMGVhkMpBBB6EEaEV91EUFzLsGZSC8uypWwynymt2PeD4fvYPxsEyzBOrqroQysAykaggjIIPeCK0RMTG4UzGp1L0pSldcKUpQKUpQKUpQKUpQKUpQKUpQKUpQKUpQKUpQKUpQKUpQKUpQKUpQKUpQKUpQKUpQKUpQKUpQKUpQKUr5kkCgliAACSToAB1JPcKDlOI2+D2Nugt157qdxHEpGRnvbHfjIAHiw7s1FsWyFijMd1cTTOXZ3jhk7OJZGOWLOATK+epGBpp0rL3u37jvdqW5gz2Nt2/JIdA79mSWAPQAqmM69+mlak3SlWKMG5QToQeg9FHeySuH0udl2wwB5LZx34kYZPpOMnxJrE2htO8uZ5IdnmOGKFuSS4kXn5pAPKSNCMELnBJ7+8d+33XtRHY2yDuhi+coCfrJrYRQqoIUBQSWOBjVjljp3kkkn01hm3WZa4jpEPHZ0cixIJ2V5QMMyryhjnqF7tMe3NZNYO1b/sJIS5xDITGWPxZCQYiT3K2GXPiU8a+dt7V97IsjD+T7RFkPyFc8vP6gxTPoJqOpd21G9W6Et6HHvyWNCoVYlA7LQDPOOrktrnOmmOlZnCK4kS2ls7j8bZylPHyHHPGQe8atj0YrO2vdiOGQ9rHFJyN2ZdlUFgPJ846jOM+uuf3R3tgbapbnCLfWtuyA98iNIpQnoGGq+kr6s34bT2U5IhJ1KUrSoKUpQKUpQKUpQKUpQKUpQKUpQKUpQKUpQKUpQKUpQKUpQKUpQKUpQKUpQKUpQKUpQKUpQKUpQKUpQKiXixvU003+DbZsKAGuXHh1Ef2E+OVHjUj7y7aW0tJrhtREhYDxPRF9rED21AOzFbkMsh5pp2Mjsep5jn/iT7apzZOSu47vR8O4X/Izat/zHWf2+LL3c3Yju70xMuYbaHnEfNyiRicKpcagEnVhr5Ppr2uNjNcRo9vYpBcjEiCFsR3EBfkfIcjlZSUOupV8147K22bG8S5IJiZTFMAMkKTlWx34YA+zHfUibL3osi0EFrIJGYFUWMFiigZJc/EUADrroNKpreeWJhPjses9ot09Py8tfl2Z27FvJHZQJOMSpGqsMg45RgajQ6AVs6Uqqeqly3+Li17XnJnZQ/P2TTMY+bOfNOuM92a6O9tFljeOUcyOpVge8Ea1+y3SKwVnVWbOAWAJx1wD1xkdPGtM+8FwjyRmynl5Xbs3jCCN0OqEu7jlIBwdOoqXWUekNFaWkQmTZ+1I1m5MmzmkH4xPkE/6xQACDocD0Z57iHs5HvyiAJ2dvCE5dAh53K4A6D1V01zOXu7eS/eJJI3JgtIT2shdhgGRvR10AUYyTpXKbXvRNfXUq6r2gjU+IiUJn1E5rtrTWNw1cDirlzRW0bjrv9El8Ld9Gvbdorg/5Xb4V89XX4snrOMH0jPeK7eq7bK2ubHaEF0NELdlN6UbQk+rr60FWIBrXjvz12xcVgnh8s45+D9pSlTZilKUH5mmah/fXcTbEfbXFptOaRAZJOx7SSNlXJblTDFWwNAPJ6eyoe/xhbS/Lrr6Z/8AvQXBzX7VbOHsG2NrPJ2W0p4o4uXndppDq2cBVB8o+Se8VPm6ux5bW1SK4uHupFLEyvnLZYkDVmOADjr3UG3pSlApSlApSlApSlApSlBy+9nEiz2dIsd27K7rzqFRmyMkdRp1BrmZfdC7NHQXDeqNf+aQVIe0dkwzqVnijlXGMOoYf3hVQ999kJa7RuYIvxccrhR1wucqMnrgEDPooLK7kcUrbakskdukymNQ5MgUAgnGnK516V2VV89zb/Pbn9Cv3gqwdApSlBrd4N4oLKBp7qQRxrpnqWJ6KqjVmPgPA9wriNkcfdnTzCNu2hDHAeVVCejJVyVHpIx4kVp/dH7Mme2tpYwTDE8naY7i4URsR4eSwz4sPGoBggZ2VUUszEAKBkknoAB1JoLvg0rU7pWUkNhbRT/jY4YlfXPlKgBGe/HTPorbUClKUClKUClKUClKUClKUEbccr0+84IB/wDInUH81Bk/3inzVwL9dOg0Hsrr+Njf5Ts4d3NOfu//AH21x9YOKnrEPqPBKxGO9vWfpH8vwjPWszcOdbba0YwFjuI2i06BtGHqyVA9ta66vEjGXOB9Z9Q761U8k8+GiXs1Qh1YnDFh5pHh6PtrnD0vaekdFni2XBGLlvPveXqn29Z1RzEAzgEqpOAxHRc92eme7NeezNpJPGssR8k9x0KkHDKw+KynII7iK5vYHE21niHvhxBOoAkEgKrzd5V/NwcE4JBHszWv3g3qtrSXt7S5hZpNZYAxZJsac4eMMIpgBjJ0YDXpmpck70+e5o1ttN8YMAtPbteWj4541GZIGAwJIgMEqR1AIIOucEiuL2bBssTxyQLtBZEdGVBGzaqwIBHKTjTxrsNncUrCVctL2Ld6yKRj/aUFT89Yu2OLtpGp7DnuG/ogqg8OZ2H2A1OOaOmnJ1328dp2Frsi2ea3Q++5spGZDzPzOO7uULnJx4AZORXHWVt2car1IGp8SdSfnrXbR2vJtGYvcuUkx/IqAQigHPk51Pr6/UB6bP2oebspxyyDQHub/wA/bXM2K/JFu/q9PwriMNM01t0me33+LJ2tBzwuP6JPza/8KnPcDaRuNmWsh84xKp9JTyGPzqahSUeSfUfsqUuC7k7Hhz3NMB9Kx/4mu8LPSYS8brEXpb8J+X9u5pSla3gFKUoMfaP4mT8x/wB01SU1draP4mT8x/3TVJTQTx7mn8Ve/nw/uvU1VCvuafxV7+fD+69TVQK1O1d67S2OLm5hib5LyKG/ZJz9VQ5xe4wy9s9ns9yiISssynDMw85EYeaoOhYakg4wOuu4I8PIr9prq9XtIo2CKhJw7kczFsHJwCuneW16UE02vEPZ0h5Uvbck9AZVGfVzEZroFcEAg5B1BHfUAcdeHdvaRQ3VnGIlZ+ykRc8pJUsjAHzfNYHGnT055PhvxNn2bOqs7PZsQJIichQTq8Y+Kw64GjdD3EBastjrWNLtSFfOljX1uo+01qt7N07fatqsU7P2XMsitGwBzykKQSCCMOe6qu7+7pHZt9JbFudQFZGxgsrDIyO4jUH1UFs7bb1vI/ZxzwvJqeVZEZsDqeUHNfe0drQ2689xLHEnypHVB87EZqpvDrbUtrtCOS2h7e4KukcfizqVBOPijOT00HUdaknaHA7aN9zXF9exm5YZ5CGZV8F5hgIB4KpA7s0ErWe/uz5XCR3luznQDtVyfVk6n1VvqpPtXZkltPJBMOWSJijD0g9x7x4HvFTr7n3fWSdJLKdi5hUPESckJnlZCT1Ckrj0MR0AoJjqo/FP4Zvf0p+wVbiqj8U/hm9/Sn7BQdr7m3+e3P6FfvBU+3F4keO0dUz05mAz85qAvc2/z25/Qr94KlfiPsCwuLUybUysUHMwcOVKlsA8oGjMcAAEHJxQdB/hmD/XRfSL/wB69INoxOcJIjHwVgT8wNVc3K4VXO03LxAw2nMcTSjqM9FUY7RvHGFznUVOu5PCa02a4liMklxyle0du4+dhFwoB9OT6aDr7i4jwRIyYIIIYjBB6gg91aC1h2VbSdpGLGGTXy17FG166jBFRFxU4MxWNq13ZyOURlEkchDYDsFBVgAfOKjBz1znTFRBQXfhmV1DIQysAQQcggjIII0II76+ZblF85lX1kD7a0u4HwVY/qtv90tRVxf4RRRQT7QtnfmDmSWNyCD2j+UUOAVwWzg50z7QmObeK2Tz7iFfXKg+1qzYLhXQOjKyMMhlIIIPQgjQiqQ1Mu7uzdp7Y2dBbQMLTZ0MYjZ2JzcMvnYC4LIDpy6LocknQBL95v7s+JuWS9t1YdR2qkj1gHT21s9nbWhuE57eWOVPlRuHHzqTrVYeIfCefZSJKZFmgduTnUFSrYJAZSToQDggnoemmdDufvZNs66SeBjoRzpnSRM+UrDvyOngcGguPSvK0ulkjSRDlXVWU+IYZB+Y1DnHTiTNbuLG0cxsUDzSKcNhvNRT1XQZJGuoHjkJS2nvbZ2x5bi6gib5LyKG/Zzn6q8LLfqwmblivLdmPQdqmT6gTk1X/gvuXb7Ru5ffmXWJA/Z8xHOWbGWIOSo78EasNe4y9tzgjs2eIrHD73kx5MkbNoe7KMSrD16+kUHYy7dgW4S3aVBcSKWSMnymUZyQO8eS37JrOqte5OwJ9n7zW1vc6shcK2SVZGhkCMufinJ07jkdRVlKCLeOcBC2U3ckzIT+eoP/AEzUd7YvWijyoGSQMnoM51+qps4nbCN3sydFGZEAlTxzH5WB6SvMPbUHn/KLXTUlf7w/8j66y54jmraez3PDMlpxZMdJ1bW4+/0fENgEPPOe0lPTvA9XdXpLfsemg/8Ae+vG3m57dGPVfJPs/wDGK+K9WNRGq9ny15ta0zedyyNnbSlt5DJbyGNzo2MFXHg6NlXHrFZNvfvPNPLMI+0bsweRAq4CYGF7s419Na0HUjwAJ9pwPsol0Ym5sFlIwQOuhyp19vz1m4nHzY55e70/C+Irh4ms5O3X6My6sQuZYQUlXJBTAB01yreSRXwNrmeWMTTCZVTmCtyoqNkZwiAKW17xnTrWysd35buEu7dijKTGo1LfJZyeiegdRXYx3dvdbLbt1t0eOK6RrcxgN74hj5+aM58kBFZsAdGGulZa4LxT33pZ+P4f2/NhrE67+Xy/dHu2jnsj3h9PUVOfsFYd0TI0SHU84we8AatrW63i2TBDHAI0CT4Ukr8kLhyw78nQe3wrV7NTmmZu5Fx7W1P1D66umvsMMxtkjL/seOraI16/Bsb2Tljc+Ct9lTBwos+z2Pag9WVn/bkZh9RFQxtCBpmitovxk7qg9pGT6hp7AasdY2axRJEnmxqqL6lAA+oVn4auq7bvGcsWzRSPKPr9w96UpWp4hXnFcK2eVg2OuCDj146VD/uiN6ZYY4LWFiizB3kKnBZVICpkfFJLEjvwKg7Y22prWZJrdzHKhyCPrBHxlPeDoaC5u0fxMn5j/umqSmroXN7myaVxy5gLsD8X+TyR7KpeaCePc0/ir38+H916lHfPapttn3U6aPHDIyn+ly+R/eIqNfc2WZFpdSHzXlRR60TJ/fFSLv3s4z7Mu4kGWaCTlHiQpKj2kCgp2xydetS/wq39nsrAxQ7MubpTK7mSINy5IUcvkxtqAB399RAasR7nLaats+aHPlxTFsf0ZEHKfnR/moOf4ib3Xu1LP3uNj3kR7RH5ikjebnTl7EePjUYjci//ACG6/wDryfw1civmSUKpZiAoBJJOAAOpJPQUGi3BWQbLtFmVlkWCNWVwQwKrjBB1BwB1qBvdA/DH9hF/zVZZHDAFSCCMgjUEHoQe8VWn3QPwx/YRf81Bi8CfhuH8yb7s1aKqu8CfhqH8yb7s1aKgqpxrXG3LrH9Sf/wStz7nc/52f9Wk+8jrT8bfhy6/sfuErb+53+Fn/VpP346CydVH4p/DN7+lP2CrcVUfin8M3v6U/YKDpOBm8ENlLeT3LhI1gX1k9oMKo+Mx8K02+/E6XaN2jyIPesThkt2J5WAOvacpHMzDQkdASB35zeDO5lvtG5nS6DFUhJUK2MMx5ebTqRnI7s9c1yu9u7Euz7uS2m6ofJbGjqfMcegj5jkd1BbPdTbcF3ZxTWuBEygBQAOTGhQgaAqRjA0000rb1WPgxxC94XXYTti0uCA2TpG/RZPQDoG9GD8WrOUHDcbPgK7/ALD/AHmOqrCrU8bPgK7/ALD/AHmOqrCguHuB8FWP6rb/AHS1ruLnwLefox94tbHcD4Ksf1W3+6Wtdxc+Bbz9GPvFoKm1brhh8D2X6FKqLVuuGHwPZfoUoNPx1QHYk2e54SPpVH2E1VyrS8c/gSf86H75aq1QXK3LP+bbP9Wt/ulqBfdA7CeLafvgg9lcImG7uaNQrL68BT/tVPO5fwZZ/q1v90taVduWO15rvZs8RLW7YZZMDmwxXtIyrcw5TjXQjnHiaCr2x9tTWkomtpGilXoynu7wR0YHwOlShsL3Rt1HgXkEc4+UhMb+s9VJ9QFbLeD3NxyWsLkY7knH/VQa/s1F29O4t5s5gLuEqrHCuCGRvU66Z9BwfRQWH3c29svbM8NzGD78tgSquSkiA9fJVuWRfTqBnuzXe1SvYO2ZLS5iuISQ8TBh6cdVPoIyCPAmrpo2QD40H7UA747vnZt+ygYtbkl4j3KxPlJ6ME/MV9NT9Wo3q3Yiv7ZoJxodVYdUYeaw9Iz07wSO+o3rFo1K/BmtgyRkr5K72ycrXEfcCHHt618Vl3mw57O9kguh5XZHlYdJFB8lwfYRrqMa1iYz3kekYz9elasW+SIli4mazmtavaZ2+rbH8oR8hP3jXnNFzKQeh0rd7h7mQ3l4YXlmRTEz+QVUkq6jGcEYw+endUn23BjZq+dHLIfF5n+xSBXJvrpMIxj31iUT7M3vntwFlAmiGgIwrgDp6G9vz1knfeJDc9kW7O8gMcilcFJB5IfwOY2YaHuqWv8AFLsv8kX9uX+Oo+4mbhWdmYGgjZFeQq453YY7NmGOYkjVe6q5tNuiyKRX3nG3+1u0dpZCOZvig55QPNQeofWSa/dhzu4EdvDJPMxLMEUnBPiQNBjGvT01vuH26tteT3tvImT2AaFiWBjbpkYOurL1z0rv9gHGybJ4mSCMovaIsi24kcaPzTcrN1U6LgnOS3dUMsc/u2aOFzW4eefH3n5OW3R2XLY7Vgk2pAY+2BigYMrIkjDGGKk4YgkD849RqJtrhuItv742LKy8oeILKhR+cK0bA5D4GTy82vprqd39o++LSCY6GWKNyPAsgJ+s1yIiI1Dl72vabWncy2FKUrqCLuO+5Et5bRz2yl5bbn5kAyzI2ObA7ypUHHgW9VRRwl2PYS3ZfaVxHEsPKyRSHlWVs/GdvJ5VIGV6nPhnNqK5rbvDfZ94xe4tY2c9XXKMfSWjILH15oOD4tcXrb3pJa2MgmlmUo7pqiIfP8vozMMjTpknPQGGN1Nz7naM4itYy2o5nOiRjxdu4ejqe4GrI2vBbZKNzC15iPlySMP2S+D7a6+w2dFAgjgjSOMdFRQqj2KMUGBunu1HYWcVtFqsY1Y9XYnLsfWSdO4YHdW3pSgrfxa4Sy2s0l1Zxl7RyXZUGTATqwKj/R9SCOnQ4wCeL3L3zm2ZcieDByOV0bzXXOoOOh0BBHQ+0G4lc1tbhvs65YtNaRFjqWUFCfSTGVJProOLtPdHWJTMsFwj41VQjj2Nzrn2gVpNpb3X+8Te9dnQtb2ROJpW7x4Ow0A/q1JJ7zjNSFa8H9lRsGWzQkfLaRx+y7kH2iuttrVI0CRKqIugVQFA9SjQUGjtha7H2fGkknJbwgJzvkklj1OAdSxJwBgZ00quHFreiG/2k81sS0QREDEEc3KDkgHUDJ7/AAq1F9s+KZOSeNJUODyyKGXI6HlYEVrfwJsPyK1+gj/hoKwcMd5Y7DacM8+eyHOrFRkgOhUHHfgkZ9Gas9+Gdp7yF726+9D/AKTDY8/l6cvNnm06V+/gTYfkVr9BH/DWZ/gK37HsOwi7D/VdmvJ15vxeOXrr060FUuJm34r3atxcW5JicoFJBGQkarnB1AJU9e7FZvCPe2HZ20RNc5ETRvGWUZ5eYqQ3KNSMr3a61ZT8CbD8itfoI/4afgTYfkVr9BH/AA0GLdcRbCO1junuVEEpYI/K55ipIYBQvNkEHuqre+u2Uu9oXNxFns5ZGZc6HHQEjuJAzj01baTdm0aNYmtoDEhJVDEhVSfOKqVwpPorH/Amw/IrX6CP+GgrxwW3zt9n3kjXbFI5Y+TnClgpDgjIXXBAOoB7qlXixunHtbZq3dph5Yk7SJlB/lYyMunidPKAx1GPjGuy/Amw/IrX6CP+GtrbWyRoEjVURRhVUAAAdAANAKCkNTvwu41wJbLbbSkKPEOVJSrMHUeaG5QSGA0zjBAGuesptuXYE5Nlakn+oj/hr8/Amw/IrX6CP+GgjfjHxLsZdnTWlvL2s8jRqQqthOSVXYliAPiYwM9ar9Vyn3MsSSWsrUk6kmCMk+3lr8/Amw/IrX6CP+Gg47hPxLtJ7W1sy5S6SNYuzZT5fZpjmVgOU5Vc4JB61icYeIlkLG5s0l57psRlFVvJIcFuZiOUYAPQk5qQrTdWzicPFa28ci9GSFFYaYOGVcjQmvm43SspHLyWls7scszQxkknqSSuSaCmVWW4OcQLWaztrLn5buNCnZkHyggJ5lbHKRyjOMg9a7P8CbD8itfoI/4a97Lde0hcPDa28cgzhkiRWGRg4ZVBGQSKCNOOW/VobKWySTnuTJGGQBvI5GDEsxGO4DAOdar1VzrrdOzkcvLaW7uxyzNDGzE+JYrkmvL8CbD8itfoI/4aDl+F3Ee0urW2tVcrdJCkZjZTr2UeGKtjlIwpPXPoqH96tq3FlvDd3FqDzxSs7aEryNjmDgfEPMAfWOhxVj7Ldi0hcPDawRyDOGSJFYZGDhlUEZFelvsKCOaSZIUWaUYkcKOZx4E940HzUHLbp8YLC9jBeVLebHlRzMFwe/ldsK49WviBXO8bN+LJ9mSW0U0c08rR8ojYPycsgZmLLkLopHXJ5vDNdjtXhdsy4bmls4uY9SmYyfSeyK5PrrGsuD+yomDLZoSPls8g/ZdiD81BAPDPh9LtK6TyCLVGBlkI8nAOSinvdumB0zk1bCvO3t1jUJGqoijAVQAAPAAaAV6UClKUEMcbG7K/tpWB5GgkjzjvDE4/vCuCjkDDKnIqzt5YxzIUmRZEPVXUMD7DpUc7xcD4JCXsZGtn+QcvGfVrzL85Hoqyt9dFd8fN1cdw2u+z2tb+D9rH+1GWH95BU/VX+/3LvtlvDd3BheGCeFiY2JOOcakFRgEaf7Qqf1ORp0qNp3O0qRMRqX7Ua8ak/wAnjb5M0f1pIKkquM4k2aSRwrIoZGuLUMD0IMwUj5mqPZLW+iJuH+23g2oGhjedpInjCR8uT0bqxCgDkySToK7Gx2ltLZ1vFFLY/wAnzSYcOZAvM7OOZII5CuA2M41xW03D2XDbbXvokjVcx28keAPJUgrIF7wOfGcddKkeuzO52RGo0inam8099bG0tIJGlm8hnEUiQxBtHYvIiknlz3f9jJuzLBYII4U82JEQepVAH2Vk0rgUpSgUpSgUpSgUpSgUpSgUpSgUpSgUpSgUpSgUpSgUpSgUpSgUpSgUpSgUpSgUpSgUpSgUpSgUpSgUpSgUpSg1O9mxffdjPb98kbBfzsZQ+xgK1nDreNbmwg5nXt1QJInMOcNH5JyucjPLn211NcTtjg/s+4kaXkeKRmLM0TkZLHJOG5gNT3AUHbVxHFS8CWLyIV7SJopFB7zHMjAdRnodBWIODEA0F5fBfATLj9yvS24KWAcNKZ5yO6WXIPr5VXI9FHXruPu1c++Df3ssTSSwLGiQqQqoSHGSdSenznWu5r5RAAAAABoAOgA6DFfVHClKUClKUClKUClKUClKUClKUClKUClKUClKUClKUClKUClKUClKUClKUClKUClKUClKUClKUClKUClKUH//2Q=="/>
          <p:cNvSpPr>
            <a:spLocks noChangeAspect="1" noChangeArrowheads="1"/>
          </p:cNvSpPr>
          <p:nvPr/>
        </p:nvSpPr>
        <p:spPr bwMode="auto">
          <a:xfrm>
            <a:off x="38100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3104" name="AutoShape 32" descr="data:image/jpeg;base64,/9j/4AAQSkZJRgABAQAAAQABAAD/2wCEAAkGBhQSEBUUEBQWFRIVGBYYGRgXGBwaHBgdGRYfHRUaGxYXGyYfFxkjHBgXIy8gIycqLCwsFx4xNTAqNSotLCkBCQoKDgwOGg8PGjQkHyU1KywrKzQsLC0qLzUvLC4sNC8qLSoqLCwsLiwsKTAvLDQ1LDUqKiwsLCwpKS8sLCw1Nf/AABEIAH8BjAMBIgACEQEDEQH/xAAcAAEAAgMBAQEAAAAAAAAAAAAABwgEBQYDAgH/xABREAACAQMBBQMFCgkGDgMAAAABAgMABBEhBQYHEjETQVEiMmFxgQgUNUJSkZOhsbMWM1Ryc3SSstIjNGJjg6IVFyQlQ1OCtMHCw9Hh8ESUo//EABoBAQADAQEBAAAAAAAAAAAAAAACAwQBBQb/xAAuEQEAAgIABAMGBgMAAAAAAAAAAQIDEQQSITEFQVETIoGhsfBhcZHR4fEUFTL/2gAMAwEAAhEDEQA/AJxpSlApSuE3l34laaS22fyL2P8AOLqQZSD+iq/6SX0dAdPHAdTtveO3s057qZIl7uY6n81R5TewGuFuOOELydnZWtxcv3YHLn1ABmx61FaLZW7fv2ZygZlGk17cYklc41jhR8xxaHrg8oPjpXfbH2NBZx9naxqi95+M3pZjqx9dVXyRVZWm2jPEnaA1bY03L6JCT8wiz9Ve2y+NNo79ndJLaSf1q+SPWw1HrKgemujMprC2psuK5TkuI1lXwcZx6j1U+kEVXGf1hP2TqIJ1dQyMGVhkMpBBB6EEaEV91EUFzLsGZSC8uypWwynymt2PeD4fvYPxsEyzBOrqroQysAykaggjIIPeCK0RMTG4UzGp1L0pSldcKUpQKUpQKUpQKUpQKUpQKUpQKUpQKUpQKUpQKUpQKUpQKUpQKUpQKUpQKUpQKUpQKUpQKUpQKUpQKUr5kkCgliAACSToAB1JPcKDlOI2+D2Nugt157qdxHEpGRnvbHfjIAHiw7s1FsWyFijMd1cTTOXZ3jhk7OJZGOWLOATK+epGBpp0rL3u37jvdqW5gz2Nt2/JIdA79mSWAPQAqmM69+mlak3SlWKMG5QToQeg9FHeySuH0udl2wwB5LZx34kYZPpOMnxJrE2htO8uZ5IdnmOGKFuSS4kXn5pAPKSNCMELnBJ7+8d+33XtRHY2yDuhi+coCfrJrYRQqoIUBQSWOBjVjljp3kkkn01hm3WZa4jpEPHZ0cixIJ2V5QMMyryhjnqF7tMe3NZNYO1b/sJIS5xDITGWPxZCQYiT3K2GXPiU8a+dt7V97IsjD+T7RFkPyFc8vP6gxTPoJqOpd21G9W6Et6HHvyWNCoVYlA7LQDPOOrktrnOmmOlZnCK4kS2ls7j8bZylPHyHHPGQe8atj0YrO2vdiOGQ9rHFJyN2ZdlUFgPJ846jOM+uuf3R3tgbapbnCLfWtuyA98iNIpQnoGGq+kr6s34bT2U5IhJ1KUrSoKUpQKUpQKUpQKUpQKUpQKUpQKUpQKUpQKUpQKUpQKUpQKUpQKUpQKUpQKUpQKUpQKUpQKUpQKUpQKiXixvU003+DbZsKAGuXHh1Ef2E+OVHjUj7y7aW0tJrhtREhYDxPRF9rED21AOzFbkMsh5pp2Mjsep5jn/iT7apzZOSu47vR8O4X/Izat/zHWf2+LL3c3Yju70xMuYbaHnEfNyiRicKpcagEnVhr5Ppr2uNjNcRo9vYpBcjEiCFsR3EBfkfIcjlZSUOupV8147K22bG8S5IJiZTFMAMkKTlWx34YA+zHfUibL3osi0EFrIJGYFUWMFiigZJc/EUADrroNKpreeWJhPjses9ot09Py8tfl2Z27FvJHZQJOMSpGqsMg45RgajQ6AVs6Uqqeqly3+Li17XnJnZQ/P2TTMY+bOfNOuM92a6O9tFljeOUcyOpVge8Ea1+y3SKwVnVWbOAWAJx1wD1xkdPGtM+8FwjyRmynl5Xbs3jCCN0OqEu7jlIBwdOoqXWUekNFaWkQmTZ+1I1m5MmzmkH4xPkE/6xQACDocD0Z57iHs5HvyiAJ2dvCE5dAh53K4A6D1V01zOXu7eS/eJJI3JgtIT2shdhgGRvR10AUYyTpXKbXvRNfXUq6r2gjU+IiUJn1E5rtrTWNw1cDirlzRW0bjrv9El8Ld9Gvbdorg/5Xb4V89XX4snrOMH0jPeK7eq7bK2ubHaEF0NELdlN6UbQk+rr60FWIBrXjvz12xcVgnh8s45+D9pSlTZilKUH5mmah/fXcTbEfbXFptOaRAZJOx7SSNlXJblTDFWwNAPJ6eyoe/xhbS/Lrr6Z/8AvQXBzX7VbOHsG2NrPJ2W0p4o4uXndppDq2cBVB8o+Se8VPm6ux5bW1SK4uHupFLEyvnLZYkDVmOADjr3UG3pSlApSlApSlApSlApSlBy+9nEiz2dIsd27K7rzqFRmyMkdRp1BrmZfdC7NHQXDeqNf+aQVIe0dkwzqVnijlXGMOoYf3hVQ999kJa7RuYIvxccrhR1wucqMnrgEDPooLK7kcUrbakskdukymNQ5MgUAgnGnK516V2VV89zb/Pbn9Cv3gqwdApSlBrd4N4oLKBp7qQRxrpnqWJ6KqjVmPgPA9wriNkcfdnTzCNu2hDHAeVVCejJVyVHpIx4kVp/dH7Mme2tpYwTDE8naY7i4URsR4eSwz4sPGoBggZ2VUUszEAKBkknoAB1JoLvg0rU7pWUkNhbRT/jY4YlfXPlKgBGe/HTPorbUClKUClKUClKUClKUClKUEbccr0+84IB/wDInUH81Bk/3inzVwL9dOg0Hsrr+Njf5Ts4d3NOfu//AH21x9YOKnrEPqPBKxGO9vWfpH8vwjPWszcOdbba0YwFjuI2i06BtGHqyVA9ta66vEjGXOB9Z9Q761U8k8+GiXs1Qh1YnDFh5pHh6PtrnD0vaekdFni2XBGLlvPveXqn29Z1RzEAzgEqpOAxHRc92eme7NeezNpJPGssR8k9x0KkHDKw+KynII7iK5vYHE21niHvhxBOoAkEgKrzd5V/NwcE4JBHszWv3g3qtrSXt7S5hZpNZYAxZJsac4eMMIpgBjJ0YDXpmpck70+e5o1ttN8YMAtPbteWj4541GZIGAwJIgMEqR1AIIOucEiuL2bBssTxyQLtBZEdGVBGzaqwIBHKTjTxrsNncUrCVctL2Ld6yKRj/aUFT89Yu2OLtpGp7DnuG/ogqg8OZ2H2A1OOaOmnJ1328dp2Frsi2ea3Q++5spGZDzPzOO7uULnJx4AZORXHWVt2car1IGp8SdSfnrXbR2vJtGYvcuUkx/IqAQigHPk51Pr6/UB6bP2oebspxyyDQHub/wA/bXM2K/JFu/q9PwriMNM01t0me33+LJ2tBzwuP6JPza/8KnPcDaRuNmWsh84xKp9JTyGPzqahSUeSfUfsqUuC7k7Hhz3NMB9Kx/4mu8LPSYS8brEXpb8J+X9u5pSla3gFKUoMfaP4mT8x/wB01SU1draP4mT8x/3TVJTQTx7mn8Ve/nw/uvU1VCvuafxV7+fD+69TVQK1O1d67S2OLm5hib5LyKG/ZJz9VQ5xe4wy9s9ns9yiISssynDMw85EYeaoOhYakg4wOuu4I8PIr9prq9XtIo2CKhJw7kczFsHJwCuneW16UE02vEPZ0h5Uvbck9AZVGfVzEZroFcEAg5B1BHfUAcdeHdvaRQ3VnGIlZ+ykRc8pJUsjAHzfNYHGnT055PhvxNn2bOqs7PZsQJIichQTq8Y+Kw64GjdD3EBastjrWNLtSFfOljX1uo+01qt7N07fatqsU7P2XMsitGwBzykKQSCCMOe6qu7+7pHZt9JbFudQFZGxgsrDIyO4jUH1UFs7bb1vI/ZxzwvJqeVZEZsDqeUHNfe0drQ2689xLHEnypHVB87EZqpvDrbUtrtCOS2h7e4KukcfizqVBOPijOT00HUdaknaHA7aN9zXF9exm5YZ5CGZV8F5hgIB4KpA7s0ErWe/uz5XCR3luznQDtVyfVk6n1VvqpPtXZkltPJBMOWSJijD0g9x7x4HvFTr7n3fWSdJLKdi5hUPESckJnlZCT1Ckrj0MR0AoJjqo/FP4Zvf0p+wVbiqj8U/hm9/Sn7BQdr7m3+e3P6FfvBU+3F4keO0dUz05mAz85qAvc2/z25/Qr94KlfiPsCwuLUybUysUHMwcOVKlsA8oGjMcAAEHJxQdB/hmD/XRfSL/wB69INoxOcJIjHwVgT8wNVc3K4VXO03LxAw2nMcTSjqM9FUY7RvHGFznUVOu5PCa02a4liMklxyle0du4+dhFwoB9OT6aDr7i4jwRIyYIIIYjBB6gg91aC1h2VbSdpGLGGTXy17FG166jBFRFxU4MxWNq13ZyOURlEkchDYDsFBVgAfOKjBz1znTFRBQXfhmV1DIQysAQQcggjIII0II76+ZblF85lX1kD7a0u4HwVY/qtv90tRVxf4RRRQT7QtnfmDmSWNyCD2j+UUOAVwWzg50z7QmObeK2Tz7iFfXKg+1qzYLhXQOjKyMMhlIIIPQgjQiqQ1Mu7uzdp7Y2dBbQMLTZ0MYjZ2JzcMvnYC4LIDpy6LocknQBL95v7s+JuWS9t1YdR2qkj1gHT21s9nbWhuE57eWOVPlRuHHzqTrVYeIfCefZSJKZFmgduTnUFSrYJAZSToQDggnoemmdDufvZNs66SeBjoRzpnSRM+UrDvyOngcGguPSvK0ulkjSRDlXVWU+IYZB+Y1DnHTiTNbuLG0cxsUDzSKcNhvNRT1XQZJGuoHjkJS2nvbZ2x5bi6gib5LyKG/Zzn6q8LLfqwmblivLdmPQdqmT6gTk1X/gvuXb7Ru5ffmXWJA/Z8xHOWbGWIOSo78EasNe4y9tzgjs2eIrHD73kx5MkbNoe7KMSrD16+kUHYy7dgW4S3aVBcSKWSMnymUZyQO8eS37JrOqte5OwJ9n7zW1vc6shcK2SVZGhkCMufinJ07jkdRVlKCLeOcBC2U3ckzIT+eoP/AEzUd7YvWijyoGSQMnoM51+qps4nbCN3sydFGZEAlTxzH5WB6SvMPbUHn/KLXTUlf7w/8j66y54jmraez3PDMlpxZMdJ1bW4+/0fENgEPPOe0lPTvA9XdXpLfsemg/8Ae+vG3m57dGPVfJPs/wDGK+K9WNRGq9ny15ta0zedyyNnbSlt5DJbyGNzo2MFXHg6NlXHrFZNvfvPNPLMI+0bsweRAq4CYGF7s419Na0HUjwAJ9pwPsol0Ym5sFlIwQOuhyp19vz1m4nHzY55e70/C+Irh4ms5O3X6My6sQuZYQUlXJBTAB01yreSRXwNrmeWMTTCZVTmCtyoqNkZwiAKW17xnTrWysd35buEu7dijKTGo1LfJZyeiegdRXYx3dvdbLbt1t0eOK6RrcxgN74hj5+aM58kBFZsAdGGulZa4LxT33pZ+P4f2/NhrE67+Xy/dHu2jnsj3h9PUVOfsFYd0TI0SHU84we8AatrW63i2TBDHAI0CT4Ukr8kLhyw78nQe3wrV7NTmmZu5Fx7W1P1D66umvsMMxtkjL/seOraI16/Bsb2Tljc+Ct9lTBwos+z2Pag9WVn/bkZh9RFQxtCBpmitovxk7qg9pGT6hp7AasdY2axRJEnmxqqL6lAA+oVn4auq7bvGcsWzRSPKPr9w96UpWp4hXnFcK2eVg2OuCDj146VD/uiN6ZYY4LWFiizB3kKnBZVICpkfFJLEjvwKg7Y22prWZJrdzHKhyCPrBHxlPeDoaC5u0fxMn5j/umqSmroXN7myaVxy5gLsD8X+TyR7KpeaCePc0/ir38+H916lHfPapttn3U6aPHDIyn+ly+R/eIqNfc2WZFpdSHzXlRR60TJ/fFSLv3s4z7Mu4kGWaCTlHiQpKj2kCgp2xydetS/wq39nsrAxQ7MubpTK7mSINy5IUcvkxtqAB399RAasR7nLaats+aHPlxTFsf0ZEHKfnR/moOf4ib3Xu1LP3uNj3kR7RH5ikjebnTl7EePjUYjci//ACG6/wDryfw1civmSUKpZiAoBJJOAAOpJPQUGi3BWQbLtFmVlkWCNWVwQwKrjBB1BwB1qBvdA/DH9hF/zVZZHDAFSCCMgjUEHoQe8VWn3QPwx/YRf81Bi8CfhuH8yb7s1aKqu8CfhqH8yb7s1aKgqpxrXG3LrH9Sf/wStz7nc/52f9Wk+8jrT8bfhy6/sfuErb+53+Fn/VpP346CydVH4p/DN7+lP2CrcVUfin8M3v6U/YKDpOBm8ENlLeT3LhI1gX1k9oMKo+Mx8K02+/E6XaN2jyIPesThkt2J5WAOvacpHMzDQkdASB35zeDO5lvtG5nS6DFUhJUK2MMx5ebTqRnI7s9c1yu9u7Euz7uS2m6ofJbGjqfMcegj5jkd1BbPdTbcF3ZxTWuBEygBQAOTGhQgaAqRjA0000rb1WPgxxC94XXYTti0uCA2TpG/RZPQDoG9GD8WrOUHDcbPgK7/ALD/AHmOqrCrU8bPgK7/ALD/AHmOqrCguHuB8FWP6rb/AHS1ruLnwLefox94tbHcD4Ksf1W3+6Wtdxc+Bbz9GPvFoKm1brhh8D2X6FKqLVuuGHwPZfoUoNPx1QHYk2e54SPpVH2E1VyrS8c/gSf86H75aq1QXK3LP+bbP9Wt/ulqBfdA7CeLafvgg9lcImG7uaNQrL68BT/tVPO5fwZZ/q1v90taVduWO15rvZs8RLW7YZZMDmwxXtIyrcw5TjXQjnHiaCr2x9tTWkomtpGilXoynu7wR0YHwOlShsL3Rt1HgXkEc4+UhMb+s9VJ9QFbLeD3NxyWsLkY7knH/VQa/s1F29O4t5s5gLuEqrHCuCGRvU66Z9BwfRQWH3c29svbM8NzGD78tgSquSkiA9fJVuWRfTqBnuzXe1SvYO2ZLS5iuISQ8TBh6cdVPoIyCPAmrpo2QD40H7UA747vnZt+ygYtbkl4j3KxPlJ6ME/MV9NT9Wo3q3Yiv7ZoJxodVYdUYeaw9Iz07wSO+o3rFo1K/BmtgyRkr5K72ycrXEfcCHHt618Vl3mw57O9kguh5XZHlYdJFB8lwfYRrqMa1iYz3kekYz9elasW+SIli4mazmtavaZ2+rbH8oR8hP3jXnNFzKQeh0rd7h7mQ3l4YXlmRTEz+QVUkq6jGcEYw+endUn23BjZq+dHLIfF5n+xSBXJvrpMIxj31iUT7M3vntwFlAmiGgIwrgDp6G9vz1knfeJDc9kW7O8gMcilcFJB5IfwOY2YaHuqWv8AFLsv8kX9uX+Oo+4mbhWdmYGgjZFeQq453YY7NmGOYkjVe6q5tNuiyKRX3nG3+1u0dpZCOZvig55QPNQeofWSa/dhzu4EdvDJPMxLMEUnBPiQNBjGvT01vuH26tteT3tvImT2AaFiWBjbpkYOurL1z0rv9gHGybJ4mSCMovaIsi24kcaPzTcrN1U6LgnOS3dUMsc/u2aOFzW4eefH3n5OW3R2XLY7Vgk2pAY+2BigYMrIkjDGGKk4YgkD849RqJtrhuItv742LKy8oeILKhR+cK0bA5D4GTy82vprqd39o++LSCY6GWKNyPAsgJ+s1yIiI1Dl72vabWncy2FKUrqCLuO+5Et5bRz2yl5bbn5kAyzI2ObA7ypUHHgW9VRRwl2PYS3ZfaVxHEsPKyRSHlWVs/GdvJ5VIGV6nPhnNqK5rbvDfZ94xe4tY2c9XXKMfSWjILH15oOD4tcXrb3pJa2MgmlmUo7pqiIfP8vozMMjTpknPQGGN1Nz7naM4itYy2o5nOiRjxdu4ejqe4GrI2vBbZKNzC15iPlySMP2S+D7a6+w2dFAgjgjSOMdFRQqj2KMUGBunu1HYWcVtFqsY1Y9XYnLsfWSdO4YHdW3pSgrfxa4Sy2s0l1Zxl7RyXZUGTATqwKj/R9SCOnQ4wCeL3L3zm2ZcieDByOV0bzXXOoOOh0BBHQ+0G4lc1tbhvs65YtNaRFjqWUFCfSTGVJProOLtPdHWJTMsFwj41VQjj2Nzrn2gVpNpb3X+8Te9dnQtb2ROJpW7x4Ow0A/q1JJ7zjNSFa8H9lRsGWzQkfLaRx+y7kH2iuttrVI0CRKqIugVQFA9SjQUGjtha7H2fGkknJbwgJzvkklj1OAdSxJwBgZ00quHFreiG/2k81sS0QREDEEc3KDkgHUDJ7/AAq1F9s+KZOSeNJUODyyKGXI6HlYEVrfwJsPyK1+gj/hoKwcMd5Y7DacM8+eyHOrFRkgOhUHHfgkZ9Gas9+Gdp7yF726+9D/AKTDY8/l6cvNnm06V+/gTYfkVr9BH/DWZ/gK37HsOwi7D/VdmvJ15vxeOXrr060FUuJm34r3atxcW5JicoFJBGQkarnB1AJU9e7FZvCPe2HZ20RNc5ETRvGWUZ5eYqQ3KNSMr3a61ZT8CbD8itfoI/4afgTYfkVr9BH/AA0GLdcRbCO1junuVEEpYI/K55ipIYBQvNkEHuqre+u2Uu9oXNxFns5ZGZc6HHQEjuJAzj01baTdm0aNYmtoDEhJVDEhVSfOKqVwpPorH/Amw/IrX6CP+GgrxwW3zt9n3kjXbFI5Y+TnClgpDgjIXXBAOoB7qlXixunHtbZq3dph5Yk7SJlB/lYyMunidPKAx1GPjGuy/Amw/IrX6CP+GtrbWyRoEjVURRhVUAAAdAANAKCkNTvwu41wJbLbbSkKPEOVJSrMHUeaG5QSGA0zjBAGuesptuXYE5Nlakn+oj/hr8/Amw/IrX6CP+GgjfjHxLsZdnTWlvL2s8jRqQqthOSVXYliAPiYwM9ar9Vyn3MsSSWsrUk6kmCMk+3lr8/Amw/IrX6CP+Gg47hPxLtJ7W1sy5S6SNYuzZT5fZpjmVgOU5Vc4JB61icYeIlkLG5s0l57psRlFVvJIcFuZiOUYAPQk5qQrTdWzicPFa28ci9GSFFYaYOGVcjQmvm43SspHLyWls7scszQxkknqSSuSaCmVWW4OcQLWaztrLn5buNCnZkHyggJ5lbHKRyjOMg9a7P8CbD8itfoI/4a97Lde0hcPDa28cgzhkiRWGRg4ZVBGQSKCNOOW/VobKWySTnuTJGGQBvI5GDEsxGO4DAOdar1VzrrdOzkcvLaW7uxyzNDGzE+JYrkmvL8CbD8itfoI/4aDl+F3Ee0urW2tVcrdJCkZjZTr2UeGKtjlIwpPXPoqH96tq3FlvDd3FqDzxSs7aEryNjmDgfEPMAfWOhxVj7Ldi0hcPDawRyDOGSJFYZGDhlUEZFelvsKCOaSZIUWaUYkcKOZx4E940HzUHLbp8YLC9jBeVLebHlRzMFwe/ldsK49WviBXO8bN+LJ9mSW0U0c08rR8ojYPycsgZmLLkLopHXJ5vDNdjtXhdsy4bmls4uY9SmYyfSeyK5PrrGsuD+yomDLZoSPls8g/ZdiD81BAPDPh9LtK6TyCLVGBlkI8nAOSinvdumB0zk1bCvO3t1jUJGqoijAVQAAPAAaAV6UClKUEMcbG7K/tpWB5GgkjzjvDE4/vCuCjkDDKnIqzt5YxzIUmRZEPVXUMD7DpUc7xcD4JCXsZGtn+QcvGfVrzL85Hoqyt9dFd8fN1cdw2u+z2tb+D9rH+1GWH95BU/VX+/3LvtlvDd3BheGCeFiY2JOOcakFRgEaf7Qqf1ORp0qNp3O0qRMRqX7Ua8ak/wAnjb5M0f1pIKkquM4k2aSRwrIoZGuLUMD0IMwUj5mqPZLW+iJuH+23g2oGhjedpInjCR8uT0bqxCgDkySToK7Gx2ltLZ1vFFLY/wAnzSYcOZAvM7OOZII5CuA2M41xW03D2XDbbXvokjVcx28keAPJUgrIF7wOfGcddKkeuzO52RGo0inam8099bG0tIJGlm8hnEUiQxBtHYvIiknlz3f9jJuzLBYII4U82JEQepVAH2Vk0rgUpSgUpSgUpSgUpSgUpSgUpSgUpSgUpSgUpSgUpSgUpSgUpSgUpSgUpSgUpSgUpSgUpSgUpSgUpSgUpSgUpSg1O9mxffdjPb98kbBfzsZQ+xgK1nDreNbmwg5nXt1QJInMOcNH5JyucjPLn211NcTtjg/s+4kaXkeKRmLM0TkZLHJOG5gNT3AUHbVxHFS8CWLyIV7SJopFB7zHMjAdRnodBWIODEA0F5fBfATLj9yvS24KWAcNKZ5yO6WXIPr5VXI9FHXruPu1c++Df3ssTSSwLGiQqQqoSHGSdSenznWu5r5RAAAAABoAOgA6DFfVHClKUClKUClKUClKUClKUClKUClKUClKUClKUClKUClKUClKUClKUClKUClKUClKUClKUClKUClKUClKUH//2Q=="/>
          <p:cNvSpPr>
            <a:spLocks noChangeAspect="1" noChangeArrowheads="1"/>
          </p:cNvSpPr>
          <p:nvPr/>
        </p:nvSpPr>
        <p:spPr bwMode="auto">
          <a:xfrm>
            <a:off x="38100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2421924" y="3213574"/>
            <a:ext cx="990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D01C913-F2AE-AFC5-3E01-A04E702DB582}"/>
              </a:ext>
            </a:extLst>
          </p:cNvPr>
          <p:cNvSpPr txBox="1"/>
          <p:nvPr/>
        </p:nvSpPr>
        <p:spPr>
          <a:xfrm>
            <a:off x="639139" y="779835"/>
            <a:ext cx="3213144" cy="276999"/>
          </a:xfrm>
          <a:prstGeom prst="rect">
            <a:avLst/>
          </a:prstGeom>
          <a:solidFill>
            <a:schemeClr val="accent1">
              <a:lumMod val="90000"/>
              <a:alpha val="30000"/>
            </a:schemeClr>
          </a:solidFill>
        </p:spPr>
        <p:txBody>
          <a:bodyPr wrap="square" rtlCol="0">
            <a:spAutoFit/>
          </a:bodyPr>
          <a:lstStyle/>
          <a:p>
            <a:pPr latinLnBrk="1"/>
            <a:r>
              <a:rPr lang="en-US" altLang="ko-KR" sz="1200" dirty="0" err="1">
                <a:latin typeface="+mj-ea"/>
                <a:ea typeface="+mj-ea"/>
              </a:rPr>
              <a:t>RollingFileAppender</a:t>
            </a:r>
            <a:endParaRPr lang="ko-KR" altLang="en-US" sz="1200" dirty="0">
              <a:latin typeface="+mj-ea"/>
              <a:ea typeface="+mj-ea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769043" y="1023322"/>
            <a:ext cx="864985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altLang="ko-KR" sz="1200" dirty="0" err="1"/>
              <a:t>FileAppender</a:t>
            </a:r>
            <a:r>
              <a:rPr lang="ko-KR" altLang="en-US" sz="1200" dirty="0"/>
              <a:t>는 지정한 파일에 로그가 계속 남으므로 한 파일의 크기가 지나치게 커질 수 있으며</a:t>
            </a:r>
            <a:r>
              <a:rPr lang="en-US" altLang="ko-KR" sz="1200" dirty="0"/>
              <a:t>, </a:t>
            </a:r>
            <a:r>
              <a:rPr lang="ko-KR" altLang="en-US" sz="1200" dirty="0"/>
              <a:t>계획적인 </a:t>
            </a:r>
            <a:r>
              <a:rPr lang="ko-KR" altLang="en-US" sz="1200" dirty="0" err="1"/>
              <a:t>로그관리가</a:t>
            </a:r>
            <a:r>
              <a:rPr lang="ko-KR" altLang="en-US" sz="1200" dirty="0"/>
              <a:t> 불가능해진다</a:t>
            </a:r>
            <a:r>
              <a:rPr lang="en-US" altLang="ko-KR" sz="1200" dirty="0"/>
              <a:t>. </a:t>
            </a:r>
            <a:r>
              <a:rPr lang="en-US" altLang="ko-KR" sz="1200" dirty="0" err="1"/>
              <a:t>RollingFileAppender</a:t>
            </a:r>
            <a:r>
              <a:rPr lang="ko-KR" altLang="en-US" sz="1200" dirty="0"/>
              <a:t>는 파일의 크기 또는 파일백업인덱스 등의 지정을 통해서 </a:t>
            </a:r>
            <a:r>
              <a:rPr lang="ko-KR" altLang="en-US" sz="1200" dirty="0" err="1"/>
              <a:t>특정크기</a:t>
            </a:r>
            <a:r>
              <a:rPr lang="ko-KR" altLang="en-US" sz="1200" dirty="0"/>
              <a:t> 이상 파일의 크기가 커지게 되면 </a:t>
            </a:r>
            <a:r>
              <a:rPr lang="ko-KR" altLang="en-US" sz="1200" dirty="0" err="1"/>
              <a:t>기존파일을</a:t>
            </a:r>
            <a:r>
              <a:rPr lang="ko-KR" altLang="en-US" sz="1200" dirty="0"/>
              <a:t> </a:t>
            </a:r>
            <a:r>
              <a:rPr lang="ko-KR" altLang="en-US" sz="1200" dirty="0" err="1"/>
              <a:t>백업파일로</a:t>
            </a:r>
            <a:r>
              <a:rPr lang="ko-KR" altLang="en-US" sz="1200" dirty="0"/>
              <a:t> 바꾸고</a:t>
            </a:r>
            <a:r>
              <a:rPr lang="en-US" altLang="ko-KR" sz="1200" dirty="0"/>
              <a:t>, </a:t>
            </a:r>
            <a:r>
              <a:rPr lang="ko-KR" altLang="en-US" sz="1200" dirty="0"/>
              <a:t>다시 처음부터 로깅을 시작한다</a:t>
            </a:r>
            <a:r>
              <a:rPr lang="en-US" altLang="ko-KR" sz="1200" dirty="0"/>
              <a:t>. </a:t>
            </a: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9043" y="1719692"/>
            <a:ext cx="6953250" cy="1762125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BD01C913-F2AE-AFC5-3E01-A04E702DB582}"/>
              </a:ext>
            </a:extLst>
          </p:cNvPr>
          <p:cNvSpPr txBox="1"/>
          <p:nvPr/>
        </p:nvSpPr>
        <p:spPr>
          <a:xfrm>
            <a:off x="639139" y="3566584"/>
            <a:ext cx="3213144" cy="276999"/>
          </a:xfrm>
          <a:prstGeom prst="rect">
            <a:avLst/>
          </a:prstGeom>
          <a:solidFill>
            <a:schemeClr val="accent1">
              <a:lumMod val="90000"/>
              <a:alpha val="30000"/>
            </a:schemeClr>
          </a:solidFill>
        </p:spPr>
        <p:txBody>
          <a:bodyPr wrap="square" rtlCol="0">
            <a:spAutoFit/>
          </a:bodyPr>
          <a:lstStyle/>
          <a:p>
            <a:pPr latinLnBrk="1"/>
            <a:r>
              <a:rPr lang="en-US" altLang="ko-KR" sz="1200" dirty="0" err="1">
                <a:latin typeface="+mj-ea"/>
                <a:ea typeface="+mj-ea"/>
              </a:rPr>
              <a:t>DailyRollingFileAppender</a:t>
            </a:r>
            <a:r>
              <a:rPr lang="en-US" altLang="ko-KR" sz="1200" dirty="0"/>
              <a:t> </a:t>
            </a:r>
            <a:endParaRPr lang="ko-KR" altLang="en-US" sz="1200" dirty="0">
              <a:latin typeface="+mj-ea"/>
              <a:ea typeface="+mj-ea"/>
            </a:endParaRPr>
          </a:p>
        </p:txBody>
      </p:sp>
      <p:sp>
        <p:nvSpPr>
          <p:cNvPr id="20" name="Rectangle 1"/>
          <p:cNvSpPr>
            <a:spLocks noChangeArrowheads="1"/>
          </p:cNvSpPr>
          <p:nvPr/>
        </p:nvSpPr>
        <p:spPr bwMode="auto">
          <a:xfrm>
            <a:off x="769043" y="3810071"/>
            <a:ext cx="864985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ko-KR" altLang="en-US" sz="1200" dirty="0"/>
              <a:t>설정한 날짜 또는 조건에 맞춰 로깅을 수행한다</a:t>
            </a:r>
            <a:r>
              <a:rPr lang="en-US" altLang="ko-KR" sz="1200" dirty="0"/>
              <a:t>. </a:t>
            </a:r>
            <a:r>
              <a:rPr lang="ko-KR" altLang="en-US" sz="1200" dirty="0" err="1"/>
              <a:t>생성자</a:t>
            </a:r>
            <a:r>
              <a:rPr lang="ko-KR" altLang="en-US" sz="1200" dirty="0"/>
              <a:t> </a:t>
            </a:r>
            <a:r>
              <a:rPr lang="en-US" altLang="ko-KR" sz="1200" dirty="0" err="1"/>
              <a:t>DailyRollingFileAppender</a:t>
            </a:r>
            <a:r>
              <a:rPr lang="en-US" altLang="ko-KR" sz="1200" dirty="0"/>
              <a:t>(Layout </a:t>
            </a:r>
            <a:r>
              <a:rPr lang="en-US" altLang="ko-KR" sz="1200" dirty="0" err="1"/>
              <a:t>layout</a:t>
            </a:r>
            <a:r>
              <a:rPr lang="en-US" altLang="ko-KR" sz="1200" dirty="0"/>
              <a:t>, String filename, String </a:t>
            </a:r>
            <a:r>
              <a:rPr lang="en-US" altLang="ko-KR" sz="1200" dirty="0" err="1"/>
              <a:t>datePattern</a:t>
            </a:r>
            <a:r>
              <a:rPr lang="en-US" altLang="ko-KR" sz="1200" dirty="0"/>
              <a:t>);</a:t>
            </a:r>
            <a:r>
              <a:rPr lang="ko-KR" altLang="en-US" sz="1200" dirty="0"/>
              <a:t>를 이용해서 객체의 생성과 함께 </a:t>
            </a:r>
            <a:r>
              <a:rPr lang="en-US" altLang="ko-KR" sz="1200" dirty="0"/>
              <a:t>log</a:t>
            </a:r>
            <a:r>
              <a:rPr lang="ko-KR" altLang="en-US" sz="1200" dirty="0"/>
              <a:t>가 </a:t>
            </a:r>
            <a:r>
              <a:rPr lang="en-US" altLang="ko-KR" sz="1200" dirty="0"/>
              <a:t>roll </a:t>
            </a:r>
            <a:r>
              <a:rPr lang="ko-KR" altLang="en-US" sz="1200" dirty="0"/>
              <a:t>되는 시간을 지정해줄 수도 있고 기본 </a:t>
            </a:r>
            <a:r>
              <a:rPr lang="ko-KR" altLang="en-US" sz="1200" dirty="0" err="1"/>
              <a:t>생성자로</a:t>
            </a:r>
            <a:r>
              <a:rPr lang="ko-KR" altLang="en-US" sz="1200" dirty="0"/>
              <a:t> 생성 후 </a:t>
            </a:r>
            <a:r>
              <a:rPr lang="en-US" altLang="ko-KR" sz="1200" dirty="0" err="1"/>
              <a:t>setDatePattern</a:t>
            </a:r>
            <a:r>
              <a:rPr lang="en-US" altLang="ko-KR" sz="1200" dirty="0"/>
              <a:t>()</a:t>
            </a:r>
            <a:r>
              <a:rPr lang="ko-KR" altLang="en-US" sz="1200" dirty="0"/>
              <a:t>을 이용해서 지정해 줄 수도 있다</a:t>
            </a:r>
            <a:r>
              <a:rPr lang="en-US" altLang="ko-KR" sz="1200" dirty="0"/>
              <a:t>. </a:t>
            </a:r>
            <a:r>
              <a:rPr lang="ko-KR" altLang="en-US" sz="1200" dirty="0"/>
              <a:t>보다 자세한 내용은 아파치 </a:t>
            </a:r>
            <a:r>
              <a:rPr lang="en-US" altLang="ko-KR" sz="1200" dirty="0" err="1"/>
              <a:t>api</a:t>
            </a:r>
            <a:r>
              <a:rPr lang="en-US" altLang="ko-KR" sz="1200" dirty="0"/>
              <a:t> </a:t>
            </a:r>
            <a:r>
              <a:rPr lang="ko-KR" altLang="en-US" sz="1200" dirty="0"/>
              <a:t>문서를 참고하기 바란다</a:t>
            </a:r>
            <a:r>
              <a:rPr lang="en-US" altLang="ko-KR" sz="1200" dirty="0"/>
              <a:t>. </a:t>
            </a:r>
          </a:p>
        </p:txBody>
      </p:sp>
      <p:pic>
        <p:nvPicPr>
          <p:cNvPr id="21" name="그림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7316" y="4485848"/>
            <a:ext cx="6696075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12416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atinLnBrk="1"/>
            <a:r>
              <a:rPr lang="en-US" altLang="ko-KR" dirty="0"/>
              <a:t>5.</a:t>
            </a:r>
            <a:r>
              <a:rPr lang="ko-KR" altLang="en-US" dirty="0">
                <a:latin typeface="+mj-ea"/>
              </a:rPr>
              <a:t> 응용 </a:t>
            </a:r>
            <a:r>
              <a:rPr lang="ko-KR" altLang="en-US" dirty="0" err="1">
                <a:latin typeface="+mj-ea"/>
              </a:rPr>
              <a:t>로그수집</a:t>
            </a:r>
            <a:r>
              <a:rPr lang="ko-KR" altLang="en-US" dirty="0">
                <a:latin typeface="+mj-ea"/>
              </a:rPr>
              <a:t> </a:t>
            </a:r>
            <a:r>
              <a:rPr lang="en-US" altLang="ko-KR" dirty="0">
                <a:latin typeface="+mj-ea"/>
              </a:rPr>
              <a:t>: </a:t>
            </a:r>
            <a:r>
              <a:rPr lang="ko-KR" altLang="en-US" dirty="0" err="1"/>
              <a:t>전자정부프레임웍</a:t>
            </a:r>
            <a:r>
              <a:rPr lang="en-US" altLang="ko-KR" dirty="0"/>
              <a:t> </a:t>
            </a:r>
            <a:r>
              <a:rPr lang="ko-KR" altLang="en-US" dirty="0" err="1"/>
              <a:t>로깅서비스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E87396-390A-40E4-AE63-451AD2BB2604}" type="slidenum">
              <a:rPr lang="ko-KR" altLang="en-US" smtClean="0">
                <a:solidFill>
                  <a:srgbClr val="000000"/>
                </a:solidFill>
              </a:rPr>
              <a:pPr>
                <a:defRPr/>
              </a:pPr>
              <a:t>12</a:t>
            </a:fld>
            <a:endParaRPr lang="en-US" altLang="ko-KR" dirty="0">
              <a:solidFill>
                <a:srgbClr val="000000"/>
              </a:solidFill>
            </a:endParaRPr>
          </a:p>
        </p:txBody>
      </p:sp>
      <p:sp>
        <p:nvSpPr>
          <p:cNvPr id="3102" name="AutoShape 30" descr="data:image/jpeg;base64,/9j/4AAQSkZJRgABAQAAAQABAAD/2wCEAAkGBhQSEBUUEBQWFRIVGBYYGRgXGBwaHBgdGRYfHRUaGxYXGyYfFxkjHBgXIy8gIycqLCwsFx4xNTAqNSotLCkBCQoKDgwOGg8PGjQkHyU1KywrKzQsLC0qLzUvLC4sNC8qLSoqLCwsLiwsKTAvLDQ1LDUqKiwsLCwpKS8sLCw1Nf/AABEIAH8BjAMBIgACEQEDEQH/xAAcAAEAAgMBAQEAAAAAAAAAAAAABwgEBQYDAgH/xABREAACAQMBBQMFCgkGDgMAAAABAgMABBEhBQYHEjETQVEiMmFxgQgUNUJSkZOhsbMWM1Ryc3SSstIjNGJjg6IVFyQlQ1OCtMHCw9Hh8ESUo//EABoBAQADAQEBAAAAAAAAAAAAAAACAwQBBQb/xAAuEQEAAgIABAMGBgMAAAAAAAAAAQIDEQQSITEFQVETIoGhsfBhcZHR4fEUFTL/2gAMAwEAAhEDEQA/AJxpSlApSuE3l34laaS22fyL2P8AOLqQZSD+iq/6SX0dAdPHAdTtveO3s057qZIl7uY6n81R5TewGuFuOOELydnZWtxcv3YHLn1ABmx61FaLZW7fv2ZygZlGk17cYklc41jhR8xxaHrg8oPjpXfbH2NBZx9naxqi95+M3pZjqx9dVXyRVZWm2jPEnaA1bY03L6JCT8wiz9Ve2y+NNo79ndJLaSf1q+SPWw1HrKgemujMprC2psuK5TkuI1lXwcZx6j1U+kEVXGf1hP2TqIJ1dQyMGVhkMpBBB6EEaEV91EUFzLsGZSC8uypWwynymt2PeD4fvYPxsEyzBOrqroQysAykaggjIIPeCK0RMTG4UzGp1L0pSldcKUpQKUpQKUpQKUpQKUpQKUpQKUpQKUpQKUpQKUpQKUpQKUpQKUpQKUpQKUpQKUpQKUpQKUpQKUpQKUr5kkCgliAACSToAB1JPcKDlOI2+D2Nugt157qdxHEpGRnvbHfjIAHiw7s1FsWyFijMd1cTTOXZ3jhk7OJZGOWLOATK+epGBpp0rL3u37jvdqW5gz2Nt2/JIdA79mSWAPQAqmM69+mlak3SlWKMG5QToQeg9FHeySuH0udl2wwB5LZx34kYZPpOMnxJrE2htO8uZ5IdnmOGKFuSS4kXn5pAPKSNCMELnBJ7+8d+33XtRHY2yDuhi+coCfrJrYRQqoIUBQSWOBjVjljp3kkkn01hm3WZa4jpEPHZ0cixIJ2V5QMMyryhjnqF7tMe3NZNYO1b/sJIS5xDITGWPxZCQYiT3K2GXPiU8a+dt7V97IsjD+T7RFkPyFc8vP6gxTPoJqOpd21G9W6Et6HHvyWNCoVYlA7LQDPOOrktrnOmmOlZnCK4kS2ls7j8bZylPHyHHPGQe8atj0YrO2vdiOGQ9rHFJyN2ZdlUFgPJ846jOM+uuf3R3tgbapbnCLfWtuyA98iNIpQnoGGq+kr6s34bT2U5IhJ1KUrSoKUpQKUpQKUpQKUpQKUpQKUpQKUpQKUpQKUpQKUpQKUpQKUpQKUpQKUpQKUpQKUpQKUpQKUpQKUpQKiXixvU003+DbZsKAGuXHh1Ef2E+OVHjUj7y7aW0tJrhtREhYDxPRF9rED21AOzFbkMsh5pp2Mjsep5jn/iT7apzZOSu47vR8O4X/Izat/zHWf2+LL3c3Yju70xMuYbaHnEfNyiRicKpcagEnVhr5Ppr2uNjNcRo9vYpBcjEiCFsR3EBfkfIcjlZSUOupV8147K22bG8S5IJiZTFMAMkKTlWx34YA+zHfUibL3osi0EFrIJGYFUWMFiigZJc/EUADrroNKpreeWJhPjses9ot09Py8tfl2Z27FvJHZQJOMSpGqsMg45RgajQ6AVs6Uqqeqly3+Li17XnJnZQ/P2TTMY+bOfNOuM92a6O9tFljeOUcyOpVge8Ea1+y3SKwVnVWbOAWAJx1wD1xkdPGtM+8FwjyRmynl5Xbs3jCCN0OqEu7jlIBwdOoqXWUekNFaWkQmTZ+1I1m5MmzmkH4xPkE/6xQACDocD0Z57iHs5HvyiAJ2dvCE5dAh53K4A6D1V01zOXu7eS/eJJI3JgtIT2shdhgGRvR10AUYyTpXKbXvRNfXUq6r2gjU+IiUJn1E5rtrTWNw1cDirlzRW0bjrv9El8Ld9Gvbdorg/5Xb4V89XX4snrOMH0jPeK7eq7bK2ubHaEF0NELdlN6UbQk+rr60FWIBrXjvz12xcVgnh8s45+D9pSlTZilKUH5mmah/fXcTbEfbXFptOaRAZJOx7SSNlXJblTDFWwNAPJ6eyoe/xhbS/Lrr6Z/8AvQXBzX7VbOHsG2NrPJ2W0p4o4uXndppDq2cBVB8o+Se8VPm6ux5bW1SK4uHupFLEyvnLZYkDVmOADjr3UG3pSlApSlApSlApSlApSlBy+9nEiz2dIsd27K7rzqFRmyMkdRp1BrmZfdC7NHQXDeqNf+aQVIe0dkwzqVnijlXGMOoYf3hVQ999kJa7RuYIvxccrhR1wucqMnrgEDPooLK7kcUrbakskdukymNQ5MgUAgnGnK516V2VV89zb/Pbn9Cv3gqwdApSlBrd4N4oLKBp7qQRxrpnqWJ6KqjVmPgPA9wriNkcfdnTzCNu2hDHAeVVCejJVyVHpIx4kVp/dH7Mme2tpYwTDE8naY7i4URsR4eSwz4sPGoBggZ2VUUszEAKBkknoAB1JoLvg0rU7pWUkNhbRT/jY4YlfXPlKgBGe/HTPorbUClKUClKUClKUClKUClKUEbccr0+84IB/wDInUH81Bk/3inzVwL9dOg0Hsrr+Njf5Ts4d3NOfu//AH21x9YOKnrEPqPBKxGO9vWfpH8vwjPWszcOdbba0YwFjuI2i06BtGHqyVA9ta66vEjGXOB9Z9Q761U8k8+GiXs1Qh1YnDFh5pHh6PtrnD0vaekdFni2XBGLlvPveXqn29Z1RzEAzgEqpOAxHRc92eme7NeezNpJPGssR8k9x0KkHDKw+KynII7iK5vYHE21niHvhxBOoAkEgKrzd5V/NwcE4JBHszWv3g3qtrSXt7S5hZpNZYAxZJsac4eMMIpgBjJ0YDXpmpck70+e5o1ttN8YMAtPbteWj4541GZIGAwJIgMEqR1AIIOucEiuL2bBssTxyQLtBZEdGVBGzaqwIBHKTjTxrsNncUrCVctL2Ld6yKRj/aUFT89Yu2OLtpGp7DnuG/ogqg8OZ2H2A1OOaOmnJ1328dp2Frsi2ea3Q++5spGZDzPzOO7uULnJx4AZORXHWVt2car1IGp8SdSfnrXbR2vJtGYvcuUkx/IqAQigHPk51Pr6/UB6bP2oebspxyyDQHub/wA/bXM2K/JFu/q9PwriMNM01t0me33+LJ2tBzwuP6JPza/8KnPcDaRuNmWsh84xKp9JTyGPzqahSUeSfUfsqUuC7k7Hhz3NMB9Kx/4mu8LPSYS8brEXpb8J+X9u5pSla3gFKUoMfaP4mT8x/wB01SU1draP4mT8x/3TVJTQTx7mn8Ve/nw/uvU1VCvuafxV7+fD+69TVQK1O1d67S2OLm5hib5LyKG/ZJz9VQ5xe4wy9s9ns9yiISssynDMw85EYeaoOhYakg4wOuu4I8PIr9prq9XtIo2CKhJw7kczFsHJwCuneW16UE02vEPZ0h5Uvbck9AZVGfVzEZroFcEAg5B1BHfUAcdeHdvaRQ3VnGIlZ+ykRc8pJUsjAHzfNYHGnT055PhvxNn2bOqs7PZsQJIichQTq8Y+Kw64GjdD3EBastjrWNLtSFfOljX1uo+01qt7N07fatqsU7P2XMsitGwBzykKQSCCMOe6qu7+7pHZt9JbFudQFZGxgsrDIyO4jUH1UFs7bb1vI/ZxzwvJqeVZEZsDqeUHNfe0drQ2689xLHEnypHVB87EZqpvDrbUtrtCOS2h7e4KukcfizqVBOPijOT00HUdaknaHA7aN9zXF9exm5YZ5CGZV8F5hgIB4KpA7s0ErWe/uz5XCR3luznQDtVyfVk6n1VvqpPtXZkltPJBMOWSJijD0g9x7x4HvFTr7n3fWSdJLKdi5hUPESckJnlZCT1Ckrj0MR0AoJjqo/FP4Zvf0p+wVbiqj8U/hm9/Sn7BQdr7m3+e3P6FfvBU+3F4keO0dUz05mAz85qAvc2/z25/Qr94KlfiPsCwuLUybUysUHMwcOVKlsA8oGjMcAAEHJxQdB/hmD/XRfSL/wB69INoxOcJIjHwVgT8wNVc3K4VXO03LxAw2nMcTSjqM9FUY7RvHGFznUVOu5PCa02a4liMklxyle0du4+dhFwoB9OT6aDr7i4jwRIyYIIIYjBB6gg91aC1h2VbSdpGLGGTXy17FG166jBFRFxU4MxWNq13ZyOURlEkchDYDsFBVgAfOKjBz1znTFRBQXfhmV1DIQysAQQcggjIII0II76+ZblF85lX1kD7a0u4HwVY/qtv90tRVxf4RRRQT7QtnfmDmSWNyCD2j+UUOAVwWzg50z7QmObeK2Tz7iFfXKg+1qzYLhXQOjKyMMhlIIIPQgjQiqQ1Mu7uzdp7Y2dBbQMLTZ0MYjZ2JzcMvnYC4LIDpy6LocknQBL95v7s+JuWS9t1YdR2qkj1gHT21s9nbWhuE57eWOVPlRuHHzqTrVYeIfCefZSJKZFmgduTnUFSrYJAZSToQDggnoemmdDufvZNs66SeBjoRzpnSRM+UrDvyOngcGguPSvK0ulkjSRDlXVWU+IYZB+Y1DnHTiTNbuLG0cxsUDzSKcNhvNRT1XQZJGuoHjkJS2nvbZ2x5bi6gib5LyKG/Zzn6q8LLfqwmblivLdmPQdqmT6gTk1X/gvuXb7Ru5ffmXWJA/Z8xHOWbGWIOSo78EasNe4y9tzgjs2eIrHD73kx5MkbNoe7KMSrD16+kUHYy7dgW4S3aVBcSKWSMnymUZyQO8eS37JrOqte5OwJ9n7zW1vc6shcK2SVZGhkCMufinJ07jkdRVlKCLeOcBC2U3ckzIT+eoP/AEzUd7YvWijyoGSQMnoM51+qps4nbCN3sydFGZEAlTxzH5WB6SvMPbUHn/KLXTUlf7w/8j66y54jmraez3PDMlpxZMdJ1bW4+/0fENgEPPOe0lPTvA9XdXpLfsemg/8Ae+vG3m57dGPVfJPs/wDGK+K9WNRGq9ny15ta0zedyyNnbSlt5DJbyGNzo2MFXHg6NlXHrFZNvfvPNPLMI+0bsweRAq4CYGF7s419Na0HUjwAJ9pwPsol0Ym5sFlIwQOuhyp19vz1m4nHzY55e70/C+Irh4ms5O3X6My6sQuZYQUlXJBTAB01yreSRXwNrmeWMTTCZVTmCtyoqNkZwiAKW17xnTrWysd35buEu7dijKTGo1LfJZyeiegdRXYx3dvdbLbt1t0eOK6RrcxgN74hj5+aM58kBFZsAdGGulZa4LxT33pZ+P4f2/NhrE67+Xy/dHu2jnsj3h9PUVOfsFYd0TI0SHU84we8AatrW63i2TBDHAI0CT4Ukr8kLhyw78nQe3wrV7NTmmZu5Fx7W1P1D66umvsMMxtkjL/seOraI16/Bsb2Tljc+Ct9lTBwos+z2Pag9WVn/bkZh9RFQxtCBpmitovxk7qg9pGT6hp7AasdY2axRJEnmxqqL6lAA+oVn4auq7bvGcsWzRSPKPr9w96UpWp4hXnFcK2eVg2OuCDj146VD/uiN6ZYY4LWFiizB3kKnBZVICpkfFJLEjvwKg7Y22prWZJrdzHKhyCPrBHxlPeDoaC5u0fxMn5j/umqSmroXN7myaVxy5gLsD8X+TyR7KpeaCePc0/ir38+H916lHfPapttn3U6aPHDIyn+ly+R/eIqNfc2WZFpdSHzXlRR60TJ/fFSLv3s4z7Mu4kGWaCTlHiQpKj2kCgp2xydetS/wq39nsrAxQ7MubpTK7mSINy5IUcvkxtqAB399RAasR7nLaats+aHPlxTFsf0ZEHKfnR/moOf4ib3Xu1LP3uNj3kR7RH5ikjebnTl7EePjUYjci//ACG6/wDryfw1civmSUKpZiAoBJJOAAOpJPQUGi3BWQbLtFmVlkWCNWVwQwKrjBB1BwB1qBvdA/DH9hF/zVZZHDAFSCCMgjUEHoQe8VWn3QPwx/YRf81Bi8CfhuH8yb7s1aKqu8CfhqH8yb7s1aKgqpxrXG3LrH9Sf/wStz7nc/52f9Wk+8jrT8bfhy6/sfuErb+53+Fn/VpP346CydVH4p/DN7+lP2CrcVUfin8M3v6U/YKDpOBm8ENlLeT3LhI1gX1k9oMKo+Mx8K02+/E6XaN2jyIPesThkt2J5WAOvacpHMzDQkdASB35zeDO5lvtG5nS6DFUhJUK2MMx5ebTqRnI7s9c1yu9u7Euz7uS2m6ofJbGjqfMcegj5jkd1BbPdTbcF3ZxTWuBEygBQAOTGhQgaAqRjA0000rb1WPgxxC94XXYTti0uCA2TpG/RZPQDoG9GD8WrOUHDcbPgK7/ALD/AHmOqrCrU8bPgK7/ALD/AHmOqrCguHuB8FWP6rb/AHS1ruLnwLefox94tbHcD4Ksf1W3+6Wtdxc+Bbz9GPvFoKm1brhh8D2X6FKqLVuuGHwPZfoUoNPx1QHYk2e54SPpVH2E1VyrS8c/gSf86H75aq1QXK3LP+bbP9Wt/ulqBfdA7CeLafvgg9lcImG7uaNQrL68BT/tVPO5fwZZ/q1v90taVduWO15rvZs8RLW7YZZMDmwxXtIyrcw5TjXQjnHiaCr2x9tTWkomtpGilXoynu7wR0YHwOlShsL3Rt1HgXkEc4+UhMb+s9VJ9QFbLeD3NxyWsLkY7knH/VQa/s1F29O4t5s5gLuEqrHCuCGRvU66Z9BwfRQWH3c29svbM8NzGD78tgSquSkiA9fJVuWRfTqBnuzXe1SvYO2ZLS5iuISQ8TBh6cdVPoIyCPAmrpo2QD40H7UA747vnZt+ygYtbkl4j3KxPlJ6ME/MV9NT9Wo3q3Yiv7ZoJxodVYdUYeaw9Iz07wSO+o3rFo1K/BmtgyRkr5K72ycrXEfcCHHt618Vl3mw57O9kguh5XZHlYdJFB8lwfYRrqMa1iYz3kekYz9elasW+SIli4mazmtavaZ2+rbH8oR8hP3jXnNFzKQeh0rd7h7mQ3l4YXlmRTEz+QVUkq6jGcEYw+endUn23BjZq+dHLIfF5n+xSBXJvrpMIxj31iUT7M3vntwFlAmiGgIwrgDp6G9vz1knfeJDc9kW7O8gMcilcFJB5IfwOY2YaHuqWv8AFLsv8kX9uX+Oo+4mbhWdmYGgjZFeQq453YY7NmGOYkjVe6q5tNuiyKRX3nG3+1u0dpZCOZvig55QPNQeofWSa/dhzu4EdvDJPMxLMEUnBPiQNBjGvT01vuH26tteT3tvImT2AaFiWBjbpkYOurL1z0rv9gHGybJ4mSCMovaIsi24kcaPzTcrN1U6LgnOS3dUMsc/u2aOFzW4eefH3n5OW3R2XLY7Vgk2pAY+2BigYMrIkjDGGKk4YgkD849RqJtrhuItv742LKy8oeILKhR+cK0bA5D4GTy82vprqd39o++LSCY6GWKNyPAsgJ+s1yIiI1Dl72vabWncy2FKUrqCLuO+5Et5bRz2yl5bbn5kAyzI2ObA7ypUHHgW9VRRwl2PYS3ZfaVxHEsPKyRSHlWVs/GdvJ5VIGV6nPhnNqK5rbvDfZ94xe4tY2c9XXKMfSWjILH15oOD4tcXrb3pJa2MgmlmUo7pqiIfP8vozMMjTpknPQGGN1Nz7naM4itYy2o5nOiRjxdu4ejqe4GrI2vBbZKNzC15iPlySMP2S+D7a6+w2dFAgjgjSOMdFRQqj2KMUGBunu1HYWcVtFqsY1Y9XYnLsfWSdO4YHdW3pSgrfxa4Sy2s0l1Zxl7RyXZUGTATqwKj/R9SCOnQ4wCeL3L3zm2ZcieDByOV0bzXXOoOOh0BBHQ+0G4lc1tbhvs65YtNaRFjqWUFCfSTGVJProOLtPdHWJTMsFwj41VQjj2Nzrn2gVpNpb3X+8Te9dnQtb2ROJpW7x4Ow0A/q1JJ7zjNSFa8H9lRsGWzQkfLaRx+y7kH2iuttrVI0CRKqIugVQFA9SjQUGjtha7H2fGkknJbwgJzvkklj1OAdSxJwBgZ00quHFreiG/2k81sS0QREDEEc3KDkgHUDJ7/AAq1F9s+KZOSeNJUODyyKGXI6HlYEVrfwJsPyK1+gj/hoKwcMd5Y7DacM8+eyHOrFRkgOhUHHfgkZ9Gas9+Gdp7yF726+9D/AKTDY8/l6cvNnm06V+/gTYfkVr9BH/DWZ/gK37HsOwi7D/VdmvJ15vxeOXrr060FUuJm34r3atxcW5JicoFJBGQkarnB1AJU9e7FZvCPe2HZ20RNc5ETRvGWUZ5eYqQ3KNSMr3a61ZT8CbD8itfoI/4afgTYfkVr9BH/AA0GLdcRbCO1junuVEEpYI/K55ipIYBQvNkEHuqre+u2Uu9oXNxFns5ZGZc6HHQEjuJAzj01baTdm0aNYmtoDEhJVDEhVSfOKqVwpPorH/Amw/IrX6CP+GgrxwW3zt9n3kjXbFI5Y+TnClgpDgjIXXBAOoB7qlXixunHtbZq3dph5Yk7SJlB/lYyMunidPKAx1GPjGuy/Amw/IrX6CP+GtrbWyRoEjVURRhVUAAAdAANAKCkNTvwu41wJbLbbSkKPEOVJSrMHUeaG5QSGA0zjBAGuesptuXYE5Nlakn+oj/hr8/Amw/IrX6CP+GgjfjHxLsZdnTWlvL2s8jRqQqthOSVXYliAPiYwM9ar9Vyn3MsSSWsrUk6kmCMk+3lr8/Amw/IrX6CP+Gg47hPxLtJ7W1sy5S6SNYuzZT5fZpjmVgOU5Vc4JB61icYeIlkLG5s0l57psRlFVvJIcFuZiOUYAPQk5qQrTdWzicPFa28ci9GSFFYaYOGVcjQmvm43SspHLyWls7scszQxkknqSSuSaCmVWW4OcQLWaztrLn5buNCnZkHyggJ5lbHKRyjOMg9a7P8CbD8itfoI/4a97Lde0hcPDa28cgzhkiRWGRg4ZVBGQSKCNOOW/VobKWySTnuTJGGQBvI5GDEsxGO4DAOdar1VzrrdOzkcvLaW7uxyzNDGzE+JYrkmvL8CbD8itfoI/4aDl+F3Ee0urW2tVcrdJCkZjZTr2UeGKtjlIwpPXPoqH96tq3FlvDd3FqDzxSs7aEryNjmDgfEPMAfWOhxVj7Ldi0hcPDawRyDOGSJFYZGDhlUEZFelvsKCOaSZIUWaUYkcKOZx4E940HzUHLbp8YLC9jBeVLebHlRzMFwe/ldsK49WviBXO8bN+LJ9mSW0U0c08rR8ojYPycsgZmLLkLopHXJ5vDNdjtXhdsy4bmls4uY9SmYyfSeyK5PrrGsuD+yomDLZoSPls8g/ZdiD81BAPDPh9LtK6TyCLVGBlkI8nAOSinvdumB0zk1bCvO3t1jUJGqoijAVQAAPAAaAV6UClKUEMcbG7K/tpWB5GgkjzjvDE4/vCuCjkDDKnIqzt5YxzIUmRZEPVXUMD7DpUc7xcD4JCXsZGtn+QcvGfVrzL85Hoqyt9dFd8fN1cdw2u+z2tb+D9rH+1GWH95BU/VX+/3LvtlvDd3BheGCeFiY2JOOcakFRgEaf7Qqf1ORp0qNp3O0qRMRqX7Ua8ak/wAnjb5M0f1pIKkquM4k2aSRwrIoZGuLUMD0IMwUj5mqPZLW+iJuH+23g2oGhjedpInjCR8uT0bqxCgDkySToK7Gx2ltLZ1vFFLY/wAnzSYcOZAvM7OOZII5CuA2M41xW03D2XDbbXvokjVcx28keAPJUgrIF7wOfGcddKkeuzO52RGo0inam8099bG0tIJGlm8hnEUiQxBtHYvIiknlz3f9jJuzLBYII4U82JEQepVAH2Vk0rgUpSgUpSgUpSgUpSgUpSgUpSgUpSgUpSgUpSgUpSgUpSgUpSgUpSgUpSgUpSgUpSgUpSgUpSgUpSgUpSgUpSg1O9mxffdjPb98kbBfzsZQ+xgK1nDreNbmwg5nXt1QJInMOcNH5JyucjPLn211NcTtjg/s+4kaXkeKRmLM0TkZLHJOG5gNT3AUHbVxHFS8CWLyIV7SJopFB7zHMjAdRnodBWIODEA0F5fBfATLj9yvS24KWAcNKZ5yO6WXIPr5VXI9FHXruPu1c++Df3ssTSSwLGiQqQqoSHGSdSenznWu5r5RAAAAABoAOgA6DFfVHClKUClKUClKUClKUClKUClKUClKUClKUClKUClKUClKUClKUClKUClKUClKUClKUClKUClKUClKUClKUH//2Q=="/>
          <p:cNvSpPr>
            <a:spLocks noChangeAspect="1" noChangeArrowheads="1"/>
          </p:cNvSpPr>
          <p:nvPr/>
        </p:nvSpPr>
        <p:spPr bwMode="auto">
          <a:xfrm>
            <a:off x="38100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3104" name="AutoShape 32" descr="data:image/jpeg;base64,/9j/4AAQSkZJRgABAQAAAQABAAD/2wCEAAkGBhQSEBUUEBQWFRIVGBYYGRgXGBwaHBgdGRYfHRUaGxYXGyYfFxkjHBgXIy8gIycqLCwsFx4xNTAqNSotLCkBCQoKDgwOGg8PGjQkHyU1KywrKzQsLC0qLzUvLC4sNC8qLSoqLCwsLiwsKTAvLDQ1LDUqKiwsLCwpKS8sLCw1Nf/AABEIAH8BjAMBIgACEQEDEQH/xAAcAAEAAgMBAQEAAAAAAAAAAAAABwgEBQYDAgH/xABREAACAQMBBQMFCgkGDgMAAAABAgMABBEhBQYHEjETQVEiMmFxgQgUNUJSkZOhsbMWM1Ryc3SSstIjNGJjg6IVFyQlQ1OCtMHCw9Hh8ESUo//EABoBAQADAQEBAAAAAAAAAAAAAAACAwQBBQb/xAAuEQEAAgIABAMGBgMAAAAAAAAAAQIDEQQSITEFQVETIoGhsfBhcZHR4fEUFTL/2gAMAwEAAhEDEQA/AJxpSlApSuE3l34laaS22fyL2P8AOLqQZSD+iq/6SX0dAdPHAdTtveO3s057qZIl7uY6n81R5TewGuFuOOELydnZWtxcv3YHLn1ABmx61FaLZW7fv2ZygZlGk17cYklc41jhR8xxaHrg8oPjpXfbH2NBZx9naxqi95+M3pZjqx9dVXyRVZWm2jPEnaA1bY03L6JCT8wiz9Ve2y+NNo79ndJLaSf1q+SPWw1HrKgemujMprC2psuK5TkuI1lXwcZx6j1U+kEVXGf1hP2TqIJ1dQyMGVhkMpBBB6EEaEV91EUFzLsGZSC8uypWwynymt2PeD4fvYPxsEyzBOrqroQysAykaggjIIPeCK0RMTG4UzGp1L0pSldcKUpQKUpQKUpQKUpQKUpQKUpQKUpQKUpQKUpQKUpQKUpQKUpQKUpQKUpQKUpQKUpQKUpQKUpQKUpQKUr5kkCgliAACSToAB1JPcKDlOI2+D2Nugt157qdxHEpGRnvbHfjIAHiw7s1FsWyFijMd1cTTOXZ3jhk7OJZGOWLOATK+epGBpp0rL3u37jvdqW5gz2Nt2/JIdA79mSWAPQAqmM69+mlak3SlWKMG5QToQeg9FHeySuH0udl2wwB5LZx34kYZPpOMnxJrE2htO8uZ5IdnmOGKFuSS4kXn5pAPKSNCMELnBJ7+8d+33XtRHY2yDuhi+coCfrJrYRQqoIUBQSWOBjVjljp3kkkn01hm3WZa4jpEPHZ0cixIJ2V5QMMyryhjnqF7tMe3NZNYO1b/sJIS5xDITGWPxZCQYiT3K2GXPiU8a+dt7V97IsjD+T7RFkPyFc8vP6gxTPoJqOpd21G9W6Et6HHvyWNCoVYlA7LQDPOOrktrnOmmOlZnCK4kS2ls7j8bZylPHyHHPGQe8atj0YrO2vdiOGQ9rHFJyN2ZdlUFgPJ846jOM+uuf3R3tgbapbnCLfWtuyA98iNIpQnoGGq+kr6s34bT2U5IhJ1KUrSoKUpQKUpQKUpQKUpQKUpQKUpQKUpQKUpQKUpQKUpQKUpQKUpQKUpQKUpQKUpQKUpQKUpQKUpQKUpQKiXixvU003+DbZsKAGuXHh1Ef2E+OVHjUj7y7aW0tJrhtREhYDxPRF9rED21AOzFbkMsh5pp2Mjsep5jn/iT7apzZOSu47vR8O4X/Izat/zHWf2+LL3c3Yju70xMuYbaHnEfNyiRicKpcagEnVhr5Ppr2uNjNcRo9vYpBcjEiCFsR3EBfkfIcjlZSUOupV8147K22bG8S5IJiZTFMAMkKTlWx34YA+zHfUibL3osi0EFrIJGYFUWMFiigZJc/EUADrroNKpreeWJhPjses9ot09Py8tfl2Z27FvJHZQJOMSpGqsMg45RgajQ6AVs6Uqqeqly3+Li17XnJnZQ/P2TTMY+bOfNOuM92a6O9tFljeOUcyOpVge8Ea1+y3SKwVnVWbOAWAJx1wD1xkdPGtM+8FwjyRmynl5Xbs3jCCN0OqEu7jlIBwdOoqXWUekNFaWkQmTZ+1I1m5MmzmkH4xPkE/6xQACDocD0Z57iHs5HvyiAJ2dvCE5dAh53K4A6D1V01zOXu7eS/eJJI3JgtIT2shdhgGRvR10AUYyTpXKbXvRNfXUq6r2gjU+IiUJn1E5rtrTWNw1cDirlzRW0bjrv9El8Ld9Gvbdorg/5Xb4V89XX4snrOMH0jPeK7eq7bK2ubHaEF0NELdlN6UbQk+rr60FWIBrXjvz12xcVgnh8s45+D9pSlTZilKUH5mmah/fXcTbEfbXFptOaRAZJOx7SSNlXJblTDFWwNAPJ6eyoe/xhbS/Lrr6Z/8AvQXBzX7VbOHsG2NrPJ2W0p4o4uXndppDq2cBVB8o+Se8VPm6ux5bW1SK4uHupFLEyvnLZYkDVmOADjr3UG3pSlApSlApSlApSlApSlBy+9nEiz2dIsd27K7rzqFRmyMkdRp1BrmZfdC7NHQXDeqNf+aQVIe0dkwzqVnijlXGMOoYf3hVQ999kJa7RuYIvxccrhR1wucqMnrgEDPooLK7kcUrbakskdukymNQ5MgUAgnGnK516V2VV89zb/Pbn9Cv3gqwdApSlBrd4N4oLKBp7qQRxrpnqWJ6KqjVmPgPA9wriNkcfdnTzCNu2hDHAeVVCejJVyVHpIx4kVp/dH7Mme2tpYwTDE8naY7i4URsR4eSwz4sPGoBggZ2VUUszEAKBkknoAB1JoLvg0rU7pWUkNhbRT/jY4YlfXPlKgBGe/HTPorbUClKUClKUClKUClKUClKUEbccr0+84IB/wDInUH81Bk/3inzVwL9dOg0Hsrr+Njf5Ts4d3NOfu//AH21x9YOKnrEPqPBKxGO9vWfpH8vwjPWszcOdbba0YwFjuI2i06BtGHqyVA9ta66vEjGXOB9Z9Q761U8k8+GiXs1Qh1YnDFh5pHh6PtrnD0vaekdFni2XBGLlvPveXqn29Z1RzEAzgEqpOAxHRc92eme7NeezNpJPGssR8k9x0KkHDKw+KynII7iK5vYHE21niHvhxBOoAkEgKrzd5V/NwcE4JBHszWv3g3qtrSXt7S5hZpNZYAxZJsac4eMMIpgBjJ0YDXpmpck70+e5o1ttN8YMAtPbteWj4541GZIGAwJIgMEqR1AIIOucEiuL2bBssTxyQLtBZEdGVBGzaqwIBHKTjTxrsNncUrCVctL2Ld6yKRj/aUFT89Yu2OLtpGp7DnuG/ogqg8OZ2H2A1OOaOmnJ1328dp2Frsi2ea3Q++5spGZDzPzOO7uULnJx4AZORXHWVt2car1IGp8SdSfnrXbR2vJtGYvcuUkx/IqAQigHPk51Pr6/UB6bP2oebspxyyDQHub/wA/bXM2K/JFu/q9PwriMNM01t0me33+LJ2tBzwuP6JPza/8KnPcDaRuNmWsh84xKp9JTyGPzqahSUeSfUfsqUuC7k7Hhz3NMB9Kx/4mu8LPSYS8brEXpb8J+X9u5pSla3gFKUoMfaP4mT8x/wB01SU1draP4mT8x/3TVJTQTx7mn8Ve/nw/uvU1VCvuafxV7+fD+69TVQK1O1d67S2OLm5hib5LyKG/ZJz9VQ5xe4wy9s9ns9yiISssynDMw85EYeaoOhYakg4wOuu4I8PIr9prq9XtIo2CKhJw7kczFsHJwCuneW16UE02vEPZ0h5Uvbck9AZVGfVzEZroFcEAg5B1BHfUAcdeHdvaRQ3VnGIlZ+ykRc8pJUsjAHzfNYHGnT055PhvxNn2bOqs7PZsQJIichQTq8Y+Kw64GjdD3EBastjrWNLtSFfOljX1uo+01qt7N07fatqsU7P2XMsitGwBzykKQSCCMOe6qu7+7pHZt9JbFudQFZGxgsrDIyO4jUH1UFs7bb1vI/ZxzwvJqeVZEZsDqeUHNfe0drQ2689xLHEnypHVB87EZqpvDrbUtrtCOS2h7e4KukcfizqVBOPijOT00HUdaknaHA7aN9zXF9exm5YZ5CGZV8F5hgIB4KpA7s0ErWe/uz5XCR3luznQDtVyfVk6n1VvqpPtXZkltPJBMOWSJijD0g9x7x4HvFTr7n3fWSdJLKdi5hUPESckJnlZCT1Ckrj0MR0AoJjqo/FP4Zvf0p+wVbiqj8U/hm9/Sn7BQdr7m3+e3P6FfvBU+3F4keO0dUz05mAz85qAvc2/z25/Qr94KlfiPsCwuLUybUysUHMwcOVKlsA8oGjMcAAEHJxQdB/hmD/XRfSL/wB69INoxOcJIjHwVgT8wNVc3K4VXO03LxAw2nMcTSjqM9FUY7RvHGFznUVOu5PCa02a4liMklxyle0du4+dhFwoB9OT6aDr7i4jwRIyYIIIYjBB6gg91aC1h2VbSdpGLGGTXy17FG166jBFRFxU4MxWNq13ZyOURlEkchDYDsFBVgAfOKjBz1znTFRBQXfhmV1DIQysAQQcggjIII0II76+ZblF85lX1kD7a0u4HwVY/qtv90tRVxf4RRRQT7QtnfmDmSWNyCD2j+UUOAVwWzg50z7QmObeK2Tz7iFfXKg+1qzYLhXQOjKyMMhlIIIPQgjQiqQ1Mu7uzdp7Y2dBbQMLTZ0MYjZ2JzcMvnYC4LIDpy6LocknQBL95v7s+JuWS9t1YdR2qkj1gHT21s9nbWhuE57eWOVPlRuHHzqTrVYeIfCefZSJKZFmgduTnUFSrYJAZSToQDggnoemmdDufvZNs66SeBjoRzpnSRM+UrDvyOngcGguPSvK0ulkjSRDlXVWU+IYZB+Y1DnHTiTNbuLG0cxsUDzSKcNhvNRT1XQZJGuoHjkJS2nvbZ2x5bi6gib5LyKG/Zzn6q8LLfqwmblivLdmPQdqmT6gTk1X/gvuXb7Ru5ffmXWJA/Z8xHOWbGWIOSo78EasNe4y9tzgjs2eIrHD73kx5MkbNoe7KMSrD16+kUHYy7dgW4S3aVBcSKWSMnymUZyQO8eS37JrOqte5OwJ9n7zW1vc6shcK2SVZGhkCMufinJ07jkdRVlKCLeOcBC2U3ckzIT+eoP/AEzUd7YvWijyoGSQMnoM51+qps4nbCN3sydFGZEAlTxzH5WB6SvMPbUHn/KLXTUlf7w/8j66y54jmraez3PDMlpxZMdJ1bW4+/0fENgEPPOe0lPTvA9XdXpLfsemg/8Ae+vG3m57dGPVfJPs/wDGK+K9WNRGq9ny15ta0zedyyNnbSlt5DJbyGNzo2MFXHg6NlXHrFZNvfvPNPLMI+0bsweRAq4CYGF7s419Na0HUjwAJ9pwPsol0Ym5sFlIwQOuhyp19vz1m4nHzY55e70/C+Irh4ms5O3X6My6sQuZYQUlXJBTAB01yreSRXwNrmeWMTTCZVTmCtyoqNkZwiAKW17xnTrWysd35buEu7dijKTGo1LfJZyeiegdRXYx3dvdbLbt1t0eOK6RrcxgN74hj5+aM58kBFZsAdGGulZa4LxT33pZ+P4f2/NhrE67+Xy/dHu2jnsj3h9PUVOfsFYd0TI0SHU84we8AatrW63i2TBDHAI0CT4Ukr8kLhyw78nQe3wrV7NTmmZu5Fx7W1P1D66umvsMMxtkjL/seOraI16/Bsb2Tljc+Ct9lTBwos+z2Pag9WVn/bkZh9RFQxtCBpmitovxk7qg9pGT6hp7AasdY2axRJEnmxqqL6lAA+oVn4auq7bvGcsWzRSPKPr9w96UpWp4hXnFcK2eVg2OuCDj146VD/uiN6ZYY4LWFiizB3kKnBZVICpkfFJLEjvwKg7Y22prWZJrdzHKhyCPrBHxlPeDoaC5u0fxMn5j/umqSmroXN7myaVxy5gLsD8X+TyR7KpeaCePc0/ir38+H916lHfPapttn3U6aPHDIyn+ly+R/eIqNfc2WZFpdSHzXlRR60TJ/fFSLv3s4z7Mu4kGWaCTlHiQpKj2kCgp2xydetS/wq39nsrAxQ7MubpTK7mSINy5IUcvkxtqAB399RAasR7nLaats+aHPlxTFsf0ZEHKfnR/moOf4ib3Xu1LP3uNj3kR7RH5ikjebnTl7EePjUYjci//ACG6/wDryfw1civmSUKpZiAoBJJOAAOpJPQUGi3BWQbLtFmVlkWCNWVwQwKrjBB1BwB1qBvdA/DH9hF/zVZZHDAFSCCMgjUEHoQe8VWn3QPwx/YRf81Bi8CfhuH8yb7s1aKqu8CfhqH8yb7s1aKgqpxrXG3LrH9Sf/wStz7nc/52f9Wk+8jrT8bfhy6/sfuErb+53+Fn/VpP346CydVH4p/DN7+lP2CrcVUfin8M3v6U/YKDpOBm8ENlLeT3LhI1gX1k9oMKo+Mx8K02+/E6XaN2jyIPesThkt2J5WAOvacpHMzDQkdASB35zeDO5lvtG5nS6DFUhJUK2MMx5ebTqRnI7s9c1yu9u7Euz7uS2m6ofJbGjqfMcegj5jkd1BbPdTbcF3ZxTWuBEygBQAOTGhQgaAqRjA0000rb1WPgxxC94XXYTti0uCA2TpG/RZPQDoG9GD8WrOUHDcbPgK7/ALD/AHmOqrCrU8bPgK7/ALD/AHmOqrCguHuB8FWP6rb/AHS1ruLnwLefox94tbHcD4Ksf1W3+6Wtdxc+Bbz9GPvFoKm1brhh8D2X6FKqLVuuGHwPZfoUoNPx1QHYk2e54SPpVH2E1VyrS8c/gSf86H75aq1QXK3LP+bbP9Wt/ulqBfdA7CeLafvgg9lcImG7uaNQrL68BT/tVPO5fwZZ/q1v90taVduWO15rvZs8RLW7YZZMDmwxXtIyrcw5TjXQjnHiaCr2x9tTWkomtpGilXoynu7wR0YHwOlShsL3Rt1HgXkEc4+UhMb+s9VJ9QFbLeD3NxyWsLkY7knH/VQa/s1F29O4t5s5gLuEqrHCuCGRvU66Z9BwfRQWH3c29svbM8NzGD78tgSquSkiA9fJVuWRfTqBnuzXe1SvYO2ZLS5iuISQ8TBh6cdVPoIyCPAmrpo2QD40H7UA747vnZt+ygYtbkl4j3KxPlJ6ME/MV9NT9Wo3q3Yiv7ZoJxodVYdUYeaw9Iz07wSO+o3rFo1K/BmtgyRkr5K72ycrXEfcCHHt618Vl3mw57O9kguh5XZHlYdJFB8lwfYRrqMa1iYz3kekYz9elasW+SIli4mazmtavaZ2+rbH8oR8hP3jXnNFzKQeh0rd7h7mQ3l4YXlmRTEz+QVUkq6jGcEYw+endUn23BjZq+dHLIfF5n+xSBXJvrpMIxj31iUT7M3vntwFlAmiGgIwrgDp6G9vz1knfeJDc9kW7O8gMcilcFJB5IfwOY2YaHuqWv8AFLsv8kX9uX+Oo+4mbhWdmYGgjZFeQq453YY7NmGOYkjVe6q5tNuiyKRX3nG3+1u0dpZCOZvig55QPNQeofWSa/dhzu4EdvDJPMxLMEUnBPiQNBjGvT01vuH26tteT3tvImT2AaFiWBjbpkYOurL1z0rv9gHGybJ4mSCMovaIsi24kcaPzTcrN1U6LgnOS3dUMsc/u2aOFzW4eefH3n5OW3R2XLY7Vgk2pAY+2BigYMrIkjDGGKk4YgkD849RqJtrhuItv742LKy8oeILKhR+cK0bA5D4GTy82vprqd39o++LSCY6GWKNyPAsgJ+s1yIiI1Dl72vabWncy2FKUrqCLuO+5Et5bRz2yl5bbn5kAyzI2ObA7ypUHHgW9VRRwl2PYS3ZfaVxHEsPKyRSHlWVs/GdvJ5VIGV6nPhnNqK5rbvDfZ94xe4tY2c9XXKMfSWjILH15oOD4tcXrb3pJa2MgmlmUo7pqiIfP8vozMMjTpknPQGGN1Nz7naM4itYy2o5nOiRjxdu4ejqe4GrI2vBbZKNzC15iPlySMP2S+D7a6+w2dFAgjgjSOMdFRQqj2KMUGBunu1HYWcVtFqsY1Y9XYnLsfWSdO4YHdW3pSgrfxa4Sy2s0l1Zxl7RyXZUGTATqwKj/R9SCOnQ4wCeL3L3zm2ZcieDByOV0bzXXOoOOh0BBHQ+0G4lc1tbhvs65YtNaRFjqWUFCfSTGVJProOLtPdHWJTMsFwj41VQjj2Nzrn2gVpNpb3X+8Te9dnQtb2ROJpW7x4Ow0A/q1JJ7zjNSFa8H9lRsGWzQkfLaRx+y7kH2iuttrVI0CRKqIugVQFA9SjQUGjtha7H2fGkknJbwgJzvkklj1OAdSxJwBgZ00quHFreiG/2k81sS0QREDEEc3KDkgHUDJ7/AAq1F9s+KZOSeNJUODyyKGXI6HlYEVrfwJsPyK1+gj/hoKwcMd5Y7DacM8+eyHOrFRkgOhUHHfgkZ9Gas9+Gdp7yF726+9D/AKTDY8/l6cvNnm06V+/gTYfkVr9BH/DWZ/gK37HsOwi7D/VdmvJ15vxeOXrr060FUuJm34r3atxcW5JicoFJBGQkarnB1AJU9e7FZvCPe2HZ20RNc5ETRvGWUZ5eYqQ3KNSMr3a61ZT8CbD8itfoI/4afgTYfkVr9BH/AA0GLdcRbCO1junuVEEpYI/K55ipIYBQvNkEHuqre+u2Uu9oXNxFns5ZGZc6HHQEjuJAzj01baTdm0aNYmtoDEhJVDEhVSfOKqVwpPorH/Amw/IrX6CP+GgrxwW3zt9n3kjXbFI5Y+TnClgpDgjIXXBAOoB7qlXixunHtbZq3dph5Yk7SJlB/lYyMunidPKAx1GPjGuy/Amw/IrX6CP+GtrbWyRoEjVURRhVUAAAdAANAKCkNTvwu41wJbLbbSkKPEOVJSrMHUeaG5QSGA0zjBAGuesptuXYE5Nlakn+oj/hr8/Amw/IrX6CP+GgjfjHxLsZdnTWlvL2s8jRqQqthOSVXYliAPiYwM9ar9Vyn3MsSSWsrUk6kmCMk+3lr8/Amw/IrX6CP+Gg47hPxLtJ7W1sy5S6SNYuzZT5fZpjmVgOU5Vc4JB61icYeIlkLG5s0l57psRlFVvJIcFuZiOUYAPQk5qQrTdWzicPFa28ci9GSFFYaYOGVcjQmvm43SspHLyWls7scszQxkknqSSuSaCmVWW4OcQLWaztrLn5buNCnZkHyggJ5lbHKRyjOMg9a7P8CbD8itfoI/4a97Lde0hcPDa28cgzhkiRWGRg4ZVBGQSKCNOOW/VobKWySTnuTJGGQBvI5GDEsxGO4DAOdar1VzrrdOzkcvLaW7uxyzNDGzE+JYrkmvL8CbD8itfoI/4aDl+F3Ee0urW2tVcrdJCkZjZTr2UeGKtjlIwpPXPoqH96tq3FlvDd3FqDzxSs7aEryNjmDgfEPMAfWOhxVj7Ldi0hcPDawRyDOGSJFYZGDhlUEZFelvsKCOaSZIUWaUYkcKOZx4E940HzUHLbp8YLC9jBeVLebHlRzMFwe/ldsK49WviBXO8bN+LJ9mSW0U0c08rR8ojYPycsgZmLLkLopHXJ5vDNdjtXhdsy4bmls4uY9SmYyfSeyK5PrrGsuD+yomDLZoSPls8g/ZdiD81BAPDPh9LtK6TyCLVGBlkI8nAOSinvdumB0zk1bCvO3t1jUJGqoijAVQAAPAAaAV6UClKUEMcbG7K/tpWB5GgkjzjvDE4/vCuCjkDDKnIqzt5YxzIUmRZEPVXUMD7DpUc7xcD4JCXsZGtn+QcvGfVrzL85Hoqyt9dFd8fN1cdw2u+z2tb+D9rH+1GWH95BU/VX+/3LvtlvDd3BheGCeFiY2JOOcakFRgEaf7Qqf1ORp0qNp3O0qRMRqX7Ua8ak/wAnjb5M0f1pIKkquM4k2aSRwrIoZGuLUMD0IMwUj5mqPZLW+iJuH+23g2oGhjedpInjCR8uT0bqxCgDkySToK7Gx2ltLZ1vFFLY/wAnzSYcOZAvM7OOZII5CuA2M41xW03D2XDbbXvokjVcx28keAPJUgrIF7wOfGcddKkeuzO52RGo0inam8099bG0tIJGlm8hnEUiQxBtHYvIiknlz3f9jJuzLBYII4U82JEQepVAH2Vk0rgUpSgUpSgUpSgUpSgUpSgUpSgUpSgUpSgUpSgUpSgUpSgUpSgUpSgUpSgUpSgUpSgUpSgUpSgUpSgUpSgUpSg1O9mxffdjPb98kbBfzsZQ+xgK1nDreNbmwg5nXt1QJInMOcNH5JyucjPLn211NcTtjg/s+4kaXkeKRmLM0TkZLHJOG5gNT3AUHbVxHFS8CWLyIV7SJopFB7zHMjAdRnodBWIODEA0F5fBfATLj9yvS24KWAcNKZ5yO6WXIPr5VXI9FHXruPu1c++Df3ssTSSwLGiQqQqoSHGSdSenznWu5r5RAAAAABoAOgA6DFfVHClKUClKUClKUClKUClKUClKUClKUClKUClKUClKUClKUClKUClKUClKUClKUClKUClKUClKUClKUClKUH//2Q=="/>
          <p:cNvSpPr>
            <a:spLocks noChangeAspect="1" noChangeArrowheads="1"/>
          </p:cNvSpPr>
          <p:nvPr/>
        </p:nvSpPr>
        <p:spPr bwMode="auto">
          <a:xfrm>
            <a:off x="38100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2421924" y="3213574"/>
            <a:ext cx="990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D01C913-F2AE-AFC5-3E01-A04E702DB582}"/>
              </a:ext>
            </a:extLst>
          </p:cNvPr>
          <p:cNvSpPr txBox="1"/>
          <p:nvPr/>
        </p:nvSpPr>
        <p:spPr>
          <a:xfrm>
            <a:off x="639139" y="779835"/>
            <a:ext cx="3213144" cy="276999"/>
          </a:xfrm>
          <a:prstGeom prst="rect">
            <a:avLst/>
          </a:prstGeom>
          <a:solidFill>
            <a:schemeClr val="accent1">
              <a:lumMod val="90000"/>
              <a:alpha val="30000"/>
            </a:schemeClr>
          </a:solidFill>
        </p:spPr>
        <p:txBody>
          <a:bodyPr wrap="square" rtlCol="0">
            <a:spAutoFit/>
          </a:bodyPr>
          <a:lstStyle/>
          <a:p>
            <a:pPr latinLnBrk="1"/>
            <a:r>
              <a:rPr lang="en-US" altLang="ko-KR" sz="1200" dirty="0" err="1">
                <a:latin typeface="+mj-ea"/>
                <a:ea typeface="+mj-ea"/>
              </a:rPr>
              <a:t>JDBCAppender</a:t>
            </a:r>
            <a:r>
              <a:rPr lang="en-US" altLang="ko-KR" sz="1200" dirty="0"/>
              <a:t>  </a:t>
            </a:r>
            <a:endParaRPr lang="ko-KR" altLang="en-US" sz="1200" dirty="0">
              <a:latin typeface="+mj-ea"/>
              <a:ea typeface="+mj-ea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769043" y="1115655"/>
            <a:ext cx="864985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altLang="ko-KR" sz="1200" dirty="0"/>
              <a:t>DB</a:t>
            </a:r>
            <a:r>
              <a:rPr lang="ko-KR" altLang="en-US" sz="1200" dirty="0"/>
              <a:t>에 로그를 출력하기 위한 </a:t>
            </a:r>
            <a:r>
              <a:rPr lang="en-US" altLang="ko-KR" sz="1200" dirty="0" err="1"/>
              <a:t>Appender</a:t>
            </a:r>
            <a:r>
              <a:rPr lang="ko-KR" altLang="en-US" sz="1200" dirty="0"/>
              <a:t>로 하위에 </a:t>
            </a:r>
            <a:r>
              <a:rPr lang="en-US" altLang="ko-KR" sz="1200" dirty="0"/>
              <a:t>Driver, URL, User, Password, </a:t>
            </a:r>
            <a:r>
              <a:rPr lang="en-US" altLang="ko-KR" sz="1200" dirty="0" err="1"/>
              <a:t>Sql</a:t>
            </a:r>
            <a:r>
              <a:rPr lang="ko-KR" altLang="en-US" sz="1200" dirty="0"/>
              <a:t>과 같은 </a:t>
            </a:r>
            <a:r>
              <a:rPr lang="en-US" altLang="ko-KR" sz="1200" dirty="0"/>
              <a:t>parameter</a:t>
            </a:r>
            <a:r>
              <a:rPr lang="ko-KR" altLang="en-US" sz="1200" dirty="0"/>
              <a:t>를 정의할 수 있다</a:t>
            </a:r>
            <a:r>
              <a:rPr lang="en-US" altLang="ko-KR" sz="1200" dirty="0"/>
              <a:t>. </a:t>
            </a:r>
            <a:r>
              <a:rPr lang="ko-KR" altLang="en-US" sz="1200" dirty="0"/>
              <a:t>다음은 </a:t>
            </a:r>
            <a:r>
              <a:rPr lang="en-US" altLang="ko-KR" sz="1200" dirty="0"/>
              <a:t>log4j.xml </a:t>
            </a:r>
            <a:r>
              <a:rPr lang="ko-KR" altLang="en-US" sz="1200" dirty="0"/>
              <a:t>파일 내의 </a:t>
            </a:r>
            <a:r>
              <a:rPr lang="en-US" altLang="ko-KR" sz="1200" dirty="0" err="1"/>
              <a:t>JDBCAppender</a:t>
            </a:r>
            <a:r>
              <a:rPr lang="ko-KR" altLang="en-US" sz="1200" dirty="0"/>
              <a:t>에 대한 속성 정의 내용이다</a:t>
            </a:r>
            <a:r>
              <a:rPr lang="en-US" altLang="ko-KR" sz="1200" dirty="0"/>
              <a:t>. </a:t>
            </a:r>
          </a:p>
        </p:txBody>
      </p:sp>
      <p:pic>
        <p:nvPicPr>
          <p:cNvPr id="10" name="그림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9043" y="1660999"/>
            <a:ext cx="6867525" cy="1781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24954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62200" y="3047499"/>
            <a:ext cx="4855816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4351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altLang="ko-KR" sz="4400" b="1" i="1" dirty="0">
                <a:latin typeface="+mn-lt"/>
              </a:rPr>
              <a:t>End </a:t>
            </a:r>
            <a:r>
              <a:rPr lang="en-US" altLang="ko-KR" sz="4400" b="1" i="1">
                <a:latin typeface="+mn-lt"/>
              </a:rPr>
              <a:t>of Document</a:t>
            </a:r>
            <a:endParaRPr lang="en-US" altLang="ko-KR" sz="4400" b="1" i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491336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82083" y="330196"/>
            <a:ext cx="9223774" cy="326234"/>
          </a:xfrm>
        </p:spPr>
        <p:txBody>
          <a:bodyPr/>
          <a:lstStyle/>
          <a:p>
            <a:r>
              <a:rPr lang="ko-KR" altLang="en-US" dirty="0"/>
              <a:t>개정이력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  <p:graphicFrame>
        <p:nvGraphicFramePr>
          <p:cNvPr id="5" name="표 4">
            <a:extLst>
              <a:ext uri="{FF2B5EF4-FFF2-40B4-BE49-F238E27FC236}">
                <a16:creationId xmlns:a16="http://schemas.microsoft.com/office/drawing/2014/main" id="{EA29180F-7E02-6DEF-AAD1-EA6B42FE35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623180"/>
              </p:ext>
            </p:extLst>
          </p:nvPr>
        </p:nvGraphicFramePr>
        <p:xfrm>
          <a:off x="452501" y="1088740"/>
          <a:ext cx="9046004" cy="4995555"/>
        </p:xfrm>
        <a:graphic>
          <a:graphicData uri="http://schemas.openxmlformats.org/drawingml/2006/table">
            <a:tbl>
              <a:tblPr/>
              <a:tblGrid>
                <a:gridCol w="4546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34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133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9432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0005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버전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변경 일자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변경 내역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작성자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승인자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4347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0.1</a:t>
                      </a:r>
                      <a:endParaRPr 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4596" marR="14596" marT="14596" marB="145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2024-09-30</a:t>
                      </a:r>
                      <a:endParaRPr 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4596" marR="14596" marT="14596" marB="145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초안 작성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6462" marR="14596" marT="14596" marB="145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김용운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4596" marR="14596" marT="14596" marB="145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정영권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0.9</a:t>
                      </a:r>
                      <a:endParaRPr 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4596" marR="14596" marT="14596" marB="145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2024-12-20</a:t>
                      </a:r>
                      <a:endParaRPr 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4596" marR="14596" marT="14596" marB="145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버전 변경 </a:t>
                      </a:r>
                      <a:r>
                        <a:rPr lang="en-US" altLang="ko-KR" sz="1000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(0.1 </a:t>
                      </a:r>
                      <a:r>
                        <a:rPr lang="en-US" altLang="ko-KR" sz="1000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sym typeface="Wingdings" panose="05000000000000000000" pitchFamily="2" charset="2"/>
                        </a:rPr>
                        <a:t> 0.9)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6462" marR="14596" marT="14596" marB="145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김경태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4596" marR="14596" marT="14596" marB="145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정영권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811306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목차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6887167"/>
              </p:ext>
            </p:extLst>
          </p:nvPr>
        </p:nvGraphicFramePr>
        <p:xfrm>
          <a:off x="376340" y="688673"/>
          <a:ext cx="8380536" cy="7467596"/>
        </p:xfrm>
        <a:graphic>
          <a:graphicData uri="http://schemas.openxmlformats.org/drawingml/2006/table">
            <a:tbl>
              <a:tblPr/>
              <a:tblGrid>
                <a:gridCol w="79811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93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211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9828">
                <a:tc>
                  <a:txBody>
                    <a:bodyPr/>
                    <a:lstStyle/>
                    <a:p>
                      <a:pPr marL="18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18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1. </a:t>
                      </a: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목적 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</a:t>
                      </a: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4</a:t>
                      </a: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50870534"/>
                  </a:ext>
                </a:extLst>
              </a:tr>
              <a:tr h="379828">
                <a:tc>
                  <a:txBody>
                    <a:bodyPr/>
                    <a:lstStyle/>
                    <a:p>
                      <a:pPr marL="18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18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2. </a:t>
                      </a: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웹 </a:t>
                      </a:r>
                      <a:r>
                        <a:rPr lang="ko-KR" altLang="en-US" sz="1000" dirty="0" err="1">
                          <a:solidFill>
                            <a:srgbClr val="000000"/>
                          </a:solidFill>
                          <a:latin typeface="+mj-ea"/>
                        </a:rPr>
                        <a:t>로그수집</a:t>
                      </a:r>
                      <a:r>
                        <a:rPr lang="ko-KR" altLang="en-US" sz="1000" dirty="0">
                          <a:solidFill>
                            <a:srgbClr val="000000"/>
                          </a:solidFill>
                          <a:latin typeface="+mj-ea"/>
                        </a:rPr>
                        <a:t> </a:t>
                      </a:r>
                      <a:r>
                        <a:rPr lang="en-US" altLang="ko-KR" sz="1000" dirty="0">
                          <a:solidFill>
                            <a:srgbClr val="000000"/>
                          </a:solidFill>
                          <a:latin typeface="+mj-ea"/>
                        </a:rPr>
                        <a:t>: </a:t>
                      </a:r>
                      <a:r>
                        <a:rPr lang="ko-KR" altLang="en-US" sz="1000" dirty="0">
                          <a:solidFill>
                            <a:srgbClr val="000000"/>
                          </a:solidFill>
                          <a:latin typeface="+mj-ea"/>
                        </a:rPr>
                        <a:t>웹 로그</a:t>
                      </a:r>
                      <a:r>
                        <a:rPr lang="ko-KR" altLang="en-US" sz="1000" dirty="0">
                          <a:latin typeface="+mn-ea"/>
                        </a:rPr>
                        <a:t> 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</a:t>
                      </a: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5</a:t>
                      </a: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5216488"/>
                  </a:ext>
                </a:extLst>
              </a:tr>
              <a:tr h="379828">
                <a:tc>
                  <a:txBody>
                    <a:bodyPr/>
                    <a:lstStyle/>
                    <a:p>
                      <a:pPr marL="18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18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3. </a:t>
                      </a: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웹 </a:t>
                      </a:r>
                      <a:r>
                        <a:rPr lang="ko-KR" altLang="en-US" sz="1000" dirty="0" err="1">
                          <a:solidFill>
                            <a:srgbClr val="000000"/>
                          </a:solidFill>
                          <a:latin typeface="+mj-ea"/>
                        </a:rPr>
                        <a:t>로그수집</a:t>
                      </a:r>
                      <a:r>
                        <a:rPr lang="ko-KR" altLang="en-US" sz="1000" baseline="0" dirty="0">
                          <a:solidFill>
                            <a:srgbClr val="000000"/>
                          </a:solidFill>
                          <a:latin typeface="맑은 고딕" pitchFamily="50" charset="-127"/>
                        </a:rPr>
                        <a:t> </a:t>
                      </a:r>
                      <a:r>
                        <a:rPr lang="en-US" altLang="ko-KR" sz="1000" baseline="0" dirty="0">
                          <a:solidFill>
                            <a:srgbClr val="000000"/>
                          </a:solidFill>
                          <a:latin typeface="맑은 고딕" pitchFamily="50" charset="-127"/>
                        </a:rPr>
                        <a:t>: </a:t>
                      </a:r>
                      <a:r>
                        <a:rPr lang="ko-KR" altLang="en-US" sz="1000" dirty="0">
                          <a:solidFill>
                            <a:srgbClr val="000000"/>
                          </a:solidFill>
                          <a:latin typeface="맑은 고딕" pitchFamily="50" charset="-127"/>
                        </a:rPr>
                        <a:t>패킷 </a:t>
                      </a:r>
                      <a:r>
                        <a:rPr lang="ko-KR" altLang="en-US" sz="1000" dirty="0" err="1">
                          <a:solidFill>
                            <a:srgbClr val="000000"/>
                          </a:solidFill>
                          <a:latin typeface="맑은 고딕" pitchFamily="50" charset="-127"/>
                        </a:rPr>
                        <a:t>스니핑</a:t>
                      </a:r>
                      <a:r>
                        <a:rPr lang="en-US" altLang="ko-KR" sz="1000" dirty="0">
                          <a:solidFill>
                            <a:srgbClr val="000000"/>
                          </a:solidFill>
                          <a:latin typeface="맑은 고딕" pitchFamily="50" charset="-127"/>
                        </a:rPr>
                        <a:t> 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</a:t>
                      </a: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</a:p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6</a:t>
                      </a: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12340080"/>
                  </a:ext>
                </a:extLst>
              </a:tr>
              <a:tr h="527538">
                <a:tc>
                  <a:txBody>
                    <a:bodyPr/>
                    <a:lstStyle/>
                    <a:p>
                      <a:pPr marL="18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18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4. </a:t>
                      </a: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웹 </a:t>
                      </a:r>
                      <a:r>
                        <a:rPr kumimoji="0" lang="ko-KR" altLang="en-US" sz="1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로그수집</a:t>
                      </a: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: </a:t>
                      </a:r>
                      <a:r>
                        <a:rPr kumimoji="0" lang="ko-KR" altLang="en-US" sz="1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페이징</a:t>
                      </a: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</a:t>
                      </a:r>
                      <a:r>
                        <a:rPr kumimoji="0" lang="ko-KR" altLang="en-US" sz="1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태깅</a:t>
                      </a:r>
                      <a:r>
                        <a:rPr lang="en-US" altLang="ko-KR" sz="1000" dirty="0">
                          <a:solidFill>
                            <a:srgbClr val="000000"/>
                          </a:solidFill>
                          <a:latin typeface="맑은 고딕" pitchFamily="50" charset="-127"/>
                        </a:rPr>
                        <a:t> 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</a:t>
                      </a: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</a:p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7</a:t>
                      </a: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44233541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18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18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5.</a:t>
                      </a:r>
                      <a:r>
                        <a:rPr lang="en-US" altLang="ko-KR" sz="1000" dirty="0">
                          <a:latin typeface="+mn-ea"/>
                        </a:rPr>
                        <a:t> </a:t>
                      </a:r>
                      <a:r>
                        <a:rPr lang="ko-KR" altLang="en-US" sz="1000" dirty="0">
                          <a:latin typeface="+mn-ea"/>
                        </a:rPr>
                        <a:t>응용 로그 수집 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</a:t>
                      </a: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</a:p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10</a:t>
                      </a: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86729560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18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18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6. </a:t>
                      </a: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네트웍 보안</a:t>
                      </a:r>
                      <a:r>
                        <a:rPr lang="ko-KR" altLang="en-US" sz="1000" dirty="0">
                          <a:latin typeface="+mn-ea"/>
                        </a:rPr>
                        <a:t> 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</a:t>
                      </a: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</a:p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12</a:t>
                      </a: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0173558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endParaRPr lang="ko-KR" altLang="en-US" sz="1800" dirty="0"/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78695923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endParaRPr lang="ko-KR" altLang="en-US" sz="1800" dirty="0"/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23364562"/>
                  </a:ext>
                </a:extLst>
              </a:tr>
              <a:tr h="232117">
                <a:tc>
                  <a:txBody>
                    <a:bodyPr/>
                    <a:lstStyle/>
                    <a:p>
                      <a:pPr marL="36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5473520"/>
                  </a:ext>
                </a:extLst>
              </a:tr>
              <a:tr h="232117">
                <a:tc>
                  <a:txBody>
                    <a:bodyPr/>
                    <a:lstStyle/>
                    <a:p>
                      <a:pPr marL="36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36723161"/>
                  </a:ext>
                </a:extLst>
              </a:tr>
              <a:tr h="232117">
                <a:tc>
                  <a:txBody>
                    <a:bodyPr/>
                    <a:lstStyle/>
                    <a:p>
                      <a:pPr marL="180000" marR="0" lvl="1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08786967"/>
                  </a:ext>
                </a:extLst>
              </a:tr>
              <a:tr h="232117">
                <a:tc>
                  <a:txBody>
                    <a:bodyPr/>
                    <a:lstStyle/>
                    <a:p>
                      <a:pPr marL="36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77409230"/>
                  </a:ext>
                </a:extLst>
              </a:tr>
              <a:tr h="232117">
                <a:tc>
                  <a:txBody>
                    <a:bodyPr/>
                    <a:lstStyle/>
                    <a:p>
                      <a:pPr marL="36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65722526"/>
                  </a:ext>
                </a:extLst>
              </a:tr>
              <a:tr h="232117">
                <a:tc>
                  <a:txBody>
                    <a:bodyPr/>
                    <a:lstStyle/>
                    <a:p>
                      <a:pPr marL="36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91891963"/>
                  </a:ext>
                </a:extLst>
              </a:tr>
              <a:tr h="232117">
                <a:tc>
                  <a:txBody>
                    <a:bodyPr/>
                    <a:lstStyle/>
                    <a:p>
                      <a:pPr marL="36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6048782"/>
                  </a:ext>
                </a:extLst>
              </a:tr>
              <a:tr h="232117">
                <a:tc>
                  <a:txBody>
                    <a:bodyPr/>
                    <a:lstStyle/>
                    <a:p>
                      <a:pPr marL="180000" marR="0" lvl="1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44085825"/>
                  </a:ext>
                </a:extLst>
              </a:tr>
              <a:tr h="232117">
                <a:tc>
                  <a:txBody>
                    <a:bodyPr/>
                    <a:lstStyle/>
                    <a:p>
                      <a:pPr marL="36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09238165"/>
                  </a:ext>
                </a:extLst>
              </a:tr>
              <a:tr h="232117">
                <a:tc>
                  <a:txBody>
                    <a:bodyPr/>
                    <a:lstStyle/>
                    <a:p>
                      <a:pPr marL="36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33449383"/>
                  </a:ext>
                </a:extLst>
              </a:tr>
              <a:tr h="232117">
                <a:tc>
                  <a:txBody>
                    <a:bodyPr/>
                    <a:lstStyle/>
                    <a:p>
                      <a:pPr marL="36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30401627"/>
                  </a:ext>
                </a:extLst>
              </a:tr>
              <a:tr h="232117">
                <a:tc>
                  <a:txBody>
                    <a:bodyPr/>
                    <a:lstStyle/>
                    <a:p>
                      <a:pPr marL="36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71972544"/>
                  </a:ext>
                </a:extLst>
              </a:tr>
              <a:tr h="232117">
                <a:tc>
                  <a:txBody>
                    <a:bodyPr/>
                    <a:lstStyle/>
                    <a:p>
                      <a:pPr marL="180000" marR="0" lvl="1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17877056"/>
                  </a:ext>
                </a:extLst>
              </a:tr>
              <a:tr h="232117">
                <a:tc>
                  <a:txBody>
                    <a:bodyPr/>
                    <a:lstStyle/>
                    <a:p>
                      <a:pPr marL="36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8462957"/>
                  </a:ext>
                </a:extLst>
              </a:tr>
              <a:tr h="232117">
                <a:tc>
                  <a:txBody>
                    <a:bodyPr/>
                    <a:lstStyle/>
                    <a:p>
                      <a:pPr marL="36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47425961"/>
                  </a:ext>
                </a:extLst>
              </a:tr>
              <a:tr h="232117">
                <a:tc>
                  <a:txBody>
                    <a:bodyPr/>
                    <a:lstStyle/>
                    <a:p>
                      <a:pPr marL="36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16068403"/>
                  </a:ext>
                </a:extLst>
              </a:tr>
              <a:tr h="232117">
                <a:tc>
                  <a:txBody>
                    <a:bodyPr/>
                    <a:lstStyle/>
                    <a:p>
                      <a:pPr marL="36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802954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048915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altLang="ko-KR" dirty="0"/>
              <a:t>1. </a:t>
            </a:r>
            <a:r>
              <a:rPr lang="ko-KR" altLang="en-US" dirty="0"/>
              <a:t>목적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E87396-390A-40E4-AE63-451AD2BB2604}" type="slidenum">
              <a:rPr lang="ko-KR" altLang="en-US" smtClean="0">
                <a:solidFill>
                  <a:srgbClr val="000000"/>
                </a:solidFill>
              </a:rPr>
              <a:pPr>
                <a:defRPr/>
              </a:pPr>
              <a:t>4</a:t>
            </a:fld>
            <a:endParaRPr lang="en-US" altLang="ko-KR" dirty="0">
              <a:solidFill>
                <a:srgbClr val="00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59736" y="732007"/>
            <a:ext cx="864096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ko-KR" altLang="en-US" sz="1200" dirty="0">
                <a:latin typeface="+mj-ea"/>
                <a:ea typeface="+mj-ea"/>
              </a:rPr>
              <a:t>강원랜드 차세대</a:t>
            </a:r>
            <a:r>
              <a:rPr lang="en-US" altLang="ko-KR" sz="1200" dirty="0">
                <a:latin typeface="+mj-ea"/>
                <a:ea typeface="+mj-ea"/>
              </a:rPr>
              <a:t>ERP </a:t>
            </a:r>
            <a:r>
              <a:rPr lang="ko-KR" altLang="en-US" sz="1200" dirty="0">
                <a:latin typeface="+mj-ea"/>
                <a:ea typeface="+mj-ea"/>
              </a:rPr>
              <a:t>시스템은 웹 기반 시스템으로 </a:t>
            </a:r>
            <a:r>
              <a:rPr lang="ko-KR" altLang="en-US" sz="1200" dirty="0" err="1">
                <a:latin typeface="+mj-ea"/>
                <a:ea typeface="+mj-ea"/>
              </a:rPr>
              <a:t>웹기반</a:t>
            </a:r>
            <a:r>
              <a:rPr lang="ko-KR" altLang="en-US" sz="1200" dirty="0">
                <a:latin typeface="+mj-ea"/>
                <a:ea typeface="+mj-ea"/>
              </a:rPr>
              <a:t> 시스템 구축</a:t>
            </a:r>
            <a:r>
              <a:rPr lang="en-US" altLang="ko-KR" sz="1200" dirty="0">
                <a:latin typeface="+mj-ea"/>
                <a:ea typeface="+mj-ea"/>
              </a:rPr>
              <a:t>/</a:t>
            </a:r>
            <a:r>
              <a:rPr lang="ko-KR" altLang="en-US" sz="1200" dirty="0" err="1">
                <a:latin typeface="+mj-ea"/>
                <a:ea typeface="+mj-ea"/>
              </a:rPr>
              <a:t>운영시</a:t>
            </a:r>
            <a:r>
              <a:rPr lang="ko-KR" altLang="en-US" sz="1200" dirty="0">
                <a:latin typeface="+mj-ea"/>
                <a:ea typeface="+mj-ea"/>
              </a:rPr>
              <a:t> 적용되는 </a:t>
            </a:r>
            <a:r>
              <a:rPr lang="ko-KR" altLang="en-US" sz="1200" dirty="0" err="1">
                <a:latin typeface="+mj-ea"/>
                <a:ea typeface="+mj-ea"/>
              </a:rPr>
              <a:t>로그처리</a:t>
            </a:r>
            <a:r>
              <a:rPr lang="ko-KR" altLang="en-US" sz="1200" dirty="0">
                <a:latin typeface="+mj-ea"/>
                <a:ea typeface="+mj-ea"/>
              </a:rPr>
              <a:t> 및 정책에 대한 표준을 정의한다</a:t>
            </a:r>
            <a:r>
              <a:rPr lang="en-US" altLang="ko-KR" sz="1200" dirty="0">
                <a:latin typeface="+mj-ea"/>
                <a:ea typeface="+mj-ea"/>
              </a:rPr>
              <a:t>.</a:t>
            </a:r>
          </a:p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ko-KR" altLang="en-US" sz="1200" dirty="0" err="1"/>
              <a:t>로그처리</a:t>
            </a:r>
            <a:r>
              <a:rPr lang="en-US" altLang="ko-KR" sz="1200" dirty="0"/>
              <a:t>/</a:t>
            </a:r>
            <a:r>
              <a:rPr lang="ko-KR" altLang="en-US" sz="1200" dirty="0"/>
              <a:t>수집의 목적은 </a:t>
            </a:r>
            <a:r>
              <a:rPr lang="en-US" altLang="ko-KR" sz="1200" dirty="0"/>
              <a:t>code-debug</a:t>
            </a:r>
            <a:r>
              <a:rPr lang="ko-KR" altLang="en-US" sz="1200" dirty="0"/>
              <a:t> </a:t>
            </a:r>
            <a:r>
              <a:rPr lang="en-US" altLang="ko-KR" sz="1200" dirty="0"/>
              <a:t>, </a:t>
            </a:r>
            <a:r>
              <a:rPr lang="ko-KR" altLang="en-US" sz="1200" dirty="0"/>
              <a:t>연계시스템 </a:t>
            </a:r>
            <a:r>
              <a:rPr lang="en-US" altLang="ko-KR" sz="1200" dirty="0"/>
              <a:t>trace, </a:t>
            </a:r>
            <a:r>
              <a:rPr lang="ko-KR" altLang="en-US" sz="1200" dirty="0"/>
              <a:t>이용현황 등을 지속적으로 분석하여 시스템 자원 예측</a:t>
            </a:r>
            <a:r>
              <a:rPr lang="en-US" altLang="ko-KR" sz="1200" dirty="0"/>
              <a:t>, </a:t>
            </a:r>
            <a:r>
              <a:rPr lang="ko-KR" altLang="en-US" sz="1200" dirty="0"/>
              <a:t>이용성 개선을 목적으로 한다</a:t>
            </a:r>
            <a:r>
              <a:rPr lang="en-US" altLang="ko-KR" sz="1200" dirty="0"/>
              <a:t>.</a:t>
            </a:r>
          </a:p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ko-KR" altLang="en-US" sz="1200" dirty="0"/>
              <a:t>웹 기반 시스템은 </a:t>
            </a:r>
            <a:r>
              <a:rPr lang="en-US" altLang="ko-KR" sz="1200" dirty="0"/>
              <a:t>web/was Server</a:t>
            </a:r>
            <a:r>
              <a:rPr lang="ko-KR" altLang="en-US" sz="1200" dirty="0"/>
              <a:t>에서 구동되는 웹어플리케이션을 설치하여 구동하는  구조로 구축하는 </a:t>
            </a:r>
            <a:r>
              <a:rPr lang="en-US" altLang="ko-KR" sz="1200" dirty="0"/>
              <a:t>web/was </a:t>
            </a:r>
            <a:r>
              <a:rPr lang="ko-KR" altLang="en-US" sz="1200" dirty="0"/>
              <a:t>서버에 종속적인 </a:t>
            </a:r>
            <a:r>
              <a:rPr lang="ko-KR" altLang="en-US" sz="1200" dirty="0" err="1"/>
              <a:t>로그수집</a:t>
            </a:r>
            <a:r>
              <a:rPr lang="ko-KR" altLang="en-US" sz="1200" dirty="0"/>
              <a:t> 방식을 가진다</a:t>
            </a:r>
            <a:r>
              <a:rPr lang="en-US" altLang="ko-KR" sz="1200" dirty="0"/>
              <a:t>.</a:t>
            </a:r>
          </a:p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en-US" altLang="ko-KR" sz="1200" dirty="0"/>
              <a:t> </a:t>
            </a:r>
            <a:r>
              <a:rPr lang="ko-KR" altLang="en-US" sz="1200" dirty="0"/>
              <a:t>웹어플리케이션은 </a:t>
            </a:r>
            <a:r>
              <a:rPr lang="ko-KR" altLang="en-US" sz="1200" dirty="0" err="1"/>
              <a:t>전자정부프레임웍을</a:t>
            </a:r>
            <a:r>
              <a:rPr lang="ko-KR" altLang="en-US" sz="1200" dirty="0"/>
              <a:t> 사용하며</a:t>
            </a:r>
            <a:r>
              <a:rPr lang="en-US" altLang="ko-KR" sz="1200" dirty="0"/>
              <a:t>, </a:t>
            </a:r>
            <a:r>
              <a:rPr lang="ko-KR" altLang="en-US" sz="1200" dirty="0"/>
              <a:t>제공하는 </a:t>
            </a:r>
            <a:r>
              <a:rPr lang="ko-KR" altLang="en-US" sz="1200" dirty="0" err="1"/>
              <a:t>로그프레임웍의</a:t>
            </a:r>
            <a:r>
              <a:rPr lang="ko-KR" altLang="en-US" sz="1200" dirty="0"/>
              <a:t> 표준을 따른다</a:t>
            </a:r>
            <a:r>
              <a:rPr lang="en-US" altLang="ko-KR" sz="1200" dirty="0"/>
              <a:t>. </a:t>
            </a:r>
            <a:endParaRPr lang="en-US" altLang="ko-KR" sz="1200" dirty="0">
              <a:solidFill>
                <a:srgbClr val="000000"/>
              </a:solidFill>
              <a:latin typeface="+mj-ea"/>
              <a:ea typeface="+mj-ea"/>
            </a:endParaRPr>
          </a:p>
        </p:txBody>
      </p:sp>
      <p:sp>
        <p:nvSpPr>
          <p:cNvPr id="3102" name="AutoShape 30" descr="data:image/jpeg;base64,/9j/4AAQSkZJRgABAQAAAQABAAD/2wCEAAkGBhQSEBUUEBQWFRIVGBYYGRgXGBwaHBgdGRYfHRUaGxYXGyYfFxkjHBgXIy8gIycqLCwsFx4xNTAqNSotLCkBCQoKDgwOGg8PGjQkHyU1KywrKzQsLC0qLzUvLC4sNC8qLSoqLCwsLiwsKTAvLDQ1LDUqKiwsLCwpKS8sLCw1Nf/AABEIAH8BjAMBIgACEQEDEQH/xAAcAAEAAgMBAQEAAAAAAAAAAAAABwgEBQYDAgH/xABREAACAQMBBQMFCgkGDgMAAAABAgMABBEhBQYHEjETQVEiMmFxgQgUNUJSkZOhsbMWM1Ryc3SSstIjNGJjg6IVFyQlQ1OCtMHCw9Hh8ESUo//EABoBAQADAQEBAAAAAAAAAAAAAAACAwQBBQb/xAAuEQEAAgIABAMGBgMAAAAAAAAAAQIDEQQSITEFQVETIoGhsfBhcZHR4fEUFTL/2gAMAwEAAhEDEQA/AJxpSlApSuE3l34laaS22fyL2P8AOLqQZSD+iq/6SX0dAdPHAdTtveO3s057qZIl7uY6n81R5TewGuFuOOELydnZWtxcv3YHLn1ABmx61FaLZW7fv2ZygZlGk17cYklc41jhR8xxaHrg8oPjpXfbH2NBZx9naxqi95+M3pZjqx9dVXyRVZWm2jPEnaA1bY03L6JCT8wiz9Ve2y+NNo79ndJLaSf1q+SPWw1HrKgemujMprC2psuK5TkuI1lXwcZx6j1U+kEVXGf1hP2TqIJ1dQyMGVhkMpBBB6EEaEV91EUFzLsGZSC8uypWwynymt2PeD4fvYPxsEyzBOrqroQysAykaggjIIPeCK0RMTG4UzGp1L0pSldcKUpQKUpQKUpQKUpQKUpQKUpQKUpQKUpQKUpQKUpQKUpQKUpQKUpQKUpQKUpQKUpQKUpQKUpQKUpQKUr5kkCgliAACSToAB1JPcKDlOI2+D2Nugt157qdxHEpGRnvbHfjIAHiw7s1FsWyFijMd1cTTOXZ3jhk7OJZGOWLOATK+epGBpp0rL3u37jvdqW5gz2Nt2/JIdA79mSWAPQAqmM69+mlak3SlWKMG5QToQeg9FHeySuH0udl2wwB5LZx34kYZPpOMnxJrE2htO8uZ5IdnmOGKFuSS4kXn5pAPKSNCMELnBJ7+8d+33XtRHY2yDuhi+coCfrJrYRQqoIUBQSWOBjVjljp3kkkn01hm3WZa4jpEPHZ0cixIJ2V5QMMyryhjnqF7tMe3NZNYO1b/sJIS5xDITGWPxZCQYiT3K2GXPiU8a+dt7V97IsjD+T7RFkPyFc8vP6gxTPoJqOpd21G9W6Et6HHvyWNCoVYlA7LQDPOOrktrnOmmOlZnCK4kS2ls7j8bZylPHyHHPGQe8atj0YrO2vdiOGQ9rHFJyN2ZdlUFgPJ846jOM+uuf3R3tgbapbnCLfWtuyA98iNIpQnoGGq+kr6s34bT2U5IhJ1KUrSoKUpQKUpQKUpQKUpQKUpQKUpQKUpQKUpQKUpQKUpQKUpQKUpQKUpQKUpQKUpQKUpQKUpQKUpQKUpQKiXixvU003+DbZsKAGuXHh1Ef2E+OVHjUj7y7aW0tJrhtREhYDxPRF9rED21AOzFbkMsh5pp2Mjsep5jn/iT7apzZOSu47vR8O4X/Izat/zHWf2+LL3c3Yju70xMuYbaHnEfNyiRicKpcagEnVhr5Ppr2uNjNcRo9vYpBcjEiCFsR3EBfkfIcjlZSUOupV8147K22bG8S5IJiZTFMAMkKTlWx34YA+zHfUibL3osi0EFrIJGYFUWMFiigZJc/EUADrroNKpreeWJhPjses9ot09Py8tfl2Z27FvJHZQJOMSpGqsMg45RgajQ6AVs6Uqqeqly3+Li17XnJnZQ/P2TTMY+bOfNOuM92a6O9tFljeOUcyOpVge8Ea1+y3SKwVnVWbOAWAJx1wD1xkdPGtM+8FwjyRmynl5Xbs3jCCN0OqEu7jlIBwdOoqXWUekNFaWkQmTZ+1I1m5MmzmkH4xPkE/6xQACDocD0Z57iHs5HvyiAJ2dvCE5dAh53K4A6D1V01zOXu7eS/eJJI3JgtIT2shdhgGRvR10AUYyTpXKbXvRNfXUq6r2gjU+IiUJn1E5rtrTWNw1cDirlzRW0bjrv9El8Ld9Gvbdorg/5Xb4V89XX4snrOMH0jPeK7eq7bK2ubHaEF0NELdlN6UbQk+rr60FWIBrXjvz12xcVgnh8s45+D9pSlTZilKUH5mmah/fXcTbEfbXFptOaRAZJOx7SSNlXJblTDFWwNAPJ6eyoe/xhbS/Lrr6Z/8AvQXBzX7VbOHsG2NrPJ2W0p4o4uXndppDq2cBVB8o+Se8VPm6ux5bW1SK4uHupFLEyvnLZYkDVmOADjr3UG3pSlApSlApSlApSlApSlBy+9nEiz2dIsd27K7rzqFRmyMkdRp1BrmZfdC7NHQXDeqNf+aQVIe0dkwzqVnijlXGMOoYf3hVQ999kJa7RuYIvxccrhR1wucqMnrgEDPooLK7kcUrbakskdukymNQ5MgUAgnGnK516V2VV89zb/Pbn9Cv3gqwdApSlBrd4N4oLKBp7qQRxrpnqWJ6KqjVmPgPA9wriNkcfdnTzCNu2hDHAeVVCejJVyVHpIx4kVp/dH7Mme2tpYwTDE8naY7i4URsR4eSwz4sPGoBggZ2VUUszEAKBkknoAB1JoLvg0rU7pWUkNhbRT/jY4YlfXPlKgBGe/HTPorbUClKUClKUClKUClKUClKUEbccr0+84IB/wDInUH81Bk/3inzVwL9dOg0Hsrr+Njf5Ts4d3NOfu//AH21x9YOKnrEPqPBKxGO9vWfpH8vwjPWszcOdbba0YwFjuI2i06BtGHqyVA9ta66vEjGXOB9Z9Q761U8k8+GiXs1Qh1YnDFh5pHh6PtrnD0vaekdFni2XBGLlvPveXqn29Z1RzEAzgEqpOAxHRc92eme7NeezNpJPGssR8k9x0KkHDKw+KynII7iK5vYHE21niHvhxBOoAkEgKrzd5V/NwcE4JBHszWv3g3qtrSXt7S5hZpNZYAxZJsac4eMMIpgBjJ0YDXpmpck70+e5o1ttN8YMAtPbteWj4541GZIGAwJIgMEqR1AIIOucEiuL2bBssTxyQLtBZEdGVBGzaqwIBHKTjTxrsNncUrCVctL2Ld6yKRj/aUFT89Yu2OLtpGp7DnuG/ogqg8OZ2H2A1OOaOmnJ1328dp2Frsi2ea3Q++5spGZDzPzOO7uULnJx4AZORXHWVt2car1IGp8SdSfnrXbR2vJtGYvcuUkx/IqAQigHPk51Pr6/UB6bP2oebspxyyDQHub/wA/bXM2K/JFu/q9PwriMNM01t0me33+LJ2tBzwuP6JPza/8KnPcDaRuNmWsh84xKp9JTyGPzqahSUeSfUfsqUuC7k7Hhz3NMB9Kx/4mu8LPSYS8brEXpb8J+X9u5pSla3gFKUoMfaP4mT8x/wB01SU1draP4mT8x/3TVJTQTx7mn8Ve/nw/uvU1VCvuafxV7+fD+69TVQK1O1d67S2OLm5hib5LyKG/ZJz9VQ5xe4wy9s9ns9yiISssynDMw85EYeaoOhYakg4wOuu4I8PIr9prq9XtIo2CKhJw7kczFsHJwCuneW16UE02vEPZ0h5Uvbck9AZVGfVzEZroFcEAg5B1BHfUAcdeHdvaRQ3VnGIlZ+ykRc8pJUsjAHzfNYHGnT055PhvxNn2bOqs7PZsQJIichQTq8Y+Kw64GjdD3EBastjrWNLtSFfOljX1uo+01qt7N07fatqsU7P2XMsitGwBzykKQSCCMOe6qu7+7pHZt9JbFudQFZGxgsrDIyO4jUH1UFs7bb1vI/ZxzwvJqeVZEZsDqeUHNfe0drQ2689xLHEnypHVB87EZqpvDrbUtrtCOS2h7e4KukcfizqVBOPijOT00HUdaknaHA7aN9zXF9exm5YZ5CGZV8F5hgIB4KpA7s0ErWe/uz5XCR3luznQDtVyfVk6n1VvqpPtXZkltPJBMOWSJijD0g9x7x4HvFTr7n3fWSdJLKdi5hUPESckJnlZCT1Ckrj0MR0AoJjqo/FP4Zvf0p+wVbiqj8U/hm9/Sn7BQdr7m3+e3P6FfvBU+3F4keO0dUz05mAz85qAvc2/z25/Qr94KlfiPsCwuLUybUysUHMwcOVKlsA8oGjMcAAEHJxQdB/hmD/XRfSL/wB69INoxOcJIjHwVgT8wNVc3K4VXO03LxAw2nMcTSjqM9FUY7RvHGFznUVOu5PCa02a4liMklxyle0du4+dhFwoB9OT6aDr7i4jwRIyYIIIYjBB6gg91aC1h2VbSdpGLGGTXy17FG166jBFRFxU4MxWNq13ZyOURlEkchDYDsFBVgAfOKjBz1znTFRBQXfhmV1DIQysAQQcggjIII0II76+ZblF85lX1kD7a0u4HwVY/qtv90tRVxf4RRRQT7QtnfmDmSWNyCD2j+UUOAVwWzg50z7QmObeK2Tz7iFfXKg+1qzYLhXQOjKyMMhlIIIPQgjQiqQ1Mu7uzdp7Y2dBbQMLTZ0MYjZ2JzcMvnYC4LIDpy6LocknQBL95v7s+JuWS9t1YdR2qkj1gHT21s9nbWhuE57eWOVPlRuHHzqTrVYeIfCefZSJKZFmgduTnUFSrYJAZSToQDggnoemmdDufvZNs66SeBjoRzpnSRM+UrDvyOngcGguPSvK0ulkjSRDlXVWU+IYZB+Y1DnHTiTNbuLG0cxsUDzSKcNhvNRT1XQZJGuoHjkJS2nvbZ2x5bi6gib5LyKG/Zzn6q8LLfqwmblivLdmPQdqmT6gTk1X/gvuXb7Ru5ffmXWJA/Z8xHOWbGWIOSo78EasNe4y9tzgjs2eIrHD73kx5MkbNoe7KMSrD16+kUHYy7dgW4S3aVBcSKWSMnymUZyQO8eS37JrOqte5OwJ9n7zW1vc6shcK2SVZGhkCMufinJ07jkdRVlKCLeOcBC2U3ckzIT+eoP/AEzUd7YvWijyoGSQMnoM51+qps4nbCN3sydFGZEAlTxzH5WB6SvMPbUHn/KLXTUlf7w/8j66y54jmraez3PDMlpxZMdJ1bW4+/0fENgEPPOe0lPTvA9XdXpLfsemg/8Ae+vG3m57dGPVfJPs/wDGK+K9WNRGq9ny15ta0zedyyNnbSlt5DJbyGNzo2MFXHg6NlXHrFZNvfvPNPLMI+0bsweRAq4CYGF7s419Na0HUjwAJ9pwPsol0Ym5sFlIwQOuhyp19vz1m4nHzY55e70/C+Irh4ms5O3X6My6sQuZYQUlXJBTAB01yreSRXwNrmeWMTTCZVTmCtyoqNkZwiAKW17xnTrWysd35buEu7dijKTGo1LfJZyeiegdRXYx3dvdbLbt1t0eOK6RrcxgN74hj5+aM58kBFZsAdGGulZa4LxT33pZ+P4f2/NhrE67+Xy/dHu2jnsj3h9PUVOfsFYd0TI0SHU84we8AatrW63i2TBDHAI0CT4Ukr8kLhyw78nQe3wrV7NTmmZu5Fx7W1P1D66umvsMMxtkjL/seOraI16/Bsb2Tljc+Ct9lTBwos+z2Pag9WVn/bkZh9RFQxtCBpmitovxk7qg9pGT6hp7AasdY2axRJEnmxqqL6lAA+oVn4auq7bvGcsWzRSPKPr9w96UpWp4hXnFcK2eVg2OuCDj146VD/uiN6ZYY4LWFiizB3kKnBZVICpkfFJLEjvwKg7Y22prWZJrdzHKhyCPrBHxlPeDoaC5u0fxMn5j/umqSmroXN7myaVxy5gLsD8X+TyR7KpeaCePc0/ir38+H916lHfPapttn3U6aPHDIyn+ly+R/eIqNfc2WZFpdSHzXlRR60TJ/fFSLv3s4z7Mu4kGWaCTlHiQpKj2kCgp2xydetS/wq39nsrAxQ7MubpTK7mSINy5IUcvkxtqAB399RAasR7nLaats+aHPlxTFsf0ZEHKfnR/moOf4ib3Xu1LP3uNj3kR7RH5ikjebnTl7EePjUYjci//ACG6/wDryfw1civmSUKpZiAoBJJOAAOpJPQUGi3BWQbLtFmVlkWCNWVwQwKrjBB1BwB1qBvdA/DH9hF/zVZZHDAFSCCMgjUEHoQe8VWn3QPwx/YRf81Bi8CfhuH8yb7s1aKqu8CfhqH8yb7s1aKgqpxrXG3LrH9Sf/wStz7nc/52f9Wk+8jrT8bfhy6/sfuErb+53+Fn/VpP346CydVH4p/DN7+lP2CrcVUfin8M3v6U/YKDpOBm8ENlLeT3LhI1gX1k9oMKo+Mx8K02+/E6XaN2jyIPesThkt2J5WAOvacpHMzDQkdASB35zeDO5lvtG5nS6DFUhJUK2MMx5ebTqRnI7s9c1yu9u7Euz7uS2m6ofJbGjqfMcegj5jkd1BbPdTbcF3ZxTWuBEygBQAOTGhQgaAqRjA0000rb1WPgxxC94XXYTti0uCA2TpG/RZPQDoG9GD8WrOUHDcbPgK7/ALD/AHmOqrCrU8bPgK7/ALD/AHmOqrCguHuB8FWP6rb/AHS1ruLnwLefox94tbHcD4Ksf1W3+6Wtdxc+Bbz9GPvFoKm1brhh8D2X6FKqLVuuGHwPZfoUoNPx1QHYk2e54SPpVH2E1VyrS8c/gSf86H75aq1QXK3LP+bbP9Wt/ulqBfdA7CeLafvgg9lcImG7uaNQrL68BT/tVPO5fwZZ/q1v90taVduWO15rvZs8RLW7YZZMDmwxXtIyrcw5TjXQjnHiaCr2x9tTWkomtpGilXoynu7wR0YHwOlShsL3Rt1HgXkEc4+UhMb+s9VJ9QFbLeD3NxyWsLkY7knH/VQa/s1F29O4t5s5gLuEqrHCuCGRvU66Z9BwfRQWH3c29svbM8NzGD78tgSquSkiA9fJVuWRfTqBnuzXe1SvYO2ZLS5iuISQ8TBh6cdVPoIyCPAmrpo2QD40H7UA747vnZt+ygYtbkl4j3KxPlJ6ME/MV9NT9Wo3q3Yiv7ZoJxodVYdUYeaw9Iz07wSO+o3rFo1K/BmtgyRkr5K72ycrXEfcCHHt618Vl3mw57O9kguh5XZHlYdJFB8lwfYRrqMa1iYz3kekYz9elasW+SIli4mazmtavaZ2+rbH8oR8hP3jXnNFzKQeh0rd7h7mQ3l4YXlmRTEz+QVUkq6jGcEYw+endUn23BjZq+dHLIfF5n+xSBXJvrpMIxj31iUT7M3vntwFlAmiGgIwrgDp6G9vz1knfeJDc9kW7O8gMcilcFJB5IfwOY2YaHuqWv8AFLsv8kX9uX+Oo+4mbhWdmYGgjZFeQq453YY7NmGOYkjVe6q5tNuiyKRX3nG3+1u0dpZCOZvig55QPNQeofWSa/dhzu4EdvDJPMxLMEUnBPiQNBjGvT01vuH26tteT3tvImT2AaFiWBjbpkYOurL1z0rv9gHGybJ4mSCMovaIsi24kcaPzTcrN1U6LgnOS3dUMsc/u2aOFzW4eefH3n5OW3R2XLY7Vgk2pAY+2BigYMrIkjDGGKk4YgkD849RqJtrhuItv742LKy8oeILKhR+cK0bA5D4GTy82vprqd39o++LSCY6GWKNyPAsgJ+s1yIiI1Dl72vabWncy2FKUrqCLuO+5Et5bRz2yl5bbn5kAyzI2ObA7ypUHHgW9VRRwl2PYS3ZfaVxHEsPKyRSHlWVs/GdvJ5VIGV6nPhnNqK5rbvDfZ94xe4tY2c9XXKMfSWjILH15oOD4tcXrb3pJa2MgmlmUo7pqiIfP8vozMMjTpknPQGGN1Nz7naM4itYy2o5nOiRjxdu4ejqe4GrI2vBbZKNzC15iPlySMP2S+D7a6+w2dFAgjgjSOMdFRQqj2KMUGBunu1HYWcVtFqsY1Y9XYnLsfWSdO4YHdW3pSgrfxa4Sy2s0l1Zxl7RyXZUGTATqwKj/R9SCOnQ4wCeL3L3zm2ZcieDByOV0bzXXOoOOh0BBHQ+0G4lc1tbhvs65YtNaRFjqWUFCfSTGVJProOLtPdHWJTMsFwj41VQjj2Nzrn2gVpNpb3X+8Te9dnQtb2ROJpW7x4Ow0A/q1JJ7zjNSFa8H9lRsGWzQkfLaRx+y7kH2iuttrVI0CRKqIugVQFA9SjQUGjtha7H2fGkknJbwgJzvkklj1OAdSxJwBgZ00quHFreiG/2k81sS0QREDEEc3KDkgHUDJ7/AAq1F9s+KZOSeNJUODyyKGXI6HlYEVrfwJsPyK1+gj/hoKwcMd5Y7DacM8+eyHOrFRkgOhUHHfgkZ9Gas9+Gdp7yF726+9D/AKTDY8/l6cvNnm06V+/gTYfkVr9BH/DWZ/gK37HsOwi7D/VdmvJ15vxeOXrr060FUuJm34r3atxcW5JicoFJBGQkarnB1AJU9e7FZvCPe2HZ20RNc5ETRvGWUZ5eYqQ3KNSMr3a61ZT8CbD8itfoI/4afgTYfkVr9BH/AA0GLdcRbCO1junuVEEpYI/K55ipIYBQvNkEHuqre+u2Uu9oXNxFns5ZGZc6HHQEjuJAzj01baTdm0aNYmtoDEhJVDEhVSfOKqVwpPorH/Amw/IrX6CP+GgrxwW3zt9n3kjXbFI5Y+TnClgpDgjIXXBAOoB7qlXixunHtbZq3dph5Yk7SJlB/lYyMunidPKAx1GPjGuy/Amw/IrX6CP+GtrbWyRoEjVURRhVUAAAdAANAKCkNTvwu41wJbLbbSkKPEOVJSrMHUeaG5QSGA0zjBAGuesptuXYE5Nlakn+oj/hr8/Amw/IrX6CP+GgjfjHxLsZdnTWlvL2s8jRqQqthOSVXYliAPiYwM9ar9Vyn3MsSSWsrUk6kmCMk+3lr8/Amw/IrX6CP+Gg47hPxLtJ7W1sy5S6SNYuzZT5fZpjmVgOU5Vc4JB61icYeIlkLG5s0l57psRlFVvJIcFuZiOUYAPQk5qQrTdWzicPFa28ci9GSFFYaYOGVcjQmvm43SspHLyWls7scszQxkknqSSuSaCmVWW4OcQLWaztrLn5buNCnZkHyggJ5lbHKRyjOMg9a7P8CbD8itfoI/4a97Lde0hcPDa28cgzhkiRWGRg4ZVBGQSKCNOOW/VobKWySTnuTJGGQBvI5GDEsxGO4DAOdar1VzrrdOzkcvLaW7uxyzNDGzE+JYrkmvL8CbD8itfoI/4aDl+F3Ee0urW2tVcrdJCkZjZTr2UeGKtjlIwpPXPoqH96tq3FlvDd3FqDzxSs7aEryNjmDgfEPMAfWOhxVj7Ldi0hcPDawRyDOGSJFYZGDhlUEZFelvsKCOaSZIUWaUYkcKOZx4E940HzUHLbp8YLC9jBeVLebHlRzMFwe/ldsK49WviBXO8bN+LJ9mSW0U0c08rR8ojYPycsgZmLLkLopHXJ5vDNdjtXhdsy4bmls4uY9SmYyfSeyK5PrrGsuD+yomDLZoSPls8g/ZdiD81BAPDPh9LtK6TyCLVGBlkI8nAOSinvdumB0zk1bCvO3t1jUJGqoijAVQAAPAAaAV6UClKUEMcbG7K/tpWB5GgkjzjvDE4/vCuCjkDDKnIqzt5YxzIUmRZEPVXUMD7DpUc7xcD4JCXsZGtn+QcvGfVrzL85Hoqyt9dFd8fN1cdw2u+z2tb+D9rH+1GWH95BU/VX+/3LvtlvDd3BheGCeFiY2JOOcakFRgEaf7Qqf1ORp0qNp3O0qRMRqX7Ua8ak/wAnjb5M0f1pIKkquM4k2aSRwrIoZGuLUMD0IMwUj5mqPZLW+iJuH+23g2oGhjedpInjCR8uT0bqxCgDkySToK7Gx2ltLZ1vFFLY/wAnzSYcOZAvM7OOZII5CuA2M41xW03D2XDbbXvokjVcx28keAPJUgrIF7wOfGcddKkeuzO52RGo0inam8099bG0tIJGlm8hnEUiQxBtHYvIiknlz3f9jJuzLBYII4U82JEQepVAH2Vk0rgUpSgUpSgUpSgUpSgUpSgUpSgUpSgUpSgUpSgUpSgUpSgUpSgUpSgUpSgUpSgUpSgUpSgUpSgUpSgUpSgUpSg1O9mxffdjPb98kbBfzsZQ+xgK1nDreNbmwg5nXt1QJInMOcNH5JyucjPLn211NcTtjg/s+4kaXkeKRmLM0TkZLHJOG5gNT3AUHbVxHFS8CWLyIV7SJopFB7zHMjAdRnodBWIODEA0F5fBfATLj9yvS24KWAcNKZ5yO6WXIPr5VXI9FHXruPu1c++Df3ssTSSwLGiQqQqoSHGSdSenznWu5r5RAAAAABoAOgA6DFfVHClKUClKUClKUClKUClKUClKUClKUClKUClKUClKUClKUClKUClKUClKUClKUClKUClKUClKUClKUClKUH//2Q=="/>
          <p:cNvSpPr>
            <a:spLocks noChangeAspect="1" noChangeArrowheads="1"/>
          </p:cNvSpPr>
          <p:nvPr/>
        </p:nvSpPr>
        <p:spPr bwMode="auto">
          <a:xfrm>
            <a:off x="38100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3104" name="AutoShape 32" descr="data:image/jpeg;base64,/9j/4AAQSkZJRgABAQAAAQABAAD/2wCEAAkGBhQSEBUUEBQWFRIVGBYYGRgXGBwaHBgdGRYfHRUaGxYXGyYfFxkjHBgXIy8gIycqLCwsFx4xNTAqNSotLCkBCQoKDgwOGg8PGjQkHyU1KywrKzQsLC0qLzUvLC4sNC8qLSoqLCwsLiwsKTAvLDQ1LDUqKiwsLCwpKS8sLCw1Nf/AABEIAH8BjAMBIgACEQEDEQH/xAAcAAEAAgMBAQEAAAAAAAAAAAAABwgEBQYDAgH/xABREAACAQMBBQMFCgkGDgMAAAABAgMABBEhBQYHEjETQVEiMmFxgQgUNUJSkZOhsbMWM1Ryc3SSstIjNGJjg6IVFyQlQ1OCtMHCw9Hh8ESUo//EABoBAQADAQEBAAAAAAAAAAAAAAACAwQBBQb/xAAuEQEAAgIABAMGBgMAAAAAAAAAAQIDEQQSITEFQVETIoGhsfBhcZHR4fEUFTL/2gAMAwEAAhEDEQA/AJxpSlApSuE3l34laaS22fyL2P8AOLqQZSD+iq/6SX0dAdPHAdTtveO3s057qZIl7uY6n81R5TewGuFuOOELydnZWtxcv3YHLn1ABmx61FaLZW7fv2ZygZlGk17cYklc41jhR8xxaHrg8oPjpXfbH2NBZx9naxqi95+M3pZjqx9dVXyRVZWm2jPEnaA1bY03L6JCT8wiz9Ve2y+NNo79ndJLaSf1q+SPWw1HrKgemujMprC2psuK5TkuI1lXwcZx6j1U+kEVXGf1hP2TqIJ1dQyMGVhkMpBBB6EEaEV91EUFzLsGZSC8uypWwynymt2PeD4fvYPxsEyzBOrqroQysAykaggjIIPeCK0RMTG4UzGp1L0pSldcKUpQKUpQKUpQKUpQKUpQKUpQKUpQKUpQKUpQKUpQKUpQKUpQKUpQKUpQKUpQKUpQKUpQKUpQKUpQKUr5kkCgliAACSToAB1JPcKDlOI2+D2Nugt157qdxHEpGRnvbHfjIAHiw7s1FsWyFijMd1cTTOXZ3jhk7OJZGOWLOATK+epGBpp0rL3u37jvdqW5gz2Nt2/JIdA79mSWAPQAqmM69+mlak3SlWKMG5QToQeg9FHeySuH0udl2wwB5LZx34kYZPpOMnxJrE2htO8uZ5IdnmOGKFuSS4kXn5pAPKSNCMELnBJ7+8d+33XtRHY2yDuhi+coCfrJrYRQqoIUBQSWOBjVjljp3kkkn01hm3WZa4jpEPHZ0cixIJ2V5QMMyryhjnqF7tMe3NZNYO1b/sJIS5xDITGWPxZCQYiT3K2GXPiU8a+dt7V97IsjD+T7RFkPyFc8vP6gxTPoJqOpd21G9W6Et6HHvyWNCoVYlA7LQDPOOrktrnOmmOlZnCK4kS2ls7j8bZylPHyHHPGQe8atj0YrO2vdiOGQ9rHFJyN2ZdlUFgPJ846jOM+uuf3R3tgbapbnCLfWtuyA98iNIpQnoGGq+kr6s34bT2U5IhJ1KUrSoKUpQKUpQKUpQKUpQKUpQKUpQKUpQKUpQKUpQKUpQKUpQKUpQKUpQKUpQKUpQKUpQKUpQKUpQKUpQKiXixvU003+DbZsKAGuXHh1Ef2E+OVHjUj7y7aW0tJrhtREhYDxPRF9rED21AOzFbkMsh5pp2Mjsep5jn/iT7apzZOSu47vR8O4X/Izat/zHWf2+LL3c3Yju70xMuYbaHnEfNyiRicKpcagEnVhr5Ppr2uNjNcRo9vYpBcjEiCFsR3EBfkfIcjlZSUOupV8147K22bG8S5IJiZTFMAMkKTlWx34YA+zHfUibL3osi0EFrIJGYFUWMFiigZJc/EUADrroNKpreeWJhPjses9ot09Py8tfl2Z27FvJHZQJOMSpGqsMg45RgajQ6AVs6Uqqeqly3+Li17XnJnZQ/P2TTMY+bOfNOuM92a6O9tFljeOUcyOpVge8Ea1+y3SKwVnVWbOAWAJx1wD1xkdPGtM+8FwjyRmynl5Xbs3jCCN0OqEu7jlIBwdOoqXWUekNFaWkQmTZ+1I1m5MmzmkH4xPkE/6xQACDocD0Z57iHs5HvyiAJ2dvCE5dAh53K4A6D1V01zOXu7eS/eJJI3JgtIT2shdhgGRvR10AUYyTpXKbXvRNfXUq6r2gjU+IiUJn1E5rtrTWNw1cDirlzRW0bjrv9El8Ld9Gvbdorg/5Xb4V89XX4snrOMH0jPeK7eq7bK2ubHaEF0NELdlN6UbQk+rr60FWIBrXjvz12xcVgnh8s45+D9pSlTZilKUH5mmah/fXcTbEfbXFptOaRAZJOx7SSNlXJblTDFWwNAPJ6eyoe/xhbS/Lrr6Z/8AvQXBzX7VbOHsG2NrPJ2W0p4o4uXndppDq2cBVB8o+Se8VPm6ux5bW1SK4uHupFLEyvnLZYkDVmOADjr3UG3pSlApSlApSlApSlApSlBy+9nEiz2dIsd27K7rzqFRmyMkdRp1BrmZfdC7NHQXDeqNf+aQVIe0dkwzqVnijlXGMOoYf3hVQ999kJa7RuYIvxccrhR1wucqMnrgEDPooLK7kcUrbakskdukymNQ5MgUAgnGnK516V2VV89zb/Pbn9Cv3gqwdApSlBrd4N4oLKBp7qQRxrpnqWJ6KqjVmPgPA9wriNkcfdnTzCNu2hDHAeVVCejJVyVHpIx4kVp/dH7Mme2tpYwTDE8naY7i4URsR4eSwz4sPGoBggZ2VUUszEAKBkknoAB1JoLvg0rU7pWUkNhbRT/jY4YlfXPlKgBGe/HTPorbUClKUClKUClKUClKUClKUEbccr0+84IB/wDInUH81Bk/3inzVwL9dOg0Hsrr+Njf5Ts4d3NOfu//AH21x9YOKnrEPqPBKxGO9vWfpH8vwjPWszcOdbba0YwFjuI2i06BtGHqyVA9ta66vEjGXOB9Z9Q761U8k8+GiXs1Qh1YnDFh5pHh6PtrnD0vaekdFni2XBGLlvPveXqn29Z1RzEAzgEqpOAxHRc92eme7NeezNpJPGssR8k9x0KkHDKw+KynII7iK5vYHE21niHvhxBOoAkEgKrzd5V/NwcE4JBHszWv3g3qtrSXt7S5hZpNZYAxZJsac4eMMIpgBjJ0YDXpmpck70+e5o1ttN8YMAtPbteWj4541GZIGAwJIgMEqR1AIIOucEiuL2bBssTxyQLtBZEdGVBGzaqwIBHKTjTxrsNncUrCVctL2Ld6yKRj/aUFT89Yu2OLtpGp7DnuG/ogqg8OZ2H2A1OOaOmnJ1328dp2Frsi2ea3Q++5spGZDzPzOO7uULnJx4AZORXHWVt2car1IGp8SdSfnrXbR2vJtGYvcuUkx/IqAQigHPk51Pr6/UB6bP2oebspxyyDQHub/wA/bXM2K/JFu/q9PwriMNM01t0me33+LJ2tBzwuP6JPza/8KnPcDaRuNmWsh84xKp9JTyGPzqahSUeSfUfsqUuC7k7Hhz3NMB9Kx/4mu8LPSYS8brEXpb8J+X9u5pSla3gFKUoMfaP4mT8x/wB01SU1draP4mT8x/3TVJTQTx7mn8Ve/nw/uvU1VCvuafxV7+fD+69TVQK1O1d67S2OLm5hib5LyKG/ZJz9VQ5xe4wy9s9ns9yiISssynDMw85EYeaoOhYakg4wOuu4I8PIr9prq9XtIo2CKhJw7kczFsHJwCuneW16UE02vEPZ0h5Uvbck9AZVGfVzEZroFcEAg5B1BHfUAcdeHdvaRQ3VnGIlZ+ykRc8pJUsjAHzfNYHGnT055PhvxNn2bOqs7PZsQJIichQTq8Y+Kw64GjdD3EBastjrWNLtSFfOljX1uo+01qt7N07fatqsU7P2XMsitGwBzykKQSCCMOe6qu7+7pHZt9JbFudQFZGxgsrDIyO4jUH1UFs7bb1vI/ZxzwvJqeVZEZsDqeUHNfe0drQ2689xLHEnypHVB87EZqpvDrbUtrtCOS2h7e4KukcfizqVBOPijOT00HUdaknaHA7aN9zXF9exm5YZ5CGZV8F5hgIB4KpA7s0ErWe/uz5XCR3luznQDtVyfVk6n1VvqpPtXZkltPJBMOWSJijD0g9x7x4HvFTr7n3fWSdJLKdi5hUPESckJnlZCT1Ckrj0MR0AoJjqo/FP4Zvf0p+wVbiqj8U/hm9/Sn7BQdr7m3+e3P6FfvBU+3F4keO0dUz05mAz85qAvc2/z25/Qr94KlfiPsCwuLUybUysUHMwcOVKlsA8oGjMcAAEHJxQdB/hmD/XRfSL/wB69INoxOcJIjHwVgT8wNVc3K4VXO03LxAw2nMcTSjqM9FUY7RvHGFznUVOu5PCa02a4liMklxyle0du4+dhFwoB9OT6aDr7i4jwRIyYIIIYjBB6gg91aC1h2VbSdpGLGGTXy17FG166jBFRFxU4MxWNq13ZyOURlEkchDYDsFBVgAfOKjBz1znTFRBQXfhmV1DIQysAQQcggjIII0II76+ZblF85lX1kD7a0u4HwVY/qtv90tRVxf4RRRQT7QtnfmDmSWNyCD2j+UUOAVwWzg50z7QmObeK2Tz7iFfXKg+1qzYLhXQOjKyMMhlIIIPQgjQiqQ1Mu7uzdp7Y2dBbQMLTZ0MYjZ2JzcMvnYC4LIDpy6LocknQBL95v7s+JuWS9t1YdR2qkj1gHT21s9nbWhuE57eWOVPlRuHHzqTrVYeIfCefZSJKZFmgduTnUFSrYJAZSToQDggnoemmdDufvZNs66SeBjoRzpnSRM+UrDvyOngcGguPSvK0ulkjSRDlXVWU+IYZB+Y1DnHTiTNbuLG0cxsUDzSKcNhvNRT1XQZJGuoHjkJS2nvbZ2x5bi6gib5LyKG/Zzn6q8LLfqwmblivLdmPQdqmT6gTk1X/gvuXb7Ru5ffmXWJA/Z8xHOWbGWIOSo78EasNe4y9tzgjs2eIrHD73kx5MkbNoe7KMSrD16+kUHYy7dgW4S3aVBcSKWSMnymUZyQO8eS37JrOqte5OwJ9n7zW1vc6shcK2SVZGhkCMufinJ07jkdRVlKCLeOcBC2U3ckzIT+eoP/AEzUd7YvWijyoGSQMnoM51+qps4nbCN3sydFGZEAlTxzH5WB6SvMPbUHn/KLXTUlf7w/8j66y54jmraez3PDMlpxZMdJ1bW4+/0fENgEPPOe0lPTvA9XdXpLfsemg/8Ae+vG3m57dGPVfJPs/wDGK+K9WNRGq9ny15ta0zedyyNnbSlt5DJbyGNzo2MFXHg6NlXHrFZNvfvPNPLMI+0bsweRAq4CYGF7s419Na0HUjwAJ9pwPsol0Ym5sFlIwQOuhyp19vz1m4nHzY55e70/C+Irh4ms5O3X6My6sQuZYQUlXJBTAB01yreSRXwNrmeWMTTCZVTmCtyoqNkZwiAKW17xnTrWysd35buEu7dijKTGo1LfJZyeiegdRXYx3dvdbLbt1t0eOK6RrcxgN74hj5+aM58kBFZsAdGGulZa4LxT33pZ+P4f2/NhrE67+Xy/dHu2jnsj3h9PUVOfsFYd0TI0SHU84we8AatrW63i2TBDHAI0CT4Ukr8kLhyw78nQe3wrV7NTmmZu5Fx7W1P1D66umvsMMxtkjL/seOraI16/Bsb2Tljc+Ct9lTBwos+z2Pag9WVn/bkZh9RFQxtCBpmitovxk7qg9pGT6hp7AasdY2axRJEnmxqqL6lAA+oVn4auq7bvGcsWzRSPKPr9w96UpWp4hXnFcK2eVg2OuCDj146VD/uiN6ZYY4LWFiizB3kKnBZVICpkfFJLEjvwKg7Y22prWZJrdzHKhyCPrBHxlPeDoaC5u0fxMn5j/umqSmroXN7myaVxy5gLsD8X+TyR7KpeaCePc0/ir38+H916lHfPapttn3U6aPHDIyn+ly+R/eIqNfc2WZFpdSHzXlRR60TJ/fFSLv3s4z7Mu4kGWaCTlHiQpKj2kCgp2xydetS/wq39nsrAxQ7MubpTK7mSINy5IUcvkxtqAB399RAasR7nLaats+aHPlxTFsf0ZEHKfnR/moOf4ib3Xu1LP3uNj3kR7RH5ikjebnTl7EePjUYjci//ACG6/wDryfw1civmSUKpZiAoBJJOAAOpJPQUGi3BWQbLtFmVlkWCNWVwQwKrjBB1BwB1qBvdA/DH9hF/zVZZHDAFSCCMgjUEHoQe8VWn3QPwx/YRf81Bi8CfhuH8yb7s1aKqu8CfhqH8yb7s1aKgqpxrXG3LrH9Sf/wStz7nc/52f9Wk+8jrT8bfhy6/sfuErb+53+Fn/VpP346CydVH4p/DN7+lP2CrcVUfin8M3v6U/YKDpOBm8ENlLeT3LhI1gX1k9oMKo+Mx8K02+/E6XaN2jyIPesThkt2J5WAOvacpHMzDQkdASB35zeDO5lvtG5nS6DFUhJUK2MMx5ebTqRnI7s9c1yu9u7Euz7uS2m6ofJbGjqfMcegj5jkd1BbPdTbcF3ZxTWuBEygBQAOTGhQgaAqRjA0000rb1WPgxxC94XXYTti0uCA2TpG/RZPQDoG9GD8WrOUHDcbPgK7/ALD/AHmOqrCrU8bPgK7/ALD/AHmOqrCguHuB8FWP6rb/AHS1ruLnwLefox94tbHcD4Ksf1W3+6Wtdxc+Bbz9GPvFoKm1brhh8D2X6FKqLVuuGHwPZfoUoNPx1QHYk2e54SPpVH2E1VyrS8c/gSf86H75aq1QXK3LP+bbP9Wt/ulqBfdA7CeLafvgg9lcImG7uaNQrL68BT/tVPO5fwZZ/q1v90taVduWO15rvZs8RLW7YZZMDmwxXtIyrcw5TjXQjnHiaCr2x9tTWkomtpGilXoynu7wR0YHwOlShsL3Rt1HgXkEc4+UhMb+s9VJ9QFbLeD3NxyWsLkY7knH/VQa/s1F29O4t5s5gLuEqrHCuCGRvU66Z9BwfRQWH3c29svbM8NzGD78tgSquSkiA9fJVuWRfTqBnuzXe1SvYO2ZLS5iuISQ8TBh6cdVPoIyCPAmrpo2QD40H7UA747vnZt+ygYtbkl4j3KxPlJ6ME/MV9NT9Wo3q3Yiv7ZoJxodVYdUYeaw9Iz07wSO+o3rFo1K/BmtgyRkr5K72ycrXEfcCHHt618Vl3mw57O9kguh5XZHlYdJFB8lwfYRrqMa1iYz3kekYz9elasW+SIli4mazmtavaZ2+rbH8oR8hP3jXnNFzKQeh0rd7h7mQ3l4YXlmRTEz+QVUkq6jGcEYw+endUn23BjZq+dHLIfF5n+xSBXJvrpMIxj31iUT7M3vntwFlAmiGgIwrgDp6G9vz1knfeJDc9kW7O8gMcilcFJB5IfwOY2YaHuqWv8AFLsv8kX9uX+Oo+4mbhWdmYGgjZFeQq453YY7NmGOYkjVe6q5tNuiyKRX3nG3+1u0dpZCOZvig55QPNQeofWSa/dhzu4EdvDJPMxLMEUnBPiQNBjGvT01vuH26tteT3tvImT2AaFiWBjbpkYOurL1z0rv9gHGybJ4mSCMovaIsi24kcaPzTcrN1U6LgnOS3dUMsc/u2aOFzW4eefH3n5OW3R2XLY7Vgk2pAY+2BigYMrIkjDGGKk4YgkD849RqJtrhuItv742LKy8oeILKhR+cK0bA5D4GTy82vprqd39o++LSCY6GWKNyPAsgJ+s1yIiI1Dl72vabWncy2FKUrqCLuO+5Et5bRz2yl5bbn5kAyzI2ObA7ypUHHgW9VRRwl2PYS3ZfaVxHEsPKyRSHlWVs/GdvJ5VIGV6nPhnNqK5rbvDfZ94xe4tY2c9XXKMfSWjILH15oOD4tcXrb3pJa2MgmlmUo7pqiIfP8vozMMjTpknPQGGN1Nz7naM4itYy2o5nOiRjxdu4ejqe4GrI2vBbZKNzC15iPlySMP2S+D7a6+w2dFAgjgjSOMdFRQqj2KMUGBunu1HYWcVtFqsY1Y9XYnLsfWSdO4YHdW3pSgrfxa4Sy2s0l1Zxl7RyXZUGTATqwKj/R9SCOnQ4wCeL3L3zm2ZcieDByOV0bzXXOoOOh0BBHQ+0G4lc1tbhvs65YtNaRFjqWUFCfSTGVJProOLtPdHWJTMsFwj41VQjj2Nzrn2gVpNpb3X+8Te9dnQtb2ROJpW7x4Ow0A/q1JJ7zjNSFa8H9lRsGWzQkfLaRx+y7kH2iuttrVI0CRKqIugVQFA9SjQUGjtha7H2fGkknJbwgJzvkklj1OAdSxJwBgZ00quHFreiG/2k81sS0QREDEEc3KDkgHUDJ7/AAq1F9s+KZOSeNJUODyyKGXI6HlYEVrfwJsPyK1+gj/hoKwcMd5Y7DacM8+eyHOrFRkgOhUHHfgkZ9Gas9+Gdp7yF726+9D/AKTDY8/l6cvNnm06V+/gTYfkVr9BH/DWZ/gK37HsOwi7D/VdmvJ15vxeOXrr060FUuJm34r3atxcW5JicoFJBGQkarnB1AJU9e7FZvCPe2HZ20RNc5ETRvGWUZ5eYqQ3KNSMr3a61ZT8CbD8itfoI/4afgTYfkVr9BH/AA0GLdcRbCO1junuVEEpYI/K55ipIYBQvNkEHuqre+u2Uu9oXNxFns5ZGZc6HHQEjuJAzj01baTdm0aNYmtoDEhJVDEhVSfOKqVwpPorH/Amw/IrX6CP+GgrxwW3zt9n3kjXbFI5Y+TnClgpDgjIXXBAOoB7qlXixunHtbZq3dph5Yk7SJlB/lYyMunidPKAx1GPjGuy/Amw/IrX6CP+GtrbWyRoEjVURRhVUAAAdAANAKCkNTvwu41wJbLbbSkKPEOVJSrMHUeaG5QSGA0zjBAGuesptuXYE5Nlakn+oj/hr8/Amw/IrX6CP+GgjfjHxLsZdnTWlvL2s8jRqQqthOSVXYliAPiYwM9ar9Vyn3MsSSWsrUk6kmCMk+3lr8/Amw/IrX6CP+Gg47hPxLtJ7W1sy5S6SNYuzZT5fZpjmVgOU5Vc4JB61icYeIlkLG5s0l57psRlFVvJIcFuZiOUYAPQk5qQrTdWzicPFa28ci9GSFFYaYOGVcjQmvm43SspHLyWls7scszQxkknqSSuSaCmVWW4OcQLWaztrLn5buNCnZkHyggJ5lbHKRyjOMg9a7P8CbD8itfoI/4a97Lde0hcPDa28cgzhkiRWGRg4ZVBGQSKCNOOW/VobKWySTnuTJGGQBvI5GDEsxGO4DAOdar1VzrrdOzkcvLaW7uxyzNDGzE+JYrkmvL8CbD8itfoI/4aDl+F3Ee0urW2tVcrdJCkZjZTr2UeGKtjlIwpPXPoqH96tq3FlvDd3FqDzxSs7aEryNjmDgfEPMAfWOhxVj7Ldi0hcPDawRyDOGSJFYZGDhlUEZFelvsKCOaSZIUWaUYkcKOZx4E940HzUHLbp8YLC9jBeVLebHlRzMFwe/ldsK49WviBXO8bN+LJ9mSW0U0c08rR8ojYPycsgZmLLkLopHXJ5vDNdjtXhdsy4bmls4uY9SmYyfSeyK5PrrGsuD+yomDLZoSPls8g/ZdiD81BAPDPh9LtK6TyCLVGBlkI8nAOSinvdumB0zk1bCvO3t1jUJGqoijAVQAAPAAaAV6UClKUEMcbG7K/tpWB5GgkjzjvDE4/vCuCjkDDKnIqzt5YxzIUmRZEPVXUMD7DpUc7xcD4JCXsZGtn+QcvGfVrzL85Hoqyt9dFd8fN1cdw2u+z2tb+D9rH+1GWH95BU/VX+/3LvtlvDd3BheGCeFiY2JOOcakFRgEaf7Qqf1ORp0qNp3O0qRMRqX7Ua8ak/wAnjb5M0f1pIKkquM4k2aSRwrIoZGuLUMD0IMwUj5mqPZLW+iJuH+23g2oGhjedpInjCR8uT0bqxCgDkySToK7Gx2ltLZ1vFFLY/wAnzSYcOZAvM7OOZII5CuA2M41xW03D2XDbbXvokjVcx28keAPJUgrIF7wOfGcddKkeuzO52RGo0inam8099bG0tIJGlm8hnEUiQxBtHYvIiknlz3f9jJuzLBYII4U82JEQepVAH2Vk0rgUpSgUpSgUpSgUpSgUpSgUpSgUpSgUpSgUpSgUpSgUpSgUpSgUpSgUpSgUpSgUpSgUpSgUpSgUpSgUpSgUpSg1O9mxffdjPb98kbBfzsZQ+xgK1nDreNbmwg5nXt1QJInMOcNH5JyucjPLn211NcTtjg/s+4kaXkeKRmLM0TkZLHJOG5gNT3AUHbVxHFS8CWLyIV7SJopFB7zHMjAdRnodBWIODEA0F5fBfATLj9yvS24KWAcNKZ5yO6WXIPr5VXI9FHXruPu1c++Df3ssTSSwLGiQqQqoSHGSdSenznWu5r5RAAAAABoAOgA6DFfVHClKUClKUClKUClKUClKUClKUClKUClKUClKUClKUClKUClKUClKUClKUClKUClKUClKUClKUClKUClKUH//2Q=="/>
          <p:cNvSpPr>
            <a:spLocks noChangeAspect="1" noChangeArrowheads="1"/>
          </p:cNvSpPr>
          <p:nvPr/>
        </p:nvSpPr>
        <p:spPr bwMode="auto">
          <a:xfrm>
            <a:off x="38100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cxnSp>
        <p:nvCxnSpPr>
          <p:cNvPr id="3" name="직선 연결선 2">
            <a:extLst>
              <a:ext uri="{FF2B5EF4-FFF2-40B4-BE49-F238E27FC236}">
                <a16:creationId xmlns:a16="http://schemas.microsoft.com/office/drawing/2014/main" id="{2A48BE2E-ECCF-EA72-BA4E-D409B7EE0947}"/>
              </a:ext>
            </a:extLst>
          </p:cNvPr>
          <p:cNvCxnSpPr/>
          <p:nvPr/>
        </p:nvCxnSpPr>
        <p:spPr bwMode="auto">
          <a:xfrm>
            <a:off x="560512" y="2842244"/>
            <a:ext cx="8856984" cy="0"/>
          </a:xfrm>
          <a:prstGeom prst="line">
            <a:avLst/>
          </a:prstGeom>
          <a:noFill/>
          <a:ln w="9525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BD01C913-F2AE-AFC5-3E01-A04E702DB582}"/>
              </a:ext>
            </a:extLst>
          </p:cNvPr>
          <p:cNvSpPr txBox="1"/>
          <p:nvPr/>
        </p:nvSpPr>
        <p:spPr>
          <a:xfrm>
            <a:off x="659736" y="3072831"/>
            <a:ext cx="3213144" cy="276999"/>
          </a:xfrm>
          <a:prstGeom prst="rect">
            <a:avLst/>
          </a:prstGeom>
          <a:solidFill>
            <a:schemeClr val="accent1">
              <a:lumMod val="90000"/>
              <a:alpha val="30000"/>
            </a:schemeClr>
          </a:solidFill>
        </p:spPr>
        <p:txBody>
          <a:bodyPr wrap="square" rtlCol="0">
            <a:spAutoFit/>
          </a:bodyPr>
          <a:lstStyle/>
          <a:p>
            <a:pPr latinLnBrk="1"/>
            <a:r>
              <a:rPr lang="ko-KR" altLang="en-US" sz="1200" b="1" dirty="0"/>
              <a:t>웹 로그 수집 방식</a:t>
            </a:r>
            <a:endParaRPr lang="ko-KR" altLang="en-US" sz="12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D01C913-F2AE-AFC5-3E01-A04E702DB582}"/>
              </a:ext>
            </a:extLst>
          </p:cNvPr>
          <p:cNvSpPr txBox="1"/>
          <p:nvPr/>
        </p:nvSpPr>
        <p:spPr>
          <a:xfrm>
            <a:off x="659736" y="5128249"/>
            <a:ext cx="3213144" cy="276999"/>
          </a:xfrm>
          <a:prstGeom prst="rect">
            <a:avLst/>
          </a:prstGeom>
          <a:solidFill>
            <a:schemeClr val="accent1">
              <a:lumMod val="90000"/>
              <a:alpha val="30000"/>
            </a:schemeClr>
          </a:solidFill>
        </p:spPr>
        <p:txBody>
          <a:bodyPr wrap="square" rtlCol="0">
            <a:spAutoFit/>
          </a:bodyPr>
          <a:lstStyle/>
          <a:p>
            <a:pPr latinLnBrk="1"/>
            <a:r>
              <a:rPr lang="ko-KR" altLang="en-US" sz="1200" b="1" dirty="0"/>
              <a:t>데이터 분석 방식</a:t>
            </a:r>
            <a:endParaRPr lang="ko-KR" altLang="en-US" sz="1200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8D7BEB7-FD78-23FD-82A1-E7644C27A461}"/>
              </a:ext>
            </a:extLst>
          </p:cNvPr>
          <p:cNvSpPr txBox="1"/>
          <p:nvPr/>
        </p:nvSpPr>
        <p:spPr>
          <a:xfrm>
            <a:off x="659736" y="3368462"/>
            <a:ext cx="86409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1"/>
            <a:r>
              <a:rPr lang="ko-KR" altLang="en-US" sz="1200" dirty="0">
                <a:latin typeface="+mj-ea"/>
                <a:ea typeface="+mj-ea"/>
              </a:rPr>
              <a:t>웹 서버 로그파일 방식</a:t>
            </a:r>
            <a:r>
              <a:rPr lang="en-US" altLang="ko-KR" sz="1200" dirty="0">
                <a:latin typeface="+mj-ea"/>
                <a:ea typeface="+mj-ea"/>
              </a:rPr>
              <a:t> : </a:t>
            </a:r>
            <a:r>
              <a:rPr lang="ko-KR" altLang="en-US" sz="1200" dirty="0" err="1">
                <a:latin typeface="+mj-ea"/>
                <a:ea typeface="+mj-ea"/>
              </a:rPr>
              <a:t>웹서버에서</a:t>
            </a:r>
            <a:r>
              <a:rPr lang="ko-KR" altLang="en-US" sz="1200" dirty="0">
                <a:latin typeface="+mj-ea"/>
                <a:ea typeface="+mj-ea"/>
              </a:rPr>
              <a:t> 자동 생성하는 로그</a:t>
            </a:r>
            <a:endParaRPr lang="en-US" altLang="ko-KR" sz="1200" dirty="0">
              <a:latin typeface="+mj-ea"/>
              <a:ea typeface="+mj-ea"/>
            </a:endParaRPr>
          </a:p>
          <a:p>
            <a:pPr latinLnBrk="1"/>
            <a:r>
              <a:rPr lang="ko-KR" altLang="en-US" sz="1200" dirty="0">
                <a:latin typeface="+mj-ea"/>
                <a:ea typeface="+mj-ea"/>
              </a:rPr>
              <a:t>패킷 </a:t>
            </a:r>
            <a:r>
              <a:rPr lang="ko-KR" altLang="en-US" sz="1200" dirty="0" err="1">
                <a:latin typeface="+mj-ea"/>
                <a:ea typeface="+mj-ea"/>
              </a:rPr>
              <a:t>스니핑</a:t>
            </a:r>
            <a:r>
              <a:rPr lang="ko-KR" altLang="en-US" sz="1200" dirty="0">
                <a:latin typeface="+mj-ea"/>
                <a:ea typeface="+mj-ea"/>
              </a:rPr>
              <a:t> 방식 </a:t>
            </a:r>
            <a:r>
              <a:rPr lang="en-US" altLang="ko-KR" sz="1200" dirty="0">
                <a:latin typeface="+mj-ea"/>
                <a:ea typeface="+mj-ea"/>
              </a:rPr>
              <a:t>: </a:t>
            </a:r>
            <a:r>
              <a:rPr lang="ko-KR" altLang="en-US" sz="1200" dirty="0"/>
              <a:t>네트워크 패킷을 수집하는 방식</a:t>
            </a:r>
            <a:endParaRPr lang="en-US" altLang="ko-KR" sz="1200" dirty="0"/>
          </a:p>
          <a:p>
            <a:pPr latinLnBrk="1"/>
            <a:r>
              <a:rPr lang="ko-KR" altLang="en-US" sz="1200" dirty="0">
                <a:latin typeface="+mj-ea"/>
                <a:ea typeface="+mj-ea"/>
              </a:rPr>
              <a:t>페이지 </a:t>
            </a:r>
            <a:r>
              <a:rPr lang="ko-KR" altLang="en-US" sz="1200" dirty="0" err="1">
                <a:latin typeface="+mj-ea"/>
                <a:ea typeface="+mj-ea"/>
              </a:rPr>
              <a:t>태깅</a:t>
            </a:r>
            <a:r>
              <a:rPr lang="ko-KR" altLang="en-US" sz="1200" dirty="0">
                <a:latin typeface="+mj-ea"/>
                <a:ea typeface="+mj-ea"/>
              </a:rPr>
              <a:t> 방식 </a:t>
            </a:r>
            <a:r>
              <a:rPr lang="en-US" altLang="ko-KR" sz="1200" dirty="0">
                <a:latin typeface="+mj-ea"/>
                <a:ea typeface="+mj-ea"/>
              </a:rPr>
              <a:t>: </a:t>
            </a:r>
            <a:r>
              <a:rPr lang="ko-KR" altLang="en-US" sz="1200" dirty="0"/>
              <a:t>웹 페이지에 웹 로그를 수집하는 스크립트를 삽입</a:t>
            </a:r>
            <a:r>
              <a:rPr lang="en-US" altLang="ko-KR" sz="1200" dirty="0"/>
              <a:t>(tagging)</a:t>
            </a:r>
            <a:r>
              <a:rPr lang="ko-KR" altLang="en-US" sz="1200" dirty="0"/>
              <a:t>하는 방식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8D7BEB7-FD78-23FD-82A1-E7644C27A461}"/>
              </a:ext>
            </a:extLst>
          </p:cNvPr>
          <p:cNvSpPr txBox="1"/>
          <p:nvPr/>
        </p:nvSpPr>
        <p:spPr>
          <a:xfrm>
            <a:off x="659736" y="5434638"/>
            <a:ext cx="86409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1"/>
            <a:r>
              <a:rPr lang="ko-KR" altLang="en-US" sz="1200" dirty="0">
                <a:latin typeface="+mj-ea"/>
                <a:ea typeface="+mj-ea"/>
              </a:rPr>
              <a:t>소프트웨어 운용 방식 </a:t>
            </a:r>
            <a:r>
              <a:rPr lang="en-US" altLang="ko-KR" sz="1200" dirty="0">
                <a:latin typeface="+mj-ea"/>
                <a:ea typeface="+mj-ea"/>
              </a:rPr>
              <a:t>: </a:t>
            </a:r>
            <a:r>
              <a:rPr lang="ko-KR" altLang="en-US" sz="1200" dirty="0">
                <a:latin typeface="+mj-ea"/>
                <a:ea typeface="+mj-ea"/>
              </a:rPr>
              <a:t>로그 분석 솔루션이나 플러그인 등을 설치하여 웹 로그파일을 분석</a:t>
            </a:r>
          </a:p>
          <a:p>
            <a:pPr latinLnBrk="1"/>
            <a:r>
              <a:rPr lang="ko-KR" altLang="en-US" sz="1200" dirty="0">
                <a:latin typeface="+mj-ea"/>
                <a:ea typeface="+mj-ea"/>
              </a:rPr>
              <a:t>호스팅 서비스 활용 방식 </a:t>
            </a:r>
            <a:r>
              <a:rPr lang="en-US" altLang="ko-KR" sz="1200" dirty="0">
                <a:latin typeface="+mj-ea"/>
                <a:ea typeface="+mj-ea"/>
              </a:rPr>
              <a:t>: </a:t>
            </a:r>
            <a:r>
              <a:rPr lang="ko-KR" altLang="en-US" sz="1200" dirty="0">
                <a:latin typeface="+mj-ea"/>
                <a:ea typeface="+mj-ea"/>
              </a:rPr>
              <a:t>로그 분석 솔루션을 구입</a:t>
            </a:r>
            <a:r>
              <a:rPr lang="en-US" altLang="ko-KR" sz="1200" dirty="0">
                <a:latin typeface="+mj-ea"/>
                <a:ea typeface="+mj-ea"/>
              </a:rPr>
              <a:t>‧</a:t>
            </a:r>
            <a:r>
              <a:rPr lang="ko-KR" altLang="en-US" sz="1200" dirty="0">
                <a:latin typeface="+mj-ea"/>
                <a:ea typeface="+mj-ea"/>
              </a:rPr>
              <a:t>설치하지 않고 외부 전문기관의 서비스를 이용하는 방식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BD01C913-F2AE-AFC5-3E01-A04E702DB582}"/>
              </a:ext>
            </a:extLst>
          </p:cNvPr>
          <p:cNvSpPr txBox="1"/>
          <p:nvPr/>
        </p:nvSpPr>
        <p:spPr>
          <a:xfrm>
            <a:off x="661665" y="4104904"/>
            <a:ext cx="3213144" cy="276999"/>
          </a:xfrm>
          <a:prstGeom prst="rect">
            <a:avLst/>
          </a:prstGeom>
          <a:solidFill>
            <a:schemeClr val="accent1">
              <a:lumMod val="90000"/>
              <a:alpha val="30000"/>
            </a:schemeClr>
          </a:solidFill>
        </p:spPr>
        <p:txBody>
          <a:bodyPr wrap="square" rtlCol="0">
            <a:spAutoFit/>
          </a:bodyPr>
          <a:lstStyle/>
          <a:p>
            <a:pPr latinLnBrk="1"/>
            <a:r>
              <a:rPr lang="ko-KR" altLang="en-US" sz="1200" b="1" dirty="0"/>
              <a:t>응용 로그 수집 방식</a:t>
            </a:r>
            <a:endParaRPr lang="ko-KR" altLang="en-US" sz="1200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B8D7BEB7-FD78-23FD-82A1-E7644C27A461}"/>
              </a:ext>
            </a:extLst>
          </p:cNvPr>
          <p:cNvSpPr txBox="1"/>
          <p:nvPr/>
        </p:nvSpPr>
        <p:spPr>
          <a:xfrm>
            <a:off x="661665" y="4400535"/>
            <a:ext cx="86409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1"/>
            <a:r>
              <a:rPr lang="en-US" altLang="ko-KR" sz="1200" dirty="0">
                <a:latin typeface="+mj-ea"/>
                <a:ea typeface="+mj-ea"/>
              </a:rPr>
              <a:t>Was</a:t>
            </a:r>
            <a:r>
              <a:rPr lang="ko-KR" altLang="en-US" sz="1200" dirty="0">
                <a:latin typeface="+mj-ea"/>
                <a:ea typeface="+mj-ea"/>
              </a:rPr>
              <a:t>에서 수행되는 응용어플리케이션</a:t>
            </a:r>
            <a:r>
              <a:rPr lang="en-US" altLang="ko-KR" sz="1200" dirty="0">
                <a:latin typeface="+mj-ea"/>
                <a:ea typeface="+mj-ea"/>
              </a:rPr>
              <a:t>(java</a:t>
            </a:r>
            <a:r>
              <a:rPr lang="ko-KR" altLang="en-US" sz="1200" dirty="0">
                <a:latin typeface="+mj-ea"/>
                <a:ea typeface="+mj-ea"/>
              </a:rPr>
              <a:t>기반</a:t>
            </a:r>
            <a:r>
              <a:rPr lang="en-US" altLang="ko-KR" sz="1200" dirty="0">
                <a:latin typeface="+mj-ea"/>
                <a:ea typeface="+mj-ea"/>
              </a:rPr>
              <a:t>)</a:t>
            </a:r>
            <a:r>
              <a:rPr lang="ko-KR" altLang="en-US" sz="1200" dirty="0">
                <a:latin typeface="+mj-ea"/>
                <a:ea typeface="+mj-ea"/>
              </a:rPr>
              <a:t>에서 생성하는 로그로 비정형적으로 개발자가 임의로 코드에 기입하는 방식</a:t>
            </a:r>
            <a:endParaRPr lang="en-US" altLang="ko-KR" sz="1200" dirty="0">
              <a:latin typeface="+mj-ea"/>
              <a:ea typeface="+mj-ea"/>
            </a:endParaRPr>
          </a:p>
          <a:p>
            <a:pPr latinLnBrk="1"/>
            <a:r>
              <a:rPr lang="ko-KR" altLang="en-US" sz="1200" dirty="0" err="1"/>
              <a:t>로그생성</a:t>
            </a:r>
            <a:r>
              <a:rPr lang="en-US" altLang="ko-KR" sz="1200" dirty="0"/>
              <a:t>/</a:t>
            </a:r>
            <a:r>
              <a:rPr lang="ko-KR" altLang="en-US" sz="1200" dirty="0"/>
              <a:t>처리에 대한 </a:t>
            </a:r>
            <a:r>
              <a:rPr lang="ko-KR" altLang="en-US" sz="1200" dirty="0" err="1"/>
              <a:t>프레임웍을</a:t>
            </a:r>
            <a:r>
              <a:rPr lang="ko-KR" altLang="en-US" sz="1200" dirty="0"/>
              <a:t> 사용하며</a:t>
            </a:r>
            <a:r>
              <a:rPr lang="en-US" altLang="ko-KR" sz="1200" dirty="0"/>
              <a:t>, </a:t>
            </a:r>
            <a:r>
              <a:rPr lang="ko-KR" altLang="en-US" sz="1200" dirty="0" err="1"/>
              <a:t>전자정부프레임웍은</a:t>
            </a:r>
            <a:r>
              <a:rPr lang="ko-KR" altLang="en-US" sz="1200" dirty="0"/>
              <a:t> </a:t>
            </a:r>
            <a:r>
              <a:rPr lang="en-US" altLang="ko-KR" sz="1200" dirty="0"/>
              <a:t>log4j </a:t>
            </a:r>
            <a:r>
              <a:rPr lang="ko-KR" altLang="en-US" sz="1200" dirty="0"/>
              <a:t>기반을</a:t>
            </a:r>
            <a:r>
              <a:rPr lang="en-US" altLang="ko-KR" sz="1200" dirty="0"/>
              <a:t> </a:t>
            </a:r>
            <a:r>
              <a:rPr lang="ko-KR" altLang="en-US" sz="1200" dirty="0"/>
              <a:t>표준으로 한다</a:t>
            </a:r>
            <a:r>
              <a:rPr lang="en-US" altLang="ko-KR" sz="1200" dirty="0"/>
              <a:t>.</a:t>
            </a:r>
            <a:endParaRPr lang="ko-KR" altLang="en-US" sz="1200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4B320552-BFAC-4630-B918-BF4521842240}"/>
              </a:ext>
            </a:extLst>
          </p:cNvPr>
          <p:cNvSpPr txBox="1"/>
          <p:nvPr/>
        </p:nvSpPr>
        <p:spPr>
          <a:xfrm>
            <a:off x="685800" y="5916129"/>
            <a:ext cx="8731696" cy="437877"/>
          </a:xfrm>
          <a:prstGeom prst="rect">
            <a:avLst/>
          </a:prstGeom>
          <a:solidFill>
            <a:srgbClr val="999999">
              <a:lumMod val="40000"/>
              <a:lumOff val="60000"/>
            </a:srgbClr>
          </a:solidFill>
          <a:ln>
            <a:solidFill>
              <a:srgbClr val="000000">
                <a:lumMod val="50000"/>
                <a:lumOff val="50000"/>
              </a:srgbClr>
            </a:solidFill>
          </a:ln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/>
                <a:cs typeface="+mn-cs"/>
              </a:rPr>
              <a:t>본 프로젝트에서 적용가능 한 데이터 분석 방식은 소프트웨어 운용방식으로 오픈소스기반</a:t>
            </a:r>
            <a:r>
              <a:rPr lang="en-US" altLang="ko-KR" sz="800" kern="0" dirty="0">
                <a:solidFill>
                  <a:srgbClr val="000000"/>
                </a:solidFill>
                <a:latin typeface="맑은 고딕"/>
                <a:cs typeface="+mn-cs"/>
              </a:rPr>
              <a:t>(ELK) </a:t>
            </a:r>
            <a:r>
              <a:rPr lang="ko-KR" altLang="en-US" sz="800" kern="0" dirty="0" err="1">
                <a:solidFill>
                  <a:srgbClr val="000000"/>
                </a:solidFill>
                <a:latin typeface="맑은 고딕"/>
                <a:cs typeface="+mn-cs"/>
              </a:rPr>
              <a:t>데이타분석</a:t>
            </a:r>
            <a:r>
              <a:rPr lang="ko-KR" altLang="en-US" sz="800" kern="0" dirty="0">
                <a:solidFill>
                  <a:srgbClr val="000000"/>
                </a:solidFill>
                <a:latin typeface="맑은 고딕"/>
                <a:cs typeface="+mn-cs"/>
              </a:rPr>
              <a:t> 시스템 구축 및 솔루션도입이 고려되어야 한다</a:t>
            </a:r>
            <a:r>
              <a:rPr lang="en-US" altLang="ko-KR" sz="800" kern="0" dirty="0">
                <a:solidFill>
                  <a:srgbClr val="000000"/>
                </a:solidFill>
                <a:latin typeface="맑은 고딕"/>
                <a:cs typeface="+mn-cs"/>
              </a:rPr>
              <a:t>.</a:t>
            </a:r>
          </a:p>
          <a:p>
            <a:pPr marL="0" marR="0" lvl="0" indent="0" defTabSz="91440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/>
                <a:cs typeface="+mn-cs"/>
              </a:rPr>
              <a:t>데이터 분석 시스템은 일반적으로 프로젝트 구축 후 </a:t>
            </a:r>
            <a:r>
              <a:rPr kumimoji="0" lang="ko-KR" altLang="en-US" sz="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/>
                <a:cs typeface="+mn-cs"/>
              </a:rPr>
              <a:t>웅용시점에</a:t>
            </a:r>
            <a:r>
              <a:rPr kumimoji="0" lang="ko-KR" alt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/>
                <a:cs typeface="+mn-cs"/>
              </a:rPr>
              <a:t> 데이터 분석에 대한 전략</a:t>
            </a:r>
            <a:r>
              <a:rPr kumimoji="0" lang="ko-KR" altLang="en-US" sz="800" b="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/>
                <a:cs typeface="+mn-cs"/>
              </a:rPr>
              <a:t> 구체화 및 구축을 수행한다</a:t>
            </a:r>
            <a:r>
              <a:rPr kumimoji="0" lang="en-US" altLang="ko-KR" sz="800" b="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/>
                <a:cs typeface="+mn-cs"/>
              </a:rPr>
              <a:t>.</a:t>
            </a:r>
            <a:endParaRPr kumimoji="0" lang="en-US" altLang="ko-KR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009682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altLang="ko-KR" dirty="0"/>
              <a:t>2. </a:t>
            </a:r>
            <a:r>
              <a:rPr lang="ko-KR" altLang="en-US" dirty="0"/>
              <a:t>웹 </a:t>
            </a:r>
            <a:r>
              <a:rPr lang="ko-KR" altLang="en-US" dirty="0" err="1"/>
              <a:t>로그수집</a:t>
            </a:r>
            <a:r>
              <a:rPr lang="ko-KR" altLang="en-US" dirty="0"/>
              <a:t> </a:t>
            </a:r>
            <a:r>
              <a:rPr lang="en-US" altLang="ko-KR" dirty="0"/>
              <a:t>: </a:t>
            </a:r>
            <a:r>
              <a:rPr lang="ko-KR" altLang="en-US" dirty="0"/>
              <a:t>웹 로그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E87396-390A-40E4-AE63-451AD2BB2604}" type="slidenum">
              <a:rPr lang="ko-KR" altLang="en-US" smtClean="0">
                <a:solidFill>
                  <a:srgbClr val="000000"/>
                </a:solidFill>
              </a:rPr>
              <a:pPr>
                <a:defRPr/>
              </a:pPr>
              <a:t>5</a:t>
            </a:fld>
            <a:endParaRPr lang="en-US" altLang="ko-KR" dirty="0">
              <a:solidFill>
                <a:srgbClr val="000000"/>
              </a:solidFill>
            </a:endParaRPr>
          </a:p>
        </p:txBody>
      </p:sp>
      <p:sp>
        <p:nvSpPr>
          <p:cNvPr id="3102" name="AutoShape 30" descr="data:image/jpeg;base64,/9j/4AAQSkZJRgABAQAAAQABAAD/2wCEAAkGBhQSEBUUEBQWFRIVGBYYGRgXGBwaHBgdGRYfHRUaGxYXGyYfFxkjHBgXIy8gIycqLCwsFx4xNTAqNSotLCkBCQoKDgwOGg8PGjQkHyU1KywrKzQsLC0qLzUvLC4sNC8qLSoqLCwsLiwsKTAvLDQ1LDUqKiwsLCwpKS8sLCw1Nf/AABEIAH8BjAMBIgACEQEDEQH/xAAcAAEAAgMBAQEAAAAAAAAAAAAABwgEBQYDAgH/xABREAACAQMBBQMFCgkGDgMAAAABAgMABBEhBQYHEjETQVEiMmFxgQgUNUJSkZOhsbMWM1Ryc3SSstIjNGJjg6IVFyQlQ1OCtMHCw9Hh8ESUo//EABoBAQADAQEBAAAAAAAAAAAAAAACAwQBBQb/xAAuEQEAAgIABAMGBgMAAAAAAAAAAQIDEQQSITEFQVETIoGhsfBhcZHR4fEUFTL/2gAMAwEAAhEDEQA/AJxpSlApSuE3l34laaS22fyL2P8AOLqQZSD+iq/6SX0dAdPHAdTtveO3s057qZIl7uY6n81R5TewGuFuOOELydnZWtxcv3YHLn1ABmx61FaLZW7fv2ZygZlGk17cYklc41jhR8xxaHrg8oPjpXfbH2NBZx9naxqi95+M3pZjqx9dVXyRVZWm2jPEnaA1bY03L6JCT8wiz9Ve2y+NNo79ndJLaSf1q+SPWw1HrKgemujMprC2psuK5TkuI1lXwcZx6j1U+kEVXGf1hP2TqIJ1dQyMGVhkMpBBB6EEaEV91EUFzLsGZSC8uypWwynymt2PeD4fvYPxsEyzBOrqroQysAykaggjIIPeCK0RMTG4UzGp1L0pSldcKUpQKUpQKUpQKUpQKUpQKUpQKUpQKUpQKUpQKUpQKUpQKUpQKUpQKUpQKUpQKUpQKUpQKUpQKUpQKUr5kkCgliAACSToAB1JPcKDlOI2+D2Nugt157qdxHEpGRnvbHfjIAHiw7s1FsWyFijMd1cTTOXZ3jhk7OJZGOWLOATK+epGBpp0rL3u37jvdqW5gz2Nt2/JIdA79mSWAPQAqmM69+mlak3SlWKMG5QToQeg9FHeySuH0udl2wwB5LZx34kYZPpOMnxJrE2htO8uZ5IdnmOGKFuSS4kXn5pAPKSNCMELnBJ7+8d+33XtRHY2yDuhi+coCfrJrYRQqoIUBQSWOBjVjljp3kkkn01hm3WZa4jpEPHZ0cixIJ2V5QMMyryhjnqF7tMe3NZNYO1b/sJIS5xDITGWPxZCQYiT3K2GXPiU8a+dt7V97IsjD+T7RFkPyFc8vP6gxTPoJqOpd21G9W6Et6HHvyWNCoVYlA7LQDPOOrktrnOmmOlZnCK4kS2ls7j8bZylPHyHHPGQe8atj0YrO2vdiOGQ9rHFJyN2ZdlUFgPJ846jOM+uuf3R3tgbapbnCLfWtuyA98iNIpQnoGGq+kr6s34bT2U5IhJ1KUrSoKUpQKUpQKUpQKUpQKUpQKUpQKUpQKUpQKUpQKUpQKUpQKUpQKUpQKUpQKUpQKUpQKUpQKUpQKUpQKiXixvU003+DbZsKAGuXHh1Ef2E+OVHjUj7y7aW0tJrhtREhYDxPRF9rED21AOzFbkMsh5pp2Mjsep5jn/iT7apzZOSu47vR8O4X/Izat/zHWf2+LL3c3Yju70xMuYbaHnEfNyiRicKpcagEnVhr5Ppr2uNjNcRo9vYpBcjEiCFsR3EBfkfIcjlZSUOupV8147K22bG8S5IJiZTFMAMkKTlWx34YA+zHfUibL3osi0EFrIJGYFUWMFiigZJc/EUADrroNKpreeWJhPjses9ot09Py8tfl2Z27FvJHZQJOMSpGqsMg45RgajQ6AVs6Uqqeqly3+Li17XnJnZQ/P2TTMY+bOfNOuM92a6O9tFljeOUcyOpVge8Ea1+y3SKwVnVWbOAWAJx1wD1xkdPGtM+8FwjyRmynl5Xbs3jCCN0OqEu7jlIBwdOoqXWUekNFaWkQmTZ+1I1m5MmzmkH4xPkE/6xQACDocD0Z57iHs5HvyiAJ2dvCE5dAh53K4A6D1V01zOXu7eS/eJJI3JgtIT2shdhgGRvR10AUYyTpXKbXvRNfXUq6r2gjU+IiUJn1E5rtrTWNw1cDirlzRW0bjrv9El8Ld9Gvbdorg/5Xb4V89XX4snrOMH0jPeK7eq7bK2ubHaEF0NELdlN6UbQk+rr60FWIBrXjvz12xcVgnh8s45+D9pSlTZilKUH5mmah/fXcTbEfbXFptOaRAZJOx7SSNlXJblTDFWwNAPJ6eyoe/xhbS/Lrr6Z/8AvQXBzX7VbOHsG2NrPJ2W0p4o4uXndppDq2cBVB8o+Se8VPm6ux5bW1SK4uHupFLEyvnLZYkDVmOADjr3UG3pSlApSlApSlApSlApSlBy+9nEiz2dIsd27K7rzqFRmyMkdRp1BrmZfdC7NHQXDeqNf+aQVIe0dkwzqVnijlXGMOoYf3hVQ999kJa7RuYIvxccrhR1wucqMnrgEDPooLK7kcUrbakskdukymNQ5MgUAgnGnK516V2VV89zb/Pbn9Cv3gqwdApSlBrd4N4oLKBp7qQRxrpnqWJ6KqjVmPgPA9wriNkcfdnTzCNu2hDHAeVVCejJVyVHpIx4kVp/dH7Mme2tpYwTDE8naY7i4URsR4eSwz4sPGoBggZ2VUUszEAKBkknoAB1JoLvg0rU7pWUkNhbRT/jY4YlfXPlKgBGe/HTPorbUClKUClKUClKUClKUClKUEbccr0+84IB/wDInUH81Bk/3inzVwL9dOg0Hsrr+Njf5Ts4d3NOfu//AH21x9YOKnrEPqPBKxGO9vWfpH8vwjPWszcOdbba0YwFjuI2i06BtGHqyVA9ta66vEjGXOB9Z9Q761U8k8+GiXs1Qh1YnDFh5pHh6PtrnD0vaekdFni2XBGLlvPveXqn29Z1RzEAzgEqpOAxHRc92eme7NeezNpJPGssR8k9x0KkHDKw+KynII7iK5vYHE21niHvhxBOoAkEgKrzd5V/NwcE4JBHszWv3g3qtrSXt7S5hZpNZYAxZJsac4eMMIpgBjJ0YDXpmpck70+e5o1ttN8YMAtPbteWj4541GZIGAwJIgMEqR1AIIOucEiuL2bBssTxyQLtBZEdGVBGzaqwIBHKTjTxrsNncUrCVctL2Ld6yKRj/aUFT89Yu2OLtpGp7DnuG/ogqg8OZ2H2A1OOaOmnJ1328dp2Frsi2ea3Q++5spGZDzPzOO7uULnJx4AZORXHWVt2car1IGp8SdSfnrXbR2vJtGYvcuUkx/IqAQigHPk51Pr6/UB6bP2oebspxyyDQHub/wA/bXM2K/JFu/q9PwriMNM01t0me33+LJ2tBzwuP6JPza/8KnPcDaRuNmWsh84xKp9JTyGPzqahSUeSfUfsqUuC7k7Hhz3NMB9Kx/4mu8LPSYS8brEXpb8J+X9u5pSla3gFKUoMfaP4mT8x/wB01SU1draP4mT8x/3TVJTQTx7mn8Ve/nw/uvU1VCvuafxV7+fD+69TVQK1O1d67S2OLm5hib5LyKG/ZJz9VQ5xe4wy9s9ns9yiISssynDMw85EYeaoOhYakg4wOuu4I8PIr9prq9XtIo2CKhJw7kczFsHJwCuneW16UE02vEPZ0h5Uvbck9AZVGfVzEZroFcEAg5B1BHfUAcdeHdvaRQ3VnGIlZ+ykRc8pJUsjAHzfNYHGnT055PhvxNn2bOqs7PZsQJIichQTq8Y+Kw64GjdD3EBastjrWNLtSFfOljX1uo+01qt7N07fatqsU7P2XMsitGwBzykKQSCCMOe6qu7+7pHZt9JbFudQFZGxgsrDIyO4jUH1UFs7bb1vI/ZxzwvJqeVZEZsDqeUHNfe0drQ2689xLHEnypHVB87EZqpvDrbUtrtCOS2h7e4KukcfizqVBOPijOT00HUdaknaHA7aN9zXF9exm5YZ5CGZV8F5hgIB4KpA7s0ErWe/uz5XCR3luznQDtVyfVk6n1VvqpPtXZkltPJBMOWSJijD0g9x7x4HvFTr7n3fWSdJLKdi5hUPESckJnlZCT1Ckrj0MR0AoJjqo/FP4Zvf0p+wVbiqj8U/hm9/Sn7BQdr7m3+e3P6FfvBU+3F4keO0dUz05mAz85qAvc2/z25/Qr94KlfiPsCwuLUybUysUHMwcOVKlsA8oGjMcAAEHJxQdB/hmD/XRfSL/wB69INoxOcJIjHwVgT8wNVc3K4VXO03LxAw2nMcTSjqM9FUY7RvHGFznUVOu5PCa02a4liMklxyle0du4+dhFwoB9OT6aDr7i4jwRIyYIIIYjBB6gg91aC1h2VbSdpGLGGTXy17FG166jBFRFxU4MxWNq13ZyOURlEkchDYDsFBVgAfOKjBz1znTFRBQXfhmV1DIQysAQQcggjIII0II76+ZblF85lX1kD7a0u4HwVY/qtv90tRVxf4RRRQT7QtnfmDmSWNyCD2j+UUOAVwWzg50z7QmObeK2Tz7iFfXKg+1qzYLhXQOjKyMMhlIIIPQgjQiqQ1Mu7uzdp7Y2dBbQMLTZ0MYjZ2JzcMvnYC4LIDpy6LocknQBL95v7s+JuWS9t1YdR2qkj1gHT21s9nbWhuE57eWOVPlRuHHzqTrVYeIfCefZSJKZFmgduTnUFSrYJAZSToQDggnoemmdDufvZNs66SeBjoRzpnSRM+UrDvyOngcGguPSvK0ulkjSRDlXVWU+IYZB+Y1DnHTiTNbuLG0cxsUDzSKcNhvNRT1XQZJGuoHjkJS2nvbZ2x5bi6gib5LyKG/Zzn6q8LLfqwmblivLdmPQdqmT6gTk1X/gvuXb7Ru5ffmXWJA/Z8xHOWbGWIOSo78EasNe4y9tzgjs2eIrHD73kx5MkbNoe7KMSrD16+kUHYy7dgW4S3aVBcSKWSMnymUZyQO8eS37JrOqte5OwJ9n7zW1vc6shcK2SVZGhkCMufinJ07jkdRVlKCLeOcBC2U3ckzIT+eoP/AEzUd7YvWijyoGSQMnoM51+qps4nbCN3sydFGZEAlTxzH5WB6SvMPbUHn/KLXTUlf7w/8j66y54jmraez3PDMlpxZMdJ1bW4+/0fENgEPPOe0lPTvA9XdXpLfsemg/8Ae+vG3m57dGPVfJPs/wDGK+K9WNRGq9ny15ta0zedyyNnbSlt5DJbyGNzo2MFXHg6NlXHrFZNvfvPNPLMI+0bsweRAq4CYGF7s419Na0HUjwAJ9pwPsol0Ym5sFlIwQOuhyp19vz1m4nHzY55e70/C+Irh4ms5O3X6My6sQuZYQUlXJBTAB01yreSRXwNrmeWMTTCZVTmCtyoqNkZwiAKW17xnTrWysd35buEu7dijKTGo1LfJZyeiegdRXYx3dvdbLbt1t0eOK6RrcxgN74hj5+aM58kBFZsAdGGulZa4LxT33pZ+P4f2/NhrE67+Xy/dHu2jnsj3h9PUVOfsFYd0TI0SHU84we8AatrW63i2TBDHAI0CT4Ukr8kLhyw78nQe3wrV7NTmmZu5Fx7W1P1D66umvsMMxtkjL/seOraI16/Bsb2Tljc+Ct9lTBwos+z2Pag9WVn/bkZh9RFQxtCBpmitovxk7qg9pGT6hp7AasdY2axRJEnmxqqL6lAA+oVn4auq7bvGcsWzRSPKPr9w96UpWp4hXnFcK2eVg2OuCDj146VD/uiN6ZYY4LWFiizB3kKnBZVICpkfFJLEjvwKg7Y22prWZJrdzHKhyCPrBHxlPeDoaC5u0fxMn5j/umqSmroXN7myaVxy5gLsD8X+TyR7KpeaCePc0/ir38+H916lHfPapttn3U6aPHDIyn+ly+R/eIqNfc2WZFpdSHzXlRR60TJ/fFSLv3s4z7Mu4kGWaCTlHiQpKj2kCgp2xydetS/wq39nsrAxQ7MubpTK7mSINy5IUcvkxtqAB399RAasR7nLaats+aHPlxTFsf0ZEHKfnR/moOf4ib3Xu1LP3uNj3kR7RH5ikjebnTl7EePjUYjci//ACG6/wDryfw1civmSUKpZiAoBJJOAAOpJPQUGi3BWQbLtFmVlkWCNWVwQwKrjBB1BwB1qBvdA/DH9hF/zVZZHDAFSCCMgjUEHoQe8VWn3QPwx/YRf81Bi8CfhuH8yb7s1aKqu8CfhqH8yb7s1aKgqpxrXG3LrH9Sf/wStz7nc/52f9Wk+8jrT8bfhy6/sfuErb+53+Fn/VpP346CydVH4p/DN7+lP2CrcVUfin8M3v6U/YKDpOBm8ENlLeT3LhI1gX1k9oMKo+Mx8K02+/E6XaN2jyIPesThkt2J5WAOvacpHMzDQkdASB35zeDO5lvtG5nS6DFUhJUK2MMx5ebTqRnI7s9c1yu9u7Euz7uS2m6ofJbGjqfMcegj5jkd1BbPdTbcF3ZxTWuBEygBQAOTGhQgaAqRjA0000rb1WPgxxC94XXYTti0uCA2TpG/RZPQDoG9GD8WrOUHDcbPgK7/ALD/AHmOqrCrU8bPgK7/ALD/AHmOqrCguHuB8FWP6rb/AHS1ruLnwLefox94tbHcD4Ksf1W3+6Wtdxc+Bbz9GPvFoKm1brhh8D2X6FKqLVuuGHwPZfoUoNPx1QHYk2e54SPpVH2E1VyrS8c/gSf86H75aq1QXK3LP+bbP9Wt/ulqBfdA7CeLafvgg9lcImG7uaNQrL68BT/tVPO5fwZZ/q1v90taVduWO15rvZs8RLW7YZZMDmwxXtIyrcw5TjXQjnHiaCr2x9tTWkomtpGilXoynu7wR0YHwOlShsL3Rt1HgXkEc4+UhMb+s9VJ9QFbLeD3NxyWsLkY7knH/VQa/s1F29O4t5s5gLuEqrHCuCGRvU66Z9BwfRQWH3c29svbM8NzGD78tgSquSkiA9fJVuWRfTqBnuzXe1SvYO2ZLS5iuISQ8TBh6cdVPoIyCPAmrpo2QD40H7UA747vnZt+ygYtbkl4j3KxPlJ6ME/MV9NT9Wo3q3Yiv7ZoJxodVYdUYeaw9Iz07wSO+o3rFo1K/BmtgyRkr5K72ycrXEfcCHHt618Vl3mw57O9kguh5XZHlYdJFB8lwfYRrqMa1iYz3kekYz9elasW+SIli4mazmtavaZ2+rbH8oR8hP3jXnNFzKQeh0rd7h7mQ3l4YXlmRTEz+QVUkq6jGcEYw+endUn23BjZq+dHLIfF5n+xSBXJvrpMIxj31iUT7M3vntwFlAmiGgIwrgDp6G9vz1knfeJDc9kW7O8gMcilcFJB5IfwOY2YaHuqWv8AFLsv8kX9uX+Oo+4mbhWdmYGgjZFeQq453YY7NmGOYkjVe6q5tNuiyKRX3nG3+1u0dpZCOZvig55QPNQeofWSa/dhzu4EdvDJPMxLMEUnBPiQNBjGvT01vuH26tteT3tvImT2AaFiWBjbpkYOurL1z0rv9gHGybJ4mSCMovaIsi24kcaPzTcrN1U6LgnOS3dUMsc/u2aOFzW4eefH3n5OW3R2XLY7Vgk2pAY+2BigYMrIkjDGGKk4YgkD849RqJtrhuItv742LKy8oeILKhR+cK0bA5D4GTy82vprqd39o++LSCY6GWKNyPAsgJ+s1yIiI1Dl72vabWncy2FKUrqCLuO+5Et5bRz2yl5bbn5kAyzI2ObA7ypUHHgW9VRRwl2PYS3ZfaVxHEsPKyRSHlWVs/GdvJ5VIGV6nPhnNqK5rbvDfZ94xe4tY2c9XXKMfSWjILH15oOD4tcXrb3pJa2MgmlmUo7pqiIfP8vozMMjTpknPQGGN1Nz7naM4itYy2o5nOiRjxdu4ejqe4GrI2vBbZKNzC15iPlySMP2S+D7a6+w2dFAgjgjSOMdFRQqj2KMUGBunu1HYWcVtFqsY1Y9XYnLsfWSdO4YHdW3pSgrfxa4Sy2s0l1Zxl7RyXZUGTATqwKj/R9SCOnQ4wCeL3L3zm2ZcieDByOV0bzXXOoOOh0BBHQ+0G4lc1tbhvs65YtNaRFjqWUFCfSTGVJProOLtPdHWJTMsFwj41VQjj2Nzrn2gVpNpb3X+8Te9dnQtb2ROJpW7x4Ow0A/q1JJ7zjNSFa8H9lRsGWzQkfLaRx+y7kH2iuttrVI0CRKqIugVQFA9SjQUGjtha7H2fGkknJbwgJzvkklj1OAdSxJwBgZ00quHFreiG/2k81sS0QREDEEc3KDkgHUDJ7/AAq1F9s+KZOSeNJUODyyKGXI6HlYEVrfwJsPyK1+gj/hoKwcMd5Y7DacM8+eyHOrFRkgOhUHHfgkZ9Gas9+Gdp7yF726+9D/AKTDY8/l6cvNnm06V+/gTYfkVr9BH/DWZ/gK37HsOwi7D/VdmvJ15vxeOXrr060FUuJm34r3atxcW5JicoFJBGQkarnB1AJU9e7FZvCPe2HZ20RNc5ETRvGWUZ5eYqQ3KNSMr3a61ZT8CbD8itfoI/4afgTYfkVr9BH/AA0GLdcRbCO1junuVEEpYI/K55ipIYBQvNkEHuqre+u2Uu9oXNxFns5ZGZc6HHQEjuJAzj01baTdm0aNYmtoDEhJVDEhVSfOKqVwpPorH/Amw/IrX6CP+GgrxwW3zt9n3kjXbFI5Y+TnClgpDgjIXXBAOoB7qlXixunHtbZq3dph5Yk7SJlB/lYyMunidPKAx1GPjGuy/Amw/IrX6CP+GtrbWyRoEjVURRhVUAAAdAANAKCkNTvwu41wJbLbbSkKPEOVJSrMHUeaG5QSGA0zjBAGuesptuXYE5Nlakn+oj/hr8/Amw/IrX6CP+GgjfjHxLsZdnTWlvL2s8jRqQqthOSVXYliAPiYwM9ar9Vyn3MsSSWsrUk6kmCMk+3lr8/Amw/IrX6CP+Gg47hPxLtJ7W1sy5S6SNYuzZT5fZpjmVgOU5Vc4JB61icYeIlkLG5s0l57psRlFVvJIcFuZiOUYAPQk5qQrTdWzicPFa28ci9GSFFYaYOGVcjQmvm43SspHLyWls7scszQxkknqSSuSaCmVWW4OcQLWaztrLn5buNCnZkHyggJ5lbHKRyjOMg9a7P8CbD8itfoI/4a97Lde0hcPDa28cgzhkiRWGRg4ZVBGQSKCNOOW/VobKWySTnuTJGGQBvI5GDEsxGO4DAOdar1VzrrdOzkcvLaW7uxyzNDGzE+JYrkmvL8CbD8itfoI/4aDl+F3Ee0urW2tVcrdJCkZjZTr2UeGKtjlIwpPXPoqH96tq3FlvDd3FqDzxSs7aEryNjmDgfEPMAfWOhxVj7Ldi0hcPDawRyDOGSJFYZGDhlUEZFelvsKCOaSZIUWaUYkcKOZx4E940HzUHLbp8YLC9jBeVLebHlRzMFwe/ldsK49WviBXO8bN+LJ9mSW0U0c08rR8ojYPycsgZmLLkLopHXJ5vDNdjtXhdsy4bmls4uY9SmYyfSeyK5PrrGsuD+yomDLZoSPls8g/ZdiD81BAPDPh9LtK6TyCLVGBlkI8nAOSinvdumB0zk1bCvO3t1jUJGqoijAVQAAPAAaAV6UClKUEMcbG7K/tpWB5GgkjzjvDE4/vCuCjkDDKnIqzt5YxzIUmRZEPVXUMD7DpUc7xcD4JCXsZGtn+QcvGfVrzL85Hoqyt9dFd8fN1cdw2u+z2tb+D9rH+1GWH95BU/VX+/3LvtlvDd3BheGCeFiY2JOOcakFRgEaf7Qqf1ORp0qNp3O0qRMRqX7Ua8ak/wAnjb5M0f1pIKkquM4k2aSRwrIoZGuLUMD0IMwUj5mqPZLW+iJuH+23g2oGhjedpInjCR8uT0bqxCgDkySToK7Gx2ltLZ1vFFLY/wAnzSYcOZAvM7OOZII5CuA2M41xW03D2XDbbXvokjVcx28keAPJUgrIF7wOfGcddKkeuzO52RGo0inam8099bG0tIJGlm8hnEUiQxBtHYvIiknlz3f9jJuzLBYII4U82JEQepVAH2Vk0rgUpSgUpSgUpSgUpSgUpSgUpSgUpSgUpSgUpSgUpSgUpSgUpSgUpSgUpSgUpSgUpSgUpSgUpSgUpSgUpSgUpSg1O9mxffdjPb98kbBfzsZQ+xgK1nDreNbmwg5nXt1QJInMOcNH5JyucjPLn211NcTtjg/s+4kaXkeKRmLM0TkZLHJOG5gNT3AUHbVxHFS8CWLyIV7SJopFB7zHMjAdRnodBWIODEA0F5fBfATLj9yvS24KWAcNKZ5yO6WXIPr5VXI9FHXruPu1c++Df3ssTSSwLGiQqQqoSHGSdSenznWu5r5RAAAAABoAOgA6DFfVHClKUClKUClKUClKUClKUClKUClKUClKUClKUClKUClKUClKUClKUClKUClKUClKUClKUClKUClKUClKUH//2Q=="/>
          <p:cNvSpPr>
            <a:spLocks noChangeAspect="1" noChangeArrowheads="1"/>
          </p:cNvSpPr>
          <p:nvPr/>
        </p:nvSpPr>
        <p:spPr bwMode="auto">
          <a:xfrm>
            <a:off x="38100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3104" name="AutoShape 32" descr="data:image/jpeg;base64,/9j/4AAQSkZJRgABAQAAAQABAAD/2wCEAAkGBhQSEBUUEBQWFRIVGBYYGRgXGBwaHBgdGRYfHRUaGxYXGyYfFxkjHBgXIy8gIycqLCwsFx4xNTAqNSotLCkBCQoKDgwOGg8PGjQkHyU1KywrKzQsLC0qLzUvLC4sNC8qLSoqLCwsLiwsKTAvLDQ1LDUqKiwsLCwpKS8sLCw1Nf/AABEIAH8BjAMBIgACEQEDEQH/xAAcAAEAAgMBAQEAAAAAAAAAAAAABwgEBQYDAgH/xABREAACAQMBBQMFCgkGDgMAAAABAgMABBEhBQYHEjETQVEiMmFxgQgUNUJSkZOhsbMWM1Ryc3SSstIjNGJjg6IVFyQlQ1OCtMHCw9Hh8ESUo//EABoBAQADAQEBAAAAAAAAAAAAAAACAwQBBQb/xAAuEQEAAgIABAMGBgMAAAAAAAAAAQIDEQQSITEFQVETIoGhsfBhcZHR4fEUFTL/2gAMAwEAAhEDEQA/AJxpSlApSuE3l34laaS22fyL2P8AOLqQZSD+iq/6SX0dAdPHAdTtveO3s057qZIl7uY6n81R5TewGuFuOOELydnZWtxcv3YHLn1ABmx61FaLZW7fv2ZygZlGk17cYklc41jhR8xxaHrg8oPjpXfbH2NBZx9naxqi95+M3pZjqx9dVXyRVZWm2jPEnaA1bY03L6JCT8wiz9Ve2y+NNo79ndJLaSf1q+SPWw1HrKgemujMprC2psuK5TkuI1lXwcZx6j1U+kEVXGf1hP2TqIJ1dQyMGVhkMpBBB6EEaEV91EUFzLsGZSC8uypWwynymt2PeD4fvYPxsEyzBOrqroQysAykaggjIIPeCK0RMTG4UzGp1L0pSldcKUpQKUpQKUpQKUpQKUpQKUpQKUpQKUpQKUpQKUpQKUpQKUpQKUpQKUpQKUpQKUpQKUpQKUpQKUpQKUr5kkCgliAACSToAB1JPcKDlOI2+D2Nugt157qdxHEpGRnvbHfjIAHiw7s1FsWyFijMd1cTTOXZ3jhk7OJZGOWLOATK+epGBpp0rL3u37jvdqW5gz2Nt2/JIdA79mSWAPQAqmM69+mlak3SlWKMG5QToQeg9FHeySuH0udl2wwB5LZx34kYZPpOMnxJrE2htO8uZ5IdnmOGKFuSS4kXn5pAPKSNCMELnBJ7+8d+33XtRHY2yDuhi+coCfrJrYRQqoIUBQSWOBjVjljp3kkkn01hm3WZa4jpEPHZ0cixIJ2V5QMMyryhjnqF7tMe3NZNYO1b/sJIS5xDITGWPxZCQYiT3K2GXPiU8a+dt7V97IsjD+T7RFkPyFc8vP6gxTPoJqOpd21G9W6Et6HHvyWNCoVYlA7LQDPOOrktrnOmmOlZnCK4kS2ls7j8bZylPHyHHPGQe8atj0YrO2vdiOGQ9rHFJyN2ZdlUFgPJ846jOM+uuf3R3tgbapbnCLfWtuyA98iNIpQnoGGq+kr6s34bT2U5IhJ1KUrSoKUpQKUpQKUpQKUpQKUpQKUpQKUpQKUpQKUpQKUpQKUpQKUpQKUpQKUpQKUpQKUpQKUpQKUpQKUpQKiXixvU003+DbZsKAGuXHh1Ef2E+OVHjUj7y7aW0tJrhtREhYDxPRF9rED21AOzFbkMsh5pp2Mjsep5jn/iT7apzZOSu47vR8O4X/Izat/zHWf2+LL3c3Yju70xMuYbaHnEfNyiRicKpcagEnVhr5Ppr2uNjNcRo9vYpBcjEiCFsR3EBfkfIcjlZSUOupV8147K22bG8S5IJiZTFMAMkKTlWx34YA+zHfUibL3osi0EFrIJGYFUWMFiigZJc/EUADrroNKpreeWJhPjses9ot09Py8tfl2Z27FvJHZQJOMSpGqsMg45RgajQ6AVs6Uqqeqly3+Li17XnJnZQ/P2TTMY+bOfNOuM92a6O9tFljeOUcyOpVge8Ea1+y3SKwVnVWbOAWAJx1wD1xkdPGtM+8FwjyRmynl5Xbs3jCCN0OqEu7jlIBwdOoqXWUekNFaWkQmTZ+1I1m5MmzmkH4xPkE/6xQACDocD0Z57iHs5HvyiAJ2dvCE5dAh53K4A6D1V01zOXu7eS/eJJI3JgtIT2shdhgGRvR10AUYyTpXKbXvRNfXUq6r2gjU+IiUJn1E5rtrTWNw1cDirlzRW0bjrv9El8Ld9Gvbdorg/5Xb4V89XX4snrOMH0jPeK7eq7bK2ubHaEF0NELdlN6UbQk+rr60FWIBrXjvz12xcVgnh8s45+D9pSlTZilKUH5mmah/fXcTbEfbXFptOaRAZJOx7SSNlXJblTDFWwNAPJ6eyoe/xhbS/Lrr6Z/8AvQXBzX7VbOHsG2NrPJ2W0p4o4uXndppDq2cBVB8o+Se8VPm6ux5bW1SK4uHupFLEyvnLZYkDVmOADjr3UG3pSlApSlApSlApSlApSlBy+9nEiz2dIsd27K7rzqFRmyMkdRp1BrmZfdC7NHQXDeqNf+aQVIe0dkwzqVnijlXGMOoYf3hVQ999kJa7RuYIvxccrhR1wucqMnrgEDPooLK7kcUrbakskdukymNQ5MgUAgnGnK516V2VV89zb/Pbn9Cv3gqwdApSlBrd4N4oLKBp7qQRxrpnqWJ6KqjVmPgPA9wriNkcfdnTzCNu2hDHAeVVCejJVyVHpIx4kVp/dH7Mme2tpYwTDE8naY7i4URsR4eSwz4sPGoBggZ2VUUszEAKBkknoAB1JoLvg0rU7pWUkNhbRT/jY4YlfXPlKgBGe/HTPorbUClKUClKUClKUClKUClKUEbccr0+84IB/wDInUH81Bk/3inzVwL9dOg0Hsrr+Njf5Ts4d3NOfu//AH21x9YOKnrEPqPBKxGO9vWfpH8vwjPWszcOdbba0YwFjuI2i06BtGHqyVA9ta66vEjGXOB9Z9Q761U8k8+GiXs1Qh1YnDFh5pHh6PtrnD0vaekdFni2XBGLlvPveXqn29Z1RzEAzgEqpOAxHRc92eme7NeezNpJPGssR8k9x0KkHDKw+KynII7iK5vYHE21niHvhxBOoAkEgKrzd5V/NwcE4JBHszWv3g3qtrSXt7S5hZpNZYAxZJsac4eMMIpgBjJ0YDXpmpck70+e5o1ttN8YMAtPbteWj4541GZIGAwJIgMEqR1AIIOucEiuL2bBssTxyQLtBZEdGVBGzaqwIBHKTjTxrsNncUrCVctL2Ld6yKRj/aUFT89Yu2OLtpGp7DnuG/ogqg8OZ2H2A1OOaOmnJ1328dp2Frsi2ea3Q++5spGZDzPzOO7uULnJx4AZORXHWVt2car1IGp8SdSfnrXbR2vJtGYvcuUkx/IqAQigHPk51Pr6/UB6bP2oebspxyyDQHub/wA/bXM2K/JFu/q9PwriMNM01t0me33+LJ2tBzwuP6JPza/8KnPcDaRuNmWsh84xKp9JTyGPzqahSUeSfUfsqUuC7k7Hhz3NMB9Kx/4mu8LPSYS8brEXpb8J+X9u5pSla3gFKUoMfaP4mT8x/wB01SU1draP4mT8x/3TVJTQTx7mn8Ve/nw/uvU1VCvuafxV7+fD+69TVQK1O1d67S2OLm5hib5LyKG/ZJz9VQ5xe4wy9s9ns9yiISssynDMw85EYeaoOhYakg4wOuu4I8PIr9prq9XtIo2CKhJw7kczFsHJwCuneW16UE02vEPZ0h5Uvbck9AZVGfVzEZroFcEAg5B1BHfUAcdeHdvaRQ3VnGIlZ+ykRc8pJUsjAHzfNYHGnT055PhvxNn2bOqs7PZsQJIichQTq8Y+Kw64GjdD3EBastjrWNLtSFfOljX1uo+01qt7N07fatqsU7P2XMsitGwBzykKQSCCMOe6qu7+7pHZt9JbFudQFZGxgsrDIyO4jUH1UFs7bb1vI/ZxzwvJqeVZEZsDqeUHNfe0drQ2689xLHEnypHVB87EZqpvDrbUtrtCOS2h7e4KukcfizqVBOPijOT00HUdaknaHA7aN9zXF9exm5YZ5CGZV8F5hgIB4KpA7s0ErWe/uz5XCR3luznQDtVyfVk6n1VvqpPtXZkltPJBMOWSJijD0g9x7x4HvFTr7n3fWSdJLKdi5hUPESckJnlZCT1Ckrj0MR0AoJjqo/FP4Zvf0p+wVbiqj8U/hm9/Sn7BQdr7m3+e3P6FfvBU+3F4keO0dUz05mAz85qAvc2/z25/Qr94KlfiPsCwuLUybUysUHMwcOVKlsA8oGjMcAAEHJxQdB/hmD/XRfSL/wB69INoxOcJIjHwVgT8wNVc3K4VXO03LxAw2nMcTSjqM9FUY7RvHGFznUVOu5PCa02a4liMklxyle0du4+dhFwoB9OT6aDr7i4jwRIyYIIIYjBB6gg91aC1h2VbSdpGLGGTXy17FG166jBFRFxU4MxWNq13ZyOURlEkchDYDsFBVgAfOKjBz1znTFRBQXfhmV1DIQysAQQcggjIII0II76+ZblF85lX1kD7a0u4HwVY/qtv90tRVxf4RRRQT7QtnfmDmSWNyCD2j+UUOAVwWzg50z7QmObeK2Tz7iFfXKg+1qzYLhXQOjKyMMhlIIIPQgjQiqQ1Mu7uzdp7Y2dBbQMLTZ0MYjZ2JzcMvnYC4LIDpy6LocknQBL95v7s+JuWS9t1YdR2qkj1gHT21s9nbWhuE57eWOVPlRuHHzqTrVYeIfCefZSJKZFmgduTnUFSrYJAZSToQDggnoemmdDufvZNs66SeBjoRzpnSRM+UrDvyOngcGguPSvK0ulkjSRDlXVWU+IYZB+Y1DnHTiTNbuLG0cxsUDzSKcNhvNRT1XQZJGuoHjkJS2nvbZ2x5bi6gib5LyKG/Zzn6q8LLfqwmblivLdmPQdqmT6gTk1X/gvuXb7Ru5ffmXWJA/Z8xHOWbGWIOSo78EasNe4y9tzgjs2eIrHD73kx5MkbNoe7KMSrD16+kUHYy7dgW4S3aVBcSKWSMnymUZyQO8eS37JrOqte5OwJ9n7zW1vc6shcK2SVZGhkCMufinJ07jkdRVlKCLeOcBC2U3ckzIT+eoP/AEzUd7YvWijyoGSQMnoM51+qps4nbCN3sydFGZEAlTxzH5WB6SvMPbUHn/KLXTUlf7w/8j66y54jmraez3PDMlpxZMdJ1bW4+/0fENgEPPOe0lPTvA9XdXpLfsemg/8Ae+vG3m57dGPVfJPs/wDGK+K9WNRGq9ny15ta0zedyyNnbSlt5DJbyGNzo2MFXHg6NlXHrFZNvfvPNPLMI+0bsweRAq4CYGF7s419Na0HUjwAJ9pwPsol0Ym5sFlIwQOuhyp19vz1m4nHzY55e70/C+Irh4ms5O3X6My6sQuZYQUlXJBTAB01yreSRXwNrmeWMTTCZVTmCtyoqNkZwiAKW17xnTrWysd35buEu7dijKTGo1LfJZyeiegdRXYx3dvdbLbt1t0eOK6RrcxgN74hj5+aM58kBFZsAdGGulZa4LxT33pZ+P4f2/NhrE67+Xy/dHu2jnsj3h9PUVOfsFYd0TI0SHU84we8AatrW63i2TBDHAI0CT4Ukr8kLhyw78nQe3wrV7NTmmZu5Fx7W1P1D66umvsMMxtkjL/seOraI16/Bsb2Tljc+Ct9lTBwos+z2Pag9WVn/bkZh9RFQxtCBpmitovxk7qg9pGT6hp7AasdY2axRJEnmxqqL6lAA+oVn4auq7bvGcsWzRSPKPr9w96UpWp4hXnFcK2eVg2OuCDj146VD/uiN6ZYY4LWFiizB3kKnBZVICpkfFJLEjvwKg7Y22prWZJrdzHKhyCPrBHxlPeDoaC5u0fxMn5j/umqSmroXN7myaVxy5gLsD8X+TyR7KpeaCePc0/ir38+H916lHfPapttn3U6aPHDIyn+ly+R/eIqNfc2WZFpdSHzXlRR60TJ/fFSLv3s4z7Mu4kGWaCTlHiQpKj2kCgp2xydetS/wq39nsrAxQ7MubpTK7mSINy5IUcvkxtqAB399RAasR7nLaats+aHPlxTFsf0ZEHKfnR/moOf4ib3Xu1LP3uNj3kR7RH5ikjebnTl7EePjUYjci//ACG6/wDryfw1civmSUKpZiAoBJJOAAOpJPQUGi3BWQbLtFmVlkWCNWVwQwKrjBB1BwB1qBvdA/DH9hF/zVZZHDAFSCCMgjUEHoQe8VWn3QPwx/YRf81Bi8CfhuH8yb7s1aKqu8CfhqH8yb7s1aKgqpxrXG3LrH9Sf/wStz7nc/52f9Wk+8jrT8bfhy6/sfuErb+53+Fn/VpP346CydVH4p/DN7+lP2CrcVUfin8M3v6U/YKDpOBm8ENlLeT3LhI1gX1k9oMKo+Mx8K02+/E6XaN2jyIPesThkt2J5WAOvacpHMzDQkdASB35zeDO5lvtG5nS6DFUhJUK2MMx5ebTqRnI7s9c1yu9u7Euz7uS2m6ofJbGjqfMcegj5jkd1BbPdTbcF3ZxTWuBEygBQAOTGhQgaAqRjA0000rb1WPgxxC94XXYTti0uCA2TpG/RZPQDoG9GD8WrOUHDcbPgK7/ALD/AHmOqrCrU8bPgK7/ALD/AHmOqrCguHuB8FWP6rb/AHS1ruLnwLefox94tbHcD4Ksf1W3+6Wtdxc+Bbz9GPvFoKm1brhh8D2X6FKqLVuuGHwPZfoUoNPx1QHYk2e54SPpVH2E1VyrS8c/gSf86H75aq1QXK3LP+bbP9Wt/ulqBfdA7CeLafvgg9lcImG7uaNQrL68BT/tVPO5fwZZ/q1v90taVduWO15rvZs8RLW7YZZMDmwxXtIyrcw5TjXQjnHiaCr2x9tTWkomtpGilXoynu7wR0YHwOlShsL3Rt1HgXkEc4+UhMb+s9VJ9QFbLeD3NxyWsLkY7knH/VQa/s1F29O4t5s5gLuEqrHCuCGRvU66Z9BwfRQWH3c29svbM8NzGD78tgSquSkiA9fJVuWRfTqBnuzXe1SvYO2ZLS5iuISQ8TBh6cdVPoIyCPAmrpo2QD40H7UA747vnZt+ygYtbkl4j3KxPlJ6ME/MV9NT9Wo3q3Yiv7ZoJxodVYdUYeaw9Iz07wSO+o3rFo1K/BmtgyRkr5K72ycrXEfcCHHt618Vl3mw57O9kguh5XZHlYdJFB8lwfYRrqMa1iYz3kekYz9elasW+SIli4mazmtavaZ2+rbH8oR8hP3jXnNFzKQeh0rd7h7mQ3l4YXlmRTEz+QVUkq6jGcEYw+endUn23BjZq+dHLIfF5n+xSBXJvrpMIxj31iUT7M3vntwFlAmiGgIwrgDp6G9vz1knfeJDc9kW7O8gMcilcFJB5IfwOY2YaHuqWv8AFLsv8kX9uX+Oo+4mbhWdmYGgjZFeQq453YY7NmGOYkjVe6q5tNuiyKRX3nG3+1u0dpZCOZvig55QPNQeofWSa/dhzu4EdvDJPMxLMEUnBPiQNBjGvT01vuH26tteT3tvImT2AaFiWBjbpkYOurL1z0rv9gHGybJ4mSCMovaIsi24kcaPzTcrN1U6LgnOS3dUMsc/u2aOFzW4eefH3n5OW3R2XLY7Vgk2pAY+2BigYMrIkjDGGKk4YgkD849RqJtrhuItv742LKy8oeILKhR+cK0bA5D4GTy82vprqd39o++LSCY6GWKNyPAsgJ+s1yIiI1Dl72vabWncy2FKUrqCLuO+5Et5bRz2yl5bbn5kAyzI2ObA7ypUHHgW9VRRwl2PYS3ZfaVxHEsPKyRSHlWVs/GdvJ5VIGV6nPhnNqK5rbvDfZ94xe4tY2c9XXKMfSWjILH15oOD4tcXrb3pJa2MgmlmUo7pqiIfP8vozMMjTpknPQGGN1Nz7naM4itYy2o5nOiRjxdu4ejqe4GrI2vBbZKNzC15iPlySMP2S+D7a6+w2dFAgjgjSOMdFRQqj2KMUGBunu1HYWcVtFqsY1Y9XYnLsfWSdO4YHdW3pSgrfxa4Sy2s0l1Zxl7RyXZUGTATqwKj/R9SCOnQ4wCeL3L3zm2ZcieDByOV0bzXXOoOOh0BBHQ+0G4lc1tbhvs65YtNaRFjqWUFCfSTGVJProOLtPdHWJTMsFwj41VQjj2Nzrn2gVpNpb3X+8Te9dnQtb2ROJpW7x4Ow0A/q1JJ7zjNSFa8H9lRsGWzQkfLaRx+y7kH2iuttrVI0CRKqIugVQFA9SjQUGjtha7H2fGkknJbwgJzvkklj1OAdSxJwBgZ00quHFreiG/2k81sS0QREDEEc3KDkgHUDJ7/AAq1F9s+KZOSeNJUODyyKGXI6HlYEVrfwJsPyK1+gj/hoKwcMd5Y7DacM8+eyHOrFRkgOhUHHfgkZ9Gas9+Gdp7yF726+9D/AKTDY8/l6cvNnm06V+/gTYfkVr9BH/DWZ/gK37HsOwi7D/VdmvJ15vxeOXrr060FUuJm34r3atxcW5JicoFJBGQkarnB1AJU9e7FZvCPe2HZ20RNc5ETRvGWUZ5eYqQ3KNSMr3a61ZT8CbD8itfoI/4afgTYfkVr9BH/AA0GLdcRbCO1junuVEEpYI/K55ipIYBQvNkEHuqre+u2Uu9oXNxFns5ZGZc6HHQEjuJAzj01baTdm0aNYmtoDEhJVDEhVSfOKqVwpPorH/Amw/IrX6CP+GgrxwW3zt9n3kjXbFI5Y+TnClgpDgjIXXBAOoB7qlXixunHtbZq3dph5Yk7SJlB/lYyMunidPKAx1GPjGuy/Amw/IrX6CP+GtrbWyRoEjVURRhVUAAAdAANAKCkNTvwu41wJbLbbSkKPEOVJSrMHUeaG5QSGA0zjBAGuesptuXYE5Nlakn+oj/hr8/Amw/IrX6CP+GgjfjHxLsZdnTWlvL2s8jRqQqthOSVXYliAPiYwM9ar9Vyn3MsSSWsrUk6kmCMk+3lr8/Amw/IrX6CP+Gg47hPxLtJ7W1sy5S6SNYuzZT5fZpjmVgOU5Vc4JB61icYeIlkLG5s0l57psRlFVvJIcFuZiOUYAPQk5qQrTdWzicPFa28ci9GSFFYaYOGVcjQmvm43SspHLyWls7scszQxkknqSSuSaCmVWW4OcQLWaztrLn5buNCnZkHyggJ5lbHKRyjOMg9a7P8CbD8itfoI/4a97Lde0hcPDa28cgzhkiRWGRg4ZVBGQSKCNOOW/VobKWySTnuTJGGQBvI5GDEsxGO4DAOdar1VzrrdOzkcvLaW7uxyzNDGzE+JYrkmvL8CbD8itfoI/4aDl+F3Ee0urW2tVcrdJCkZjZTr2UeGKtjlIwpPXPoqH96tq3FlvDd3FqDzxSs7aEryNjmDgfEPMAfWOhxVj7Ldi0hcPDawRyDOGSJFYZGDhlUEZFelvsKCOaSZIUWaUYkcKOZx4E940HzUHLbp8YLC9jBeVLebHlRzMFwe/ldsK49WviBXO8bN+LJ9mSW0U0c08rR8ojYPycsgZmLLkLopHXJ5vDNdjtXhdsy4bmls4uY9SmYyfSeyK5PrrGsuD+yomDLZoSPls8g/ZdiD81BAPDPh9LtK6TyCLVGBlkI8nAOSinvdumB0zk1bCvO3t1jUJGqoijAVQAAPAAaAV6UClKUEMcbG7K/tpWB5GgkjzjvDE4/vCuCjkDDKnIqzt5YxzIUmRZEPVXUMD7DpUc7xcD4JCXsZGtn+QcvGfVrzL85Hoqyt9dFd8fN1cdw2u+z2tb+D9rH+1GWH95BU/VX+/3LvtlvDd3BheGCeFiY2JOOcakFRgEaf7Qqf1ORp0qNp3O0qRMRqX7Ua8ak/wAnjb5M0f1pIKkquM4k2aSRwrIoZGuLUMD0IMwUj5mqPZLW+iJuH+23g2oGhjedpInjCR8uT0bqxCgDkySToK7Gx2ltLZ1vFFLY/wAnzSYcOZAvM7OOZII5CuA2M41xW03D2XDbbXvokjVcx28keAPJUgrIF7wOfGcddKkeuzO52RGo0inam8099bG0tIJGlm8hnEUiQxBtHYvIiknlz3f9jJuzLBYII4U82JEQepVAH2Vk0rgUpSgUpSgUpSgUpSgUpSgUpSgUpSgUpSgUpSgUpSgUpSgUpSgUpSgUpSgUpSgUpSgUpSgUpSgUpSgUpSgUpSg1O9mxffdjPb98kbBfzsZQ+xgK1nDreNbmwg5nXt1QJInMOcNH5JyucjPLn211NcTtjg/s+4kaXkeKRmLM0TkZLHJOG5gNT3AUHbVxHFS8CWLyIV7SJopFB7zHMjAdRnodBWIODEA0F5fBfATLj9yvS24KWAcNKZ5yO6WXIPr5VXI9FHXruPu1c++Df3ssTSSwLGiQqQqoSHGSdSenznWu5r5RAAAAABoAOgA6DFfVHClKUClKUClKUClKUClKUClKUClKUClKUClKUClKUClKUClKUClKUClKUClKUClKUClKUClKUClKUClKUH//2Q=="/>
          <p:cNvSpPr>
            <a:spLocks noChangeAspect="1" noChangeArrowheads="1"/>
          </p:cNvSpPr>
          <p:nvPr/>
        </p:nvSpPr>
        <p:spPr bwMode="auto">
          <a:xfrm>
            <a:off x="38100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31" name="TextBox 30"/>
          <p:cNvSpPr txBox="1"/>
          <p:nvPr/>
        </p:nvSpPr>
        <p:spPr>
          <a:xfrm>
            <a:off x="659736" y="796555"/>
            <a:ext cx="86409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latinLnBrk="1">
              <a:buFontTx/>
              <a:buChar char="-"/>
            </a:pPr>
            <a:r>
              <a:rPr lang="ko-KR" altLang="en-US" sz="1200" dirty="0"/>
              <a:t>로그파일은 웹 서버에 접근한 </a:t>
            </a:r>
            <a:r>
              <a:rPr lang="en-US" altLang="ko-KR" sz="1200" dirty="0"/>
              <a:t>IP </a:t>
            </a:r>
            <a:r>
              <a:rPr lang="ko-KR" altLang="en-US" sz="1200" dirty="0"/>
              <a:t>주소와 전송한 객체에 대한 기록해 놓은 문자</a:t>
            </a:r>
            <a:r>
              <a:rPr lang="en-US" altLang="ko-KR" sz="1200" dirty="0"/>
              <a:t>(</a:t>
            </a:r>
            <a:r>
              <a:rPr lang="ko-KR" altLang="en-US" sz="1200" dirty="0"/>
              <a:t>텍스트</a:t>
            </a:r>
            <a:r>
              <a:rPr lang="en-US" altLang="ko-KR" sz="1200" dirty="0"/>
              <a:t>) </a:t>
            </a:r>
            <a:r>
              <a:rPr lang="ko-KR" altLang="en-US" sz="1200" dirty="0"/>
              <a:t>파일로서</a:t>
            </a:r>
            <a:r>
              <a:rPr lang="en-US" altLang="ko-KR" sz="1200" dirty="0"/>
              <a:t>, </a:t>
            </a:r>
            <a:r>
              <a:rPr lang="ko-KR" altLang="en-US" sz="1200" dirty="0"/>
              <a:t>웹 서버에서 자동으로 생</a:t>
            </a:r>
            <a:endParaRPr lang="en-US" altLang="ko-KR" sz="1200" dirty="0"/>
          </a:p>
          <a:p>
            <a:pPr marL="171450" indent="-171450" latinLnBrk="1">
              <a:buFontTx/>
              <a:buChar char="-"/>
            </a:pPr>
            <a:r>
              <a:rPr lang="ko-KR" altLang="en-US" sz="1200" dirty="0"/>
              <a:t>웹 서버 상의 웹 로그를 분석하면 방문자가 어떤 경로를 통해 접근했고 어떠한 이용 패턴을 </a:t>
            </a:r>
            <a:r>
              <a:rPr lang="ko-KR" altLang="en-US" sz="1200" dirty="0" err="1"/>
              <a:t>보였는지를</a:t>
            </a:r>
            <a:r>
              <a:rPr lang="ko-KR" altLang="en-US" sz="1200" dirty="0"/>
              <a:t> 확인 가능</a:t>
            </a:r>
            <a:endParaRPr lang="en-US" altLang="ko-KR" sz="1200" dirty="0"/>
          </a:p>
          <a:p>
            <a:pPr marL="171450" indent="-171450" latinLnBrk="1">
              <a:buFontTx/>
              <a:buChar char="-"/>
            </a:pPr>
            <a:r>
              <a:rPr lang="ko-KR" altLang="en-US" sz="1200" dirty="0"/>
              <a:t>웹 로그파일에는 오류</a:t>
            </a:r>
            <a:r>
              <a:rPr lang="en-US" altLang="ko-KR" sz="1200" dirty="0"/>
              <a:t>(Error)</a:t>
            </a:r>
            <a:r>
              <a:rPr lang="ko-KR" altLang="en-US" sz="1200" dirty="0"/>
              <a:t>정보</a:t>
            </a:r>
            <a:r>
              <a:rPr lang="en-US" altLang="ko-KR" sz="1200" dirty="0"/>
              <a:t>, </a:t>
            </a:r>
            <a:r>
              <a:rPr lang="ko-KR" altLang="en-US" sz="1200" dirty="0"/>
              <a:t>접속</a:t>
            </a:r>
            <a:r>
              <a:rPr lang="en-US" altLang="ko-KR" sz="1200" dirty="0"/>
              <a:t>(Access)</a:t>
            </a:r>
            <a:r>
              <a:rPr lang="ko-KR" altLang="en-US" sz="1200" dirty="0"/>
              <a:t>정보</a:t>
            </a:r>
            <a:r>
              <a:rPr lang="en-US" altLang="ko-KR" sz="1200" dirty="0"/>
              <a:t>, </a:t>
            </a:r>
            <a:r>
              <a:rPr lang="ko-KR" altLang="en-US" sz="1200" dirty="0"/>
              <a:t>조회</a:t>
            </a:r>
            <a:r>
              <a:rPr lang="en-US" altLang="ko-KR" sz="1200" dirty="0"/>
              <a:t>(</a:t>
            </a:r>
            <a:r>
              <a:rPr lang="en-US" altLang="ko-KR" sz="1200" dirty="0" err="1"/>
              <a:t>Referal</a:t>
            </a:r>
            <a:r>
              <a:rPr lang="en-US" altLang="ko-KR" sz="1200" dirty="0"/>
              <a:t>)</a:t>
            </a:r>
            <a:r>
              <a:rPr lang="ko-KR" altLang="en-US" sz="1200" dirty="0"/>
              <a:t>정보</a:t>
            </a:r>
            <a:r>
              <a:rPr lang="en-US" altLang="ko-KR" sz="1200" dirty="0"/>
              <a:t>,</a:t>
            </a:r>
            <a:r>
              <a:rPr lang="ko-KR" altLang="en-US" sz="1200" dirty="0"/>
              <a:t> 에이전트</a:t>
            </a:r>
            <a:r>
              <a:rPr lang="en-US" altLang="ko-KR" sz="1200" dirty="0"/>
              <a:t>(Agent)</a:t>
            </a:r>
            <a:r>
              <a:rPr lang="ko-KR" altLang="en-US" sz="1200" dirty="0"/>
              <a:t>정보 등이 담겨 있으며</a:t>
            </a:r>
            <a:r>
              <a:rPr lang="en-US" altLang="ko-KR" sz="1200" dirty="0"/>
              <a:t>, </a:t>
            </a:r>
            <a:r>
              <a:rPr lang="ko-KR" altLang="en-US" sz="1200" dirty="0"/>
              <a:t>아파치와 </a:t>
            </a:r>
            <a:r>
              <a:rPr lang="en-US" altLang="ko-KR" sz="1200" dirty="0"/>
              <a:t>IIS </a:t>
            </a:r>
            <a:r>
              <a:rPr lang="ko-KR" altLang="en-US" sz="1200" dirty="0"/>
              <a:t>등의 웹 서버에서는 이들을 조합하거나 확장된 형태로 로그파일에 기록</a:t>
            </a:r>
          </a:p>
        </p:txBody>
      </p:sp>
      <p:cxnSp>
        <p:nvCxnSpPr>
          <p:cNvPr id="32" name="직선 연결선 31">
            <a:extLst>
              <a:ext uri="{FF2B5EF4-FFF2-40B4-BE49-F238E27FC236}">
                <a16:creationId xmlns:a16="http://schemas.microsoft.com/office/drawing/2014/main" id="{2A48BE2E-ECCF-EA72-BA4E-D409B7EE0947}"/>
              </a:ext>
            </a:extLst>
          </p:cNvPr>
          <p:cNvCxnSpPr/>
          <p:nvPr/>
        </p:nvCxnSpPr>
        <p:spPr bwMode="auto">
          <a:xfrm>
            <a:off x="560512" y="1701931"/>
            <a:ext cx="8856984" cy="0"/>
          </a:xfrm>
          <a:prstGeom prst="line">
            <a:avLst/>
          </a:prstGeom>
          <a:noFill/>
          <a:ln w="9525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aphicFrame>
        <p:nvGraphicFramePr>
          <p:cNvPr id="34" name="표 3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7041870"/>
              </p:ext>
            </p:extLst>
          </p:nvPr>
        </p:nvGraphicFramePr>
        <p:xfrm>
          <a:off x="523844" y="1890033"/>
          <a:ext cx="8893652" cy="137087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296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56398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42719">
                <a:tc>
                  <a:txBody>
                    <a:bodyPr/>
                    <a:lstStyle/>
                    <a:p>
                      <a:pPr algn="ctr" fontAlgn="base" latinLnBrk="1"/>
                      <a:r>
                        <a:rPr lang="en-US" altLang="ko-KR" sz="1000" kern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Access Log</a:t>
                      </a:r>
                    </a:p>
                  </a:txBody>
                  <a:tcPr marL="7682" marR="7682" marT="7682" marB="0" anchor="ctr"/>
                </a:tc>
                <a:tc>
                  <a:txBody>
                    <a:bodyPr/>
                    <a:lstStyle/>
                    <a:p>
                      <a:pPr fontAlgn="base" latinLnBrk="1"/>
                      <a:r>
                        <a:rPr lang="ko-KR" altLang="en-US" sz="1000" kern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일반적으로 사이트 </a:t>
                      </a:r>
                      <a:r>
                        <a:rPr lang="ko-KR" altLang="en-US" sz="1000" kern="1200" dirty="0" err="1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방문기록</a:t>
                      </a:r>
                      <a:r>
                        <a:rPr lang="ko-KR" altLang="en-US" sz="1000" kern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 등을 기록하며 </a:t>
                      </a:r>
                      <a:r>
                        <a:rPr lang="en-US" altLang="ko-KR" sz="1000" kern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Access</a:t>
                      </a:r>
                      <a:r>
                        <a:rPr lang="ko-KR" altLang="en-US" sz="1000" kern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 로그파일을 기반으로 사이트 방문시간</a:t>
                      </a:r>
                      <a:r>
                        <a:rPr lang="en-US" altLang="ko-KR" sz="1000" kern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, </a:t>
                      </a:r>
                      <a:r>
                        <a:rPr lang="ko-KR" altLang="en-US" sz="1000" kern="1200" dirty="0" err="1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방문경로</a:t>
                      </a:r>
                      <a:r>
                        <a:rPr lang="ko-KR" altLang="en-US" sz="1000" kern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 파악이 가능</a:t>
                      </a:r>
                    </a:p>
                  </a:txBody>
                  <a:tcPr marL="180000" marR="180000" marT="7682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2719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 err="1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Referer</a:t>
                      </a:r>
                      <a:r>
                        <a:rPr lang="en-US" altLang="ko-KR" sz="1000" kern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 Log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7682" marR="7682" marT="7682" marB="0" anchor="ctr"/>
                </a:tc>
                <a:tc>
                  <a:txBody>
                    <a:bodyPr/>
                    <a:lstStyle/>
                    <a:p>
                      <a:pPr fontAlgn="base" latinLnBrk="1"/>
                      <a:r>
                        <a:rPr lang="ko-KR" altLang="en-US" sz="1000" kern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이용자가 사이트 방문을 위해 어떠한 검색엔진을 활용하여 어떤 키워드를 검색하여 방문하였으며</a:t>
                      </a:r>
                      <a:r>
                        <a:rPr lang="en-US" altLang="ko-KR" sz="1000" kern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, </a:t>
                      </a:r>
                      <a:r>
                        <a:rPr lang="ko-KR" altLang="en-US" sz="1000" kern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어느 </a:t>
                      </a:r>
                      <a:r>
                        <a:rPr lang="en-US" altLang="ko-KR" sz="1000" kern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URL</a:t>
                      </a:r>
                      <a:r>
                        <a:rPr lang="ko-KR" altLang="en-US" sz="1000" kern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경로를 통해 </a:t>
                      </a:r>
                      <a:r>
                        <a:rPr lang="ko-KR" altLang="en-US" sz="1000" kern="1200" dirty="0" err="1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접속하였는지를</a:t>
                      </a:r>
                      <a:r>
                        <a:rPr lang="ko-KR" altLang="en-US" sz="1000" kern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 알 수 있음</a:t>
                      </a:r>
                    </a:p>
                  </a:txBody>
                  <a:tcPr marL="180000" marR="180000" marT="7682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2719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Agent</a:t>
                      </a:r>
                      <a:r>
                        <a:rPr lang="en-US" altLang="ko-KR" sz="10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 Log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7682" marR="7682" marT="7682" marB="0" anchor="ctr"/>
                </a:tc>
                <a:tc>
                  <a:txBody>
                    <a:bodyPr/>
                    <a:lstStyle/>
                    <a:p>
                      <a:pPr fontAlgn="base" latinLnBrk="1"/>
                      <a:r>
                        <a:rPr lang="ko-KR" altLang="en-US" sz="1000" kern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이용자의 웹 브라우저 및 </a:t>
                      </a:r>
                      <a:r>
                        <a:rPr lang="en-US" altLang="ko-KR" sz="1000" kern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OS</a:t>
                      </a:r>
                      <a:r>
                        <a:rPr lang="ko-KR" altLang="en-US" sz="1000" kern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의 종류</a:t>
                      </a:r>
                      <a:r>
                        <a:rPr lang="en-US" altLang="ko-KR" sz="1000" kern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, </a:t>
                      </a:r>
                      <a:r>
                        <a:rPr lang="ko-KR" altLang="en-US" sz="1000" kern="1200" dirty="0" err="1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화면해상도</a:t>
                      </a:r>
                      <a:r>
                        <a:rPr lang="ko-KR" altLang="en-US" sz="1000" kern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 등에 관한 정보를 알 수 있음</a:t>
                      </a:r>
                    </a:p>
                  </a:txBody>
                  <a:tcPr marL="180000" marR="180000" marT="7682" marB="0" anchor="ctr"/>
                </a:tc>
                <a:extLst>
                  <a:ext uri="{0D108BD9-81ED-4DB2-BD59-A6C34878D82A}">
                    <a16:rowId xmlns:a16="http://schemas.microsoft.com/office/drawing/2014/main" val="3790354628"/>
                  </a:ext>
                </a:extLst>
              </a:tr>
              <a:tr h="342719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Error Log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7682" marR="7682" marT="7682" marB="0" anchor="ctr"/>
                </a:tc>
                <a:tc>
                  <a:txBody>
                    <a:bodyPr/>
                    <a:lstStyle/>
                    <a:p>
                      <a:pPr fontAlgn="base" latinLnBrk="1"/>
                      <a:r>
                        <a:rPr lang="ko-KR" altLang="en-US" sz="1000" kern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웹 서버에서 발생하는 모든 에러와 접속 실패 등을 기록</a:t>
                      </a:r>
                    </a:p>
                  </a:txBody>
                  <a:tcPr marL="180000" marR="180000" marT="7682" marB="0" anchor="ctr"/>
                </a:tc>
                <a:extLst>
                  <a:ext uri="{0D108BD9-81ED-4DB2-BD59-A6C34878D82A}">
                    <a16:rowId xmlns:a16="http://schemas.microsoft.com/office/drawing/2014/main" val="2530034481"/>
                  </a:ext>
                </a:extLst>
              </a:tr>
            </a:tbl>
          </a:graphicData>
        </a:graphic>
      </p:graphicFrame>
      <p:sp>
        <p:nvSpPr>
          <p:cNvPr id="35" name="TextBox 34"/>
          <p:cNvSpPr txBox="1"/>
          <p:nvPr/>
        </p:nvSpPr>
        <p:spPr>
          <a:xfrm>
            <a:off x="560512" y="3408928"/>
            <a:ext cx="86409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1"/>
            <a:r>
              <a:rPr lang="ko-KR" altLang="en-US" sz="1200" b="1" dirty="0"/>
              <a:t>장점</a:t>
            </a:r>
            <a:endParaRPr lang="en-US" altLang="ko-KR" sz="1200" b="1" dirty="0"/>
          </a:p>
          <a:p>
            <a:pPr marL="171450" indent="-171450" latinLnBrk="1">
              <a:buFontTx/>
              <a:buChar char="-"/>
            </a:pPr>
            <a:r>
              <a:rPr lang="ko-KR" altLang="en-US" sz="1200" dirty="0"/>
              <a:t>웹 서버에 남는 로그를 그대로 활용하므로 로그 수집을 위한 별도의 서버 불필요</a:t>
            </a:r>
            <a:endParaRPr lang="en-US" altLang="ko-KR" sz="1200" dirty="0"/>
          </a:p>
          <a:p>
            <a:pPr lvl="1" latinLnBrk="1"/>
            <a:endParaRPr lang="ko-KR" altLang="en-US" sz="1200" dirty="0"/>
          </a:p>
          <a:p>
            <a:pPr latinLnBrk="1"/>
            <a:r>
              <a:rPr lang="ko-KR" altLang="en-US" sz="1200" b="1" dirty="0"/>
              <a:t>단점</a:t>
            </a:r>
            <a:endParaRPr lang="en-US" altLang="ko-KR" sz="1200" b="1" dirty="0"/>
          </a:p>
          <a:p>
            <a:pPr marL="171450" indent="-171450" latinLnBrk="1">
              <a:buFontTx/>
              <a:buChar char="-"/>
            </a:pPr>
            <a:r>
              <a:rPr lang="ko-KR" altLang="en-US" sz="1200" dirty="0"/>
              <a:t>웹 서버가 많은 경우에 서버에 남겨진 로그파일들을 관리하기 어려움</a:t>
            </a:r>
            <a:endParaRPr lang="en-US" altLang="ko-KR" sz="1200" dirty="0"/>
          </a:p>
          <a:p>
            <a:pPr marL="171450" indent="-171450" latinLnBrk="1">
              <a:buFontTx/>
              <a:buChar char="-"/>
            </a:pPr>
            <a:r>
              <a:rPr lang="ko-KR" altLang="en-US" sz="1200" dirty="0"/>
              <a:t>로그 기록을 분석 솔루션이 설치된 서버로 이관</a:t>
            </a:r>
            <a:endParaRPr lang="en-US" altLang="ko-KR" sz="1200" dirty="0"/>
          </a:p>
        </p:txBody>
      </p:sp>
      <p:pic>
        <p:nvPicPr>
          <p:cNvPr id="37" name="_x245054416" descr="EMB000024e012e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8617" y="4925910"/>
            <a:ext cx="4764088" cy="1700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14784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altLang="ko-KR" dirty="0"/>
              <a:t>3.</a:t>
            </a:r>
            <a:r>
              <a:rPr lang="ko-KR" altLang="en-US" dirty="0">
                <a:latin typeface="+mj-ea"/>
              </a:rPr>
              <a:t> </a:t>
            </a:r>
            <a:r>
              <a:rPr lang="ko-KR" altLang="en-US" dirty="0"/>
              <a:t>웹 </a:t>
            </a:r>
            <a:r>
              <a:rPr lang="ko-KR" altLang="en-US" dirty="0" err="1"/>
              <a:t>로그수집</a:t>
            </a:r>
            <a:r>
              <a:rPr lang="ko-KR" altLang="en-US" dirty="0"/>
              <a:t> </a:t>
            </a:r>
            <a:r>
              <a:rPr lang="en-US" altLang="ko-KR" dirty="0"/>
              <a:t>: </a:t>
            </a:r>
            <a:r>
              <a:rPr lang="ko-KR" altLang="en-US" dirty="0">
                <a:latin typeface="+mj-ea"/>
              </a:rPr>
              <a:t>패킷 </a:t>
            </a:r>
            <a:r>
              <a:rPr lang="ko-KR" altLang="en-US" dirty="0" err="1">
                <a:latin typeface="+mj-ea"/>
              </a:rPr>
              <a:t>스니핑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E87396-390A-40E4-AE63-451AD2BB2604}" type="slidenum">
              <a:rPr lang="ko-KR" altLang="en-US" smtClean="0">
                <a:solidFill>
                  <a:srgbClr val="000000"/>
                </a:solidFill>
              </a:rPr>
              <a:pPr>
                <a:defRPr/>
              </a:pPr>
              <a:t>6</a:t>
            </a:fld>
            <a:endParaRPr lang="en-US" altLang="ko-KR" dirty="0">
              <a:solidFill>
                <a:srgbClr val="000000"/>
              </a:solidFill>
            </a:endParaRPr>
          </a:p>
        </p:txBody>
      </p:sp>
      <p:sp>
        <p:nvSpPr>
          <p:cNvPr id="3102" name="AutoShape 30" descr="data:image/jpeg;base64,/9j/4AAQSkZJRgABAQAAAQABAAD/2wCEAAkGBhQSEBUUEBQWFRIVGBYYGRgXGBwaHBgdGRYfHRUaGxYXGyYfFxkjHBgXIy8gIycqLCwsFx4xNTAqNSotLCkBCQoKDgwOGg8PGjQkHyU1KywrKzQsLC0qLzUvLC4sNC8qLSoqLCwsLiwsKTAvLDQ1LDUqKiwsLCwpKS8sLCw1Nf/AABEIAH8BjAMBIgACEQEDEQH/xAAcAAEAAgMBAQEAAAAAAAAAAAAABwgEBQYDAgH/xABREAACAQMBBQMFCgkGDgMAAAABAgMABBEhBQYHEjETQVEiMmFxgQgUNUJSkZOhsbMWM1Ryc3SSstIjNGJjg6IVFyQlQ1OCtMHCw9Hh8ESUo//EABoBAQADAQEBAAAAAAAAAAAAAAACAwQBBQb/xAAuEQEAAgIABAMGBgMAAAAAAAAAAQIDEQQSITEFQVETIoGhsfBhcZHR4fEUFTL/2gAMAwEAAhEDEQA/AJxpSlApSuE3l34laaS22fyL2P8AOLqQZSD+iq/6SX0dAdPHAdTtveO3s057qZIl7uY6n81R5TewGuFuOOELydnZWtxcv3YHLn1ABmx61FaLZW7fv2ZygZlGk17cYklc41jhR8xxaHrg8oPjpXfbH2NBZx9naxqi95+M3pZjqx9dVXyRVZWm2jPEnaA1bY03L6JCT8wiz9Ve2y+NNo79ndJLaSf1q+SPWw1HrKgemujMprC2psuK5TkuI1lXwcZx6j1U+kEVXGf1hP2TqIJ1dQyMGVhkMpBBB6EEaEV91EUFzLsGZSC8uypWwynymt2PeD4fvYPxsEyzBOrqroQysAykaggjIIPeCK0RMTG4UzGp1L0pSldcKUpQKUpQKUpQKUpQKUpQKUpQKUpQKUpQKUpQKUpQKUpQKUpQKUpQKUpQKUpQKUpQKUpQKUpQKUpQKUr5kkCgliAACSToAB1JPcKDlOI2+D2Nugt157qdxHEpGRnvbHfjIAHiw7s1FsWyFijMd1cTTOXZ3jhk7OJZGOWLOATK+epGBpp0rL3u37jvdqW5gz2Nt2/JIdA79mSWAPQAqmM69+mlak3SlWKMG5QToQeg9FHeySuH0udl2wwB5LZx34kYZPpOMnxJrE2htO8uZ5IdnmOGKFuSS4kXn5pAPKSNCMELnBJ7+8d+33XtRHY2yDuhi+coCfrJrYRQqoIUBQSWOBjVjljp3kkkn01hm3WZa4jpEPHZ0cixIJ2V5QMMyryhjnqF7tMe3NZNYO1b/sJIS5xDITGWPxZCQYiT3K2GXPiU8a+dt7V97IsjD+T7RFkPyFc8vP6gxTPoJqOpd21G9W6Et6HHvyWNCoVYlA7LQDPOOrktrnOmmOlZnCK4kS2ls7j8bZylPHyHHPGQe8atj0YrO2vdiOGQ9rHFJyN2ZdlUFgPJ846jOM+uuf3R3tgbapbnCLfWtuyA98iNIpQnoGGq+kr6s34bT2U5IhJ1KUrSoKUpQKUpQKUpQKUpQKUpQKUpQKUpQKUpQKUpQKUpQKUpQKUpQKUpQKUpQKUpQKUpQKUpQKUpQKUpQKiXixvU003+DbZsKAGuXHh1Ef2E+OVHjUj7y7aW0tJrhtREhYDxPRF9rED21AOzFbkMsh5pp2Mjsep5jn/iT7apzZOSu47vR8O4X/Izat/zHWf2+LL3c3Yju70xMuYbaHnEfNyiRicKpcagEnVhr5Ppr2uNjNcRo9vYpBcjEiCFsR3EBfkfIcjlZSUOupV8147K22bG8S5IJiZTFMAMkKTlWx34YA+zHfUibL3osi0EFrIJGYFUWMFiigZJc/EUADrroNKpreeWJhPjses9ot09Py8tfl2Z27FvJHZQJOMSpGqsMg45RgajQ6AVs6Uqqeqly3+Li17XnJnZQ/P2TTMY+bOfNOuM92a6O9tFljeOUcyOpVge8Ea1+y3SKwVnVWbOAWAJx1wD1xkdPGtM+8FwjyRmynl5Xbs3jCCN0OqEu7jlIBwdOoqXWUekNFaWkQmTZ+1I1m5MmzmkH4xPkE/6xQACDocD0Z57iHs5HvyiAJ2dvCE5dAh53K4A6D1V01zOXu7eS/eJJI3JgtIT2shdhgGRvR10AUYyTpXKbXvRNfXUq6r2gjU+IiUJn1E5rtrTWNw1cDirlzRW0bjrv9El8Ld9Gvbdorg/5Xb4V89XX4snrOMH0jPeK7eq7bK2ubHaEF0NELdlN6UbQk+rr60FWIBrXjvz12xcVgnh8s45+D9pSlTZilKUH5mmah/fXcTbEfbXFptOaRAZJOx7SSNlXJblTDFWwNAPJ6eyoe/xhbS/Lrr6Z/8AvQXBzX7VbOHsG2NrPJ2W0p4o4uXndppDq2cBVB8o+Se8VPm6ux5bW1SK4uHupFLEyvnLZYkDVmOADjr3UG3pSlApSlApSlApSlApSlBy+9nEiz2dIsd27K7rzqFRmyMkdRp1BrmZfdC7NHQXDeqNf+aQVIe0dkwzqVnijlXGMOoYf3hVQ999kJa7RuYIvxccrhR1wucqMnrgEDPooLK7kcUrbakskdukymNQ5MgUAgnGnK516V2VV89zb/Pbn9Cv3gqwdApSlBrd4N4oLKBp7qQRxrpnqWJ6KqjVmPgPA9wriNkcfdnTzCNu2hDHAeVVCejJVyVHpIx4kVp/dH7Mme2tpYwTDE8naY7i4URsR4eSwz4sPGoBggZ2VUUszEAKBkknoAB1JoLvg0rU7pWUkNhbRT/jY4YlfXPlKgBGe/HTPorbUClKUClKUClKUClKUClKUEbccr0+84IB/wDInUH81Bk/3inzVwL9dOg0Hsrr+Njf5Ts4d3NOfu//AH21x9YOKnrEPqPBKxGO9vWfpH8vwjPWszcOdbba0YwFjuI2i06BtGHqyVA9ta66vEjGXOB9Z9Q761U8k8+GiXs1Qh1YnDFh5pHh6PtrnD0vaekdFni2XBGLlvPveXqn29Z1RzEAzgEqpOAxHRc92eme7NeezNpJPGssR8k9x0KkHDKw+KynII7iK5vYHE21niHvhxBOoAkEgKrzd5V/NwcE4JBHszWv3g3qtrSXt7S5hZpNZYAxZJsac4eMMIpgBjJ0YDXpmpck70+e5o1ttN8YMAtPbteWj4541GZIGAwJIgMEqR1AIIOucEiuL2bBssTxyQLtBZEdGVBGzaqwIBHKTjTxrsNncUrCVctL2Ld6yKRj/aUFT89Yu2OLtpGp7DnuG/ogqg8OZ2H2A1OOaOmnJ1328dp2Frsi2ea3Q++5spGZDzPzOO7uULnJx4AZORXHWVt2car1IGp8SdSfnrXbR2vJtGYvcuUkx/IqAQigHPk51Pr6/UB6bP2oebspxyyDQHub/wA/bXM2K/JFu/q9PwriMNM01t0me33+LJ2tBzwuP6JPza/8KnPcDaRuNmWsh84xKp9JTyGPzqahSUeSfUfsqUuC7k7Hhz3NMB9Kx/4mu8LPSYS8brEXpb8J+X9u5pSla3gFKUoMfaP4mT8x/wB01SU1draP4mT8x/3TVJTQTx7mn8Ve/nw/uvU1VCvuafxV7+fD+69TVQK1O1d67S2OLm5hib5LyKG/ZJz9VQ5xe4wy9s9ns9yiISssynDMw85EYeaoOhYakg4wOuu4I8PIr9prq9XtIo2CKhJw7kczFsHJwCuneW16UE02vEPZ0h5Uvbck9AZVGfVzEZroFcEAg5B1BHfUAcdeHdvaRQ3VnGIlZ+ykRc8pJUsjAHzfNYHGnT055PhvxNn2bOqs7PZsQJIichQTq8Y+Kw64GjdD3EBastjrWNLtSFfOljX1uo+01qt7N07fatqsU7P2XMsitGwBzykKQSCCMOe6qu7+7pHZt9JbFudQFZGxgsrDIyO4jUH1UFs7bb1vI/ZxzwvJqeVZEZsDqeUHNfe0drQ2689xLHEnypHVB87EZqpvDrbUtrtCOS2h7e4KukcfizqVBOPijOT00HUdaknaHA7aN9zXF9exm5YZ5CGZV8F5hgIB4KpA7s0ErWe/uz5XCR3luznQDtVyfVk6n1VvqpPtXZkltPJBMOWSJijD0g9x7x4HvFTr7n3fWSdJLKdi5hUPESckJnlZCT1Ckrj0MR0AoJjqo/FP4Zvf0p+wVbiqj8U/hm9/Sn7BQdr7m3+e3P6FfvBU+3F4keO0dUz05mAz85qAvc2/z25/Qr94KlfiPsCwuLUybUysUHMwcOVKlsA8oGjMcAAEHJxQdB/hmD/XRfSL/wB69INoxOcJIjHwVgT8wNVc3K4VXO03LxAw2nMcTSjqM9FUY7RvHGFznUVOu5PCa02a4liMklxyle0du4+dhFwoB9OT6aDr7i4jwRIyYIIIYjBB6gg91aC1h2VbSdpGLGGTXy17FG166jBFRFxU4MxWNq13ZyOURlEkchDYDsFBVgAfOKjBz1znTFRBQXfhmV1DIQysAQQcggjIII0II76+ZblF85lX1kD7a0u4HwVY/qtv90tRVxf4RRRQT7QtnfmDmSWNyCD2j+UUOAVwWzg50z7QmObeK2Tz7iFfXKg+1qzYLhXQOjKyMMhlIIIPQgjQiqQ1Mu7uzdp7Y2dBbQMLTZ0MYjZ2JzcMvnYC4LIDpy6LocknQBL95v7s+JuWS9t1YdR2qkj1gHT21s9nbWhuE57eWOVPlRuHHzqTrVYeIfCefZSJKZFmgduTnUFSrYJAZSToQDggnoemmdDufvZNs66SeBjoRzpnSRM+UrDvyOngcGguPSvK0ulkjSRDlXVWU+IYZB+Y1DnHTiTNbuLG0cxsUDzSKcNhvNRT1XQZJGuoHjkJS2nvbZ2x5bi6gib5LyKG/Zzn6q8LLfqwmblivLdmPQdqmT6gTk1X/gvuXb7Ru5ffmXWJA/Z8xHOWbGWIOSo78EasNe4y9tzgjs2eIrHD73kx5MkbNoe7KMSrD16+kUHYy7dgW4S3aVBcSKWSMnymUZyQO8eS37JrOqte5OwJ9n7zW1vc6shcK2SVZGhkCMufinJ07jkdRVlKCLeOcBC2U3ckzIT+eoP/AEzUd7YvWijyoGSQMnoM51+qps4nbCN3sydFGZEAlTxzH5WB6SvMPbUHn/KLXTUlf7w/8j66y54jmraez3PDMlpxZMdJ1bW4+/0fENgEPPOe0lPTvA9XdXpLfsemg/8Ae+vG3m57dGPVfJPs/wDGK+K9WNRGq9ny15ta0zedyyNnbSlt5DJbyGNzo2MFXHg6NlXHrFZNvfvPNPLMI+0bsweRAq4CYGF7s419Na0HUjwAJ9pwPsol0Ym5sFlIwQOuhyp19vz1m4nHzY55e70/C+Irh4ms5O3X6My6sQuZYQUlXJBTAB01yreSRXwNrmeWMTTCZVTmCtyoqNkZwiAKW17xnTrWysd35buEu7dijKTGo1LfJZyeiegdRXYx3dvdbLbt1t0eOK6RrcxgN74hj5+aM58kBFZsAdGGulZa4LxT33pZ+P4f2/NhrE67+Xy/dHu2jnsj3h9PUVOfsFYd0TI0SHU84we8AatrW63i2TBDHAI0CT4Ukr8kLhyw78nQe3wrV7NTmmZu5Fx7W1P1D66umvsMMxtkjL/seOraI16/Bsb2Tljc+Ct9lTBwos+z2Pag9WVn/bkZh9RFQxtCBpmitovxk7qg9pGT6hp7AasdY2axRJEnmxqqL6lAA+oVn4auq7bvGcsWzRSPKPr9w96UpWp4hXnFcK2eVg2OuCDj146VD/uiN6ZYY4LWFiizB3kKnBZVICpkfFJLEjvwKg7Y22prWZJrdzHKhyCPrBHxlPeDoaC5u0fxMn5j/umqSmroXN7myaVxy5gLsD8X+TyR7KpeaCePc0/ir38+H916lHfPapttn3U6aPHDIyn+ly+R/eIqNfc2WZFpdSHzXlRR60TJ/fFSLv3s4z7Mu4kGWaCTlHiQpKj2kCgp2xydetS/wq39nsrAxQ7MubpTK7mSINy5IUcvkxtqAB399RAasR7nLaats+aHPlxTFsf0ZEHKfnR/moOf4ib3Xu1LP3uNj3kR7RH5ikjebnTl7EePjUYjci//ACG6/wDryfw1civmSUKpZiAoBJJOAAOpJPQUGi3BWQbLtFmVlkWCNWVwQwKrjBB1BwB1qBvdA/DH9hF/zVZZHDAFSCCMgjUEHoQe8VWn3QPwx/YRf81Bi8CfhuH8yb7s1aKqu8CfhqH8yb7s1aKgqpxrXG3LrH9Sf/wStz7nc/52f9Wk+8jrT8bfhy6/sfuErb+53+Fn/VpP346CydVH4p/DN7+lP2CrcVUfin8M3v6U/YKDpOBm8ENlLeT3LhI1gX1k9oMKo+Mx8K02+/E6XaN2jyIPesThkt2J5WAOvacpHMzDQkdASB35zeDO5lvtG5nS6DFUhJUK2MMx5ebTqRnI7s9c1yu9u7Euz7uS2m6ofJbGjqfMcegj5jkd1BbPdTbcF3ZxTWuBEygBQAOTGhQgaAqRjA0000rb1WPgxxC94XXYTti0uCA2TpG/RZPQDoG9GD8WrOUHDcbPgK7/ALD/AHmOqrCrU8bPgK7/ALD/AHmOqrCguHuB8FWP6rb/AHS1ruLnwLefox94tbHcD4Ksf1W3+6Wtdxc+Bbz9GPvFoKm1brhh8D2X6FKqLVuuGHwPZfoUoNPx1QHYk2e54SPpVH2E1VyrS8c/gSf86H75aq1QXK3LP+bbP9Wt/ulqBfdA7CeLafvgg9lcImG7uaNQrL68BT/tVPO5fwZZ/q1v90taVduWO15rvZs8RLW7YZZMDmwxXtIyrcw5TjXQjnHiaCr2x9tTWkomtpGilXoynu7wR0YHwOlShsL3Rt1HgXkEc4+UhMb+s9VJ9QFbLeD3NxyWsLkY7knH/VQa/s1F29O4t5s5gLuEqrHCuCGRvU66Z9BwfRQWH3c29svbM8NzGD78tgSquSkiA9fJVuWRfTqBnuzXe1SvYO2ZLS5iuISQ8TBh6cdVPoIyCPAmrpo2QD40H7UA747vnZt+ygYtbkl4j3KxPlJ6ME/MV9NT9Wo3q3Yiv7ZoJxodVYdUYeaw9Iz07wSO+o3rFo1K/BmtgyRkr5K72ycrXEfcCHHt618Vl3mw57O9kguh5XZHlYdJFB8lwfYRrqMa1iYz3kekYz9elasW+SIli4mazmtavaZ2+rbH8oR8hP3jXnNFzKQeh0rd7h7mQ3l4YXlmRTEz+QVUkq6jGcEYw+endUn23BjZq+dHLIfF5n+xSBXJvrpMIxj31iUT7M3vntwFlAmiGgIwrgDp6G9vz1knfeJDc9kW7O8gMcilcFJB5IfwOY2YaHuqWv8AFLsv8kX9uX+Oo+4mbhWdmYGgjZFeQq453YY7NmGOYkjVe6q5tNuiyKRX3nG3+1u0dpZCOZvig55QPNQeofWSa/dhzu4EdvDJPMxLMEUnBPiQNBjGvT01vuH26tteT3tvImT2AaFiWBjbpkYOurL1z0rv9gHGybJ4mSCMovaIsi24kcaPzTcrN1U6LgnOS3dUMsc/u2aOFzW4eefH3n5OW3R2XLY7Vgk2pAY+2BigYMrIkjDGGKk4YgkD849RqJtrhuItv742LKy8oeILKhR+cK0bA5D4GTy82vprqd39o++LSCY6GWKNyPAsgJ+s1yIiI1Dl72vabWncy2FKUrqCLuO+5Et5bRz2yl5bbn5kAyzI2ObA7ypUHHgW9VRRwl2PYS3ZfaVxHEsPKyRSHlWVs/GdvJ5VIGV6nPhnNqK5rbvDfZ94xe4tY2c9XXKMfSWjILH15oOD4tcXrb3pJa2MgmlmUo7pqiIfP8vozMMjTpknPQGGN1Nz7naM4itYy2o5nOiRjxdu4ejqe4GrI2vBbZKNzC15iPlySMP2S+D7a6+w2dFAgjgjSOMdFRQqj2KMUGBunu1HYWcVtFqsY1Y9XYnLsfWSdO4YHdW3pSgrfxa4Sy2s0l1Zxl7RyXZUGTATqwKj/R9SCOnQ4wCeL3L3zm2ZcieDByOV0bzXXOoOOh0BBHQ+0G4lc1tbhvs65YtNaRFjqWUFCfSTGVJProOLtPdHWJTMsFwj41VQjj2Nzrn2gVpNpb3X+8Te9dnQtb2ROJpW7x4Ow0A/q1JJ7zjNSFa8H9lRsGWzQkfLaRx+y7kH2iuttrVI0CRKqIugVQFA9SjQUGjtha7H2fGkknJbwgJzvkklj1OAdSxJwBgZ00quHFreiG/2k81sS0QREDEEc3KDkgHUDJ7/AAq1F9s+KZOSeNJUODyyKGXI6HlYEVrfwJsPyK1+gj/hoKwcMd5Y7DacM8+eyHOrFRkgOhUHHfgkZ9Gas9+Gdp7yF726+9D/AKTDY8/l6cvNnm06V+/gTYfkVr9BH/DWZ/gK37HsOwi7D/VdmvJ15vxeOXrr060FUuJm34r3atxcW5JicoFJBGQkarnB1AJU9e7FZvCPe2HZ20RNc5ETRvGWUZ5eYqQ3KNSMr3a61ZT8CbD8itfoI/4afgTYfkVr9BH/AA0GLdcRbCO1junuVEEpYI/K55ipIYBQvNkEHuqre+u2Uu9oXNxFns5ZGZc6HHQEjuJAzj01baTdm0aNYmtoDEhJVDEhVSfOKqVwpPorH/Amw/IrX6CP+GgrxwW3zt9n3kjXbFI5Y+TnClgpDgjIXXBAOoB7qlXixunHtbZq3dph5Yk7SJlB/lYyMunidPKAx1GPjGuy/Amw/IrX6CP+GtrbWyRoEjVURRhVUAAAdAANAKCkNTvwu41wJbLbbSkKPEOVJSrMHUeaG5QSGA0zjBAGuesptuXYE5Nlakn+oj/hr8/Amw/IrX6CP+GgjfjHxLsZdnTWlvL2s8jRqQqthOSVXYliAPiYwM9ar9Vyn3MsSSWsrUk6kmCMk+3lr8/Amw/IrX6CP+Gg47hPxLtJ7W1sy5S6SNYuzZT5fZpjmVgOU5Vc4JB61icYeIlkLG5s0l57psRlFVvJIcFuZiOUYAPQk5qQrTdWzicPFa28ci9GSFFYaYOGVcjQmvm43SspHLyWls7scszQxkknqSSuSaCmVWW4OcQLWaztrLn5buNCnZkHyggJ5lbHKRyjOMg9a7P8CbD8itfoI/4a97Lde0hcPDa28cgzhkiRWGRg4ZVBGQSKCNOOW/VobKWySTnuTJGGQBvI5GDEsxGO4DAOdar1VzrrdOzkcvLaW7uxyzNDGzE+JYrkmvL8CbD8itfoI/4aDl+F3Ee0urW2tVcrdJCkZjZTr2UeGKtjlIwpPXPoqH96tq3FlvDd3FqDzxSs7aEryNjmDgfEPMAfWOhxVj7Ldi0hcPDawRyDOGSJFYZGDhlUEZFelvsKCOaSZIUWaUYkcKOZx4E940HzUHLbp8YLC9jBeVLebHlRzMFwe/ldsK49WviBXO8bN+LJ9mSW0U0c08rR8ojYPycsgZmLLkLopHXJ5vDNdjtXhdsy4bmls4uY9SmYyfSeyK5PrrGsuD+yomDLZoSPls8g/ZdiD81BAPDPh9LtK6TyCLVGBlkI8nAOSinvdumB0zk1bCvO3t1jUJGqoijAVQAAPAAaAV6UClKUEMcbG7K/tpWB5GgkjzjvDE4/vCuCjkDDKnIqzt5YxzIUmRZEPVXUMD7DpUc7xcD4JCXsZGtn+QcvGfVrzL85Hoqyt9dFd8fN1cdw2u+z2tb+D9rH+1GWH95BU/VX+/3LvtlvDd3BheGCeFiY2JOOcakFRgEaf7Qqf1ORp0qNp3O0qRMRqX7Ua8ak/wAnjb5M0f1pIKkquM4k2aSRwrIoZGuLUMD0IMwUj5mqPZLW+iJuH+23g2oGhjedpInjCR8uT0bqxCgDkySToK7Gx2ltLZ1vFFLY/wAnzSYcOZAvM7OOZII5CuA2M41xW03D2XDbbXvokjVcx28keAPJUgrIF7wOfGcddKkeuzO52RGo0inam8099bG0tIJGlm8hnEUiQxBtHYvIiknlz3f9jJuzLBYII4U82JEQepVAH2Vk0rgUpSgUpSgUpSgUpSgUpSgUpSgUpSgUpSgUpSgUpSgUpSgUpSgUpSgUpSgUpSgUpSgUpSgUpSgUpSgUpSgUpSg1O9mxffdjPb98kbBfzsZQ+xgK1nDreNbmwg5nXt1QJInMOcNH5JyucjPLn211NcTtjg/s+4kaXkeKRmLM0TkZLHJOG5gNT3AUHbVxHFS8CWLyIV7SJopFB7zHMjAdRnodBWIODEA0F5fBfATLj9yvS24KWAcNKZ5yO6WXIPr5VXI9FHXruPu1c++Df3ssTSSwLGiQqQqoSHGSdSenznWu5r5RAAAAABoAOgA6DFfVHClKUClKUClKUClKUClKUClKUClKUClKUClKUClKUClKUClKUClKUClKUClKUClKUClKUClKUClKUClKUH//2Q=="/>
          <p:cNvSpPr>
            <a:spLocks noChangeAspect="1" noChangeArrowheads="1"/>
          </p:cNvSpPr>
          <p:nvPr/>
        </p:nvSpPr>
        <p:spPr bwMode="auto">
          <a:xfrm>
            <a:off x="38100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3104" name="AutoShape 32" descr="data:image/jpeg;base64,/9j/4AAQSkZJRgABAQAAAQABAAD/2wCEAAkGBhQSEBUUEBQWFRIVGBYYGRgXGBwaHBgdGRYfHRUaGxYXGyYfFxkjHBgXIy8gIycqLCwsFx4xNTAqNSotLCkBCQoKDgwOGg8PGjQkHyU1KywrKzQsLC0qLzUvLC4sNC8qLSoqLCwsLiwsKTAvLDQ1LDUqKiwsLCwpKS8sLCw1Nf/AABEIAH8BjAMBIgACEQEDEQH/xAAcAAEAAgMBAQEAAAAAAAAAAAAABwgEBQYDAgH/xABREAACAQMBBQMFCgkGDgMAAAABAgMABBEhBQYHEjETQVEiMmFxgQgUNUJSkZOhsbMWM1Ryc3SSstIjNGJjg6IVFyQlQ1OCtMHCw9Hh8ESUo//EABoBAQADAQEBAAAAAAAAAAAAAAACAwQBBQb/xAAuEQEAAgIABAMGBgMAAAAAAAAAAQIDEQQSITEFQVETIoGhsfBhcZHR4fEUFTL/2gAMAwEAAhEDEQA/AJxpSlApSuE3l34laaS22fyL2P8AOLqQZSD+iq/6SX0dAdPHAdTtveO3s057qZIl7uY6n81R5TewGuFuOOELydnZWtxcv3YHLn1ABmx61FaLZW7fv2ZygZlGk17cYklc41jhR8xxaHrg8oPjpXfbH2NBZx9naxqi95+M3pZjqx9dVXyRVZWm2jPEnaA1bY03L6JCT8wiz9Ve2y+NNo79ndJLaSf1q+SPWw1HrKgemujMprC2psuK5TkuI1lXwcZx6j1U+kEVXGf1hP2TqIJ1dQyMGVhkMpBBB6EEaEV91EUFzLsGZSC8uypWwynymt2PeD4fvYPxsEyzBOrqroQysAykaggjIIPeCK0RMTG4UzGp1L0pSldcKUpQKUpQKUpQKUpQKUpQKUpQKUpQKUpQKUpQKUpQKUpQKUpQKUpQKUpQKUpQKUpQKUpQKUpQKUpQKUr5kkCgliAACSToAB1JPcKDlOI2+D2Nugt157qdxHEpGRnvbHfjIAHiw7s1FsWyFijMd1cTTOXZ3jhk7OJZGOWLOATK+epGBpp0rL3u37jvdqW5gz2Nt2/JIdA79mSWAPQAqmM69+mlak3SlWKMG5QToQeg9FHeySuH0udl2wwB5LZx34kYZPpOMnxJrE2htO8uZ5IdnmOGKFuSS4kXn5pAPKSNCMELnBJ7+8d+33XtRHY2yDuhi+coCfrJrYRQqoIUBQSWOBjVjljp3kkkn01hm3WZa4jpEPHZ0cixIJ2V5QMMyryhjnqF7tMe3NZNYO1b/sJIS5xDITGWPxZCQYiT3K2GXPiU8a+dt7V97IsjD+T7RFkPyFc8vP6gxTPoJqOpd21G9W6Et6HHvyWNCoVYlA7LQDPOOrktrnOmmOlZnCK4kS2ls7j8bZylPHyHHPGQe8atj0YrO2vdiOGQ9rHFJyN2ZdlUFgPJ846jOM+uuf3R3tgbapbnCLfWtuyA98iNIpQnoGGq+kr6s34bT2U5IhJ1KUrSoKUpQKUpQKUpQKUpQKUpQKUpQKUpQKUpQKUpQKUpQKUpQKUpQKUpQKUpQKUpQKUpQKUpQKUpQKUpQKiXixvU003+DbZsKAGuXHh1Ef2E+OVHjUj7y7aW0tJrhtREhYDxPRF9rED21AOzFbkMsh5pp2Mjsep5jn/iT7apzZOSu47vR8O4X/Izat/zHWf2+LL3c3Yju70xMuYbaHnEfNyiRicKpcagEnVhr5Ppr2uNjNcRo9vYpBcjEiCFsR3EBfkfIcjlZSUOupV8147K22bG8S5IJiZTFMAMkKTlWx34YA+zHfUibL3osi0EFrIJGYFUWMFiigZJc/EUADrroNKpreeWJhPjses9ot09Py8tfl2Z27FvJHZQJOMSpGqsMg45RgajQ6AVs6Uqqeqly3+Li17XnJnZQ/P2TTMY+bOfNOuM92a6O9tFljeOUcyOpVge8Ea1+y3SKwVnVWbOAWAJx1wD1xkdPGtM+8FwjyRmynl5Xbs3jCCN0OqEu7jlIBwdOoqXWUekNFaWkQmTZ+1I1m5MmzmkH4xPkE/6xQACDocD0Z57iHs5HvyiAJ2dvCE5dAh53K4A6D1V01zOXu7eS/eJJI3JgtIT2shdhgGRvR10AUYyTpXKbXvRNfXUq6r2gjU+IiUJn1E5rtrTWNw1cDirlzRW0bjrv9El8Ld9Gvbdorg/5Xb4V89XX4snrOMH0jPeK7eq7bK2ubHaEF0NELdlN6UbQk+rr60FWIBrXjvz12xcVgnh8s45+D9pSlTZilKUH5mmah/fXcTbEfbXFptOaRAZJOx7SSNlXJblTDFWwNAPJ6eyoe/xhbS/Lrr6Z/8AvQXBzX7VbOHsG2NrPJ2W0p4o4uXndppDq2cBVB8o+Se8VPm6ux5bW1SK4uHupFLEyvnLZYkDVmOADjr3UG3pSlApSlApSlApSlApSlBy+9nEiz2dIsd27K7rzqFRmyMkdRp1BrmZfdC7NHQXDeqNf+aQVIe0dkwzqVnijlXGMOoYf3hVQ999kJa7RuYIvxccrhR1wucqMnrgEDPooLK7kcUrbakskdukymNQ5MgUAgnGnK516V2VV89zb/Pbn9Cv3gqwdApSlBrd4N4oLKBp7qQRxrpnqWJ6KqjVmPgPA9wriNkcfdnTzCNu2hDHAeVVCejJVyVHpIx4kVp/dH7Mme2tpYwTDE8naY7i4URsR4eSwz4sPGoBggZ2VUUszEAKBkknoAB1JoLvg0rU7pWUkNhbRT/jY4YlfXPlKgBGe/HTPorbUClKUClKUClKUClKUClKUEbccr0+84IB/wDInUH81Bk/3inzVwL9dOg0Hsrr+Njf5Ts4d3NOfu//AH21x9YOKnrEPqPBKxGO9vWfpH8vwjPWszcOdbba0YwFjuI2i06BtGHqyVA9ta66vEjGXOB9Z9Q761U8k8+GiXs1Qh1YnDFh5pHh6PtrnD0vaekdFni2XBGLlvPveXqn29Z1RzEAzgEqpOAxHRc92eme7NeezNpJPGssR8k9x0KkHDKw+KynII7iK5vYHE21niHvhxBOoAkEgKrzd5V/NwcE4JBHszWv3g3qtrSXt7S5hZpNZYAxZJsac4eMMIpgBjJ0YDXpmpck70+e5o1ttN8YMAtPbteWj4541GZIGAwJIgMEqR1AIIOucEiuL2bBssTxyQLtBZEdGVBGzaqwIBHKTjTxrsNncUrCVctL2Ld6yKRj/aUFT89Yu2OLtpGp7DnuG/ogqg8OZ2H2A1OOaOmnJ1328dp2Frsi2ea3Q++5spGZDzPzOO7uULnJx4AZORXHWVt2car1IGp8SdSfnrXbR2vJtGYvcuUkx/IqAQigHPk51Pr6/UB6bP2oebspxyyDQHub/wA/bXM2K/JFu/q9PwriMNM01t0me33+LJ2tBzwuP6JPza/8KnPcDaRuNmWsh84xKp9JTyGPzqahSUeSfUfsqUuC7k7Hhz3NMB9Kx/4mu8LPSYS8brEXpb8J+X9u5pSla3gFKUoMfaP4mT8x/wB01SU1draP4mT8x/3TVJTQTx7mn8Ve/nw/uvU1VCvuafxV7+fD+69TVQK1O1d67S2OLm5hib5LyKG/ZJz9VQ5xe4wy9s9ns9yiISssynDMw85EYeaoOhYakg4wOuu4I8PIr9prq9XtIo2CKhJw7kczFsHJwCuneW16UE02vEPZ0h5Uvbck9AZVGfVzEZroFcEAg5B1BHfUAcdeHdvaRQ3VnGIlZ+ykRc8pJUsjAHzfNYHGnT055PhvxNn2bOqs7PZsQJIichQTq8Y+Kw64GjdD3EBastjrWNLtSFfOljX1uo+01qt7N07fatqsU7P2XMsitGwBzykKQSCCMOe6qu7+7pHZt9JbFudQFZGxgsrDIyO4jUH1UFs7bb1vI/ZxzwvJqeVZEZsDqeUHNfe0drQ2689xLHEnypHVB87EZqpvDrbUtrtCOS2h7e4KukcfizqVBOPijOT00HUdaknaHA7aN9zXF9exm5YZ5CGZV8F5hgIB4KpA7s0ErWe/uz5XCR3luznQDtVyfVk6n1VvqpPtXZkltPJBMOWSJijD0g9x7x4HvFTr7n3fWSdJLKdi5hUPESckJnlZCT1Ckrj0MR0AoJjqo/FP4Zvf0p+wVbiqj8U/hm9/Sn7BQdr7m3+e3P6FfvBU+3F4keO0dUz05mAz85qAvc2/z25/Qr94KlfiPsCwuLUybUysUHMwcOVKlsA8oGjMcAAEHJxQdB/hmD/XRfSL/wB69INoxOcJIjHwVgT8wNVc3K4VXO03LxAw2nMcTSjqM9FUY7RvHGFznUVOu5PCa02a4liMklxyle0du4+dhFwoB9OT6aDr7i4jwRIyYIIIYjBB6gg91aC1h2VbSdpGLGGTXy17FG166jBFRFxU4MxWNq13ZyOURlEkchDYDsFBVgAfOKjBz1znTFRBQXfhmV1DIQysAQQcggjIII0II76+ZblF85lX1kD7a0u4HwVY/qtv90tRVxf4RRRQT7QtnfmDmSWNyCD2j+UUOAVwWzg50z7QmObeK2Tz7iFfXKg+1qzYLhXQOjKyMMhlIIIPQgjQiqQ1Mu7uzdp7Y2dBbQMLTZ0MYjZ2JzcMvnYC4LIDpy6LocknQBL95v7s+JuWS9t1YdR2qkj1gHT21s9nbWhuE57eWOVPlRuHHzqTrVYeIfCefZSJKZFmgduTnUFSrYJAZSToQDggnoemmdDufvZNs66SeBjoRzpnSRM+UrDvyOngcGguPSvK0ulkjSRDlXVWU+IYZB+Y1DnHTiTNbuLG0cxsUDzSKcNhvNRT1XQZJGuoHjkJS2nvbZ2x5bi6gib5LyKG/Zzn6q8LLfqwmblivLdmPQdqmT6gTk1X/gvuXb7Ru5ffmXWJA/Z8xHOWbGWIOSo78EasNe4y9tzgjs2eIrHD73kx5MkbNoe7KMSrD16+kUHYy7dgW4S3aVBcSKWSMnymUZyQO8eS37JrOqte5OwJ9n7zW1vc6shcK2SVZGhkCMufinJ07jkdRVlKCLeOcBC2U3ckzIT+eoP/AEzUd7YvWijyoGSQMnoM51+qps4nbCN3sydFGZEAlTxzH5WB6SvMPbUHn/KLXTUlf7w/8j66y54jmraez3PDMlpxZMdJ1bW4+/0fENgEPPOe0lPTvA9XdXpLfsemg/8Ae+vG3m57dGPVfJPs/wDGK+K9WNRGq9ny15ta0zedyyNnbSlt5DJbyGNzo2MFXHg6NlXHrFZNvfvPNPLMI+0bsweRAq4CYGF7s419Na0HUjwAJ9pwPsol0Ym5sFlIwQOuhyp19vz1m4nHzY55e70/C+Irh4ms5O3X6My6sQuZYQUlXJBTAB01yreSRXwNrmeWMTTCZVTmCtyoqNkZwiAKW17xnTrWysd35buEu7dijKTGo1LfJZyeiegdRXYx3dvdbLbt1t0eOK6RrcxgN74hj5+aM58kBFZsAdGGulZa4LxT33pZ+P4f2/NhrE67+Xy/dHu2jnsj3h9PUVOfsFYd0TI0SHU84we8AatrW63i2TBDHAI0CT4Ukr8kLhyw78nQe3wrV7NTmmZu5Fx7W1P1D66umvsMMxtkjL/seOraI16/Bsb2Tljc+Ct9lTBwos+z2Pag9WVn/bkZh9RFQxtCBpmitovxk7qg9pGT6hp7AasdY2axRJEnmxqqL6lAA+oVn4auq7bvGcsWzRSPKPr9w96UpWp4hXnFcK2eVg2OuCDj146VD/uiN6ZYY4LWFiizB3kKnBZVICpkfFJLEjvwKg7Y22prWZJrdzHKhyCPrBHxlPeDoaC5u0fxMn5j/umqSmroXN7myaVxy5gLsD8X+TyR7KpeaCePc0/ir38+H916lHfPapttn3U6aPHDIyn+ly+R/eIqNfc2WZFpdSHzXlRR60TJ/fFSLv3s4z7Mu4kGWaCTlHiQpKj2kCgp2xydetS/wq39nsrAxQ7MubpTK7mSINy5IUcvkxtqAB399RAasR7nLaats+aHPlxTFsf0ZEHKfnR/moOf4ib3Xu1LP3uNj3kR7RH5ikjebnTl7EePjUYjci//ACG6/wDryfw1civmSUKpZiAoBJJOAAOpJPQUGi3BWQbLtFmVlkWCNWVwQwKrjBB1BwB1qBvdA/DH9hF/zVZZHDAFSCCMgjUEHoQe8VWn3QPwx/YRf81Bi8CfhuH8yb7s1aKqu8CfhqH8yb7s1aKgqpxrXG3LrH9Sf/wStz7nc/52f9Wk+8jrT8bfhy6/sfuErb+53+Fn/VpP346CydVH4p/DN7+lP2CrcVUfin8M3v6U/YKDpOBm8ENlLeT3LhI1gX1k9oMKo+Mx8K02+/E6XaN2jyIPesThkt2J5WAOvacpHMzDQkdASB35zeDO5lvtG5nS6DFUhJUK2MMx5ebTqRnI7s9c1yu9u7Euz7uS2m6ofJbGjqfMcegj5jkd1BbPdTbcF3ZxTWuBEygBQAOTGhQgaAqRjA0000rb1WPgxxC94XXYTti0uCA2TpG/RZPQDoG9GD8WrOUHDcbPgK7/ALD/AHmOqrCrU8bPgK7/ALD/AHmOqrCguHuB8FWP6rb/AHS1ruLnwLefox94tbHcD4Ksf1W3+6Wtdxc+Bbz9GPvFoKm1brhh8D2X6FKqLVuuGHwPZfoUoNPx1QHYk2e54SPpVH2E1VyrS8c/gSf86H75aq1QXK3LP+bbP9Wt/ulqBfdA7CeLafvgg9lcImG7uaNQrL68BT/tVPO5fwZZ/q1v90taVduWO15rvZs8RLW7YZZMDmwxXtIyrcw5TjXQjnHiaCr2x9tTWkomtpGilXoynu7wR0YHwOlShsL3Rt1HgXkEc4+UhMb+s9VJ9QFbLeD3NxyWsLkY7knH/VQa/s1F29O4t5s5gLuEqrHCuCGRvU66Z9BwfRQWH3c29svbM8NzGD78tgSquSkiA9fJVuWRfTqBnuzXe1SvYO2ZLS5iuISQ8TBh6cdVPoIyCPAmrpo2QD40H7UA747vnZt+ygYtbkl4j3KxPlJ6ME/MV9NT9Wo3q3Yiv7ZoJxodVYdUYeaw9Iz07wSO+o3rFo1K/BmtgyRkr5K72ycrXEfcCHHt618Vl3mw57O9kguh5XZHlYdJFB8lwfYRrqMa1iYz3kekYz9elasW+SIli4mazmtavaZ2+rbH8oR8hP3jXnNFzKQeh0rd7h7mQ3l4YXlmRTEz+QVUkq6jGcEYw+endUn23BjZq+dHLIfF5n+xSBXJvrpMIxj31iUT7M3vntwFlAmiGgIwrgDp6G9vz1knfeJDc9kW7O8gMcilcFJB5IfwOY2YaHuqWv8AFLsv8kX9uX+Oo+4mbhWdmYGgjZFeQq453YY7NmGOYkjVe6q5tNuiyKRX3nG3+1u0dpZCOZvig55QPNQeofWSa/dhzu4EdvDJPMxLMEUnBPiQNBjGvT01vuH26tteT3tvImT2AaFiWBjbpkYOurL1z0rv9gHGybJ4mSCMovaIsi24kcaPzTcrN1U6LgnOS3dUMsc/u2aOFzW4eefH3n5OW3R2XLY7Vgk2pAY+2BigYMrIkjDGGKk4YgkD849RqJtrhuItv742LKy8oeILKhR+cK0bA5D4GTy82vprqd39o++LSCY6GWKNyPAsgJ+s1yIiI1Dl72vabWncy2FKUrqCLuO+5Et5bRz2yl5bbn5kAyzI2ObA7ypUHHgW9VRRwl2PYS3ZfaVxHEsPKyRSHlWVs/GdvJ5VIGV6nPhnNqK5rbvDfZ94xe4tY2c9XXKMfSWjILH15oOD4tcXrb3pJa2MgmlmUo7pqiIfP8vozMMjTpknPQGGN1Nz7naM4itYy2o5nOiRjxdu4ejqe4GrI2vBbZKNzC15iPlySMP2S+D7a6+w2dFAgjgjSOMdFRQqj2KMUGBunu1HYWcVtFqsY1Y9XYnLsfWSdO4YHdW3pSgrfxa4Sy2s0l1Zxl7RyXZUGTATqwKj/R9SCOnQ4wCeL3L3zm2ZcieDByOV0bzXXOoOOh0BBHQ+0G4lc1tbhvs65YtNaRFjqWUFCfSTGVJProOLtPdHWJTMsFwj41VQjj2Nzrn2gVpNpb3X+8Te9dnQtb2ROJpW7x4Ow0A/q1JJ7zjNSFa8H9lRsGWzQkfLaRx+y7kH2iuttrVI0CRKqIugVQFA9SjQUGjtha7H2fGkknJbwgJzvkklj1OAdSxJwBgZ00quHFreiG/2k81sS0QREDEEc3KDkgHUDJ7/AAq1F9s+KZOSeNJUODyyKGXI6HlYEVrfwJsPyK1+gj/hoKwcMd5Y7DacM8+eyHOrFRkgOhUHHfgkZ9Gas9+Gdp7yF726+9D/AKTDY8/l6cvNnm06V+/gTYfkVr9BH/DWZ/gK37HsOwi7D/VdmvJ15vxeOXrr060FUuJm34r3atxcW5JicoFJBGQkarnB1AJU9e7FZvCPe2HZ20RNc5ETRvGWUZ5eYqQ3KNSMr3a61ZT8CbD8itfoI/4afgTYfkVr9BH/AA0GLdcRbCO1junuVEEpYI/K55ipIYBQvNkEHuqre+u2Uu9oXNxFns5ZGZc6HHQEjuJAzj01baTdm0aNYmtoDEhJVDEhVSfOKqVwpPorH/Amw/IrX6CP+GgrxwW3zt9n3kjXbFI5Y+TnClgpDgjIXXBAOoB7qlXixunHtbZq3dph5Yk7SJlB/lYyMunidPKAx1GPjGuy/Amw/IrX6CP+GtrbWyRoEjVURRhVUAAAdAANAKCkNTvwu41wJbLbbSkKPEOVJSrMHUeaG5QSGA0zjBAGuesptuXYE5Nlakn+oj/hr8/Amw/IrX6CP+GgjfjHxLsZdnTWlvL2s8jRqQqthOSVXYliAPiYwM9ar9Vyn3MsSSWsrUk6kmCMk+3lr8/Amw/IrX6CP+Gg47hPxLtJ7W1sy5S6SNYuzZT5fZpjmVgOU5Vc4JB61icYeIlkLG5s0l57psRlFVvJIcFuZiOUYAPQk5qQrTdWzicPFa28ci9GSFFYaYOGVcjQmvm43SspHLyWls7scszQxkknqSSuSaCmVWW4OcQLWaztrLn5buNCnZkHyggJ5lbHKRyjOMg9a7P8CbD8itfoI/4a97Lde0hcPDa28cgzhkiRWGRg4ZVBGQSKCNOOW/VobKWySTnuTJGGQBvI5GDEsxGO4DAOdar1VzrrdOzkcvLaW7uxyzNDGzE+JYrkmvL8CbD8itfoI/4aDl+F3Ee0urW2tVcrdJCkZjZTr2UeGKtjlIwpPXPoqH96tq3FlvDd3FqDzxSs7aEryNjmDgfEPMAfWOhxVj7Ldi0hcPDawRyDOGSJFYZGDhlUEZFelvsKCOaSZIUWaUYkcKOZx4E940HzUHLbp8YLC9jBeVLebHlRzMFwe/ldsK49WviBXO8bN+LJ9mSW0U0c08rR8ojYPycsgZmLLkLopHXJ5vDNdjtXhdsy4bmls4uY9SmYyfSeyK5PrrGsuD+yomDLZoSPls8g/ZdiD81BAPDPh9LtK6TyCLVGBlkI8nAOSinvdumB0zk1bCvO3t1jUJGqoijAVQAAPAAaAV6UClKUEMcbG7K/tpWB5GgkjzjvDE4/vCuCjkDDKnIqzt5YxzIUmRZEPVXUMD7DpUc7xcD4JCXsZGtn+QcvGfVrzL85Hoqyt9dFd8fN1cdw2u+z2tb+D9rH+1GWH95BU/VX+/3LvtlvDd3BheGCeFiY2JOOcakFRgEaf7Qqf1ORp0qNp3O0qRMRqX7Ua8ak/wAnjb5M0f1pIKkquM4k2aSRwrIoZGuLUMD0IMwUj5mqPZLW+iJuH+23g2oGhjedpInjCR8uT0bqxCgDkySToK7Gx2ltLZ1vFFLY/wAnzSYcOZAvM7OOZII5CuA2M41xW03D2XDbbXvokjVcx28keAPJUgrIF7wOfGcddKkeuzO52RGo0inam8099bG0tIJGlm8hnEUiQxBtHYvIiknlz3f9jJuzLBYII4U82JEQepVAH2Vk0rgUpSgUpSgUpSgUpSgUpSgUpSgUpSgUpSgUpSgUpSgUpSgUpSgUpSgUpSgUpSgUpSgUpSgUpSgUpSgUpSgUpSg1O9mxffdjPb98kbBfzsZQ+xgK1nDreNbmwg5nXt1QJInMOcNH5JyucjPLn211NcTtjg/s+4kaXkeKRmLM0TkZLHJOG5gNT3AUHbVxHFS8CWLyIV7SJopFB7zHMjAdRnodBWIODEA0F5fBfATLj9yvS24KWAcNKZ5yO6WXIPr5VXI9FHXruPu1c++Df3ssTSSwLGiQqQqoSHGSdSenznWu5r5RAAAAABoAOgA6DFfVHClKUClKUClKUClKUClKUClKUClKUClKUClKUClKUClKUClKUClKUClKUClKUClKUClKUClKUClKUClKUH//2Q=="/>
          <p:cNvSpPr>
            <a:spLocks noChangeAspect="1" noChangeArrowheads="1"/>
          </p:cNvSpPr>
          <p:nvPr/>
        </p:nvSpPr>
        <p:spPr bwMode="auto">
          <a:xfrm>
            <a:off x="38100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31" name="TextBox 30"/>
          <p:cNvSpPr txBox="1"/>
          <p:nvPr/>
        </p:nvSpPr>
        <p:spPr>
          <a:xfrm>
            <a:off x="659736" y="796555"/>
            <a:ext cx="8640960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latinLnBrk="1">
              <a:buFontTx/>
              <a:buChar char="-"/>
            </a:pPr>
            <a:r>
              <a:rPr lang="ko-KR" altLang="en-US" sz="1200" dirty="0"/>
              <a:t>네트워크 패킷을 수집하는 방식으로서</a:t>
            </a:r>
            <a:r>
              <a:rPr lang="en-US" altLang="ko-KR" sz="1200" dirty="0"/>
              <a:t>, </a:t>
            </a:r>
            <a:r>
              <a:rPr lang="ko-KR" altLang="en-US" sz="1200" dirty="0"/>
              <a:t>네트워크 경로 상에 패킷을 엿볼 수 있는 장치인 </a:t>
            </a:r>
            <a:r>
              <a:rPr lang="ko-KR" altLang="en-US" sz="1200" dirty="0" err="1"/>
              <a:t>스니퍼를</a:t>
            </a:r>
            <a:r>
              <a:rPr lang="ko-KR" altLang="en-US" sz="1200" dirty="0"/>
              <a:t> 삽입하여 웹 로그를 수집하는 방식</a:t>
            </a:r>
            <a:endParaRPr lang="en-US" altLang="ko-KR" sz="1200" dirty="0"/>
          </a:p>
          <a:p>
            <a:pPr marL="171450" indent="-171450" latinLnBrk="1">
              <a:buFontTx/>
              <a:buChar char="-"/>
            </a:pPr>
            <a:r>
              <a:rPr lang="ko-KR" altLang="en-US" sz="1200" dirty="0"/>
              <a:t>웹 서버가 연결된 </a:t>
            </a:r>
            <a:r>
              <a:rPr lang="en-US" altLang="ko-KR" sz="1200" dirty="0"/>
              <a:t>Switch/Tab </a:t>
            </a:r>
            <a:r>
              <a:rPr lang="ko-KR" altLang="en-US" sz="1200" dirty="0" err="1"/>
              <a:t>장비로부터</a:t>
            </a:r>
            <a:r>
              <a:rPr lang="ko-KR" altLang="en-US" sz="1200" dirty="0"/>
              <a:t> 패킷을 추출하는 </a:t>
            </a:r>
            <a:r>
              <a:rPr lang="ko-KR" altLang="en-US" sz="1200" dirty="0" err="1"/>
              <a:t>스니퍼를</a:t>
            </a:r>
            <a:r>
              <a:rPr lang="ko-KR" altLang="en-US" sz="1200" dirty="0"/>
              <a:t> 삽입하여 웹 로그를 수집 서버에 축적하고</a:t>
            </a:r>
            <a:r>
              <a:rPr lang="en-US" altLang="ko-KR" sz="1200" dirty="0"/>
              <a:t>, </a:t>
            </a:r>
            <a:r>
              <a:rPr lang="ko-KR" altLang="en-US" sz="1200" dirty="0"/>
              <a:t>로그를 분석</a:t>
            </a:r>
          </a:p>
          <a:p>
            <a:pPr latinLnBrk="1"/>
            <a:endParaRPr lang="ko-KR" altLang="en-US" dirty="0"/>
          </a:p>
        </p:txBody>
      </p:sp>
      <p:cxnSp>
        <p:nvCxnSpPr>
          <p:cNvPr id="32" name="직선 연결선 31">
            <a:extLst>
              <a:ext uri="{FF2B5EF4-FFF2-40B4-BE49-F238E27FC236}">
                <a16:creationId xmlns:a16="http://schemas.microsoft.com/office/drawing/2014/main" id="{2A48BE2E-ECCF-EA72-BA4E-D409B7EE0947}"/>
              </a:ext>
            </a:extLst>
          </p:cNvPr>
          <p:cNvCxnSpPr/>
          <p:nvPr/>
        </p:nvCxnSpPr>
        <p:spPr bwMode="auto">
          <a:xfrm>
            <a:off x="560512" y="1701931"/>
            <a:ext cx="8856984" cy="0"/>
          </a:xfrm>
          <a:prstGeom prst="line">
            <a:avLst/>
          </a:prstGeom>
          <a:noFill/>
          <a:ln w="9525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5" name="TextBox 34"/>
          <p:cNvSpPr txBox="1"/>
          <p:nvPr/>
        </p:nvSpPr>
        <p:spPr>
          <a:xfrm>
            <a:off x="560512" y="1864333"/>
            <a:ext cx="864096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1"/>
            <a:r>
              <a:rPr lang="ko-KR" altLang="en-US" sz="1200" b="1" dirty="0">
                <a:latin typeface="+mj-ea"/>
                <a:ea typeface="+mj-ea"/>
              </a:rPr>
              <a:t>장점</a:t>
            </a:r>
            <a:endParaRPr lang="en-US" altLang="ko-KR" sz="1200" dirty="0">
              <a:latin typeface="+mj-ea"/>
              <a:ea typeface="+mj-ea"/>
            </a:endParaRPr>
          </a:p>
          <a:p>
            <a:pPr marL="171450" indent="-171450" latinLnBrk="1">
              <a:buFontTx/>
              <a:buChar char="-"/>
            </a:pPr>
            <a:r>
              <a:rPr lang="ko-KR" altLang="en-US" sz="1200" dirty="0">
                <a:latin typeface="+mj-ea"/>
                <a:ea typeface="+mj-ea"/>
              </a:rPr>
              <a:t>웹 페이지의 수정이 필요 없고 데이터를 한 곳에서 관리</a:t>
            </a:r>
            <a:endParaRPr lang="en-US" altLang="ko-KR" sz="1200" dirty="0">
              <a:latin typeface="+mj-ea"/>
              <a:ea typeface="+mj-ea"/>
            </a:endParaRPr>
          </a:p>
          <a:p>
            <a:pPr marL="171450" indent="-171450" latinLnBrk="1">
              <a:buFontTx/>
              <a:buChar char="-"/>
            </a:pPr>
            <a:r>
              <a:rPr lang="ko-KR" altLang="en-US" sz="1200" dirty="0">
                <a:latin typeface="+mj-ea"/>
                <a:ea typeface="+mj-ea"/>
              </a:rPr>
              <a:t>네트워크 단에서 데이터를 수집하므로 콘텐츠 전송 중 취소되는 시점</a:t>
            </a:r>
            <a:r>
              <a:rPr lang="en-US" altLang="ko-KR" sz="1200" dirty="0">
                <a:latin typeface="+mj-ea"/>
                <a:ea typeface="+mj-ea"/>
              </a:rPr>
              <a:t>, </a:t>
            </a:r>
            <a:r>
              <a:rPr lang="ko-KR" altLang="en-US" sz="1200" dirty="0">
                <a:latin typeface="+mj-ea"/>
                <a:ea typeface="+mj-ea"/>
              </a:rPr>
              <a:t>보안 이슈 분석이 가능</a:t>
            </a:r>
          </a:p>
          <a:p>
            <a:pPr latinLnBrk="1"/>
            <a:endParaRPr lang="en-US" altLang="ko-KR" sz="1200" dirty="0">
              <a:latin typeface="+mj-ea"/>
              <a:ea typeface="+mj-ea"/>
            </a:endParaRPr>
          </a:p>
          <a:p>
            <a:pPr latinLnBrk="1"/>
            <a:r>
              <a:rPr lang="ko-KR" altLang="en-US" sz="1200" b="1" dirty="0">
                <a:latin typeface="+mj-ea"/>
                <a:ea typeface="+mj-ea"/>
              </a:rPr>
              <a:t>단점</a:t>
            </a:r>
            <a:endParaRPr lang="en-US" altLang="ko-KR" sz="1200" b="1" dirty="0">
              <a:latin typeface="+mj-ea"/>
              <a:ea typeface="+mj-ea"/>
            </a:endParaRPr>
          </a:p>
          <a:p>
            <a:pPr marL="171450" indent="-171450" latinLnBrk="1">
              <a:buFontTx/>
              <a:buChar char="-"/>
            </a:pPr>
            <a:r>
              <a:rPr lang="ko-KR" altLang="en-US" sz="1200" dirty="0">
                <a:latin typeface="+mj-ea"/>
                <a:ea typeface="+mj-ea"/>
              </a:rPr>
              <a:t>추가적인 하드웨어가 필요하고 대용량의 트래픽을 갖는 웹사이트의 경우 수집을 위해 고</a:t>
            </a:r>
            <a:r>
              <a:rPr lang="en-US" altLang="ko-KR" sz="1200" dirty="0">
                <a:latin typeface="+mj-ea"/>
                <a:ea typeface="+mj-ea"/>
              </a:rPr>
              <a:t>(</a:t>
            </a:r>
            <a:r>
              <a:rPr lang="ko-KR" altLang="en-US" sz="1200" dirty="0">
                <a:latin typeface="+mj-ea"/>
                <a:ea typeface="+mj-ea"/>
              </a:rPr>
              <a:t>高</a:t>
            </a:r>
            <a:r>
              <a:rPr lang="en-US" altLang="ko-KR" sz="1200" dirty="0">
                <a:latin typeface="+mj-ea"/>
                <a:ea typeface="+mj-ea"/>
              </a:rPr>
              <a:t>)</a:t>
            </a:r>
            <a:r>
              <a:rPr lang="ko-KR" altLang="en-US" sz="1200" dirty="0">
                <a:latin typeface="+mj-ea"/>
                <a:ea typeface="+mj-ea"/>
              </a:rPr>
              <a:t>사양의 장비가 필요</a:t>
            </a:r>
            <a:endParaRPr lang="en-US" altLang="ko-KR" sz="1200" dirty="0">
              <a:latin typeface="+mj-ea"/>
              <a:ea typeface="+mj-ea"/>
            </a:endParaRPr>
          </a:p>
          <a:p>
            <a:pPr marL="171450" indent="-171450" latinLnBrk="1">
              <a:buFontTx/>
              <a:buChar char="-"/>
            </a:pPr>
            <a:r>
              <a:rPr lang="ko-KR" altLang="en-US" sz="1200" dirty="0">
                <a:latin typeface="+mj-ea"/>
                <a:ea typeface="+mj-ea"/>
              </a:rPr>
              <a:t>다수의 </a:t>
            </a:r>
            <a:r>
              <a:rPr lang="en-US" altLang="ko-KR" sz="1200" dirty="0">
                <a:latin typeface="+mj-ea"/>
                <a:ea typeface="+mj-ea"/>
              </a:rPr>
              <a:t>CP(Contents Provider)</a:t>
            </a:r>
            <a:r>
              <a:rPr lang="ko-KR" altLang="en-US" sz="1200" dirty="0">
                <a:latin typeface="+mj-ea"/>
                <a:ea typeface="+mj-ea"/>
              </a:rPr>
              <a:t>로 구성되거나 웹 서버가 네트워크적으로 분산되어 있는 경우에는 데이터 수집 불가</a:t>
            </a:r>
          </a:p>
          <a:p>
            <a:pPr latinLnBrk="1"/>
            <a:endParaRPr lang="ko-KR" altLang="en-US" sz="1200" dirty="0">
              <a:latin typeface="+mj-ea"/>
              <a:ea typeface="+mj-ea"/>
            </a:endParaRPr>
          </a:p>
          <a:p>
            <a:pPr latinLnBrk="1"/>
            <a:endParaRPr lang="ko-KR" altLang="en-US" sz="1200" dirty="0">
              <a:latin typeface="+mj-ea"/>
              <a:ea typeface="+mj-ea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2226833" y="4041580"/>
            <a:ext cx="990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2226833" y="4126062"/>
            <a:ext cx="990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2051" name="_x245053376" descr="EMB000024e012e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9860" y="3517057"/>
            <a:ext cx="8182263" cy="2591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83533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altLang="ko-KR" dirty="0"/>
              <a:t>4.</a:t>
            </a:r>
            <a:r>
              <a:rPr lang="ko-KR" altLang="en-US" dirty="0">
                <a:latin typeface="+mj-ea"/>
              </a:rPr>
              <a:t> </a:t>
            </a:r>
            <a:r>
              <a:rPr lang="ko-KR" altLang="en-US" dirty="0"/>
              <a:t>웹 </a:t>
            </a:r>
            <a:r>
              <a:rPr lang="ko-KR" altLang="en-US" dirty="0" err="1"/>
              <a:t>로그수집</a:t>
            </a:r>
            <a:r>
              <a:rPr lang="ko-KR" altLang="en-US" dirty="0"/>
              <a:t> </a:t>
            </a:r>
            <a:r>
              <a:rPr lang="en-US" altLang="ko-KR" dirty="0"/>
              <a:t>:</a:t>
            </a:r>
            <a:r>
              <a:rPr lang="ko-KR" altLang="en-US" dirty="0">
                <a:latin typeface="+mj-ea"/>
              </a:rPr>
              <a:t> 페이지 </a:t>
            </a:r>
            <a:r>
              <a:rPr lang="ko-KR" altLang="en-US" dirty="0" err="1">
                <a:latin typeface="+mj-ea"/>
              </a:rPr>
              <a:t>태깅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E87396-390A-40E4-AE63-451AD2BB2604}" type="slidenum">
              <a:rPr lang="ko-KR" altLang="en-US" smtClean="0">
                <a:solidFill>
                  <a:srgbClr val="000000"/>
                </a:solidFill>
              </a:rPr>
              <a:pPr>
                <a:defRPr/>
              </a:pPr>
              <a:t>7</a:t>
            </a:fld>
            <a:endParaRPr lang="en-US" altLang="ko-KR" dirty="0">
              <a:solidFill>
                <a:srgbClr val="000000"/>
              </a:solidFill>
            </a:endParaRPr>
          </a:p>
        </p:txBody>
      </p:sp>
      <p:sp>
        <p:nvSpPr>
          <p:cNvPr id="3102" name="AutoShape 30" descr="data:image/jpeg;base64,/9j/4AAQSkZJRgABAQAAAQABAAD/2wCEAAkGBhQSEBUUEBQWFRIVGBYYGRgXGBwaHBgdGRYfHRUaGxYXGyYfFxkjHBgXIy8gIycqLCwsFx4xNTAqNSotLCkBCQoKDgwOGg8PGjQkHyU1KywrKzQsLC0qLzUvLC4sNC8qLSoqLCwsLiwsKTAvLDQ1LDUqKiwsLCwpKS8sLCw1Nf/AABEIAH8BjAMBIgACEQEDEQH/xAAcAAEAAgMBAQEAAAAAAAAAAAAABwgEBQYDAgH/xABREAACAQMBBQMFCgkGDgMAAAABAgMABBEhBQYHEjETQVEiMmFxgQgUNUJSkZOhsbMWM1Ryc3SSstIjNGJjg6IVFyQlQ1OCtMHCw9Hh8ESUo//EABoBAQADAQEBAAAAAAAAAAAAAAACAwQBBQb/xAAuEQEAAgIABAMGBgMAAAAAAAAAAQIDEQQSITEFQVETIoGhsfBhcZHR4fEUFTL/2gAMAwEAAhEDEQA/AJxpSlApSuE3l34laaS22fyL2P8AOLqQZSD+iq/6SX0dAdPHAdTtveO3s057qZIl7uY6n81R5TewGuFuOOELydnZWtxcv3YHLn1ABmx61FaLZW7fv2ZygZlGk17cYklc41jhR8xxaHrg8oPjpXfbH2NBZx9naxqi95+M3pZjqx9dVXyRVZWm2jPEnaA1bY03L6JCT8wiz9Ve2y+NNo79ndJLaSf1q+SPWw1HrKgemujMprC2psuK5TkuI1lXwcZx6j1U+kEVXGf1hP2TqIJ1dQyMGVhkMpBBB6EEaEV91EUFzLsGZSC8uypWwynymt2PeD4fvYPxsEyzBOrqroQysAykaggjIIPeCK0RMTG4UzGp1L0pSldcKUpQKUpQKUpQKUpQKUpQKUpQKUpQKUpQKUpQKUpQKUpQKUpQKUpQKUpQKUpQKUpQKUpQKUpQKUpQKUr5kkCgliAACSToAB1JPcKDlOI2+D2Nugt157qdxHEpGRnvbHfjIAHiw7s1FsWyFijMd1cTTOXZ3jhk7OJZGOWLOATK+epGBpp0rL3u37jvdqW5gz2Nt2/JIdA79mSWAPQAqmM69+mlak3SlWKMG5QToQeg9FHeySuH0udl2wwB5LZx34kYZPpOMnxJrE2htO8uZ5IdnmOGKFuSS4kXn5pAPKSNCMELnBJ7+8d+33XtRHY2yDuhi+coCfrJrYRQqoIUBQSWOBjVjljp3kkkn01hm3WZa4jpEPHZ0cixIJ2V5QMMyryhjnqF7tMe3NZNYO1b/sJIS5xDITGWPxZCQYiT3K2GXPiU8a+dt7V97IsjD+T7RFkPyFc8vP6gxTPoJqOpd21G9W6Et6HHvyWNCoVYlA7LQDPOOrktrnOmmOlZnCK4kS2ls7j8bZylPHyHHPGQe8atj0YrO2vdiOGQ9rHFJyN2ZdlUFgPJ846jOM+uuf3R3tgbapbnCLfWtuyA98iNIpQnoGGq+kr6s34bT2U5IhJ1KUrSoKUpQKUpQKUpQKUpQKUpQKUpQKUpQKUpQKUpQKUpQKUpQKUpQKUpQKUpQKUpQKUpQKUpQKUpQKUpQKiXixvU003+DbZsKAGuXHh1Ef2E+OVHjUj7y7aW0tJrhtREhYDxPRF9rED21AOzFbkMsh5pp2Mjsep5jn/iT7apzZOSu47vR8O4X/Izat/zHWf2+LL3c3Yju70xMuYbaHnEfNyiRicKpcagEnVhr5Ppr2uNjNcRo9vYpBcjEiCFsR3EBfkfIcjlZSUOupV8147K22bG8S5IJiZTFMAMkKTlWx34YA+zHfUibL3osi0EFrIJGYFUWMFiigZJc/EUADrroNKpreeWJhPjses9ot09Py8tfl2Z27FvJHZQJOMSpGqsMg45RgajQ6AVs6Uqqeqly3+Li17XnJnZQ/P2TTMY+bOfNOuM92a6O9tFljeOUcyOpVge8Ea1+y3SKwVnVWbOAWAJx1wD1xkdPGtM+8FwjyRmynl5Xbs3jCCN0OqEu7jlIBwdOoqXWUekNFaWkQmTZ+1I1m5MmzmkH4xPkE/6xQACDocD0Z57iHs5HvyiAJ2dvCE5dAh53K4A6D1V01zOXu7eS/eJJI3JgtIT2shdhgGRvR10AUYyTpXKbXvRNfXUq6r2gjU+IiUJn1E5rtrTWNw1cDirlzRW0bjrv9El8Ld9Gvbdorg/5Xb4V89XX4snrOMH0jPeK7eq7bK2ubHaEF0NELdlN6UbQk+rr60FWIBrXjvz12xcVgnh8s45+D9pSlTZilKUH5mmah/fXcTbEfbXFptOaRAZJOx7SSNlXJblTDFWwNAPJ6eyoe/xhbS/Lrr6Z/8AvQXBzX7VbOHsG2NrPJ2W0p4o4uXndppDq2cBVB8o+Se8VPm6ux5bW1SK4uHupFLEyvnLZYkDVmOADjr3UG3pSlApSlApSlApSlApSlBy+9nEiz2dIsd27K7rzqFRmyMkdRp1BrmZfdC7NHQXDeqNf+aQVIe0dkwzqVnijlXGMOoYf3hVQ999kJa7RuYIvxccrhR1wucqMnrgEDPooLK7kcUrbakskdukymNQ5MgUAgnGnK516V2VV89zb/Pbn9Cv3gqwdApSlBrd4N4oLKBp7qQRxrpnqWJ6KqjVmPgPA9wriNkcfdnTzCNu2hDHAeVVCejJVyVHpIx4kVp/dH7Mme2tpYwTDE8naY7i4URsR4eSwz4sPGoBggZ2VUUszEAKBkknoAB1JoLvg0rU7pWUkNhbRT/jY4YlfXPlKgBGe/HTPorbUClKUClKUClKUClKUClKUEbccr0+84IB/wDInUH81Bk/3inzVwL9dOg0Hsrr+Njf5Ts4d3NOfu//AH21x9YOKnrEPqPBKxGO9vWfpH8vwjPWszcOdbba0YwFjuI2i06BtGHqyVA9ta66vEjGXOB9Z9Q761U8k8+GiXs1Qh1YnDFh5pHh6PtrnD0vaekdFni2XBGLlvPveXqn29Z1RzEAzgEqpOAxHRc92eme7NeezNpJPGssR8k9x0KkHDKw+KynII7iK5vYHE21niHvhxBOoAkEgKrzd5V/NwcE4JBHszWv3g3qtrSXt7S5hZpNZYAxZJsac4eMMIpgBjJ0YDXpmpck70+e5o1ttN8YMAtPbteWj4541GZIGAwJIgMEqR1AIIOucEiuL2bBssTxyQLtBZEdGVBGzaqwIBHKTjTxrsNncUrCVctL2Ld6yKRj/aUFT89Yu2OLtpGp7DnuG/ogqg8OZ2H2A1OOaOmnJ1328dp2Frsi2ea3Q++5spGZDzPzOO7uULnJx4AZORXHWVt2car1IGp8SdSfnrXbR2vJtGYvcuUkx/IqAQigHPk51Pr6/UB6bP2oebspxyyDQHub/wA/bXM2K/JFu/q9PwriMNM01t0me33+LJ2tBzwuP6JPza/8KnPcDaRuNmWsh84xKp9JTyGPzqahSUeSfUfsqUuC7k7Hhz3NMB9Kx/4mu8LPSYS8brEXpb8J+X9u5pSla3gFKUoMfaP4mT8x/wB01SU1draP4mT8x/3TVJTQTx7mn8Ve/nw/uvU1VCvuafxV7+fD+69TVQK1O1d67S2OLm5hib5LyKG/ZJz9VQ5xe4wy9s9ns9yiISssynDMw85EYeaoOhYakg4wOuu4I8PIr9prq9XtIo2CKhJw7kczFsHJwCuneW16UE02vEPZ0h5Uvbck9AZVGfVzEZroFcEAg5B1BHfUAcdeHdvaRQ3VnGIlZ+ykRc8pJUsjAHzfNYHGnT055PhvxNn2bOqs7PZsQJIichQTq8Y+Kw64GjdD3EBastjrWNLtSFfOljX1uo+01qt7N07fatqsU7P2XMsitGwBzykKQSCCMOe6qu7+7pHZt9JbFudQFZGxgsrDIyO4jUH1UFs7bb1vI/ZxzwvJqeVZEZsDqeUHNfe0drQ2689xLHEnypHVB87EZqpvDrbUtrtCOS2h7e4KukcfizqVBOPijOT00HUdaknaHA7aN9zXF9exm5YZ5CGZV8F5hgIB4KpA7s0ErWe/uz5XCR3luznQDtVyfVk6n1VvqpPtXZkltPJBMOWSJijD0g9x7x4HvFTr7n3fWSdJLKdi5hUPESckJnlZCT1Ckrj0MR0AoJjqo/FP4Zvf0p+wVbiqj8U/hm9/Sn7BQdr7m3+e3P6FfvBU+3F4keO0dUz05mAz85qAvc2/z25/Qr94KlfiPsCwuLUybUysUHMwcOVKlsA8oGjMcAAEHJxQdB/hmD/XRfSL/wB69INoxOcJIjHwVgT8wNVc3K4VXO03LxAw2nMcTSjqM9FUY7RvHGFznUVOu5PCa02a4liMklxyle0du4+dhFwoB9OT6aDr7i4jwRIyYIIIYjBB6gg91aC1h2VbSdpGLGGTXy17FG166jBFRFxU4MxWNq13ZyOURlEkchDYDsFBVgAfOKjBz1znTFRBQXfhmV1DIQysAQQcggjIII0II76+ZblF85lX1kD7a0u4HwVY/qtv90tRVxf4RRRQT7QtnfmDmSWNyCD2j+UUOAVwWzg50z7QmObeK2Tz7iFfXKg+1qzYLhXQOjKyMMhlIIIPQgjQiqQ1Mu7uzdp7Y2dBbQMLTZ0MYjZ2JzcMvnYC4LIDpy6LocknQBL95v7s+JuWS9t1YdR2qkj1gHT21s9nbWhuE57eWOVPlRuHHzqTrVYeIfCefZSJKZFmgduTnUFSrYJAZSToQDggnoemmdDufvZNs66SeBjoRzpnSRM+UrDvyOngcGguPSvK0ulkjSRDlXVWU+IYZB+Y1DnHTiTNbuLG0cxsUDzSKcNhvNRT1XQZJGuoHjkJS2nvbZ2x5bi6gib5LyKG/Zzn6q8LLfqwmblivLdmPQdqmT6gTk1X/gvuXb7Ru5ffmXWJA/Z8xHOWbGWIOSo78EasNe4y9tzgjs2eIrHD73kx5MkbNoe7KMSrD16+kUHYy7dgW4S3aVBcSKWSMnymUZyQO8eS37JrOqte5OwJ9n7zW1vc6shcK2SVZGhkCMufinJ07jkdRVlKCLeOcBC2U3ckzIT+eoP/AEzUd7YvWijyoGSQMnoM51+qps4nbCN3sydFGZEAlTxzH5WB6SvMPbUHn/KLXTUlf7w/8j66y54jmraez3PDMlpxZMdJ1bW4+/0fENgEPPOe0lPTvA9XdXpLfsemg/8Ae+vG3m57dGPVfJPs/wDGK+K9WNRGq9ny15ta0zedyyNnbSlt5DJbyGNzo2MFXHg6NlXHrFZNvfvPNPLMI+0bsweRAq4CYGF7s419Na0HUjwAJ9pwPsol0Ym5sFlIwQOuhyp19vz1m4nHzY55e70/C+Irh4ms5O3X6My6sQuZYQUlXJBTAB01yreSRXwNrmeWMTTCZVTmCtyoqNkZwiAKW17xnTrWysd35buEu7dijKTGo1LfJZyeiegdRXYx3dvdbLbt1t0eOK6RrcxgN74hj5+aM58kBFZsAdGGulZa4LxT33pZ+P4f2/NhrE67+Xy/dHu2jnsj3h9PUVOfsFYd0TI0SHU84we8AatrW63i2TBDHAI0CT4Ukr8kLhyw78nQe3wrV7NTmmZu5Fx7W1P1D66umvsMMxtkjL/seOraI16/Bsb2Tljc+Ct9lTBwos+z2Pag9WVn/bkZh9RFQxtCBpmitovxk7qg9pGT6hp7AasdY2axRJEnmxqqL6lAA+oVn4auq7bvGcsWzRSPKPr9w96UpWp4hXnFcK2eVg2OuCDj146VD/uiN6ZYY4LWFiizB3kKnBZVICpkfFJLEjvwKg7Y22prWZJrdzHKhyCPrBHxlPeDoaC5u0fxMn5j/umqSmroXN7myaVxy5gLsD8X+TyR7KpeaCePc0/ir38+H916lHfPapttn3U6aPHDIyn+ly+R/eIqNfc2WZFpdSHzXlRR60TJ/fFSLv3s4z7Mu4kGWaCTlHiQpKj2kCgp2xydetS/wq39nsrAxQ7MubpTK7mSINy5IUcvkxtqAB399RAasR7nLaats+aHPlxTFsf0ZEHKfnR/moOf4ib3Xu1LP3uNj3kR7RH5ikjebnTl7EePjUYjci//ACG6/wDryfw1civmSUKpZiAoBJJOAAOpJPQUGi3BWQbLtFmVlkWCNWVwQwKrjBB1BwB1qBvdA/DH9hF/zVZZHDAFSCCMgjUEHoQe8VWn3QPwx/YRf81Bi8CfhuH8yb7s1aKqu8CfhqH8yb7s1aKgqpxrXG3LrH9Sf/wStz7nc/52f9Wk+8jrT8bfhy6/sfuErb+53+Fn/VpP346CydVH4p/DN7+lP2CrcVUfin8M3v6U/YKDpOBm8ENlLeT3LhI1gX1k9oMKo+Mx8K02+/E6XaN2jyIPesThkt2J5WAOvacpHMzDQkdASB35zeDO5lvtG5nS6DFUhJUK2MMx5ebTqRnI7s9c1yu9u7Euz7uS2m6ofJbGjqfMcegj5jkd1BbPdTbcF3ZxTWuBEygBQAOTGhQgaAqRjA0000rb1WPgxxC94XXYTti0uCA2TpG/RZPQDoG9GD8WrOUHDcbPgK7/ALD/AHmOqrCrU8bPgK7/ALD/AHmOqrCguHuB8FWP6rb/AHS1ruLnwLefox94tbHcD4Ksf1W3+6Wtdxc+Bbz9GPvFoKm1brhh8D2X6FKqLVuuGHwPZfoUoNPx1QHYk2e54SPpVH2E1VyrS8c/gSf86H75aq1QXK3LP+bbP9Wt/ulqBfdA7CeLafvgg9lcImG7uaNQrL68BT/tVPO5fwZZ/q1v90taVduWO15rvZs8RLW7YZZMDmwxXtIyrcw5TjXQjnHiaCr2x9tTWkomtpGilXoynu7wR0YHwOlShsL3Rt1HgXkEc4+UhMb+s9VJ9QFbLeD3NxyWsLkY7knH/VQa/s1F29O4t5s5gLuEqrHCuCGRvU66Z9BwfRQWH3c29svbM8NzGD78tgSquSkiA9fJVuWRfTqBnuzXe1SvYO2ZLS5iuISQ8TBh6cdVPoIyCPAmrpo2QD40H7UA747vnZt+ygYtbkl4j3KxPlJ6ME/MV9NT9Wo3q3Yiv7ZoJxodVYdUYeaw9Iz07wSO+o3rFo1K/BmtgyRkr5K72ycrXEfcCHHt618Vl3mw57O9kguh5XZHlYdJFB8lwfYRrqMa1iYz3kekYz9elasW+SIli4mazmtavaZ2+rbH8oR8hP3jXnNFzKQeh0rd7h7mQ3l4YXlmRTEz+QVUkq6jGcEYw+endUn23BjZq+dHLIfF5n+xSBXJvrpMIxj31iUT7M3vntwFlAmiGgIwrgDp6G9vz1knfeJDc9kW7O8gMcilcFJB5IfwOY2YaHuqWv8AFLsv8kX9uX+Oo+4mbhWdmYGgjZFeQq453YY7NmGOYkjVe6q5tNuiyKRX3nG3+1u0dpZCOZvig55QPNQeofWSa/dhzu4EdvDJPMxLMEUnBPiQNBjGvT01vuH26tteT3tvImT2AaFiWBjbpkYOurL1z0rv9gHGybJ4mSCMovaIsi24kcaPzTcrN1U6LgnOS3dUMsc/u2aOFzW4eefH3n5OW3R2XLY7Vgk2pAY+2BigYMrIkjDGGKk4YgkD849RqJtrhuItv742LKy8oeILKhR+cK0bA5D4GTy82vprqd39o++LSCY6GWKNyPAsgJ+s1yIiI1Dl72vabWncy2FKUrqCLuO+5Et5bRz2yl5bbn5kAyzI2ObA7ypUHHgW9VRRwl2PYS3ZfaVxHEsPKyRSHlWVs/GdvJ5VIGV6nPhnNqK5rbvDfZ94xe4tY2c9XXKMfSWjILH15oOD4tcXrb3pJa2MgmlmUo7pqiIfP8vozMMjTpknPQGGN1Nz7naM4itYy2o5nOiRjxdu4ejqe4GrI2vBbZKNzC15iPlySMP2S+D7a6+w2dFAgjgjSOMdFRQqj2KMUGBunu1HYWcVtFqsY1Y9XYnLsfWSdO4YHdW3pSgrfxa4Sy2s0l1Zxl7RyXZUGTATqwKj/R9SCOnQ4wCeL3L3zm2ZcieDByOV0bzXXOoOOh0BBHQ+0G4lc1tbhvs65YtNaRFjqWUFCfSTGVJProOLtPdHWJTMsFwj41VQjj2Nzrn2gVpNpb3X+8Te9dnQtb2ROJpW7x4Ow0A/q1JJ7zjNSFa8H9lRsGWzQkfLaRx+y7kH2iuttrVI0CRKqIugVQFA9SjQUGjtha7H2fGkknJbwgJzvkklj1OAdSxJwBgZ00quHFreiG/2k81sS0QREDEEc3KDkgHUDJ7/AAq1F9s+KZOSeNJUODyyKGXI6HlYEVrfwJsPyK1+gj/hoKwcMd5Y7DacM8+eyHOrFRkgOhUHHfgkZ9Gas9+Gdp7yF726+9D/AKTDY8/l6cvNnm06V+/gTYfkVr9BH/DWZ/gK37HsOwi7D/VdmvJ15vxeOXrr060FUuJm34r3atxcW5JicoFJBGQkarnB1AJU9e7FZvCPe2HZ20RNc5ETRvGWUZ5eYqQ3KNSMr3a61ZT8CbD8itfoI/4afgTYfkVr9BH/AA0GLdcRbCO1junuVEEpYI/K55ipIYBQvNkEHuqre+u2Uu9oXNxFns5ZGZc6HHQEjuJAzj01baTdm0aNYmtoDEhJVDEhVSfOKqVwpPorH/Amw/IrX6CP+GgrxwW3zt9n3kjXbFI5Y+TnClgpDgjIXXBAOoB7qlXixunHtbZq3dph5Yk7SJlB/lYyMunidPKAx1GPjGuy/Amw/IrX6CP+GtrbWyRoEjVURRhVUAAAdAANAKCkNTvwu41wJbLbbSkKPEOVJSrMHUeaG5QSGA0zjBAGuesptuXYE5Nlakn+oj/hr8/Amw/IrX6CP+GgjfjHxLsZdnTWlvL2s8jRqQqthOSVXYliAPiYwM9ar9Vyn3MsSSWsrUk6kmCMk+3lr8/Amw/IrX6CP+Gg47hPxLtJ7W1sy5S6SNYuzZT5fZpjmVgOU5Vc4JB61icYeIlkLG5s0l57psRlFVvJIcFuZiOUYAPQk5qQrTdWzicPFa28ci9GSFFYaYOGVcjQmvm43SspHLyWls7scszQxkknqSSuSaCmVWW4OcQLWaztrLn5buNCnZkHyggJ5lbHKRyjOMg9a7P8CbD8itfoI/4a97Lde0hcPDa28cgzhkiRWGRg4ZVBGQSKCNOOW/VobKWySTnuTJGGQBvI5GDEsxGO4DAOdar1VzrrdOzkcvLaW7uxyzNDGzE+JYrkmvL8CbD8itfoI/4aDl+F3Ee0urW2tVcrdJCkZjZTr2UeGKtjlIwpPXPoqH96tq3FlvDd3FqDzxSs7aEryNjmDgfEPMAfWOhxVj7Ldi0hcPDawRyDOGSJFYZGDhlUEZFelvsKCOaSZIUWaUYkcKOZx4E940HzUHLbp8YLC9jBeVLebHlRzMFwe/ldsK49WviBXO8bN+LJ9mSW0U0c08rR8ojYPycsgZmLLkLopHXJ5vDNdjtXhdsy4bmls4uY9SmYyfSeyK5PrrGsuD+yomDLZoSPls8g/ZdiD81BAPDPh9LtK6TyCLVGBlkI8nAOSinvdumB0zk1bCvO3t1jUJGqoijAVQAAPAAaAV6UClKUEMcbG7K/tpWB5GgkjzjvDE4/vCuCjkDDKnIqzt5YxzIUmRZEPVXUMD7DpUc7xcD4JCXsZGtn+QcvGfVrzL85Hoqyt9dFd8fN1cdw2u+z2tb+D9rH+1GWH95BU/VX+/3LvtlvDd3BheGCeFiY2JOOcakFRgEaf7Qqf1ORp0qNp3O0qRMRqX7Ua8ak/wAnjb5M0f1pIKkquM4k2aSRwrIoZGuLUMD0IMwUj5mqPZLW+iJuH+23g2oGhjedpInjCR8uT0bqxCgDkySToK7Gx2ltLZ1vFFLY/wAnzSYcOZAvM7OOZII5CuA2M41xW03D2XDbbXvokjVcx28keAPJUgrIF7wOfGcddKkeuzO52RGo0inam8099bG0tIJGlm8hnEUiQxBtHYvIiknlz3f9jJuzLBYII4U82JEQepVAH2Vk0rgUpSgUpSgUpSgUpSgUpSgUpSgUpSgUpSgUpSgUpSgUpSgUpSgUpSgUpSgUpSgUpSgUpSgUpSgUpSgUpSgUpSg1O9mxffdjPb98kbBfzsZQ+xgK1nDreNbmwg5nXt1QJInMOcNH5JyucjPLn211NcTtjg/s+4kaXkeKRmLM0TkZLHJOG5gNT3AUHbVxHFS8CWLyIV7SJopFB7zHMjAdRnodBWIODEA0F5fBfATLj9yvS24KWAcNKZ5yO6WXIPr5VXI9FHXruPu1c++Df3ssTSSwLGiQqQqoSHGSdSenznWu5r5RAAAAABoAOgA6DFfVHClKUClKUClKUClKUClKUClKUClKUClKUClKUClKUClKUClKUClKUClKUClKUClKUClKUClKUClKUClKUH//2Q=="/>
          <p:cNvSpPr>
            <a:spLocks noChangeAspect="1" noChangeArrowheads="1"/>
          </p:cNvSpPr>
          <p:nvPr/>
        </p:nvSpPr>
        <p:spPr bwMode="auto">
          <a:xfrm>
            <a:off x="38100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3104" name="AutoShape 32" descr="data:image/jpeg;base64,/9j/4AAQSkZJRgABAQAAAQABAAD/2wCEAAkGBhQSEBUUEBQWFRIVGBYYGRgXGBwaHBgdGRYfHRUaGxYXGyYfFxkjHBgXIy8gIycqLCwsFx4xNTAqNSotLCkBCQoKDgwOGg8PGjQkHyU1KywrKzQsLC0qLzUvLC4sNC8qLSoqLCwsLiwsKTAvLDQ1LDUqKiwsLCwpKS8sLCw1Nf/AABEIAH8BjAMBIgACEQEDEQH/xAAcAAEAAgMBAQEAAAAAAAAAAAAABwgEBQYDAgH/xABREAACAQMBBQMFCgkGDgMAAAABAgMABBEhBQYHEjETQVEiMmFxgQgUNUJSkZOhsbMWM1Ryc3SSstIjNGJjg6IVFyQlQ1OCtMHCw9Hh8ESUo//EABoBAQADAQEBAAAAAAAAAAAAAAACAwQBBQb/xAAuEQEAAgIABAMGBgMAAAAAAAAAAQIDEQQSITEFQVETIoGhsfBhcZHR4fEUFTL/2gAMAwEAAhEDEQA/AJxpSlApSuE3l34laaS22fyL2P8AOLqQZSD+iq/6SX0dAdPHAdTtveO3s057qZIl7uY6n81R5TewGuFuOOELydnZWtxcv3YHLn1ABmx61FaLZW7fv2ZygZlGk17cYklc41jhR8xxaHrg8oPjpXfbH2NBZx9naxqi95+M3pZjqx9dVXyRVZWm2jPEnaA1bY03L6JCT8wiz9Ve2y+NNo79ndJLaSf1q+SPWw1HrKgemujMprC2psuK5TkuI1lXwcZx6j1U+kEVXGf1hP2TqIJ1dQyMGVhkMpBBB6EEaEV91EUFzLsGZSC8uypWwynymt2PeD4fvYPxsEyzBOrqroQysAykaggjIIPeCK0RMTG4UzGp1L0pSldcKUpQKUpQKUpQKUpQKUpQKUpQKUpQKUpQKUpQKUpQKUpQKUpQKUpQKUpQKUpQKUpQKUpQKUpQKUpQKUr5kkCgliAACSToAB1JPcKDlOI2+D2Nugt157qdxHEpGRnvbHfjIAHiw7s1FsWyFijMd1cTTOXZ3jhk7OJZGOWLOATK+epGBpp0rL3u37jvdqW5gz2Nt2/JIdA79mSWAPQAqmM69+mlak3SlWKMG5QToQeg9FHeySuH0udl2wwB5LZx34kYZPpOMnxJrE2htO8uZ5IdnmOGKFuSS4kXn5pAPKSNCMELnBJ7+8d+33XtRHY2yDuhi+coCfrJrYRQqoIUBQSWOBjVjljp3kkkn01hm3WZa4jpEPHZ0cixIJ2V5QMMyryhjnqF7tMe3NZNYO1b/sJIS5xDITGWPxZCQYiT3K2GXPiU8a+dt7V97IsjD+T7RFkPyFc8vP6gxTPoJqOpd21G9W6Et6HHvyWNCoVYlA7LQDPOOrktrnOmmOlZnCK4kS2ls7j8bZylPHyHHPGQe8atj0YrO2vdiOGQ9rHFJyN2ZdlUFgPJ846jOM+uuf3R3tgbapbnCLfWtuyA98iNIpQnoGGq+kr6s34bT2U5IhJ1KUrSoKUpQKUpQKUpQKUpQKUpQKUpQKUpQKUpQKUpQKUpQKUpQKUpQKUpQKUpQKUpQKUpQKUpQKUpQKUpQKiXixvU003+DbZsKAGuXHh1Ef2E+OVHjUj7y7aW0tJrhtREhYDxPRF9rED21AOzFbkMsh5pp2Mjsep5jn/iT7apzZOSu47vR8O4X/Izat/zHWf2+LL3c3Yju70xMuYbaHnEfNyiRicKpcagEnVhr5Ppr2uNjNcRo9vYpBcjEiCFsR3EBfkfIcjlZSUOupV8147K22bG8S5IJiZTFMAMkKTlWx34YA+zHfUibL3osi0EFrIJGYFUWMFiigZJc/EUADrroNKpreeWJhPjses9ot09Py8tfl2Z27FvJHZQJOMSpGqsMg45RgajQ6AVs6Uqqeqly3+Li17XnJnZQ/P2TTMY+bOfNOuM92a6O9tFljeOUcyOpVge8Ea1+y3SKwVnVWbOAWAJx1wD1xkdPGtM+8FwjyRmynl5Xbs3jCCN0OqEu7jlIBwdOoqXWUekNFaWkQmTZ+1I1m5MmzmkH4xPkE/6xQACDocD0Z57iHs5HvyiAJ2dvCE5dAh53K4A6D1V01zOXu7eS/eJJI3JgtIT2shdhgGRvR10AUYyTpXKbXvRNfXUq6r2gjU+IiUJn1E5rtrTWNw1cDirlzRW0bjrv9El8Ld9Gvbdorg/5Xb4V89XX4snrOMH0jPeK7eq7bK2ubHaEF0NELdlN6UbQk+rr60FWIBrXjvz12xcVgnh8s45+D9pSlTZilKUH5mmah/fXcTbEfbXFptOaRAZJOx7SSNlXJblTDFWwNAPJ6eyoe/xhbS/Lrr6Z/8AvQXBzX7VbOHsG2NrPJ2W0p4o4uXndppDq2cBVB8o+Se8VPm6ux5bW1SK4uHupFLEyvnLZYkDVmOADjr3UG3pSlApSlApSlApSlApSlBy+9nEiz2dIsd27K7rzqFRmyMkdRp1BrmZfdC7NHQXDeqNf+aQVIe0dkwzqVnijlXGMOoYf3hVQ999kJa7RuYIvxccrhR1wucqMnrgEDPooLK7kcUrbakskdukymNQ5MgUAgnGnK516V2VV89zb/Pbn9Cv3gqwdApSlBrd4N4oLKBp7qQRxrpnqWJ6KqjVmPgPA9wriNkcfdnTzCNu2hDHAeVVCejJVyVHpIx4kVp/dH7Mme2tpYwTDE8naY7i4URsR4eSwz4sPGoBggZ2VUUszEAKBkknoAB1JoLvg0rU7pWUkNhbRT/jY4YlfXPlKgBGe/HTPorbUClKUClKUClKUClKUClKUEbccr0+84IB/wDInUH81Bk/3inzVwL9dOg0Hsrr+Njf5Ts4d3NOfu//AH21x9YOKnrEPqPBKxGO9vWfpH8vwjPWszcOdbba0YwFjuI2i06BtGHqyVA9ta66vEjGXOB9Z9Q761U8k8+GiXs1Qh1YnDFh5pHh6PtrnD0vaekdFni2XBGLlvPveXqn29Z1RzEAzgEqpOAxHRc92eme7NeezNpJPGssR8k9x0KkHDKw+KynII7iK5vYHE21niHvhxBOoAkEgKrzd5V/NwcE4JBHszWv3g3qtrSXt7S5hZpNZYAxZJsac4eMMIpgBjJ0YDXpmpck70+e5o1ttN8YMAtPbteWj4541GZIGAwJIgMEqR1AIIOucEiuL2bBssTxyQLtBZEdGVBGzaqwIBHKTjTxrsNncUrCVctL2Ld6yKRj/aUFT89Yu2OLtpGp7DnuG/ogqg8OZ2H2A1OOaOmnJ1328dp2Frsi2ea3Q++5spGZDzPzOO7uULnJx4AZORXHWVt2car1IGp8SdSfnrXbR2vJtGYvcuUkx/IqAQigHPk51Pr6/UB6bP2oebspxyyDQHub/wA/bXM2K/JFu/q9PwriMNM01t0me33+LJ2tBzwuP6JPza/8KnPcDaRuNmWsh84xKp9JTyGPzqahSUeSfUfsqUuC7k7Hhz3NMB9Kx/4mu8LPSYS8brEXpb8J+X9u5pSla3gFKUoMfaP4mT8x/wB01SU1draP4mT8x/3TVJTQTx7mn8Ve/nw/uvU1VCvuafxV7+fD+69TVQK1O1d67S2OLm5hib5LyKG/ZJz9VQ5xe4wy9s9ns9yiISssynDMw85EYeaoOhYakg4wOuu4I8PIr9prq9XtIo2CKhJw7kczFsHJwCuneW16UE02vEPZ0h5Uvbck9AZVGfVzEZroFcEAg5B1BHfUAcdeHdvaRQ3VnGIlZ+ykRc8pJUsjAHzfNYHGnT055PhvxNn2bOqs7PZsQJIichQTq8Y+Kw64GjdD3EBastjrWNLtSFfOljX1uo+01qt7N07fatqsU7P2XMsitGwBzykKQSCCMOe6qu7+7pHZt9JbFudQFZGxgsrDIyO4jUH1UFs7bb1vI/ZxzwvJqeVZEZsDqeUHNfe0drQ2689xLHEnypHVB87EZqpvDrbUtrtCOS2h7e4KukcfizqVBOPijOT00HUdaknaHA7aN9zXF9exm5YZ5CGZV8F5hgIB4KpA7s0ErWe/uz5XCR3luznQDtVyfVk6n1VvqpPtXZkltPJBMOWSJijD0g9x7x4HvFTr7n3fWSdJLKdi5hUPESckJnlZCT1Ckrj0MR0AoJjqo/FP4Zvf0p+wVbiqj8U/hm9/Sn7BQdr7m3+e3P6FfvBU+3F4keO0dUz05mAz85qAvc2/z25/Qr94KlfiPsCwuLUybUysUHMwcOVKlsA8oGjMcAAEHJxQdB/hmD/XRfSL/wB69INoxOcJIjHwVgT8wNVc3K4VXO03LxAw2nMcTSjqM9FUY7RvHGFznUVOu5PCa02a4liMklxyle0du4+dhFwoB9OT6aDr7i4jwRIyYIIIYjBB6gg91aC1h2VbSdpGLGGTXy17FG166jBFRFxU4MxWNq13ZyOURlEkchDYDsFBVgAfOKjBz1znTFRBQXfhmV1DIQysAQQcggjIII0II76+ZblF85lX1kD7a0u4HwVY/qtv90tRVxf4RRRQT7QtnfmDmSWNyCD2j+UUOAVwWzg50z7QmObeK2Tz7iFfXKg+1qzYLhXQOjKyMMhlIIIPQgjQiqQ1Mu7uzdp7Y2dBbQMLTZ0MYjZ2JzcMvnYC4LIDpy6LocknQBL95v7s+JuWS9t1YdR2qkj1gHT21s9nbWhuE57eWOVPlRuHHzqTrVYeIfCefZSJKZFmgduTnUFSrYJAZSToQDggnoemmdDufvZNs66SeBjoRzpnSRM+UrDvyOngcGguPSvK0ulkjSRDlXVWU+IYZB+Y1DnHTiTNbuLG0cxsUDzSKcNhvNRT1XQZJGuoHjkJS2nvbZ2x5bi6gib5LyKG/Zzn6q8LLfqwmblivLdmPQdqmT6gTk1X/gvuXb7Ru5ffmXWJA/Z8xHOWbGWIOSo78EasNe4y9tzgjs2eIrHD73kx5MkbNoe7KMSrD16+kUHYy7dgW4S3aVBcSKWSMnymUZyQO8eS37JrOqte5OwJ9n7zW1vc6shcK2SVZGhkCMufinJ07jkdRVlKCLeOcBC2U3ckzIT+eoP/AEzUd7YvWijyoGSQMnoM51+qps4nbCN3sydFGZEAlTxzH5WB6SvMPbUHn/KLXTUlf7w/8j66y54jmraez3PDMlpxZMdJ1bW4+/0fENgEPPOe0lPTvA9XdXpLfsemg/8Ae+vG3m57dGPVfJPs/wDGK+K9WNRGq9ny15ta0zedyyNnbSlt5DJbyGNzo2MFXHg6NlXHrFZNvfvPNPLMI+0bsweRAq4CYGF7s419Na0HUjwAJ9pwPsol0Ym5sFlIwQOuhyp19vz1m4nHzY55e70/C+Irh4ms5O3X6My6sQuZYQUlXJBTAB01yreSRXwNrmeWMTTCZVTmCtyoqNkZwiAKW17xnTrWysd35buEu7dijKTGo1LfJZyeiegdRXYx3dvdbLbt1t0eOK6RrcxgN74hj5+aM58kBFZsAdGGulZa4LxT33pZ+P4f2/NhrE67+Xy/dHu2jnsj3h9PUVOfsFYd0TI0SHU84we8AatrW63i2TBDHAI0CT4Ukr8kLhyw78nQe3wrV7NTmmZu5Fx7W1P1D66umvsMMxtkjL/seOraI16/Bsb2Tljc+Ct9lTBwos+z2Pag9WVn/bkZh9RFQxtCBpmitovxk7qg9pGT6hp7AasdY2axRJEnmxqqL6lAA+oVn4auq7bvGcsWzRSPKPr9w96UpWp4hXnFcK2eVg2OuCDj146VD/uiN6ZYY4LWFiizB3kKnBZVICpkfFJLEjvwKg7Y22prWZJrdzHKhyCPrBHxlPeDoaC5u0fxMn5j/umqSmroXN7myaVxy5gLsD8X+TyR7KpeaCePc0/ir38+H916lHfPapttn3U6aPHDIyn+ly+R/eIqNfc2WZFpdSHzXlRR60TJ/fFSLv3s4z7Mu4kGWaCTlHiQpKj2kCgp2xydetS/wq39nsrAxQ7MubpTK7mSINy5IUcvkxtqAB399RAasR7nLaats+aHPlxTFsf0ZEHKfnR/moOf4ib3Xu1LP3uNj3kR7RH5ikjebnTl7EePjUYjci//ACG6/wDryfw1civmSUKpZiAoBJJOAAOpJPQUGi3BWQbLtFmVlkWCNWVwQwKrjBB1BwB1qBvdA/DH9hF/zVZZHDAFSCCMgjUEHoQe8VWn3QPwx/YRf81Bi8CfhuH8yb7s1aKqu8CfhqH8yb7s1aKgqpxrXG3LrH9Sf/wStz7nc/52f9Wk+8jrT8bfhy6/sfuErb+53+Fn/VpP346CydVH4p/DN7+lP2CrcVUfin8M3v6U/YKDpOBm8ENlLeT3LhI1gX1k9oMKo+Mx8K02+/E6XaN2jyIPesThkt2J5WAOvacpHMzDQkdASB35zeDO5lvtG5nS6DFUhJUK2MMx5ebTqRnI7s9c1yu9u7Euz7uS2m6ofJbGjqfMcegj5jkd1BbPdTbcF3ZxTWuBEygBQAOTGhQgaAqRjA0000rb1WPgxxC94XXYTti0uCA2TpG/RZPQDoG9GD8WrOUHDcbPgK7/ALD/AHmOqrCrU8bPgK7/ALD/AHmOqrCguHuB8FWP6rb/AHS1ruLnwLefox94tbHcD4Ksf1W3+6Wtdxc+Bbz9GPvFoKm1brhh8D2X6FKqLVuuGHwPZfoUoNPx1QHYk2e54SPpVH2E1VyrS8c/gSf86H75aq1QXK3LP+bbP9Wt/ulqBfdA7CeLafvgg9lcImG7uaNQrL68BT/tVPO5fwZZ/q1v90taVduWO15rvZs8RLW7YZZMDmwxXtIyrcw5TjXQjnHiaCr2x9tTWkomtpGilXoynu7wR0YHwOlShsL3Rt1HgXkEc4+UhMb+s9VJ9QFbLeD3NxyWsLkY7knH/VQa/s1F29O4t5s5gLuEqrHCuCGRvU66Z9BwfRQWH3c29svbM8NzGD78tgSquSkiA9fJVuWRfTqBnuzXe1SvYO2ZLS5iuISQ8TBh6cdVPoIyCPAmrpo2QD40H7UA747vnZt+ygYtbkl4j3KxPlJ6ME/MV9NT9Wo3q3Yiv7ZoJxodVYdUYeaw9Iz07wSO+o3rFo1K/BmtgyRkr5K72ycrXEfcCHHt618Vl3mw57O9kguh5XZHlYdJFB8lwfYRrqMa1iYz3kekYz9elasW+SIli4mazmtavaZ2+rbH8oR8hP3jXnNFzKQeh0rd7h7mQ3l4YXlmRTEz+QVUkq6jGcEYw+endUn23BjZq+dHLIfF5n+xSBXJvrpMIxj31iUT7M3vntwFlAmiGgIwrgDp6G9vz1knfeJDc9kW7O8gMcilcFJB5IfwOY2YaHuqWv8AFLsv8kX9uX+Oo+4mbhWdmYGgjZFeQq453YY7NmGOYkjVe6q5tNuiyKRX3nG3+1u0dpZCOZvig55QPNQeofWSa/dhzu4EdvDJPMxLMEUnBPiQNBjGvT01vuH26tteT3tvImT2AaFiWBjbpkYOurL1z0rv9gHGybJ4mSCMovaIsi24kcaPzTcrN1U6LgnOS3dUMsc/u2aOFzW4eefH3n5OW3R2XLY7Vgk2pAY+2BigYMrIkjDGGKk4YgkD849RqJtrhuItv742LKy8oeILKhR+cK0bA5D4GTy82vprqd39o++LSCY6GWKNyPAsgJ+s1yIiI1Dl72vabWncy2FKUrqCLuO+5Et5bRz2yl5bbn5kAyzI2ObA7ypUHHgW9VRRwl2PYS3ZfaVxHEsPKyRSHlWVs/GdvJ5VIGV6nPhnNqK5rbvDfZ94xe4tY2c9XXKMfSWjILH15oOD4tcXrb3pJa2MgmlmUo7pqiIfP8vozMMjTpknPQGGN1Nz7naM4itYy2o5nOiRjxdu4ejqe4GrI2vBbZKNzC15iPlySMP2S+D7a6+w2dFAgjgjSOMdFRQqj2KMUGBunu1HYWcVtFqsY1Y9XYnLsfWSdO4YHdW3pSgrfxa4Sy2s0l1Zxl7RyXZUGTATqwKj/R9SCOnQ4wCeL3L3zm2ZcieDByOV0bzXXOoOOh0BBHQ+0G4lc1tbhvs65YtNaRFjqWUFCfSTGVJProOLtPdHWJTMsFwj41VQjj2Nzrn2gVpNpb3X+8Te9dnQtb2ROJpW7x4Ow0A/q1JJ7zjNSFa8H9lRsGWzQkfLaRx+y7kH2iuttrVI0CRKqIugVQFA9SjQUGjtha7H2fGkknJbwgJzvkklj1OAdSxJwBgZ00quHFreiG/2k81sS0QREDEEc3KDkgHUDJ7/AAq1F9s+KZOSeNJUODyyKGXI6HlYEVrfwJsPyK1+gj/hoKwcMd5Y7DacM8+eyHOrFRkgOhUHHfgkZ9Gas9+Gdp7yF726+9D/AKTDY8/l6cvNnm06V+/gTYfkVr9BH/DWZ/gK37HsOwi7D/VdmvJ15vxeOXrr060FUuJm34r3atxcW5JicoFJBGQkarnB1AJU9e7FZvCPe2HZ20RNc5ETRvGWUZ5eYqQ3KNSMr3a61ZT8CbD8itfoI/4afgTYfkVr9BH/AA0GLdcRbCO1junuVEEpYI/K55ipIYBQvNkEHuqre+u2Uu9oXNxFns5ZGZc6HHQEjuJAzj01baTdm0aNYmtoDEhJVDEhVSfOKqVwpPorH/Amw/IrX6CP+GgrxwW3zt9n3kjXbFI5Y+TnClgpDgjIXXBAOoB7qlXixunHtbZq3dph5Yk7SJlB/lYyMunidPKAx1GPjGuy/Amw/IrX6CP+GtrbWyRoEjVURRhVUAAAdAANAKCkNTvwu41wJbLbbSkKPEOVJSrMHUeaG5QSGA0zjBAGuesptuXYE5Nlakn+oj/hr8/Amw/IrX6CP+GgjfjHxLsZdnTWlvL2s8jRqQqthOSVXYliAPiYwM9ar9Vyn3MsSSWsrUk6kmCMk+3lr8/Amw/IrX6CP+Gg47hPxLtJ7W1sy5S6SNYuzZT5fZpjmVgOU5Vc4JB61icYeIlkLG5s0l57psRlFVvJIcFuZiOUYAPQk5qQrTdWzicPFa28ci9GSFFYaYOGVcjQmvm43SspHLyWls7scszQxkknqSSuSaCmVWW4OcQLWaztrLn5buNCnZkHyggJ5lbHKRyjOMg9a7P8CbD8itfoI/4a97Lde0hcPDa28cgzhkiRWGRg4ZVBGQSKCNOOW/VobKWySTnuTJGGQBvI5GDEsxGO4DAOdar1VzrrdOzkcvLaW7uxyzNDGzE+JYrkmvL8CbD8itfoI/4aDl+F3Ee0urW2tVcrdJCkZjZTr2UeGKtjlIwpPXPoqH96tq3FlvDd3FqDzxSs7aEryNjmDgfEPMAfWOhxVj7Ldi0hcPDawRyDOGSJFYZGDhlUEZFelvsKCOaSZIUWaUYkcKOZx4E940HzUHLbp8YLC9jBeVLebHlRzMFwe/ldsK49WviBXO8bN+LJ9mSW0U0c08rR8ojYPycsgZmLLkLopHXJ5vDNdjtXhdsy4bmls4uY9SmYyfSeyK5PrrGsuD+yomDLZoSPls8g/ZdiD81BAPDPh9LtK6TyCLVGBlkI8nAOSinvdumB0zk1bCvO3t1jUJGqoijAVQAAPAAaAV6UClKUEMcbG7K/tpWB5GgkjzjvDE4/vCuCjkDDKnIqzt5YxzIUmRZEPVXUMD7DpUc7xcD4JCXsZGtn+QcvGfVrzL85Hoqyt9dFd8fN1cdw2u+z2tb+D9rH+1GWH95BU/VX+/3LvtlvDd3BheGCeFiY2JOOcakFRgEaf7Qqf1ORp0qNp3O0qRMRqX7Ua8ak/wAnjb5M0f1pIKkquM4k2aSRwrIoZGuLUMD0IMwUj5mqPZLW+iJuH+23g2oGhjedpInjCR8uT0bqxCgDkySToK7Gx2ltLZ1vFFLY/wAnzSYcOZAvM7OOZII5CuA2M41xW03D2XDbbXvokjVcx28keAPJUgrIF7wOfGcddKkeuzO52RGo0inam8099bG0tIJGlm8hnEUiQxBtHYvIiknlz3f9jJuzLBYII4U82JEQepVAH2Vk0rgUpSgUpSgUpSgUpSgUpSgUpSgUpSgUpSgUpSgUpSgUpSgUpSgUpSgUpSgUpSgUpSgUpSgUpSgUpSgUpSgUpSg1O9mxffdjPb98kbBfzsZQ+xgK1nDreNbmwg5nXt1QJInMOcNH5JyucjPLn211NcTtjg/s+4kaXkeKRmLM0TkZLHJOG5gNT3AUHbVxHFS8CWLyIV7SJopFB7zHMjAdRnodBWIODEA0F5fBfATLj9yvS24KWAcNKZ5yO6WXIPr5VXI9FHXruPu1c++Df3ssTSSwLGiQqQqoSHGSdSenznWu5r5RAAAAABoAOgA6DFfVHClKUClKUClKUClKUClKUClKUClKUClKUClKUClKUClKUClKUClKUClKUClKUClKUClKUClKUClKUClKUH//2Q=="/>
          <p:cNvSpPr>
            <a:spLocks noChangeAspect="1" noChangeArrowheads="1"/>
          </p:cNvSpPr>
          <p:nvPr/>
        </p:nvSpPr>
        <p:spPr bwMode="auto">
          <a:xfrm>
            <a:off x="38100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31" name="TextBox 30"/>
          <p:cNvSpPr txBox="1"/>
          <p:nvPr/>
        </p:nvSpPr>
        <p:spPr>
          <a:xfrm>
            <a:off x="659736" y="796555"/>
            <a:ext cx="86409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latinLnBrk="1">
              <a:buFontTx/>
              <a:buChar char="-"/>
            </a:pPr>
            <a:r>
              <a:rPr lang="ko-KR" altLang="en-US" sz="1200" dirty="0"/>
              <a:t>웹 페이지에 웹 로그를 수집하는 스크립트를 삽입</a:t>
            </a:r>
            <a:r>
              <a:rPr lang="en-US" altLang="ko-KR" sz="1200" dirty="0"/>
              <a:t>(tagging)</a:t>
            </a:r>
            <a:r>
              <a:rPr lang="ko-KR" altLang="en-US" sz="1200" dirty="0"/>
              <a:t>하는 방식으로 웹 사이트를 구성하는 콘텐츠</a:t>
            </a:r>
            <a:r>
              <a:rPr lang="en-US" altLang="ko-KR" sz="1200" dirty="0"/>
              <a:t>, </a:t>
            </a:r>
            <a:r>
              <a:rPr lang="ko-KR" altLang="en-US" sz="1200" dirty="0"/>
              <a:t>서버</a:t>
            </a:r>
            <a:r>
              <a:rPr lang="en-US" altLang="ko-KR" sz="1200" dirty="0"/>
              <a:t>, </a:t>
            </a:r>
            <a:r>
              <a:rPr lang="ko-KR" altLang="en-US" sz="1200" dirty="0"/>
              <a:t>제공자</a:t>
            </a:r>
            <a:r>
              <a:rPr lang="en-US" altLang="ko-KR" sz="1200" dirty="0"/>
              <a:t>, </a:t>
            </a:r>
            <a:r>
              <a:rPr lang="ko-KR" altLang="en-US" sz="1200" dirty="0"/>
              <a:t>네트워크에 무관하게 웹 로그 수집 가능</a:t>
            </a:r>
            <a:endParaRPr lang="en-US" altLang="ko-KR" sz="1200" dirty="0"/>
          </a:p>
          <a:p>
            <a:pPr marL="171450" indent="-171450" latinLnBrk="1">
              <a:buFontTx/>
              <a:buChar char="-"/>
            </a:pPr>
            <a:r>
              <a:rPr lang="ko-KR" altLang="en-US" sz="1200" dirty="0"/>
              <a:t>이용자가 웹 페이지를 이용할 때마다 해당 웹 페이지 내에 삽입된 스크립트가 실행되면서 이용자의 </a:t>
            </a:r>
            <a:r>
              <a:rPr lang="ko-KR" altLang="en-US" sz="1200" dirty="0" err="1"/>
              <a:t>접속경로</a:t>
            </a:r>
            <a:r>
              <a:rPr lang="en-US" altLang="ko-KR" sz="1200" dirty="0"/>
              <a:t>, </a:t>
            </a:r>
            <a:r>
              <a:rPr lang="ko-KR" altLang="en-US" sz="1200" dirty="0"/>
              <a:t>웹 페이지의 </a:t>
            </a:r>
            <a:r>
              <a:rPr lang="en-US" altLang="ko-KR" sz="1200" dirty="0"/>
              <a:t>URL, </a:t>
            </a:r>
            <a:r>
              <a:rPr lang="ko-KR" altLang="en-US" sz="1200" dirty="0"/>
              <a:t>이용자 환경</a:t>
            </a:r>
            <a:r>
              <a:rPr lang="en-US" altLang="ko-KR" sz="1200" dirty="0"/>
              <a:t>(OS, </a:t>
            </a:r>
            <a:r>
              <a:rPr lang="ko-KR" altLang="en-US" sz="1200" dirty="0"/>
              <a:t>브라우저 등</a:t>
            </a:r>
            <a:r>
              <a:rPr lang="en-US" altLang="ko-KR" sz="1200" dirty="0"/>
              <a:t>) </a:t>
            </a:r>
            <a:r>
              <a:rPr lang="ko-KR" altLang="en-US" sz="1200" dirty="0"/>
              <a:t>등의 정보를 실시간으로 수집 서버로 전송</a:t>
            </a:r>
          </a:p>
          <a:p>
            <a:pPr marL="171450" indent="-171450" latinLnBrk="1">
              <a:buFontTx/>
              <a:buChar char="-"/>
            </a:pPr>
            <a:endParaRPr lang="ko-KR" altLang="en-US" sz="1200" dirty="0"/>
          </a:p>
        </p:txBody>
      </p:sp>
      <p:cxnSp>
        <p:nvCxnSpPr>
          <p:cNvPr id="32" name="직선 연결선 31">
            <a:extLst>
              <a:ext uri="{FF2B5EF4-FFF2-40B4-BE49-F238E27FC236}">
                <a16:creationId xmlns:a16="http://schemas.microsoft.com/office/drawing/2014/main" id="{2A48BE2E-ECCF-EA72-BA4E-D409B7EE0947}"/>
              </a:ext>
            </a:extLst>
          </p:cNvPr>
          <p:cNvCxnSpPr/>
          <p:nvPr/>
        </p:nvCxnSpPr>
        <p:spPr bwMode="auto">
          <a:xfrm>
            <a:off x="560512" y="1701931"/>
            <a:ext cx="8856984" cy="0"/>
          </a:xfrm>
          <a:prstGeom prst="line">
            <a:avLst/>
          </a:prstGeom>
          <a:noFill/>
          <a:ln w="9525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5" name="TextBox 34"/>
          <p:cNvSpPr txBox="1"/>
          <p:nvPr/>
        </p:nvSpPr>
        <p:spPr>
          <a:xfrm>
            <a:off x="560512" y="1864333"/>
            <a:ext cx="864096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1"/>
            <a:r>
              <a:rPr lang="ko-KR" altLang="en-US" sz="1200" b="1" dirty="0">
                <a:latin typeface="+mj-ea"/>
                <a:ea typeface="+mj-ea"/>
              </a:rPr>
              <a:t>장점</a:t>
            </a:r>
            <a:endParaRPr lang="en-US" altLang="ko-KR" sz="1200" dirty="0">
              <a:latin typeface="+mj-ea"/>
              <a:ea typeface="+mj-ea"/>
            </a:endParaRPr>
          </a:p>
          <a:p>
            <a:pPr marL="171450" indent="-171450" latinLnBrk="1">
              <a:buFontTx/>
              <a:buChar char="-"/>
            </a:pPr>
            <a:r>
              <a:rPr lang="ko-KR" altLang="en-US" sz="1200" dirty="0"/>
              <a:t>스크립트가 삽입된 페이지에 대한 정보만 수집 서버로 전송 되므로 불필요한 </a:t>
            </a:r>
            <a:r>
              <a:rPr lang="ko-KR" altLang="en-US" sz="1200" dirty="0" err="1"/>
              <a:t>로그파일이</a:t>
            </a:r>
            <a:r>
              <a:rPr lang="ko-KR" altLang="en-US" sz="1200" dirty="0"/>
              <a:t> 쌓이지 않아 크기가 타 방식에 비해 상대적으로 작음</a:t>
            </a:r>
            <a:endParaRPr lang="en-US" altLang="ko-KR" sz="1200" dirty="0"/>
          </a:p>
          <a:p>
            <a:pPr marL="171450" indent="-171450" latinLnBrk="1">
              <a:buFontTx/>
              <a:buChar char="-"/>
            </a:pPr>
            <a:r>
              <a:rPr lang="en-US" altLang="ko-KR" sz="1200" dirty="0"/>
              <a:t>ASP(Application Service Provider) </a:t>
            </a:r>
            <a:r>
              <a:rPr lang="ko-KR" altLang="en-US" sz="1200" dirty="0"/>
              <a:t>서비스 형태로 이용할 경우 별도의 </a:t>
            </a:r>
            <a:r>
              <a:rPr lang="en-US" altLang="ko-KR" sz="1200" dirty="0"/>
              <a:t>SW</a:t>
            </a:r>
            <a:r>
              <a:rPr lang="ko-KR" altLang="en-US" sz="1200" dirty="0"/>
              <a:t>나 </a:t>
            </a:r>
            <a:r>
              <a:rPr lang="en-US" altLang="ko-KR" sz="1200" dirty="0"/>
              <a:t>HW</a:t>
            </a:r>
            <a:r>
              <a:rPr lang="ko-KR" altLang="en-US" sz="1200" dirty="0"/>
              <a:t>가 필요 없어 다수의 </a:t>
            </a:r>
            <a:r>
              <a:rPr lang="en-US" altLang="ko-KR" sz="1200" dirty="0"/>
              <a:t>CP(Content Provider)</a:t>
            </a:r>
            <a:r>
              <a:rPr lang="ko-KR" altLang="en-US" sz="1200" dirty="0"/>
              <a:t>로 구성 되거나 웹 서버가 네트워크 상 분리되어 서비스되는 경우에 유리</a:t>
            </a:r>
          </a:p>
          <a:p>
            <a:pPr latinLnBrk="1"/>
            <a:endParaRPr lang="en-US" altLang="ko-KR" sz="1200" dirty="0">
              <a:latin typeface="+mj-ea"/>
              <a:ea typeface="+mj-ea"/>
            </a:endParaRPr>
          </a:p>
          <a:p>
            <a:pPr latinLnBrk="1"/>
            <a:r>
              <a:rPr lang="ko-KR" altLang="en-US" sz="1200" b="1" dirty="0">
                <a:latin typeface="+mj-ea"/>
                <a:ea typeface="+mj-ea"/>
              </a:rPr>
              <a:t>단점</a:t>
            </a:r>
            <a:endParaRPr lang="en-US" altLang="ko-KR" sz="1200" b="1" dirty="0">
              <a:latin typeface="+mj-ea"/>
              <a:ea typeface="+mj-ea"/>
            </a:endParaRPr>
          </a:p>
          <a:p>
            <a:pPr marL="342900" indent="-342900" latinLnBrk="1">
              <a:buFontTx/>
              <a:buChar char="-"/>
            </a:pPr>
            <a:r>
              <a:rPr lang="ko-KR" altLang="en-US" sz="1200" dirty="0"/>
              <a:t>웹 페이지에 스크립트가 누락되면 통계적으로 오류가 발생</a:t>
            </a:r>
            <a:endParaRPr lang="en-US" altLang="ko-KR" sz="1200" dirty="0"/>
          </a:p>
          <a:p>
            <a:pPr marL="342900" indent="-342900" latinLnBrk="1">
              <a:buFontTx/>
              <a:buChar char="-"/>
            </a:pPr>
            <a:r>
              <a:rPr lang="ko-KR" altLang="en-US" sz="1200" dirty="0"/>
              <a:t>또한 자체적으로 로그 수집 및 저장을 위해서는 별도의 서버 필요</a:t>
            </a:r>
          </a:p>
          <a:p>
            <a:pPr latinLnBrk="1"/>
            <a:endParaRPr lang="ko-KR" altLang="en-US" sz="1200" dirty="0">
              <a:latin typeface="+mj-ea"/>
              <a:ea typeface="+mj-ea"/>
            </a:endParaRPr>
          </a:p>
          <a:p>
            <a:pPr latinLnBrk="1"/>
            <a:endParaRPr lang="ko-KR" altLang="en-US" sz="1200" dirty="0">
              <a:latin typeface="+mj-ea"/>
              <a:ea typeface="+mj-ea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2226833" y="4041580"/>
            <a:ext cx="990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2226833" y="4126062"/>
            <a:ext cx="990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2421924" y="3213574"/>
            <a:ext cx="990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3073" name="_x245053536" descr="EMB000024e012e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1924" y="3670774"/>
            <a:ext cx="4319588" cy="2060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50155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atinLnBrk="1"/>
            <a:r>
              <a:rPr lang="en-US" altLang="ko-KR" dirty="0"/>
              <a:t>5.</a:t>
            </a:r>
            <a:r>
              <a:rPr lang="ko-KR" altLang="en-US" dirty="0">
                <a:latin typeface="+mj-ea"/>
              </a:rPr>
              <a:t> 응용 </a:t>
            </a:r>
            <a:r>
              <a:rPr lang="ko-KR" altLang="en-US" dirty="0" err="1">
                <a:latin typeface="+mj-ea"/>
              </a:rPr>
              <a:t>로그수집</a:t>
            </a:r>
            <a:r>
              <a:rPr lang="ko-KR" altLang="en-US" dirty="0">
                <a:latin typeface="+mj-ea"/>
              </a:rPr>
              <a:t> </a:t>
            </a:r>
            <a:r>
              <a:rPr lang="en-US" altLang="ko-KR" dirty="0">
                <a:latin typeface="+mj-ea"/>
              </a:rPr>
              <a:t>: </a:t>
            </a:r>
            <a:r>
              <a:rPr lang="ko-KR" altLang="en-US" dirty="0" err="1"/>
              <a:t>전자정부프레임웍</a:t>
            </a:r>
            <a:r>
              <a:rPr lang="en-US" altLang="ko-KR" dirty="0"/>
              <a:t> </a:t>
            </a:r>
            <a:r>
              <a:rPr lang="ko-KR" altLang="en-US" dirty="0" err="1"/>
              <a:t>로깅서비스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E87396-390A-40E4-AE63-451AD2BB2604}" type="slidenum">
              <a:rPr lang="ko-KR" altLang="en-US" smtClean="0">
                <a:solidFill>
                  <a:srgbClr val="000000"/>
                </a:solidFill>
              </a:rPr>
              <a:pPr>
                <a:defRPr/>
              </a:pPr>
              <a:t>8</a:t>
            </a:fld>
            <a:endParaRPr lang="en-US" altLang="ko-KR" dirty="0">
              <a:solidFill>
                <a:srgbClr val="000000"/>
              </a:solidFill>
            </a:endParaRPr>
          </a:p>
        </p:txBody>
      </p:sp>
      <p:sp>
        <p:nvSpPr>
          <p:cNvPr id="3102" name="AutoShape 30" descr="data:image/jpeg;base64,/9j/4AAQSkZJRgABAQAAAQABAAD/2wCEAAkGBhQSEBUUEBQWFRIVGBYYGRgXGBwaHBgdGRYfHRUaGxYXGyYfFxkjHBgXIy8gIycqLCwsFx4xNTAqNSotLCkBCQoKDgwOGg8PGjQkHyU1KywrKzQsLC0qLzUvLC4sNC8qLSoqLCwsLiwsKTAvLDQ1LDUqKiwsLCwpKS8sLCw1Nf/AABEIAH8BjAMBIgACEQEDEQH/xAAcAAEAAgMBAQEAAAAAAAAAAAAABwgEBQYDAgH/xABREAACAQMBBQMFCgkGDgMAAAABAgMABBEhBQYHEjETQVEiMmFxgQgUNUJSkZOhsbMWM1Ryc3SSstIjNGJjg6IVFyQlQ1OCtMHCw9Hh8ESUo//EABoBAQADAQEBAAAAAAAAAAAAAAACAwQBBQb/xAAuEQEAAgIABAMGBgMAAAAAAAAAAQIDEQQSITEFQVETIoGhsfBhcZHR4fEUFTL/2gAMAwEAAhEDEQA/AJxpSlApSuE3l34laaS22fyL2P8AOLqQZSD+iq/6SX0dAdPHAdTtveO3s057qZIl7uY6n81R5TewGuFuOOELydnZWtxcv3YHLn1ABmx61FaLZW7fv2ZygZlGk17cYklc41jhR8xxaHrg8oPjpXfbH2NBZx9naxqi95+M3pZjqx9dVXyRVZWm2jPEnaA1bY03L6JCT8wiz9Ve2y+NNo79ndJLaSf1q+SPWw1HrKgemujMprC2psuK5TkuI1lXwcZx6j1U+kEVXGf1hP2TqIJ1dQyMGVhkMpBBB6EEaEV91EUFzLsGZSC8uypWwynymt2PeD4fvYPxsEyzBOrqroQysAykaggjIIPeCK0RMTG4UzGp1L0pSldcKUpQKUpQKUpQKUpQKUpQKUpQKUpQKUpQKUpQKUpQKUpQKUpQKUpQKUpQKUpQKUpQKUpQKUpQKUpQKUr5kkCgliAACSToAB1JPcKDlOI2+D2Nugt157qdxHEpGRnvbHfjIAHiw7s1FsWyFijMd1cTTOXZ3jhk7OJZGOWLOATK+epGBpp0rL3u37jvdqW5gz2Nt2/JIdA79mSWAPQAqmM69+mlak3SlWKMG5QToQeg9FHeySuH0udl2wwB5LZx34kYZPpOMnxJrE2htO8uZ5IdnmOGKFuSS4kXn5pAPKSNCMELnBJ7+8d+33XtRHY2yDuhi+coCfrJrYRQqoIUBQSWOBjVjljp3kkkn01hm3WZa4jpEPHZ0cixIJ2V5QMMyryhjnqF7tMe3NZNYO1b/sJIS5xDITGWPxZCQYiT3K2GXPiU8a+dt7V97IsjD+T7RFkPyFc8vP6gxTPoJqOpd21G9W6Et6HHvyWNCoVYlA7LQDPOOrktrnOmmOlZnCK4kS2ls7j8bZylPHyHHPGQe8atj0YrO2vdiOGQ9rHFJyN2ZdlUFgPJ846jOM+uuf3R3tgbapbnCLfWtuyA98iNIpQnoGGq+kr6s34bT2U5IhJ1KUrSoKUpQKUpQKUpQKUpQKUpQKUpQKUpQKUpQKUpQKUpQKUpQKUpQKUpQKUpQKUpQKUpQKUpQKUpQKUpQKiXixvU003+DbZsKAGuXHh1Ef2E+OVHjUj7y7aW0tJrhtREhYDxPRF9rED21AOzFbkMsh5pp2Mjsep5jn/iT7apzZOSu47vR8O4X/Izat/zHWf2+LL3c3Yju70xMuYbaHnEfNyiRicKpcagEnVhr5Ppr2uNjNcRo9vYpBcjEiCFsR3EBfkfIcjlZSUOupV8147K22bG8S5IJiZTFMAMkKTlWx34YA+zHfUibL3osi0EFrIJGYFUWMFiigZJc/EUADrroNKpreeWJhPjses9ot09Py8tfl2Z27FvJHZQJOMSpGqsMg45RgajQ6AVs6Uqqeqly3+Li17XnJnZQ/P2TTMY+bOfNOuM92a6O9tFljeOUcyOpVge8Ea1+y3SKwVnVWbOAWAJx1wD1xkdPGtM+8FwjyRmynl5Xbs3jCCN0OqEu7jlIBwdOoqXWUekNFaWkQmTZ+1I1m5MmzmkH4xPkE/6xQACDocD0Z57iHs5HvyiAJ2dvCE5dAh53K4A6D1V01zOXu7eS/eJJI3JgtIT2shdhgGRvR10AUYyTpXKbXvRNfXUq6r2gjU+IiUJn1E5rtrTWNw1cDirlzRW0bjrv9El8Ld9Gvbdorg/5Xb4V89XX4snrOMH0jPeK7eq7bK2ubHaEF0NELdlN6UbQk+rr60FWIBrXjvz12xcVgnh8s45+D9pSlTZilKUH5mmah/fXcTbEfbXFptOaRAZJOx7SSNlXJblTDFWwNAPJ6eyoe/xhbS/Lrr6Z/8AvQXBzX7VbOHsG2NrPJ2W0p4o4uXndppDq2cBVB8o+Se8VPm6ux5bW1SK4uHupFLEyvnLZYkDVmOADjr3UG3pSlApSlApSlApSlApSlBy+9nEiz2dIsd27K7rzqFRmyMkdRp1BrmZfdC7NHQXDeqNf+aQVIe0dkwzqVnijlXGMOoYf3hVQ999kJa7RuYIvxccrhR1wucqMnrgEDPooLK7kcUrbakskdukymNQ5MgUAgnGnK516V2VV89zb/Pbn9Cv3gqwdApSlBrd4N4oLKBp7qQRxrpnqWJ6KqjVmPgPA9wriNkcfdnTzCNu2hDHAeVVCejJVyVHpIx4kVp/dH7Mme2tpYwTDE8naY7i4URsR4eSwz4sPGoBggZ2VUUszEAKBkknoAB1JoLvg0rU7pWUkNhbRT/jY4YlfXPlKgBGe/HTPorbUClKUClKUClKUClKUClKUEbccr0+84IB/wDInUH81Bk/3inzVwL9dOg0Hsrr+Njf5Ts4d3NOfu//AH21x9YOKnrEPqPBKxGO9vWfpH8vwjPWszcOdbba0YwFjuI2i06BtGHqyVA9ta66vEjGXOB9Z9Q761U8k8+GiXs1Qh1YnDFh5pHh6PtrnD0vaekdFni2XBGLlvPveXqn29Z1RzEAzgEqpOAxHRc92eme7NeezNpJPGssR8k9x0KkHDKw+KynII7iK5vYHE21niHvhxBOoAkEgKrzd5V/NwcE4JBHszWv3g3qtrSXt7S5hZpNZYAxZJsac4eMMIpgBjJ0YDXpmpck70+e5o1ttN8YMAtPbteWj4541GZIGAwJIgMEqR1AIIOucEiuL2bBssTxyQLtBZEdGVBGzaqwIBHKTjTxrsNncUrCVctL2Ld6yKRj/aUFT89Yu2OLtpGp7DnuG/ogqg8OZ2H2A1OOaOmnJ1328dp2Frsi2ea3Q++5spGZDzPzOO7uULnJx4AZORXHWVt2car1IGp8SdSfnrXbR2vJtGYvcuUkx/IqAQigHPk51Pr6/UB6bP2oebspxyyDQHub/wA/bXM2K/JFu/q9PwriMNM01t0me33+LJ2tBzwuP6JPza/8KnPcDaRuNmWsh84xKp9JTyGPzqahSUeSfUfsqUuC7k7Hhz3NMB9Kx/4mu8LPSYS8brEXpb8J+X9u5pSla3gFKUoMfaP4mT8x/wB01SU1draP4mT8x/3TVJTQTx7mn8Ve/nw/uvU1VCvuafxV7+fD+69TVQK1O1d67S2OLm5hib5LyKG/ZJz9VQ5xe4wy9s9ns9yiISssynDMw85EYeaoOhYakg4wOuu4I8PIr9prq9XtIo2CKhJw7kczFsHJwCuneW16UE02vEPZ0h5Uvbck9AZVGfVzEZroFcEAg5B1BHfUAcdeHdvaRQ3VnGIlZ+ykRc8pJUsjAHzfNYHGnT055PhvxNn2bOqs7PZsQJIichQTq8Y+Kw64GjdD3EBastjrWNLtSFfOljX1uo+01qt7N07fatqsU7P2XMsitGwBzykKQSCCMOe6qu7+7pHZt9JbFudQFZGxgsrDIyO4jUH1UFs7bb1vI/ZxzwvJqeVZEZsDqeUHNfe0drQ2689xLHEnypHVB87EZqpvDrbUtrtCOS2h7e4KukcfizqVBOPijOT00HUdaknaHA7aN9zXF9exm5YZ5CGZV8F5hgIB4KpA7s0ErWe/uz5XCR3luznQDtVyfVk6n1VvqpPtXZkltPJBMOWSJijD0g9x7x4HvFTr7n3fWSdJLKdi5hUPESckJnlZCT1Ckrj0MR0AoJjqo/FP4Zvf0p+wVbiqj8U/hm9/Sn7BQdr7m3+e3P6FfvBU+3F4keO0dUz05mAz85qAvc2/z25/Qr94KlfiPsCwuLUybUysUHMwcOVKlsA8oGjMcAAEHJxQdB/hmD/XRfSL/wB69INoxOcJIjHwVgT8wNVc3K4VXO03LxAw2nMcTSjqM9FUY7RvHGFznUVOu5PCa02a4liMklxyle0du4+dhFwoB9OT6aDr7i4jwRIyYIIIYjBB6gg91aC1h2VbSdpGLGGTXy17FG166jBFRFxU4MxWNq13ZyOURlEkchDYDsFBVgAfOKjBz1znTFRBQXfhmV1DIQysAQQcggjIII0II76+ZblF85lX1kD7a0u4HwVY/qtv90tRVxf4RRRQT7QtnfmDmSWNyCD2j+UUOAVwWzg50z7QmObeK2Tz7iFfXKg+1qzYLhXQOjKyMMhlIIIPQgjQiqQ1Mu7uzdp7Y2dBbQMLTZ0MYjZ2JzcMvnYC4LIDpy6LocknQBL95v7s+JuWS9t1YdR2qkj1gHT21s9nbWhuE57eWOVPlRuHHzqTrVYeIfCefZSJKZFmgduTnUFSrYJAZSToQDggnoemmdDufvZNs66SeBjoRzpnSRM+UrDvyOngcGguPSvK0ulkjSRDlXVWU+IYZB+Y1DnHTiTNbuLG0cxsUDzSKcNhvNRT1XQZJGuoHjkJS2nvbZ2x5bi6gib5LyKG/Zzn6q8LLfqwmblivLdmPQdqmT6gTk1X/gvuXb7Ru5ffmXWJA/Z8xHOWbGWIOSo78EasNe4y9tzgjs2eIrHD73kx5MkbNoe7KMSrD16+kUHYy7dgW4S3aVBcSKWSMnymUZyQO8eS37JrOqte5OwJ9n7zW1vc6shcK2SVZGhkCMufinJ07jkdRVlKCLeOcBC2U3ckzIT+eoP/AEzUd7YvWijyoGSQMnoM51+qps4nbCN3sydFGZEAlTxzH5WB6SvMPbUHn/KLXTUlf7w/8j66y54jmraez3PDMlpxZMdJ1bW4+/0fENgEPPOe0lPTvA9XdXpLfsemg/8Ae+vG3m57dGPVfJPs/wDGK+K9WNRGq9ny15ta0zedyyNnbSlt5DJbyGNzo2MFXHg6NlXHrFZNvfvPNPLMI+0bsweRAq4CYGF7s419Na0HUjwAJ9pwPsol0Ym5sFlIwQOuhyp19vz1m4nHzY55e70/C+Irh4ms5O3X6My6sQuZYQUlXJBTAB01yreSRXwNrmeWMTTCZVTmCtyoqNkZwiAKW17xnTrWysd35buEu7dijKTGo1LfJZyeiegdRXYx3dvdbLbt1t0eOK6RrcxgN74hj5+aM58kBFZsAdGGulZa4LxT33pZ+P4f2/NhrE67+Xy/dHu2jnsj3h9PUVOfsFYd0TI0SHU84we8AatrW63i2TBDHAI0CT4Ukr8kLhyw78nQe3wrV7NTmmZu5Fx7W1P1D66umvsMMxtkjL/seOraI16/Bsb2Tljc+Ct9lTBwos+z2Pag9WVn/bkZh9RFQxtCBpmitovxk7qg9pGT6hp7AasdY2axRJEnmxqqL6lAA+oVn4auq7bvGcsWzRSPKPr9w96UpWp4hXnFcK2eVg2OuCDj146VD/uiN6ZYY4LWFiizB3kKnBZVICpkfFJLEjvwKg7Y22prWZJrdzHKhyCPrBHxlPeDoaC5u0fxMn5j/umqSmroXN7myaVxy5gLsD8X+TyR7KpeaCePc0/ir38+H916lHfPapttn3U6aPHDIyn+ly+R/eIqNfc2WZFpdSHzXlRR60TJ/fFSLv3s4z7Mu4kGWaCTlHiQpKj2kCgp2xydetS/wq39nsrAxQ7MubpTK7mSINy5IUcvkxtqAB399RAasR7nLaats+aHPlxTFsf0ZEHKfnR/moOf4ib3Xu1LP3uNj3kR7RH5ikjebnTl7EePjUYjci//ACG6/wDryfw1civmSUKpZiAoBJJOAAOpJPQUGi3BWQbLtFmVlkWCNWVwQwKrjBB1BwB1qBvdA/DH9hF/zVZZHDAFSCCMgjUEHoQe8VWn3QPwx/YRf81Bi8CfhuH8yb7s1aKqu8CfhqH8yb7s1aKgqpxrXG3LrH9Sf/wStz7nc/52f9Wk+8jrT8bfhy6/sfuErb+53+Fn/VpP346CydVH4p/DN7+lP2CrcVUfin8M3v6U/YKDpOBm8ENlLeT3LhI1gX1k9oMKo+Mx8K02+/E6XaN2jyIPesThkt2J5WAOvacpHMzDQkdASB35zeDO5lvtG5nS6DFUhJUK2MMx5ebTqRnI7s9c1yu9u7Euz7uS2m6ofJbGjqfMcegj5jkd1BbPdTbcF3ZxTWuBEygBQAOTGhQgaAqRjA0000rb1WPgxxC94XXYTti0uCA2TpG/RZPQDoG9GD8WrOUHDcbPgK7/ALD/AHmOqrCrU8bPgK7/ALD/AHmOqrCguHuB8FWP6rb/AHS1ruLnwLefox94tbHcD4Ksf1W3+6Wtdxc+Bbz9GPvFoKm1brhh8D2X6FKqLVuuGHwPZfoUoNPx1QHYk2e54SPpVH2E1VyrS8c/gSf86H75aq1QXK3LP+bbP9Wt/ulqBfdA7CeLafvgg9lcImG7uaNQrL68BT/tVPO5fwZZ/q1v90taVduWO15rvZs8RLW7YZZMDmwxXtIyrcw5TjXQjnHiaCr2x9tTWkomtpGilXoynu7wR0YHwOlShsL3Rt1HgXkEc4+UhMb+s9VJ9QFbLeD3NxyWsLkY7knH/VQa/s1F29O4t5s5gLuEqrHCuCGRvU66Z9BwfRQWH3c29svbM8NzGD78tgSquSkiA9fJVuWRfTqBnuzXe1SvYO2ZLS5iuISQ8TBh6cdVPoIyCPAmrpo2QD40H7UA747vnZt+ygYtbkl4j3KxPlJ6ME/MV9NT9Wo3q3Yiv7ZoJxodVYdUYeaw9Iz07wSO+o3rFo1K/BmtgyRkr5K72ycrXEfcCHHt618Vl3mw57O9kguh5XZHlYdJFB8lwfYRrqMa1iYz3kekYz9elasW+SIli4mazmtavaZ2+rbH8oR8hP3jXnNFzKQeh0rd7h7mQ3l4YXlmRTEz+QVUkq6jGcEYw+endUn23BjZq+dHLIfF5n+xSBXJvrpMIxj31iUT7M3vntwFlAmiGgIwrgDp6G9vz1knfeJDc9kW7O8gMcilcFJB5IfwOY2YaHuqWv8AFLsv8kX9uX+Oo+4mbhWdmYGgjZFeQq453YY7NmGOYkjVe6q5tNuiyKRX3nG3+1u0dpZCOZvig55QPNQeofWSa/dhzu4EdvDJPMxLMEUnBPiQNBjGvT01vuH26tteT3tvImT2AaFiWBjbpkYOurL1z0rv9gHGybJ4mSCMovaIsi24kcaPzTcrN1U6LgnOS3dUMsc/u2aOFzW4eefH3n5OW3R2XLY7Vgk2pAY+2BigYMrIkjDGGKk4YgkD849RqJtrhuItv742LKy8oeILKhR+cK0bA5D4GTy82vprqd39o++LSCY6GWKNyPAsgJ+s1yIiI1Dl72vabWncy2FKUrqCLuO+5Et5bRz2yl5bbn5kAyzI2ObA7ypUHHgW9VRRwl2PYS3ZfaVxHEsPKyRSHlWVs/GdvJ5VIGV6nPhnNqK5rbvDfZ94xe4tY2c9XXKMfSWjILH15oOD4tcXrb3pJa2MgmlmUo7pqiIfP8vozMMjTpknPQGGN1Nz7naM4itYy2o5nOiRjxdu4ejqe4GrI2vBbZKNzC15iPlySMP2S+D7a6+w2dFAgjgjSOMdFRQqj2KMUGBunu1HYWcVtFqsY1Y9XYnLsfWSdO4YHdW3pSgrfxa4Sy2s0l1Zxl7RyXZUGTATqwKj/R9SCOnQ4wCeL3L3zm2ZcieDByOV0bzXXOoOOh0BBHQ+0G4lc1tbhvs65YtNaRFjqWUFCfSTGVJProOLtPdHWJTMsFwj41VQjj2Nzrn2gVpNpb3X+8Te9dnQtb2ROJpW7x4Ow0A/q1JJ7zjNSFa8H9lRsGWzQkfLaRx+y7kH2iuttrVI0CRKqIugVQFA9SjQUGjtha7H2fGkknJbwgJzvkklj1OAdSxJwBgZ00quHFreiG/2k81sS0QREDEEc3KDkgHUDJ7/AAq1F9s+KZOSeNJUODyyKGXI6HlYEVrfwJsPyK1+gj/hoKwcMd5Y7DacM8+eyHOrFRkgOhUHHfgkZ9Gas9+Gdp7yF726+9D/AKTDY8/l6cvNnm06V+/gTYfkVr9BH/DWZ/gK37HsOwi7D/VdmvJ15vxeOXrr060FUuJm34r3atxcW5JicoFJBGQkarnB1AJU9e7FZvCPe2HZ20RNc5ETRvGWUZ5eYqQ3KNSMr3a61ZT8CbD8itfoI/4afgTYfkVr9BH/AA0GLdcRbCO1junuVEEpYI/K55ipIYBQvNkEHuqre+u2Uu9oXNxFns5ZGZc6HHQEjuJAzj01baTdm0aNYmtoDEhJVDEhVSfOKqVwpPorH/Amw/IrX6CP+GgrxwW3zt9n3kjXbFI5Y+TnClgpDgjIXXBAOoB7qlXixunHtbZq3dph5Yk7SJlB/lYyMunidPKAx1GPjGuy/Amw/IrX6CP+GtrbWyRoEjVURRhVUAAAdAANAKCkNTvwu41wJbLbbSkKPEOVJSrMHUeaG5QSGA0zjBAGuesptuXYE5Nlakn+oj/hr8/Amw/IrX6CP+GgjfjHxLsZdnTWlvL2s8jRqQqthOSVXYliAPiYwM9ar9Vyn3MsSSWsrUk6kmCMk+3lr8/Amw/IrX6CP+Gg47hPxLtJ7W1sy5S6SNYuzZT5fZpjmVgOU5Vc4JB61icYeIlkLG5s0l57psRlFVvJIcFuZiOUYAPQk5qQrTdWzicPFa28ci9GSFFYaYOGVcjQmvm43SspHLyWls7scszQxkknqSSuSaCmVWW4OcQLWaztrLn5buNCnZkHyggJ5lbHKRyjOMg9a7P8CbD8itfoI/4a97Lde0hcPDa28cgzhkiRWGRg4ZVBGQSKCNOOW/VobKWySTnuTJGGQBvI5GDEsxGO4DAOdar1VzrrdOzkcvLaW7uxyzNDGzE+JYrkmvL8CbD8itfoI/4aDl+F3Ee0urW2tVcrdJCkZjZTr2UeGKtjlIwpPXPoqH96tq3FlvDd3FqDzxSs7aEryNjmDgfEPMAfWOhxVj7Ldi0hcPDawRyDOGSJFYZGDhlUEZFelvsKCOaSZIUWaUYkcKOZx4E940HzUHLbp8YLC9jBeVLebHlRzMFwe/ldsK49WviBXO8bN+LJ9mSW0U0c08rR8ojYPycsgZmLLkLopHXJ5vDNdjtXhdsy4bmls4uY9SmYyfSeyK5PrrGsuD+yomDLZoSPls8g/ZdiD81BAPDPh9LtK6TyCLVGBlkI8nAOSinvdumB0zk1bCvO3t1jUJGqoijAVQAAPAAaAV6UClKUEMcbG7K/tpWB5GgkjzjvDE4/vCuCjkDDKnIqzt5YxzIUmRZEPVXUMD7DpUc7xcD4JCXsZGtn+QcvGfVrzL85Hoqyt9dFd8fN1cdw2u+z2tb+D9rH+1GWH95BU/VX+/3LvtlvDd3BheGCeFiY2JOOcakFRgEaf7Qqf1ORp0qNp3O0qRMRqX7Ua8ak/wAnjb5M0f1pIKkquM4k2aSRwrIoZGuLUMD0IMwUj5mqPZLW+iJuH+23g2oGhjedpInjCR8uT0bqxCgDkySToK7Gx2ltLZ1vFFLY/wAnzSYcOZAvM7OOZII5CuA2M41xW03D2XDbbXvokjVcx28keAPJUgrIF7wOfGcddKkeuzO52RGo0inam8099bG0tIJGlm8hnEUiQxBtHYvIiknlz3f9jJuzLBYII4U82JEQepVAH2Vk0rgUpSgUpSgUpSgUpSgUpSgUpSgUpSgUpSgUpSgUpSgUpSgUpSgUpSgUpSgUpSgUpSgUpSgUpSgUpSgUpSgUpSg1O9mxffdjPb98kbBfzsZQ+xgK1nDreNbmwg5nXt1QJInMOcNH5JyucjPLn211NcTtjg/s+4kaXkeKRmLM0TkZLHJOG5gNT3AUHbVxHFS8CWLyIV7SJopFB7zHMjAdRnodBWIODEA0F5fBfATLj9yvS24KWAcNKZ5yO6WXIPr5VXI9FHXruPu1c++Df3ssTSSwLGiQqQqoSHGSdSenznWu5r5RAAAAABoAOgA6DFfVHClKUClKUClKUClKUClKUClKUClKUClKUClKUClKUClKUClKUClKUClKUClKUClKUClKUClKUClKUClKUH//2Q=="/>
          <p:cNvSpPr>
            <a:spLocks noChangeAspect="1" noChangeArrowheads="1"/>
          </p:cNvSpPr>
          <p:nvPr/>
        </p:nvSpPr>
        <p:spPr bwMode="auto">
          <a:xfrm>
            <a:off x="38100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3104" name="AutoShape 32" descr="data:image/jpeg;base64,/9j/4AAQSkZJRgABAQAAAQABAAD/2wCEAAkGBhQSEBUUEBQWFRIVGBYYGRgXGBwaHBgdGRYfHRUaGxYXGyYfFxkjHBgXIy8gIycqLCwsFx4xNTAqNSotLCkBCQoKDgwOGg8PGjQkHyU1KywrKzQsLC0qLzUvLC4sNC8qLSoqLCwsLiwsKTAvLDQ1LDUqKiwsLCwpKS8sLCw1Nf/AABEIAH8BjAMBIgACEQEDEQH/xAAcAAEAAgMBAQEAAAAAAAAAAAAABwgEBQYDAgH/xABREAACAQMBBQMFCgkGDgMAAAABAgMABBEhBQYHEjETQVEiMmFxgQgUNUJSkZOhsbMWM1Ryc3SSstIjNGJjg6IVFyQlQ1OCtMHCw9Hh8ESUo//EABoBAQADAQEBAAAAAAAAAAAAAAACAwQBBQb/xAAuEQEAAgIABAMGBgMAAAAAAAAAAQIDEQQSITEFQVETIoGhsfBhcZHR4fEUFTL/2gAMAwEAAhEDEQA/AJxpSlApSuE3l34laaS22fyL2P8AOLqQZSD+iq/6SX0dAdPHAdTtveO3s057qZIl7uY6n81R5TewGuFuOOELydnZWtxcv3YHLn1ABmx61FaLZW7fv2ZygZlGk17cYklc41jhR8xxaHrg8oPjpXfbH2NBZx9naxqi95+M3pZjqx9dVXyRVZWm2jPEnaA1bY03L6JCT8wiz9Ve2y+NNo79ndJLaSf1q+SPWw1HrKgemujMprC2psuK5TkuI1lXwcZx6j1U+kEVXGf1hP2TqIJ1dQyMGVhkMpBBB6EEaEV91EUFzLsGZSC8uypWwynymt2PeD4fvYPxsEyzBOrqroQysAykaggjIIPeCK0RMTG4UzGp1L0pSldcKUpQKUpQKUpQKUpQKUpQKUpQKUpQKUpQKUpQKUpQKUpQKUpQKUpQKUpQKUpQKUpQKUpQKUpQKUpQKUr5kkCgliAACSToAB1JPcKDlOI2+D2Nugt157qdxHEpGRnvbHfjIAHiw7s1FsWyFijMd1cTTOXZ3jhk7OJZGOWLOATK+epGBpp0rL3u37jvdqW5gz2Nt2/JIdA79mSWAPQAqmM69+mlak3SlWKMG5QToQeg9FHeySuH0udl2wwB5LZx34kYZPpOMnxJrE2htO8uZ5IdnmOGKFuSS4kXn5pAPKSNCMELnBJ7+8d+33XtRHY2yDuhi+coCfrJrYRQqoIUBQSWOBjVjljp3kkkn01hm3WZa4jpEPHZ0cixIJ2V5QMMyryhjnqF7tMe3NZNYO1b/sJIS5xDITGWPxZCQYiT3K2GXPiU8a+dt7V97IsjD+T7RFkPyFc8vP6gxTPoJqOpd21G9W6Et6HHvyWNCoVYlA7LQDPOOrktrnOmmOlZnCK4kS2ls7j8bZylPHyHHPGQe8atj0YrO2vdiOGQ9rHFJyN2ZdlUFgPJ846jOM+uuf3R3tgbapbnCLfWtuyA98iNIpQnoGGq+kr6s34bT2U5IhJ1KUrSoKUpQKUpQKUpQKUpQKUpQKUpQKUpQKUpQKUpQKUpQKUpQKUpQKUpQKUpQKUpQKUpQKUpQKUpQKUpQKiXixvU003+DbZsKAGuXHh1Ef2E+OVHjUj7y7aW0tJrhtREhYDxPRF9rED21AOzFbkMsh5pp2Mjsep5jn/iT7apzZOSu47vR8O4X/Izat/zHWf2+LL3c3Yju70xMuYbaHnEfNyiRicKpcagEnVhr5Ppr2uNjNcRo9vYpBcjEiCFsR3EBfkfIcjlZSUOupV8147K22bG8S5IJiZTFMAMkKTlWx34YA+zHfUibL3osi0EFrIJGYFUWMFiigZJc/EUADrroNKpreeWJhPjses9ot09Py8tfl2Z27FvJHZQJOMSpGqsMg45RgajQ6AVs6Uqqeqly3+Li17XnJnZQ/P2TTMY+bOfNOuM92a6O9tFljeOUcyOpVge8Ea1+y3SKwVnVWbOAWAJx1wD1xkdPGtM+8FwjyRmynl5Xbs3jCCN0OqEu7jlIBwdOoqXWUekNFaWkQmTZ+1I1m5MmzmkH4xPkE/6xQACDocD0Z57iHs5HvyiAJ2dvCE5dAh53K4A6D1V01zOXu7eS/eJJI3JgtIT2shdhgGRvR10AUYyTpXKbXvRNfXUq6r2gjU+IiUJn1E5rtrTWNw1cDirlzRW0bjrv9El8Ld9Gvbdorg/5Xb4V89XX4snrOMH0jPeK7eq7bK2ubHaEF0NELdlN6UbQk+rr60FWIBrXjvz12xcVgnh8s45+D9pSlTZilKUH5mmah/fXcTbEfbXFptOaRAZJOx7SSNlXJblTDFWwNAPJ6eyoe/xhbS/Lrr6Z/8AvQXBzX7VbOHsG2NrPJ2W0p4o4uXndppDq2cBVB8o+Se8VPm6ux5bW1SK4uHupFLEyvnLZYkDVmOADjr3UG3pSlApSlApSlApSlApSlBy+9nEiz2dIsd27K7rzqFRmyMkdRp1BrmZfdC7NHQXDeqNf+aQVIe0dkwzqVnijlXGMOoYf3hVQ999kJa7RuYIvxccrhR1wucqMnrgEDPooLK7kcUrbakskdukymNQ5MgUAgnGnK516V2VV89zb/Pbn9Cv3gqwdApSlBrd4N4oLKBp7qQRxrpnqWJ6KqjVmPgPA9wriNkcfdnTzCNu2hDHAeVVCejJVyVHpIx4kVp/dH7Mme2tpYwTDE8naY7i4URsR4eSwz4sPGoBggZ2VUUszEAKBkknoAB1JoLvg0rU7pWUkNhbRT/jY4YlfXPlKgBGe/HTPorbUClKUClKUClKUClKUClKUEbccr0+84IB/wDInUH81Bk/3inzVwL9dOg0Hsrr+Njf5Ts4d3NOfu//AH21x9YOKnrEPqPBKxGO9vWfpH8vwjPWszcOdbba0YwFjuI2i06BtGHqyVA9ta66vEjGXOB9Z9Q761U8k8+GiXs1Qh1YnDFh5pHh6PtrnD0vaekdFni2XBGLlvPveXqn29Z1RzEAzgEqpOAxHRc92eme7NeezNpJPGssR8k9x0KkHDKw+KynII7iK5vYHE21niHvhxBOoAkEgKrzd5V/NwcE4JBHszWv3g3qtrSXt7S5hZpNZYAxZJsac4eMMIpgBjJ0YDXpmpck70+e5o1ttN8YMAtPbteWj4541GZIGAwJIgMEqR1AIIOucEiuL2bBssTxyQLtBZEdGVBGzaqwIBHKTjTxrsNncUrCVctL2Ld6yKRj/aUFT89Yu2OLtpGp7DnuG/ogqg8OZ2H2A1OOaOmnJ1328dp2Frsi2ea3Q++5spGZDzPzOO7uULnJx4AZORXHWVt2car1IGp8SdSfnrXbR2vJtGYvcuUkx/IqAQigHPk51Pr6/UB6bP2oebspxyyDQHub/wA/bXM2K/JFu/q9PwriMNM01t0me33+LJ2tBzwuP6JPza/8KnPcDaRuNmWsh84xKp9JTyGPzqahSUeSfUfsqUuC7k7Hhz3NMB9Kx/4mu8LPSYS8brEXpb8J+X9u5pSla3gFKUoMfaP4mT8x/wB01SU1draP4mT8x/3TVJTQTx7mn8Ve/nw/uvU1VCvuafxV7+fD+69TVQK1O1d67S2OLm5hib5LyKG/ZJz9VQ5xe4wy9s9ns9yiISssynDMw85EYeaoOhYakg4wOuu4I8PIr9prq9XtIo2CKhJw7kczFsHJwCuneW16UE02vEPZ0h5Uvbck9AZVGfVzEZroFcEAg5B1BHfUAcdeHdvaRQ3VnGIlZ+ykRc8pJUsjAHzfNYHGnT055PhvxNn2bOqs7PZsQJIichQTq8Y+Kw64GjdD3EBastjrWNLtSFfOljX1uo+01qt7N07fatqsU7P2XMsitGwBzykKQSCCMOe6qu7+7pHZt9JbFudQFZGxgsrDIyO4jUH1UFs7bb1vI/ZxzwvJqeVZEZsDqeUHNfe0drQ2689xLHEnypHVB87EZqpvDrbUtrtCOS2h7e4KukcfizqVBOPijOT00HUdaknaHA7aN9zXF9exm5YZ5CGZV8F5hgIB4KpA7s0ErWe/uz5XCR3luznQDtVyfVk6n1VvqpPtXZkltPJBMOWSJijD0g9x7x4HvFTr7n3fWSdJLKdi5hUPESckJnlZCT1Ckrj0MR0AoJjqo/FP4Zvf0p+wVbiqj8U/hm9/Sn7BQdr7m3+e3P6FfvBU+3F4keO0dUz05mAz85qAvc2/z25/Qr94KlfiPsCwuLUybUysUHMwcOVKlsA8oGjMcAAEHJxQdB/hmD/XRfSL/wB69INoxOcJIjHwVgT8wNVc3K4VXO03LxAw2nMcTSjqM9FUY7RvHGFznUVOu5PCa02a4liMklxyle0du4+dhFwoB9OT6aDr7i4jwRIyYIIIYjBB6gg91aC1h2VbSdpGLGGTXy17FG166jBFRFxU4MxWNq13ZyOURlEkchDYDsFBVgAfOKjBz1znTFRBQXfhmV1DIQysAQQcggjIII0II76+ZblF85lX1kD7a0u4HwVY/qtv90tRVxf4RRRQT7QtnfmDmSWNyCD2j+UUOAVwWzg50z7QmObeK2Tz7iFfXKg+1qzYLhXQOjKyMMhlIIIPQgjQiqQ1Mu7uzdp7Y2dBbQMLTZ0MYjZ2JzcMvnYC4LIDpy6LocknQBL95v7s+JuWS9t1YdR2qkj1gHT21s9nbWhuE57eWOVPlRuHHzqTrVYeIfCefZSJKZFmgduTnUFSrYJAZSToQDggnoemmdDufvZNs66SeBjoRzpnSRM+UrDvyOngcGguPSvK0ulkjSRDlXVWU+IYZB+Y1DnHTiTNbuLG0cxsUDzSKcNhvNRT1XQZJGuoHjkJS2nvbZ2x5bi6gib5LyKG/Zzn6q8LLfqwmblivLdmPQdqmT6gTk1X/gvuXb7Ru5ffmXWJA/Z8xHOWbGWIOSo78EasNe4y9tzgjs2eIrHD73kx5MkbNoe7KMSrD16+kUHYy7dgW4S3aVBcSKWSMnymUZyQO8eS37JrOqte5OwJ9n7zW1vc6shcK2SVZGhkCMufinJ07jkdRVlKCLeOcBC2U3ckzIT+eoP/AEzUd7YvWijyoGSQMnoM51+qps4nbCN3sydFGZEAlTxzH5WB6SvMPbUHn/KLXTUlf7w/8j66y54jmraez3PDMlpxZMdJ1bW4+/0fENgEPPOe0lPTvA9XdXpLfsemg/8Ae+vG3m57dGPVfJPs/wDGK+K9WNRGq9ny15ta0zedyyNnbSlt5DJbyGNzo2MFXHg6NlXHrFZNvfvPNPLMI+0bsweRAq4CYGF7s419Na0HUjwAJ9pwPsol0Ym5sFlIwQOuhyp19vz1m4nHzY55e70/C+Irh4ms5O3X6My6sQuZYQUlXJBTAB01yreSRXwNrmeWMTTCZVTmCtyoqNkZwiAKW17xnTrWysd35buEu7dijKTGo1LfJZyeiegdRXYx3dvdbLbt1t0eOK6RrcxgN74hj5+aM58kBFZsAdGGulZa4LxT33pZ+P4f2/NhrE67+Xy/dHu2jnsj3h9PUVOfsFYd0TI0SHU84we8AatrW63i2TBDHAI0CT4Ukr8kLhyw78nQe3wrV7NTmmZu5Fx7W1P1D66umvsMMxtkjL/seOraI16/Bsb2Tljc+Ct9lTBwos+z2Pag9WVn/bkZh9RFQxtCBpmitovxk7qg9pGT6hp7AasdY2axRJEnmxqqL6lAA+oVn4auq7bvGcsWzRSPKPr9w96UpWp4hXnFcK2eVg2OuCDj146VD/uiN6ZYY4LWFiizB3kKnBZVICpkfFJLEjvwKg7Y22prWZJrdzHKhyCPrBHxlPeDoaC5u0fxMn5j/umqSmroXN7myaVxy5gLsD8X+TyR7KpeaCePc0/ir38+H916lHfPapttn3U6aPHDIyn+ly+R/eIqNfc2WZFpdSHzXlRR60TJ/fFSLv3s4z7Mu4kGWaCTlHiQpKj2kCgp2xydetS/wq39nsrAxQ7MubpTK7mSINy5IUcvkxtqAB399RAasR7nLaats+aHPlxTFsf0ZEHKfnR/moOf4ib3Xu1LP3uNj3kR7RH5ikjebnTl7EePjUYjci//ACG6/wDryfw1civmSUKpZiAoBJJOAAOpJPQUGi3BWQbLtFmVlkWCNWVwQwKrjBB1BwB1qBvdA/DH9hF/zVZZHDAFSCCMgjUEHoQe8VWn3QPwx/YRf81Bi8CfhuH8yb7s1aKqu8CfhqH8yb7s1aKgqpxrXG3LrH9Sf/wStz7nc/52f9Wk+8jrT8bfhy6/sfuErb+53+Fn/VpP346CydVH4p/DN7+lP2CrcVUfin8M3v6U/YKDpOBm8ENlLeT3LhI1gX1k9oMKo+Mx8K02+/E6XaN2jyIPesThkt2J5WAOvacpHMzDQkdASB35zeDO5lvtG5nS6DFUhJUK2MMx5ebTqRnI7s9c1yu9u7Euz7uS2m6ofJbGjqfMcegj5jkd1BbPdTbcF3ZxTWuBEygBQAOTGhQgaAqRjA0000rb1WPgxxC94XXYTti0uCA2TpG/RZPQDoG9GD8WrOUHDcbPgK7/ALD/AHmOqrCrU8bPgK7/ALD/AHmOqrCguHuB8FWP6rb/AHS1ruLnwLefox94tbHcD4Ksf1W3+6Wtdxc+Bbz9GPvFoKm1brhh8D2X6FKqLVuuGHwPZfoUoNPx1QHYk2e54SPpVH2E1VyrS8c/gSf86H75aq1QXK3LP+bbP9Wt/ulqBfdA7CeLafvgg9lcImG7uaNQrL68BT/tVPO5fwZZ/q1v90taVduWO15rvZs8RLW7YZZMDmwxXtIyrcw5TjXQjnHiaCr2x9tTWkomtpGilXoynu7wR0YHwOlShsL3Rt1HgXkEc4+UhMb+s9VJ9QFbLeD3NxyWsLkY7knH/VQa/s1F29O4t5s5gLuEqrHCuCGRvU66Z9BwfRQWH3c29svbM8NzGD78tgSquSkiA9fJVuWRfTqBnuzXe1SvYO2ZLS5iuISQ8TBh6cdVPoIyCPAmrpo2QD40H7UA747vnZt+ygYtbkl4j3KxPlJ6ME/MV9NT9Wo3q3Yiv7ZoJxodVYdUYeaw9Iz07wSO+o3rFo1K/BmtgyRkr5K72ycrXEfcCHHt618Vl3mw57O9kguh5XZHlYdJFB8lwfYRrqMa1iYz3kekYz9elasW+SIli4mazmtavaZ2+rbH8oR8hP3jXnNFzKQeh0rd7h7mQ3l4YXlmRTEz+QVUkq6jGcEYw+endUn23BjZq+dHLIfF5n+xSBXJvrpMIxj31iUT7M3vntwFlAmiGgIwrgDp6G9vz1knfeJDc9kW7O8gMcilcFJB5IfwOY2YaHuqWv8AFLsv8kX9uX+Oo+4mbhWdmYGgjZFeQq453YY7NmGOYkjVe6q5tNuiyKRX3nG3+1u0dpZCOZvig55QPNQeofWSa/dhzu4EdvDJPMxLMEUnBPiQNBjGvT01vuH26tteT3tvImT2AaFiWBjbpkYOurL1z0rv9gHGybJ4mSCMovaIsi24kcaPzTcrN1U6LgnOS3dUMsc/u2aOFzW4eefH3n5OW3R2XLY7Vgk2pAY+2BigYMrIkjDGGKk4YgkD849RqJtrhuItv742LKy8oeILKhR+cK0bA5D4GTy82vprqd39o++LSCY6GWKNyPAsgJ+s1yIiI1Dl72vabWncy2FKUrqCLuO+5Et5bRz2yl5bbn5kAyzI2ObA7ypUHHgW9VRRwl2PYS3ZfaVxHEsPKyRSHlWVs/GdvJ5VIGV6nPhnNqK5rbvDfZ94xe4tY2c9XXKMfSWjILH15oOD4tcXrb3pJa2MgmlmUo7pqiIfP8vozMMjTpknPQGGN1Nz7naM4itYy2o5nOiRjxdu4ejqe4GrI2vBbZKNzC15iPlySMP2S+D7a6+w2dFAgjgjSOMdFRQqj2KMUGBunu1HYWcVtFqsY1Y9XYnLsfWSdO4YHdW3pSgrfxa4Sy2s0l1Zxl7RyXZUGTATqwKj/R9SCOnQ4wCeL3L3zm2ZcieDByOV0bzXXOoOOh0BBHQ+0G4lc1tbhvs65YtNaRFjqWUFCfSTGVJProOLtPdHWJTMsFwj41VQjj2Nzrn2gVpNpb3X+8Te9dnQtb2ROJpW7x4Ow0A/q1JJ7zjNSFa8H9lRsGWzQkfLaRx+y7kH2iuttrVI0CRKqIugVQFA9SjQUGjtha7H2fGkknJbwgJzvkklj1OAdSxJwBgZ00quHFreiG/2k81sS0QREDEEc3KDkgHUDJ7/AAq1F9s+KZOSeNJUODyyKGXI6HlYEVrfwJsPyK1+gj/hoKwcMd5Y7DacM8+eyHOrFRkgOhUHHfgkZ9Gas9+Gdp7yF726+9D/AKTDY8/l6cvNnm06V+/gTYfkVr9BH/DWZ/gK37HsOwi7D/VdmvJ15vxeOXrr060FUuJm34r3atxcW5JicoFJBGQkarnB1AJU9e7FZvCPe2HZ20RNc5ETRvGWUZ5eYqQ3KNSMr3a61ZT8CbD8itfoI/4afgTYfkVr9BH/AA0GLdcRbCO1junuVEEpYI/K55ipIYBQvNkEHuqre+u2Uu9oXNxFns5ZGZc6HHQEjuJAzj01baTdm0aNYmtoDEhJVDEhVSfOKqVwpPorH/Amw/IrX6CP+GgrxwW3zt9n3kjXbFI5Y+TnClgpDgjIXXBAOoB7qlXixunHtbZq3dph5Yk7SJlB/lYyMunidPKAx1GPjGuy/Amw/IrX6CP+GtrbWyRoEjVURRhVUAAAdAANAKCkNTvwu41wJbLbbSkKPEOVJSrMHUeaG5QSGA0zjBAGuesptuXYE5Nlakn+oj/hr8/Amw/IrX6CP+GgjfjHxLsZdnTWlvL2s8jRqQqthOSVXYliAPiYwM9ar9Vyn3MsSSWsrUk6kmCMk+3lr8/Amw/IrX6CP+Gg47hPxLtJ7W1sy5S6SNYuzZT5fZpjmVgOU5Vc4JB61icYeIlkLG5s0l57psRlFVvJIcFuZiOUYAPQk5qQrTdWzicPFa28ci9GSFFYaYOGVcjQmvm43SspHLyWls7scszQxkknqSSuSaCmVWW4OcQLWaztrLn5buNCnZkHyggJ5lbHKRyjOMg9a7P8CbD8itfoI/4a97Lde0hcPDa28cgzhkiRWGRg4ZVBGQSKCNOOW/VobKWySTnuTJGGQBvI5GDEsxGO4DAOdar1VzrrdOzkcvLaW7uxyzNDGzE+JYrkmvL8CbD8itfoI/4aDl+F3Ee0urW2tVcrdJCkZjZTr2UeGKtjlIwpPXPoqH96tq3FlvDd3FqDzxSs7aEryNjmDgfEPMAfWOhxVj7Ldi0hcPDawRyDOGSJFYZGDhlUEZFelvsKCOaSZIUWaUYkcKOZx4E940HzUHLbp8YLC9jBeVLebHlRzMFwe/ldsK49WviBXO8bN+LJ9mSW0U0c08rR8ojYPycsgZmLLkLopHXJ5vDNdjtXhdsy4bmls4uY9SmYyfSeyK5PrrGsuD+yomDLZoSPls8g/ZdiD81BAPDPh9LtK6TyCLVGBlkI8nAOSinvdumB0zk1bCvO3t1jUJGqoijAVQAAPAAaAV6UClKUEMcbG7K/tpWB5GgkjzjvDE4/vCuCjkDDKnIqzt5YxzIUmRZEPVXUMD7DpUc7xcD4JCXsZGtn+QcvGfVrzL85Hoqyt9dFd8fN1cdw2u+z2tb+D9rH+1GWH95BU/VX+/3LvtlvDd3BheGCeFiY2JOOcakFRgEaf7Qqf1ORp0qNp3O0qRMRqX7Ua8ak/wAnjb5M0f1pIKkquM4k2aSRwrIoZGuLUMD0IMwUj5mqPZLW+iJuH+23g2oGhjedpInjCR8uT0bqxCgDkySToK7Gx2ltLZ1vFFLY/wAnzSYcOZAvM7OOZII5CuA2M41xW03D2XDbbXvokjVcx28keAPJUgrIF7wOfGcddKkeuzO52RGo0inam8099bG0tIJGlm8hnEUiQxBtHYvIiknlz3f9jJuzLBYII4U82JEQepVAH2Vk0rgUpSgUpSgUpSgUpSgUpSgUpSgUpSgUpSgUpSgUpSgUpSgUpSgUpSgUpSgUpSgUpSgUpSgUpSgUpSgUpSgUpSg1O9mxffdjPb98kbBfzsZQ+xgK1nDreNbmwg5nXt1QJInMOcNH5JyucjPLn211NcTtjg/s+4kaXkeKRmLM0TkZLHJOG5gNT3AUHbVxHFS8CWLyIV7SJopFB7zHMjAdRnodBWIODEA0F5fBfATLj9yvS24KWAcNKZ5yO6WXIPr5VXI9FHXruPu1c++Df3ssTSSwLGiQqQqoSHGSdSenznWu5r5RAAAAABoAOgA6DFfVHClKUClKUClKUClKUClKUClKUClKUClKUClKUClKUClKUClKUClKUClKUClKUClKUClKUClKUClKUClKUH//2Q=="/>
          <p:cNvSpPr>
            <a:spLocks noChangeAspect="1" noChangeArrowheads="1"/>
          </p:cNvSpPr>
          <p:nvPr/>
        </p:nvSpPr>
        <p:spPr bwMode="auto">
          <a:xfrm>
            <a:off x="38100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2421924" y="3213574"/>
            <a:ext cx="990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1" name="TextBox 10"/>
          <p:cNvSpPr txBox="1"/>
          <p:nvPr/>
        </p:nvSpPr>
        <p:spPr>
          <a:xfrm>
            <a:off x="659736" y="796555"/>
            <a:ext cx="86409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latinLnBrk="1">
              <a:buFontTx/>
              <a:buChar char="-"/>
            </a:pPr>
            <a:r>
              <a:rPr lang="en-US" altLang="ko-KR" sz="1200" dirty="0"/>
              <a:t>Was</a:t>
            </a:r>
            <a:r>
              <a:rPr lang="ko-KR" altLang="en-US" sz="1200" dirty="0"/>
              <a:t>에서 수행하는 웹 어플리케이션의 로깅은 </a:t>
            </a:r>
            <a:r>
              <a:rPr lang="ko-KR" altLang="en-US" sz="1200" dirty="0" err="1"/>
              <a:t>전자정부프레임웍</a:t>
            </a:r>
            <a:r>
              <a:rPr lang="ko-KR" altLang="en-US" sz="1200" dirty="0"/>
              <a:t> 표준 로깅서비스를 사용한다</a:t>
            </a:r>
            <a:r>
              <a:rPr lang="en-US" altLang="ko-KR" sz="1200" dirty="0"/>
              <a:t>.</a:t>
            </a:r>
          </a:p>
          <a:p>
            <a:pPr marL="171450" indent="-171450" latinLnBrk="1">
              <a:buFontTx/>
              <a:buChar char="-"/>
            </a:pPr>
            <a:r>
              <a:rPr lang="ko-KR" altLang="en-US" sz="1200" dirty="0"/>
              <a:t>세부 구성에 대한 설정은 시스템 상황에 맞게 적절히 변경하여 사용한다</a:t>
            </a:r>
            <a:r>
              <a:rPr lang="en-US" altLang="ko-KR" sz="1200" dirty="0"/>
              <a:t>. (</a:t>
            </a:r>
            <a:r>
              <a:rPr lang="ko-KR" altLang="en-US" sz="1200" dirty="0" err="1"/>
              <a:t>로그위치</a:t>
            </a:r>
            <a:r>
              <a:rPr lang="en-US" altLang="ko-KR" sz="1200" dirty="0"/>
              <a:t>, </a:t>
            </a:r>
            <a:r>
              <a:rPr lang="ko-KR" altLang="en-US" sz="1200" dirty="0" err="1"/>
              <a:t>로그로테이트</a:t>
            </a:r>
            <a:r>
              <a:rPr lang="ko-KR" altLang="en-US" sz="1200" dirty="0"/>
              <a:t> 크기</a:t>
            </a:r>
            <a:r>
              <a:rPr lang="en-US" altLang="ko-KR" sz="1200" dirty="0"/>
              <a:t>/</a:t>
            </a:r>
            <a:r>
              <a:rPr lang="ko-KR" altLang="en-US" sz="1200" dirty="0"/>
              <a:t>기간 등</a:t>
            </a:r>
            <a:r>
              <a:rPr lang="en-US" altLang="ko-KR" sz="1200" dirty="0"/>
              <a:t>)</a:t>
            </a:r>
          </a:p>
          <a:p>
            <a:pPr marL="171450" indent="-171450" latinLnBrk="1">
              <a:buFontTx/>
              <a:buChar char="-"/>
            </a:pPr>
            <a:r>
              <a:rPr lang="ko-KR" altLang="en-US" sz="1200" dirty="0" err="1"/>
              <a:t>전자정보프레임웍에서</a:t>
            </a:r>
            <a:r>
              <a:rPr lang="ko-KR" altLang="en-US" sz="1200" dirty="0"/>
              <a:t> 로깅서비스를 확장 및 구조화한 </a:t>
            </a:r>
            <a:r>
              <a:rPr lang="ko-KR" altLang="en-US" sz="1200" dirty="0" err="1"/>
              <a:t>로깅프레임웍을</a:t>
            </a:r>
            <a:r>
              <a:rPr lang="ko-KR" altLang="en-US" sz="1200" dirty="0"/>
              <a:t> 적용 할 수 있다</a:t>
            </a:r>
            <a:r>
              <a:rPr lang="en-US" altLang="ko-KR" sz="1200"/>
              <a:t>.</a:t>
            </a:r>
            <a:endParaRPr lang="ko-KR" altLang="en-US" sz="1200" dirty="0"/>
          </a:p>
        </p:txBody>
      </p:sp>
      <p:cxnSp>
        <p:nvCxnSpPr>
          <p:cNvPr id="12" name="직선 연결선 11">
            <a:extLst>
              <a:ext uri="{FF2B5EF4-FFF2-40B4-BE49-F238E27FC236}">
                <a16:creationId xmlns:a16="http://schemas.microsoft.com/office/drawing/2014/main" id="{2A48BE2E-ECCF-EA72-BA4E-D409B7EE0947}"/>
              </a:ext>
            </a:extLst>
          </p:cNvPr>
          <p:cNvCxnSpPr/>
          <p:nvPr/>
        </p:nvCxnSpPr>
        <p:spPr bwMode="auto">
          <a:xfrm>
            <a:off x="560512" y="1465170"/>
            <a:ext cx="8856984" cy="0"/>
          </a:xfrm>
          <a:prstGeom prst="line">
            <a:avLst/>
          </a:prstGeom>
          <a:noFill/>
          <a:ln w="9525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7" name="TextBox 16"/>
          <p:cNvSpPr txBox="1"/>
          <p:nvPr/>
        </p:nvSpPr>
        <p:spPr>
          <a:xfrm>
            <a:off x="638096" y="1579742"/>
            <a:ext cx="860536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1200" b="1" dirty="0"/>
              <a:t>전자정부 프레임워크</a:t>
            </a:r>
            <a:r>
              <a:rPr lang="ko-KR" altLang="en-US" sz="1200" dirty="0"/>
              <a:t>에서는 </a:t>
            </a:r>
            <a:r>
              <a:rPr lang="en-US" altLang="ko-KR" sz="1200" dirty="0"/>
              <a:t>Log4j </a:t>
            </a:r>
            <a:r>
              <a:rPr lang="ko-KR" altLang="en-US" sz="1200" dirty="0"/>
              <a:t>를 이용하여 로그를 남길 수 있는 </a:t>
            </a:r>
            <a:r>
              <a:rPr lang="en-US" altLang="ko-KR" sz="1200" dirty="0"/>
              <a:t>Log4j</a:t>
            </a:r>
            <a:r>
              <a:rPr lang="ko-KR" altLang="en-US" sz="1200" dirty="0"/>
              <a:t>를 오픈 소스로 채택하였다</a:t>
            </a:r>
            <a:r>
              <a:rPr lang="en-US" altLang="ko-KR" sz="1200" dirty="0"/>
              <a:t>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200" dirty="0"/>
              <a:t>Logging</a:t>
            </a:r>
            <a:r>
              <a:rPr lang="ko-KR" altLang="en-US" sz="1200" dirty="0"/>
              <a:t>은 시스템의 개발이나 </a:t>
            </a:r>
            <a:r>
              <a:rPr lang="ko-KR" altLang="en-US" sz="1200" dirty="0" err="1"/>
              <a:t>운용시</a:t>
            </a:r>
            <a:r>
              <a:rPr lang="ko-KR" altLang="en-US" sz="1200" dirty="0"/>
              <a:t> 발생할 수 있는 사항에 대해서</a:t>
            </a:r>
            <a:r>
              <a:rPr lang="en-US" altLang="ko-KR" sz="1200" dirty="0"/>
              <a:t>, </a:t>
            </a:r>
            <a:r>
              <a:rPr lang="ko-KR" altLang="en-US" sz="1200" dirty="0"/>
              <a:t>시스템의 외부 저장소에 기록하여</a:t>
            </a:r>
            <a:r>
              <a:rPr lang="en-US" altLang="ko-KR" sz="1200" dirty="0"/>
              <a:t>, </a:t>
            </a:r>
            <a:r>
              <a:rPr lang="ko-KR" altLang="en-US" sz="1200" dirty="0"/>
              <a:t>시스템의 상황을 쉽게 파악할 수 있도록 도와준다</a:t>
            </a:r>
            <a:r>
              <a:rPr lang="en-US" altLang="ko-KR" sz="1200" dirty="0"/>
              <a:t>. </a:t>
            </a:r>
            <a:r>
              <a:rPr lang="ko-KR" altLang="en-US" sz="1200" dirty="0"/>
              <a:t>많은 개발자가 </a:t>
            </a:r>
            <a:r>
              <a:rPr lang="en-US" altLang="ko-KR" sz="1200" dirty="0"/>
              <a:t>Log</a:t>
            </a:r>
            <a:r>
              <a:rPr lang="ko-KR" altLang="en-US" sz="1200" dirty="0"/>
              <a:t>을 출력하기 위해 일반적으로 사용하는 방식은 </a:t>
            </a:r>
            <a:r>
              <a:rPr lang="en-US" altLang="ko-KR" sz="1200" dirty="0" err="1"/>
              <a:t>System.out.println</a:t>
            </a:r>
            <a:r>
              <a:rPr lang="en-US" altLang="ko-KR" sz="1200" dirty="0"/>
              <a:t>()</a:t>
            </a:r>
            <a:r>
              <a:rPr lang="ko-KR" altLang="en-US" sz="1200" dirty="0"/>
              <a:t>이다</a:t>
            </a:r>
            <a:r>
              <a:rPr lang="en-US" altLang="ko-KR" sz="1200" dirty="0"/>
              <a:t>. </a:t>
            </a:r>
            <a:r>
              <a:rPr lang="ko-KR" altLang="en-US" sz="1200" dirty="0"/>
              <a:t>하지만 이 방식은 간편한 반면에 다음과 같은 이유로 권장하지 않는다</a:t>
            </a:r>
            <a:r>
              <a:rPr lang="en-US" altLang="ko-KR" sz="1200" dirty="0"/>
              <a:t>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altLang="ko-KR" sz="1200" dirty="0"/>
          </a:p>
          <a:p>
            <a:pPr marL="601218" lvl="1" indent="-171450">
              <a:buFont typeface="Arial" panose="020B0604020202020204" pitchFamily="34" charset="0"/>
              <a:buChar char="•"/>
            </a:pPr>
            <a:r>
              <a:rPr lang="ko-KR" altLang="en-US" sz="1200" dirty="0"/>
              <a:t>콘솔 로그를 출력 파일로 </a:t>
            </a:r>
            <a:r>
              <a:rPr lang="ko-KR" altLang="en-US" sz="1200" dirty="0" err="1"/>
              <a:t>리다이렉트</a:t>
            </a:r>
            <a:r>
              <a:rPr lang="ko-KR" altLang="en-US" sz="1200" dirty="0"/>
              <a:t> 할 지라도</a:t>
            </a:r>
            <a:r>
              <a:rPr lang="en-US" altLang="ko-KR" sz="1200" dirty="0"/>
              <a:t>, </a:t>
            </a:r>
            <a:r>
              <a:rPr lang="ko-KR" altLang="en-US" sz="1200" dirty="0"/>
              <a:t>어플리케이션 서버가 재 시작할 때 파일이 </a:t>
            </a:r>
            <a:r>
              <a:rPr lang="en-US" altLang="ko-KR" sz="1200" dirty="0"/>
              <a:t>overwrite</a:t>
            </a:r>
            <a:r>
              <a:rPr lang="ko-KR" altLang="en-US" sz="1200" dirty="0"/>
              <a:t>될 수도 있음</a:t>
            </a:r>
            <a:r>
              <a:rPr lang="en-US" altLang="ko-KR" sz="1200" dirty="0"/>
              <a:t>. </a:t>
            </a:r>
          </a:p>
          <a:p>
            <a:pPr marL="601218" lvl="1" indent="-171450">
              <a:buFont typeface="Arial" panose="020B0604020202020204" pitchFamily="34" charset="0"/>
              <a:buChar char="•"/>
            </a:pPr>
            <a:r>
              <a:rPr lang="ko-KR" altLang="en-US" sz="1200" dirty="0"/>
              <a:t>개발</a:t>
            </a:r>
            <a:r>
              <a:rPr lang="en-US" altLang="ko-KR" sz="1200" dirty="0"/>
              <a:t>/</a:t>
            </a:r>
            <a:r>
              <a:rPr lang="ko-KR" altLang="en-US" sz="1200" dirty="0" err="1"/>
              <a:t>테스팅</a:t>
            </a:r>
            <a:r>
              <a:rPr lang="ko-KR" altLang="en-US" sz="1200" dirty="0"/>
              <a:t> 시점에만 </a:t>
            </a:r>
            <a:r>
              <a:rPr lang="en-US" altLang="ko-KR" sz="1200" dirty="0" err="1"/>
              <a:t>System.out.println</a:t>
            </a:r>
            <a:r>
              <a:rPr lang="en-US" altLang="ko-KR" sz="1200" dirty="0"/>
              <a:t>()</a:t>
            </a:r>
            <a:r>
              <a:rPr lang="ko-KR" altLang="en-US" sz="1200" dirty="0"/>
              <a:t>을 사용하고 운영으로 이관하기 전에 삭제하는 것은 좋은 방법이 아님</a:t>
            </a:r>
            <a:r>
              <a:rPr lang="en-US" altLang="ko-KR" sz="1200" dirty="0"/>
              <a:t>. </a:t>
            </a:r>
          </a:p>
          <a:p>
            <a:pPr marL="601218" lvl="1" indent="-171450">
              <a:buFont typeface="Arial" panose="020B0604020202020204" pitchFamily="34" charset="0"/>
              <a:buChar char="•"/>
            </a:pPr>
            <a:r>
              <a:rPr lang="en-US" altLang="ko-KR" sz="1200" dirty="0" err="1"/>
              <a:t>System.out.println</a:t>
            </a:r>
            <a:r>
              <a:rPr lang="en-US" altLang="ko-KR" sz="1200" dirty="0"/>
              <a:t>() </a:t>
            </a:r>
            <a:r>
              <a:rPr lang="ko-KR" altLang="en-US" sz="1200" dirty="0"/>
              <a:t>호출은 디스크 </a:t>
            </a:r>
            <a:r>
              <a:rPr lang="en-US" altLang="ko-KR" sz="1200" dirty="0"/>
              <a:t>I/O</a:t>
            </a:r>
            <a:r>
              <a:rPr lang="ko-KR" altLang="en-US" sz="1200" dirty="0"/>
              <a:t>동안 동기화</a:t>
            </a:r>
            <a:r>
              <a:rPr lang="en-US" altLang="ko-KR" sz="1200" dirty="0"/>
              <a:t>(synchronized)</a:t>
            </a:r>
            <a:r>
              <a:rPr lang="ko-KR" altLang="en-US" sz="1200" dirty="0"/>
              <a:t>처리가 되므로 시스템의 </a:t>
            </a:r>
            <a:r>
              <a:rPr lang="en-US" altLang="ko-KR" sz="1200" dirty="0"/>
              <a:t>throughput</a:t>
            </a:r>
            <a:r>
              <a:rPr lang="ko-KR" altLang="en-US" sz="1200" dirty="0"/>
              <a:t>을 떨어뜨림</a:t>
            </a:r>
            <a:r>
              <a:rPr lang="en-US" altLang="ko-KR" sz="1200" dirty="0"/>
              <a:t>.</a:t>
            </a:r>
          </a:p>
          <a:p>
            <a:pPr marL="601218" lvl="1" indent="-171450">
              <a:buFont typeface="Arial" panose="020B0604020202020204" pitchFamily="34" charset="0"/>
              <a:buChar char="•"/>
            </a:pPr>
            <a:r>
              <a:rPr lang="ko-KR" altLang="en-US" sz="1200" dirty="0"/>
              <a:t>기본적으로 </a:t>
            </a:r>
            <a:r>
              <a:rPr lang="en-US" altLang="ko-KR" sz="1200" dirty="0"/>
              <a:t>stack trace </a:t>
            </a:r>
            <a:r>
              <a:rPr lang="ko-KR" altLang="en-US" sz="1200" dirty="0"/>
              <a:t>결과는 콘솔에 남는다</a:t>
            </a:r>
            <a:r>
              <a:rPr lang="en-US" altLang="ko-KR" sz="1200" dirty="0"/>
              <a:t>. </a:t>
            </a:r>
            <a:r>
              <a:rPr lang="ko-KR" altLang="en-US" sz="1200" dirty="0"/>
              <a:t>하지만 시스템 운영 중 콘솔을 통해 </a:t>
            </a:r>
            <a:r>
              <a:rPr lang="en-US" altLang="ko-KR" sz="1200" dirty="0"/>
              <a:t>Exception</a:t>
            </a:r>
            <a:r>
              <a:rPr lang="ko-KR" altLang="en-US" sz="1200" dirty="0"/>
              <a:t>을 추적하는 것은 바람직하지 못함</a:t>
            </a:r>
            <a:r>
              <a:rPr lang="en-US" altLang="ko-KR" sz="1200" dirty="0"/>
              <a:t>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D01C913-F2AE-AFC5-3E01-A04E702DB582}"/>
              </a:ext>
            </a:extLst>
          </p:cNvPr>
          <p:cNvSpPr txBox="1"/>
          <p:nvPr/>
        </p:nvSpPr>
        <p:spPr>
          <a:xfrm>
            <a:off x="639139" y="3577944"/>
            <a:ext cx="3213144" cy="276999"/>
          </a:xfrm>
          <a:prstGeom prst="rect">
            <a:avLst/>
          </a:prstGeom>
          <a:solidFill>
            <a:schemeClr val="accent1">
              <a:lumMod val="90000"/>
              <a:alpha val="30000"/>
            </a:schemeClr>
          </a:solidFill>
        </p:spPr>
        <p:txBody>
          <a:bodyPr wrap="square" rtlCol="0">
            <a:spAutoFit/>
          </a:bodyPr>
          <a:lstStyle/>
          <a:p>
            <a:pPr latinLnBrk="1"/>
            <a:r>
              <a:rPr lang="en-US" altLang="ko-KR" sz="1200" dirty="0" err="1"/>
              <a:t>PatternLayout</a:t>
            </a:r>
            <a:endParaRPr lang="ko-KR" altLang="en-US" sz="1200" b="1" dirty="0"/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4146531"/>
              </p:ext>
            </p:extLst>
          </p:nvPr>
        </p:nvGraphicFramePr>
        <p:xfrm>
          <a:off x="769044" y="4221040"/>
          <a:ext cx="8649851" cy="2069144"/>
        </p:xfrm>
        <a:graphic>
          <a:graphicData uri="http://schemas.openxmlformats.org/drawingml/2006/table">
            <a:tbl>
              <a:tblPr/>
              <a:tblGrid>
                <a:gridCol w="1233851">
                  <a:extLst>
                    <a:ext uri="{9D8B030D-6E8A-4147-A177-3AD203B41FA5}">
                      <a16:colId xmlns:a16="http://schemas.microsoft.com/office/drawing/2014/main" val="1112142917"/>
                    </a:ext>
                  </a:extLst>
                </a:gridCol>
                <a:gridCol w="7416000">
                  <a:extLst>
                    <a:ext uri="{9D8B030D-6E8A-4147-A177-3AD203B41FA5}">
                      <a16:colId xmlns:a16="http://schemas.microsoft.com/office/drawing/2014/main" val="2377051142"/>
                    </a:ext>
                  </a:extLst>
                </a:gridCol>
              </a:tblGrid>
              <a:tr h="82865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000" dirty="0"/>
                        <a:t>패턴 레이아웃 </a:t>
                      </a:r>
                    </a:p>
                  </a:txBody>
                  <a:tcPr marL="36000" marR="36000" marT="5110" marB="51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000" dirty="0"/>
                        <a:t>설명 </a:t>
                      </a:r>
                    </a:p>
                  </a:txBody>
                  <a:tcPr marL="36000" marR="36000" marT="5110" marB="51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4825915"/>
                  </a:ext>
                </a:extLst>
              </a:tr>
              <a:tr h="211836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C </a:t>
                      </a:r>
                    </a:p>
                  </a:txBody>
                  <a:tcPr marL="10220" marR="10220" marT="5110" marB="51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ko-KR" altLang="en-US" sz="1000" dirty="0" err="1"/>
                        <a:t>클래스명을</a:t>
                      </a:r>
                      <a:r>
                        <a:rPr lang="ko-KR" altLang="en-US" sz="1000" dirty="0"/>
                        <a:t> 출력한다</a:t>
                      </a:r>
                      <a:r>
                        <a:rPr lang="en-US" altLang="ko-KR" sz="1000" dirty="0"/>
                        <a:t>. </a:t>
                      </a:r>
                      <a:r>
                        <a:rPr lang="en-US" altLang="ko-KR" sz="1000" dirty="0" err="1"/>
                        <a:t>DateLayout</a:t>
                      </a:r>
                      <a:r>
                        <a:rPr lang="ko-KR" altLang="en-US" sz="1000" dirty="0"/>
                        <a:t>과 같은 설정을 추가하여 클래스 이름 또는 특정 패키지 이상만 출력하도록 설정할 수 있다</a:t>
                      </a:r>
                      <a:r>
                        <a:rPr lang="en-US" altLang="ko-KR" sz="1000" dirty="0"/>
                        <a:t>.</a:t>
                      </a:r>
                    </a:p>
                  </a:txBody>
                  <a:tcPr marL="10220" marR="10220" marT="5110" marB="51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65333911"/>
                  </a:ext>
                </a:extLst>
              </a:tr>
              <a:tr h="211836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d </a:t>
                      </a:r>
                    </a:p>
                  </a:txBody>
                  <a:tcPr marL="10220" marR="10220" marT="5110" marB="51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ko-KR" altLang="en-US" sz="1000" dirty="0"/>
                        <a:t>로그 시간을 출력한다</a:t>
                      </a:r>
                      <a:r>
                        <a:rPr lang="en-US" altLang="ko-KR" sz="1000" dirty="0"/>
                        <a:t>. </a:t>
                      </a:r>
                      <a:r>
                        <a:rPr lang="en-US" altLang="ko-KR" sz="1000" dirty="0" err="1"/>
                        <a:t>java.text.SimpleDateFormat</a:t>
                      </a:r>
                      <a:r>
                        <a:rPr lang="ko-KR" altLang="en-US" sz="1000" dirty="0"/>
                        <a:t>에서 적절한 출력 포맷을 지정할 수 있다</a:t>
                      </a:r>
                      <a:r>
                        <a:rPr lang="en-US" altLang="ko-KR" sz="1000" dirty="0"/>
                        <a:t>.</a:t>
                      </a:r>
                    </a:p>
                  </a:txBody>
                  <a:tcPr marL="10220" marR="10220" marT="5110" marB="51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64829688"/>
                  </a:ext>
                </a:extLst>
              </a:tr>
              <a:tr h="211836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F </a:t>
                      </a:r>
                    </a:p>
                  </a:txBody>
                  <a:tcPr marL="10220" marR="10220" marT="5110" marB="51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ko-KR" altLang="en-US" sz="1000" dirty="0"/>
                        <a:t>파일 이름을 출력한다</a:t>
                      </a:r>
                      <a:r>
                        <a:rPr lang="en-US" altLang="ko-KR" sz="1000" dirty="0"/>
                        <a:t>. </a:t>
                      </a:r>
                      <a:r>
                        <a:rPr lang="ko-KR" altLang="en-US" sz="1000" dirty="0" err="1"/>
                        <a:t>로그시</a:t>
                      </a:r>
                      <a:r>
                        <a:rPr lang="ko-KR" altLang="en-US" sz="1000" dirty="0"/>
                        <a:t> 수행한 </a:t>
                      </a:r>
                      <a:r>
                        <a:rPr lang="ko-KR" altLang="en-US" sz="1000" dirty="0" err="1"/>
                        <a:t>메소드</a:t>
                      </a:r>
                      <a:r>
                        <a:rPr lang="en-US" altLang="ko-KR" sz="1000" dirty="0"/>
                        <a:t>, </a:t>
                      </a:r>
                      <a:r>
                        <a:rPr lang="ko-KR" altLang="en-US" sz="1000" dirty="0" err="1"/>
                        <a:t>라인번호가</a:t>
                      </a:r>
                      <a:r>
                        <a:rPr lang="ko-KR" altLang="en-US" sz="1000" dirty="0"/>
                        <a:t> 함께 출력된다</a:t>
                      </a:r>
                      <a:r>
                        <a:rPr lang="en-US" altLang="ko-KR" sz="1000" dirty="0"/>
                        <a:t>.</a:t>
                      </a:r>
                    </a:p>
                  </a:txBody>
                  <a:tcPr marL="10220" marR="10220" marT="5110" marB="51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16937993"/>
                  </a:ext>
                </a:extLst>
              </a:tr>
              <a:tr h="211836">
                <a:tc>
                  <a:txBody>
                    <a:bodyPr/>
                    <a:lstStyle/>
                    <a:p>
                      <a:pPr algn="ctr"/>
                      <a:r>
                        <a:rPr lang="en-US" sz="1000"/>
                        <a:t>L </a:t>
                      </a:r>
                    </a:p>
                  </a:txBody>
                  <a:tcPr marL="10220" marR="10220" marT="5110" marB="51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ko-KR" altLang="en-US" sz="1000" dirty="0"/>
                        <a:t>라인 번호만 출력한다</a:t>
                      </a:r>
                      <a:r>
                        <a:rPr lang="en-US" altLang="ko-KR" sz="1000" dirty="0"/>
                        <a:t>.</a:t>
                      </a:r>
                    </a:p>
                  </a:txBody>
                  <a:tcPr marL="10220" marR="10220" marT="5110" marB="51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55431562"/>
                  </a:ext>
                </a:extLst>
              </a:tr>
              <a:tr h="211836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m </a:t>
                      </a:r>
                    </a:p>
                  </a:txBody>
                  <a:tcPr marL="10220" marR="10220" marT="5110" marB="51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ko-KR" altLang="en-US" sz="1000"/>
                        <a:t>로그로 전달된 메시지를 출력한다</a:t>
                      </a:r>
                      <a:r>
                        <a:rPr lang="en-US" altLang="ko-KR" sz="1000"/>
                        <a:t>.</a:t>
                      </a:r>
                    </a:p>
                  </a:txBody>
                  <a:tcPr marL="10220" marR="10220" marT="5110" marB="51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66721922"/>
                  </a:ext>
                </a:extLst>
              </a:tr>
              <a:tr h="211836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M </a:t>
                      </a:r>
                    </a:p>
                  </a:txBody>
                  <a:tcPr marL="10220" marR="10220" marT="5110" marB="51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ko-KR" altLang="en-US" sz="1000" dirty="0"/>
                        <a:t>로그를 수행한 </a:t>
                      </a:r>
                      <a:r>
                        <a:rPr lang="ko-KR" altLang="en-US" sz="1000" dirty="0" err="1"/>
                        <a:t>메소드명을</a:t>
                      </a:r>
                      <a:r>
                        <a:rPr lang="ko-KR" altLang="en-US" sz="1000" dirty="0"/>
                        <a:t> 출력한다</a:t>
                      </a:r>
                      <a:r>
                        <a:rPr lang="en-US" altLang="ko-KR" sz="1000" dirty="0"/>
                        <a:t>.</a:t>
                      </a:r>
                    </a:p>
                  </a:txBody>
                  <a:tcPr marL="10220" marR="10220" marT="5110" marB="51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3119665"/>
                  </a:ext>
                </a:extLst>
              </a:tr>
              <a:tr h="211836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n </a:t>
                      </a:r>
                    </a:p>
                  </a:txBody>
                  <a:tcPr marL="10220" marR="10220" marT="5110" marB="51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ko-KR" altLang="en-US" sz="1000" dirty="0"/>
                        <a:t>줄 바꿈</a:t>
                      </a:r>
                    </a:p>
                  </a:txBody>
                  <a:tcPr marL="10220" marR="10220" marT="5110" marB="51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00965292"/>
                  </a:ext>
                </a:extLst>
              </a:tr>
              <a:tr h="211836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p </a:t>
                      </a:r>
                    </a:p>
                  </a:txBody>
                  <a:tcPr marL="10220" marR="10220" marT="5110" marB="51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ko-KR" altLang="en-US" sz="1000" dirty="0"/>
                        <a:t>로그 </a:t>
                      </a:r>
                      <a:r>
                        <a:rPr lang="ko-KR" altLang="en-US" sz="1000" dirty="0" err="1"/>
                        <a:t>이벤트명</a:t>
                      </a:r>
                      <a:r>
                        <a:rPr lang="ko-KR" altLang="en-US" sz="1000" dirty="0"/>
                        <a:t> </a:t>
                      </a:r>
                      <a:r>
                        <a:rPr lang="en-US" altLang="ko-KR" sz="1000" dirty="0"/>
                        <a:t>(DEBUG</a:t>
                      </a:r>
                      <a:r>
                        <a:rPr lang="ko-KR" altLang="en-US" sz="1000" dirty="0"/>
                        <a:t>등</a:t>
                      </a:r>
                      <a:r>
                        <a:rPr lang="en-US" altLang="ko-KR" sz="1000" dirty="0"/>
                        <a:t>)</a:t>
                      </a:r>
                    </a:p>
                  </a:txBody>
                  <a:tcPr marL="10220" marR="10220" marT="5110" marB="51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7534272"/>
                  </a:ext>
                </a:extLst>
              </a:tr>
              <a:tr h="211836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r </a:t>
                      </a:r>
                    </a:p>
                  </a:txBody>
                  <a:tcPr marL="10220" marR="10220" marT="5110" marB="51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ko-KR" altLang="en-US" sz="1000" dirty="0"/>
                        <a:t>로그 처리시간 </a:t>
                      </a:r>
                      <a:r>
                        <a:rPr lang="en-US" altLang="ko-KR" sz="1000" dirty="0"/>
                        <a:t>(milliseconds)</a:t>
                      </a:r>
                    </a:p>
                  </a:txBody>
                  <a:tcPr marL="10220" marR="10220" marT="5110" marB="51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44089515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769044" y="3873643"/>
            <a:ext cx="5230796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ex</a:t>
            </a:r>
            <a:r>
              <a:rPr kumimoji="0" lang="ko-KR" altLang="ko-KR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 ”[%</a:t>
            </a:r>
            <a:r>
              <a:rPr kumimoji="0" lang="ko-KR" altLang="ko-KR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</a:t>
            </a:r>
            <a:r>
              <a:rPr kumimoji="0" lang="ko-KR" altLang="ko-KR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{</a:t>
            </a:r>
            <a:r>
              <a:rPr kumimoji="0" lang="ko-KR" altLang="ko-KR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yyyy</a:t>
            </a:r>
            <a:r>
              <a:rPr kumimoji="0" lang="ko-KR" altLang="ko-KR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-MM-</a:t>
            </a:r>
            <a:r>
              <a:rPr kumimoji="0" lang="ko-KR" altLang="ko-KR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dd</a:t>
            </a:r>
            <a:r>
              <a:rPr kumimoji="0" lang="ko-KR" altLang="ko-KR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ko-KR" altLang="ko-KR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HH:mm:ss</a:t>
            </a:r>
            <a:r>
              <a:rPr kumimoji="0" lang="ko-KR" altLang="ko-KR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}] %-5p [%</a:t>
            </a:r>
            <a:r>
              <a:rPr kumimoji="0" lang="ko-KR" altLang="ko-KR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</a:t>
            </a:r>
            <a:r>
              <a:rPr kumimoji="0" lang="ko-KR" altLang="ko-KR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] - %</a:t>
            </a:r>
            <a:r>
              <a:rPr kumimoji="0" lang="ko-KR" altLang="ko-KR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m%n</a:t>
            </a:r>
            <a:r>
              <a:rPr kumimoji="0" lang="ko-KR" altLang="ko-KR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97958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atinLnBrk="1"/>
            <a:r>
              <a:rPr lang="en-US" altLang="ko-KR" dirty="0"/>
              <a:t>5.</a:t>
            </a:r>
            <a:r>
              <a:rPr lang="ko-KR" altLang="en-US" dirty="0">
                <a:latin typeface="+mj-ea"/>
              </a:rPr>
              <a:t> 응용 </a:t>
            </a:r>
            <a:r>
              <a:rPr lang="ko-KR" altLang="en-US" dirty="0" err="1">
                <a:latin typeface="+mj-ea"/>
              </a:rPr>
              <a:t>로그수집</a:t>
            </a:r>
            <a:r>
              <a:rPr lang="ko-KR" altLang="en-US" dirty="0">
                <a:latin typeface="+mj-ea"/>
              </a:rPr>
              <a:t> </a:t>
            </a:r>
            <a:r>
              <a:rPr lang="en-US" altLang="ko-KR" dirty="0">
                <a:latin typeface="+mj-ea"/>
              </a:rPr>
              <a:t>: </a:t>
            </a:r>
            <a:r>
              <a:rPr lang="ko-KR" altLang="en-US" dirty="0" err="1"/>
              <a:t>전자정부프레임웍</a:t>
            </a:r>
            <a:r>
              <a:rPr lang="en-US" altLang="ko-KR" dirty="0"/>
              <a:t> </a:t>
            </a:r>
            <a:r>
              <a:rPr lang="ko-KR" altLang="en-US" dirty="0" err="1"/>
              <a:t>로깅서비스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E87396-390A-40E4-AE63-451AD2BB2604}" type="slidenum">
              <a:rPr lang="ko-KR" altLang="en-US" smtClean="0">
                <a:solidFill>
                  <a:srgbClr val="000000"/>
                </a:solidFill>
              </a:rPr>
              <a:pPr>
                <a:defRPr/>
              </a:pPr>
              <a:t>9</a:t>
            </a:fld>
            <a:endParaRPr lang="en-US" altLang="ko-KR" dirty="0">
              <a:solidFill>
                <a:srgbClr val="000000"/>
              </a:solidFill>
            </a:endParaRPr>
          </a:p>
        </p:txBody>
      </p:sp>
      <p:sp>
        <p:nvSpPr>
          <p:cNvPr id="3102" name="AutoShape 30" descr="data:image/jpeg;base64,/9j/4AAQSkZJRgABAQAAAQABAAD/2wCEAAkGBhQSEBUUEBQWFRIVGBYYGRgXGBwaHBgdGRYfHRUaGxYXGyYfFxkjHBgXIy8gIycqLCwsFx4xNTAqNSotLCkBCQoKDgwOGg8PGjQkHyU1KywrKzQsLC0qLzUvLC4sNC8qLSoqLCwsLiwsKTAvLDQ1LDUqKiwsLCwpKS8sLCw1Nf/AABEIAH8BjAMBIgACEQEDEQH/xAAcAAEAAgMBAQEAAAAAAAAAAAAABwgEBQYDAgH/xABREAACAQMBBQMFCgkGDgMAAAABAgMABBEhBQYHEjETQVEiMmFxgQgUNUJSkZOhsbMWM1Ryc3SSstIjNGJjg6IVFyQlQ1OCtMHCw9Hh8ESUo//EABoBAQADAQEBAAAAAAAAAAAAAAACAwQBBQb/xAAuEQEAAgIABAMGBgMAAAAAAAAAAQIDEQQSITEFQVETIoGhsfBhcZHR4fEUFTL/2gAMAwEAAhEDEQA/AJxpSlApSuE3l34laaS22fyL2P8AOLqQZSD+iq/6SX0dAdPHAdTtveO3s057qZIl7uY6n81R5TewGuFuOOELydnZWtxcv3YHLn1ABmx61FaLZW7fv2ZygZlGk17cYklc41jhR8xxaHrg8oPjpXfbH2NBZx9naxqi95+M3pZjqx9dVXyRVZWm2jPEnaA1bY03L6JCT8wiz9Ve2y+NNo79ndJLaSf1q+SPWw1HrKgemujMprC2psuK5TkuI1lXwcZx6j1U+kEVXGf1hP2TqIJ1dQyMGVhkMpBBB6EEaEV91EUFzLsGZSC8uypWwynymt2PeD4fvYPxsEyzBOrqroQysAykaggjIIPeCK0RMTG4UzGp1L0pSldcKUpQKUpQKUpQKUpQKUpQKUpQKUpQKUpQKUpQKUpQKUpQKUpQKUpQKUpQKUpQKUpQKUpQKUpQKUpQKUr5kkCgliAACSToAB1JPcKDlOI2+D2Nugt157qdxHEpGRnvbHfjIAHiw7s1FsWyFijMd1cTTOXZ3jhk7OJZGOWLOATK+epGBpp0rL3u37jvdqW5gz2Nt2/JIdA79mSWAPQAqmM69+mlak3SlWKMG5QToQeg9FHeySuH0udl2wwB5LZx34kYZPpOMnxJrE2htO8uZ5IdnmOGKFuSS4kXn5pAPKSNCMELnBJ7+8d+33XtRHY2yDuhi+coCfrJrYRQqoIUBQSWOBjVjljp3kkkn01hm3WZa4jpEPHZ0cixIJ2V5QMMyryhjnqF7tMe3NZNYO1b/sJIS5xDITGWPxZCQYiT3K2GXPiU8a+dt7V97IsjD+T7RFkPyFc8vP6gxTPoJqOpd21G9W6Et6HHvyWNCoVYlA7LQDPOOrktrnOmmOlZnCK4kS2ls7j8bZylPHyHHPGQe8atj0YrO2vdiOGQ9rHFJyN2ZdlUFgPJ846jOM+uuf3R3tgbapbnCLfWtuyA98iNIpQnoGGq+kr6s34bT2U5IhJ1KUrSoKUpQKUpQKUpQKUpQKUpQKUpQKUpQKUpQKUpQKUpQKUpQKUpQKUpQKUpQKUpQKUpQKUpQKUpQKUpQKiXixvU003+DbZsKAGuXHh1Ef2E+OVHjUj7y7aW0tJrhtREhYDxPRF9rED21AOzFbkMsh5pp2Mjsep5jn/iT7apzZOSu47vR8O4X/Izat/zHWf2+LL3c3Yju70xMuYbaHnEfNyiRicKpcagEnVhr5Ppr2uNjNcRo9vYpBcjEiCFsR3EBfkfIcjlZSUOupV8147K22bG8S5IJiZTFMAMkKTlWx34YA+zHfUibL3osi0EFrIJGYFUWMFiigZJc/EUADrroNKpreeWJhPjses9ot09Py8tfl2Z27FvJHZQJOMSpGqsMg45RgajQ6AVs6Uqqeqly3+Li17XnJnZQ/P2TTMY+bOfNOuM92a6O9tFljeOUcyOpVge8Ea1+y3SKwVnVWbOAWAJx1wD1xkdPGtM+8FwjyRmynl5Xbs3jCCN0OqEu7jlIBwdOoqXWUekNFaWkQmTZ+1I1m5MmzmkH4xPkE/6xQACDocD0Z57iHs5HvyiAJ2dvCE5dAh53K4A6D1V01zOXu7eS/eJJI3JgtIT2shdhgGRvR10AUYyTpXKbXvRNfXUq6r2gjU+IiUJn1E5rtrTWNw1cDirlzRW0bjrv9El8Ld9Gvbdorg/5Xb4V89XX4snrOMH0jPeK7eq7bK2ubHaEF0NELdlN6UbQk+rr60FWIBrXjvz12xcVgnh8s45+D9pSlTZilKUH5mmah/fXcTbEfbXFptOaRAZJOx7SSNlXJblTDFWwNAPJ6eyoe/xhbS/Lrr6Z/8AvQXBzX7VbOHsG2NrPJ2W0p4o4uXndppDq2cBVB8o+Se8VPm6ux5bW1SK4uHupFLEyvnLZYkDVmOADjr3UG3pSlApSlApSlApSlApSlBy+9nEiz2dIsd27K7rzqFRmyMkdRp1BrmZfdC7NHQXDeqNf+aQVIe0dkwzqVnijlXGMOoYf3hVQ999kJa7RuYIvxccrhR1wucqMnrgEDPooLK7kcUrbakskdukymNQ5MgUAgnGnK516V2VV89zb/Pbn9Cv3gqwdApSlBrd4N4oLKBp7qQRxrpnqWJ6KqjVmPgPA9wriNkcfdnTzCNu2hDHAeVVCejJVyVHpIx4kVp/dH7Mme2tpYwTDE8naY7i4URsR4eSwz4sPGoBggZ2VUUszEAKBkknoAB1JoLvg0rU7pWUkNhbRT/jY4YlfXPlKgBGe/HTPorbUClKUClKUClKUClKUClKUEbccr0+84IB/wDInUH81Bk/3inzVwL9dOg0Hsrr+Njf5Ts4d3NOfu//AH21x9YOKnrEPqPBKxGO9vWfpH8vwjPWszcOdbba0YwFjuI2i06BtGHqyVA9ta66vEjGXOB9Z9Q761U8k8+GiXs1Qh1YnDFh5pHh6PtrnD0vaekdFni2XBGLlvPveXqn29Z1RzEAzgEqpOAxHRc92eme7NeezNpJPGssR8k9x0KkHDKw+KynII7iK5vYHE21niHvhxBOoAkEgKrzd5V/NwcE4JBHszWv3g3qtrSXt7S5hZpNZYAxZJsac4eMMIpgBjJ0YDXpmpck70+e5o1ttN8YMAtPbteWj4541GZIGAwJIgMEqR1AIIOucEiuL2bBssTxyQLtBZEdGVBGzaqwIBHKTjTxrsNncUrCVctL2Ld6yKRj/aUFT89Yu2OLtpGp7DnuG/ogqg8OZ2H2A1OOaOmnJ1328dp2Frsi2ea3Q++5spGZDzPzOO7uULnJx4AZORXHWVt2car1IGp8SdSfnrXbR2vJtGYvcuUkx/IqAQigHPk51Pr6/UB6bP2oebspxyyDQHub/wA/bXM2K/JFu/q9PwriMNM01t0me33+LJ2tBzwuP6JPza/8KnPcDaRuNmWsh84xKp9JTyGPzqahSUeSfUfsqUuC7k7Hhz3NMB9Kx/4mu8LPSYS8brEXpb8J+X9u5pSla3gFKUoMfaP4mT8x/wB01SU1draP4mT8x/3TVJTQTx7mn8Ve/nw/uvU1VCvuafxV7+fD+69TVQK1O1d67S2OLm5hib5LyKG/ZJz9VQ5xe4wy9s9ns9yiISssynDMw85EYeaoOhYakg4wOuu4I8PIr9prq9XtIo2CKhJw7kczFsHJwCuneW16UE02vEPZ0h5Uvbck9AZVGfVzEZroFcEAg5B1BHfUAcdeHdvaRQ3VnGIlZ+ykRc8pJUsjAHzfNYHGnT055PhvxNn2bOqs7PZsQJIichQTq8Y+Kw64GjdD3EBastjrWNLtSFfOljX1uo+01qt7N07fatqsU7P2XMsitGwBzykKQSCCMOe6qu7+7pHZt9JbFudQFZGxgsrDIyO4jUH1UFs7bb1vI/ZxzwvJqeVZEZsDqeUHNfe0drQ2689xLHEnypHVB87EZqpvDrbUtrtCOS2h7e4KukcfizqVBOPijOT00HUdaknaHA7aN9zXF9exm5YZ5CGZV8F5hgIB4KpA7s0ErWe/uz5XCR3luznQDtVyfVk6n1VvqpPtXZkltPJBMOWSJijD0g9x7x4HvFTr7n3fWSdJLKdi5hUPESckJnlZCT1Ckrj0MR0AoJjqo/FP4Zvf0p+wVbiqj8U/hm9/Sn7BQdr7m3+e3P6FfvBU+3F4keO0dUz05mAz85qAvc2/z25/Qr94KlfiPsCwuLUybUysUHMwcOVKlsA8oGjMcAAEHJxQdB/hmD/XRfSL/wB69INoxOcJIjHwVgT8wNVc3K4VXO03LxAw2nMcTSjqM9FUY7RvHGFznUVOu5PCa02a4liMklxyle0du4+dhFwoB9OT6aDr7i4jwRIyYIIIYjBB6gg91aC1h2VbSdpGLGGTXy17FG166jBFRFxU4MxWNq13ZyOURlEkchDYDsFBVgAfOKjBz1znTFRBQXfhmV1DIQysAQQcggjIII0II76+ZblF85lX1kD7a0u4HwVY/qtv90tRVxf4RRRQT7QtnfmDmSWNyCD2j+UUOAVwWzg50z7QmObeK2Tz7iFfXKg+1qzYLhXQOjKyMMhlIIIPQgjQiqQ1Mu7uzdp7Y2dBbQMLTZ0MYjZ2JzcMvnYC4LIDpy6LocknQBL95v7s+JuWS9t1YdR2qkj1gHT21s9nbWhuE57eWOVPlRuHHzqTrVYeIfCefZSJKZFmgduTnUFSrYJAZSToQDggnoemmdDufvZNs66SeBjoRzpnSRM+UrDvyOngcGguPSvK0ulkjSRDlXVWU+IYZB+Y1DnHTiTNbuLG0cxsUDzSKcNhvNRT1XQZJGuoHjkJS2nvbZ2x5bi6gib5LyKG/Zzn6q8LLfqwmblivLdmPQdqmT6gTk1X/gvuXb7Ru5ffmXWJA/Z8xHOWbGWIOSo78EasNe4y9tzgjs2eIrHD73kx5MkbNoe7KMSrD16+kUHYy7dgW4S3aVBcSKWSMnymUZyQO8eS37JrOqte5OwJ9n7zW1vc6shcK2SVZGhkCMufinJ07jkdRVlKCLeOcBC2U3ckzIT+eoP/AEzUd7YvWijyoGSQMnoM51+qps4nbCN3sydFGZEAlTxzH5WB6SvMPbUHn/KLXTUlf7w/8j66y54jmraez3PDMlpxZMdJ1bW4+/0fENgEPPOe0lPTvA9XdXpLfsemg/8Ae+vG3m57dGPVfJPs/wDGK+K9WNRGq9ny15ta0zedyyNnbSlt5DJbyGNzo2MFXHg6NlXHrFZNvfvPNPLMI+0bsweRAq4CYGF7s419Na0HUjwAJ9pwPsol0Ym5sFlIwQOuhyp19vz1m4nHzY55e70/C+Irh4ms5O3X6My6sQuZYQUlXJBTAB01yreSRXwNrmeWMTTCZVTmCtyoqNkZwiAKW17xnTrWysd35buEu7dijKTGo1LfJZyeiegdRXYx3dvdbLbt1t0eOK6RrcxgN74hj5+aM58kBFZsAdGGulZa4LxT33pZ+P4f2/NhrE67+Xy/dHu2jnsj3h9PUVOfsFYd0TI0SHU84we8AatrW63i2TBDHAI0CT4Ukr8kLhyw78nQe3wrV7NTmmZu5Fx7W1P1D66umvsMMxtkjL/seOraI16/Bsb2Tljc+Ct9lTBwos+z2Pag9WVn/bkZh9RFQxtCBpmitovxk7qg9pGT6hp7AasdY2axRJEnmxqqL6lAA+oVn4auq7bvGcsWzRSPKPr9w96UpWp4hXnFcK2eVg2OuCDj146VD/uiN6ZYY4LWFiizB3kKnBZVICpkfFJLEjvwKg7Y22prWZJrdzHKhyCPrBHxlPeDoaC5u0fxMn5j/umqSmroXN7myaVxy5gLsD8X+TyR7KpeaCePc0/ir38+H916lHfPapttn3U6aPHDIyn+ly+R/eIqNfc2WZFpdSHzXlRR60TJ/fFSLv3s4z7Mu4kGWaCTlHiQpKj2kCgp2xydetS/wq39nsrAxQ7MubpTK7mSINy5IUcvkxtqAB399RAasR7nLaats+aHPlxTFsf0ZEHKfnR/moOf4ib3Xu1LP3uNj3kR7RH5ikjebnTl7EePjUYjci//ACG6/wDryfw1civmSUKpZiAoBJJOAAOpJPQUGi3BWQbLtFmVlkWCNWVwQwKrjBB1BwB1qBvdA/DH9hF/zVZZHDAFSCCMgjUEHoQe8VWn3QPwx/YRf81Bi8CfhuH8yb7s1aKqu8CfhqH8yb7s1aKgqpxrXG3LrH9Sf/wStz7nc/52f9Wk+8jrT8bfhy6/sfuErb+53+Fn/VpP346CydVH4p/DN7+lP2CrcVUfin8M3v6U/YKDpOBm8ENlLeT3LhI1gX1k9oMKo+Mx8K02+/E6XaN2jyIPesThkt2J5WAOvacpHMzDQkdASB35zeDO5lvtG5nS6DFUhJUK2MMx5ebTqRnI7s9c1yu9u7Euz7uS2m6ofJbGjqfMcegj5jkd1BbPdTbcF3ZxTWuBEygBQAOTGhQgaAqRjA0000rb1WPgxxC94XXYTti0uCA2TpG/RZPQDoG9GD8WrOUHDcbPgK7/ALD/AHmOqrCrU8bPgK7/ALD/AHmOqrCguHuB8FWP6rb/AHS1ruLnwLefox94tbHcD4Ksf1W3+6Wtdxc+Bbz9GPvFoKm1brhh8D2X6FKqLVuuGHwPZfoUoNPx1QHYk2e54SPpVH2E1VyrS8c/gSf86H75aq1QXK3LP+bbP9Wt/ulqBfdA7CeLafvgg9lcImG7uaNQrL68BT/tVPO5fwZZ/q1v90taVduWO15rvZs8RLW7YZZMDmwxXtIyrcw5TjXQjnHiaCr2x9tTWkomtpGilXoynu7wR0YHwOlShsL3Rt1HgXkEc4+UhMb+s9VJ9QFbLeD3NxyWsLkY7knH/VQa/s1F29O4t5s5gLuEqrHCuCGRvU66Z9BwfRQWH3c29svbM8NzGD78tgSquSkiA9fJVuWRfTqBnuzXe1SvYO2ZLS5iuISQ8TBh6cdVPoIyCPAmrpo2QD40H7UA747vnZt+ygYtbkl4j3KxPlJ6ME/MV9NT9Wo3q3Yiv7ZoJxodVYdUYeaw9Iz07wSO+o3rFo1K/BmtgyRkr5K72ycrXEfcCHHt618Vl3mw57O9kguh5XZHlYdJFB8lwfYRrqMa1iYz3kekYz9elasW+SIli4mazmtavaZ2+rbH8oR8hP3jXnNFzKQeh0rd7h7mQ3l4YXlmRTEz+QVUkq6jGcEYw+endUn23BjZq+dHLIfF5n+xSBXJvrpMIxj31iUT7M3vntwFlAmiGgIwrgDp6G9vz1knfeJDc9kW7O8gMcilcFJB5IfwOY2YaHuqWv8AFLsv8kX9uX+Oo+4mbhWdmYGgjZFeQq453YY7NmGOYkjVe6q5tNuiyKRX3nG3+1u0dpZCOZvig55QPNQeofWSa/dhzu4EdvDJPMxLMEUnBPiQNBjGvT01vuH26tteT3tvImT2AaFiWBjbpkYOurL1z0rv9gHGybJ4mSCMovaIsi24kcaPzTcrN1U6LgnOS3dUMsc/u2aOFzW4eefH3n5OW3R2XLY7Vgk2pAY+2BigYMrIkjDGGKk4YgkD849RqJtrhuItv742LKy8oeILKhR+cK0bA5D4GTy82vprqd39o++LSCY6GWKNyPAsgJ+s1yIiI1Dl72vabWncy2FKUrqCLuO+5Et5bRz2yl5bbn5kAyzI2ObA7ypUHHgW9VRRwl2PYS3ZfaVxHEsPKyRSHlWVs/GdvJ5VIGV6nPhnNqK5rbvDfZ94xe4tY2c9XXKMfSWjILH15oOD4tcXrb3pJa2MgmlmUo7pqiIfP8vozMMjTpknPQGGN1Nz7naM4itYy2o5nOiRjxdu4ejqe4GrI2vBbZKNzC15iPlySMP2S+D7a6+w2dFAgjgjSOMdFRQqj2KMUGBunu1HYWcVtFqsY1Y9XYnLsfWSdO4YHdW3pSgrfxa4Sy2s0l1Zxl7RyXZUGTATqwKj/R9SCOnQ4wCeL3L3zm2ZcieDByOV0bzXXOoOOh0BBHQ+0G4lc1tbhvs65YtNaRFjqWUFCfSTGVJProOLtPdHWJTMsFwj41VQjj2Nzrn2gVpNpb3X+8Te9dnQtb2ROJpW7x4Ow0A/q1JJ7zjNSFa8H9lRsGWzQkfLaRx+y7kH2iuttrVI0CRKqIugVQFA9SjQUGjtha7H2fGkknJbwgJzvkklj1OAdSxJwBgZ00quHFreiG/2k81sS0QREDEEc3KDkgHUDJ7/AAq1F9s+KZOSeNJUODyyKGXI6HlYEVrfwJsPyK1+gj/hoKwcMd5Y7DacM8+eyHOrFRkgOhUHHfgkZ9Gas9+Gdp7yF726+9D/AKTDY8/l6cvNnm06V+/gTYfkVr9BH/DWZ/gK37HsOwi7D/VdmvJ15vxeOXrr060FUuJm34r3atxcW5JicoFJBGQkarnB1AJU9e7FZvCPe2HZ20RNc5ETRvGWUZ5eYqQ3KNSMr3a61ZT8CbD8itfoI/4afgTYfkVr9BH/AA0GLdcRbCO1junuVEEpYI/K55ipIYBQvNkEHuqre+u2Uu9oXNxFns5ZGZc6HHQEjuJAzj01baTdm0aNYmtoDEhJVDEhVSfOKqVwpPorH/Amw/IrX6CP+GgrxwW3zt9n3kjXbFI5Y+TnClgpDgjIXXBAOoB7qlXixunHtbZq3dph5Yk7SJlB/lYyMunidPKAx1GPjGuy/Amw/IrX6CP+GtrbWyRoEjVURRhVUAAAdAANAKCkNTvwu41wJbLbbSkKPEOVJSrMHUeaG5QSGA0zjBAGuesptuXYE5Nlakn+oj/hr8/Amw/IrX6CP+GgjfjHxLsZdnTWlvL2s8jRqQqthOSVXYliAPiYwM9ar9Vyn3MsSSWsrUk6kmCMk+3lr8/Amw/IrX6CP+Gg47hPxLtJ7W1sy5S6SNYuzZT5fZpjmVgOU5Vc4JB61icYeIlkLG5s0l57psRlFVvJIcFuZiOUYAPQk5qQrTdWzicPFa28ci9GSFFYaYOGVcjQmvm43SspHLyWls7scszQxkknqSSuSaCmVWW4OcQLWaztrLn5buNCnZkHyggJ5lbHKRyjOMg9a7P8CbD8itfoI/4a97Lde0hcPDa28cgzhkiRWGRg4ZVBGQSKCNOOW/VobKWySTnuTJGGQBvI5GDEsxGO4DAOdar1VzrrdOzkcvLaW7uxyzNDGzE+JYrkmvL8CbD8itfoI/4aDl+F3Ee0urW2tVcrdJCkZjZTr2UeGKtjlIwpPXPoqH96tq3FlvDd3FqDzxSs7aEryNjmDgfEPMAfWOhxVj7Ldi0hcPDawRyDOGSJFYZGDhlUEZFelvsKCOaSZIUWaUYkcKOZx4E940HzUHLbp8YLC9jBeVLebHlRzMFwe/ldsK49WviBXO8bN+LJ9mSW0U0c08rR8ojYPycsgZmLLkLopHXJ5vDNdjtXhdsy4bmls4uY9SmYyfSeyK5PrrGsuD+yomDLZoSPls8g/ZdiD81BAPDPh9LtK6TyCLVGBlkI8nAOSinvdumB0zk1bCvO3t1jUJGqoijAVQAAPAAaAV6UClKUEMcbG7K/tpWB5GgkjzjvDE4/vCuCjkDDKnIqzt5YxzIUmRZEPVXUMD7DpUc7xcD4JCXsZGtn+QcvGfVrzL85Hoqyt9dFd8fN1cdw2u+z2tb+D9rH+1GWH95BU/VX+/3LvtlvDd3BheGCeFiY2JOOcakFRgEaf7Qqf1ORp0qNp3O0qRMRqX7Ua8ak/wAnjb5M0f1pIKkquM4k2aSRwrIoZGuLUMD0IMwUj5mqPZLW+iJuH+23g2oGhjedpInjCR8uT0bqxCgDkySToK7Gx2ltLZ1vFFLY/wAnzSYcOZAvM7OOZII5CuA2M41xW03D2XDbbXvokjVcx28keAPJUgrIF7wOfGcddKkeuzO52RGo0inam8099bG0tIJGlm8hnEUiQxBtHYvIiknlz3f9jJuzLBYII4U82JEQepVAH2Vk0rgUpSgUpSgUpSgUpSgUpSgUpSgUpSgUpSgUpSgUpSgUpSgUpSgUpSgUpSgUpSgUpSgUpSgUpSgUpSgUpSgUpSg1O9mxffdjPb98kbBfzsZQ+xgK1nDreNbmwg5nXt1QJInMOcNH5JyucjPLn211NcTtjg/s+4kaXkeKRmLM0TkZLHJOG5gNT3AUHbVxHFS8CWLyIV7SJopFB7zHMjAdRnodBWIODEA0F5fBfATLj9yvS24KWAcNKZ5yO6WXIPr5VXI9FHXruPu1c++Df3ssTSSwLGiQqQqoSHGSdSenznWu5r5RAAAAABoAOgA6DFfVHClKUClKUClKUClKUClKUClKUClKUClKUClKUClKUClKUClKUClKUClKUClKUClKUClKUClKUClKUClKUH//2Q=="/>
          <p:cNvSpPr>
            <a:spLocks noChangeAspect="1" noChangeArrowheads="1"/>
          </p:cNvSpPr>
          <p:nvPr/>
        </p:nvSpPr>
        <p:spPr bwMode="auto">
          <a:xfrm>
            <a:off x="38100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3104" name="AutoShape 32" descr="data:image/jpeg;base64,/9j/4AAQSkZJRgABAQAAAQABAAD/2wCEAAkGBhQSEBUUEBQWFRIVGBYYGRgXGBwaHBgdGRYfHRUaGxYXGyYfFxkjHBgXIy8gIycqLCwsFx4xNTAqNSotLCkBCQoKDgwOGg8PGjQkHyU1KywrKzQsLC0qLzUvLC4sNC8qLSoqLCwsLiwsKTAvLDQ1LDUqKiwsLCwpKS8sLCw1Nf/AABEIAH8BjAMBIgACEQEDEQH/xAAcAAEAAgMBAQEAAAAAAAAAAAAABwgEBQYDAgH/xABREAACAQMBBQMFCgkGDgMAAAABAgMABBEhBQYHEjETQVEiMmFxgQgUNUJSkZOhsbMWM1Ryc3SSstIjNGJjg6IVFyQlQ1OCtMHCw9Hh8ESUo//EABoBAQADAQEBAAAAAAAAAAAAAAACAwQBBQb/xAAuEQEAAgIABAMGBgMAAAAAAAAAAQIDEQQSITEFQVETIoGhsfBhcZHR4fEUFTL/2gAMAwEAAhEDEQA/AJxpSlApSuE3l34laaS22fyL2P8AOLqQZSD+iq/6SX0dAdPHAdTtveO3s057qZIl7uY6n81R5TewGuFuOOELydnZWtxcv3YHLn1ABmx61FaLZW7fv2ZygZlGk17cYklc41jhR8xxaHrg8oPjpXfbH2NBZx9naxqi95+M3pZjqx9dVXyRVZWm2jPEnaA1bY03L6JCT8wiz9Ve2y+NNo79ndJLaSf1q+SPWw1HrKgemujMprC2psuK5TkuI1lXwcZx6j1U+kEVXGf1hP2TqIJ1dQyMGVhkMpBBB6EEaEV91EUFzLsGZSC8uypWwynymt2PeD4fvYPxsEyzBOrqroQysAykaggjIIPeCK0RMTG4UzGp1L0pSldcKUpQKUpQKUpQKUpQKUpQKUpQKUpQKUpQKUpQKUpQKUpQKUpQKUpQKUpQKUpQKUpQKUpQKUpQKUpQKUr5kkCgliAACSToAB1JPcKDlOI2+D2Nugt157qdxHEpGRnvbHfjIAHiw7s1FsWyFijMd1cTTOXZ3jhk7OJZGOWLOATK+epGBpp0rL3u37jvdqW5gz2Nt2/JIdA79mSWAPQAqmM69+mlak3SlWKMG5QToQeg9FHeySuH0udl2wwB5LZx34kYZPpOMnxJrE2htO8uZ5IdnmOGKFuSS4kXn5pAPKSNCMELnBJ7+8d+33XtRHY2yDuhi+coCfrJrYRQqoIUBQSWOBjVjljp3kkkn01hm3WZa4jpEPHZ0cixIJ2V5QMMyryhjnqF7tMe3NZNYO1b/sJIS5xDITGWPxZCQYiT3K2GXPiU8a+dt7V97IsjD+T7RFkPyFc8vP6gxTPoJqOpd21G9W6Et6HHvyWNCoVYlA7LQDPOOrktrnOmmOlZnCK4kS2ls7j8bZylPHyHHPGQe8atj0YrO2vdiOGQ9rHFJyN2ZdlUFgPJ846jOM+uuf3R3tgbapbnCLfWtuyA98iNIpQnoGGq+kr6s34bT2U5IhJ1KUrSoKUpQKUpQKUpQKUpQKUpQKUpQKUpQKUpQKUpQKUpQKUpQKUpQKUpQKUpQKUpQKUpQKUpQKUpQKUpQKiXixvU003+DbZsKAGuXHh1Ef2E+OVHjUj7y7aW0tJrhtREhYDxPRF9rED21AOzFbkMsh5pp2Mjsep5jn/iT7apzZOSu47vR8O4X/Izat/zHWf2+LL3c3Yju70xMuYbaHnEfNyiRicKpcagEnVhr5Ppr2uNjNcRo9vYpBcjEiCFsR3EBfkfIcjlZSUOupV8147K22bG8S5IJiZTFMAMkKTlWx34YA+zHfUibL3osi0EFrIJGYFUWMFiigZJc/EUADrroNKpreeWJhPjses9ot09Py8tfl2Z27FvJHZQJOMSpGqsMg45RgajQ6AVs6Uqqeqly3+Li17XnJnZQ/P2TTMY+bOfNOuM92a6O9tFljeOUcyOpVge8Ea1+y3SKwVnVWbOAWAJx1wD1xkdPGtM+8FwjyRmynl5Xbs3jCCN0OqEu7jlIBwdOoqXWUekNFaWkQmTZ+1I1m5MmzmkH4xPkE/6xQACDocD0Z57iHs5HvyiAJ2dvCE5dAh53K4A6D1V01zOXu7eS/eJJI3JgtIT2shdhgGRvR10AUYyTpXKbXvRNfXUq6r2gjU+IiUJn1E5rtrTWNw1cDirlzRW0bjrv9El8Ld9Gvbdorg/5Xb4V89XX4snrOMH0jPeK7eq7bK2ubHaEF0NELdlN6UbQk+rr60FWIBrXjvz12xcVgnh8s45+D9pSlTZilKUH5mmah/fXcTbEfbXFptOaRAZJOx7SSNlXJblTDFWwNAPJ6eyoe/xhbS/Lrr6Z/8AvQXBzX7VbOHsG2NrPJ2W0p4o4uXndppDq2cBVB8o+Se8VPm6ux5bW1SK4uHupFLEyvnLZYkDVmOADjr3UG3pSlApSlApSlApSlApSlBy+9nEiz2dIsd27K7rzqFRmyMkdRp1BrmZfdC7NHQXDeqNf+aQVIe0dkwzqVnijlXGMOoYf3hVQ999kJa7RuYIvxccrhR1wucqMnrgEDPooLK7kcUrbakskdukymNQ5MgUAgnGnK516V2VV89zb/Pbn9Cv3gqwdApSlBrd4N4oLKBp7qQRxrpnqWJ6KqjVmPgPA9wriNkcfdnTzCNu2hDHAeVVCejJVyVHpIx4kVp/dH7Mme2tpYwTDE8naY7i4URsR4eSwz4sPGoBggZ2VUUszEAKBkknoAB1JoLvg0rU7pWUkNhbRT/jY4YlfXPlKgBGe/HTPorbUClKUClKUClKUClKUClKUEbccr0+84IB/wDInUH81Bk/3inzVwL9dOg0Hsrr+Njf5Ts4d3NOfu//AH21x9YOKnrEPqPBKxGO9vWfpH8vwjPWszcOdbba0YwFjuI2i06BtGHqyVA9ta66vEjGXOB9Z9Q761U8k8+GiXs1Qh1YnDFh5pHh6PtrnD0vaekdFni2XBGLlvPveXqn29Z1RzEAzgEqpOAxHRc92eme7NeezNpJPGssR8k9x0KkHDKw+KynII7iK5vYHE21niHvhxBOoAkEgKrzd5V/NwcE4JBHszWv3g3qtrSXt7S5hZpNZYAxZJsac4eMMIpgBjJ0YDXpmpck70+e5o1ttN8YMAtPbteWj4541GZIGAwJIgMEqR1AIIOucEiuL2bBssTxyQLtBZEdGVBGzaqwIBHKTjTxrsNncUrCVctL2Ld6yKRj/aUFT89Yu2OLtpGp7DnuG/ogqg8OZ2H2A1OOaOmnJ1328dp2Frsi2ea3Q++5spGZDzPzOO7uULnJx4AZORXHWVt2car1IGp8SdSfnrXbR2vJtGYvcuUkx/IqAQigHPk51Pr6/UB6bP2oebspxyyDQHub/wA/bXM2K/JFu/q9PwriMNM01t0me33+LJ2tBzwuP6JPza/8KnPcDaRuNmWsh84xKp9JTyGPzqahSUeSfUfsqUuC7k7Hhz3NMB9Kx/4mu8LPSYS8brEXpb8J+X9u5pSla3gFKUoMfaP4mT8x/wB01SU1draP4mT8x/3TVJTQTx7mn8Ve/nw/uvU1VCvuafxV7+fD+69TVQK1O1d67S2OLm5hib5LyKG/ZJz9VQ5xe4wy9s9ns9yiISssynDMw85EYeaoOhYakg4wOuu4I8PIr9prq9XtIo2CKhJw7kczFsHJwCuneW16UE02vEPZ0h5Uvbck9AZVGfVzEZroFcEAg5B1BHfUAcdeHdvaRQ3VnGIlZ+ykRc8pJUsjAHzfNYHGnT055PhvxNn2bOqs7PZsQJIichQTq8Y+Kw64GjdD3EBastjrWNLtSFfOljX1uo+01qt7N07fatqsU7P2XMsitGwBzykKQSCCMOe6qu7+7pHZt9JbFudQFZGxgsrDIyO4jUH1UFs7bb1vI/ZxzwvJqeVZEZsDqeUHNfe0drQ2689xLHEnypHVB87EZqpvDrbUtrtCOS2h7e4KukcfizqVBOPijOT00HUdaknaHA7aN9zXF9exm5YZ5CGZV8F5hgIB4KpA7s0ErWe/uz5XCR3luznQDtVyfVk6n1VvqpPtXZkltPJBMOWSJijD0g9x7x4HvFTr7n3fWSdJLKdi5hUPESckJnlZCT1Ckrj0MR0AoJjqo/FP4Zvf0p+wVbiqj8U/hm9/Sn7BQdr7m3+e3P6FfvBU+3F4keO0dUz05mAz85qAvc2/z25/Qr94KlfiPsCwuLUybUysUHMwcOVKlsA8oGjMcAAEHJxQdB/hmD/XRfSL/wB69INoxOcJIjHwVgT8wNVc3K4VXO03LxAw2nMcTSjqM9FUY7RvHGFznUVOu5PCa02a4liMklxyle0du4+dhFwoB9OT6aDr7i4jwRIyYIIIYjBB6gg91aC1h2VbSdpGLGGTXy17FG166jBFRFxU4MxWNq13ZyOURlEkchDYDsFBVgAfOKjBz1znTFRBQXfhmV1DIQysAQQcggjIII0II76+ZblF85lX1kD7a0u4HwVY/qtv90tRVxf4RRRQT7QtnfmDmSWNyCD2j+UUOAVwWzg50z7QmObeK2Tz7iFfXKg+1qzYLhXQOjKyMMhlIIIPQgjQiqQ1Mu7uzdp7Y2dBbQMLTZ0MYjZ2JzcMvnYC4LIDpy6LocknQBL95v7s+JuWS9t1YdR2qkj1gHT21s9nbWhuE57eWOVPlRuHHzqTrVYeIfCefZSJKZFmgduTnUFSrYJAZSToQDggnoemmdDufvZNs66SeBjoRzpnSRM+UrDvyOngcGguPSvK0ulkjSRDlXVWU+IYZB+Y1DnHTiTNbuLG0cxsUDzSKcNhvNRT1XQZJGuoHjkJS2nvbZ2x5bi6gib5LyKG/Zzn6q8LLfqwmblivLdmPQdqmT6gTk1X/gvuXb7Ru5ffmXWJA/Z8xHOWbGWIOSo78EasNe4y9tzgjs2eIrHD73kx5MkbNoe7KMSrD16+kUHYy7dgW4S3aVBcSKWSMnymUZyQO8eS37JrOqte5OwJ9n7zW1vc6shcK2SVZGhkCMufinJ07jkdRVlKCLeOcBC2U3ckzIT+eoP/AEzUd7YvWijyoGSQMnoM51+qps4nbCN3sydFGZEAlTxzH5WB6SvMPbUHn/KLXTUlf7w/8j66y54jmraez3PDMlpxZMdJ1bW4+/0fENgEPPOe0lPTvA9XdXpLfsemg/8Ae+vG3m57dGPVfJPs/wDGK+K9WNRGq9ny15ta0zedyyNnbSlt5DJbyGNzo2MFXHg6NlXHrFZNvfvPNPLMI+0bsweRAq4CYGF7s419Na0HUjwAJ9pwPsol0Ym5sFlIwQOuhyp19vz1m4nHzY55e70/C+Irh4ms5O3X6My6sQuZYQUlXJBTAB01yreSRXwNrmeWMTTCZVTmCtyoqNkZwiAKW17xnTrWysd35buEu7dijKTGo1LfJZyeiegdRXYx3dvdbLbt1t0eOK6RrcxgN74hj5+aM58kBFZsAdGGulZa4LxT33pZ+P4f2/NhrE67+Xy/dHu2jnsj3h9PUVOfsFYd0TI0SHU84we8AatrW63i2TBDHAI0CT4Ukr8kLhyw78nQe3wrV7NTmmZu5Fx7W1P1D66umvsMMxtkjL/seOraI16/Bsb2Tljc+Ct9lTBwos+z2Pag9WVn/bkZh9RFQxtCBpmitovxk7qg9pGT6hp7AasdY2axRJEnmxqqL6lAA+oVn4auq7bvGcsWzRSPKPr9w96UpWp4hXnFcK2eVg2OuCDj146VD/uiN6ZYY4LWFiizB3kKnBZVICpkfFJLEjvwKg7Y22prWZJrdzHKhyCPrBHxlPeDoaC5u0fxMn5j/umqSmroXN7myaVxy5gLsD8X+TyR7KpeaCePc0/ir38+H916lHfPapttn3U6aPHDIyn+ly+R/eIqNfc2WZFpdSHzXlRR60TJ/fFSLv3s4z7Mu4kGWaCTlHiQpKj2kCgp2xydetS/wq39nsrAxQ7MubpTK7mSINy5IUcvkxtqAB399RAasR7nLaats+aHPlxTFsf0ZEHKfnR/moOf4ib3Xu1LP3uNj3kR7RH5ikjebnTl7EePjUYjci//ACG6/wDryfw1civmSUKpZiAoBJJOAAOpJPQUGi3BWQbLtFmVlkWCNWVwQwKrjBB1BwB1qBvdA/DH9hF/zVZZHDAFSCCMgjUEHoQe8VWn3QPwx/YRf81Bi8CfhuH8yb7s1aKqu8CfhqH8yb7s1aKgqpxrXG3LrH9Sf/wStz7nc/52f9Wk+8jrT8bfhy6/sfuErb+53+Fn/VpP346CydVH4p/DN7+lP2CrcVUfin8M3v6U/YKDpOBm8ENlLeT3LhI1gX1k9oMKo+Mx8K02+/E6XaN2jyIPesThkt2J5WAOvacpHMzDQkdASB35zeDO5lvtG5nS6DFUhJUK2MMx5ebTqRnI7s9c1yu9u7Euz7uS2m6ofJbGjqfMcegj5jkd1BbPdTbcF3ZxTWuBEygBQAOTGhQgaAqRjA0000rb1WPgxxC94XXYTti0uCA2TpG/RZPQDoG9GD8WrOUHDcbPgK7/ALD/AHmOqrCrU8bPgK7/ALD/AHmOqrCguHuB8FWP6rb/AHS1ruLnwLefox94tbHcD4Ksf1W3+6Wtdxc+Bbz9GPvFoKm1brhh8D2X6FKqLVuuGHwPZfoUoNPx1QHYk2e54SPpVH2E1VyrS8c/gSf86H75aq1QXK3LP+bbP9Wt/ulqBfdA7CeLafvgg9lcImG7uaNQrL68BT/tVPO5fwZZ/q1v90taVduWO15rvZs8RLW7YZZMDmwxXtIyrcw5TjXQjnHiaCr2x9tTWkomtpGilXoynu7wR0YHwOlShsL3Rt1HgXkEc4+UhMb+s9VJ9QFbLeD3NxyWsLkY7knH/VQa/s1F29O4t5s5gLuEqrHCuCGRvU66Z9BwfRQWH3c29svbM8NzGD78tgSquSkiA9fJVuWRfTqBnuzXe1SvYO2ZLS5iuISQ8TBh6cdVPoIyCPAmrpo2QD40H7UA747vnZt+ygYtbkl4j3KxPlJ6ME/MV9NT9Wo3q3Yiv7ZoJxodVYdUYeaw9Iz07wSO+o3rFo1K/BmtgyRkr5K72ycrXEfcCHHt618Vl3mw57O9kguh5XZHlYdJFB8lwfYRrqMa1iYz3kekYz9elasW+SIli4mazmtavaZ2+rbH8oR8hP3jXnNFzKQeh0rd7h7mQ3l4YXlmRTEz+QVUkq6jGcEYw+endUn23BjZq+dHLIfF5n+xSBXJvrpMIxj31iUT7M3vntwFlAmiGgIwrgDp6G9vz1knfeJDc9kW7O8gMcilcFJB5IfwOY2YaHuqWv8AFLsv8kX9uX+Oo+4mbhWdmYGgjZFeQq453YY7NmGOYkjVe6q5tNuiyKRX3nG3+1u0dpZCOZvig55QPNQeofWSa/dhzu4EdvDJPMxLMEUnBPiQNBjGvT01vuH26tteT3tvImT2AaFiWBjbpkYOurL1z0rv9gHGybJ4mSCMovaIsi24kcaPzTcrN1U6LgnOS3dUMsc/u2aOFzW4eefH3n5OW3R2XLY7Vgk2pAY+2BigYMrIkjDGGKk4YgkD849RqJtrhuItv742LKy8oeILKhR+cK0bA5D4GTy82vprqd39o++LSCY6GWKNyPAsgJ+s1yIiI1Dl72vabWncy2FKUrqCLuO+5Et5bRz2yl5bbn5kAyzI2ObA7ypUHHgW9VRRwl2PYS3ZfaVxHEsPKyRSHlWVs/GdvJ5VIGV6nPhnNqK5rbvDfZ94xe4tY2c9XXKMfSWjILH15oOD4tcXrb3pJa2MgmlmUo7pqiIfP8vozMMjTpknPQGGN1Nz7naM4itYy2o5nOiRjxdu4ejqe4GrI2vBbZKNzC15iPlySMP2S+D7a6+w2dFAgjgjSOMdFRQqj2KMUGBunu1HYWcVtFqsY1Y9XYnLsfWSdO4YHdW3pSgrfxa4Sy2s0l1Zxl7RyXZUGTATqwKj/R9SCOnQ4wCeL3L3zm2ZcieDByOV0bzXXOoOOh0BBHQ+0G4lc1tbhvs65YtNaRFjqWUFCfSTGVJProOLtPdHWJTMsFwj41VQjj2Nzrn2gVpNpb3X+8Te9dnQtb2ROJpW7x4Ow0A/q1JJ7zjNSFa8H9lRsGWzQkfLaRx+y7kH2iuttrVI0CRKqIugVQFA9SjQUGjtha7H2fGkknJbwgJzvkklj1OAdSxJwBgZ00quHFreiG/2k81sS0QREDEEc3KDkgHUDJ7/AAq1F9s+KZOSeNJUODyyKGXI6HlYEVrfwJsPyK1+gj/hoKwcMd5Y7DacM8+eyHOrFRkgOhUHHfgkZ9Gas9+Gdp7yF726+9D/AKTDY8/l6cvNnm06V+/gTYfkVr9BH/DWZ/gK37HsOwi7D/VdmvJ15vxeOXrr060FUuJm34r3atxcW5JicoFJBGQkarnB1AJU9e7FZvCPe2HZ20RNc5ETRvGWUZ5eYqQ3KNSMr3a61ZT8CbD8itfoI/4afgTYfkVr9BH/AA0GLdcRbCO1junuVEEpYI/K55ipIYBQvNkEHuqre+u2Uu9oXNxFns5ZGZc6HHQEjuJAzj01baTdm0aNYmtoDEhJVDEhVSfOKqVwpPorH/Amw/IrX6CP+GgrxwW3zt9n3kjXbFI5Y+TnClgpDgjIXXBAOoB7qlXixunHtbZq3dph5Yk7SJlB/lYyMunidPKAx1GPjGuy/Amw/IrX6CP+GtrbWyRoEjVURRhVUAAAdAANAKCkNTvwu41wJbLbbSkKPEOVJSrMHUeaG5QSGA0zjBAGuesptuXYE5Nlakn+oj/hr8/Amw/IrX6CP+GgjfjHxLsZdnTWlvL2s8jRqQqthOSVXYliAPiYwM9ar9Vyn3MsSSWsrUk6kmCMk+3lr8/Amw/IrX6CP+Gg47hPxLtJ7W1sy5S6SNYuzZT5fZpjmVgOU5Vc4JB61icYeIlkLG5s0l57psRlFVvJIcFuZiOUYAPQk5qQrTdWzicPFa28ci9GSFFYaYOGVcjQmvm43SspHLyWls7scszQxkknqSSuSaCmVWW4OcQLWaztrLn5buNCnZkHyggJ5lbHKRyjOMg9a7P8CbD8itfoI/4a97Lde0hcPDa28cgzhkiRWGRg4ZVBGQSKCNOOW/VobKWySTnuTJGGQBvI5GDEsxGO4DAOdar1VzrrdOzkcvLaW7uxyzNDGzE+JYrkmvL8CbD8itfoI/4aDl+F3Ee0urW2tVcrdJCkZjZTr2UeGKtjlIwpPXPoqH96tq3FlvDd3FqDzxSs7aEryNjmDgfEPMAfWOhxVj7Ldi0hcPDawRyDOGSJFYZGDhlUEZFelvsKCOaSZIUWaUYkcKOZx4E940HzUHLbp8YLC9jBeVLebHlRzMFwe/ldsK49WviBXO8bN+LJ9mSW0U0c08rR8ojYPycsgZmLLkLopHXJ5vDNdjtXhdsy4bmls4uY9SmYyfSeyK5PrrGsuD+yomDLZoSPls8g/ZdiD81BAPDPh9LtK6TyCLVGBlkI8nAOSinvdumB0zk1bCvO3t1jUJGqoijAVQAAPAAaAV6UClKUEMcbG7K/tpWB5GgkjzjvDE4/vCuCjkDDKnIqzt5YxzIUmRZEPVXUMD7DpUc7xcD4JCXsZGtn+QcvGfVrzL85Hoqyt9dFd8fN1cdw2u+z2tb+D9rH+1GWH95BU/VX+/3LvtlvDd3BheGCeFiY2JOOcakFRgEaf7Qqf1ORp0qNp3O0qRMRqX7Ua8ak/wAnjb5M0f1pIKkquM4k2aSRwrIoZGuLUMD0IMwUj5mqPZLW+iJuH+23g2oGhjedpInjCR8uT0bqxCgDkySToK7Gx2ltLZ1vFFLY/wAnzSYcOZAvM7OOZII5CuA2M41xW03D2XDbbXvokjVcx28keAPJUgrIF7wOfGcddKkeuzO52RGo0inam8099bG0tIJGlm8hnEUiQxBtHYvIiknlz3f9jJuzLBYII4U82JEQepVAH2Vk0rgUpSgUpSgUpSgUpSgUpSgUpSgUpSgUpSgUpSgUpSgUpSgUpSgUpSgUpSgUpSgUpSgUpSgUpSgUpSgUpSgUpSg1O9mxffdjPb98kbBfzsZQ+xgK1nDreNbmwg5nXt1QJInMOcNH5JyucjPLn211NcTtjg/s+4kaXkeKRmLM0TkZLHJOG5gNT3AUHbVxHFS8CWLyIV7SJopFB7zHMjAdRnodBWIODEA0F5fBfATLj9yvS24KWAcNKZ5yO6WXIPr5VXI9FHXruPu1c++Df3ssTSSwLGiQqQqoSHGSdSenznWu5r5RAAAAABoAOgA6DFfVHClKUClKUClKUClKUClKUClKUClKUClKUClKUClKUClKUClKUClKUClKUClKUClKUClKUClKUClKUClKUH//2Q=="/>
          <p:cNvSpPr>
            <a:spLocks noChangeAspect="1" noChangeArrowheads="1"/>
          </p:cNvSpPr>
          <p:nvPr/>
        </p:nvSpPr>
        <p:spPr bwMode="auto">
          <a:xfrm>
            <a:off x="38100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2421924" y="3213574"/>
            <a:ext cx="990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D01C913-F2AE-AFC5-3E01-A04E702DB582}"/>
              </a:ext>
            </a:extLst>
          </p:cNvPr>
          <p:cNvSpPr txBox="1"/>
          <p:nvPr/>
        </p:nvSpPr>
        <p:spPr>
          <a:xfrm>
            <a:off x="639139" y="840795"/>
            <a:ext cx="3213144" cy="276999"/>
          </a:xfrm>
          <a:prstGeom prst="rect">
            <a:avLst/>
          </a:prstGeom>
          <a:solidFill>
            <a:schemeClr val="accent1">
              <a:lumMod val="90000"/>
              <a:alpha val="30000"/>
            </a:schemeClr>
          </a:solidFill>
        </p:spPr>
        <p:txBody>
          <a:bodyPr wrap="square" rtlCol="0">
            <a:spAutoFit/>
          </a:bodyPr>
          <a:lstStyle/>
          <a:p>
            <a:pPr latinLnBrk="1"/>
            <a:r>
              <a:rPr lang="ko-KR" altLang="en-US" sz="1200" dirty="0" err="1"/>
              <a:t>로그레벨</a:t>
            </a:r>
            <a:endParaRPr lang="ko-KR" altLang="en-US" sz="1200" b="1" dirty="0"/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7149634"/>
              </p:ext>
            </p:extLst>
          </p:nvPr>
        </p:nvGraphicFramePr>
        <p:xfrm>
          <a:off x="769044" y="1784192"/>
          <a:ext cx="8649851" cy="2795141"/>
        </p:xfrm>
        <a:graphic>
          <a:graphicData uri="http://schemas.openxmlformats.org/drawingml/2006/table">
            <a:tbl>
              <a:tblPr/>
              <a:tblGrid>
                <a:gridCol w="1233851">
                  <a:extLst>
                    <a:ext uri="{9D8B030D-6E8A-4147-A177-3AD203B41FA5}">
                      <a16:colId xmlns:a16="http://schemas.microsoft.com/office/drawing/2014/main" val="1112142917"/>
                    </a:ext>
                  </a:extLst>
                </a:gridCol>
                <a:gridCol w="7416000">
                  <a:extLst>
                    <a:ext uri="{9D8B030D-6E8A-4147-A177-3AD203B41FA5}">
                      <a16:colId xmlns:a16="http://schemas.microsoft.com/office/drawing/2014/main" val="2377051142"/>
                    </a:ext>
                  </a:extLst>
                </a:gridCol>
              </a:tblGrid>
              <a:tr h="331991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000" dirty="0"/>
                        <a:t>Level</a:t>
                      </a:r>
                      <a:endParaRPr lang="ko-KR" altLang="en-US" sz="1000" dirty="0"/>
                    </a:p>
                  </a:txBody>
                  <a:tcPr marL="36000" marR="36000" marT="5110" marB="51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000" dirty="0"/>
                        <a:t>설명 </a:t>
                      </a:r>
                    </a:p>
                  </a:txBody>
                  <a:tcPr marL="36000" marR="36000" marT="5110" marB="51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4825915"/>
                  </a:ext>
                </a:extLst>
              </a:tr>
              <a:tr h="410525">
                <a:tc>
                  <a:txBody>
                    <a:bodyPr/>
                    <a:lstStyle/>
                    <a:p>
                      <a:pPr algn="ctr"/>
                      <a:r>
                        <a:rPr lang="en-US" sz="1000"/>
                        <a:t>fatal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ko-KR" altLang="en-US" sz="1000"/>
                        <a:t>아주 심각한 에러가 발생한 상태를 나타냄</a:t>
                      </a:r>
                      <a:r>
                        <a:rPr lang="en-US" altLang="ko-KR" sz="1000"/>
                        <a:t>. </a:t>
                      </a:r>
                      <a:r>
                        <a:rPr lang="ko-KR" altLang="en-US" sz="1000"/>
                        <a:t>시스템적으로 심각한 문제가 발생해서 어플리케이션 작동이 불가능할 경우가 해당하는데</a:t>
                      </a:r>
                      <a:r>
                        <a:rPr lang="en-US" altLang="ko-KR" sz="1000"/>
                        <a:t>, </a:t>
                      </a:r>
                      <a:r>
                        <a:rPr lang="ko-KR" altLang="en-US" sz="1000"/>
                        <a:t>일반적으로는 어플리케이션에서는 사용할 일이 없음</a:t>
                      </a:r>
                      <a:r>
                        <a:rPr lang="en-US" altLang="ko-KR" sz="1000"/>
                        <a:t>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65333911"/>
                  </a:ext>
                </a:extLst>
              </a:tr>
              <a:tr h="410525">
                <a:tc>
                  <a:txBody>
                    <a:bodyPr/>
                    <a:lstStyle/>
                    <a:p>
                      <a:pPr algn="ctr"/>
                      <a:r>
                        <a:rPr lang="en-US" sz="1000"/>
                        <a:t>error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ko-KR" altLang="en-US" sz="1000"/>
                        <a:t>요청을 처리하는중 문제가 발생한 상태를 나타냄</a:t>
                      </a:r>
                      <a:r>
                        <a:rPr lang="en-US" altLang="ko-KR" sz="1000"/>
                        <a:t>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64829688"/>
                  </a:ext>
                </a:extLst>
              </a:tr>
              <a:tr h="410525">
                <a:tc>
                  <a:txBody>
                    <a:bodyPr/>
                    <a:lstStyle/>
                    <a:p>
                      <a:pPr algn="ctr"/>
                      <a:r>
                        <a:rPr lang="en-US" sz="1000"/>
                        <a:t>warn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ko-KR" altLang="en-US" sz="1000" dirty="0"/>
                        <a:t>처리 가능한 문제이지만</a:t>
                      </a:r>
                      <a:r>
                        <a:rPr lang="en-US" altLang="ko-KR" sz="1000" dirty="0"/>
                        <a:t>, </a:t>
                      </a:r>
                      <a:r>
                        <a:rPr lang="ko-KR" altLang="en-US" sz="1000" dirty="0"/>
                        <a:t>향후 시스템 에러의 원인이 될 수 있는 경고성 메시지를 나타냄</a:t>
                      </a:r>
                      <a:r>
                        <a:rPr lang="en-US" altLang="ko-KR" sz="1000" dirty="0"/>
                        <a:t>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16937993"/>
                  </a:ext>
                </a:extLst>
              </a:tr>
              <a:tr h="410525">
                <a:tc>
                  <a:txBody>
                    <a:bodyPr/>
                    <a:lstStyle/>
                    <a:p>
                      <a:pPr algn="ctr"/>
                      <a:r>
                        <a:rPr lang="en-US" sz="1000"/>
                        <a:t>info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ko-KR" altLang="en-US" sz="1000"/>
                        <a:t>로그인</a:t>
                      </a:r>
                      <a:r>
                        <a:rPr lang="en-US" altLang="ko-KR" sz="1000"/>
                        <a:t>, </a:t>
                      </a:r>
                      <a:r>
                        <a:rPr lang="ko-KR" altLang="en-US" sz="1000"/>
                        <a:t>상태변경과 같은 정보성 메시지를 나타냄</a:t>
                      </a:r>
                      <a:r>
                        <a:rPr lang="en-US" altLang="ko-KR" sz="1000"/>
                        <a:t>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55431562"/>
                  </a:ext>
                </a:extLst>
              </a:tr>
              <a:tr h="410525">
                <a:tc>
                  <a:txBody>
                    <a:bodyPr/>
                    <a:lstStyle/>
                    <a:p>
                      <a:pPr algn="ctr"/>
                      <a:r>
                        <a:rPr lang="en-US" sz="1000"/>
                        <a:t>debug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ko-KR" altLang="en-US" sz="1000"/>
                        <a:t>개발시 디버그 용도로 사용한 메시지를 나타냄</a:t>
                      </a:r>
                      <a:r>
                        <a:rPr lang="en-US" altLang="ko-KR" sz="1000"/>
                        <a:t>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66721922"/>
                  </a:ext>
                </a:extLst>
              </a:tr>
              <a:tr h="410525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trace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000" dirty="0"/>
                        <a:t>log4j1.2.12</a:t>
                      </a:r>
                      <a:r>
                        <a:rPr lang="ko-KR" altLang="en-US" sz="1000" dirty="0"/>
                        <a:t>에서 신규 추가된 </a:t>
                      </a:r>
                      <a:r>
                        <a:rPr lang="ko-KR" altLang="en-US" sz="1000" dirty="0" err="1"/>
                        <a:t>레벨으로서</a:t>
                      </a:r>
                      <a:r>
                        <a:rPr lang="en-US" altLang="ko-KR" sz="1000" dirty="0"/>
                        <a:t>. </a:t>
                      </a:r>
                      <a:r>
                        <a:rPr lang="ko-KR" altLang="en-US" sz="1000" dirty="0"/>
                        <a:t>디버그 레벨이 너무 광범위한것을 해결하기위해서 좀더 상세한 상태를 나타냄</a:t>
                      </a:r>
                      <a:r>
                        <a:rPr lang="en-US" altLang="ko-KR" sz="1000" dirty="0"/>
                        <a:t>.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3119665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769043" y="1127828"/>
            <a:ext cx="864985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Tx/>
              <a:buChar char="-"/>
            </a:pPr>
            <a:r>
              <a:rPr lang="en-US" altLang="ko-KR" sz="1200" dirty="0"/>
              <a:t>log4j</a:t>
            </a:r>
            <a:r>
              <a:rPr lang="ko-KR" altLang="en-US" sz="1200" dirty="0"/>
              <a:t>에서는 기본적으로 </a:t>
            </a:r>
            <a:r>
              <a:rPr lang="en-US" altLang="ko-KR" sz="1200" dirty="0"/>
              <a:t>debug, info, warn, error, fatal</a:t>
            </a:r>
            <a:r>
              <a:rPr lang="ko-KR" altLang="en-US" sz="1200" dirty="0"/>
              <a:t>의 다섯 가지 </a:t>
            </a:r>
            <a:r>
              <a:rPr lang="ko-KR" altLang="en-US" sz="1200" dirty="0" err="1"/>
              <a:t>로그레벨이</a:t>
            </a:r>
            <a:r>
              <a:rPr lang="ko-KR" altLang="en-US" sz="1200" dirty="0"/>
              <a:t> 있다</a:t>
            </a:r>
            <a:r>
              <a:rPr lang="en-US" altLang="ko-KR" sz="1200" dirty="0"/>
              <a:t>. </a:t>
            </a:r>
          </a:p>
          <a:p>
            <a:pPr marL="285750" indent="-285750">
              <a:buFontTx/>
              <a:buChar char="-"/>
            </a:pPr>
            <a:r>
              <a:rPr lang="ko-KR" altLang="en-US" sz="1200" dirty="0"/>
              <a:t>각각은 </a:t>
            </a:r>
            <a:r>
              <a:rPr lang="ko-KR" altLang="en-US" sz="1200" dirty="0" err="1"/>
              <a:t>메소드</a:t>
            </a:r>
            <a:r>
              <a:rPr lang="ko-KR" altLang="en-US" sz="1200" dirty="0"/>
              <a:t> </a:t>
            </a:r>
            <a:r>
              <a:rPr lang="en-US" altLang="ko-KR" sz="1200" dirty="0"/>
              <a:t>debug(), info(), warn(), error(), fatal()</a:t>
            </a:r>
            <a:r>
              <a:rPr lang="ko-KR" altLang="en-US" sz="1200" dirty="0"/>
              <a:t>라는 </a:t>
            </a:r>
            <a:r>
              <a:rPr lang="en-US" altLang="ko-KR" sz="1200" dirty="0"/>
              <a:t>5</a:t>
            </a:r>
            <a:r>
              <a:rPr lang="ko-KR" altLang="en-US" sz="1200" dirty="0"/>
              <a:t>가지 </a:t>
            </a:r>
            <a:r>
              <a:rPr lang="ko-KR" altLang="en-US" sz="1200" dirty="0" err="1"/>
              <a:t>메소드를</a:t>
            </a:r>
            <a:r>
              <a:rPr lang="ko-KR" altLang="en-US" sz="1200" dirty="0"/>
              <a:t> 이용해서 로그를 남길 수 있다</a:t>
            </a:r>
            <a:r>
              <a:rPr lang="en-US" altLang="ko-KR" sz="1200" dirty="0"/>
              <a:t>.</a:t>
            </a:r>
          </a:p>
          <a:p>
            <a:pPr marL="285750" indent="-285750">
              <a:buFontTx/>
              <a:buChar char="-"/>
            </a:pPr>
            <a:r>
              <a:rPr lang="ko-KR" altLang="en-US" sz="1200" dirty="0"/>
              <a:t>로그 레벨은 다음과 같다</a:t>
            </a:r>
            <a:r>
              <a:rPr lang="en-US" altLang="ko-KR" sz="1200" dirty="0"/>
              <a:t>. (FATAL &gt; ERROR &gt; WARN &gt; INFO &gt; DEBUG &gt; TRACE) </a:t>
            </a:r>
          </a:p>
        </p:txBody>
      </p:sp>
    </p:spTree>
    <p:extLst>
      <p:ext uri="{BB962C8B-B14F-4D97-AF65-F5344CB8AC3E}">
        <p14:creationId xmlns:p14="http://schemas.microsoft.com/office/powerpoint/2010/main" val="2349822960"/>
      </p:ext>
    </p:extLst>
  </p:cSld>
  <p:clrMapOvr>
    <a:masterClrMapping/>
  </p:clrMapOvr>
</p:sld>
</file>

<file path=ppt/theme/theme1.xml><?xml version="1.0" encoding="utf-8"?>
<a:theme xmlns:a="http://schemas.openxmlformats.org/drawingml/2006/main" name="19_Blank">
  <a:themeElements>
    <a:clrScheme name="Deloitte">
      <a:dk1>
        <a:srgbClr val="000000"/>
      </a:dk1>
      <a:lt1>
        <a:srgbClr val="FFFFFF"/>
      </a:lt1>
      <a:dk2>
        <a:srgbClr val="002776"/>
      </a:dk2>
      <a:lt2>
        <a:srgbClr val="FFFFFF"/>
      </a:lt2>
      <a:accent1>
        <a:srgbClr val="002776"/>
      </a:accent1>
      <a:accent2>
        <a:srgbClr val="92D400"/>
      </a:accent2>
      <a:accent3>
        <a:srgbClr val="00A1DE"/>
      </a:accent3>
      <a:accent4>
        <a:srgbClr val="3C8A2E"/>
      </a:accent4>
      <a:accent5>
        <a:srgbClr val="72C7E7"/>
      </a:accent5>
      <a:accent6>
        <a:srgbClr val="C9DD03"/>
      </a:accent6>
      <a:hlink>
        <a:srgbClr val="00A1DE"/>
      </a:hlink>
      <a:folHlink>
        <a:srgbClr val="72C7E7"/>
      </a:folHlink>
    </a:clrScheme>
    <a:fontScheme name="사용자 지정 2">
      <a:majorFont>
        <a:latin typeface="Arial"/>
        <a:ea typeface="맑은 고딕"/>
        <a:cs typeface=""/>
      </a:majorFont>
      <a:minorFont>
        <a:latin typeface="Arial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lIns="0" tIns="0" rIns="0" bIns="0" rtlCol="0">
        <a:spAutoFit/>
      </a:bodyPr>
      <a:lstStyle>
        <a:defPPr>
          <a:defRPr sz="1200" dirty="0" smtClean="0">
            <a:solidFill>
              <a:schemeClr val="tx2"/>
            </a:solidFill>
            <a:latin typeface="+mn-lt"/>
            <a:ea typeface="맑은 고딕" pitchFamily="50" charset="-127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2007_Screen_Medium_27-94x21.59_18Nov08</Template>
  <TotalTime>9364</TotalTime>
  <Words>1446</Words>
  <Application>Microsoft Office PowerPoint</Application>
  <PresentationFormat>A4 용지(210x297mm)</PresentationFormat>
  <Paragraphs>181</Paragraphs>
  <Slides>13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13</vt:i4>
      </vt:variant>
    </vt:vector>
  </HeadingPairs>
  <TitlesOfParts>
    <vt:vector size="19" baseType="lpstr">
      <vt:lpstr>맑은 고딕</vt:lpstr>
      <vt:lpstr>Arial</vt:lpstr>
      <vt:lpstr>Calibri</vt:lpstr>
      <vt:lpstr>Times New Roman</vt:lpstr>
      <vt:lpstr>Wingdings</vt:lpstr>
      <vt:lpstr>19_Blank</vt:lpstr>
      <vt:lpstr>로그처리방안</vt:lpstr>
      <vt:lpstr>개정이력</vt:lpstr>
      <vt:lpstr>목차</vt:lpstr>
      <vt:lpstr>1. 목적</vt:lpstr>
      <vt:lpstr>2. 웹 로그수집 : 웹 로그</vt:lpstr>
      <vt:lpstr>3. 웹 로그수집 : 패킷 스니핑</vt:lpstr>
      <vt:lpstr>4. 웹 로그수집 : 페이지 태깅</vt:lpstr>
      <vt:lpstr>5. 응용 로그수집 : 전자정부프레임웍 로깅서비스</vt:lpstr>
      <vt:lpstr>5. 응용 로그수집 : 전자정부프레임웍 로깅서비스</vt:lpstr>
      <vt:lpstr>5. 응용 로그수집 : 전자정부프레임웍 로깅서비스</vt:lpstr>
      <vt:lpstr>5. 응용 로그수집 : 전자정부프레임웍 로깅서비스</vt:lpstr>
      <vt:lpstr>5. 응용 로그수집 : 전자정부프레임웍 로깅서비스</vt:lpstr>
      <vt:lpstr>PowerPoint 프레젠테이션</vt:lpstr>
    </vt:vector>
  </TitlesOfParts>
  <Company>Deloitte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– Times New Roman 28pt, Line spacing 28pt Title 2 – Times new roman</dc:title>
  <dc:creator>Dasgupta, Tania</dc:creator>
  <cp:lastModifiedBy>Administrator</cp:lastModifiedBy>
  <cp:revision>792</cp:revision>
  <cp:lastPrinted>2024-06-12T23:51:07Z</cp:lastPrinted>
  <dcterms:created xsi:type="dcterms:W3CDTF">2010-01-13T15:51:22Z</dcterms:created>
  <dcterms:modified xsi:type="dcterms:W3CDTF">2026-01-04T04:03:05Z</dcterms:modified>
</cp:coreProperties>
</file>