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5" r:id="rId3"/>
    <p:sldId id="268" r:id="rId4"/>
    <p:sldId id="277" r:id="rId5"/>
    <p:sldId id="257" r:id="rId6"/>
    <p:sldId id="276" r:id="rId7"/>
    <p:sldId id="258" r:id="rId8"/>
    <p:sldId id="259" r:id="rId9"/>
    <p:sldId id="260" r:id="rId10"/>
    <p:sldId id="261" r:id="rId11"/>
    <p:sldId id="262" r:id="rId12"/>
    <p:sldId id="264" r:id="rId13"/>
    <p:sldId id="269" r:id="rId14"/>
    <p:sldId id="270" r:id="rId15"/>
    <p:sldId id="271" r:id="rId16"/>
    <p:sldId id="272" r:id="rId17"/>
    <p:sldId id="273" r:id="rId18"/>
    <p:sldId id="274" r:id="rId19"/>
    <p:sldId id="266" r:id="rId20"/>
  </p:sldIdLst>
  <p:sldSz cx="12192000" cy="6858000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3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2846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71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420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5191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087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3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174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931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6925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1042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685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1585-30D6-47DD-BA3E-E3F7AC02C411}" type="datetimeFigureOut">
              <a:rPr lang="ko-KR" altLang="en-US" smtClean="0"/>
              <a:t>2016-07-19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AC37B-4351-43D1-B956-0C8EC5171D3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31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5760" y="1127229"/>
            <a:ext cx="6758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mtClean="0"/>
              <a:t>프로젝트 내부 커뮤니케이션 활성화 방안</a:t>
            </a:r>
            <a:endParaRPr lang="ko-KR" altLang="en-US" sz="2400"/>
          </a:p>
        </p:txBody>
      </p:sp>
      <p:sp>
        <p:nvSpPr>
          <p:cNvPr id="10" name="TextBox 9"/>
          <p:cNvSpPr txBox="1"/>
          <p:nvPr/>
        </p:nvSpPr>
        <p:spPr>
          <a:xfrm>
            <a:off x="3259431" y="201300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1. Redmine</a:t>
            </a: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259431" y="3230558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Spark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8666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>
          <a:xfrm>
            <a:off x="3684266" y="3676836"/>
            <a:ext cx="1611680" cy="408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684266" y="3419532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②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2.2. </a:t>
            </a:r>
            <a:r>
              <a:rPr lang="ko-KR" altLang="en-US" sz="1300" smtClean="0"/>
              <a:t>일감 확인</a:t>
            </a:r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3258486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6440978" y="5563387"/>
            <a:ext cx="479586" cy="408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162950" y="5378721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②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2.2. </a:t>
            </a:r>
            <a:r>
              <a:rPr lang="ko-KR" altLang="en-US" sz="1300" smtClean="0"/>
              <a:t>일감 확인</a:t>
            </a:r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465513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2.3. </a:t>
            </a:r>
            <a:r>
              <a:rPr lang="ko-KR" altLang="en-US" sz="1300" smtClean="0"/>
              <a:t>일감 처리</a:t>
            </a:r>
            <a:endParaRPr lang="ko-KR" altLang="en-US" sz="13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>
          <a:xfrm>
            <a:off x="1729964" y="3574944"/>
            <a:ext cx="1547990" cy="103954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590950" y="3492170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①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834461" y="2893193"/>
            <a:ext cx="1101468" cy="39124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5464254" y="2836962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②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1541594" y="5936728"/>
            <a:ext cx="1101468" cy="39124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171387" y="5880497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③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825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3. </a:t>
            </a:r>
            <a:r>
              <a:rPr lang="en-US" altLang="ko-KR" smtClean="0"/>
              <a:t>Redmine </a:t>
            </a:r>
            <a:r>
              <a:rPr lang="ko-KR" altLang="en-US" smtClean="0"/>
              <a:t>뉴스</a:t>
            </a:r>
            <a:r>
              <a:rPr lang="en-US" altLang="ko-KR" smtClean="0"/>
              <a:t>(</a:t>
            </a:r>
            <a:r>
              <a:rPr lang="ko-KR" altLang="en-US" smtClean="0"/>
              <a:t>공지사항</a:t>
            </a:r>
            <a:r>
              <a:rPr lang="en-US" altLang="ko-KR" smtClean="0"/>
              <a:t>)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3.1</a:t>
            </a:r>
            <a:r>
              <a:rPr lang="en-US" altLang="ko-KR" sz="1300" smtClean="0"/>
              <a:t>. </a:t>
            </a:r>
            <a:r>
              <a:rPr lang="ko-KR" altLang="en-US" sz="1300" smtClean="0"/>
              <a:t>뉴스등록</a:t>
            </a:r>
            <a:endParaRPr lang="ko-KR" altLang="en-US" sz="1300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7" name="타원 16"/>
          <p:cNvSpPr/>
          <p:nvPr/>
        </p:nvSpPr>
        <p:spPr>
          <a:xfrm>
            <a:off x="3953047" y="2224317"/>
            <a:ext cx="526674" cy="28655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738532" y="1923044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①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968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3. </a:t>
            </a:r>
            <a:r>
              <a:rPr lang="en-US" altLang="ko-KR" smtClean="0"/>
              <a:t>Redmine </a:t>
            </a:r>
            <a:r>
              <a:rPr lang="ko-KR" altLang="en-US" smtClean="0"/>
              <a:t>뉴스</a:t>
            </a:r>
            <a:r>
              <a:rPr lang="en-US" altLang="ko-KR" smtClean="0"/>
              <a:t>(</a:t>
            </a:r>
            <a:r>
              <a:rPr lang="ko-KR" altLang="en-US" smtClean="0"/>
              <a:t>공지사항</a:t>
            </a:r>
            <a:r>
              <a:rPr lang="en-US" altLang="ko-KR" smtClean="0"/>
              <a:t>)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3.1</a:t>
            </a:r>
            <a:r>
              <a:rPr lang="en-US" altLang="ko-KR" sz="1300" smtClean="0"/>
              <a:t>. </a:t>
            </a:r>
            <a:r>
              <a:rPr lang="ko-KR" altLang="en-US" sz="1300" smtClean="0"/>
              <a:t>뉴스등록</a:t>
            </a:r>
            <a:endParaRPr lang="ko-KR" altLang="en-US" sz="13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>
          <a:xfrm>
            <a:off x="8474713" y="2467598"/>
            <a:ext cx="526674" cy="28655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117585" y="2418499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②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756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3. </a:t>
            </a:r>
            <a:r>
              <a:rPr lang="en-US" altLang="ko-KR" smtClean="0"/>
              <a:t>Redmine </a:t>
            </a:r>
            <a:r>
              <a:rPr lang="ko-KR" altLang="en-US" smtClean="0"/>
              <a:t>뉴스</a:t>
            </a:r>
            <a:r>
              <a:rPr lang="en-US" altLang="ko-KR" smtClean="0"/>
              <a:t>(</a:t>
            </a:r>
            <a:r>
              <a:rPr lang="ko-KR" altLang="en-US" smtClean="0"/>
              <a:t>공지사항</a:t>
            </a:r>
            <a:r>
              <a:rPr lang="en-US" altLang="ko-KR" smtClean="0"/>
              <a:t>)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3.1</a:t>
            </a:r>
            <a:r>
              <a:rPr lang="en-US" altLang="ko-KR" sz="1300" smtClean="0"/>
              <a:t>. </a:t>
            </a:r>
            <a:r>
              <a:rPr lang="ko-KR" altLang="en-US" sz="1300" smtClean="0"/>
              <a:t>뉴스등록</a:t>
            </a:r>
            <a:endParaRPr lang="ko-KR" altLang="en-US" sz="130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3" name="타원 12"/>
          <p:cNvSpPr/>
          <p:nvPr/>
        </p:nvSpPr>
        <p:spPr>
          <a:xfrm>
            <a:off x="3305262" y="1905536"/>
            <a:ext cx="1551964" cy="28655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3133758" y="1639054"/>
            <a:ext cx="405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③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3015976" y="2694155"/>
            <a:ext cx="2266507" cy="9899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712875" y="2694155"/>
            <a:ext cx="5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④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1775308" y="5007104"/>
            <a:ext cx="684712" cy="50457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467003" y="4890057"/>
            <a:ext cx="308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⑤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032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3. </a:t>
            </a:r>
            <a:r>
              <a:rPr lang="en-US" altLang="ko-KR" smtClean="0"/>
              <a:t>Redmine </a:t>
            </a:r>
            <a:r>
              <a:rPr lang="ko-KR" altLang="en-US" smtClean="0"/>
              <a:t>뉴스</a:t>
            </a:r>
            <a:r>
              <a:rPr lang="en-US" altLang="ko-KR" smtClean="0"/>
              <a:t>(</a:t>
            </a:r>
            <a:r>
              <a:rPr lang="ko-KR" altLang="en-US" smtClean="0"/>
              <a:t>공지사항</a:t>
            </a:r>
            <a:r>
              <a:rPr lang="en-US" altLang="ko-KR" smtClean="0"/>
              <a:t>)</a:t>
            </a: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3.2. </a:t>
            </a:r>
            <a:r>
              <a:rPr lang="ko-KR" altLang="en-US" sz="1300" smtClean="0"/>
              <a:t>뉴스게재</a:t>
            </a:r>
            <a:endParaRPr lang="ko-KR" altLang="en-US" sz="1300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20" name="타원 19"/>
          <p:cNvSpPr/>
          <p:nvPr/>
        </p:nvSpPr>
        <p:spPr>
          <a:xfrm>
            <a:off x="5500020" y="3759277"/>
            <a:ext cx="2847026" cy="38488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2623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en-US" altLang="ko-KR" smtClean="0"/>
              <a:t>Redmine </a:t>
            </a:r>
            <a:r>
              <a:rPr lang="ko-KR" altLang="en-US" smtClean="0"/>
              <a:t>게시판</a:t>
            </a:r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14824" cy="5515200"/>
          </a:xfrm>
          <a:prstGeom prst="rect">
            <a:avLst/>
          </a:prstGeom>
        </p:spPr>
      </p:pic>
      <p:sp>
        <p:nvSpPr>
          <p:cNvPr id="11" name="타원 10"/>
          <p:cNvSpPr/>
          <p:nvPr/>
        </p:nvSpPr>
        <p:spPr>
          <a:xfrm>
            <a:off x="4752862" y="2132039"/>
            <a:ext cx="557369" cy="46673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931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4. </a:t>
            </a:r>
            <a:r>
              <a:rPr lang="en-US" altLang="ko-KR" smtClean="0"/>
              <a:t>Redmine </a:t>
            </a:r>
            <a:r>
              <a:rPr lang="ko-KR" altLang="en-US" smtClean="0"/>
              <a:t>게시판</a:t>
            </a:r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14824" cy="5515200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1716048" y="2885812"/>
            <a:ext cx="1127820" cy="2582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1716048" y="3177613"/>
            <a:ext cx="1127820" cy="25824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522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012" y="2780518"/>
            <a:ext cx="1968751" cy="3528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5. </a:t>
            </a:r>
            <a:r>
              <a:rPr lang="en-US" altLang="ko-KR" smtClean="0"/>
              <a:t>Spark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156953" y="945534"/>
            <a:ext cx="67633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/>
              <a:t>\\172.6.15.251\share\</a:t>
            </a:r>
            <a:r>
              <a:rPr lang="ko-KR" altLang="en-US"/>
              <a:t>메신저</a:t>
            </a:r>
            <a:r>
              <a:rPr lang="en-US" altLang="ko-KR" smtClean="0"/>
              <a:t>\spark_2_7_6.exe</a:t>
            </a:r>
          </a:p>
          <a:p>
            <a:endParaRPr lang="en-US" altLang="ko-KR"/>
          </a:p>
          <a:p>
            <a:r>
              <a:rPr lang="en-US" altLang="ko-KR" smtClean="0"/>
              <a:t>※ </a:t>
            </a:r>
            <a:r>
              <a:rPr lang="ko-KR" altLang="en-US" smtClean="0"/>
              <a:t>반드시 로컬에 복사해서 설치해주세요</a:t>
            </a:r>
            <a:r>
              <a:rPr lang="en-US" altLang="ko-KR" smtClean="0"/>
              <a:t>.</a:t>
            </a:r>
          </a:p>
          <a:p>
            <a:r>
              <a:rPr lang="en-US" altLang="ko-KR" smtClean="0"/>
              <a:t>※ </a:t>
            </a:r>
            <a:r>
              <a:rPr lang="ko-KR" altLang="en-US" smtClean="0"/>
              <a:t>친구추가 별도로 하지 마세요</a:t>
            </a:r>
            <a:r>
              <a:rPr lang="en-US" altLang="ko-KR" smtClean="0"/>
              <a:t>. </a:t>
            </a:r>
            <a:r>
              <a:rPr lang="ko-KR" altLang="en-US" smtClean="0"/>
              <a:t>일괄로 한번에 내려드릴겁니다</a:t>
            </a:r>
            <a:r>
              <a:rPr lang="en-US" altLang="ko-KR" smtClean="0"/>
              <a:t>.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93365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59431" y="201300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1. Redmine</a:t>
            </a:r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259431" y="3230558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Spark</a:t>
            </a: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519490" y="2518356"/>
            <a:ext cx="61614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smtClean="0"/>
              <a:t>- </a:t>
            </a:r>
            <a:r>
              <a:rPr lang="ko-KR" altLang="en-US" sz="1100" smtClean="0"/>
              <a:t>프레임워크 관련 공통컴포넌트</a:t>
            </a:r>
            <a:r>
              <a:rPr lang="en-US" altLang="ko-KR" sz="1100" smtClean="0"/>
              <a:t>, UI</a:t>
            </a:r>
            <a:r>
              <a:rPr lang="ko-KR" altLang="en-US" sz="1100" smtClean="0"/>
              <a:t>스크립트</a:t>
            </a:r>
            <a:r>
              <a:rPr lang="en-US" altLang="ko-KR" sz="1100" smtClean="0"/>
              <a:t>, </a:t>
            </a:r>
            <a:r>
              <a:rPr lang="ko-KR" altLang="en-US" sz="1100" smtClean="0"/>
              <a:t>퍼블리싱등에 관한 요청</a:t>
            </a:r>
            <a:endParaRPr lang="en-US" altLang="ko-KR" sz="1100" smtClean="0"/>
          </a:p>
          <a:p>
            <a:r>
              <a:rPr lang="en-US" altLang="ko-KR" sz="1100" smtClean="0"/>
              <a:t>- </a:t>
            </a:r>
            <a:r>
              <a:rPr lang="ko-KR" altLang="en-US" sz="1100" smtClean="0"/>
              <a:t>메타데이타 관련 테이블 생성요청</a:t>
            </a:r>
            <a:r>
              <a:rPr lang="en-US" altLang="ko-KR" sz="1100" smtClean="0"/>
              <a:t>, </a:t>
            </a:r>
            <a:r>
              <a:rPr lang="ko-KR" altLang="en-US" sz="1100" smtClean="0"/>
              <a:t>컬럼 추가</a:t>
            </a:r>
            <a:r>
              <a:rPr lang="en-US" altLang="ko-KR" sz="1100" smtClean="0"/>
              <a:t>/</a:t>
            </a:r>
            <a:r>
              <a:rPr lang="ko-KR" altLang="en-US" sz="1100" smtClean="0"/>
              <a:t>변경 요청등</a:t>
            </a:r>
            <a:endParaRPr lang="en-US" altLang="ko-KR" sz="1100" smtClean="0"/>
          </a:p>
          <a:p>
            <a:r>
              <a:rPr lang="en-US" altLang="ko-KR" sz="1100" smtClean="0"/>
              <a:t>- </a:t>
            </a:r>
            <a:r>
              <a:rPr lang="ko-KR" altLang="en-US" sz="1100" smtClean="0"/>
              <a:t>업무 폭주시 일의 순서 혼란</a:t>
            </a:r>
            <a:endParaRPr lang="ko-KR" altLang="en-US" sz="1100"/>
          </a:p>
        </p:txBody>
      </p:sp>
      <p:sp>
        <p:nvSpPr>
          <p:cNvPr id="12" name="TextBox 11"/>
          <p:cNvSpPr txBox="1"/>
          <p:nvPr/>
        </p:nvSpPr>
        <p:spPr>
          <a:xfrm>
            <a:off x="3519490" y="3665761"/>
            <a:ext cx="61614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smtClean="0"/>
              <a:t>- </a:t>
            </a:r>
            <a:r>
              <a:rPr lang="ko-KR" altLang="en-US" sz="1100" smtClean="0"/>
              <a:t>메신저</a:t>
            </a:r>
            <a:endParaRPr lang="en-US" altLang="ko-KR" sz="1100" smtClean="0"/>
          </a:p>
          <a:p>
            <a:r>
              <a:rPr lang="en-US" altLang="ko-KR" sz="1100" smtClean="0"/>
              <a:t>- </a:t>
            </a:r>
            <a:r>
              <a:rPr lang="ko-KR" altLang="en-US" sz="1100" smtClean="0"/>
              <a:t>도로공사 메신저는 본인이 직접 그룹등록</a:t>
            </a:r>
            <a:r>
              <a:rPr lang="en-US" altLang="ko-KR" sz="1100" smtClean="0"/>
              <a:t>, </a:t>
            </a:r>
            <a:r>
              <a:rPr lang="ko-KR" altLang="en-US" sz="1100" smtClean="0"/>
              <a:t>사용자 등록 일일이 해야 하는 번거로움</a:t>
            </a:r>
            <a:r>
              <a:rPr lang="en-US" altLang="ko-KR" sz="1100" smtClean="0"/>
              <a:t>.</a:t>
            </a:r>
            <a:endParaRPr lang="ko-KR" altLang="en-US" sz="1100"/>
          </a:p>
        </p:txBody>
      </p:sp>
    </p:spTree>
    <p:extLst>
      <p:ext uri="{BB962C8B-B14F-4D97-AF65-F5344CB8AC3E}">
        <p14:creationId xmlns:p14="http://schemas.microsoft.com/office/powerpoint/2010/main" val="99103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116" y="834821"/>
            <a:ext cx="5533764" cy="58805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1. </a:t>
            </a:r>
            <a:r>
              <a:rPr lang="ko-KR" altLang="en-US" smtClean="0"/>
              <a:t>프로젝트 게시판 대문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126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1. Redmine </a:t>
            </a:r>
            <a:r>
              <a:rPr lang="ko-KR" altLang="en-US" smtClean="0"/>
              <a:t>회원가입</a:t>
            </a:r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8097" cy="5516569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0" name="타원 9"/>
          <p:cNvSpPr/>
          <p:nvPr/>
        </p:nvSpPr>
        <p:spPr>
          <a:xfrm>
            <a:off x="9185945" y="1525648"/>
            <a:ext cx="363224" cy="3367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905950" y="1224375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①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66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1. Redmine </a:t>
            </a:r>
            <a:r>
              <a:rPr lang="ko-KR" altLang="en-US" smtClean="0"/>
              <a:t>회원가입</a:t>
            </a:r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8097" cy="5516569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1" name="타원 10"/>
          <p:cNvSpPr/>
          <p:nvPr/>
        </p:nvSpPr>
        <p:spPr>
          <a:xfrm>
            <a:off x="3307383" y="2783997"/>
            <a:ext cx="618666" cy="2727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952767" y="2707984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②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3307383" y="3056776"/>
            <a:ext cx="618666" cy="2727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3305416" y="3465944"/>
            <a:ext cx="618666" cy="2727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3305416" y="3649925"/>
            <a:ext cx="618666" cy="2727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3305416" y="3875112"/>
            <a:ext cx="618666" cy="2727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955629" y="3021628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C00000"/>
                </a:solidFill>
              </a:rPr>
              <a:t>③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55629" y="3329555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C00000"/>
                </a:solidFill>
              </a:rPr>
              <a:t>④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55629" y="3562854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C00000"/>
                </a:solidFill>
              </a:rPr>
              <a:t>⑤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55629" y="3805737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C00000"/>
                </a:solidFill>
              </a:rPr>
              <a:t>⑥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3305416" y="4147891"/>
            <a:ext cx="618666" cy="2567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2955629" y="4078515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C00000"/>
                </a:solidFill>
              </a:rPr>
              <a:t>⑦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1773341" y="4684787"/>
            <a:ext cx="618666" cy="2567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423554" y="4615411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⑧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64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8097" cy="5516569"/>
          </a:xfrm>
          <a:prstGeom prst="rect">
            <a:avLst/>
          </a:prstGeom>
        </p:spPr>
      </p:pic>
      <p:sp>
        <p:nvSpPr>
          <p:cNvPr id="3" name="타원 2"/>
          <p:cNvSpPr/>
          <p:nvPr/>
        </p:nvSpPr>
        <p:spPr>
          <a:xfrm>
            <a:off x="3146357" y="2146434"/>
            <a:ext cx="926985" cy="408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953853" y="1933339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①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2.1. </a:t>
            </a:r>
            <a:r>
              <a:rPr lang="ko-KR" altLang="en-US" sz="1300" smtClean="0"/>
              <a:t>일감 등록</a:t>
            </a:r>
            <a:endParaRPr lang="ko-KR" altLang="en-US" sz="1300"/>
          </a:p>
        </p:txBody>
      </p:sp>
    </p:spTree>
    <p:extLst>
      <p:ext uri="{BB962C8B-B14F-4D97-AF65-F5344CB8AC3E}">
        <p14:creationId xmlns:p14="http://schemas.microsoft.com/office/powerpoint/2010/main" val="1952248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2.1. </a:t>
            </a:r>
            <a:r>
              <a:rPr lang="ko-KR" altLang="en-US" sz="1300" smtClean="0"/>
              <a:t>일감 등록</a:t>
            </a:r>
            <a:endParaRPr lang="ko-KR" altLang="en-US" sz="13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29" cy="5515200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>
          <a:xfrm>
            <a:off x="3175232" y="2970798"/>
            <a:ext cx="926985" cy="408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681189" y="2934851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②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3175232" y="3407950"/>
            <a:ext cx="3196692" cy="147205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959217" y="3605456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③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3290736" y="5341516"/>
            <a:ext cx="926985" cy="3280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681189" y="5273567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④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1625565" y="6150326"/>
            <a:ext cx="926985" cy="3280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1775308" y="5780994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⑥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7102342" y="5588093"/>
            <a:ext cx="926985" cy="3280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458492" y="5567452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⑤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297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/>
              <a:t>2.1. </a:t>
            </a:r>
            <a:r>
              <a:rPr lang="ko-KR" altLang="en-US" sz="1300"/>
              <a:t>일감 등록</a:t>
            </a:r>
            <a:endParaRPr lang="ko-KR" altLang="en-US" sz="1300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20" name="타원 19"/>
          <p:cNvSpPr/>
          <p:nvPr/>
        </p:nvSpPr>
        <p:spPr>
          <a:xfrm>
            <a:off x="3030854" y="3923822"/>
            <a:ext cx="926985" cy="3280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661938" y="3882541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⑦</a:t>
            </a:r>
            <a:endParaRPr lang="ko-KR" altLang="en-US">
              <a:solidFill>
                <a:srgbClr val="C00000"/>
              </a:solidFill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5928059" y="3923822"/>
            <a:ext cx="1040632" cy="3280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5559143" y="3882541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⑧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63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9508" y="293615"/>
            <a:ext cx="499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/>
              <a:t>2. </a:t>
            </a:r>
            <a:r>
              <a:rPr lang="en-US" altLang="ko-KR" smtClean="0"/>
              <a:t>Redmine </a:t>
            </a:r>
            <a:r>
              <a:rPr lang="ko-KR" altLang="en-US" smtClean="0"/>
              <a:t>일감</a:t>
            </a: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43664" y="768463"/>
            <a:ext cx="499144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2.2. </a:t>
            </a:r>
            <a:r>
              <a:rPr lang="ko-KR" altLang="en-US" sz="1300"/>
              <a:t>일감 </a:t>
            </a:r>
            <a:r>
              <a:rPr lang="ko-KR" altLang="en-US" sz="1300" smtClean="0"/>
              <a:t>확인</a:t>
            </a:r>
            <a:endParaRPr lang="ko-KR" altLang="en-US" sz="130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08" y="1001677"/>
            <a:ext cx="7926130" cy="5515200"/>
          </a:xfrm>
          <a:prstGeom prst="rect">
            <a:avLst/>
          </a:prstGeom>
        </p:spPr>
      </p:pic>
      <p:sp>
        <p:nvSpPr>
          <p:cNvPr id="11" name="타원 10"/>
          <p:cNvSpPr/>
          <p:nvPr/>
        </p:nvSpPr>
        <p:spPr>
          <a:xfrm>
            <a:off x="2750615" y="2127629"/>
            <a:ext cx="463117" cy="40872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462962" y="1942963"/>
            <a:ext cx="278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rgbClr val="C00000"/>
                </a:solidFill>
              </a:rPr>
              <a:t>①</a:t>
            </a:r>
            <a:endParaRPr lang="ko-KR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805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230</Words>
  <Application>Microsoft Office PowerPoint</Application>
  <PresentationFormat>와이드스크린</PresentationFormat>
  <Paragraphs>69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2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</dc:creator>
  <cp:lastModifiedBy>a</cp:lastModifiedBy>
  <cp:revision>39</cp:revision>
  <cp:lastPrinted>2016-07-17T14:06:18Z</cp:lastPrinted>
  <dcterms:created xsi:type="dcterms:W3CDTF">2016-07-17T12:01:47Z</dcterms:created>
  <dcterms:modified xsi:type="dcterms:W3CDTF">2016-07-19T01:05:38Z</dcterms:modified>
</cp:coreProperties>
</file>