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94" autoAdjust="0"/>
    <p:restoredTop sz="94471" autoAdjust="0"/>
  </p:normalViewPr>
  <p:slideViewPr>
    <p:cSldViewPr>
      <p:cViewPr>
        <p:scale>
          <a:sx n="100" d="100"/>
          <a:sy n="100" d="100"/>
        </p:scale>
        <p:origin x="-1062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805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437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71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78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889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6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5803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01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635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602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0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370DA-1C24-44FD-8332-5B7F966362F2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92C0A-D925-4769-B22B-6D8499A2A1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39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/>
          <p:cNvGrpSpPr/>
          <p:nvPr/>
        </p:nvGrpSpPr>
        <p:grpSpPr>
          <a:xfrm>
            <a:off x="755576" y="2058988"/>
            <a:ext cx="7512128" cy="3168015"/>
            <a:chOff x="755576" y="2058988"/>
            <a:chExt cx="7512128" cy="3168015"/>
          </a:xfrm>
        </p:grpSpPr>
        <p:cxnSp>
          <p:nvCxnSpPr>
            <p:cNvPr id="5" name="직선 화살표 연결선 4"/>
            <p:cNvCxnSpPr/>
            <p:nvPr/>
          </p:nvCxnSpPr>
          <p:spPr>
            <a:xfrm>
              <a:off x="1497103" y="3773488"/>
              <a:ext cx="605970" cy="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469634" y="3500439"/>
              <a:ext cx="623001" cy="2242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HttpRequest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55576" y="2058988"/>
              <a:ext cx="7512128" cy="3168015"/>
            </a:xfrm>
            <a:prstGeom prst="rect">
              <a:avLst/>
            </a:prstGeom>
            <a:ln w="31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3343031" y="428148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1F497D"/>
                  </a:solidFill>
                  <a:effectLst/>
                  <a:cs typeface="Times New Roman"/>
                </a:rPr>
                <a:t>Controller1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3343031" y="38306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1F497D"/>
                  </a:solidFill>
                  <a:effectLst/>
                  <a:cs typeface="Times New Roman"/>
                </a:rPr>
                <a:t>Controller2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232788" y="36528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4BACC6"/>
                  </a:solidFill>
                  <a:effectLst/>
                  <a:cs typeface="Times New Roman"/>
                </a:rPr>
                <a:t>CommonDao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3031" y="273208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1F497D"/>
                  </a:solidFill>
                  <a:effectLst/>
                  <a:cs typeface="Times New Roman"/>
                </a:rPr>
                <a:t>ControllerN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3326550" y="2973388"/>
              <a:ext cx="542241" cy="7772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...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13" name="직선 화살표 연결선 12"/>
            <p:cNvCxnSpPr/>
            <p:nvPr/>
          </p:nvCxnSpPr>
          <p:spPr>
            <a:xfrm flipV="1">
              <a:off x="2898031" y="2859088"/>
              <a:ext cx="447198" cy="84582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직선 화살표 연결선 13"/>
            <p:cNvCxnSpPr/>
            <p:nvPr/>
          </p:nvCxnSpPr>
          <p:spPr>
            <a:xfrm flipV="1">
              <a:off x="2898031" y="3500438"/>
              <a:ext cx="447747" cy="23622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직선 화살표 연결선 14"/>
            <p:cNvCxnSpPr/>
            <p:nvPr/>
          </p:nvCxnSpPr>
          <p:spPr>
            <a:xfrm>
              <a:off x="2898031" y="3811588"/>
              <a:ext cx="447198" cy="14478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직선 화살표 연결선 15"/>
            <p:cNvCxnSpPr/>
            <p:nvPr/>
          </p:nvCxnSpPr>
          <p:spPr>
            <a:xfrm>
              <a:off x="2898031" y="3881438"/>
              <a:ext cx="447198" cy="52451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직사각형 16"/>
            <p:cNvSpPr/>
            <p:nvPr/>
          </p:nvSpPr>
          <p:spPr>
            <a:xfrm>
              <a:off x="2244265" y="3633788"/>
              <a:ext cx="560371" cy="26987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 latinLnBrk="1">
                <a:lnSpc>
                  <a:spcPts val="800"/>
                </a:lnSpc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cs typeface="Times New Roman"/>
                </a:rPr>
                <a:t>Dispatcher</a:t>
              </a:r>
              <a:endParaRPr lang="ko-KR" sz="1200">
                <a:effectLst/>
                <a:latin typeface="바탕"/>
                <a:cs typeface="Times New Roman"/>
              </a:endParaRPr>
            </a:p>
            <a:p>
              <a:pPr algn="ctr" latinLnBrk="1">
                <a:lnSpc>
                  <a:spcPts val="800"/>
                </a:lnSpc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cs typeface="Times New Roman"/>
                </a:rPr>
                <a:t>Servlet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4798897" y="428148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DAA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DAA600"/>
                  </a:solidFill>
                  <a:effectLst/>
                  <a:cs typeface="Times New Roman"/>
                </a:rPr>
                <a:t>Service1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798897" y="38306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DAA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DAA600"/>
                  </a:solidFill>
                  <a:effectLst/>
                  <a:cs typeface="Times New Roman"/>
                </a:rPr>
                <a:t>Service2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4798897" y="345598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DAA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DAA600"/>
                  </a:solidFill>
                  <a:effectLst/>
                  <a:cs typeface="Times New Roman"/>
                </a:rPr>
                <a:t>Service3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21" name="직선 화살표 연결선 20"/>
            <p:cNvCxnSpPr/>
            <p:nvPr/>
          </p:nvCxnSpPr>
          <p:spPr>
            <a:xfrm flipV="1">
              <a:off x="5496614" y="3779838"/>
              <a:ext cx="736174" cy="62674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직선 화살표 연결선 21"/>
            <p:cNvCxnSpPr/>
            <p:nvPr/>
          </p:nvCxnSpPr>
          <p:spPr>
            <a:xfrm flipV="1">
              <a:off x="5496614" y="3779838"/>
              <a:ext cx="736174" cy="17462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직선 화살표 연결선 22"/>
            <p:cNvCxnSpPr/>
            <p:nvPr/>
          </p:nvCxnSpPr>
          <p:spPr>
            <a:xfrm>
              <a:off x="5496614" y="3576638"/>
              <a:ext cx="736174" cy="20066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4" name="직사각형 23"/>
            <p:cNvSpPr/>
            <p:nvPr/>
          </p:nvSpPr>
          <p:spPr>
            <a:xfrm>
              <a:off x="2134388" y="2662238"/>
              <a:ext cx="30216" cy="2087880"/>
            </a:xfrm>
            <a:prstGeom prst="rect">
              <a:avLst/>
            </a:prstGeom>
            <a:ln w="31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4798897" y="273208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DAA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DAA600"/>
                  </a:solidFill>
                  <a:effectLst/>
                  <a:cs typeface="Times New Roman"/>
                </a:rPr>
                <a:t>ServiceN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26" name="TextBox 15"/>
            <p:cNvSpPr txBox="1"/>
            <p:nvPr/>
          </p:nvSpPr>
          <p:spPr>
            <a:xfrm>
              <a:off x="4798897" y="2970947"/>
              <a:ext cx="542241" cy="7772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...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pic>
          <p:nvPicPr>
            <p:cNvPr id="65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3701" y="3602039"/>
              <a:ext cx="593283" cy="335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TextBox 73"/>
            <p:cNvSpPr txBox="1"/>
            <p:nvPr/>
          </p:nvSpPr>
          <p:spPr>
            <a:xfrm>
              <a:off x="7457913" y="3567756"/>
              <a:ext cx="809791" cy="4337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 latinLnBrk="1">
                <a:lnSpc>
                  <a:spcPts val="800"/>
                </a:lnSpc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Database</a:t>
              </a:r>
              <a:endParaRPr lang="ko-KR" sz="1200">
                <a:effectLst/>
                <a:latin typeface="바탕"/>
                <a:cs typeface="Times New Roman"/>
              </a:endParaRPr>
            </a:p>
            <a:p>
              <a:pPr algn="ctr" latinLnBrk="1">
                <a:lnSpc>
                  <a:spcPts val="800"/>
                </a:lnSpc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(Oracle 11g)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28" name="직선 화살표 연결선 27"/>
            <p:cNvCxnSpPr/>
            <p:nvPr/>
          </p:nvCxnSpPr>
          <p:spPr>
            <a:xfrm>
              <a:off x="6968962" y="3767138"/>
              <a:ext cx="571359" cy="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3128772" y="2205038"/>
              <a:ext cx="3980832" cy="2447925"/>
            </a:xfrm>
            <a:prstGeom prst="rect">
              <a:avLst/>
            </a:prstGeom>
            <a:ln w="3175">
              <a:solidFill>
                <a:srgbClr val="C0000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cxnSp>
          <p:nvCxnSpPr>
            <p:cNvPr id="30" name="직선 화살표 연결선 29"/>
            <p:cNvCxnSpPr/>
            <p:nvPr/>
          </p:nvCxnSpPr>
          <p:spPr>
            <a:xfrm>
              <a:off x="5496614" y="2859088"/>
              <a:ext cx="736174" cy="92075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1" name="직사각형 30"/>
            <p:cNvSpPr/>
            <p:nvPr/>
          </p:nvSpPr>
          <p:spPr>
            <a:xfrm>
              <a:off x="3046364" y="4960938"/>
              <a:ext cx="1292150" cy="215265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cs typeface="Times New Roman"/>
                </a:rPr>
                <a:t>Presentation Layer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343031" y="33734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1F4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1F497D"/>
                  </a:solidFill>
                  <a:effectLst/>
                  <a:cs typeface="Times New Roman"/>
                </a:rPr>
                <a:t>Controller3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33" name="직선 화살표 연결선 32"/>
            <p:cNvCxnSpPr/>
            <p:nvPr/>
          </p:nvCxnSpPr>
          <p:spPr>
            <a:xfrm>
              <a:off x="4040748" y="4408488"/>
              <a:ext cx="760896" cy="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4" name="직사각형 33"/>
            <p:cNvSpPr/>
            <p:nvPr/>
          </p:nvSpPr>
          <p:spPr>
            <a:xfrm>
              <a:off x="1870684" y="4237038"/>
              <a:ext cx="560371" cy="26797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cs typeface="Times New Roman"/>
                </a:rPr>
                <a:t>Filter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35" name="직선 화살표 연결선 34"/>
            <p:cNvCxnSpPr/>
            <p:nvPr/>
          </p:nvCxnSpPr>
          <p:spPr>
            <a:xfrm>
              <a:off x="4040748" y="2859088"/>
              <a:ext cx="760896" cy="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직선 화살표 연결선 35"/>
            <p:cNvCxnSpPr/>
            <p:nvPr/>
          </p:nvCxnSpPr>
          <p:spPr>
            <a:xfrm>
              <a:off x="4040748" y="2859088"/>
              <a:ext cx="760896" cy="72009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7" name="직선 화살표 연결선 36"/>
            <p:cNvCxnSpPr/>
            <p:nvPr/>
          </p:nvCxnSpPr>
          <p:spPr>
            <a:xfrm>
              <a:off x="4040748" y="2859088"/>
              <a:ext cx="760896" cy="109601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8" name="직선 화살표 연결선 37"/>
            <p:cNvCxnSpPr/>
            <p:nvPr/>
          </p:nvCxnSpPr>
          <p:spPr>
            <a:xfrm flipV="1">
              <a:off x="4040748" y="2859088"/>
              <a:ext cx="760896" cy="154813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직선 화살표 연결선 38"/>
            <p:cNvCxnSpPr/>
            <p:nvPr/>
          </p:nvCxnSpPr>
          <p:spPr>
            <a:xfrm flipV="1">
              <a:off x="4040748" y="2859088"/>
              <a:ext cx="760896" cy="109601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0" name="직선 화살표 연결선 39"/>
            <p:cNvCxnSpPr/>
            <p:nvPr/>
          </p:nvCxnSpPr>
          <p:spPr>
            <a:xfrm>
              <a:off x="4040748" y="3500438"/>
              <a:ext cx="760896" cy="90741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1" name="직선 화살표 연결선 40"/>
            <p:cNvCxnSpPr/>
            <p:nvPr/>
          </p:nvCxnSpPr>
          <p:spPr>
            <a:xfrm flipV="1">
              <a:off x="4040748" y="3957638"/>
              <a:ext cx="760896" cy="45212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2" name="직선 화살표 연결선 41"/>
            <p:cNvCxnSpPr/>
            <p:nvPr/>
          </p:nvCxnSpPr>
          <p:spPr>
            <a:xfrm>
              <a:off x="4040748" y="3957638"/>
              <a:ext cx="760896" cy="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3" name="직선 화살표 연결선 42"/>
            <p:cNvCxnSpPr/>
            <p:nvPr/>
          </p:nvCxnSpPr>
          <p:spPr>
            <a:xfrm flipV="1">
              <a:off x="4040748" y="3576638"/>
              <a:ext cx="760896" cy="37592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4" name="직선 화살표 연결선 43"/>
            <p:cNvCxnSpPr/>
            <p:nvPr/>
          </p:nvCxnSpPr>
          <p:spPr>
            <a:xfrm>
              <a:off x="4040748" y="3500438"/>
              <a:ext cx="760896" cy="7937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5" name="직선 화살표 연결선 44"/>
            <p:cNvCxnSpPr/>
            <p:nvPr/>
          </p:nvCxnSpPr>
          <p:spPr>
            <a:xfrm flipV="1">
              <a:off x="4040748" y="2859088"/>
              <a:ext cx="760896" cy="64071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6" name="직선 화살표 연결선 45"/>
            <p:cNvCxnSpPr/>
            <p:nvPr/>
          </p:nvCxnSpPr>
          <p:spPr>
            <a:xfrm>
              <a:off x="4040748" y="2859088"/>
              <a:ext cx="760896" cy="154813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직선 화살표 연결선 46"/>
            <p:cNvCxnSpPr/>
            <p:nvPr/>
          </p:nvCxnSpPr>
          <p:spPr>
            <a:xfrm flipV="1">
              <a:off x="4040748" y="3576638"/>
              <a:ext cx="760896" cy="82804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8" name="직선 화살표 연결선 47"/>
            <p:cNvCxnSpPr/>
            <p:nvPr/>
          </p:nvCxnSpPr>
          <p:spPr>
            <a:xfrm>
              <a:off x="4040748" y="3957638"/>
              <a:ext cx="760896" cy="45212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직선 화살표 연결선 48"/>
            <p:cNvCxnSpPr/>
            <p:nvPr/>
          </p:nvCxnSpPr>
          <p:spPr>
            <a:xfrm>
              <a:off x="4040748" y="3500438"/>
              <a:ext cx="760896" cy="45529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0" name="직사각형 49"/>
            <p:cNvSpPr/>
            <p:nvPr/>
          </p:nvSpPr>
          <p:spPr>
            <a:xfrm>
              <a:off x="4152149" y="3637211"/>
              <a:ext cx="476315" cy="285115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B050"/>
                  </a:solidFill>
                  <a:effectLst/>
                  <a:cs typeface="Times New Roman"/>
                </a:rPr>
                <a:t>Map, VO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630892" y="3759203"/>
              <a:ext cx="454340" cy="26416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B050"/>
                  </a:solidFill>
                  <a:effectLst/>
                  <a:cs typeface="Times New Roman"/>
                </a:rPr>
                <a:t>Map, VO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5607268" y="3443288"/>
              <a:ext cx="477964" cy="26416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B050"/>
                  </a:solidFill>
                  <a:effectLst/>
                  <a:cs typeface="Times New Roman"/>
                </a:rPr>
                <a:t>Query ID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4" name="TextBox 5"/>
            <p:cNvSpPr txBox="1"/>
            <p:nvPr/>
          </p:nvSpPr>
          <p:spPr>
            <a:xfrm>
              <a:off x="6929406" y="3482172"/>
              <a:ext cx="623001" cy="2244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JDBC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6002047" y="4960938"/>
              <a:ext cx="1309181" cy="215265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cs typeface="Times New Roman"/>
                </a:rPr>
                <a:t>Data Access Layer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4425317" y="4960938"/>
              <a:ext cx="1377304" cy="215265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cs typeface="Times New Roman"/>
                </a:rPr>
                <a:t>Business Logic Layer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6348159" y="24844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4BACC6"/>
                  </a:solidFill>
                  <a:effectLst/>
                  <a:cs typeface="Times New Roman"/>
                </a:rPr>
                <a:t>CommonDao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6293220" y="254158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4BACC6"/>
                  </a:solidFill>
                  <a:effectLst/>
                  <a:cs typeface="Times New Roman"/>
                </a:rPr>
                <a:t>CommonDao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6238282" y="25987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4BACC6"/>
                  </a:solidFill>
                  <a:effectLst/>
                  <a:cs typeface="Times New Roman"/>
                </a:rPr>
                <a:t>CommonDao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183344" y="2662238"/>
              <a:ext cx="696618" cy="25146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>
                  <a:solidFill>
                    <a:srgbClr val="4BACC6"/>
                  </a:solidFill>
                  <a:effectLst/>
                  <a:cs typeface="Times New Roman"/>
                </a:rPr>
                <a:t>SQL Map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61" name="직선 화살표 연결선 60"/>
            <p:cNvCxnSpPr/>
            <p:nvPr/>
          </p:nvCxnSpPr>
          <p:spPr>
            <a:xfrm>
              <a:off x="6584393" y="2935288"/>
              <a:ext cx="0" cy="72009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2" name="오른쪽 중괄호 61"/>
            <p:cNvSpPr/>
            <p:nvPr/>
          </p:nvSpPr>
          <p:spPr>
            <a:xfrm rot="5400000">
              <a:off x="3631950" y="4424769"/>
              <a:ext cx="114935" cy="860884"/>
            </a:xfrm>
            <a:prstGeom prst="rightBrac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3" name="오른쪽 중괄호 62"/>
            <p:cNvSpPr/>
            <p:nvPr/>
          </p:nvSpPr>
          <p:spPr>
            <a:xfrm rot="5400000">
              <a:off x="5087816" y="4424769"/>
              <a:ext cx="114935" cy="860884"/>
            </a:xfrm>
            <a:prstGeom prst="rightBrac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4" name="오른쪽 중괄호 63"/>
            <p:cNvSpPr/>
            <p:nvPr/>
          </p:nvSpPr>
          <p:spPr>
            <a:xfrm rot="5400000">
              <a:off x="6553457" y="4424769"/>
              <a:ext cx="114935" cy="860884"/>
            </a:xfrm>
            <a:prstGeom prst="rightBrac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pic>
          <p:nvPicPr>
            <p:cNvPr id="67" name="Picture 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644" y="3610293"/>
              <a:ext cx="538959" cy="344189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9" name="TextBox 68"/>
            <p:cNvSpPr txBox="1"/>
            <p:nvPr/>
          </p:nvSpPr>
          <p:spPr>
            <a:xfrm>
              <a:off x="850444" y="3789040"/>
              <a:ext cx="623001" cy="2242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algn="ctr" latinLnBrk="1">
                <a:spcAft>
                  <a:spcPts val="0"/>
                </a:spcAft>
              </a:pPr>
              <a:r>
                <a:rPr lang="en-US" sz="700" kern="1200" smtClean="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Browser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574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1176655" y="2685415"/>
            <a:ext cx="6790690" cy="1487170"/>
            <a:chOff x="1176655" y="2685415"/>
            <a:chExt cx="6790690" cy="1487170"/>
          </a:xfrm>
        </p:grpSpPr>
        <p:sp>
          <p:nvSpPr>
            <p:cNvPr id="5" name="직사각형 4"/>
            <p:cNvSpPr/>
            <p:nvPr/>
          </p:nvSpPr>
          <p:spPr>
            <a:xfrm>
              <a:off x="1176655" y="2685415"/>
              <a:ext cx="6790690" cy="148717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1354455" y="3072765"/>
              <a:ext cx="1583690" cy="99187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3805555" y="3072765"/>
              <a:ext cx="1583690" cy="99187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3805555" y="2793365"/>
              <a:ext cx="1583690" cy="279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cs typeface="Times New Roman"/>
                </a:rPr>
                <a:t>Business Tier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212205" y="3072765"/>
              <a:ext cx="1583690" cy="99187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212205" y="2793365"/>
              <a:ext cx="1583690" cy="279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cs typeface="Times New Roman"/>
                </a:rPr>
                <a:t>Data Tier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cxnSp>
          <p:nvCxnSpPr>
            <p:cNvPr id="11" name="직선 화살표 연결선 10"/>
            <p:cNvCxnSpPr/>
            <p:nvPr/>
          </p:nvCxnSpPr>
          <p:spPr>
            <a:xfrm>
              <a:off x="3030855" y="3529965"/>
              <a:ext cx="658800" cy="0"/>
            </a:xfrm>
            <a:prstGeom prst="straightConnector1">
              <a:avLst/>
            </a:prstGeom>
            <a:ln w="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/>
            <p:cNvCxnSpPr/>
            <p:nvPr/>
          </p:nvCxnSpPr>
          <p:spPr>
            <a:xfrm>
              <a:off x="5456555" y="3529965"/>
              <a:ext cx="660400" cy="0"/>
            </a:xfrm>
            <a:prstGeom prst="straightConnector1">
              <a:avLst/>
            </a:prstGeom>
            <a:ln w="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0" descr="http://db.cse.ohio-state.edu/images/db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9855" y="3295015"/>
              <a:ext cx="1098550" cy="539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28"/>
            <p:cNvSpPr txBox="1"/>
            <p:nvPr/>
          </p:nvSpPr>
          <p:spPr>
            <a:xfrm>
              <a:off x="6542405" y="3441065"/>
              <a:ext cx="935990" cy="24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ts val="1200"/>
                </a:lnSpc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Database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1354455" y="2793365"/>
              <a:ext cx="1583690" cy="279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cs typeface="Times New Roman"/>
                </a:rPr>
                <a:t>Client Tier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pic>
          <p:nvPicPr>
            <p:cNvPr id="17" name="Picture 43" descr="Untitled-1 copy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51655" y="3231515"/>
              <a:ext cx="501650" cy="711200"/>
            </a:xfrm>
            <a:prstGeom prst="rect">
              <a:avLst/>
            </a:prstGeom>
            <a:noFill/>
          </p:spPr>
        </p:pic>
        <p:sp>
          <p:nvSpPr>
            <p:cNvPr id="18" name="TextBox 28"/>
            <p:cNvSpPr txBox="1"/>
            <p:nvPr/>
          </p:nvSpPr>
          <p:spPr>
            <a:xfrm>
              <a:off x="4084955" y="3441065"/>
              <a:ext cx="935990" cy="24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ts val="1200"/>
                </a:lnSpc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WAS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19" name="TextBox 28"/>
            <p:cNvSpPr txBox="1"/>
            <p:nvPr/>
          </p:nvSpPr>
          <p:spPr>
            <a:xfrm>
              <a:off x="1729105" y="3466465"/>
              <a:ext cx="935990" cy="24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ts val="1200"/>
                </a:lnSpc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Browser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20" name="TextBox 28"/>
            <p:cNvSpPr txBox="1"/>
            <p:nvPr/>
          </p:nvSpPr>
          <p:spPr>
            <a:xfrm>
              <a:off x="2922905" y="3275965"/>
              <a:ext cx="935990" cy="24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ts val="1200"/>
                </a:lnSpc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HttpRequest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sp>
          <p:nvSpPr>
            <p:cNvPr id="21" name="TextBox 28"/>
            <p:cNvSpPr txBox="1"/>
            <p:nvPr/>
          </p:nvSpPr>
          <p:spPr>
            <a:xfrm>
              <a:off x="5361305" y="3282315"/>
              <a:ext cx="935990" cy="24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ts val="1200"/>
                </a:lnSpc>
                <a:spcAft>
                  <a:spcPts val="0"/>
                </a:spcAft>
              </a:pPr>
              <a:r>
                <a:rPr lang="en-US" sz="700" kern="120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JDBC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  <p:pic>
          <p:nvPicPr>
            <p:cNvPr id="22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559" y="3212976"/>
              <a:ext cx="461482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28"/>
            <p:cNvSpPr txBox="1"/>
            <p:nvPr/>
          </p:nvSpPr>
          <p:spPr>
            <a:xfrm>
              <a:off x="1691680" y="3629125"/>
              <a:ext cx="935990" cy="231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ts val="1200"/>
                </a:lnSpc>
                <a:spcAft>
                  <a:spcPts val="0"/>
                </a:spcAft>
              </a:pPr>
              <a:r>
                <a:rPr lang="en-US" sz="900" kern="1200" smtClean="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Browser</a:t>
              </a:r>
              <a:endParaRPr lang="ko-KR" sz="1200">
                <a:effectLst/>
                <a:latin typeface="바탕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1139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1219517" y="946150"/>
            <a:ext cx="2799715" cy="4965700"/>
            <a:chOff x="0" y="0"/>
            <a:chExt cx="2799715" cy="4965700"/>
          </a:xfrm>
        </p:grpSpPr>
        <p:pic>
          <p:nvPicPr>
            <p:cNvPr id="25" name="그림 2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799715" cy="4965700"/>
            </a:xfrm>
            <a:prstGeom prst="rect">
              <a:avLst/>
            </a:prstGeom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69" y="274417"/>
              <a:ext cx="1728191" cy="12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직사각형 26"/>
            <p:cNvSpPr/>
            <p:nvPr/>
          </p:nvSpPr>
          <p:spPr>
            <a:xfrm>
              <a:off x="1687890" y="279180"/>
              <a:ext cx="360040" cy="1922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9" name="직사각형 8"/>
          <p:cNvSpPr/>
          <p:nvPr/>
        </p:nvSpPr>
        <p:spPr>
          <a:xfrm>
            <a:off x="2184082" y="2347442"/>
            <a:ext cx="1606550" cy="685800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520247" y="2538577"/>
            <a:ext cx="2411730" cy="33655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cs typeface="Times New Roman"/>
              </a:rPr>
              <a:t>Controller</a:t>
            </a:r>
            <a:endParaRPr lang="ko-KR" sz="1000" kern="100">
              <a:effectLst/>
              <a:latin typeface="가는각진제목체"/>
              <a:cs typeface="Times New Roman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3817937" y="2703677"/>
            <a:ext cx="718185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2184082" y="3058642"/>
            <a:ext cx="1606550" cy="698500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4520247" y="3237077"/>
            <a:ext cx="2411730" cy="33655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cs typeface="Times New Roman"/>
              </a:rPr>
              <a:t>Service</a:t>
            </a:r>
            <a:endParaRPr lang="ko-KR" sz="1000" kern="100">
              <a:effectLst/>
              <a:latin typeface="가는각진제목체"/>
              <a:cs typeface="Times New Roman"/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3817937" y="3402177"/>
            <a:ext cx="718185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2184082" y="3788892"/>
            <a:ext cx="1606550" cy="692150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520247" y="3967327"/>
            <a:ext cx="2411730" cy="33655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cs typeface="Times New Roman"/>
              </a:rPr>
              <a:t>Sql Mapping Xml</a:t>
            </a:r>
            <a:endParaRPr lang="ko-KR" sz="1000" kern="100">
              <a:effectLst/>
              <a:latin typeface="가는각진제목체"/>
              <a:cs typeface="Times New Roman"/>
            </a:endParaRPr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3817937" y="4132427"/>
            <a:ext cx="718185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2184082" y="4506442"/>
            <a:ext cx="1606550" cy="876300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520247" y="4761077"/>
            <a:ext cx="2411730" cy="33655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latinLnBrk="1">
              <a:spcAft>
                <a:spcPts val="0"/>
              </a:spcAft>
            </a:pPr>
            <a:r>
              <a:rPr lang="en-US" sz="700" kern="100">
                <a:solidFill>
                  <a:srgbClr val="000000"/>
                </a:solidFill>
                <a:effectLst/>
                <a:cs typeface="Times New Roman"/>
              </a:rPr>
              <a:t>Value Object</a:t>
            </a:r>
            <a:endParaRPr lang="ko-KR" sz="1000" kern="100">
              <a:effectLst/>
              <a:latin typeface="가는각진제목체"/>
              <a:cs typeface="Times New Roman"/>
            </a:endParaRPr>
          </a:p>
        </p:txBody>
      </p:sp>
      <p:cxnSp>
        <p:nvCxnSpPr>
          <p:cNvPr id="20" name="직선 화살표 연결선 19"/>
          <p:cNvCxnSpPr/>
          <p:nvPr/>
        </p:nvCxnSpPr>
        <p:spPr>
          <a:xfrm>
            <a:off x="3817937" y="4926177"/>
            <a:ext cx="718185" cy="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91137" y="2684627"/>
            <a:ext cx="718185" cy="0"/>
          </a:xfrm>
          <a:prstGeom prst="straightConnector1">
            <a:avLst/>
          </a:prstGeom>
          <a:ln w="3175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5291137" y="4919827"/>
            <a:ext cx="718185" cy="0"/>
          </a:xfrm>
          <a:prstGeom prst="straightConnector1">
            <a:avLst/>
          </a:prstGeom>
          <a:ln w="3175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6006782" y="2683992"/>
            <a:ext cx="0" cy="2235200"/>
          </a:xfrm>
          <a:prstGeom prst="straightConnector1">
            <a:avLst/>
          </a:prstGeom>
          <a:ln w="3175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5987732" y="3727450"/>
            <a:ext cx="1936750" cy="336550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latinLnBrk="1">
              <a:spcAft>
                <a:spcPts val="0"/>
              </a:spcAft>
            </a:pPr>
            <a:r>
              <a:rPr lang="ko-KR" sz="700" kern="100">
                <a:solidFill>
                  <a:srgbClr val="C00000"/>
                </a:solidFill>
                <a:effectLst/>
                <a:latin typeface="가는각진제목체"/>
                <a:ea typeface="맑은 고딕"/>
                <a:cs typeface="Times New Roman"/>
              </a:rPr>
              <a:t>개발자 개발영역</a:t>
            </a:r>
            <a:endParaRPr lang="ko-KR" sz="1000" kern="100">
              <a:effectLst/>
              <a:latin typeface="가는각진제목체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1691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51520" y="620688"/>
            <a:ext cx="9207802" cy="8905875"/>
            <a:chOff x="251520" y="620688"/>
            <a:chExt cx="9207802" cy="890587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620688"/>
              <a:ext cx="4038600" cy="8905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597" y="620688"/>
              <a:ext cx="3133725" cy="529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직사각형 6"/>
            <p:cNvSpPr/>
            <p:nvPr/>
          </p:nvSpPr>
          <p:spPr>
            <a:xfrm>
              <a:off x="1884367" y="2996540"/>
              <a:ext cx="1751528" cy="1155600"/>
            </a:xfrm>
            <a:prstGeom prst="rect">
              <a:avLst/>
            </a:prstGeom>
            <a:noFill/>
            <a:ln w="31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4450130" y="3140968"/>
              <a:ext cx="855524" cy="33655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 latinLnBrk="1">
                <a:spcAft>
                  <a:spcPts val="0"/>
                </a:spcAft>
              </a:pPr>
              <a:r>
                <a:rPr lang="en-US" sz="700" kern="100">
                  <a:solidFill>
                    <a:srgbClr val="000000"/>
                  </a:solidFill>
                  <a:effectLst/>
                  <a:cs typeface="Times New Roman"/>
                </a:rPr>
                <a:t>Controller</a:t>
              </a:r>
              <a:endParaRPr lang="ko-KR" sz="1000" kern="100">
                <a:effectLst/>
                <a:latin typeface="가는각진제목체"/>
                <a:cs typeface="Times New Roman"/>
              </a:endParaRPr>
            </a:p>
          </p:txBody>
        </p:sp>
        <p:cxnSp>
          <p:nvCxnSpPr>
            <p:cNvPr id="9" name="직선 화살표 연결선 8"/>
            <p:cNvCxnSpPr/>
            <p:nvPr/>
          </p:nvCxnSpPr>
          <p:spPr>
            <a:xfrm>
              <a:off x="3645421" y="3304034"/>
              <a:ext cx="718185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/>
          </p:nvSpPr>
          <p:spPr>
            <a:xfrm>
              <a:off x="1884367" y="4187180"/>
              <a:ext cx="1751528" cy="1162800"/>
            </a:xfrm>
            <a:prstGeom prst="rect">
              <a:avLst/>
            </a:prstGeom>
            <a:noFill/>
            <a:ln w="31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4450130" y="4604618"/>
              <a:ext cx="770890" cy="33655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 latinLnBrk="1">
                <a:spcAft>
                  <a:spcPts val="0"/>
                </a:spcAft>
              </a:pPr>
              <a:r>
                <a:rPr lang="en-US" sz="700" kern="100">
                  <a:solidFill>
                    <a:srgbClr val="000000"/>
                  </a:solidFill>
                  <a:effectLst/>
                  <a:cs typeface="Times New Roman"/>
                </a:rPr>
                <a:t>Service</a:t>
              </a:r>
              <a:endParaRPr lang="ko-KR" sz="1000" kern="100">
                <a:effectLst/>
                <a:latin typeface="가는각진제목체"/>
                <a:cs typeface="Times New Roman"/>
              </a:endParaRPr>
            </a:p>
          </p:txBody>
        </p:sp>
        <p:cxnSp>
          <p:nvCxnSpPr>
            <p:cNvPr id="12" name="직선 화살표 연결선 11"/>
            <p:cNvCxnSpPr/>
            <p:nvPr/>
          </p:nvCxnSpPr>
          <p:spPr>
            <a:xfrm>
              <a:off x="3645421" y="4767684"/>
              <a:ext cx="718185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직사각형 13"/>
            <p:cNvSpPr/>
            <p:nvPr/>
          </p:nvSpPr>
          <p:spPr>
            <a:xfrm>
              <a:off x="4450130" y="5828754"/>
              <a:ext cx="999540" cy="33655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 latinLnBrk="1">
                <a:spcAft>
                  <a:spcPts val="0"/>
                </a:spcAft>
              </a:pPr>
              <a:r>
                <a:rPr lang="en-US" sz="700" kern="100">
                  <a:solidFill>
                    <a:srgbClr val="000000"/>
                  </a:solidFill>
                  <a:effectLst/>
                  <a:cs typeface="Times New Roman"/>
                </a:rPr>
                <a:t>Sql Mapping Xml</a:t>
              </a:r>
              <a:endParaRPr lang="ko-KR" sz="1000" kern="100">
                <a:effectLst/>
                <a:latin typeface="가는각진제목체"/>
                <a:cs typeface="Times New Roman"/>
              </a:endParaRPr>
            </a:p>
          </p:txBody>
        </p:sp>
        <p:cxnSp>
          <p:nvCxnSpPr>
            <p:cNvPr id="15" name="직선 화살표 연결선 14"/>
            <p:cNvCxnSpPr/>
            <p:nvPr/>
          </p:nvCxnSpPr>
          <p:spPr>
            <a:xfrm>
              <a:off x="3645421" y="6001345"/>
              <a:ext cx="718185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직사각형 15"/>
            <p:cNvSpPr/>
            <p:nvPr/>
          </p:nvSpPr>
          <p:spPr>
            <a:xfrm>
              <a:off x="1884366" y="6604992"/>
              <a:ext cx="1751529" cy="1504528"/>
            </a:xfrm>
            <a:prstGeom prst="rect">
              <a:avLst/>
            </a:prstGeom>
            <a:noFill/>
            <a:ln w="31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450130" y="7052890"/>
              <a:ext cx="1129982" cy="33655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 latinLnBrk="1">
                <a:spcAft>
                  <a:spcPts val="0"/>
                </a:spcAft>
              </a:pPr>
              <a:r>
                <a:rPr lang="en-US" sz="700" kern="100">
                  <a:solidFill>
                    <a:srgbClr val="000000"/>
                  </a:solidFill>
                  <a:effectLst/>
                  <a:cs typeface="Times New Roman"/>
                </a:rPr>
                <a:t>Value Object</a:t>
              </a:r>
              <a:endParaRPr lang="ko-KR" sz="1000" kern="100">
                <a:effectLst/>
                <a:latin typeface="가는각진제목체"/>
                <a:cs typeface="Times New Roman"/>
              </a:endParaRPr>
            </a:p>
          </p:txBody>
        </p:sp>
        <p:cxnSp>
          <p:nvCxnSpPr>
            <p:cNvPr id="18" name="직선 화살표 연결선 17"/>
            <p:cNvCxnSpPr/>
            <p:nvPr/>
          </p:nvCxnSpPr>
          <p:spPr>
            <a:xfrm>
              <a:off x="3645421" y="7245424"/>
              <a:ext cx="718185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직사각형 22"/>
            <p:cNvSpPr/>
            <p:nvPr/>
          </p:nvSpPr>
          <p:spPr>
            <a:xfrm>
              <a:off x="1884367" y="5376118"/>
              <a:ext cx="1751528" cy="1170000"/>
            </a:xfrm>
            <a:prstGeom prst="rect">
              <a:avLst/>
            </a:prstGeom>
            <a:noFill/>
            <a:ln w="31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6866730" y="2616299"/>
              <a:ext cx="1953741" cy="1388765"/>
            </a:xfrm>
            <a:prstGeom prst="rect">
              <a:avLst/>
            </a:prstGeom>
            <a:noFill/>
            <a:ln w="31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cxnSp>
          <p:nvCxnSpPr>
            <p:cNvPr id="25" name="직선 화살표 연결선 24"/>
            <p:cNvCxnSpPr/>
            <p:nvPr/>
          </p:nvCxnSpPr>
          <p:spPr>
            <a:xfrm flipH="1">
              <a:off x="6072747" y="3295860"/>
              <a:ext cx="793983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직사각형 26"/>
            <p:cNvSpPr/>
            <p:nvPr/>
          </p:nvSpPr>
          <p:spPr>
            <a:xfrm>
              <a:off x="5322803" y="3151931"/>
              <a:ext cx="770890" cy="336550"/>
            </a:xfrm>
            <a:prstGeom prst="rect">
              <a:avLst/>
            </a:prstGeom>
            <a:noFill/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 latinLnBrk="1">
                <a:spcAft>
                  <a:spcPts val="0"/>
                </a:spcAft>
              </a:pPr>
              <a:r>
                <a:rPr lang="en-US" sz="700" kern="100" smtClean="0">
                  <a:solidFill>
                    <a:srgbClr val="000000"/>
                  </a:solidFill>
                  <a:effectLst/>
                  <a:cs typeface="Times New Roman"/>
                </a:rPr>
                <a:t>Websquare UI</a:t>
              </a:r>
              <a:endParaRPr lang="ko-KR" sz="1000" kern="100">
                <a:effectLst/>
                <a:latin typeface="가는각진제목체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7581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73</Words>
  <Application>Microsoft Office PowerPoint</Application>
  <PresentationFormat>화면 슬라이드 쇼(4:3)</PresentationFormat>
  <Paragraphs>48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37</cp:revision>
  <dcterms:created xsi:type="dcterms:W3CDTF">2015-07-23T07:53:58Z</dcterms:created>
  <dcterms:modified xsi:type="dcterms:W3CDTF">2015-08-06T01:18:59Z</dcterms:modified>
</cp:coreProperties>
</file>