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1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07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28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18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941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30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67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223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14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011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08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936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820DE-BB7D-4C7C-9DA0-520BCB25ED48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00DDC-0EDC-4BE6-BF19-D7D4539C2F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082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그림 1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04" y="3099403"/>
            <a:ext cx="574686" cy="527551"/>
          </a:xfrm>
          <a:prstGeom prst="rect">
            <a:avLst/>
          </a:prstGeom>
        </p:spPr>
      </p:pic>
      <p:pic>
        <p:nvPicPr>
          <p:cNvPr id="168" name="그림 1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750" y="3099403"/>
            <a:ext cx="663358" cy="569190"/>
          </a:xfrm>
          <a:prstGeom prst="rect">
            <a:avLst/>
          </a:prstGeom>
        </p:spPr>
      </p:pic>
      <p:pic>
        <p:nvPicPr>
          <p:cNvPr id="169" name="그림 1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4" y="3099403"/>
            <a:ext cx="663358" cy="569190"/>
          </a:xfrm>
          <a:prstGeom prst="rect">
            <a:avLst/>
          </a:prstGeom>
        </p:spPr>
      </p:pic>
      <p:pic>
        <p:nvPicPr>
          <p:cNvPr id="170" name="그림 1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69" y="3099403"/>
            <a:ext cx="457974" cy="497873"/>
          </a:xfrm>
          <a:prstGeom prst="rect">
            <a:avLst/>
          </a:prstGeom>
        </p:spPr>
      </p:pic>
      <p:pic>
        <p:nvPicPr>
          <p:cNvPr id="171" name="그림 17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648" y="3099403"/>
            <a:ext cx="457974" cy="497873"/>
          </a:xfrm>
          <a:prstGeom prst="rect">
            <a:avLst/>
          </a:prstGeom>
        </p:spPr>
      </p:pic>
      <p:pic>
        <p:nvPicPr>
          <p:cNvPr id="172" name="그림 1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37" y="3099403"/>
            <a:ext cx="610375" cy="600402"/>
          </a:xfrm>
          <a:prstGeom prst="rect">
            <a:avLst/>
          </a:prstGeom>
        </p:spPr>
      </p:pic>
      <p:pic>
        <p:nvPicPr>
          <p:cNvPr id="173" name="그림 1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609" y="3099403"/>
            <a:ext cx="610375" cy="600402"/>
          </a:xfrm>
          <a:prstGeom prst="rect">
            <a:avLst/>
          </a:prstGeom>
        </p:spPr>
      </p:pic>
      <p:pic>
        <p:nvPicPr>
          <p:cNvPr id="174" name="그림 1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541" y="3099403"/>
            <a:ext cx="485244" cy="539999"/>
          </a:xfrm>
          <a:prstGeom prst="rect">
            <a:avLst/>
          </a:prstGeom>
        </p:spPr>
      </p:pic>
      <p:pic>
        <p:nvPicPr>
          <p:cNvPr id="175" name="그림 1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73" y="3099403"/>
            <a:ext cx="485244" cy="539999"/>
          </a:xfrm>
          <a:prstGeom prst="rect">
            <a:avLst/>
          </a:prstGeom>
        </p:spPr>
      </p:pic>
      <p:pic>
        <p:nvPicPr>
          <p:cNvPr id="176" name="그림 17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93" y="3099403"/>
            <a:ext cx="565442" cy="561253"/>
          </a:xfrm>
          <a:prstGeom prst="rect">
            <a:avLst/>
          </a:prstGeom>
        </p:spPr>
      </p:pic>
      <p:pic>
        <p:nvPicPr>
          <p:cNvPr id="177" name="그림 17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11" y="3099403"/>
            <a:ext cx="565442" cy="561253"/>
          </a:xfrm>
          <a:prstGeom prst="rect">
            <a:avLst/>
          </a:prstGeom>
        </p:spPr>
      </p:pic>
      <p:pic>
        <p:nvPicPr>
          <p:cNvPr id="178" name="그림 17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71" y="3099403"/>
            <a:ext cx="490237" cy="531844"/>
          </a:xfrm>
          <a:prstGeom prst="rect">
            <a:avLst/>
          </a:prstGeom>
        </p:spPr>
      </p:pic>
      <p:pic>
        <p:nvPicPr>
          <p:cNvPr id="179" name="그림 17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87" y="3099403"/>
            <a:ext cx="574686" cy="527551"/>
          </a:xfrm>
          <a:prstGeom prst="rect">
            <a:avLst/>
          </a:prstGeom>
        </p:spPr>
      </p:pic>
      <p:pic>
        <p:nvPicPr>
          <p:cNvPr id="180" name="그림 1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082" y="3099403"/>
            <a:ext cx="490237" cy="531844"/>
          </a:xfrm>
          <a:prstGeom prst="rect">
            <a:avLst/>
          </a:prstGeom>
        </p:spPr>
      </p:pic>
      <p:grpSp>
        <p:nvGrpSpPr>
          <p:cNvPr id="181" name="그룹 180"/>
          <p:cNvGrpSpPr/>
          <p:nvPr/>
        </p:nvGrpSpPr>
        <p:grpSpPr>
          <a:xfrm>
            <a:off x="421071" y="3617636"/>
            <a:ext cx="1665841" cy="417871"/>
            <a:chOff x="470204" y="3381355"/>
            <a:chExt cx="1665841" cy="417871"/>
          </a:xfrm>
        </p:grpSpPr>
        <p:sp>
          <p:nvSpPr>
            <p:cNvPr id="182" name="직사각형 181"/>
            <p:cNvSpPr/>
            <p:nvPr/>
          </p:nvSpPr>
          <p:spPr>
            <a:xfrm>
              <a:off x="470204" y="3381355"/>
              <a:ext cx="16658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acrc-palette-deploy-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183" name="직사각형 182"/>
            <p:cNvSpPr/>
            <p:nvPr/>
          </p:nvSpPr>
          <p:spPr>
            <a:xfrm>
              <a:off x="470204" y="3553005"/>
              <a:ext cx="16658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acrc-palette-deploy-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cxnSp>
        <p:nvCxnSpPr>
          <p:cNvPr id="184" name="직선 연결선 183"/>
          <p:cNvCxnSpPr/>
          <p:nvPr/>
        </p:nvCxnSpPr>
        <p:spPr>
          <a:xfrm>
            <a:off x="3614266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184"/>
          <p:cNvCxnSpPr/>
          <p:nvPr/>
        </p:nvCxnSpPr>
        <p:spPr>
          <a:xfrm>
            <a:off x="2061330" y="716974"/>
            <a:ext cx="0" cy="5702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185"/>
          <p:cNvCxnSpPr/>
          <p:nvPr/>
        </p:nvCxnSpPr>
        <p:spPr>
          <a:xfrm>
            <a:off x="5210512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186"/>
          <p:cNvCxnSpPr/>
          <p:nvPr/>
        </p:nvCxnSpPr>
        <p:spPr>
          <a:xfrm>
            <a:off x="6741478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직선 연결선 187"/>
          <p:cNvCxnSpPr/>
          <p:nvPr/>
        </p:nvCxnSpPr>
        <p:spPr>
          <a:xfrm>
            <a:off x="8278496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직선 연결선 188"/>
          <p:cNvCxnSpPr/>
          <p:nvPr/>
        </p:nvCxnSpPr>
        <p:spPr>
          <a:xfrm>
            <a:off x="10084118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직선 연결선 189"/>
          <p:cNvCxnSpPr/>
          <p:nvPr/>
        </p:nvCxnSpPr>
        <p:spPr>
          <a:xfrm>
            <a:off x="11874009" y="716974"/>
            <a:ext cx="0" cy="5701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직선 연결선 190"/>
          <p:cNvCxnSpPr/>
          <p:nvPr/>
        </p:nvCxnSpPr>
        <p:spPr>
          <a:xfrm flipH="1">
            <a:off x="391200" y="716974"/>
            <a:ext cx="2223" cy="5694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직선 연결선 191"/>
          <p:cNvCxnSpPr/>
          <p:nvPr/>
        </p:nvCxnSpPr>
        <p:spPr>
          <a:xfrm>
            <a:off x="393422" y="3084106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8772225" y="996575"/>
            <a:ext cx="6155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국토부</a:t>
            </a:r>
            <a:endParaRPr lang="en-US" altLang="ko-KR"/>
          </a:p>
        </p:txBody>
      </p:sp>
      <p:sp>
        <p:nvSpPr>
          <p:cNvPr id="194" name="TextBox 193"/>
          <p:cNvSpPr txBox="1"/>
          <p:nvPr/>
        </p:nvSpPr>
        <p:spPr>
          <a:xfrm>
            <a:off x="2164604" y="996575"/>
            <a:ext cx="11525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/>
              <a:t>ASP</a:t>
            </a:r>
            <a:r>
              <a:rPr lang="ko-KR" altLang="en-US"/>
              <a:t>국민</a:t>
            </a:r>
            <a:r>
              <a:rPr lang="en-US" altLang="ko-KR"/>
              <a:t>Call</a:t>
            </a:r>
            <a:endParaRPr lang="ko-KR" altLang="en-US" dirty="0" err="1"/>
          </a:p>
        </p:txBody>
      </p:sp>
      <p:sp>
        <p:nvSpPr>
          <p:cNvPr id="195" name="TextBox 194"/>
          <p:cNvSpPr txBox="1"/>
          <p:nvPr/>
        </p:nvSpPr>
        <p:spPr>
          <a:xfrm>
            <a:off x="3635416" y="873464"/>
            <a:ext cx="14362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환경청</a:t>
            </a:r>
            <a:r>
              <a:rPr lang="en-US" altLang="ko-KR"/>
              <a:t>,</a:t>
            </a:r>
          </a:p>
          <a:p>
            <a:r>
              <a:rPr lang="ko-KR" altLang="en-US"/>
              <a:t>국가문화유산청</a:t>
            </a:r>
            <a:endParaRPr lang="ko-KR" altLang="en-US" dirty="0" err="1"/>
          </a:p>
        </p:txBody>
      </p:sp>
      <p:sp>
        <p:nvSpPr>
          <p:cNvPr id="196" name="TextBox 195"/>
          <p:cNvSpPr txBox="1"/>
          <p:nvPr/>
        </p:nvSpPr>
        <p:spPr>
          <a:xfrm>
            <a:off x="6960096" y="996575"/>
            <a:ext cx="102592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여성가족부</a:t>
            </a:r>
            <a:endParaRPr lang="en-US" altLang="ko-KR"/>
          </a:p>
        </p:txBody>
      </p:sp>
      <p:sp>
        <p:nvSpPr>
          <p:cNvPr id="197" name="TextBox 196"/>
          <p:cNvSpPr txBox="1"/>
          <p:nvPr/>
        </p:nvSpPr>
        <p:spPr>
          <a:xfrm>
            <a:off x="10209878" y="873464"/>
            <a:ext cx="164147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농촌진흥청</a:t>
            </a:r>
            <a:endParaRPr lang="en-US" altLang="ko-KR"/>
          </a:p>
          <a:p>
            <a:r>
              <a:rPr lang="ko-KR" altLang="en-US"/>
              <a:t>농림축산검역본부</a:t>
            </a:r>
            <a:endParaRPr lang="en-US" altLang="ko-KR"/>
          </a:p>
        </p:txBody>
      </p:sp>
      <p:cxnSp>
        <p:nvCxnSpPr>
          <p:cNvPr id="198" name="직선 연결선 197"/>
          <p:cNvCxnSpPr/>
          <p:nvPr/>
        </p:nvCxnSpPr>
        <p:spPr>
          <a:xfrm>
            <a:off x="393422" y="4054719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직선 연결선 198"/>
          <p:cNvCxnSpPr/>
          <p:nvPr/>
        </p:nvCxnSpPr>
        <p:spPr>
          <a:xfrm>
            <a:off x="393422" y="1443219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직선 연결선 199"/>
          <p:cNvCxnSpPr/>
          <p:nvPr/>
        </p:nvCxnSpPr>
        <p:spPr>
          <a:xfrm>
            <a:off x="393422" y="716974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/>
          <p:cNvSpPr txBox="1"/>
          <p:nvPr/>
        </p:nvSpPr>
        <p:spPr>
          <a:xfrm>
            <a:off x="5585541" y="996575"/>
            <a:ext cx="6155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기상청</a:t>
            </a:r>
            <a:endParaRPr lang="en-US" altLang="ko-KR"/>
          </a:p>
        </p:txBody>
      </p:sp>
      <p:pic>
        <p:nvPicPr>
          <p:cNvPr id="202" name="그림 20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4" y="1803259"/>
            <a:ext cx="749225" cy="928475"/>
          </a:xfrm>
          <a:prstGeom prst="rect">
            <a:avLst/>
          </a:prstGeom>
        </p:spPr>
      </p:pic>
      <p:pic>
        <p:nvPicPr>
          <p:cNvPr id="203" name="그림 20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38" y="1803259"/>
            <a:ext cx="749225" cy="928475"/>
          </a:xfrm>
          <a:prstGeom prst="rect">
            <a:avLst/>
          </a:prstGeom>
        </p:spPr>
      </p:pic>
      <p:sp>
        <p:nvSpPr>
          <p:cNvPr id="204" name="직사각형 203"/>
          <p:cNvSpPr/>
          <p:nvPr/>
        </p:nvSpPr>
        <p:spPr>
          <a:xfrm>
            <a:off x="566209" y="1475466"/>
            <a:ext cx="1269578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acrc.call110.go.kr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192.168.100.25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05" name="그룹 204"/>
          <p:cNvGrpSpPr/>
          <p:nvPr/>
        </p:nvGrpSpPr>
        <p:grpSpPr>
          <a:xfrm>
            <a:off x="573543" y="2432591"/>
            <a:ext cx="1269578" cy="644549"/>
            <a:chOff x="493303" y="2249821"/>
            <a:chExt cx="1269578" cy="644549"/>
          </a:xfrm>
        </p:grpSpPr>
        <p:sp>
          <p:nvSpPr>
            <p:cNvPr id="206" name="직사각형 205"/>
            <p:cNvSpPr/>
            <p:nvPr/>
          </p:nvSpPr>
          <p:spPr>
            <a:xfrm>
              <a:off x="493303" y="2249821"/>
              <a:ext cx="126957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ske-acrc-call110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07" name="직사각형 206"/>
            <p:cNvSpPr/>
            <p:nvPr/>
          </p:nvSpPr>
          <p:spPr>
            <a:xfrm>
              <a:off x="493303" y="2604714"/>
              <a:ext cx="126957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ske-acrc-call110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08" name="직사각형 207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192.168.90.3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09" name="직사각형 208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192.168.90.2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10" name="그림 20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654" y="1803259"/>
            <a:ext cx="749225" cy="928475"/>
          </a:xfrm>
          <a:prstGeom prst="rect">
            <a:avLst/>
          </a:prstGeom>
        </p:spPr>
      </p:pic>
      <p:pic>
        <p:nvPicPr>
          <p:cNvPr id="211" name="그림 2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08" y="1803259"/>
            <a:ext cx="749225" cy="928475"/>
          </a:xfrm>
          <a:prstGeom prst="rect">
            <a:avLst/>
          </a:prstGeom>
        </p:spPr>
      </p:pic>
      <p:sp>
        <p:nvSpPr>
          <p:cNvPr id="212" name="직사각형 211"/>
          <p:cNvSpPr/>
          <p:nvPr/>
        </p:nvSpPr>
        <p:spPr>
          <a:xfrm>
            <a:off x="2178845" y="1475466"/>
            <a:ext cx="119904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asp.call110.go.kr</a:t>
            </a:r>
          </a:p>
          <a:p>
            <a:pPr algn="ctr"/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192.168.100.26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13" name="그룹 212"/>
          <p:cNvGrpSpPr/>
          <p:nvPr/>
        </p:nvGrpSpPr>
        <p:grpSpPr>
          <a:xfrm>
            <a:off x="2150913" y="2432591"/>
            <a:ext cx="1199046" cy="644549"/>
            <a:chOff x="493303" y="2249821"/>
            <a:chExt cx="1199046" cy="644549"/>
          </a:xfrm>
        </p:grpSpPr>
        <p:sp>
          <p:nvSpPr>
            <p:cNvPr id="214" name="직사각형 213"/>
            <p:cNvSpPr/>
            <p:nvPr/>
          </p:nvSpPr>
          <p:spPr>
            <a:xfrm>
              <a:off x="493303" y="2249821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ske-a</a:t>
              </a:r>
              <a:r>
                <a:rPr lang="en-US" altLang="ko-KR" sz="1000" smtClean="0">
                  <a:latin typeface="Consolas" panose="020B0609020204030204" pitchFamily="49" charset="0"/>
                </a:rPr>
                <a:t>sp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15" name="직사각형 214"/>
            <p:cNvSpPr/>
            <p:nvPr/>
          </p:nvSpPr>
          <p:spPr>
            <a:xfrm>
              <a:off x="493303" y="2604714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ske-a</a:t>
              </a:r>
              <a:r>
                <a:rPr lang="en-US" altLang="ko-KR" sz="1000" smtClean="0">
                  <a:latin typeface="Consolas" panose="020B0609020204030204" pitchFamily="49" charset="0"/>
                </a:rPr>
                <a:t>sp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16" name="직사각형 215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192.168.90.5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17" name="직사각형 216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192.168.90.4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18" name="그림 2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1803259"/>
            <a:ext cx="749225" cy="928475"/>
          </a:xfrm>
          <a:prstGeom prst="rect">
            <a:avLst/>
          </a:prstGeom>
        </p:spPr>
      </p:pic>
      <p:pic>
        <p:nvPicPr>
          <p:cNvPr id="219" name="그림 2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454" y="1803259"/>
            <a:ext cx="749225" cy="928475"/>
          </a:xfrm>
          <a:prstGeom prst="rect">
            <a:avLst/>
          </a:prstGeom>
        </p:spPr>
      </p:pic>
      <p:sp>
        <p:nvSpPr>
          <p:cNvPr id="220" name="직사각형 219"/>
          <p:cNvSpPr/>
          <p:nvPr/>
        </p:nvSpPr>
        <p:spPr>
          <a:xfrm>
            <a:off x="3819157" y="1475466"/>
            <a:ext cx="1199046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altLang="ko-KR" sz="1000" smtClean="0">
                <a:latin typeface="Consolas" panose="020B0609020204030204" pitchFamily="49" charset="0"/>
              </a:rPr>
              <a:t>me.call110.go.kr</a:t>
            </a:r>
          </a:p>
          <a:p>
            <a:r>
              <a:rPr lang="en-US" altLang="ko-KR" sz="1000" smtClean="0">
                <a:latin typeface="Consolas" panose="020B0609020204030204" pitchFamily="49" charset="0"/>
              </a:rPr>
              <a:t>khs.call110.go.kr</a:t>
            </a:r>
          </a:p>
          <a:p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192.168.100.30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21" name="그룹 220"/>
          <p:cNvGrpSpPr/>
          <p:nvPr/>
        </p:nvGrpSpPr>
        <p:grpSpPr>
          <a:xfrm>
            <a:off x="3755959" y="2432591"/>
            <a:ext cx="1410643" cy="644549"/>
            <a:chOff x="493303" y="2249821"/>
            <a:chExt cx="1410643" cy="644549"/>
          </a:xfrm>
        </p:grpSpPr>
        <p:sp>
          <p:nvSpPr>
            <p:cNvPr id="222" name="직사각형 221"/>
            <p:cNvSpPr/>
            <p:nvPr/>
          </p:nvSpPr>
          <p:spPr>
            <a:xfrm>
              <a:off x="493303" y="2249821"/>
              <a:ext cx="1410643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me</a:t>
              </a:r>
              <a:r>
                <a:rPr lang="ko-KR" altLang="en-US" sz="1000" smtClean="0">
                  <a:latin typeface="Consolas" panose="020B0609020204030204" pitchFamily="49" charset="0"/>
                </a:rPr>
                <a:t>-</a:t>
              </a:r>
              <a:r>
                <a:rPr lang="en-US" altLang="ko-KR" sz="1000" smtClean="0">
                  <a:latin typeface="Consolas" panose="020B0609020204030204" pitchFamily="49" charset="0"/>
                </a:rPr>
                <a:t>khs-</a:t>
              </a:r>
              <a:r>
                <a:rPr lang="ko-KR" altLang="en-US" sz="1000" smtClean="0">
                  <a:latin typeface="Consolas" panose="020B0609020204030204" pitchFamily="49" charset="0"/>
                </a:rPr>
                <a:t>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</a:p>
          </p:txBody>
        </p:sp>
        <p:sp>
          <p:nvSpPr>
            <p:cNvPr id="223" name="직사각형 222"/>
            <p:cNvSpPr/>
            <p:nvPr/>
          </p:nvSpPr>
          <p:spPr>
            <a:xfrm>
              <a:off x="493303" y="2604714"/>
              <a:ext cx="1410643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me-khs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24" name="직사각형 223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192.168.90.16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25" name="직사각형 224"/>
            <p:cNvSpPr/>
            <p:nvPr/>
          </p:nvSpPr>
          <p:spPr>
            <a:xfrm>
              <a:off x="720497" y="2407106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192.168.90.15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26" name="그림 2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149" y="1803259"/>
            <a:ext cx="749225" cy="928475"/>
          </a:xfrm>
          <a:prstGeom prst="rect">
            <a:avLst/>
          </a:prstGeom>
        </p:spPr>
      </p:pic>
      <p:pic>
        <p:nvPicPr>
          <p:cNvPr id="227" name="그림 2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03" y="1803259"/>
            <a:ext cx="749225" cy="928475"/>
          </a:xfrm>
          <a:prstGeom prst="rect">
            <a:avLst/>
          </a:prstGeom>
        </p:spPr>
      </p:pic>
      <p:sp>
        <p:nvSpPr>
          <p:cNvPr id="228" name="직사각형 227"/>
          <p:cNvSpPr/>
          <p:nvPr/>
        </p:nvSpPr>
        <p:spPr>
          <a:xfrm>
            <a:off x="5288809" y="1475466"/>
            <a:ext cx="1340110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molit.call110.go.kr</a:t>
            </a:r>
          </a:p>
          <a:p>
            <a:pPr algn="ctr"/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192.168.100.29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29" name="그룹 228"/>
          <p:cNvGrpSpPr/>
          <p:nvPr/>
        </p:nvGrpSpPr>
        <p:grpSpPr>
          <a:xfrm>
            <a:off x="5331408" y="2432591"/>
            <a:ext cx="1340110" cy="644549"/>
            <a:chOff x="493303" y="2249821"/>
            <a:chExt cx="1340110" cy="644549"/>
          </a:xfrm>
        </p:grpSpPr>
        <p:sp>
          <p:nvSpPr>
            <p:cNvPr id="230" name="직사각형 229"/>
            <p:cNvSpPr/>
            <p:nvPr/>
          </p:nvSpPr>
          <p:spPr>
            <a:xfrm>
              <a:off x="493303" y="2249821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molit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31" name="직사각형 230"/>
            <p:cNvSpPr/>
            <p:nvPr/>
          </p:nvSpPr>
          <p:spPr>
            <a:xfrm>
              <a:off x="493303" y="2604714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molit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32" name="직사각형 231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192.168.90.14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33" name="직사각형 232"/>
            <p:cNvSpPr/>
            <p:nvPr/>
          </p:nvSpPr>
          <p:spPr>
            <a:xfrm>
              <a:off x="720497" y="2407106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192.168.90.13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34" name="그림 2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727" y="1803259"/>
            <a:ext cx="749225" cy="928475"/>
          </a:xfrm>
          <a:prstGeom prst="rect">
            <a:avLst/>
          </a:prstGeom>
        </p:spPr>
      </p:pic>
      <p:pic>
        <p:nvPicPr>
          <p:cNvPr id="235" name="그림 2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81" y="1803259"/>
            <a:ext cx="749225" cy="928475"/>
          </a:xfrm>
          <a:prstGeom prst="rect">
            <a:avLst/>
          </a:prstGeom>
        </p:spPr>
      </p:pic>
      <p:sp>
        <p:nvSpPr>
          <p:cNvPr id="236" name="직사각형 235"/>
          <p:cNvSpPr/>
          <p:nvPr/>
        </p:nvSpPr>
        <p:spPr>
          <a:xfrm>
            <a:off x="6820387" y="1475466"/>
            <a:ext cx="1340110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mogef.call110.go.kr</a:t>
            </a:r>
          </a:p>
          <a:p>
            <a:pPr algn="ctr"/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192.168.100.27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37" name="그룹 236"/>
          <p:cNvGrpSpPr/>
          <p:nvPr/>
        </p:nvGrpSpPr>
        <p:grpSpPr>
          <a:xfrm>
            <a:off x="6862986" y="2432591"/>
            <a:ext cx="1340110" cy="644549"/>
            <a:chOff x="493303" y="2249821"/>
            <a:chExt cx="1340110" cy="644549"/>
          </a:xfrm>
        </p:grpSpPr>
        <p:sp>
          <p:nvSpPr>
            <p:cNvPr id="238" name="직사각형 237"/>
            <p:cNvSpPr/>
            <p:nvPr/>
          </p:nvSpPr>
          <p:spPr>
            <a:xfrm>
              <a:off x="493303" y="2249821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mogef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39" name="직사각형 238"/>
            <p:cNvSpPr/>
            <p:nvPr/>
          </p:nvSpPr>
          <p:spPr>
            <a:xfrm>
              <a:off x="493303" y="2604714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mogef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40" name="직사각형 239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192.168.90.8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41" name="직사각형 240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192.168.90.7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42" name="그림 2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45" y="1803259"/>
            <a:ext cx="749225" cy="928475"/>
          </a:xfrm>
          <a:prstGeom prst="rect">
            <a:avLst/>
          </a:prstGeom>
        </p:spPr>
      </p:pic>
      <p:pic>
        <p:nvPicPr>
          <p:cNvPr id="243" name="그림 2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199" y="1803259"/>
            <a:ext cx="749225" cy="928475"/>
          </a:xfrm>
          <a:prstGeom prst="rect">
            <a:avLst/>
          </a:prstGeom>
        </p:spPr>
      </p:pic>
      <p:sp>
        <p:nvSpPr>
          <p:cNvPr id="244" name="직사각형 243"/>
          <p:cNvSpPr/>
          <p:nvPr/>
        </p:nvSpPr>
        <p:spPr>
          <a:xfrm>
            <a:off x="8546636" y="1475466"/>
            <a:ext cx="119904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kma.call110.go.kr</a:t>
            </a:r>
          </a:p>
          <a:p>
            <a:pPr algn="ctr"/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192.168.100.28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45" name="그룹 244"/>
          <p:cNvGrpSpPr/>
          <p:nvPr/>
        </p:nvGrpSpPr>
        <p:grpSpPr>
          <a:xfrm>
            <a:off x="8518704" y="2432591"/>
            <a:ext cx="1199046" cy="644549"/>
            <a:chOff x="493303" y="2249821"/>
            <a:chExt cx="1199046" cy="644549"/>
          </a:xfrm>
        </p:grpSpPr>
        <p:sp>
          <p:nvSpPr>
            <p:cNvPr id="246" name="직사각형 245"/>
            <p:cNvSpPr/>
            <p:nvPr/>
          </p:nvSpPr>
          <p:spPr>
            <a:xfrm>
              <a:off x="493303" y="2249821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kma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493303" y="2604714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kma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48" name="직사각형 247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192.168.90.10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49" name="직사각형 248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192.168.90.9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250" name="그림 2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959" y="1803259"/>
            <a:ext cx="749225" cy="928475"/>
          </a:xfrm>
          <a:prstGeom prst="rect">
            <a:avLst/>
          </a:prstGeom>
        </p:spPr>
      </p:pic>
      <p:pic>
        <p:nvPicPr>
          <p:cNvPr id="251" name="그림 2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713" y="1803259"/>
            <a:ext cx="749225" cy="928475"/>
          </a:xfrm>
          <a:prstGeom prst="rect">
            <a:avLst/>
          </a:prstGeom>
        </p:spPr>
      </p:pic>
      <p:sp>
        <p:nvSpPr>
          <p:cNvPr id="252" name="직사각형 251"/>
          <p:cNvSpPr/>
          <p:nvPr/>
        </p:nvSpPr>
        <p:spPr>
          <a:xfrm>
            <a:off x="10283885" y="1475466"/>
            <a:ext cx="1269578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rpqa.call110.go.kr</a:t>
            </a:r>
          </a:p>
          <a:p>
            <a:pPr algn="ctr"/>
            <a:r>
              <a:rPr lang="en-US" altLang="ko-KR" sz="1000" smtClean="0">
                <a:latin typeface="Consolas" panose="020B0609020204030204" pitchFamily="49" charset="0"/>
              </a:rPr>
              <a:t>rda.call110.go.kr</a:t>
            </a:r>
          </a:p>
          <a:p>
            <a:pPr algn="ctr"/>
            <a:r>
              <a:rPr lang="en-US" altLang="ko-KR" sz="1000" smtClean="0">
                <a:solidFill>
                  <a:srgbClr val="C00000"/>
                </a:solidFill>
                <a:latin typeface="Consolas" panose="020B0609020204030204" pitchFamily="49" charset="0"/>
              </a:rPr>
              <a:t>192.168.100.31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253" name="그룹 252"/>
          <p:cNvGrpSpPr/>
          <p:nvPr/>
        </p:nvGrpSpPr>
        <p:grpSpPr>
          <a:xfrm>
            <a:off x="10291218" y="2432591"/>
            <a:ext cx="1692771" cy="644549"/>
            <a:chOff x="493303" y="2249821"/>
            <a:chExt cx="1692771" cy="644549"/>
          </a:xfrm>
        </p:grpSpPr>
        <p:sp>
          <p:nvSpPr>
            <p:cNvPr id="254" name="직사각형 253"/>
            <p:cNvSpPr/>
            <p:nvPr/>
          </p:nvSpPr>
          <p:spPr>
            <a:xfrm>
              <a:off x="493303" y="2249821"/>
              <a:ext cx="1551707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rda-apqa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55" name="직사각형 254"/>
            <p:cNvSpPr/>
            <p:nvPr/>
          </p:nvSpPr>
          <p:spPr>
            <a:xfrm>
              <a:off x="493303" y="2604714"/>
              <a:ext cx="1692771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 rda-apqa 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 smtClean="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56" name="직사각형 255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192.168.0.19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57" name="직사각형 256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 smtClean="0">
                  <a:solidFill>
                    <a:srgbClr val="C00000"/>
                  </a:solidFill>
                  <a:latin typeface="Consolas" panose="020B0609020204030204" pitchFamily="49" charset="0"/>
                </a:rPr>
                <a:t>192.168.0.18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grpSp>
        <p:nvGrpSpPr>
          <p:cNvPr id="258" name="그룹 257"/>
          <p:cNvGrpSpPr/>
          <p:nvPr/>
        </p:nvGrpSpPr>
        <p:grpSpPr>
          <a:xfrm>
            <a:off x="2052419" y="3617636"/>
            <a:ext cx="1595309" cy="417871"/>
            <a:chOff x="470204" y="3381355"/>
            <a:chExt cx="1595309" cy="417871"/>
          </a:xfrm>
        </p:grpSpPr>
        <p:sp>
          <p:nvSpPr>
            <p:cNvPr id="259" name="직사각형 258"/>
            <p:cNvSpPr/>
            <p:nvPr/>
          </p:nvSpPr>
          <p:spPr>
            <a:xfrm>
              <a:off x="470204" y="3381355"/>
              <a:ext cx="159530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asp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60" name="직사각형 259"/>
            <p:cNvSpPr/>
            <p:nvPr/>
          </p:nvSpPr>
          <p:spPr>
            <a:xfrm>
              <a:off x="470204" y="3553005"/>
              <a:ext cx="159530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a</a:t>
              </a:r>
              <a:r>
                <a:rPr lang="en-US" altLang="ko-KR" sz="1000" smtClean="0">
                  <a:latin typeface="Consolas" panose="020B0609020204030204" pitchFamily="49" charset="0"/>
                </a:rPr>
                <a:t>sp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grpSp>
        <p:nvGrpSpPr>
          <p:cNvPr id="261" name="그룹 260"/>
          <p:cNvGrpSpPr/>
          <p:nvPr/>
        </p:nvGrpSpPr>
        <p:grpSpPr>
          <a:xfrm>
            <a:off x="3522380" y="3617636"/>
            <a:ext cx="1806905" cy="417871"/>
            <a:chOff x="470204" y="3381355"/>
            <a:chExt cx="1806905" cy="417871"/>
          </a:xfrm>
        </p:grpSpPr>
        <p:sp>
          <p:nvSpPr>
            <p:cNvPr id="262" name="직사각형 261"/>
            <p:cNvSpPr/>
            <p:nvPr/>
          </p:nvSpPr>
          <p:spPr>
            <a:xfrm>
              <a:off x="470204" y="3381355"/>
              <a:ext cx="180690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me-khs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63" name="직사각형 262"/>
            <p:cNvSpPr/>
            <p:nvPr/>
          </p:nvSpPr>
          <p:spPr>
            <a:xfrm>
              <a:off x="470204" y="3553005"/>
              <a:ext cx="180690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me-khs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grpSp>
        <p:nvGrpSpPr>
          <p:cNvPr id="264" name="그룹 263"/>
          <p:cNvGrpSpPr/>
          <p:nvPr/>
        </p:nvGrpSpPr>
        <p:grpSpPr>
          <a:xfrm>
            <a:off x="5132844" y="3617636"/>
            <a:ext cx="1736373" cy="417871"/>
            <a:chOff x="470204" y="3381355"/>
            <a:chExt cx="1736373" cy="417871"/>
          </a:xfrm>
        </p:grpSpPr>
        <p:sp>
          <p:nvSpPr>
            <p:cNvPr id="265" name="직사각형 264"/>
            <p:cNvSpPr/>
            <p:nvPr/>
          </p:nvSpPr>
          <p:spPr>
            <a:xfrm>
              <a:off x="470204" y="3381355"/>
              <a:ext cx="173637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molit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66" name="직사각형 265"/>
            <p:cNvSpPr/>
            <p:nvPr/>
          </p:nvSpPr>
          <p:spPr>
            <a:xfrm>
              <a:off x="470204" y="3553005"/>
              <a:ext cx="173637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molit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grpSp>
        <p:nvGrpSpPr>
          <p:cNvPr id="267" name="그룹 266"/>
          <p:cNvGrpSpPr/>
          <p:nvPr/>
        </p:nvGrpSpPr>
        <p:grpSpPr>
          <a:xfrm>
            <a:off x="6747618" y="3617636"/>
            <a:ext cx="1736373" cy="417871"/>
            <a:chOff x="470204" y="3381355"/>
            <a:chExt cx="1736373" cy="417871"/>
          </a:xfrm>
        </p:grpSpPr>
        <p:sp>
          <p:nvSpPr>
            <p:cNvPr id="268" name="직사각형 267"/>
            <p:cNvSpPr/>
            <p:nvPr/>
          </p:nvSpPr>
          <p:spPr>
            <a:xfrm>
              <a:off x="470204" y="3381355"/>
              <a:ext cx="173637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mogef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69" name="직사각형 268"/>
            <p:cNvSpPr/>
            <p:nvPr/>
          </p:nvSpPr>
          <p:spPr>
            <a:xfrm>
              <a:off x="470204" y="3553005"/>
              <a:ext cx="173637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mogef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grpSp>
        <p:nvGrpSpPr>
          <p:cNvPr id="270" name="그룹 269"/>
          <p:cNvGrpSpPr/>
          <p:nvPr/>
        </p:nvGrpSpPr>
        <p:grpSpPr>
          <a:xfrm>
            <a:off x="8377621" y="3617636"/>
            <a:ext cx="1595309" cy="417871"/>
            <a:chOff x="470204" y="3381355"/>
            <a:chExt cx="1595309" cy="417871"/>
          </a:xfrm>
        </p:grpSpPr>
        <p:sp>
          <p:nvSpPr>
            <p:cNvPr id="271" name="직사각형 270"/>
            <p:cNvSpPr/>
            <p:nvPr/>
          </p:nvSpPr>
          <p:spPr>
            <a:xfrm>
              <a:off x="470204" y="3381355"/>
              <a:ext cx="159530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kma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72" name="직사각형 271"/>
            <p:cNvSpPr/>
            <p:nvPr/>
          </p:nvSpPr>
          <p:spPr>
            <a:xfrm>
              <a:off x="470204" y="3553005"/>
              <a:ext cx="159530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kma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grpSp>
        <p:nvGrpSpPr>
          <p:cNvPr id="273" name="그룹 272"/>
          <p:cNvGrpSpPr/>
          <p:nvPr/>
        </p:nvGrpSpPr>
        <p:grpSpPr>
          <a:xfrm>
            <a:off x="10019735" y="3617636"/>
            <a:ext cx="1947969" cy="417871"/>
            <a:chOff x="343725" y="3381355"/>
            <a:chExt cx="1947969" cy="417871"/>
          </a:xfrm>
        </p:grpSpPr>
        <p:sp>
          <p:nvSpPr>
            <p:cNvPr id="274" name="직사각형 273"/>
            <p:cNvSpPr/>
            <p:nvPr/>
          </p:nvSpPr>
          <p:spPr>
            <a:xfrm>
              <a:off x="343725" y="3381355"/>
              <a:ext cx="194796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rpa-apqa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275" name="직사각형 274"/>
            <p:cNvSpPr/>
            <p:nvPr/>
          </p:nvSpPr>
          <p:spPr>
            <a:xfrm>
              <a:off x="343725" y="3553005"/>
              <a:ext cx="194796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rpa-apqa</a:t>
              </a:r>
              <a:r>
                <a:rPr lang="ko-KR" altLang="en-US" sz="1000" smtClean="0">
                  <a:latin typeface="Consolas" panose="020B0609020204030204" pitchFamily="49" charset="0"/>
                </a:rPr>
                <a:t>-palette-deploy-</a:t>
              </a:r>
              <a:r>
                <a:rPr lang="en-US" altLang="ko-KR" sz="1000" smtClean="0">
                  <a:latin typeface="Consolas" panose="020B0609020204030204" pitchFamily="49" charset="0"/>
                </a:rPr>
                <a:t>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</p:grpSp>
      <p:cxnSp>
        <p:nvCxnSpPr>
          <p:cNvPr id="276" name="직선 연결선 275"/>
          <p:cNvCxnSpPr/>
          <p:nvPr/>
        </p:nvCxnSpPr>
        <p:spPr>
          <a:xfrm>
            <a:off x="391200" y="6411771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7" name="그룹 276"/>
          <p:cNvGrpSpPr/>
          <p:nvPr/>
        </p:nvGrpSpPr>
        <p:grpSpPr>
          <a:xfrm>
            <a:off x="483734" y="4067710"/>
            <a:ext cx="1228374" cy="2340596"/>
            <a:chOff x="483734" y="4109275"/>
            <a:chExt cx="1228374" cy="2340596"/>
          </a:xfrm>
        </p:grpSpPr>
        <p:pic>
          <p:nvPicPr>
            <p:cNvPr id="278" name="그림 27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279" name="그림 27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280" name="그림 27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281" name="그림 28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282" name="그림 28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283" name="그림 28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284" name="그림 28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pic>
        <p:nvPicPr>
          <p:cNvPr id="285" name="그림 28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952" y="201651"/>
            <a:ext cx="914286" cy="904762"/>
          </a:xfrm>
          <a:prstGeom prst="rect">
            <a:avLst/>
          </a:prstGeom>
        </p:spPr>
      </p:pic>
      <p:sp>
        <p:nvSpPr>
          <p:cNvPr id="286" name="TextBox 285"/>
          <p:cNvSpPr txBox="1"/>
          <p:nvPr/>
        </p:nvSpPr>
        <p:spPr>
          <a:xfrm>
            <a:off x="176702" y="431533"/>
            <a:ext cx="720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ACRC</a:t>
            </a:r>
            <a:endParaRPr lang="ko-KR" altLang="en-US" sz="1200" dirty="0" err="1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754931" y="996575"/>
            <a:ext cx="102592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권익위원회</a:t>
            </a:r>
            <a:endParaRPr lang="ko-KR" altLang="en-US" sz="1200" dirty="0" err="1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88" name="그룹 287"/>
          <p:cNvGrpSpPr/>
          <p:nvPr/>
        </p:nvGrpSpPr>
        <p:grpSpPr>
          <a:xfrm>
            <a:off x="2106219" y="4067710"/>
            <a:ext cx="1228374" cy="2340596"/>
            <a:chOff x="483734" y="4109275"/>
            <a:chExt cx="1228374" cy="2340596"/>
          </a:xfrm>
        </p:grpSpPr>
        <p:pic>
          <p:nvPicPr>
            <p:cNvPr id="289" name="그림 28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290" name="그림 28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291" name="그림 2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292" name="그림 29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293" name="그림 29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294" name="그림 29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295" name="그림 29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grpSp>
        <p:nvGrpSpPr>
          <p:cNvPr id="296" name="그룹 295"/>
          <p:cNvGrpSpPr/>
          <p:nvPr/>
        </p:nvGrpSpPr>
        <p:grpSpPr>
          <a:xfrm>
            <a:off x="3661681" y="4067710"/>
            <a:ext cx="1228374" cy="2340596"/>
            <a:chOff x="483734" y="4109275"/>
            <a:chExt cx="1228374" cy="2340596"/>
          </a:xfrm>
        </p:grpSpPr>
        <p:pic>
          <p:nvPicPr>
            <p:cNvPr id="297" name="그림 29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298" name="그림 29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299" name="그림 29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300" name="그림 299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301" name="그림 30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302" name="그림 30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303" name="그림 30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grpSp>
        <p:nvGrpSpPr>
          <p:cNvPr id="304" name="그룹 303"/>
          <p:cNvGrpSpPr/>
          <p:nvPr/>
        </p:nvGrpSpPr>
        <p:grpSpPr>
          <a:xfrm>
            <a:off x="5204461" y="4067710"/>
            <a:ext cx="1228374" cy="2340596"/>
            <a:chOff x="483734" y="4109275"/>
            <a:chExt cx="1228374" cy="2340596"/>
          </a:xfrm>
        </p:grpSpPr>
        <p:pic>
          <p:nvPicPr>
            <p:cNvPr id="305" name="그림 30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306" name="그림 30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307" name="그림 30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308" name="그림 30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309" name="그림 30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310" name="그림 30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311" name="그림 31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grpSp>
        <p:nvGrpSpPr>
          <p:cNvPr id="312" name="그룹 311"/>
          <p:cNvGrpSpPr/>
          <p:nvPr/>
        </p:nvGrpSpPr>
        <p:grpSpPr>
          <a:xfrm>
            <a:off x="6744072" y="4067710"/>
            <a:ext cx="1228374" cy="2340596"/>
            <a:chOff x="483734" y="4109275"/>
            <a:chExt cx="1228374" cy="2340596"/>
          </a:xfrm>
        </p:grpSpPr>
        <p:pic>
          <p:nvPicPr>
            <p:cNvPr id="313" name="그림 3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314" name="그림 3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315" name="그림 3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316" name="그림 31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317" name="그림 31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318" name="그림 3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319" name="그림 31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grpSp>
        <p:nvGrpSpPr>
          <p:cNvPr id="320" name="그룹 319"/>
          <p:cNvGrpSpPr/>
          <p:nvPr/>
        </p:nvGrpSpPr>
        <p:grpSpPr>
          <a:xfrm>
            <a:off x="8470568" y="4067710"/>
            <a:ext cx="1228374" cy="2340596"/>
            <a:chOff x="483734" y="4109275"/>
            <a:chExt cx="1228374" cy="2340596"/>
          </a:xfrm>
        </p:grpSpPr>
        <p:pic>
          <p:nvPicPr>
            <p:cNvPr id="321" name="그림 32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322" name="그림 3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323" name="그림 32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324" name="그림 32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325" name="그림 32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326" name="그림 3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327" name="그림 32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  <p:grpSp>
        <p:nvGrpSpPr>
          <p:cNvPr id="328" name="그룹 327"/>
          <p:cNvGrpSpPr/>
          <p:nvPr/>
        </p:nvGrpSpPr>
        <p:grpSpPr>
          <a:xfrm>
            <a:off x="10262987" y="4067710"/>
            <a:ext cx="1228374" cy="2340596"/>
            <a:chOff x="483734" y="4109275"/>
            <a:chExt cx="1228374" cy="2340596"/>
          </a:xfrm>
        </p:grpSpPr>
        <p:pic>
          <p:nvPicPr>
            <p:cNvPr id="329" name="그림 32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681" y="4160109"/>
              <a:ext cx="904427" cy="602951"/>
            </a:xfrm>
            <a:prstGeom prst="rect">
              <a:avLst/>
            </a:prstGeom>
          </p:spPr>
        </p:pic>
        <p:pic>
          <p:nvPicPr>
            <p:cNvPr id="330" name="그림 32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0758" y="5714428"/>
              <a:ext cx="894711" cy="735443"/>
            </a:xfrm>
            <a:prstGeom prst="rect">
              <a:avLst/>
            </a:prstGeom>
          </p:spPr>
        </p:pic>
        <p:pic>
          <p:nvPicPr>
            <p:cNvPr id="331" name="그림 33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734" y="4109275"/>
              <a:ext cx="501191" cy="344568"/>
            </a:xfrm>
            <a:prstGeom prst="rect">
              <a:avLst/>
            </a:prstGeom>
          </p:spPr>
        </p:pic>
        <p:pic>
          <p:nvPicPr>
            <p:cNvPr id="332" name="그림 33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5015" y="4767896"/>
              <a:ext cx="878026" cy="979159"/>
            </a:xfrm>
            <a:prstGeom prst="rect">
              <a:avLst/>
            </a:prstGeom>
          </p:spPr>
        </p:pic>
        <p:pic>
          <p:nvPicPr>
            <p:cNvPr id="333" name="그림 33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898756"/>
              <a:ext cx="210165" cy="210165"/>
            </a:xfrm>
            <a:prstGeom prst="rect">
              <a:avLst/>
            </a:prstGeom>
          </p:spPr>
        </p:pic>
        <p:pic>
          <p:nvPicPr>
            <p:cNvPr id="334" name="그림 33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584" y="5214837"/>
              <a:ext cx="210165" cy="210165"/>
            </a:xfrm>
            <a:prstGeom prst="rect">
              <a:avLst/>
            </a:prstGeom>
          </p:spPr>
        </p:pic>
        <p:pic>
          <p:nvPicPr>
            <p:cNvPr id="335" name="그림 33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55" y="5047567"/>
              <a:ext cx="257465" cy="257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693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와이드스크린</PresentationFormat>
  <Paragraphs>68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Consolas</vt:lpstr>
      <vt:lpstr>맑은 고딕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3</cp:revision>
  <dcterms:created xsi:type="dcterms:W3CDTF">2024-08-27T06:45:43Z</dcterms:created>
  <dcterms:modified xsi:type="dcterms:W3CDTF">2024-08-27T09:32:13Z</dcterms:modified>
</cp:coreProperties>
</file>