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82" autoAdjust="0"/>
    <p:restoredTop sz="96517" autoAdjust="0"/>
  </p:normalViewPr>
  <p:slideViewPr>
    <p:cSldViewPr snapToGrid="0">
      <p:cViewPr>
        <p:scale>
          <a:sx n="125" d="100"/>
          <a:sy n="125" d="100"/>
        </p:scale>
        <p:origin x="-9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 altLang="ko-K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7448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2572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1264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8539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9609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042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1767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1502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429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8897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 altLang="ko-KR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1927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220DF-0C3B-4C77-9078-C44469329EDE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8677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직사각형 171">
            <a:extLst>
              <a:ext uri="{FF2B5EF4-FFF2-40B4-BE49-F238E27FC236}">
                <a16:creationId xmlns:a16="http://schemas.microsoft.com/office/drawing/2014/main" id="{ABB0273B-3BA2-1BE4-FC0C-B65831195D4A}"/>
              </a:ext>
            </a:extLst>
          </p:cNvPr>
          <p:cNvSpPr/>
          <p:nvPr/>
        </p:nvSpPr>
        <p:spPr>
          <a:xfrm>
            <a:off x="5049493" y="442344"/>
            <a:ext cx="6884237" cy="5351706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919" name="TextBox 30">
            <a:extLst>
              <a:ext uri="{FF2B5EF4-FFF2-40B4-BE49-F238E27FC236}">
                <a16:creationId xmlns:a16="http://schemas.microsoft.com/office/drawing/2014/main" id="{BFFBE2C1-7FCD-FBFA-F896-022F6A89939A}"/>
              </a:ext>
            </a:extLst>
          </p:cNvPr>
          <p:cNvSpPr txBox="1"/>
          <p:nvPr/>
        </p:nvSpPr>
        <p:spPr>
          <a:xfrm>
            <a:off x="5047636" y="410687"/>
            <a:ext cx="6884237" cy="180000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내부시스템</a:t>
            </a:r>
            <a:endParaRPr lang="ko-KR" altLang="en-US" sz="1000" dirty="0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52F87AEA-880C-D618-9045-A267D4D6EB5E}"/>
              </a:ext>
            </a:extLst>
          </p:cNvPr>
          <p:cNvGrpSpPr/>
          <p:nvPr/>
        </p:nvGrpSpPr>
        <p:grpSpPr>
          <a:xfrm>
            <a:off x="2086646" y="410687"/>
            <a:ext cx="1943994" cy="2923662"/>
            <a:chOff x="2086646" y="680598"/>
            <a:chExt cx="3346414" cy="2923662"/>
          </a:xfrm>
        </p:grpSpPr>
        <p:sp>
          <p:nvSpPr>
            <p:cNvPr id="6" name="직사각형 171">
              <a:extLst>
                <a:ext uri="{FF2B5EF4-FFF2-40B4-BE49-F238E27FC236}">
                  <a16:creationId xmlns:a16="http://schemas.microsoft.com/office/drawing/2014/main" id="{E092242B-2158-B870-1E99-14FE5AE299DB}"/>
                </a:ext>
              </a:extLst>
            </p:cNvPr>
            <p:cNvSpPr/>
            <p:nvPr/>
          </p:nvSpPr>
          <p:spPr>
            <a:xfrm>
              <a:off x="2086647" y="680598"/>
              <a:ext cx="3346413" cy="29236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400"/>
                <a:t>ㅊㄲ</a:t>
              </a:r>
            </a:p>
          </p:txBody>
        </p:sp>
        <p:sp>
          <p:nvSpPr>
            <p:cNvPr id="7" name="TextBox 30">
              <a:extLst>
                <a:ext uri="{FF2B5EF4-FFF2-40B4-BE49-F238E27FC236}">
                  <a16:creationId xmlns:a16="http://schemas.microsoft.com/office/drawing/2014/main" id="{A5AD2184-819E-4FE4-9612-F52872739E35}"/>
                </a:ext>
              </a:extLst>
            </p:cNvPr>
            <p:cNvSpPr txBox="1"/>
            <p:nvPr/>
          </p:nvSpPr>
          <p:spPr>
            <a:xfrm>
              <a:off x="2086646" y="680598"/>
              <a:ext cx="3346413" cy="18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>
              <a:defPPr>
                <a:defRPr lang="en-US"/>
              </a:defPPr>
              <a:lvl1pPr defTabSz="914291">
                <a:defRPr sz="7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457145" defTabSz="914291"/>
              <a:lvl3pPr marL="914291" defTabSz="914291"/>
              <a:lvl4pPr marL="1371436" defTabSz="914291"/>
              <a:lvl5pPr marL="1828581" defTabSz="914291"/>
              <a:lvl6pPr marL="2285726" defTabSz="914291"/>
              <a:lvl7pPr marL="2742872" defTabSz="914291"/>
              <a:lvl8pPr marL="3200017" defTabSz="914291"/>
              <a:lvl9pPr marL="3657163" defTabSz="914291"/>
            </a:lstStyle>
            <a:p>
              <a:r>
                <a:rPr lang="ko-KR" altLang="en-US" sz="1000"/>
                <a:t>배드뱅크</a:t>
              </a:r>
              <a:endParaRPr lang="ko-KR" altLang="en-US" sz="1000" dirty="0"/>
            </a:p>
          </p:txBody>
        </p:sp>
      </p:grpSp>
      <p:sp>
        <p:nvSpPr>
          <p:cNvPr id="13" name="직사각형 195">
            <a:extLst>
              <a:ext uri="{FF2B5EF4-FFF2-40B4-BE49-F238E27FC236}">
                <a16:creationId xmlns:a16="http://schemas.microsoft.com/office/drawing/2014/main" id="{4A3F5054-7719-6906-1BC1-89AADF777054}"/>
              </a:ext>
            </a:extLst>
          </p:cNvPr>
          <p:cNvSpPr/>
          <p:nvPr/>
        </p:nvSpPr>
        <p:spPr>
          <a:xfrm>
            <a:off x="2295030" y="759742"/>
            <a:ext cx="655086" cy="2330768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4" name="TextBox 30">
            <a:extLst>
              <a:ext uri="{FF2B5EF4-FFF2-40B4-BE49-F238E27FC236}">
                <a16:creationId xmlns:a16="http://schemas.microsoft.com/office/drawing/2014/main" id="{3EF439FA-8955-990C-8C6C-24DB95A3560C}"/>
              </a:ext>
            </a:extLst>
          </p:cNvPr>
          <p:cNvSpPr txBox="1"/>
          <p:nvPr/>
        </p:nvSpPr>
        <p:spPr>
          <a:xfrm>
            <a:off x="2295045" y="759437"/>
            <a:ext cx="655084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en-US" altLang="ko-KR" sz="1000"/>
              <a:t>DMZ</a:t>
            </a:r>
            <a:endParaRPr lang="ko-KR" altLang="en-US" sz="1000" dirty="0"/>
          </a:p>
        </p:txBody>
      </p:sp>
      <p:pic>
        <p:nvPicPr>
          <p:cNvPr id="59" name="그림 409">
            <a:extLst>
              <a:ext uri="{FF2B5EF4-FFF2-40B4-BE49-F238E27FC236}">
                <a16:creationId xmlns:a16="http://schemas.microsoft.com/office/drawing/2014/main" id="{585DBE25-92C6-8278-AB75-7BF18E39A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81" y="3274708"/>
            <a:ext cx="361906" cy="183575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B1C6F9C1-6E64-1246-66AC-6E520AFE025B}"/>
              </a:ext>
            </a:extLst>
          </p:cNvPr>
          <p:cNvSpPr txBox="1"/>
          <p:nvPr/>
        </p:nvSpPr>
        <p:spPr>
          <a:xfrm>
            <a:off x="122380" y="3573665"/>
            <a:ext cx="538019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원인서류기관</a:t>
            </a:r>
            <a:endParaRPr lang="ko-KR" altLang="en-US" sz="600" b="1" dirty="0"/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2C89F403-B3F8-45A4-A2A9-5D41301B7048}"/>
              </a:ext>
            </a:extLst>
          </p:cNvPr>
          <p:cNvCxnSpPr>
            <a:cxnSpLocks/>
          </p:cNvCxnSpPr>
          <p:nvPr/>
        </p:nvCxnSpPr>
        <p:spPr>
          <a:xfrm>
            <a:off x="317500" y="2311156"/>
            <a:ext cx="24383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0" name="Picture 31" descr="3D_34">
            <a:extLst>
              <a:ext uri="{FF2B5EF4-FFF2-40B4-BE49-F238E27FC236}">
                <a16:creationId xmlns:a16="http://schemas.microsoft.com/office/drawing/2014/main" id="{3A9CBF54-66A3-EE6A-DD4A-BF77F8AD3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381" y="1029874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71" name="TextBox 170">
            <a:extLst>
              <a:ext uri="{FF2B5EF4-FFF2-40B4-BE49-F238E27FC236}">
                <a16:creationId xmlns:a16="http://schemas.microsoft.com/office/drawing/2014/main" id="{BA557917-0BBC-2C3A-8789-89D60779CA71}"/>
              </a:ext>
            </a:extLst>
          </p:cNvPr>
          <p:cNvSpPr txBox="1"/>
          <p:nvPr/>
        </p:nvSpPr>
        <p:spPr>
          <a:xfrm>
            <a:off x="101668" y="1375097"/>
            <a:ext cx="432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감정평가사</a:t>
            </a:r>
            <a:endParaRPr lang="ko-KR" altLang="en-US" sz="600" b="1" dirty="0"/>
          </a:p>
        </p:txBody>
      </p:sp>
      <p:sp>
        <p:nvSpPr>
          <p:cNvPr id="12" name="직사각형 195">
            <a:extLst>
              <a:ext uri="{FF2B5EF4-FFF2-40B4-BE49-F238E27FC236}">
                <a16:creationId xmlns:a16="http://schemas.microsoft.com/office/drawing/2014/main" id="{DFF533CF-93AB-A5E7-FE85-38A50AB5C462}"/>
              </a:ext>
            </a:extLst>
          </p:cNvPr>
          <p:cNvSpPr/>
          <p:nvPr/>
        </p:nvSpPr>
        <p:spPr>
          <a:xfrm>
            <a:off x="3131941" y="759742"/>
            <a:ext cx="647392" cy="2330768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5" name="TextBox 30">
            <a:extLst>
              <a:ext uri="{FF2B5EF4-FFF2-40B4-BE49-F238E27FC236}">
                <a16:creationId xmlns:a16="http://schemas.microsoft.com/office/drawing/2014/main" id="{58A66A2B-0E52-DF42-A7AF-A79183D6C61E}"/>
              </a:ext>
            </a:extLst>
          </p:cNvPr>
          <p:cNvSpPr txBox="1"/>
          <p:nvPr/>
        </p:nvSpPr>
        <p:spPr>
          <a:xfrm>
            <a:off x="3131956" y="759437"/>
            <a:ext cx="64739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사설망</a:t>
            </a:r>
            <a:endParaRPr lang="ko-KR" altLang="en-US" sz="1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E5CB61E-015F-7E8D-2C60-BB5B722B464C}"/>
              </a:ext>
            </a:extLst>
          </p:cNvPr>
          <p:cNvCxnSpPr>
            <a:cxnSpLocks/>
          </p:cNvCxnSpPr>
          <p:nvPr/>
        </p:nvCxnSpPr>
        <p:spPr>
          <a:xfrm>
            <a:off x="253901" y="1242601"/>
            <a:ext cx="21289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0B9D410-5821-7A5C-26D0-D85D5CF0F619}"/>
              </a:ext>
            </a:extLst>
          </p:cNvPr>
          <p:cNvGrpSpPr/>
          <p:nvPr/>
        </p:nvGrpSpPr>
        <p:grpSpPr>
          <a:xfrm>
            <a:off x="688909" y="1120350"/>
            <a:ext cx="596345" cy="228753"/>
            <a:chOff x="869884" y="1447387"/>
            <a:chExt cx="596345" cy="228753"/>
          </a:xfrm>
        </p:grpSpPr>
        <p:sp>
          <p:nvSpPr>
            <p:cNvPr id="20" name="구름 187">
              <a:extLst>
                <a:ext uri="{FF2B5EF4-FFF2-40B4-BE49-F238E27FC236}">
                  <a16:creationId xmlns:a16="http://schemas.microsoft.com/office/drawing/2014/main" id="{F650D9EF-9BDC-5D65-E68C-796EF7003862}"/>
                </a:ext>
              </a:extLst>
            </p:cNvPr>
            <p:cNvSpPr/>
            <p:nvPr/>
          </p:nvSpPr>
          <p:spPr>
            <a:xfrm>
              <a:off x="869884" y="1447387"/>
              <a:ext cx="596345" cy="228753"/>
            </a:xfrm>
            <a:prstGeom prst="cloud">
              <a:avLst/>
            </a:prstGeom>
            <a:solidFill>
              <a:schemeClr val="bg1"/>
            </a:solidFill>
            <a:ln w="6350">
              <a:solidFill>
                <a:srgbClr val="618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 b="1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FFE2563-008F-1BBE-B8A7-5E4F7ACA6FA2}"/>
                </a:ext>
              </a:extLst>
            </p:cNvPr>
            <p:cNvSpPr txBox="1"/>
            <p:nvPr/>
          </p:nvSpPr>
          <p:spPr>
            <a:xfrm>
              <a:off x="956250" y="1512488"/>
              <a:ext cx="423612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dirty="0" err="1"/>
                <a:t>인터넷망</a:t>
              </a:r>
              <a:endParaRPr lang="ko-KR" altLang="en-US" sz="600" b="1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C29365F-B35E-4A4C-89FA-A22327217AA1}"/>
              </a:ext>
            </a:extLst>
          </p:cNvPr>
          <p:cNvSpPr txBox="1"/>
          <p:nvPr/>
        </p:nvSpPr>
        <p:spPr>
          <a:xfrm>
            <a:off x="1367186" y="2168389"/>
            <a:ext cx="432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Automation</a:t>
            </a:r>
            <a:endParaRPr lang="ko-KR" altLang="en-US" sz="600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5117313-9DCA-23EF-5B6B-2D74735A887A}"/>
              </a:ext>
            </a:extLst>
          </p:cNvPr>
          <p:cNvGrpSpPr/>
          <p:nvPr/>
        </p:nvGrpSpPr>
        <p:grpSpPr>
          <a:xfrm>
            <a:off x="652646" y="2151440"/>
            <a:ext cx="596345" cy="228753"/>
            <a:chOff x="869884" y="1447387"/>
            <a:chExt cx="596345" cy="228753"/>
          </a:xfrm>
        </p:grpSpPr>
        <p:sp>
          <p:nvSpPr>
            <p:cNvPr id="26" name="구름 187">
              <a:extLst>
                <a:ext uri="{FF2B5EF4-FFF2-40B4-BE49-F238E27FC236}">
                  <a16:creationId xmlns:a16="http://schemas.microsoft.com/office/drawing/2014/main" id="{720D5F8A-B0BD-9F05-1F39-C191AF63B33F}"/>
                </a:ext>
              </a:extLst>
            </p:cNvPr>
            <p:cNvSpPr/>
            <p:nvPr/>
          </p:nvSpPr>
          <p:spPr>
            <a:xfrm>
              <a:off x="869884" y="1447387"/>
              <a:ext cx="596345" cy="228753"/>
            </a:xfrm>
            <a:prstGeom prst="cloud">
              <a:avLst/>
            </a:prstGeom>
            <a:solidFill>
              <a:schemeClr val="bg1"/>
            </a:solidFill>
            <a:ln w="6350">
              <a:solidFill>
                <a:srgbClr val="618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 b="1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16B1BDB-AD2F-D503-7E13-A503B1972A04}"/>
                </a:ext>
              </a:extLst>
            </p:cNvPr>
            <p:cNvSpPr txBox="1"/>
            <p:nvPr/>
          </p:nvSpPr>
          <p:spPr>
            <a:xfrm>
              <a:off x="956250" y="1512488"/>
              <a:ext cx="423612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dirty="0" err="1"/>
                <a:t>인터넷망</a:t>
              </a:r>
              <a:endParaRPr lang="ko-KR" altLang="en-US" sz="600" b="1" dirty="0"/>
            </a:p>
          </p:txBody>
        </p:sp>
      </p:grpSp>
      <p:pic>
        <p:nvPicPr>
          <p:cNvPr id="28" name="Picture 31" descr="3D_34">
            <a:extLst>
              <a:ext uri="{FF2B5EF4-FFF2-40B4-BE49-F238E27FC236}">
                <a16:creationId xmlns:a16="http://schemas.microsoft.com/office/drawing/2014/main" id="{85B67B4D-CEEE-2D2A-8EBC-8F5CFC95B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18" y="2060964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9DE39BA-D5E7-5F74-F43B-1916AC2C1805}"/>
              </a:ext>
            </a:extLst>
          </p:cNvPr>
          <p:cNvSpPr txBox="1"/>
          <p:nvPr/>
        </p:nvSpPr>
        <p:spPr>
          <a:xfrm>
            <a:off x="65405" y="2406187"/>
            <a:ext cx="432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 b="1"/>
              <a:t>RPA Bot</a:t>
            </a:r>
            <a:endParaRPr lang="ko-KR" altLang="en-US" sz="600" b="1" dirty="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E44986C-52D2-0D82-5D96-D96CECDB3DCC}"/>
              </a:ext>
            </a:extLst>
          </p:cNvPr>
          <p:cNvGrpSpPr/>
          <p:nvPr/>
        </p:nvGrpSpPr>
        <p:grpSpPr>
          <a:xfrm>
            <a:off x="3166872" y="998182"/>
            <a:ext cx="577231" cy="1392496"/>
            <a:chOff x="4407721" y="1659919"/>
            <a:chExt cx="577231" cy="139249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BB796EA-98D2-2E20-AEAA-0BEE83A39D5C}"/>
                </a:ext>
              </a:extLst>
            </p:cNvPr>
            <p:cNvSpPr txBox="1"/>
            <p:nvPr/>
          </p:nvSpPr>
          <p:spPr>
            <a:xfrm>
              <a:off x="4426336" y="1659919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/>
                <a:t>EASDB</a:t>
              </a:r>
              <a:endParaRPr lang="en-US" altLang="ko-KR" sz="600" b="1" dirty="0"/>
            </a:p>
          </p:txBody>
        </p:sp>
        <p:pic>
          <p:nvPicPr>
            <p:cNvPr id="35" name="그림 230">
              <a:extLst>
                <a:ext uri="{FF2B5EF4-FFF2-40B4-BE49-F238E27FC236}">
                  <a16:creationId xmlns:a16="http://schemas.microsoft.com/office/drawing/2014/main" id="{07878C36-4674-E498-C3C1-767F0DB4B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34336" y="1783691"/>
              <a:ext cx="324000" cy="257019"/>
            </a:xfrm>
            <a:prstGeom prst="rect">
              <a:avLst/>
            </a:prstGeom>
          </p:spPr>
        </p:pic>
        <p:sp>
          <p:nvSpPr>
            <p:cNvPr id="36" name="Rectangle 135">
              <a:extLst>
                <a:ext uri="{FF2B5EF4-FFF2-40B4-BE49-F238E27FC236}">
                  <a16:creationId xmlns:a16="http://schemas.microsoft.com/office/drawing/2014/main" id="{612256BA-6D47-F86C-3D84-850E9ACA7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7721" y="2053424"/>
              <a:ext cx="577231" cy="998991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20">
                <a:latin typeface="+mn-ea"/>
              </a:endParaRPr>
            </a:p>
          </p:txBody>
        </p:sp>
        <p:sp>
          <p:nvSpPr>
            <p:cNvPr id="37" name="Rectangle 43">
              <a:extLst>
                <a:ext uri="{FF2B5EF4-FFF2-40B4-BE49-F238E27FC236}">
                  <a16:creationId xmlns:a16="http://schemas.microsoft.com/office/drawing/2014/main" id="{DD78E153-7342-689D-13AC-FC5CBCCF8C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0301" y="2115085"/>
              <a:ext cx="472071" cy="144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1075334"/>
              <a:r>
                <a:rPr lang="ko-KR" altLang="en-US" sz="600">
                  <a:solidFill>
                    <a:srgbClr val="C00000"/>
                  </a:solidFill>
                  <a:latin typeface="+mn-ea"/>
                </a:rPr>
                <a:t>온라인감정</a:t>
              </a:r>
            </a:p>
          </p:txBody>
        </p:sp>
        <p:sp>
          <p:nvSpPr>
            <p:cNvPr id="38" name="Rectangle 43">
              <a:extLst>
                <a:ext uri="{FF2B5EF4-FFF2-40B4-BE49-F238E27FC236}">
                  <a16:creationId xmlns:a16="http://schemas.microsoft.com/office/drawing/2014/main" id="{E1835396-76F7-486F-3E62-294244FFA8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0301" y="2301194"/>
              <a:ext cx="472071" cy="144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>
                  <a:solidFill>
                    <a:srgbClr val="000086"/>
                  </a:solidFill>
                  <a:latin typeface="+mn-ea"/>
                </a:rPr>
                <a:t>JEUS</a:t>
              </a:r>
              <a:endParaRPr lang="ko-KR" altLang="en-US" sz="600">
                <a:solidFill>
                  <a:srgbClr val="000086"/>
                </a:solidFill>
                <a:latin typeface="+mn-ea"/>
              </a:endParaRPr>
            </a:p>
          </p:txBody>
        </p:sp>
        <p:sp>
          <p:nvSpPr>
            <p:cNvPr id="39" name="Rectangle 43">
              <a:extLst>
                <a:ext uri="{FF2B5EF4-FFF2-40B4-BE49-F238E27FC236}">
                  <a16:creationId xmlns:a16="http://schemas.microsoft.com/office/drawing/2014/main" id="{930C2C75-B860-CD16-DE9E-E166A772A9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0301" y="2487303"/>
              <a:ext cx="472071" cy="144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>
                  <a:solidFill>
                    <a:srgbClr val="000086"/>
                  </a:solidFill>
                  <a:latin typeface="+mn-ea"/>
                </a:rPr>
                <a:t>Oracle 19C</a:t>
              </a:r>
              <a:endParaRPr lang="ko-KR" altLang="en-US" sz="600">
                <a:solidFill>
                  <a:srgbClr val="000086"/>
                </a:solidFill>
                <a:latin typeface="+mn-ea"/>
              </a:endParaRPr>
            </a:p>
          </p:txBody>
        </p:sp>
        <p:pic>
          <p:nvPicPr>
            <p:cNvPr id="44" name="Picture 20" descr="http://db.cse.ohio-state.edu/images/db.png">
              <a:extLst>
                <a:ext uri="{FF2B5EF4-FFF2-40B4-BE49-F238E27FC236}">
                  <a16:creationId xmlns:a16="http://schemas.microsoft.com/office/drawing/2014/main" id="{9621AE89-F854-9FC0-DA46-9A61AB0B1B34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8732" y="1932432"/>
              <a:ext cx="111801" cy="964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Rectangle 43">
              <a:extLst>
                <a:ext uri="{FF2B5EF4-FFF2-40B4-BE49-F238E27FC236}">
                  <a16:creationId xmlns:a16="http://schemas.microsoft.com/office/drawing/2014/main" id="{C90A432C-43CA-5F31-5C7B-FE4E12CE10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0301" y="2673412"/>
              <a:ext cx="472071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46" name="Rectangle 43">
              <a:extLst>
                <a:ext uri="{FF2B5EF4-FFF2-40B4-BE49-F238E27FC236}">
                  <a16:creationId xmlns:a16="http://schemas.microsoft.com/office/drawing/2014/main" id="{0938A79F-5E6F-D3E0-50CF-A4465148A4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0301" y="2859522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>
                  <a:latin typeface="+mn-ea"/>
                </a:rPr>
                <a:t>filelink</a:t>
              </a:r>
              <a:endParaRPr lang="ko-KR" altLang="en-US" sz="600">
                <a:latin typeface="+mn-ea"/>
              </a:endParaRPr>
            </a:p>
          </p:txBody>
        </p:sp>
      </p:grpSp>
      <p:sp>
        <p:nvSpPr>
          <p:cNvPr id="99" name="직사각형 171">
            <a:extLst>
              <a:ext uri="{FF2B5EF4-FFF2-40B4-BE49-F238E27FC236}">
                <a16:creationId xmlns:a16="http://schemas.microsoft.com/office/drawing/2014/main" id="{CFC98E9E-9567-1EB9-6066-2B34D1096E92}"/>
              </a:ext>
            </a:extLst>
          </p:cNvPr>
          <p:cNvSpPr/>
          <p:nvPr/>
        </p:nvSpPr>
        <p:spPr>
          <a:xfrm>
            <a:off x="5186347" y="4069806"/>
            <a:ext cx="1479481" cy="158894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100" name="TextBox 30">
            <a:extLst>
              <a:ext uri="{FF2B5EF4-FFF2-40B4-BE49-F238E27FC236}">
                <a16:creationId xmlns:a16="http://schemas.microsoft.com/office/drawing/2014/main" id="{B6D8204B-2B26-853C-7247-E7917D59EF85}"/>
              </a:ext>
            </a:extLst>
          </p:cNvPr>
          <p:cNvSpPr txBox="1"/>
          <p:nvPr/>
        </p:nvSpPr>
        <p:spPr>
          <a:xfrm>
            <a:off x="5193088" y="3708026"/>
            <a:ext cx="1479481" cy="3455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대외연계망</a:t>
            </a:r>
            <a:endParaRPr lang="ko-KR" altLang="en-US" sz="1000" dirty="0"/>
          </a:p>
        </p:txBody>
      </p:sp>
      <p:sp>
        <p:nvSpPr>
          <p:cNvPr id="85" name="직사각형 171">
            <a:extLst>
              <a:ext uri="{FF2B5EF4-FFF2-40B4-BE49-F238E27FC236}">
                <a16:creationId xmlns:a16="http://schemas.microsoft.com/office/drawing/2014/main" id="{F83F2437-5CC8-F059-CDEE-8DBB61EDF0BA}"/>
              </a:ext>
            </a:extLst>
          </p:cNvPr>
          <p:cNvSpPr/>
          <p:nvPr/>
        </p:nvSpPr>
        <p:spPr>
          <a:xfrm>
            <a:off x="5205302" y="682936"/>
            <a:ext cx="5273158" cy="293709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pic>
        <p:nvPicPr>
          <p:cNvPr id="101" name="Picture 2">
            <a:extLst>
              <a:ext uri="{FF2B5EF4-FFF2-40B4-BE49-F238E27FC236}">
                <a16:creationId xmlns:a16="http://schemas.microsoft.com/office/drawing/2014/main" id="{1E6D0021-A06A-6BA9-FC3F-DE8826049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471" y="1834126"/>
            <a:ext cx="652539" cy="81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" name="직선 연결선 317">
            <a:extLst>
              <a:ext uri="{FF2B5EF4-FFF2-40B4-BE49-F238E27FC236}">
                <a16:creationId xmlns:a16="http://schemas.microsoft.com/office/drawing/2014/main" id="{7DB8F13B-C861-2EBB-A214-F416058E2D64}"/>
              </a:ext>
            </a:extLst>
          </p:cNvPr>
          <p:cNvCxnSpPr>
            <a:cxnSpLocks/>
          </p:cNvCxnSpPr>
          <p:nvPr/>
        </p:nvCxnSpPr>
        <p:spPr>
          <a:xfrm flipV="1">
            <a:off x="6746183" y="2157866"/>
            <a:ext cx="545" cy="13053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7BC15C4F-DB36-4D44-B175-6B06D19B88D2}"/>
              </a:ext>
            </a:extLst>
          </p:cNvPr>
          <p:cNvSpPr txBox="1"/>
          <p:nvPr/>
        </p:nvSpPr>
        <p:spPr>
          <a:xfrm>
            <a:off x="6489728" y="1889905"/>
            <a:ext cx="513667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ATDSAPP</a:t>
            </a:r>
            <a:endParaRPr lang="en-US" altLang="ko-KR" sz="600" b="1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AA9635F-96E0-BD2D-2E72-AA2777AA021A}"/>
              </a:ext>
            </a:extLst>
          </p:cNvPr>
          <p:cNvSpPr txBox="1"/>
          <p:nvPr/>
        </p:nvSpPr>
        <p:spPr>
          <a:xfrm>
            <a:off x="7226495" y="1857171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ATDSDB</a:t>
            </a:r>
            <a:endParaRPr lang="en-US" altLang="ko-KR" sz="600" b="1" dirty="0"/>
          </a:p>
        </p:txBody>
      </p:sp>
      <p:sp>
        <p:nvSpPr>
          <p:cNvPr id="110" name="Rectangle 135">
            <a:extLst>
              <a:ext uri="{FF2B5EF4-FFF2-40B4-BE49-F238E27FC236}">
                <a16:creationId xmlns:a16="http://schemas.microsoft.com/office/drawing/2014/main" id="{116ACC54-3BCA-C7E6-EAA1-20F4EAEC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0809" y="2369746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14" name="Rectangle 43">
            <a:extLst>
              <a:ext uri="{FF2B5EF4-FFF2-40B4-BE49-F238E27FC236}">
                <a16:creationId xmlns:a16="http://schemas.microsoft.com/office/drawing/2014/main" id="{187A7922-9689-3EFB-F23E-818A06ABA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3389" y="2431407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조세</a:t>
            </a:r>
            <a:r>
              <a:rPr lang="en-US" altLang="ko-KR" sz="600">
                <a:solidFill>
                  <a:srgbClr val="C00000"/>
                </a:solidFill>
                <a:latin typeface="+mn-ea"/>
              </a:rPr>
              <a:t>DB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8" name="Rectangle 135">
            <a:extLst>
              <a:ext uri="{FF2B5EF4-FFF2-40B4-BE49-F238E27FC236}">
                <a16:creationId xmlns:a16="http://schemas.microsoft.com/office/drawing/2014/main" id="{7F5FAA02-FA0C-5440-F611-02E3BCDE43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08" y="2369745"/>
            <a:ext cx="674886" cy="84138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20" name="Rectangle 43">
            <a:extLst>
              <a:ext uri="{FF2B5EF4-FFF2-40B4-BE49-F238E27FC236}">
                <a16:creationId xmlns:a16="http://schemas.microsoft.com/office/drawing/2014/main" id="{FEBD3004-2858-DE36-6CCF-E6AF83B8B2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6987" y="2431407"/>
            <a:ext cx="565972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조세</a:t>
            </a:r>
            <a:r>
              <a:rPr lang="en-US" altLang="ko-KR" sz="600">
                <a:solidFill>
                  <a:srgbClr val="C00000"/>
                </a:solidFill>
                <a:latin typeface="+mn-ea"/>
              </a:rPr>
              <a:t>APP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123" name="그림 224">
            <a:extLst>
              <a:ext uri="{FF2B5EF4-FFF2-40B4-BE49-F238E27FC236}">
                <a16:creationId xmlns:a16="http://schemas.microsoft.com/office/drawing/2014/main" id="{87FC880A-EBD0-BA1F-3B03-EEF61E7F203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4561" y="2013677"/>
            <a:ext cx="324000" cy="257019"/>
          </a:xfrm>
          <a:prstGeom prst="rect">
            <a:avLst/>
          </a:prstGeom>
        </p:spPr>
      </p:pic>
      <p:sp>
        <p:nvSpPr>
          <p:cNvPr id="512" name="TextBox 511">
            <a:extLst>
              <a:ext uri="{FF2B5EF4-FFF2-40B4-BE49-F238E27FC236}">
                <a16:creationId xmlns:a16="http://schemas.microsoft.com/office/drawing/2014/main" id="{5C2A335D-F43E-11CE-524F-00C0D159932B}"/>
              </a:ext>
            </a:extLst>
          </p:cNvPr>
          <p:cNvSpPr txBox="1"/>
          <p:nvPr/>
        </p:nvSpPr>
        <p:spPr>
          <a:xfrm>
            <a:off x="5730704" y="1857171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ATDSWEB</a:t>
            </a:r>
            <a:endParaRPr lang="en-US" altLang="ko-KR" sz="600" b="1" dirty="0"/>
          </a:p>
        </p:txBody>
      </p:sp>
      <p:sp>
        <p:nvSpPr>
          <p:cNvPr id="514" name="Rectangle 135">
            <a:extLst>
              <a:ext uri="{FF2B5EF4-FFF2-40B4-BE49-F238E27FC236}">
                <a16:creationId xmlns:a16="http://schemas.microsoft.com/office/drawing/2014/main" id="{E1986C72-8FA0-BE49-D92F-17C041565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5018" y="2369746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15" name="Rectangle 43">
            <a:extLst>
              <a:ext uri="{FF2B5EF4-FFF2-40B4-BE49-F238E27FC236}">
                <a16:creationId xmlns:a16="http://schemas.microsoft.com/office/drawing/2014/main" id="{9EB91B1D-7EC0-F9AF-94E2-74D23E865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7598" y="2431407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조세</a:t>
            </a:r>
            <a:r>
              <a:rPr lang="en-US" altLang="ko-KR" sz="600">
                <a:solidFill>
                  <a:srgbClr val="C00000"/>
                </a:solidFill>
                <a:latin typeface="+mn-ea"/>
              </a:rPr>
              <a:t>WEB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grpSp>
        <p:nvGrpSpPr>
          <p:cNvPr id="516" name="Group 515">
            <a:extLst>
              <a:ext uri="{FF2B5EF4-FFF2-40B4-BE49-F238E27FC236}">
                <a16:creationId xmlns:a16="http://schemas.microsoft.com/office/drawing/2014/main" id="{2E80408A-F99F-7BBA-C2E2-4AFCD74CE08D}"/>
              </a:ext>
            </a:extLst>
          </p:cNvPr>
          <p:cNvGrpSpPr/>
          <p:nvPr/>
        </p:nvGrpSpPr>
        <p:grpSpPr>
          <a:xfrm>
            <a:off x="6525057" y="2599549"/>
            <a:ext cx="567902" cy="229541"/>
            <a:chOff x="5232160" y="4005181"/>
            <a:chExt cx="567902" cy="229541"/>
          </a:xfrm>
        </p:grpSpPr>
        <p:sp>
          <p:nvSpPr>
            <p:cNvPr id="517" name="Rectangle 43">
              <a:extLst>
                <a:ext uri="{FF2B5EF4-FFF2-40B4-BE49-F238E27FC236}">
                  <a16:creationId xmlns:a16="http://schemas.microsoft.com/office/drawing/2014/main" id="{95675091-C5FB-FACD-2CBC-CDF9D5F931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2160" y="4005181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518" name="Rectangle 43">
              <a:extLst>
                <a:ext uri="{FF2B5EF4-FFF2-40B4-BE49-F238E27FC236}">
                  <a16:creationId xmlns:a16="http://schemas.microsoft.com/office/drawing/2014/main" id="{15543BA0-A344-00BD-B892-F7D25AD5F3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0843" y="4033695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522" name="Rectangle 43">
              <a:extLst>
                <a:ext uri="{FF2B5EF4-FFF2-40B4-BE49-F238E27FC236}">
                  <a16:creationId xmlns:a16="http://schemas.microsoft.com/office/drawing/2014/main" id="{39FEFE5B-7EF1-916C-F371-5AF7E8252A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9526" y="4062209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523" name="Rectangle 43">
              <a:extLst>
                <a:ext uri="{FF2B5EF4-FFF2-40B4-BE49-F238E27FC236}">
                  <a16:creationId xmlns:a16="http://schemas.microsoft.com/office/drawing/2014/main" id="{9E026B8E-8793-A041-F082-479CBB3576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18208" y="4090722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</p:grpSp>
      <p:sp>
        <p:nvSpPr>
          <p:cNvPr id="524" name="Rectangle 43">
            <a:extLst>
              <a:ext uri="{FF2B5EF4-FFF2-40B4-BE49-F238E27FC236}">
                <a16:creationId xmlns:a16="http://schemas.microsoft.com/office/drawing/2014/main" id="{C8FC800C-19EE-4E02-1889-B0EFCD5DE1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6987" y="2956379"/>
            <a:ext cx="565200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???</a:t>
            </a:r>
            <a:endParaRPr lang="ko-KR" altLang="en-US" sz="600">
              <a:latin typeface="+mn-ea"/>
            </a:endParaRPr>
          </a:p>
        </p:txBody>
      </p:sp>
      <p:cxnSp>
        <p:nvCxnSpPr>
          <p:cNvPr id="526" name="직선 연결선 173">
            <a:extLst>
              <a:ext uri="{FF2B5EF4-FFF2-40B4-BE49-F238E27FC236}">
                <a16:creationId xmlns:a16="http://schemas.microsoft.com/office/drawing/2014/main" id="{1DB4F1D6-59C5-08DF-644B-4AFC79C85E7A}"/>
              </a:ext>
            </a:extLst>
          </p:cNvPr>
          <p:cNvCxnSpPr>
            <a:cxnSpLocks/>
          </p:cNvCxnSpPr>
          <p:nvPr/>
        </p:nvCxnSpPr>
        <p:spPr>
          <a:xfrm>
            <a:off x="5649639" y="2290175"/>
            <a:ext cx="2234571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7" name="직선 연결선 317">
            <a:extLst>
              <a:ext uri="{FF2B5EF4-FFF2-40B4-BE49-F238E27FC236}">
                <a16:creationId xmlns:a16="http://schemas.microsoft.com/office/drawing/2014/main" id="{7F685259-6B02-AED5-BBC1-4936BE5D8673}"/>
              </a:ext>
            </a:extLst>
          </p:cNvPr>
          <p:cNvCxnSpPr/>
          <p:nvPr/>
        </p:nvCxnSpPr>
        <p:spPr>
          <a:xfrm rot="5400000" flipH="1" flipV="1">
            <a:off x="5936545" y="2217416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8" name="직선 연결선 317">
            <a:extLst>
              <a:ext uri="{FF2B5EF4-FFF2-40B4-BE49-F238E27FC236}">
                <a16:creationId xmlns:a16="http://schemas.microsoft.com/office/drawing/2014/main" id="{9AF058F7-BA7C-A47E-8F7A-426B508FC9D1}"/>
              </a:ext>
            </a:extLst>
          </p:cNvPr>
          <p:cNvCxnSpPr/>
          <p:nvPr/>
        </p:nvCxnSpPr>
        <p:spPr>
          <a:xfrm rot="5400000" flipH="1" flipV="1">
            <a:off x="7456561" y="2217416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0" name="그림 230">
            <a:extLst>
              <a:ext uri="{FF2B5EF4-FFF2-40B4-BE49-F238E27FC236}">
                <a16:creationId xmlns:a16="http://schemas.microsoft.com/office/drawing/2014/main" id="{B8C10579-D804-1ACF-5521-1E40EFF916D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8704" y="1980943"/>
            <a:ext cx="324000" cy="257019"/>
          </a:xfrm>
          <a:prstGeom prst="rect">
            <a:avLst/>
          </a:prstGeom>
        </p:spPr>
      </p:pic>
      <p:pic>
        <p:nvPicPr>
          <p:cNvPr id="531" name="Picture 20" descr="http://db.cse.ohio-state.edu/images/db.png">
            <a:extLst>
              <a:ext uri="{FF2B5EF4-FFF2-40B4-BE49-F238E27FC236}">
                <a16:creationId xmlns:a16="http://schemas.microsoft.com/office/drawing/2014/main" id="{654558C0-BF48-6F57-B7AE-2A073425713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217" y="1992218"/>
            <a:ext cx="229746" cy="24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6" name="TextBox 30">
            <a:extLst>
              <a:ext uri="{FF2B5EF4-FFF2-40B4-BE49-F238E27FC236}">
                <a16:creationId xmlns:a16="http://schemas.microsoft.com/office/drawing/2014/main" id="{436E177A-DC2A-D41B-0316-FA3F2F090D2A}"/>
              </a:ext>
            </a:extLst>
          </p:cNvPr>
          <p:cNvSpPr txBox="1"/>
          <p:nvPr/>
        </p:nvSpPr>
        <p:spPr>
          <a:xfrm>
            <a:off x="5205301" y="682936"/>
            <a:ext cx="5273158" cy="16678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내부망</a:t>
            </a:r>
            <a:endParaRPr lang="ko-KR" altLang="en-US" sz="1000" dirty="0"/>
          </a:p>
        </p:txBody>
      </p:sp>
      <p:sp>
        <p:nvSpPr>
          <p:cNvPr id="580" name="TextBox 579">
            <a:extLst>
              <a:ext uri="{FF2B5EF4-FFF2-40B4-BE49-F238E27FC236}">
                <a16:creationId xmlns:a16="http://schemas.microsoft.com/office/drawing/2014/main" id="{CF74D185-0E8E-003D-F73F-741F65EEC599}"/>
              </a:ext>
            </a:extLst>
          </p:cNvPr>
          <p:cNvSpPr txBox="1"/>
          <p:nvPr/>
        </p:nvSpPr>
        <p:spPr>
          <a:xfrm>
            <a:off x="8723156" y="1852288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NASSVR</a:t>
            </a:r>
            <a:endParaRPr lang="en-US" altLang="ko-KR" sz="600" b="1" dirty="0"/>
          </a:p>
        </p:txBody>
      </p:sp>
      <p:pic>
        <p:nvPicPr>
          <p:cNvPr id="581" name="그림 230">
            <a:extLst>
              <a:ext uri="{FF2B5EF4-FFF2-40B4-BE49-F238E27FC236}">
                <a16:creationId xmlns:a16="http://schemas.microsoft.com/office/drawing/2014/main" id="{3F4A42B0-8BFC-7D22-5E82-2095369F187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1981" y="1976288"/>
            <a:ext cx="324000" cy="257019"/>
          </a:xfrm>
          <a:prstGeom prst="rect">
            <a:avLst/>
          </a:prstGeom>
        </p:spPr>
      </p:pic>
      <p:sp>
        <p:nvSpPr>
          <p:cNvPr id="582" name="Rectangle 135">
            <a:extLst>
              <a:ext uri="{FF2B5EF4-FFF2-40B4-BE49-F238E27FC236}">
                <a16:creationId xmlns:a16="http://schemas.microsoft.com/office/drawing/2014/main" id="{790193C3-DABF-986D-E7A5-579947831F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9541" y="2364875"/>
            <a:ext cx="577231" cy="56766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83" name="Rectangle 43">
            <a:extLst>
              <a:ext uri="{FF2B5EF4-FFF2-40B4-BE49-F238E27FC236}">
                <a16:creationId xmlns:a16="http://schemas.microsoft.com/office/drawing/2014/main" id="{635E6A96-90BF-9190-6256-501D29664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2121" y="2427900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584" name="TextBox 583">
            <a:extLst>
              <a:ext uri="{FF2B5EF4-FFF2-40B4-BE49-F238E27FC236}">
                <a16:creationId xmlns:a16="http://schemas.microsoft.com/office/drawing/2014/main" id="{FAB93460-5997-EAA8-44C1-15D171903259}"/>
              </a:ext>
            </a:extLst>
          </p:cNvPr>
          <p:cNvSpPr txBox="1"/>
          <p:nvPr/>
        </p:nvSpPr>
        <p:spPr>
          <a:xfrm>
            <a:off x="5597417" y="4126689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OUTCON</a:t>
            </a:r>
            <a:endParaRPr lang="en-US" altLang="ko-KR" sz="600" b="1" dirty="0"/>
          </a:p>
        </p:txBody>
      </p:sp>
      <p:pic>
        <p:nvPicPr>
          <p:cNvPr id="585" name="그림 230">
            <a:extLst>
              <a:ext uri="{FF2B5EF4-FFF2-40B4-BE49-F238E27FC236}">
                <a16:creationId xmlns:a16="http://schemas.microsoft.com/office/drawing/2014/main" id="{D52E2A3A-0E88-1D57-F977-B830456FAE5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6242" y="4250461"/>
            <a:ext cx="324000" cy="257019"/>
          </a:xfrm>
          <a:prstGeom prst="rect">
            <a:avLst/>
          </a:prstGeom>
        </p:spPr>
      </p:pic>
      <p:pic>
        <p:nvPicPr>
          <p:cNvPr id="586" name="Picture 2">
            <a:extLst>
              <a:ext uri="{FF2B5EF4-FFF2-40B4-BE49-F238E27FC236}">
                <a16:creationId xmlns:a16="http://schemas.microsoft.com/office/drawing/2014/main" id="{E1D0980C-B431-47C8-E3AC-2B861C3B2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195" y="4568476"/>
            <a:ext cx="308845" cy="11011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7" name="TextBox 586">
            <a:extLst>
              <a:ext uri="{FF2B5EF4-FFF2-40B4-BE49-F238E27FC236}">
                <a16:creationId xmlns:a16="http://schemas.microsoft.com/office/drawing/2014/main" id="{58956A61-7854-92D1-45DA-FFF76F332EF9}"/>
              </a:ext>
            </a:extLst>
          </p:cNvPr>
          <p:cNvSpPr txBox="1"/>
          <p:nvPr/>
        </p:nvSpPr>
        <p:spPr>
          <a:xfrm>
            <a:off x="6167005" y="4689539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/>
              <a:t>Crontab</a:t>
            </a:r>
            <a:endParaRPr lang="en-US" altLang="ko-KR" sz="600" dirty="0"/>
          </a:p>
        </p:txBody>
      </p:sp>
      <p:sp>
        <p:nvSpPr>
          <p:cNvPr id="589" name="Rectangle 135">
            <a:extLst>
              <a:ext uri="{FF2B5EF4-FFF2-40B4-BE49-F238E27FC236}">
                <a16:creationId xmlns:a16="http://schemas.microsoft.com/office/drawing/2014/main" id="{9DA8CECD-B1A5-81C8-8977-0B75CF7E2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3802" y="4479728"/>
            <a:ext cx="674886" cy="10252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grpSp>
        <p:nvGrpSpPr>
          <p:cNvPr id="590" name="Group 589">
            <a:extLst>
              <a:ext uri="{FF2B5EF4-FFF2-40B4-BE49-F238E27FC236}">
                <a16:creationId xmlns:a16="http://schemas.microsoft.com/office/drawing/2014/main" id="{C3DA9CF0-3489-CB6A-CB8F-A4A8F38C40DA}"/>
              </a:ext>
            </a:extLst>
          </p:cNvPr>
          <p:cNvGrpSpPr/>
          <p:nvPr/>
        </p:nvGrpSpPr>
        <p:grpSpPr>
          <a:xfrm>
            <a:off x="5594802" y="4512735"/>
            <a:ext cx="567902" cy="229541"/>
            <a:chOff x="5232160" y="4005181"/>
            <a:chExt cx="567902" cy="229541"/>
          </a:xfrm>
        </p:grpSpPr>
        <p:sp>
          <p:nvSpPr>
            <p:cNvPr id="591" name="Rectangle 43">
              <a:extLst>
                <a:ext uri="{FF2B5EF4-FFF2-40B4-BE49-F238E27FC236}">
                  <a16:creationId xmlns:a16="http://schemas.microsoft.com/office/drawing/2014/main" id="{EC437215-F119-AB7F-DD26-591BF84C82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2160" y="4005181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592" name="Rectangle 43">
              <a:extLst>
                <a:ext uri="{FF2B5EF4-FFF2-40B4-BE49-F238E27FC236}">
                  <a16:creationId xmlns:a16="http://schemas.microsoft.com/office/drawing/2014/main" id="{9A9BBD48-9AAC-C66E-3E9D-652531DD02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0843" y="4033695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593" name="Rectangle 43">
              <a:extLst>
                <a:ext uri="{FF2B5EF4-FFF2-40B4-BE49-F238E27FC236}">
                  <a16:creationId xmlns:a16="http://schemas.microsoft.com/office/drawing/2014/main" id="{1FDF65A2-46BD-0ECD-7DEA-14321E57B8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9526" y="4062209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594" name="Rectangle 43">
              <a:extLst>
                <a:ext uri="{FF2B5EF4-FFF2-40B4-BE49-F238E27FC236}">
                  <a16:creationId xmlns:a16="http://schemas.microsoft.com/office/drawing/2014/main" id="{7BA16AEB-6292-733E-7C23-461A2C6DC3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18208" y="4090722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</p:grpSp>
      <p:sp>
        <p:nvSpPr>
          <p:cNvPr id="596" name="Rectangle 43">
            <a:extLst>
              <a:ext uri="{FF2B5EF4-FFF2-40B4-BE49-F238E27FC236}">
                <a16:creationId xmlns:a16="http://schemas.microsoft.com/office/drawing/2014/main" id="{489202A8-3A5F-CB32-C5B6-6F4053164B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2484" y="4778605"/>
            <a:ext cx="57022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I-Bridge</a:t>
            </a:r>
            <a:endParaRPr lang="ko-KR" altLang="en-US" sz="600">
              <a:latin typeface="+mn-ea"/>
            </a:endParaRPr>
          </a:p>
        </p:txBody>
      </p:sp>
      <p:sp>
        <p:nvSpPr>
          <p:cNvPr id="598" name="Rectangle 43">
            <a:extLst>
              <a:ext uri="{FF2B5EF4-FFF2-40B4-BE49-F238E27FC236}">
                <a16:creationId xmlns:a16="http://schemas.microsoft.com/office/drawing/2014/main" id="{60C97E77-856D-68C7-F0D8-C7AF94077F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2483" y="5024205"/>
            <a:ext cx="5688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ESB-Agent</a:t>
            </a:r>
            <a:endParaRPr lang="ko-KR" altLang="en-US" sz="600">
              <a:latin typeface="+mn-ea"/>
            </a:endParaRPr>
          </a:p>
        </p:txBody>
      </p:sp>
      <p:sp>
        <p:nvSpPr>
          <p:cNvPr id="599" name="Rectangle 43">
            <a:extLst>
              <a:ext uri="{FF2B5EF4-FFF2-40B4-BE49-F238E27FC236}">
                <a16:creationId xmlns:a16="http://schemas.microsoft.com/office/drawing/2014/main" id="{B6A6C724-0747-3DD6-9746-3E595D91A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2483" y="5235880"/>
            <a:ext cx="5688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600" name="직사각형 171">
            <a:extLst>
              <a:ext uri="{FF2B5EF4-FFF2-40B4-BE49-F238E27FC236}">
                <a16:creationId xmlns:a16="http://schemas.microsoft.com/office/drawing/2014/main" id="{DED9E789-FA2B-AC7D-592D-85E9E3DBB149}"/>
              </a:ext>
            </a:extLst>
          </p:cNvPr>
          <p:cNvSpPr/>
          <p:nvPr/>
        </p:nvSpPr>
        <p:spPr>
          <a:xfrm>
            <a:off x="5066462" y="5919675"/>
            <a:ext cx="6884237" cy="3257037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601" name="TextBox 30">
            <a:extLst>
              <a:ext uri="{FF2B5EF4-FFF2-40B4-BE49-F238E27FC236}">
                <a16:creationId xmlns:a16="http://schemas.microsoft.com/office/drawing/2014/main" id="{4C0C08FD-3990-B3E8-4B84-5CAADDAC9EEA}"/>
              </a:ext>
            </a:extLst>
          </p:cNvPr>
          <p:cNvSpPr txBox="1"/>
          <p:nvPr/>
        </p:nvSpPr>
        <p:spPr>
          <a:xfrm>
            <a:off x="5064605" y="5888018"/>
            <a:ext cx="6884237" cy="180000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외부시스템</a:t>
            </a:r>
            <a:endParaRPr lang="ko-KR" altLang="en-US" sz="1000" dirty="0"/>
          </a:p>
        </p:txBody>
      </p:sp>
      <p:sp>
        <p:nvSpPr>
          <p:cNvPr id="727" name="TextBox 726">
            <a:extLst>
              <a:ext uri="{FF2B5EF4-FFF2-40B4-BE49-F238E27FC236}">
                <a16:creationId xmlns:a16="http://schemas.microsoft.com/office/drawing/2014/main" id="{E7534FFD-B3D8-DE37-F285-07B56E480E22}"/>
              </a:ext>
            </a:extLst>
          </p:cNvPr>
          <p:cNvSpPr txBox="1"/>
          <p:nvPr/>
        </p:nvSpPr>
        <p:spPr>
          <a:xfrm>
            <a:off x="2323141" y="2055332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RPA</a:t>
            </a:r>
            <a:endParaRPr lang="en-US" altLang="ko-KR" sz="600" b="1" dirty="0"/>
          </a:p>
        </p:txBody>
      </p:sp>
      <p:pic>
        <p:nvPicPr>
          <p:cNvPr id="728" name="그림 230">
            <a:extLst>
              <a:ext uri="{FF2B5EF4-FFF2-40B4-BE49-F238E27FC236}">
                <a16:creationId xmlns:a16="http://schemas.microsoft.com/office/drawing/2014/main" id="{25D156D1-4136-B539-C3DA-91EAB6E522B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1141" y="2179104"/>
            <a:ext cx="324000" cy="257019"/>
          </a:xfrm>
          <a:prstGeom prst="rect">
            <a:avLst/>
          </a:prstGeom>
        </p:spPr>
      </p:pic>
      <p:sp>
        <p:nvSpPr>
          <p:cNvPr id="729" name="TextBox 728">
            <a:extLst>
              <a:ext uri="{FF2B5EF4-FFF2-40B4-BE49-F238E27FC236}">
                <a16:creationId xmlns:a16="http://schemas.microsoft.com/office/drawing/2014/main" id="{ED1541DE-FBA5-DBEA-CA1B-D54695C51F81}"/>
              </a:ext>
            </a:extLst>
          </p:cNvPr>
          <p:cNvSpPr txBox="1"/>
          <p:nvPr/>
        </p:nvSpPr>
        <p:spPr>
          <a:xfrm>
            <a:off x="2323141" y="2545925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OCR</a:t>
            </a:r>
            <a:endParaRPr lang="en-US" altLang="ko-KR" sz="600" b="1" dirty="0"/>
          </a:p>
        </p:txBody>
      </p:sp>
      <p:pic>
        <p:nvPicPr>
          <p:cNvPr id="730" name="그림 230">
            <a:extLst>
              <a:ext uri="{FF2B5EF4-FFF2-40B4-BE49-F238E27FC236}">
                <a16:creationId xmlns:a16="http://schemas.microsoft.com/office/drawing/2014/main" id="{69046066-7648-FB9C-40AF-2985C520A7B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1141" y="2669697"/>
            <a:ext cx="324000" cy="257019"/>
          </a:xfrm>
          <a:prstGeom prst="rect">
            <a:avLst/>
          </a:prstGeom>
        </p:spPr>
      </p:pic>
      <p:sp>
        <p:nvSpPr>
          <p:cNvPr id="731" name="Rectangle 135">
            <a:extLst>
              <a:ext uri="{FF2B5EF4-FFF2-40B4-BE49-F238E27FC236}">
                <a16:creationId xmlns:a16="http://schemas.microsoft.com/office/drawing/2014/main" id="{E9FF599B-68DF-5433-6F55-BE17742C3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0298" y="1391687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32" name="Rectangle 43">
            <a:extLst>
              <a:ext uri="{FF2B5EF4-FFF2-40B4-BE49-F238E27FC236}">
                <a16:creationId xmlns:a16="http://schemas.microsoft.com/office/drawing/2014/main" id="{A43A747E-06B9-7154-7391-17575B2B4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2878" y="1453348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온라인감정</a:t>
            </a:r>
          </a:p>
        </p:txBody>
      </p:sp>
      <p:sp>
        <p:nvSpPr>
          <p:cNvPr id="733" name="TextBox 732">
            <a:extLst>
              <a:ext uri="{FF2B5EF4-FFF2-40B4-BE49-F238E27FC236}">
                <a16:creationId xmlns:a16="http://schemas.microsoft.com/office/drawing/2014/main" id="{0B923624-00FB-0B80-171C-5A46C5B2EF6F}"/>
              </a:ext>
            </a:extLst>
          </p:cNvPr>
          <p:cNvSpPr txBox="1"/>
          <p:nvPr/>
        </p:nvSpPr>
        <p:spPr>
          <a:xfrm>
            <a:off x="2348913" y="998182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EASWEB</a:t>
            </a:r>
            <a:endParaRPr lang="en-US" altLang="ko-KR" sz="600" b="1" dirty="0"/>
          </a:p>
        </p:txBody>
      </p:sp>
      <p:pic>
        <p:nvPicPr>
          <p:cNvPr id="734" name="그림 230">
            <a:extLst>
              <a:ext uri="{FF2B5EF4-FFF2-40B4-BE49-F238E27FC236}">
                <a16:creationId xmlns:a16="http://schemas.microsoft.com/office/drawing/2014/main" id="{36276010-BEE4-771B-49B5-943D88167CE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6913" y="1121954"/>
            <a:ext cx="324000" cy="257019"/>
          </a:xfrm>
          <a:prstGeom prst="rect">
            <a:avLst/>
          </a:prstGeom>
        </p:spPr>
      </p:pic>
      <p:sp>
        <p:nvSpPr>
          <p:cNvPr id="736" name="Rectangle 43">
            <a:extLst>
              <a:ext uri="{FF2B5EF4-FFF2-40B4-BE49-F238E27FC236}">
                <a16:creationId xmlns:a16="http://schemas.microsoft.com/office/drawing/2014/main" id="{B415AFE6-B103-5898-5BF1-488643088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9140" y="1631198"/>
            <a:ext cx="472071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WebToB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grpSp>
        <p:nvGrpSpPr>
          <p:cNvPr id="743" name="Group 742">
            <a:extLst>
              <a:ext uri="{FF2B5EF4-FFF2-40B4-BE49-F238E27FC236}">
                <a16:creationId xmlns:a16="http://schemas.microsoft.com/office/drawing/2014/main" id="{6BA40FF1-0D77-D679-5F2B-384C6F087E96}"/>
              </a:ext>
            </a:extLst>
          </p:cNvPr>
          <p:cNvGrpSpPr/>
          <p:nvPr/>
        </p:nvGrpSpPr>
        <p:grpSpPr>
          <a:xfrm>
            <a:off x="4139503" y="411972"/>
            <a:ext cx="848886" cy="2922377"/>
            <a:chOff x="2086646" y="680598"/>
            <a:chExt cx="3346414" cy="2922377"/>
          </a:xfrm>
        </p:grpSpPr>
        <p:sp>
          <p:nvSpPr>
            <p:cNvPr id="744" name="직사각형 171">
              <a:extLst>
                <a:ext uri="{FF2B5EF4-FFF2-40B4-BE49-F238E27FC236}">
                  <a16:creationId xmlns:a16="http://schemas.microsoft.com/office/drawing/2014/main" id="{BB75F940-1BAC-B768-6C0B-EBEAD384E02F}"/>
                </a:ext>
              </a:extLst>
            </p:cNvPr>
            <p:cNvSpPr/>
            <p:nvPr/>
          </p:nvSpPr>
          <p:spPr>
            <a:xfrm>
              <a:off x="2086646" y="680598"/>
              <a:ext cx="3346414" cy="2922377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400"/>
                <a:t>ㅊㄲ</a:t>
              </a:r>
            </a:p>
          </p:txBody>
        </p:sp>
        <p:sp>
          <p:nvSpPr>
            <p:cNvPr id="745" name="TextBox 30">
              <a:extLst>
                <a:ext uri="{FF2B5EF4-FFF2-40B4-BE49-F238E27FC236}">
                  <a16:creationId xmlns:a16="http://schemas.microsoft.com/office/drawing/2014/main" id="{26EA49D3-17D7-391B-2F1E-4082003E14FD}"/>
                </a:ext>
              </a:extLst>
            </p:cNvPr>
            <p:cNvSpPr txBox="1"/>
            <p:nvPr/>
          </p:nvSpPr>
          <p:spPr>
            <a:xfrm>
              <a:off x="2086646" y="680598"/>
              <a:ext cx="3346413" cy="18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>
              <a:defPPr>
                <a:defRPr lang="en-US"/>
              </a:defPPr>
              <a:lvl1pPr defTabSz="914291">
                <a:defRPr sz="7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457145" defTabSz="914291"/>
              <a:lvl3pPr marL="914291" defTabSz="914291"/>
              <a:lvl4pPr marL="1371436" defTabSz="914291"/>
              <a:lvl5pPr marL="1828581" defTabSz="914291"/>
              <a:lvl6pPr marL="2285726" defTabSz="914291"/>
              <a:lvl7pPr marL="2742872" defTabSz="914291"/>
              <a:lvl8pPr marL="3200017" defTabSz="914291"/>
              <a:lvl9pPr marL="3657163" defTabSz="914291"/>
            </a:lstStyle>
            <a:p>
              <a:r>
                <a:rPr lang="ko-KR" altLang="en-US" sz="1000"/>
                <a:t>대내연계망</a:t>
              </a:r>
              <a:endParaRPr lang="ko-KR" altLang="en-US" sz="1000" dirty="0"/>
            </a:p>
          </p:txBody>
        </p:sp>
      </p:grpSp>
      <p:sp>
        <p:nvSpPr>
          <p:cNvPr id="746" name="TextBox 745">
            <a:extLst>
              <a:ext uri="{FF2B5EF4-FFF2-40B4-BE49-F238E27FC236}">
                <a16:creationId xmlns:a16="http://schemas.microsoft.com/office/drawing/2014/main" id="{0F6878B6-974B-B541-7016-15A5A8C60401}"/>
              </a:ext>
            </a:extLst>
          </p:cNvPr>
          <p:cNvSpPr txBox="1"/>
          <p:nvPr/>
        </p:nvSpPr>
        <p:spPr>
          <a:xfrm>
            <a:off x="4272891" y="100263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ㅇㅇ</a:t>
            </a:r>
            <a:endParaRPr lang="en-US" altLang="ko-KR" sz="600" b="1" dirty="0"/>
          </a:p>
        </p:txBody>
      </p:sp>
      <p:pic>
        <p:nvPicPr>
          <p:cNvPr id="747" name="그림 230">
            <a:extLst>
              <a:ext uri="{FF2B5EF4-FFF2-40B4-BE49-F238E27FC236}">
                <a16:creationId xmlns:a16="http://schemas.microsoft.com/office/drawing/2014/main" id="{F25974D5-E5E0-F110-7E8B-8B329CDA732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0891" y="1126409"/>
            <a:ext cx="324000" cy="257019"/>
          </a:xfrm>
          <a:prstGeom prst="rect">
            <a:avLst/>
          </a:prstGeom>
        </p:spPr>
      </p:pic>
      <p:sp>
        <p:nvSpPr>
          <p:cNvPr id="749" name="Rectangle 135">
            <a:extLst>
              <a:ext uri="{FF2B5EF4-FFF2-40B4-BE49-F238E27FC236}">
                <a16:creationId xmlns:a16="http://schemas.microsoft.com/office/drawing/2014/main" id="{023584F9-7EAF-3663-7733-F69302917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1432" y="1383428"/>
            <a:ext cx="577231" cy="4476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50" name="Rectangle 43">
            <a:extLst>
              <a:ext uri="{FF2B5EF4-FFF2-40B4-BE49-F238E27FC236}">
                <a16:creationId xmlns:a16="http://schemas.microsoft.com/office/drawing/2014/main" id="{194C5551-61C4-9852-5C80-0964E9577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012" y="1445089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I-Bridge</a:t>
            </a:r>
            <a:endParaRPr lang="ko-KR" altLang="en-US" sz="600">
              <a:latin typeface="+mn-ea"/>
            </a:endParaRPr>
          </a:p>
        </p:txBody>
      </p:sp>
      <p:sp>
        <p:nvSpPr>
          <p:cNvPr id="751" name="Rectangle 43">
            <a:extLst>
              <a:ext uri="{FF2B5EF4-FFF2-40B4-BE49-F238E27FC236}">
                <a16:creationId xmlns:a16="http://schemas.microsoft.com/office/drawing/2014/main" id="{868813C1-C157-FD84-488B-49C8E33B21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012" y="1631198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EAI-Hub</a:t>
            </a:r>
            <a:endParaRPr lang="ko-KR" altLang="en-US" sz="600">
              <a:latin typeface="+mn-ea"/>
            </a:endParaRPr>
          </a:p>
        </p:txBody>
      </p:sp>
      <p:sp>
        <p:nvSpPr>
          <p:cNvPr id="832" name="TextBox 30">
            <a:extLst>
              <a:ext uri="{FF2B5EF4-FFF2-40B4-BE49-F238E27FC236}">
                <a16:creationId xmlns:a16="http://schemas.microsoft.com/office/drawing/2014/main" id="{ACAC8AD4-E424-4389-E8E9-3CEF94E5E16C}"/>
              </a:ext>
            </a:extLst>
          </p:cNvPr>
          <p:cNvSpPr txBox="1"/>
          <p:nvPr/>
        </p:nvSpPr>
        <p:spPr>
          <a:xfrm>
            <a:off x="5169692" y="7745307"/>
            <a:ext cx="5491346" cy="18000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전용선</a:t>
            </a:r>
            <a:endParaRPr lang="ko-KR" altLang="en-US" sz="1000" dirty="0"/>
          </a:p>
        </p:txBody>
      </p:sp>
      <p:sp>
        <p:nvSpPr>
          <p:cNvPr id="833" name="Rectangle 135">
            <a:extLst>
              <a:ext uri="{FF2B5EF4-FFF2-40B4-BE49-F238E27FC236}">
                <a16:creationId xmlns:a16="http://schemas.microsoft.com/office/drawing/2014/main" id="{A05CAEE0-17CC-3068-DB45-4F04F82F7C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4376" y="8485988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834" name="Rectangle 43">
            <a:extLst>
              <a:ext uri="{FF2B5EF4-FFF2-40B4-BE49-F238E27FC236}">
                <a16:creationId xmlns:a16="http://schemas.microsoft.com/office/drawing/2014/main" id="{3819330F-DA39-8350-26CC-E1C08DB8E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6956" y="8547649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cxnSp>
        <p:nvCxnSpPr>
          <p:cNvPr id="835" name="직선 연결선 317">
            <a:extLst>
              <a:ext uri="{FF2B5EF4-FFF2-40B4-BE49-F238E27FC236}">
                <a16:creationId xmlns:a16="http://schemas.microsoft.com/office/drawing/2014/main" id="{B7C93C12-6BF1-46DC-3602-09B275DB5B94}"/>
              </a:ext>
            </a:extLst>
          </p:cNvPr>
          <p:cNvCxnSpPr/>
          <p:nvPr/>
        </p:nvCxnSpPr>
        <p:spPr>
          <a:xfrm rot="5400000" flipH="1" flipV="1">
            <a:off x="6424798" y="8345722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6" name="직선 연결선 173">
            <a:extLst>
              <a:ext uri="{FF2B5EF4-FFF2-40B4-BE49-F238E27FC236}">
                <a16:creationId xmlns:a16="http://schemas.microsoft.com/office/drawing/2014/main" id="{576A20F1-58F6-A1EF-E801-7410BA6B2B6E}"/>
              </a:ext>
            </a:extLst>
          </p:cNvPr>
          <p:cNvCxnSpPr>
            <a:cxnSpLocks/>
            <a:endCxn id="838" idx="1"/>
          </p:cNvCxnSpPr>
          <p:nvPr/>
        </p:nvCxnSpPr>
        <p:spPr>
          <a:xfrm>
            <a:off x="5917212" y="8409407"/>
            <a:ext cx="4587008" cy="1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7" name="직사각형 458">
            <a:extLst>
              <a:ext uri="{FF2B5EF4-FFF2-40B4-BE49-F238E27FC236}">
                <a16:creationId xmlns:a16="http://schemas.microsoft.com/office/drawing/2014/main" id="{AF881D66-E724-9769-B5AC-B792CFC863D1}"/>
              </a:ext>
            </a:extLst>
          </p:cNvPr>
          <p:cNvSpPr/>
          <p:nvPr/>
        </p:nvSpPr>
        <p:spPr>
          <a:xfrm>
            <a:off x="5871493" y="838357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8" name="직사각형 458">
            <a:extLst>
              <a:ext uri="{FF2B5EF4-FFF2-40B4-BE49-F238E27FC236}">
                <a16:creationId xmlns:a16="http://schemas.microsoft.com/office/drawing/2014/main" id="{8A03B257-7D59-320F-280A-CB682EC33AB5}"/>
              </a:ext>
            </a:extLst>
          </p:cNvPr>
          <p:cNvSpPr/>
          <p:nvPr/>
        </p:nvSpPr>
        <p:spPr>
          <a:xfrm>
            <a:off x="10504220" y="8385183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39" name="직선 연결선 317">
            <a:extLst>
              <a:ext uri="{FF2B5EF4-FFF2-40B4-BE49-F238E27FC236}">
                <a16:creationId xmlns:a16="http://schemas.microsoft.com/office/drawing/2014/main" id="{BC375B0F-7E6B-8BBB-2F9A-D56A87A8DE8D}"/>
              </a:ext>
            </a:extLst>
          </p:cNvPr>
          <p:cNvCxnSpPr/>
          <p:nvPr/>
        </p:nvCxnSpPr>
        <p:spPr>
          <a:xfrm rot="5400000" flipH="1" flipV="1">
            <a:off x="7304279" y="8334176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0" name="직선 연결선 317">
            <a:extLst>
              <a:ext uri="{FF2B5EF4-FFF2-40B4-BE49-F238E27FC236}">
                <a16:creationId xmlns:a16="http://schemas.microsoft.com/office/drawing/2014/main" id="{E37F96E9-9CB8-3AAF-7DE6-89F4B4D532C4}"/>
              </a:ext>
            </a:extLst>
          </p:cNvPr>
          <p:cNvCxnSpPr/>
          <p:nvPr/>
        </p:nvCxnSpPr>
        <p:spPr>
          <a:xfrm rot="5400000" flipH="1" flipV="1">
            <a:off x="7716815" y="8334176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1" name="직선 연결선 317">
            <a:extLst>
              <a:ext uri="{FF2B5EF4-FFF2-40B4-BE49-F238E27FC236}">
                <a16:creationId xmlns:a16="http://schemas.microsoft.com/office/drawing/2014/main" id="{BEA37315-C8D7-8D8A-9891-739822FF16E2}"/>
              </a:ext>
            </a:extLst>
          </p:cNvPr>
          <p:cNvCxnSpPr/>
          <p:nvPr/>
        </p:nvCxnSpPr>
        <p:spPr>
          <a:xfrm rot="5400000" flipH="1" flipV="1">
            <a:off x="8100493" y="8334176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2" name="직선 연결선 317">
            <a:extLst>
              <a:ext uri="{FF2B5EF4-FFF2-40B4-BE49-F238E27FC236}">
                <a16:creationId xmlns:a16="http://schemas.microsoft.com/office/drawing/2014/main" id="{90611301-E745-555D-5B94-1E992811E2CA}"/>
              </a:ext>
            </a:extLst>
          </p:cNvPr>
          <p:cNvCxnSpPr/>
          <p:nvPr/>
        </p:nvCxnSpPr>
        <p:spPr>
          <a:xfrm rot="5400000" flipH="1" flipV="1">
            <a:off x="8514631" y="8334176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3" name="그림 409">
            <a:extLst>
              <a:ext uri="{FF2B5EF4-FFF2-40B4-BE49-F238E27FC236}">
                <a16:creationId xmlns:a16="http://schemas.microsoft.com/office/drawing/2014/main" id="{2BFA4D42-D248-AADC-AFBF-5AB4E18A9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377" y="8127357"/>
            <a:ext cx="361906" cy="183575"/>
          </a:xfrm>
          <a:prstGeom prst="rect">
            <a:avLst/>
          </a:prstGeom>
        </p:spPr>
      </p:pic>
      <p:sp>
        <p:nvSpPr>
          <p:cNvPr id="844" name="TextBox 843">
            <a:extLst>
              <a:ext uri="{FF2B5EF4-FFF2-40B4-BE49-F238E27FC236}">
                <a16:creationId xmlns:a16="http://schemas.microsoft.com/office/drawing/2014/main" id="{66D040EC-6F25-1B12-DFA2-8B1D655564D9}"/>
              </a:ext>
            </a:extLst>
          </p:cNvPr>
          <p:cNvSpPr txBox="1"/>
          <p:nvPr/>
        </p:nvSpPr>
        <p:spPr>
          <a:xfrm>
            <a:off x="7039330" y="8019275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하나은행</a:t>
            </a:r>
            <a:endParaRPr lang="en-US" altLang="ko-KR" sz="500" dirty="0"/>
          </a:p>
        </p:txBody>
      </p:sp>
      <p:pic>
        <p:nvPicPr>
          <p:cNvPr id="845" name="그림 409">
            <a:extLst>
              <a:ext uri="{FF2B5EF4-FFF2-40B4-BE49-F238E27FC236}">
                <a16:creationId xmlns:a16="http://schemas.microsoft.com/office/drawing/2014/main" id="{6D4EC84A-0F2B-22AE-7F61-1D3E4AF7B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8743" y="8127357"/>
            <a:ext cx="361906" cy="183575"/>
          </a:xfrm>
          <a:prstGeom prst="rect">
            <a:avLst/>
          </a:prstGeom>
        </p:spPr>
      </p:pic>
      <p:sp>
        <p:nvSpPr>
          <p:cNvPr id="846" name="TextBox 845">
            <a:extLst>
              <a:ext uri="{FF2B5EF4-FFF2-40B4-BE49-F238E27FC236}">
                <a16:creationId xmlns:a16="http://schemas.microsoft.com/office/drawing/2014/main" id="{6753DE00-B441-DAB6-2EBC-C40A1EA8AB7F}"/>
              </a:ext>
            </a:extLst>
          </p:cNvPr>
          <p:cNvSpPr txBox="1"/>
          <p:nvPr/>
        </p:nvSpPr>
        <p:spPr>
          <a:xfrm>
            <a:off x="7437696" y="8019275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신한은행</a:t>
            </a:r>
            <a:endParaRPr lang="en-US" altLang="ko-KR" sz="500" dirty="0"/>
          </a:p>
        </p:txBody>
      </p:sp>
      <p:pic>
        <p:nvPicPr>
          <p:cNvPr id="847" name="그림 409">
            <a:extLst>
              <a:ext uri="{FF2B5EF4-FFF2-40B4-BE49-F238E27FC236}">
                <a16:creationId xmlns:a16="http://schemas.microsoft.com/office/drawing/2014/main" id="{B4C0D6F7-0E03-9BFC-6149-07096AF68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7109" y="8127357"/>
            <a:ext cx="361906" cy="183575"/>
          </a:xfrm>
          <a:prstGeom prst="rect">
            <a:avLst/>
          </a:prstGeom>
        </p:spPr>
      </p:pic>
      <p:sp>
        <p:nvSpPr>
          <p:cNvPr id="848" name="TextBox 847">
            <a:extLst>
              <a:ext uri="{FF2B5EF4-FFF2-40B4-BE49-F238E27FC236}">
                <a16:creationId xmlns:a16="http://schemas.microsoft.com/office/drawing/2014/main" id="{D51C4B82-1056-067A-8F78-73E5F31F93FC}"/>
              </a:ext>
            </a:extLst>
          </p:cNvPr>
          <p:cNvSpPr txBox="1"/>
          <p:nvPr/>
        </p:nvSpPr>
        <p:spPr>
          <a:xfrm>
            <a:off x="7836062" y="8019275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부산은행</a:t>
            </a:r>
            <a:endParaRPr lang="en-US" altLang="ko-KR" sz="500" dirty="0"/>
          </a:p>
        </p:txBody>
      </p:sp>
      <p:pic>
        <p:nvPicPr>
          <p:cNvPr id="849" name="그림 409">
            <a:extLst>
              <a:ext uri="{FF2B5EF4-FFF2-40B4-BE49-F238E27FC236}">
                <a16:creationId xmlns:a16="http://schemas.microsoft.com/office/drawing/2014/main" id="{AF392BCC-1E87-EE98-E619-16E6D87D8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5476" y="8127357"/>
            <a:ext cx="361906" cy="183575"/>
          </a:xfrm>
          <a:prstGeom prst="rect">
            <a:avLst/>
          </a:prstGeom>
        </p:spPr>
      </p:pic>
      <p:sp>
        <p:nvSpPr>
          <p:cNvPr id="850" name="TextBox 849">
            <a:extLst>
              <a:ext uri="{FF2B5EF4-FFF2-40B4-BE49-F238E27FC236}">
                <a16:creationId xmlns:a16="http://schemas.microsoft.com/office/drawing/2014/main" id="{EE7BDC79-EECC-885B-DEA4-933430641C15}"/>
              </a:ext>
            </a:extLst>
          </p:cNvPr>
          <p:cNvSpPr txBox="1"/>
          <p:nvPr/>
        </p:nvSpPr>
        <p:spPr>
          <a:xfrm>
            <a:off x="8234429" y="8019275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우리은행</a:t>
            </a:r>
            <a:endParaRPr lang="en-US" altLang="ko-KR" sz="500" dirty="0"/>
          </a:p>
        </p:txBody>
      </p:sp>
      <p:sp>
        <p:nvSpPr>
          <p:cNvPr id="851" name="Rectangle 135">
            <a:extLst>
              <a:ext uri="{FF2B5EF4-FFF2-40B4-BE49-F238E27FC236}">
                <a16:creationId xmlns:a16="http://schemas.microsoft.com/office/drawing/2014/main" id="{546F9F5B-CA13-167E-4109-C213D2B177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4638" y="8489948"/>
            <a:ext cx="1562744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852" name="Rectangle 43">
            <a:extLst>
              <a:ext uri="{FF2B5EF4-FFF2-40B4-BE49-F238E27FC236}">
                <a16:creationId xmlns:a16="http://schemas.microsoft.com/office/drawing/2014/main" id="{6EF55910-C2E0-0468-CF62-9D18CD0EC0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7593" y="8551609"/>
            <a:ext cx="1446804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Ibridge</a:t>
            </a:r>
            <a:endParaRPr lang="ko-KR" altLang="en-US" sz="600">
              <a:latin typeface="+mn-ea"/>
            </a:endParaRPr>
          </a:p>
        </p:txBody>
      </p:sp>
      <p:sp>
        <p:nvSpPr>
          <p:cNvPr id="853" name="TextBox 852">
            <a:extLst>
              <a:ext uri="{FF2B5EF4-FFF2-40B4-BE49-F238E27FC236}">
                <a16:creationId xmlns:a16="http://schemas.microsoft.com/office/drawing/2014/main" id="{A901567A-9034-9AAD-E33B-C050AA62A40F}"/>
              </a:ext>
            </a:extLst>
          </p:cNvPr>
          <p:cNvSpPr txBox="1"/>
          <p:nvPr/>
        </p:nvSpPr>
        <p:spPr>
          <a:xfrm>
            <a:off x="6159335" y="8053720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국세청</a:t>
            </a:r>
            <a:endParaRPr lang="en-US" altLang="ko-KR" sz="500"/>
          </a:p>
        </p:txBody>
      </p:sp>
      <p:pic>
        <p:nvPicPr>
          <p:cNvPr id="854" name="그림 409">
            <a:extLst>
              <a:ext uri="{FF2B5EF4-FFF2-40B4-BE49-F238E27FC236}">
                <a16:creationId xmlns:a16="http://schemas.microsoft.com/office/drawing/2014/main" id="{96DE2F6E-EA66-1D00-AEB9-7110E74B1E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0382" y="8161802"/>
            <a:ext cx="361906" cy="183575"/>
          </a:xfrm>
          <a:prstGeom prst="rect">
            <a:avLst/>
          </a:prstGeom>
        </p:spPr>
      </p:pic>
      <p:sp>
        <p:nvSpPr>
          <p:cNvPr id="855" name="TextBox 854">
            <a:extLst>
              <a:ext uri="{FF2B5EF4-FFF2-40B4-BE49-F238E27FC236}">
                <a16:creationId xmlns:a16="http://schemas.microsoft.com/office/drawing/2014/main" id="{3B38E7C3-F3E4-60A8-DEE8-F10309D22E82}"/>
              </a:ext>
            </a:extLst>
          </p:cNvPr>
          <p:cNvSpPr txBox="1"/>
          <p:nvPr/>
        </p:nvSpPr>
        <p:spPr>
          <a:xfrm>
            <a:off x="9862047" y="8019275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우체국 </a:t>
            </a:r>
            <a:r>
              <a:rPr lang="en-US" altLang="ko-KR" sz="500"/>
              <a:t>(e</a:t>
            </a:r>
            <a:r>
              <a:rPr lang="ko-KR" altLang="en-US" sz="500"/>
              <a:t>그린</a:t>
            </a:r>
            <a:r>
              <a:rPr lang="en-US" altLang="ko-KR" sz="500"/>
              <a:t>)</a:t>
            </a:r>
            <a:endParaRPr lang="en-US" altLang="ko-KR" sz="500" dirty="0"/>
          </a:p>
        </p:txBody>
      </p:sp>
      <p:pic>
        <p:nvPicPr>
          <p:cNvPr id="856" name="그림 409">
            <a:extLst>
              <a:ext uri="{FF2B5EF4-FFF2-40B4-BE49-F238E27FC236}">
                <a16:creationId xmlns:a16="http://schemas.microsoft.com/office/drawing/2014/main" id="{21E47F85-1A3E-62D4-EA22-3FD13B4A1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1593" y="8127357"/>
            <a:ext cx="361906" cy="183575"/>
          </a:xfrm>
          <a:prstGeom prst="rect">
            <a:avLst/>
          </a:prstGeom>
        </p:spPr>
      </p:pic>
      <p:sp>
        <p:nvSpPr>
          <p:cNvPr id="857" name="TextBox 856">
            <a:extLst>
              <a:ext uri="{FF2B5EF4-FFF2-40B4-BE49-F238E27FC236}">
                <a16:creationId xmlns:a16="http://schemas.microsoft.com/office/drawing/2014/main" id="{56C73C59-E653-AE4E-3FF2-046966B7FCEA}"/>
              </a:ext>
            </a:extLst>
          </p:cNvPr>
          <p:cNvSpPr txBox="1"/>
          <p:nvPr/>
        </p:nvSpPr>
        <p:spPr>
          <a:xfrm>
            <a:off x="8930546" y="8019275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감정평가협회</a:t>
            </a:r>
            <a:endParaRPr lang="en-US" altLang="ko-KR" sz="500" dirty="0"/>
          </a:p>
        </p:txBody>
      </p:sp>
      <p:sp>
        <p:nvSpPr>
          <p:cNvPr id="858" name="Rectangle 135">
            <a:extLst>
              <a:ext uri="{FF2B5EF4-FFF2-40B4-BE49-F238E27FC236}">
                <a16:creationId xmlns:a16="http://schemas.microsoft.com/office/drawing/2014/main" id="{465C79C8-2470-910E-E64F-F1E1E0C5B6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2998" y="8489948"/>
            <a:ext cx="6020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859" name="Rectangle 43">
            <a:extLst>
              <a:ext uri="{FF2B5EF4-FFF2-40B4-BE49-F238E27FC236}">
                <a16:creationId xmlns:a16="http://schemas.microsoft.com/office/drawing/2014/main" id="{60DA4037-E894-7D1B-99FC-ABD6687AD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2096" y="8551609"/>
            <a:ext cx="388762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file_link</a:t>
            </a:r>
            <a:endParaRPr lang="ko-KR" altLang="en-US" sz="600">
              <a:latin typeface="+mn-ea"/>
            </a:endParaRPr>
          </a:p>
        </p:txBody>
      </p:sp>
      <p:cxnSp>
        <p:nvCxnSpPr>
          <p:cNvPr id="860" name="직선 연결선 317">
            <a:extLst>
              <a:ext uri="{FF2B5EF4-FFF2-40B4-BE49-F238E27FC236}">
                <a16:creationId xmlns:a16="http://schemas.microsoft.com/office/drawing/2014/main" id="{C73CA834-0F65-6A1B-CE1F-2B4DDC5008D2}"/>
              </a:ext>
            </a:extLst>
          </p:cNvPr>
          <p:cNvCxnSpPr/>
          <p:nvPr/>
        </p:nvCxnSpPr>
        <p:spPr>
          <a:xfrm rot="5400000" flipH="1" flipV="1">
            <a:off x="9197537" y="8318301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2" name="TextBox 30">
            <a:extLst>
              <a:ext uri="{FF2B5EF4-FFF2-40B4-BE49-F238E27FC236}">
                <a16:creationId xmlns:a16="http://schemas.microsoft.com/office/drawing/2014/main" id="{1940926A-6CD7-CF39-729C-FFAB7B92B28A}"/>
              </a:ext>
            </a:extLst>
          </p:cNvPr>
          <p:cNvSpPr txBox="1"/>
          <p:nvPr/>
        </p:nvSpPr>
        <p:spPr>
          <a:xfrm>
            <a:off x="5168532" y="6258069"/>
            <a:ext cx="5513094" cy="20719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행정망</a:t>
            </a:r>
            <a:endParaRPr lang="ko-KR" altLang="en-US" sz="1000" dirty="0"/>
          </a:p>
        </p:txBody>
      </p:sp>
      <p:cxnSp>
        <p:nvCxnSpPr>
          <p:cNvPr id="863" name="직선 연결선 173">
            <a:extLst>
              <a:ext uri="{FF2B5EF4-FFF2-40B4-BE49-F238E27FC236}">
                <a16:creationId xmlns:a16="http://schemas.microsoft.com/office/drawing/2014/main" id="{1F8FDEED-E4C1-E55A-4690-D280E74C7331}"/>
              </a:ext>
            </a:extLst>
          </p:cNvPr>
          <p:cNvCxnSpPr>
            <a:cxnSpLocks/>
            <a:endCxn id="865" idx="1"/>
          </p:cNvCxnSpPr>
          <p:nvPr/>
        </p:nvCxnSpPr>
        <p:spPr>
          <a:xfrm>
            <a:off x="5917212" y="7033301"/>
            <a:ext cx="4587008" cy="1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4" name="직사각형 458">
            <a:extLst>
              <a:ext uri="{FF2B5EF4-FFF2-40B4-BE49-F238E27FC236}">
                <a16:creationId xmlns:a16="http://schemas.microsoft.com/office/drawing/2014/main" id="{22F5E096-F965-250A-9F87-83107027F482}"/>
              </a:ext>
            </a:extLst>
          </p:cNvPr>
          <p:cNvSpPr/>
          <p:nvPr/>
        </p:nvSpPr>
        <p:spPr>
          <a:xfrm>
            <a:off x="5871493" y="7009078"/>
            <a:ext cx="45719" cy="4626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5" name="직사각형 458">
            <a:extLst>
              <a:ext uri="{FF2B5EF4-FFF2-40B4-BE49-F238E27FC236}">
                <a16:creationId xmlns:a16="http://schemas.microsoft.com/office/drawing/2014/main" id="{D8C37084-DC70-212D-4708-6E6D7F327E68}"/>
              </a:ext>
            </a:extLst>
          </p:cNvPr>
          <p:cNvSpPr/>
          <p:nvPr/>
        </p:nvSpPr>
        <p:spPr>
          <a:xfrm>
            <a:off x="10504220" y="700907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66" name="직선 연결선 317">
            <a:extLst>
              <a:ext uri="{FF2B5EF4-FFF2-40B4-BE49-F238E27FC236}">
                <a16:creationId xmlns:a16="http://schemas.microsoft.com/office/drawing/2014/main" id="{976EC52D-7925-87A4-43DC-764687B19F92}"/>
              </a:ext>
            </a:extLst>
          </p:cNvPr>
          <p:cNvCxnSpPr/>
          <p:nvPr/>
        </p:nvCxnSpPr>
        <p:spPr>
          <a:xfrm rot="5400000" flipH="1" flipV="1">
            <a:off x="7871101" y="6957219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7" name="직선 연결선 317">
            <a:extLst>
              <a:ext uri="{FF2B5EF4-FFF2-40B4-BE49-F238E27FC236}">
                <a16:creationId xmlns:a16="http://schemas.microsoft.com/office/drawing/2014/main" id="{81033BAF-F243-399E-F0A1-FF81910CA8DD}"/>
              </a:ext>
            </a:extLst>
          </p:cNvPr>
          <p:cNvCxnSpPr/>
          <p:nvPr/>
        </p:nvCxnSpPr>
        <p:spPr>
          <a:xfrm rot="5400000" flipH="1" flipV="1">
            <a:off x="8547167" y="6957219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8" name="직선 연결선 317">
            <a:extLst>
              <a:ext uri="{FF2B5EF4-FFF2-40B4-BE49-F238E27FC236}">
                <a16:creationId xmlns:a16="http://schemas.microsoft.com/office/drawing/2014/main" id="{CD67E443-EE8D-2DB3-30B6-F9587299C1DE}"/>
              </a:ext>
            </a:extLst>
          </p:cNvPr>
          <p:cNvCxnSpPr/>
          <p:nvPr/>
        </p:nvCxnSpPr>
        <p:spPr>
          <a:xfrm rot="5400000" flipH="1" flipV="1">
            <a:off x="9223233" y="6957219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9" name="직선 연결선 317">
            <a:extLst>
              <a:ext uri="{FF2B5EF4-FFF2-40B4-BE49-F238E27FC236}">
                <a16:creationId xmlns:a16="http://schemas.microsoft.com/office/drawing/2014/main" id="{E2CBE4FF-018E-FE19-8E60-324E92157D23}"/>
              </a:ext>
            </a:extLst>
          </p:cNvPr>
          <p:cNvCxnSpPr/>
          <p:nvPr/>
        </p:nvCxnSpPr>
        <p:spPr>
          <a:xfrm rot="5400000" flipH="1" flipV="1">
            <a:off x="10230132" y="6957219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0" name="TextBox 869">
            <a:extLst>
              <a:ext uri="{FF2B5EF4-FFF2-40B4-BE49-F238E27FC236}">
                <a16:creationId xmlns:a16="http://schemas.microsoft.com/office/drawing/2014/main" id="{37068A66-57FA-0401-582B-80437F0409DD}"/>
              </a:ext>
            </a:extLst>
          </p:cNvPr>
          <p:cNvSpPr txBox="1"/>
          <p:nvPr/>
        </p:nvSpPr>
        <p:spPr>
          <a:xfrm>
            <a:off x="6243671" y="6554145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행공센</a:t>
            </a:r>
            <a:endParaRPr lang="en-US" altLang="ko-KR" sz="600" b="1" dirty="0"/>
          </a:p>
        </p:txBody>
      </p:sp>
      <p:pic>
        <p:nvPicPr>
          <p:cNvPr id="871" name="그림 230">
            <a:extLst>
              <a:ext uri="{FF2B5EF4-FFF2-40B4-BE49-F238E27FC236}">
                <a16:creationId xmlns:a16="http://schemas.microsoft.com/office/drawing/2014/main" id="{B2B4FF68-2F81-822B-6A63-9D499914E27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4260" y="6707082"/>
            <a:ext cx="324000" cy="257019"/>
          </a:xfrm>
          <a:prstGeom prst="rect">
            <a:avLst/>
          </a:prstGeom>
        </p:spPr>
      </p:pic>
      <p:cxnSp>
        <p:nvCxnSpPr>
          <p:cNvPr id="872" name="Straight Connector 871">
            <a:extLst>
              <a:ext uri="{FF2B5EF4-FFF2-40B4-BE49-F238E27FC236}">
                <a16:creationId xmlns:a16="http://schemas.microsoft.com/office/drawing/2014/main" id="{431B39EB-55A8-F2B6-10ED-85FCC33F0BA6}"/>
              </a:ext>
            </a:extLst>
          </p:cNvPr>
          <p:cNvCxnSpPr>
            <a:cxnSpLocks/>
          </p:cNvCxnSpPr>
          <p:nvPr/>
        </p:nvCxnSpPr>
        <p:spPr>
          <a:xfrm flipV="1">
            <a:off x="6647026" y="6729737"/>
            <a:ext cx="954998" cy="338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73" name="Straight Connector 872">
            <a:extLst>
              <a:ext uri="{FF2B5EF4-FFF2-40B4-BE49-F238E27FC236}">
                <a16:creationId xmlns:a16="http://schemas.microsoft.com/office/drawing/2014/main" id="{1522FFFF-0E57-A9C6-51E2-7DF2EB7AC23D}"/>
              </a:ext>
            </a:extLst>
          </p:cNvPr>
          <p:cNvCxnSpPr>
            <a:cxnSpLocks/>
          </p:cNvCxnSpPr>
          <p:nvPr/>
        </p:nvCxnSpPr>
        <p:spPr>
          <a:xfrm>
            <a:off x="6647026" y="6850066"/>
            <a:ext cx="1727765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74" name="Straight Connector 873">
            <a:extLst>
              <a:ext uri="{FF2B5EF4-FFF2-40B4-BE49-F238E27FC236}">
                <a16:creationId xmlns:a16="http://schemas.microsoft.com/office/drawing/2014/main" id="{A0112D15-B86E-7FF4-B7C9-4867E27B8524}"/>
              </a:ext>
            </a:extLst>
          </p:cNvPr>
          <p:cNvCxnSpPr>
            <a:cxnSpLocks/>
          </p:cNvCxnSpPr>
          <p:nvPr/>
        </p:nvCxnSpPr>
        <p:spPr>
          <a:xfrm>
            <a:off x="6647026" y="6934323"/>
            <a:ext cx="2464256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875" name="그림 409">
            <a:extLst>
              <a:ext uri="{FF2B5EF4-FFF2-40B4-BE49-F238E27FC236}">
                <a16:creationId xmlns:a16="http://schemas.microsoft.com/office/drawing/2014/main" id="{0AF9CBF9-DBD1-A61B-C8A3-02E0FFCF7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9150" y="6773299"/>
            <a:ext cx="361906" cy="183575"/>
          </a:xfrm>
          <a:prstGeom prst="rect">
            <a:avLst/>
          </a:prstGeom>
        </p:spPr>
      </p:pic>
      <p:sp>
        <p:nvSpPr>
          <p:cNvPr id="876" name="TextBox 875">
            <a:extLst>
              <a:ext uri="{FF2B5EF4-FFF2-40B4-BE49-F238E27FC236}">
                <a16:creationId xmlns:a16="http://schemas.microsoft.com/office/drawing/2014/main" id="{8E4EB8A8-8326-892A-A5DD-A8CD6368EC88}"/>
              </a:ext>
            </a:extLst>
          </p:cNvPr>
          <p:cNvSpPr txBox="1"/>
          <p:nvPr/>
        </p:nvSpPr>
        <p:spPr>
          <a:xfrm>
            <a:off x="7725619" y="6665217"/>
            <a:ext cx="52295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건강</a:t>
            </a:r>
            <a:r>
              <a:rPr lang="en-US" altLang="ko-KR" sz="500"/>
              <a:t>/</a:t>
            </a:r>
            <a:r>
              <a:rPr lang="ko-KR" altLang="en-US" sz="500"/>
              <a:t>연금보험</a:t>
            </a:r>
            <a:endParaRPr lang="en-US" altLang="ko-KR" sz="500"/>
          </a:p>
        </p:txBody>
      </p:sp>
      <p:pic>
        <p:nvPicPr>
          <p:cNvPr id="877" name="그림 409">
            <a:extLst>
              <a:ext uri="{FF2B5EF4-FFF2-40B4-BE49-F238E27FC236}">
                <a16:creationId xmlns:a16="http://schemas.microsoft.com/office/drawing/2014/main" id="{5DC5C191-5300-332E-9E57-C9A53EDBE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5216" y="6773299"/>
            <a:ext cx="361906" cy="183575"/>
          </a:xfrm>
          <a:prstGeom prst="rect">
            <a:avLst/>
          </a:prstGeom>
        </p:spPr>
      </p:pic>
      <p:sp>
        <p:nvSpPr>
          <p:cNvPr id="878" name="TextBox 877">
            <a:extLst>
              <a:ext uri="{FF2B5EF4-FFF2-40B4-BE49-F238E27FC236}">
                <a16:creationId xmlns:a16="http://schemas.microsoft.com/office/drawing/2014/main" id="{783F196C-917E-017F-9ABB-A85A78AC66D5}"/>
              </a:ext>
            </a:extLst>
          </p:cNvPr>
          <p:cNvSpPr txBox="1"/>
          <p:nvPr/>
        </p:nvSpPr>
        <p:spPr>
          <a:xfrm>
            <a:off x="8492121" y="6665217"/>
            <a:ext cx="28250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위택스</a:t>
            </a:r>
            <a:endParaRPr lang="en-US" altLang="ko-KR" sz="500" dirty="0"/>
          </a:p>
        </p:txBody>
      </p:sp>
      <p:pic>
        <p:nvPicPr>
          <p:cNvPr id="879" name="그림 409">
            <a:extLst>
              <a:ext uri="{FF2B5EF4-FFF2-40B4-BE49-F238E27FC236}">
                <a16:creationId xmlns:a16="http://schemas.microsoft.com/office/drawing/2014/main" id="{DED84999-47C1-B0C5-F603-2BD27EFC5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1282" y="6773299"/>
            <a:ext cx="361906" cy="183575"/>
          </a:xfrm>
          <a:prstGeom prst="rect">
            <a:avLst/>
          </a:prstGeom>
        </p:spPr>
      </p:pic>
      <p:sp>
        <p:nvSpPr>
          <p:cNvPr id="880" name="TextBox 879">
            <a:extLst>
              <a:ext uri="{FF2B5EF4-FFF2-40B4-BE49-F238E27FC236}">
                <a16:creationId xmlns:a16="http://schemas.microsoft.com/office/drawing/2014/main" id="{D1C7FD52-DB20-762D-E443-3BD91834F612}"/>
              </a:ext>
            </a:extLst>
          </p:cNvPr>
          <p:cNvSpPr txBox="1"/>
          <p:nvPr/>
        </p:nvSpPr>
        <p:spPr>
          <a:xfrm>
            <a:off x="9170079" y="6665217"/>
            <a:ext cx="28250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관세청</a:t>
            </a:r>
            <a:endParaRPr lang="en-US" altLang="ko-KR" sz="500" dirty="0"/>
          </a:p>
        </p:txBody>
      </p:sp>
      <p:pic>
        <p:nvPicPr>
          <p:cNvPr id="881" name="그림 409">
            <a:extLst>
              <a:ext uri="{FF2B5EF4-FFF2-40B4-BE49-F238E27FC236}">
                <a16:creationId xmlns:a16="http://schemas.microsoft.com/office/drawing/2014/main" id="{FB72EF51-E65C-7405-EAED-9B99B663D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7344" y="6779377"/>
            <a:ext cx="361906" cy="183575"/>
          </a:xfrm>
          <a:prstGeom prst="rect">
            <a:avLst/>
          </a:prstGeom>
        </p:spPr>
      </p:pic>
      <p:sp>
        <p:nvSpPr>
          <p:cNvPr id="882" name="TextBox 881">
            <a:extLst>
              <a:ext uri="{FF2B5EF4-FFF2-40B4-BE49-F238E27FC236}">
                <a16:creationId xmlns:a16="http://schemas.microsoft.com/office/drawing/2014/main" id="{E3A609AB-0D1E-5D20-A222-805A2CE97C0A}"/>
              </a:ext>
            </a:extLst>
          </p:cNvPr>
          <p:cNvSpPr txBox="1"/>
          <p:nvPr/>
        </p:nvSpPr>
        <p:spPr>
          <a:xfrm>
            <a:off x="9948799" y="6671295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부동산감정평가원</a:t>
            </a:r>
            <a:endParaRPr lang="en-US" altLang="ko-KR" sz="500"/>
          </a:p>
        </p:txBody>
      </p:sp>
      <p:cxnSp>
        <p:nvCxnSpPr>
          <p:cNvPr id="883" name="직선 연결선 317">
            <a:extLst>
              <a:ext uri="{FF2B5EF4-FFF2-40B4-BE49-F238E27FC236}">
                <a16:creationId xmlns:a16="http://schemas.microsoft.com/office/drawing/2014/main" id="{F334ED45-D0CC-E498-C8DB-2000A4B081A7}"/>
              </a:ext>
            </a:extLst>
          </p:cNvPr>
          <p:cNvCxnSpPr/>
          <p:nvPr/>
        </p:nvCxnSpPr>
        <p:spPr>
          <a:xfrm rot="5400000" flipH="1" flipV="1">
            <a:off x="6439068" y="69606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4" name="Rectangle 135">
            <a:extLst>
              <a:ext uri="{FF2B5EF4-FFF2-40B4-BE49-F238E27FC236}">
                <a16:creationId xmlns:a16="http://schemas.microsoft.com/office/drawing/2014/main" id="{03746830-0CC3-87E2-CFD6-5DE3278FF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9270" y="7097485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885" name="Rectangle 43">
            <a:extLst>
              <a:ext uri="{FF2B5EF4-FFF2-40B4-BE49-F238E27FC236}">
                <a16:creationId xmlns:a16="http://schemas.microsoft.com/office/drawing/2014/main" id="{86CD974C-43B2-CF76-3519-D9BEA9A65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1850" y="7159146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ESB-Agent</a:t>
            </a:r>
            <a:endParaRPr lang="ko-KR" altLang="en-US" sz="600">
              <a:latin typeface="+mn-ea"/>
            </a:endParaRPr>
          </a:p>
        </p:txBody>
      </p:sp>
      <p:cxnSp>
        <p:nvCxnSpPr>
          <p:cNvPr id="886" name="직선 연결선 317">
            <a:extLst>
              <a:ext uri="{FF2B5EF4-FFF2-40B4-BE49-F238E27FC236}">
                <a16:creationId xmlns:a16="http://schemas.microsoft.com/office/drawing/2014/main" id="{A08C64C6-D34A-533D-CA7C-C1D4BFCB6ECD}"/>
              </a:ext>
            </a:extLst>
          </p:cNvPr>
          <p:cNvCxnSpPr/>
          <p:nvPr/>
        </p:nvCxnSpPr>
        <p:spPr>
          <a:xfrm rot="5400000" flipH="1" flipV="1">
            <a:off x="10132592" y="8318301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87" name="그림 409">
            <a:extLst>
              <a:ext uri="{FF2B5EF4-FFF2-40B4-BE49-F238E27FC236}">
                <a16:creationId xmlns:a16="http://schemas.microsoft.com/office/drawing/2014/main" id="{49DE0CF4-4BC0-C8B6-9CA2-7AFC128B8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3094" y="8127357"/>
            <a:ext cx="361906" cy="183575"/>
          </a:xfrm>
          <a:prstGeom prst="rect">
            <a:avLst/>
          </a:prstGeom>
        </p:spPr>
      </p:pic>
      <p:sp>
        <p:nvSpPr>
          <p:cNvPr id="889" name="TextBox 888">
            <a:extLst>
              <a:ext uri="{FF2B5EF4-FFF2-40B4-BE49-F238E27FC236}">
                <a16:creationId xmlns:a16="http://schemas.microsoft.com/office/drawing/2014/main" id="{57D8DF6A-596C-133C-4DE8-A581552D1659}"/>
              </a:ext>
            </a:extLst>
          </p:cNvPr>
          <p:cNvSpPr txBox="1"/>
          <p:nvPr/>
        </p:nvSpPr>
        <p:spPr>
          <a:xfrm>
            <a:off x="5662829" y="1085444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KWing</a:t>
            </a:r>
            <a:endParaRPr lang="en-US" altLang="ko-KR" sz="600" b="1" dirty="0"/>
          </a:p>
        </p:txBody>
      </p:sp>
      <p:pic>
        <p:nvPicPr>
          <p:cNvPr id="890" name="그림 230">
            <a:extLst>
              <a:ext uri="{FF2B5EF4-FFF2-40B4-BE49-F238E27FC236}">
                <a16:creationId xmlns:a16="http://schemas.microsoft.com/office/drawing/2014/main" id="{865B062C-516B-8010-18DF-1EA889A0ADE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0829" y="1209216"/>
            <a:ext cx="324000" cy="257019"/>
          </a:xfrm>
          <a:prstGeom prst="rect">
            <a:avLst/>
          </a:prstGeom>
        </p:spPr>
      </p:pic>
      <p:sp>
        <p:nvSpPr>
          <p:cNvPr id="893" name="TextBox 892">
            <a:extLst>
              <a:ext uri="{FF2B5EF4-FFF2-40B4-BE49-F238E27FC236}">
                <a16:creationId xmlns:a16="http://schemas.microsoft.com/office/drawing/2014/main" id="{EF7C5BBC-259D-B88D-8D4F-781718DCF7F8}"/>
              </a:ext>
            </a:extLst>
          </p:cNvPr>
          <p:cNvSpPr txBox="1"/>
          <p:nvPr/>
        </p:nvSpPr>
        <p:spPr>
          <a:xfrm>
            <a:off x="6310359" y="1085444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공사회계</a:t>
            </a:r>
            <a:endParaRPr lang="en-US" altLang="ko-KR" sz="600" b="1" dirty="0"/>
          </a:p>
        </p:txBody>
      </p:sp>
      <p:pic>
        <p:nvPicPr>
          <p:cNvPr id="894" name="그림 230">
            <a:extLst>
              <a:ext uri="{FF2B5EF4-FFF2-40B4-BE49-F238E27FC236}">
                <a16:creationId xmlns:a16="http://schemas.microsoft.com/office/drawing/2014/main" id="{FE3F7A3E-63CB-6293-85C6-AEC1F2A6BBC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8359" y="1209216"/>
            <a:ext cx="324000" cy="257019"/>
          </a:xfrm>
          <a:prstGeom prst="rect">
            <a:avLst/>
          </a:prstGeom>
        </p:spPr>
      </p:pic>
      <p:sp>
        <p:nvSpPr>
          <p:cNvPr id="897" name="TextBox 896">
            <a:extLst>
              <a:ext uri="{FF2B5EF4-FFF2-40B4-BE49-F238E27FC236}">
                <a16:creationId xmlns:a16="http://schemas.microsoft.com/office/drawing/2014/main" id="{56675A94-EACA-52C4-4FA2-58415740E899}"/>
              </a:ext>
            </a:extLst>
          </p:cNvPr>
          <p:cNvSpPr txBox="1"/>
          <p:nvPr/>
        </p:nvSpPr>
        <p:spPr>
          <a:xfrm>
            <a:off x="6930722" y="1085444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공통정보</a:t>
            </a:r>
            <a:endParaRPr lang="en-US" altLang="ko-KR" sz="600" b="1" dirty="0"/>
          </a:p>
        </p:txBody>
      </p:sp>
      <p:pic>
        <p:nvPicPr>
          <p:cNvPr id="898" name="그림 230">
            <a:extLst>
              <a:ext uri="{FF2B5EF4-FFF2-40B4-BE49-F238E27FC236}">
                <a16:creationId xmlns:a16="http://schemas.microsoft.com/office/drawing/2014/main" id="{9F648875-6B92-1E37-DC92-8C138561B26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8722" y="1209216"/>
            <a:ext cx="324000" cy="257019"/>
          </a:xfrm>
          <a:prstGeom prst="rect">
            <a:avLst/>
          </a:prstGeom>
        </p:spPr>
      </p:pic>
      <p:sp>
        <p:nvSpPr>
          <p:cNvPr id="901" name="TextBox 900">
            <a:extLst>
              <a:ext uri="{FF2B5EF4-FFF2-40B4-BE49-F238E27FC236}">
                <a16:creationId xmlns:a16="http://schemas.microsoft.com/office/drawing/2014/main" id="{143B09AB-EE9B-5CEE-C99C-219285E5E8EF}"/>
              </a:ext>
            </a:extLst>
          </p:cNvPr>
          <p:cNvSpPr txBox="1"/>
          <p:nvPr/>
        </p:nvSpPr>
        <p:spPr>
          <a:xfrm>
            <a:off x="7614821" y="1085444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국유재산</a:t>
            </a:r>
            <a:endParaRPr lang="en-US" altLang="ko-KR" sz="600" b="1" dirty="0"/>
          </a:p>
        </p:txBody>
      </p:sp>
      <p:pic>
        <p:nvPicPr>
          <p:cNvPr id="902" name="그림 230">
            <a:extLst>
              <a:ext uri="{FF2B5EF4-FFF2-40B4-BE49-F238E27FC236}">
                <a16:creationId xmlns:a16="http://schemas.microsoft.com/office/drawing/2014/main" id="{D96FB6F9-2FC1-12E3-8093-34D8A773F6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2821" y="1209216"/>
            <a:ext cx="324000" cy="257019"/>
          </a:xfrm>
          <a:prstGeom prst="rect">
            <a:avLst/>
          </a:prstGeom>
        </p:spPr>
      </p:pic>
      <p:sp>
        <p:nvSpPr>
          <p:cNvPr id="905" name="TextBox 904">
            <a:extLst>
              <a:ext uri="{FF2B5EF4-FFF2-40B4-BE49-F238E27FC236}">
                <a16:creationId xmlns:a16="http://schemas.microsoft.com/office/drawing/2014/main" id="{B55895C1-1032-90FF-7EA3-4D2F629EBD0E}"/>
              </a:ext>
            </a:extLst>
          </p:cNvPr>
          <p:cNvSpPr txBox="1"/>
          <p:nvPr/>
        </p:nvSpPr>
        <p:spPr>
          <a:xfrm>
            <a:off x="8338172" y="1085444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온비드</a:t>
            </a:r>
            <a:endParaRPr lang="en-US" altLang="ko-KR" sz="600" b="1" dirty="0"/>
          </a:p>
        </p:txBody>
      </p:sp>
      <p:pic>
        <p:nvPicPr>
          <p:cNvPr id="906" name="그림 230">
            <a:extLst>
              <a:ext uri="{FF2B5EF4-FFF2-40B4-BE49-F238E27FC236}">
                <a16:creationId xmlns:a16="http://schemas.microsoft.com/office/drawing/2014/main" id="{16E43AF7-CB3B-59FA-F3AE-B4B4EEF1F56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6172" y="1209216"/>
            <a:ext cx="324000" cy="257019"/>
          </a:xfrm>
          <a:prstGeom prst="rect">
            <a:avLst/>
          </a:prstGeom>
        </p:spPr>
      </p:pic>
      <p:cxnSp>
        <p:nvCxnSpPr>
          <p:cNvPr id="909" name="직선 연결선 173">
            <a:extLst>
              <a:ext uri="{FF2B5EF4-FFF2-40B4-BE49-F238E27FC236}">
                <a16:creationId xmlns:a16="http://schemas.microsoft.com/office/drawing/2014/main" id="{2298F68C-27C7-945B-179F-980396162884}"/>
              </a:ext>
            </a:extLst>
          </p:cNvPr>
          <p:cNvCxnSpPr>
            <a:cxnSpLocks/>
          </p:cNvCxnSpPr>
          <p:nvPr/>
        </p:nvCxnSpPr>
        <p:spPr>
          <a:xfrm>
            <a:off x="5662829" y="1513010"/>
            <a:ext cx="3333695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0" name="TextBox 909">
            <a:extLst>
              <a:ext uri="{FF2B5EF4-FFF2-40B4-BE49-F238E27FC236}">
                <a16:creationId xmlns:a16="http://schemas.microsoft.com/office/drawing/2014/main" id="{91C5D727-EBE9-67F1-8609-1F662BBFDB99}"/>
              </a:ext>
            </a:extLst>
          </p:cNvPr>
          <p:cNvSpPr txBox="1"/>
          <p:nvPr/>
        </p:nvSpPr>
        <p:spPr>
          <a:xfrm>
            <a:off x="9043185" y="1043301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CRSCMS</a:t>
            </a:r>
            <a:endParaRPr lang="en-US" altLang="ko-KR" sz="600" b="1" dirty="0"/>
          </a:p>
        </p:txBody>
      </p:sp>
      <p:pic>
        <p:nvPicPr>
          <p:cNvPr id="911" name="그림 230">
            <a:extLst>
              <a:ext uri="{FF2B5EF4-FFF2-40B4-BE49-F238E27FC236}">
                <a16:creationId xmlns:a16="http://schemas.microsoft.com/office/drawing/2014/main" id="{6976B50D-BEB8-43EF-8B7C-D1653251C8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1185" y="1167073"/>
            <a:ext cx="324000" cy="257019"/>
          </a:xfrm>
          <a:prstGeom prst="rect">
            <a:avLst/>
          </a:prstGeom>
        </p:spPr>
      </p:pic>
      <p:sp>
        <p:nvSpPr>
          <p:cNvPr id="912" name="TextBox 911">
            <a:extLst>
              <a:ext uri="{FF2B5EF4-FFF2-40B4-BE49-F238E27FC236}">
                <a16:creationId xmlns:a16="http://schemas.microsoft.com/office/drawing/2014/main" id="{E154CA80-7981-77B1-EBAD-1A1DD1D84A0B}"/>
              </a:ext>
            </a:extLst>
          </p:cNvPr>
          <p:cNvSpPr txBox="1"/>
          <p:nvPr/>
        </p:nvSpPr>
        <p:spPr>
          <a:xfrm>
            <a:off x="9071863" y="1490898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당발</a:t>
            </a:r>
            <a:r>
              <a:rPr lang="en-US" altLang="ko-KR" sz="600" b="1"/>
              <a:t>/</a:t>
            </a:r>
            <a:r>
              <a:rPr lang="ko-KR" altLang="en-US" sz="600" b="1"/>
              <a:t>타발관련</a:t>
            </a:r>
            <a:endParaRPr lang="en-US" altLang="ko-KR" sz="600" b="1" dirty="0"/>
          </a:p>
        </p:txBody>
      </p:sp>
      <p:pic>
        <p:nvPicPr>
          <p:cNvPr id="913" name="그림 433">
            <a:extLst>
              <a:ext uri="{FF2B5EF4-FFF2-40B4-BE49-F238E27FC236}">
                <a16:creationId xmlns:a16="http://schemas.microsoft.com/office/drawing/2014/main" id="{BED064B8-976D-E2FA-A8AB-467A54CE9B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137" y="1167073"/>
            <a:ext cx="160459" cy="184667"/>
          </a:xfrm>
          <a:prstGeom prst="rect">
            <a:avLst/>
          </a:prstGeom>
        </p:spPr>
      </p:pic>
      <p:sp>
        <p:nvSpPr>
          <p:cNvPr id="914" name="TextBox 913">
            <a:extLst>
              <a:ext uri="{FF2B5EF4-FFF2-40B4-BE49-F238E27FC236}">
                <a16:creationId xmlns:a16="http://schemas.microsoft.com/office/drawing/2014/main" id="{FE6B4692-54A9-E13B-B39C-C6FE292A5E17}"/>
              </a:ext>
            </a:extLst>
          </p:cNvPr>
          <p:cNvSpPr txBox="1"/>
          <p:nvPr/>
        </p:nvSpPr>
        <p:spPr>
          <a:xfrm>
            <a:off x="9555548" y="1072475"/>
            <a:ext cx="892547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/>
              <a:t>조세매각예치</a:t>
            </a:r>
            <a:r>
              <a:rPr lang="en-US" altLang="ko-KR" sz="600"/>
              <a:t>PSTRS_D </a:t>
            </a:r>
            <a:r>
              <a:rPr lang="ko-KR" altLang="en-US" sz="600"/>
              <a:t>데몬</a:t>
            </a:r>
            <a:endParaRPr lang="en-US" altLang="ko-KR" sz="600" dirty="0"/>
          </a:p>
        </p:txBody>
      </p:sp>
      <p:sp>
        <p:nvSpPr>
          <p:cNvPr id="915" name="TextBox 914">
            <a:extLst>
              <a:ext uri="{FF2B5EF4-FFF2-40B4-BE49-F238E27FC236}">
                <a16:creationId xmlns:a16="http://schemas.microsoft.com/office/drawing/2014/main" id="{42B6F0F9-F452-CAE8-A9B2-3A6727BFC5FA}"/>
              </a:ext>
            </a:extLst>
          </p:cNvPr>
          <p:cNvSpPr txBox="1"/>
          <p:nvPr/>
        </p:nvSpPr>
        <p:spPr>
          <a:xfrm>
            <a:off x="9526531" y="1270102"/>
            <a:ext cx="892547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/>
              <a:t>들어오는것만</a:t>
            </a:r>
            <a:endParaRPr lang="en-US" altLang="ko-KR" sz="600" dirty="0"/>
          </a:p>
        </p:txBody>
      </p:sp>
    </p:spTree>
    <p:extLst>
      <p:ext uri="{BB962C8B-B14F-4D97-AF65-F5344CB8AC3E}">
        <p14:creationId xmlns:p14="http://schemas.microsoft.com/office/powerpoint/2010/main" val="1266662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781</TotalTime>
  <Words>100</Words>
  <Application>Microsoft Office PowerPoint</Application>
  <PresentationFormat>A3 Paper (297x420 mm)</PresentationFormat>
  <Paragraphs>81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830</dc:creator>
  <cp:lastModifiedBy>830</cp:lastModifiedBy>
  <cp:revision>55</cp:revision>
  <dcterms:created xsi:type="dcterms:W3CDTF">2023-03-16T06:56:07Z</dcterms:created>
  <dcterms:modified xsi:type="dcterms:W3CDTF">2023-03-17T06:34:53Z</dcterms:modified>
</cp:coreProperties>
</file>