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p kim" initials="dk" lastIdx="1" clrIdx="0">
    <p:extLst>
      <p:ext uri="{19B8F6BF-5375-455C-9EA6-DF929625EA0E}">
        <p15:presenceInfo xmlns:p15="http://schemas.microsoft.com/office/powerpoint/2012/main" userId="e5e89f64c589e10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136" autoAdjust="0"/>
    <p:restoredTop sz="94660"/>
  </p:normalViewPr>
  <p:slideViewPr>
    <p:cSldViewPr snapToGrid="0">
      <p:cViewPr>
        <p:scale>
          <a:sx n="125" d="100"/>
          <a:sy n="125" d="100"/>
        </p:scale>
        <p:origin x="90" y="-2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948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145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49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203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238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2142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78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67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788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92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749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직사각형 4">
            <a:extLst>
              <a:ext uri="{FF2B5EF4-FFF2-40B4-BE49-F238E27FC236}">
                <a16:creationId xmlns:a16="http://schemas.microsoft.com/office/drawing/2014/main" id="{6422ED62-45AB-4D3B-B7EB-58D91E3EF3EA}"/>
              </a:ext>
            </a:extLst>
          </p:cNvPr>
          <p:cNvSpPr/>
          <p:nvPr/>
        </p:nvSpPr>
        <p:spPr>
          <a:xfrm>
            <a:off x="1138729" y="68806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3" name="그림 5">
            <a:extLst>
              <a:ext uri="{FF2B5EF4-FFF2-40B4-BE49-F238E27FC236}">
                <a16:creationId xmlns:a16="http://schemas.microsoft.com/office/drawing/2014/main" id="{E1137D3C-9275-4C4D-8D17-D48AC91D58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887" y="896629"/>
            <a:ext cx="279170" cy="259797"/>
          </a:xfrm>
          <a:prstGeom prst="rect">
            <a:avLst/>
          </a:prstGeom>
        </p:spPr>
      </p:pic>
      <p:sp>
        <p:nvSpPr>
          <p:cNvPr id="395" name="Rectangle 135">
            <a:extLst>
              <a:ext uri="{FF2B5EF4-FFF2-40B4-BE49-F238E27FC236}">
                <a16:creationId xmlns:a16="http://schemas.microsoft.com/office/drawing/2014/main" id="{B0D6ECAF-1F61-4855-8AE2-2BA3E76C4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34" y="88281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96" name="Rectangle 43">
            <a:extLst>
              <a:ext uri="{FF2B5EF4-FFF2-40B4-BE49-F238E27FC236}">
                <a16:creationId xmlns:a16="http://schemas.microsoft.com/office/drawing/2014/main" id="{82F60956-63EC-4404-BC40-0B8666464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92868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402" name="Rectangle 43">
            <a:extLst>
              <a:ext uri="{FF2B5EF4-FFF2-40B4-BE49-F238E27FC236}">
                <a16:creationId xmlns:a16="http://schemas.microsoft.com/office/drawing/2014/main" id="{CB2FCCEB-29F2-40AD-A0D8-4740697F2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110013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403" name="직선 연결선 70">
            <a:extLst>
              <a:ext uri="{FF2B5EF4-FFF2-40B4-BE49-F238E27FC236}">
                <a16:creationId xmlns:a16="http://schemas.microsoft.com/office/drawing/2014/main" id="{FF4E599C-9D3A-4035-9346-40571B557939}"/>
              </a:ext>
            </a:extLst>
          </p:cNvPr>
          <p:cNvCxnSpPr>
            <a:cxnSpLocks/>
          </p:cNvCxnSpPr>
          <p:nvPr/>
        </p:nvCxnSpPr>
        <p:spPr>
          <a:xfrm>
            <a:off x="1159492" y="692820"/>
            <a:ext cx="0" cy="637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4" name="직사각형 71">
            <a:extLst>
              <a:ext uri="{FF2B5EF4-FFF2-40B4-BE49-F238E27FC236}">
                <a16:creationId xmlns:a16="http://schemas.microsoft.com/office/drawing/2014/main" id="{0CC0E350-DED7-4F55-9D85-668EB58E9B5B}"/>
              </a:ext>
            </a:extLst>
          </p:cNvPr>
          <p:cNvSpPr/>
          <p:nvPr/>
        </p:nvSpPr>
        <p:spPr>
          <a:xfrm>
            <a:off x="1096536" y="42653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#1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5" name="직사각형 72">
            <a:extLst>
              <a:ext uri="{FF2B5EF4-FFF2-40B4-BE49-F238E27FC236}">
                <a16:creationId xmlns:a16="http://schemas.microsoft.com/office/drawing/2014/main" id="{A05B0E27-DDE1-448E-99ED-471416C36D99}"/>
              </a:ext>
            </a:extLst>
          </p:cNvPr>
          <p:cNvSpPr/>
          <p:nvPr/>
        </p:nvSpPr>
        <p:spPr>
          <a:xfrm>
            <a:off x="2574493" y="42653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#2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6" name="직사각형 75">
            <a:extLst>
              <a:ext uri="{FF2B5EF4-FFF2-40B4-BE49-F238E27FC236}">
                <a16:creationId xmlns:a16="http://schemas.microsoft.com/office/drawing/2014/main" id="{2B04E7E1-99A7-4E6B-BF2F-4C220A5366A4}"/>
              </a:ext>
            </a:extLst>
          </p:cNvPr>
          <p:cNvSpPr/>
          <p:nvPr/>
        </p:nvSpPr>
        <p:spPr>
          <a:xfrm>
            <a:off x="7636140" y="42653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#5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7" name="직사각형 76">
            <a:extLst>
              <a:ext uri="{FF2B5EF4-FFF2-40B4-BE49-F238E27FC236}">
                <a16:creationId xmlns:a16="http://schemas.microsoft.com/office/drawing/2014/main" id="{B60BCEB0-C232-4CAD-815A-B6FF5210B670}"/>
              </a:ext>
            </a:extLst>
          </p:cNvPr>
          <p:cNvSpPr/>
          <p:nvPr/>
        </p:nvSpPr>
        <p:spPr>
          <a:xfrm>
            <a:off x="9190832" y="42653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#6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08" name="직선 연결선 79">
            <a:extLst>
              <a:ext uri="{FF2B5EF4-FFF2-40B4-BE49-F238E27FC236}">
                <a16:creationId xmlns:a16="http://schemas.microsoft.com/office/drawing/2014/main" id="{6707ADF5-6DBA-4EEF-838D-91E5E01D60EE}"/>
              </a:ext>
            </a:extLst>
          </p:cNvPr>
          <p:cNvCxnSpPr>
            <a:cxnSpLocks/>
            <a:endCxn id="393" idx="1"/>
          </p:cNvCxnSpPr>
          <p:nvPr/>
        </p:nvCxnSpPr>
        <p:spPr>
          <a:xfrm>
            <a:off x="1159492" y="102652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" name="직사각형 81">
            <a:extLst>
              <a:ext uri="{FF2B5EF4-FFF2-40B4-BE49-F238E27FC236}">
                <a16:creationId xmlns:a16="http://schemas.microsoft.com/office/drawing/2014/main" id="{09930DCD-A29C-4DEC-BAF6-EC8BCC533D54}"/>
              </a:ext>
            </a:extLst>
          </p:cNvPr>
          <p:cNvSpPr/>
          <p:nvPr/>
        </p:nvSpPr>
        <p:spPr>
          <a:xfrm>
            <a:off x="1331326" y="776545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410" name="직사각형 85">
            <a:extLst>
              <a:ext uri="{FF2B5EF4-FFF2-40B4-BE49-F238E27FC236}">
                <a16:creationId xmlns:a16="http://schemas.microsoft.com/office/drawing/2014/main" id="{6D2438A6-66AD-49AC-950C-8446BAD21C2E}"/>
              </a:ext>
            </a:extLst>
          </p:cNvPr>
          <p:cNvSpPr/>
          <p:nvPr/>
        </p:nvSpPr>
        <p:spPr>
          <a:xfrm>
            <a:off x="1287463" y="95963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LPMAWS01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411" name="그림 86">
            <a:extLst>
              <a:ext uri="{FF2B5EF4-FFF2-40B4-BE49-F238E27FC236}">
                <a16:creationId xmlns:a16="http://schemas.microsoft.com/office/drawing/2014/main" id="{A506C6D7-C61B-418E-A8DC-8D34636DC6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887" y="2592183"/>
            <a:ext cx="279170" cy="259797"/>
          </a:xfrm>
          <a:prstGeom prst="rect">
            <a:avLst/>
          </a:prstGeom>
        </p:spPr>
      </p:pic>
      <p:sp>
        <p:nvSpPr>
          <p:cNvPr id="412" name="Rectangle 135">
            <a:extLst>
              <a:ext uri="{FF2B5EF4-FFF2-40B4-BE49-F238E27FC236}">
                <a16:creationId xmlns:a16="http://schemas.microsoft.com/office/drawing/2014/main" id="{EDE32060-0406-4C5D-8A1E-7AA2F889C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34" y="257836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13" name="Rectangle 43">
            <a:extLst>
              <a:ext uri="{FF2B5EF4-FFF2-40B4-BE49-F238E27FC236}">
                <a16:creationId xmlns:a16="http://schemas.microsoft.com/office/drawing/2014/main" id="{8FFA6525-32F9-4C32-9C2B-869B4DE47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262423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414" name="Rectangle 43">
            <a:extLst>
              <a:ext uri="{FF2B5EF4-FFF2-40B4-BE49-F238E27FC236}">
                <a16:creationId xmlns:a16="http://schemas.microsoft.com/office/drawing/2014/main" id="{A322D945-075C-4A47-B338-75E93E340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279569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415" name="직선 연결선 90">
            <a:extLst>
              <a:ext uri="{FF2B5EF4-FFF2-40B4-BE49-F238E27FC236}">
                <a16:creationId xmlns:a16="http://schemas.microsoft.com/office/drawing/2014/main" id="{1FC730E9-C6B5-4A62-8059-4E054A8DF813}"/>
              </a:ext>
            </a:extLst>
          </p:cNvPr>
          <p:cNvCxnSpPr>
            <a:cxnSpLocks/>
            <a:endCxn id="411" idx="1"/>
          </p:cNvCxnSpPr>
          <p:nvPr/>
        </p:nvCxnSpPr>
        <p:spPr>
          <a:xfrm>
            <a:off x="1159492" y="272208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4" name="직사각형 91">
            <a:extLst>
              <a:ext uri="{FF2B5EF4-FFF2-40B4-BE49-F238E27FC236}">
                <a16:creationId xmlns:a16="http://schemas.microsoft.com/office/drawing/2014/main" id="{6164F380-0605-4846-A48F-3EBF2EC7498F}"/>
              </a:ext>
            </a:extLst>
          </p:cNvPr>
          <p:cNvSpPr/>
          <p:nvPr/>
        </p:nvSpPr>
        <p:spPr>
          <a:xfrm>
            <a:off x="1331326" y="2472099"/>
            <a:ext cx="44723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SFAWAS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475" name="직사각형 92">
            <a:extLst>
              <a:ext uri="{FF2B5EF4-FFF2-40B4-BE49-F238E27FC236}">
                <a16:creationId xmlns:a16="http://schemas.microsoft.com/office/drawing/2014/main" id="{BD3A5136-3341-476E-8E26-8DE5BCA891B2}"/>
              </a:ext>
            </a:extLst>
          </p:cNvPr>
          <p:cNvSpPr/>
          <p:nvPr/>
        </p:nvSpPr>
        <p:spPr>
          <a:xfrm>
            <a:off x="1287463" y="265519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LPSFWS01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476" name="그림 100">
            <a:extLst>
              <a:ext uri="{FF2B5EF4-FFF2-40B4-BE49-F238E27FC236}">
                <a16:creationId xmlns:a16="http://schemas.microsoft.com/office/drawing/2014/main" id="{0B599FD3-0260-43E4-AB06-0C6DF70BAF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887" y="1747591"/>
            <a:ext cx="279170" cy="259797"/>
          </a:xfrm>
          <a:prstGeom prst="rect">
            <a:avLst/>
          </a:prstGeom>
        </p:spPr>
      </p:pic>
      <p:sp>
        <p:nvSpPr>
          <p:cNvPr id="477" name="Rectangle 135">
            <a:extLst>
              <a:ext uri="{FF2B5EF4-FFF2-40B4-BE49-F238E27FC236}">
                <a16:creationId xmlns:a16="http://schemas.microsoft.com/office/drawing/2014/main" id="{78A2649A-CA1F-4D75-9ABC-732895B47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34" y="173377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78" name="Rectangle 43">
            <a:extLst>
              <a:ext uri="{FF2B5EF4-FFF2-40B4-BE49-F238E27FC236}">
                <a16:creationId xmlns:a16="http://schemas.microsoft.com/office/drawing/2014/main" id="{9C1FEF6E-E44C-47FE-AD72-A9FB2A264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17796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479" name="Rectangle 43">
            <a:extLst>
              <a:ext uri="{FF2B5EF4-FFF2-40B4-BE49-F238E27FC236}">
                <a16:creationId xmlns:a16="http://schemas.microsoft.com/office/drawing/2014/main" id="{819F3AD5-8122-4390-A2D9-5572E142C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1951099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480" name="직선 연결선 104">
            <a:extLst>
              <a:ext uri="{FF2B5EF4-FFF2-40B4-BE49-F238E27FC236}">
                <a16:creationId xmlns:a16="http://schemas.microsoft.com/office/drawing/2014/main" id="{0323D388-F231-4212-B7B3-2A31D6442636}"/>
              </a:ext>
            </a:extLst>
          </p:cNvPr>
          <p:cNvCxnSpPr>
            <a:cxnSpLocks/>
            <a:endCxn id="476" idx="1"/>
          </p:cNvCxnSpPr>
          <p:nvPr/>
        </p:nvCxnSpPr>
        <p:spPr>
          <a:xfrm>
            <a:off x="1159492" y="187748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" name="직사각형 105">
            <a:extLst>
              <a:ext uri="{FF2B5EF4-FFF2-40B4-BE49-F238E27FC236}">
                <a16:creationId xmlns:a16="http://schemas.microsoft.com/office/drawing/2014/main" id="{CECA115E-0C88-4829-AEF9-EB6B210304C1}"/>
              </a:ext>
            </a:extLst>
          </p:cNvPr>
          <p:cNvSpPr/>
          <p:nvPr/>
        </p:nvSpPr>
        <p:spPr>
          <a:xfrm>
            <a:off x="1331326" y="1627507"/>
            <a:ext cx="51777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482" name="직사각형 106">
            <a:extLst>
              <a:ext uri="{FF2B5EF4-FFF2-40B4-BE49-F238E27FC236}">
                <a16:creationId xmlns:a16="http://schemas.microsoft.com/office/drawing/2014/main" id="{9F56629F-289F-4D5E-821F-E8304CD75324}"/>
              </a:ext>
            </a:extLst>
          </p:cNvPr>
          <p:cNvSpPr/>
          <p:nvPr/>
        </p:nvSpPr>
        <p:spPr>
          <a:xfrm>
            <a:off x="1287463" y="1810599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LPMADB01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483" name="그림 107">
            <a:extLst>
              <a:ext uri="{FF2B5EF4-FFF2-40B4-BE49-F238E27FC236}">
                <a16:creationId xmlns:a16="http://schemas.microsoft.com/office/drawing/2014/main" id="{01FEC6F6-D48B-4F64-B620-7037462637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887" y="3298728"/>
            <a:ext cx="279170" cy="259797"/>
          </a:xfrm>
          <a:prstGeom prst="rect">
            <a:avLst/>
          </a:prstGeom>
        </p:spPr>
      </p:pic>
      <p:sp>
        <p:nvSpPr>
          <p:cNvPr id="484" name="Rectangle 135">
            <a:extLst>
              <a:ext uri="{FF2B5EF4-FFF2-40B4-BE49-F238E27FC236}">
                <a16:creationId xmlns:a16="http://schemas.microsoft.com/office/drawing/2014/main" id="{EE265E9A-250B-44E2-A71A-761D6D655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34" y="328491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85" name="Rectangle 43">
            <a:extLst>
              <a:ext uri="{FF2B5EF4-FFF2-40B4-BE49-F238E27FC236}">
                <a16:creationId xmlns:a16="http://schemas.microsoft.com/office/drawing/2014/main" id="{6D655EAC-49E6-4DF0-940D-9649CCFD4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333078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486" name="Rectangle 43">
            <a:extLst>
              <a:ext uri="{FF2B5EF4-FFF2-40B4-BE49-F238E27FC236}">
                <a16:creationId xmlns:a16="http://schemas.microsoft.com/office/drawing/2014/main" id="{59D3E07A-ABAE-41EA-AC1E-7BF45ECCA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350223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487" name="직선 연결선 111">
            <a:extLst>
              <a:ext uri="{FF2B5EF4-FFF2-40B4-BE49-F238E27FC236}">
                <a16:creationId xmlns:a16="http://schemas.microsoft.com/office/drawing/2014/main" id="{7FF5B55A-FC09-4D29-9272-2D1387578568}"/>
              </a:ext>
            </a:extLst>
          </p:cNvPr>
          <p:cNvCxnSpPr>
            <a:cxnSpLocks/>
            <a:endCxn id="483" idx="1"/>
          </p:cNvCxnSpPr>
          <p:nvPr/>
        </p:nvCxnSpPr>
        <p:spPr>
          <a:xfrm>
            <a:off x="1159492" y="342862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직사각형 112">
            <a:extLst>
              <a:ext uri="{FF2B5EF4-FFF2-40B4-BE49-F238E27FC236}">
                <a16:creationId xmlns:a16="http://schemas.microsoft.com/office/drawing/2014/main" id="{39A170A4-0D65-4E71-AFAB-A6FBCBA6F31F}"/>
              </a:ext>
            </a:extLst>
          </p:cNvPr>
          <p:cNvSpPr/>
          <p:nvPr/>
        </p:nvSpPr>
        <p:spPr>
          <a:xfrm>
            <a:off x="1331326" y="3178644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SFADB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489" name="직사각형 113">
            <a:extLst>
              <a:ext uri="{FF2B5EF4-FFF2-40B4-BE49-F238E27FC236}">
                <a16:creationId xmlns:a16="http://schemas.microsoft.com/office/drawing/2014/main" id="{65AEDD64-BC1C-4D10-B327-A37DECAB2CE0}"/>
              </a:ext>
            </a:extLst>
          </p:cNvPr>
          <p:cNvSpPr/>
          <p:nvPr/>
        </p:nvSpPr>
        <p:spPr>
          <a:xfrm>
            <a:off x="1287463" y="3361736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LPSFDB01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490" name="그림 114">
            <a:extLst>
              <a:ext uri="{FF2B5EF4-FFF2-40B4-BE49-F238E27FC236}">
                <a16:creationId xmlns:a16="http://schemas.microsoft.com/office/drawing/2014/main" id="{81F92611-B328-4558-AB03-49BA2A61E6F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887" y="4000494"/>
            <a:ext cx="279170" cy="259797"/>
          </a:xfrm>
          <a:prstGeom prst="rect">
            <a:avLst/>
          </a:prstGeom>
        </p:spPr>
      </p:pic>
      <p:sp>
        <p:nvSpPr>
          <p:cNvPr id="491" name="Rectangle 135">
            <a:extLst>
              <a:ext uri="{FF2B5EF4-FFF2-40B4-BE49-F238E27FC236}">
                <a16:creationId xmlns:a16="http://schemas.microsoft.com/office/drawing/2014/main" id="{48A82D73-EC33-4BB4-9E68-6BA8BBD82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34" y="3986678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92" name="Rectangle 43">
            <a:extLst>
              <a:ext uri="{FF2B5EF4-FFF2-40B4-BE49-F238E27FC236}">
                <a16:creationId xmlns:a16="http://schemas.microsoft.com/office/drawing/2014/main" id="{C0099AC2-9FF9-496F-8588-C93AAE6EB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4032549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493" name="Rectangle 43">
            <a:extLst>
              <a:ext uri="{FF2B5EF4-FFF2-40B4-BE49-F238E27FC236}">
                <a16:creationId xmlns:a16="http://schemas.microsoft.com/office/drawing/2014/main" id="{828C9C81-C8D0-490E-B11E-8D4E7C134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70" y="420400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494" name="직선 연결선 118">
            <a:extLst>
              <a:ext uri="{FF2B5EF4-FFF2-40B4-BE49-F238E27FC236}">
                <a16:creationId xmlns:a16="http://schemas.microsoft.com/office/drawing/2014/main" id="{8E3708EC-EADD-48F5-9B6F-1E141F96442D}"/>
              </a:ext>
            </a:extLst>
          </p:cNvPr>
          <p:cNvCxnSpPr>
            <a:cxnSpLocks/>
            <a:endCxn id="490" idx="1"/>
          </p:cNvCxnSpPr>
          <p:nvPr/>
        </p:nvCxnSpPr>
        <p:spPr>
          <a:xfrm>
            <a:off x="1159492" y="413039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5" name="직사각형 119">
            <a:extLst>
              <a:ext uri="{FF2B5EF4-FFF2-40B4-BE49-F238E27FC236}">
                <a16:creationId xmlns:a16="http://schemas.microsoft.com/office/drawing/2014/main" id="{BBC67E9D-D511-4643-98F7-C5C6DAB585DA}"/>
              </a:ext>
            </a:extLst>
          </p:cNvPr>
          <p:cNvSpPr/>
          <p:nvPr/>
        </p:nvSpPr>
        <p:spPr>
          <a:xfrm>
            <a:off x="1331326" y="3880410"/>
            <a:ext cx="60753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업무통합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496" name="직사각형 120">
            <a:extLst>
              <a:ext uri="{FF2B5EF4-FFF2-40B4-BE49-F238E27FC236}">
                <a16:creationId xmlns:a16="http://schemas.microsoft.com/office/drawing/2014/main" id="{ABF0B189-CDAE-4F44-BD5F-34F843AD2FFE}"/>
              </a:ext>
            </a:extLst>
          </p:cNvPr>
          <p:cNvSpPr/>
          <p:nvPr/>
        </p:nvSpPr>
        <p:spPr>
          <a:xfrm>
            <a:off x="1287463" y="4063502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LPBCDB01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497" name="그림 124">
            <a:extLst>
              <a:ext uri="{FF2B5EF4-FFF2-40B4-BE49-F238E27FC236}">
                <a16:creationId xmlns:a16="http://schemas.microsoft.com/office/drawing/2014/main" id="{6461B266-30F1-4292-9B76-732BDAF757A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3134" y="896629"/>
            <a:ext cx="279170" cy="259797"/>
          </a:xfrm>
          <a:prstGeom prst="rect">
            <a:avLst/>
          </a:prstGeom>
        </p:spPr>
      </p:pic>
      <p:sp>
        <p:nvSpPr>
          <p:cNvPr id="498" name="직사각형 125">
            <a:extLst>
              <a:ext uri="{FF2B5EF4-FFF2-40B4-BE49-F238E27FC236}">
                <a16:creationId xmlns:a16="http://schemas.microsoft.com/office/drawing/2014/main" id="{17C314D9-658E-4BB2-A2CE-A15EB154FDFF}"/>
              </a:ext>
            </a:extLst>
          </p:cNvPr>
          <p:cNvSpPr/>
          <p:nvPr/>
        </p:nvSpPr>
        <p:spPr>
          <a:xfrm>
            <a:off x="2741573" y="776545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499" name="직사각형 128">
            <a:extLst>
              <a:ext uri="{FF2B5EF4-FFF2-40B4-BE49-F238E27FC236}">
                <a16:creationId xmlns:a16="http://schemas.microsoft.com/office/drawing/2014/main" id="{632E6360-6BAA-4257-B04C-9148399D3FDB}"/>
              </a:ext>
            </a:extLst>
          </p:cNvPr>
          <p:cNvSpPr/>
          <p:nvPr/>
        </p:nvSpPr>
        <p:spPr>
          <a:xfrm>
            <a:off x="2697710" y="95963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LPMAWS02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00" name="그림 130">
            <a:extLst>
              <a:ext uri="{FF2B5EF4-FFF2-40B4-BE49-F238E27FC236}">
                <a16:creationId xmlns:a16="http://schemas.microsoft.com/office/drawing/2014/main" id="{C6AD58CB-0331-4B03-B78E-C9BBE155C5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152" y="896629"/>
            <a:ext cx="279170" cy="259797"/>
          </a:xfrm>
          <a:prstGeom prst="rect">
            <a:avLst/>
          </a:prstGeom>
        </p:spPr>
      </p:pic>
      <p:sp>
        <p:nvSpPr>
          <p:cNvPr id="501" name="직사각형 131">
            <a:extLst>
              <a:ext uri="{FF2B5EF4-FFF2-40B4-BE49-F238E27FC236}">
                <a16:creationId xmlns:a16="http://schemas.microsoft.com/office/drawing/2014/main" id="{FB2AF987-171C-43D4-A24E-951E881DAA22}"/>
              </a:ext>
            </a:extLst>
          </p:cNvPr>
          <p:cNvSpPr/>
          <p:nvPr/>
        </p:nvSpPr>
        <p:spPr>
          <a:xfrm>
            <a:off x="3107728" y="95963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LPMAWS03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02" name="그림 132">
            <a:extLst>
              <a:ext uri="{FF2B5EF4-FFF2-40B4-BE49-F238E27FC236}">
                <a16:creationId xmlns:a16="http://schemas.microsoft.com/office/drawing/2014/main" id="{26F0B901-198A-4321-96B5-0112DFA322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3134" y="1747591"/>
            <a:ext cx="279170" cy="259797"/>
          </a:xfrm>
          <a:prstGeom prst="rect">
            <a:avLst/>
          </a:prstGeom>
        </p:spPr>
      </p:pic>
      <p:sp>
        <p:nvSpPr>
          <p:cNvPr id="503" name="Rectangle 135">
            <a:extLst>
              <a:ext uri="{FF2B5EF4-FFF2-40B4-BE49-F238E27FC236}">
                <a16:creationId xmlns:a16="http://schemas.microsoft.com/office/drawing/2014/main" id="{1D88BD62-A2C6-480D-AAF2-8CED7D4C1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2181" y="173377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04" name="Rectangle 43">
            <a:extLst>
              <a:ext uri="{FF2B5EF4-FFF2-40B4-BE49-F238E27FC236}">
                <a16:creationId xmlns:a16="http://schemas.microsoft.com/office/drawing/2014/main" id="{DE24B931-5819-4BB9-A812-173F4E0A5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6917" y="17796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05" name="Rectangle 43">
            <a:extLst>
              <a:ext uri="{FF2B5EF4-FFF2-40B4-BE49-F238E27FC236}">
                <a16:creationId xmlns:a16="http://schemas.microsoft.com/office/drawing/2014/main" id="{B63D04A0-8272-4583-82EF-682E3BA6F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6917" y="1951099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506" name="직사각형 136">
            <a:extLst>
              <a:ext uri="{FF2B5EF4-FFF2-40B4-BE49-F238E27FC236}">
                <a16:creationId xmlns:a16="http://schemas.microsoft.com/office/drawing/2014/main" id="{7A356CF4-4552-4135-A8C0-798A8EA85C8E}"/>
              </a:ext>
            </a:extLst>
          </p:cNvPr>
          <p:cNvSpPr/>
          <p:nvPr/>
        </p:nvSpPr>
        <p:spPr>
          <a:xfrm>
            <a:off x="2741573" y="1627507"/>
            <a:ext cx="51777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07" name="직사각형 137">
            <a:extLst>
              <a:ext uri="{FF2B5EF4-FFF2-40B4-BE49-F238E27FC236}">
                <a16:creationId xmlns:a16="http://schemas.microsoft.com/office/drawing/2014/main" id="{E005256F-085E-4555-9AD0-A32E05284527}"/>
              </a:ext>
            </a:extLst>
          </p:cNvPr>
          <p:cNvSpPr/>
          <p:nvPr/>
        </p:nvSpPr>
        <p:spPr>
          <a:xfrm>
            <a:off x="2697710" y="1810599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LPMADB02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08" name="그림 138">
            <a:extLst>
              <a:ext uri="{FF2B5EF4-FFF2-40B4-BE49-F238E27FC236}">
                <a16:creationId xmlns:a16="http://schemas.microsoft.com/office/drawing/2014/main" id="{82DC450D-8236-4145-B4B2-A63A751C0F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8657" y="2592183"/>
            <a:ext cx="279170" cy="259797"/>
          </a:xfrm>
          <a:prstGeom prst="rect">
            <a:avLst/>
          </a:prstGeom>
        </p:spPr>
      </p:pic>
      <p:sp>
        <p:nvSpPr>
          <p:cNvPr id="509" name="Rectangle 135">
            <a:extLst>
              <a:ext uri="{FF2B5EF4-FFF2-40B4-BE49-F238E27FC236}">
                <a16:creationId xmlns:a16="http://schemas.microsoft.com/office/drawing/2014/main" id="{DD028D1D-6153-4AB4-83C7-10336C54B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704" y="257836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10" name="Rectangle 43">
            <a:extLst>
              <a:ext uri="{FF2B5EF4-FFF2-40B4-BE49-F238E27FC236}">
                <a16:creationId xmlns:a16="http://schemas.microsoft.com/office/drawing/2014/main" id="{8ADA1174-E181-4C3A-B3BF-E510ED3C9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440" y="262423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11" name="Rectangle 43">
            <a:extLst>
              <a:ext uri="{FF2B5EF4-FFF2-40B4-BE49-F238E27FC236}">
                <a16:creationId xmlns:a16="http://schemas.microsoft.com/office/drawing/2014/main" id="{0F532F4C-579C-43C5-BDEB-865B5EE90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440" y="279569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512" name="직사각형 143">
            <a:extLst>
              <a:ext uri="{FF2B5EF4-FFF2-40B4-BE49-F238E27FC236}">
                <a16:creationId xmlns:a16="http://schemas.microsoft.com/office/drawing/2014/main" id="{A2D21F3A-71A1-4E42-BAD3-0CCA4028472E}"/>
              </a:ext>
            </a:extLst>
          </p:cNvPr>
          <p:cNvSpPr/>
          <p:nvPr/>
        </p:nvSpPr>
        <p:spPr>
          <a:xfrm>
            <a:off x="2797096" y="2472099"/>
            <a:ext cx="44723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SFAWAS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13" name="직사각형 144">
            <a:extLst>
              <a:ext uri="{FF2B5EF4-FFF2-40B4-BE49-F238E27FC236}">
                <a16:creationId xmlns:a16="http://schemas.microsoft.com/office/drawing/2014/main" id="{29EF4D4E-41A5-49EC-914E-36AC4EB7530D}"/>
              </a:ext>
            </a:extLst>
          </p:cNvPr>
          <p:cNvSpPr/>
          <p:nvPr/>
        </p:nvSpPr>
        <p:spPr>
          <a:xfrm>
            <a:off x="2753233" y="265519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LPSFWS02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14" name="그림 145">
            <a:extLst>
              <a:ext uri="{FF2B5EF4-FFF2-40B4-BE49-F238E27FC236}">
                <a16:creationId xmlns:a16="http://schemas.microsoft.com/office/drawing/2014/main" id="{963A4E96-6805-4723-A158-939294D970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8657" y="3298728"/>
            <a:ext cx="279170" cy="259797"/>
          </a:xfrm>
          <a:prstGeom prst="rect">
            <a:avLst/>
          </a:prstGeom>
        </p:spPr>
      </p:pic>
      <p:sp>
        <p:nvSpPr>
          <p:cNvPr id="515" name="Rectangle 135">
            <a:extLst>
              <a:ext uri="{FF2B5EF4-FFF2-40B4-BE49-F238E27FC236}">
                <a16:creationId xmlns:a16="http://schemas.microsoft.com/office/drawing/2014/main" id="{F1884504-D4DC-400E-A4EF-66645D811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704" y="328491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16" name="Rectangle 43">
            <a:extLst>
              <a:ext uri="{FF2B5EF4-FFF2-40B4-BE49-F238E27FC236}">
                <a16:creationId xmlns:a16="http://schemas.microsoft.com/office/drawing/2014/main" id="{94C9E00E-CE01-4FF8-9947-786E278DA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440" y="333078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17" name="Rectangle 43">
            <a:extLst>
              <a:ext uri="{FF2B5EF4-FFF2-40B4-BE49-F238E27FC236}">
                <a16:creationId xmlns:a16="http://schemas.microsoft.com/office/drawing/2014/main" id="{8CD22888-3020-4C94-BD98-E165D3C70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440" y="350223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518" name="직사각형 150">
            <a:extLst>
              <a:ext uri="{FF2B5EF4-FFF2-40B4-BE49-F238E27FC236}">
                <a16:creationId xmlns:a16="http://schemas.microsoft.com/office/drawing/2014/main" id="{99EF1B31-A5C1-43F5-B6D8-F3B602D88620}"/>
              </a:ext>
            </a:extLst>
          </p:cNvPr>
          <p:cNvSpPr/>
          <p:nvPr/>
        </p:nvSpPr>
        <p:spPr>
          <a:xfrm>
            <a:off x="2797096" y="3178644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SFADB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19" name="직사각형 151">
            <a:extLst>
              <a:ext uri="{FF2B5EF4-FFF2-40B4-BE49-F238E27FC236}">
                <a16:creationId xmlns:a16="http://schemas.microsoft.com/office/drawing/2014/main" id="{4FEB7D16-19BF-4BA3-A09D-25A845291D23}"/>
              </a:ext>
            </a:extLst>
          </p:cNvPr>
          <p:cNvSpPr/>
          <p:nvPr/>
        </p:nvSpPr>
        <p:spPr>
          <a:xfrm>
            <a:off x="2753233" y="3361736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LPSFDB02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20" name="그림 152">
            <a:extLst>
              <a:ext uri="{FF2B5EF4-FFF2-40B4-BE49-F238E27FC236}">
                <a16:creationId xmlns:a16="http://schemas.microsoft.com/office/drawing/2014/main" id="{4CD63F31-9E14-4116-A014-0179CAB7A0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8657" y="4000494"/>
            <a:ext cx="279170" cy="259797"/>
          </a:xfrm>
          <a:prstGeom prst="rect">
            <a:avLst/>
          </a:prstGeom>
        </p:spPr>
      </p:pic>
      <p:sp>
        <p:nvSpPr>
          <p:cNvPr id="521" name="Rectangle 135">
            <a:extLst>
              <a:ext uri="{FF2B5EF4-FFF2-40B4-BE49-F238E27FC236}">
                <a16:creationId xmlns:a16="http://schemas.microsoft.com/office/drawing/2014/main" id="{D5E74B75-AFAF-454E-9E87-DB6962E4F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704" y="3986678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22" name="Rectangle 43">
            <a:extLst>
              <a:ext uri="{FF2B5EF4-FFF2-40B4-BE49-F238E27FC236}">
                <a16:creationId xmlns:a16="http://schemas.microsoft.com/office/drawing/2014/main" id="{E309BF22-5A2D-4E36-B22F-5CAF8239D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440" y="4032549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23" name="Rectangle 43">
            <a:extLst>
              <a:ext uri="{FF2B5EF4-FFF2-40B4-BE49-F238E27FC236}">
                <a16:creationId xmlns:a16="http://schemas.microsoft.com/office/drawing/2014/main" id="{96AE4837-A92E-44CE-8352-874F8AF56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440" y="420400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524" name="직사각형 157">
            <a:extLst>
              <a:ext uri="{FF2B5EF4-FFF2-40B4-BE49-F238E27FC236}">
                <a16:creationId xmlns:a16="http://schemas.microsoft.com/office/drawing/2014/main" id="{F47076F8-0358-48EC-ACED-46B6F3F28A7E}"/>
              </a:ext>
            </a:extLst>
          </p:cNvPr>
          <p:cNvSpPr/>
          <p:nvPr/>
        </p:nvSpPr>
        <p:spPr>
          <a:xfrm>
            <a:off x="2797096" y="3880410"/>
            <a:ext cx="60753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업무통합</a:t>
            </a:r>
            <a:r>
              <a:rPr lang="en-US" altLang="ko-KR" sz="700" b="1">
                <a:latin typeface="Consolas" pitchFamily="49" charset="0"/>
              </a:rPr>
              <a:t>DB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25" name="직사각형 158">
            <a:extLst>
              <a:ext uri="{FF2B5EF4-FFF2-40B4-BE49-F238E27FC236}">
                <a16:creationId xmlns:a16="http://schemas.microsoft.com/office/drawing/2014/main" id="{883F38AB-379E-4BEC-AED8-DDBFDA144FE2}"/>
              </a:ext>
            </a:extLst>
          </p:cNvPr>
          <p:cNvSpPr/>
          <p:nvPr/>
        </p:nvSpPr>
        <p:spPr>
          <a:xfrm>
            <a:off x="2753233" y="4063502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LPBCDB02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26" name="그림 202">
            <a:extLst>
              <a:ext uri="{FF2B5EF4-FFF2-40B4-BE49-F238E27FC236}">
                <a16:creationId xmlns:a16="http://schemas.microsoft.com/office/drawing/2014/main" id="{D35BCC4B-21F1-4430-863C-295BA4C42B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1915" y="896629"/>
            <a:ext cx="279170" cy="259797"/>
          </a:xfrm>
          <a:prstGeom prst="rect">
            <a:avLst/>
          </a:prstGeom>
        </p:spPr>
      </p:pic>
      <p:sp>
        <p:nvSpPr>
          <p:cNvPr id="527" name="Rectangle 135">
            <a:extLst>
              <a:ext uri="{FF2B5EF4-FFF2-40B4-BE49-F238E27FC236}">
                <a16:creationId xmlns:a16="http://schemas.microsoft.com/office/drawing/2014/main" id="{1A1ACDC8-D3CB-411E-8ED2-809A5B5E6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0962" y="88281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28" name="Rectangle 43">
            <a:extLst>
              <a:ext uri="{FF2B5EF4-FFF2-40B4-BE49-F238E27FC236}">
                <a16:creationId xmlns:a16="http://schemas.microsoft.com/office/drawing/2014/main" id="{E3DB8347-03C2-4866-9E26-FAD8476ED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698" y="92868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29" name="Rectangle 43">
            <a:extLst>
              <a:ext uri="{FF2B5EF4-FFF2-40B4-BE49-F238E27FC236}">
                <a16:creationId xmlns:a16="http://schemas.microsoft.com/office/drawing/2014/main" id="{051393AB-379B-4B5D-ADD0-58355FEDB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698" y="110013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530" name="직사각형 206">
            <a:extLst>
              <a:ext uri="{FF2B5EF4-FFF2-40B4-BE49-F238E27FC236}">
                <a16:creationId xmlns:a16="http://schemas.microsoft.com/office/drawing/2014/main" id="{5EBFD948-DE19-4AD4-9D6A-0FB46D1A7962}"/>
              </a:ext>
            </a:extLst>
          </p:cNvPr>
          <p:cNvSpPr/>
          <p:nvPr/>
        </p:nvSpPr>
        <p:spPr>
          <a:xfrm>
            <a:off x="7850354" y="776545"/>
            <a:ext cx="50815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재무회계 </a:t>
            </a:r>
            <a:r>
              <a:rPr lang="en-US" altLang="ko-KR" sz="700" b="1">
                <a:latin typeface="Consolas" pitchFamily="49" charset="0"/>
              </a:rPr>
              <a:t>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31" name="직사각형 207">
            <a:extLst>
              <a:ext uri="{FF2B5EF4-FFF2-40B4-BE49-F238E27FC236}">
                <a16:creationId xmlns:a16="http://schemas.microsoft.com/office/drawing/2014/main" id="{4D748A72-B0FF-4BC4-A356-8DC30B3CE7B3}"/>
              </a:ext>
            </a:extLst>
          </p:cNvPr>
          <p:cNvSpPr/>
          <p:nvPr/>
        </p:nvSpPr>
        <p:spPr>
          <a:xfrm>
            <a:off x="7806491" y="95963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LPFASN01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32" name="그림 208">
            <a:extLst>
              <a:ext uri="{FF2B5EF4-FFF2-40B4-BE49-F238E27FC236}">
                <a16:creationId xmlns:a16="http://schemas.microsoft.com/office/drawing/2014/main" id="{D794C1F3-7BA4-4DC7-8074-4768B4FEC9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7178" y="896629"/>
            <a:ext cx="279170" cy="259797"/>
          </a:xfrm>
          <a:prstGeom prst="rect">
            <a:avLst/>
          </a:prstGeom>
        </p:spPr>
      </p:pic>
      <p:sp>
        <p:nvSpPr>
          <p:cNvPr id="533" name="Rectangle 135">
            <a:extLst>
              <a:ext uri="{FF2B5EF4-FFF2-40B4-BE49-F238E27FC236}">
                <a16:creationId xmlns:a16="http://schemas.microsoft.com/office/drawing/2014/main" id="{7A0D10FA-15C1-4980-8C18-9C3630685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6225" y="88281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34" name="Rectangle 43">
            <a:extLst>
              <a:ext uri="{FF2B5EF4-FFF2-40B4-BE49-F238E27FC236}">
                <a16:creationId xmlns:a16="http://schemas.microsoft.com/office/drawing/2014/main" id="{1A3EC46F-BC1B-493C-AB80-D62E8B493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0961" y="92868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35" name="Rectangle 43">
            <a:extLst>
              <a:ext uri="{FF2B5EF4-FFF2-40B4-BE49-F238E27FC236}">
                <a16:creationId xmlns:a16="http://schemas.microsoft.com/office/drawing/2014/main" id="{64787CD2-B09D-41D8-BF7D-6E4544D28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0961" y="110013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536" name="직사각형 212">
            <a:extLst>
              <a:ext uri="{FF2B5EF4-FFF2-40B4-BE49-F238E27FC236}">
                <a16:creationId xmlns:a16="http://schemas.microsoft.com/office/drawing/2014/main" id="{69CAE7CF-C87F-4422-A62E-06729684F1CD}"/>
              </a:ext>
            </a:extLst>
          </p:cNvPr>
          <p:cNvSpPr/>
          <p:nvPr/>
        </p:nvSpPr>
        <p:spPr>
          <a:xfrm>
            <a:off x="9365617" y="776545"/>
            <a:ext cx="50815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재무회계 </a:t>
            </a:r>
            <a:r>
              <a:rPr lang="en-US" altLang="ko-KR" sz="700" b="1">
                <a:latin typeface="Consolas" pitchFamily="49" charset="0"/>
              </a:rPr>
              <a:t>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37" name="직사각형 213">
            <a:extLst>
              <a:ext uri="{FF2B5EF4-FFF2-40B4-BE49-F238E27FC236}">
                <a16:creationId xmlns:a16="http://schemas.microsoft.com/office/drawing/2014/main" id="{EBAD8A32-F269-435B-8DA6-10AE7F942BC3}"/>
              </a:ext>
            </a:extLst>
          </p:cNvPr>
          <p:cNvSpPr/>
          <p:nvPr/>
        </p:nvSpPr>
        <p:spPr>
          <a:xfrm>
            <a:off x="9321754" y="95963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LPFASN02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38" name="그림 214">
            <a:extLst>
              <a:ext uri="{FF2B5EF4-FFF2-40B4-BE49-F238E27FC236}">
                <a16:creationId xmlns:a16="http://schemas.microsoft.com/office/drawing/2014/main" id="{1BA43355-802B-4046-B15F-8F9A418A2A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1915" y="1761407"/>
            <a:ext cx="279170" cy="259797"/>
          </a:xfrm>
          <a:prstGeom prst="rect">
            <a:avLst/>
          </a:prstGeom>
        </p:spPr>
      </p:pic>
      <p:sp>
        <p:nvSpPr>
          <p:cNvPr id="539" name="Rectangle 135">
            <a:extLst>
              <a:ext uri="{FF2B5EF4-FFF2-40B4-BE49-F238E27FC236}">
                <a16:creationId xmlns:a16="http://schemas.microsoft.com/office/drawing/2014/main" id="{5A2DE38C-2FA8-45A3-8C0D-E8D5E19E4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0962" y="174759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40" name="Rectangle 43">
            <a:extLst>
              <a:ext uri="{FF2B5EF4-FFF2-40B4-BE49-F238E27FC236}">
                <a16:creationId xmlns:a16="http://schemas.microsoft.com/office/drawing/2014/main" id="{417B22E8-7878-426F-97F7-828709386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698" y="179346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41" name="Rectangle 43">
            <a:extLst>
              <a:ext uri="{FF2B5EF4-FFF2-40B4-BE49-F238E27FC236}">
                <a16:creationId xmlns:a16="http://schemas.microsoft.com/office/drawing/2014/main" id="{D9E9F430-A649-4C60-9810-EDF05C5F3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698" y="196491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542" name="직사각형 218">
            <a:extLst>
              <a:ext uri="{FF2B5EF4-FFF2-40B4-BE49-F238E27FC236}">
                <a16:creationId xmlns:a16="http://schemas.microsoft.com/office/drawing/2014/main" id="{E3BAB873-406B-40B7-B7BA-2CADC9683ABF}"/>
              </a:ext>
            </a:extLst>
          </p:cNvPr>
          <p:cNvSpPr/>
          <p:nvPr/>
        </p:nvSpPr>
        <p:spPr>
          <a:xfrm>
            <a:off x="7850354" y="1641323"/>
            <a:ext cx="77745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시스템운영관리 </a:t>
            </a:r>
            <a:r>
              <a:rPr lang="en-US" altLang="ko-KR" sz="700" b="1">
                <a:latin typeface="Consolas" pitchFamily="49" charset="0"/>
              </a:rPr>
              <a:t>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43" name="직사각형 219">
            <a:extLst>
              <a:ext uri="{FF2B5EF4-FFF2-40B4-BE49-F238E27FC236}">
                <a16:creationId xmlns:a16="http://schemas.microsoft.com/office/drawing/2014/main" id="{8DD8F768-D411-46F2-B87E-500987E8BDF6}"/>
              </a:ext>
            </a:extLst>
          </p:cNvPr>
          <p:cNvSpPr/>
          <p:nvPr/>
        </p:nvSpPr>
        <p:spPr>
          <a:xfrm>
            <a:off x="7806491" y="182441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LPOMDB01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44" name="그림 220">
            <a:extLst>
              <a:ext uri="{FF2B5EF4-FFF2-40B4-BE49-F238E27FC236}">
                <a16:creationId xmlns:a16="http://schemas.microsoft.com/office/drawing/2014/main" id="{E464A225-9C29-4752-BB71-8E16025B7B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7178" y="1761407"/>
            <a:ext cx="279170" cy="259797"/>
          </a:xfrm>
          <a:prstGeom prst="rect">
            <a:avLst/>
          </a:prstGeom>
        </p:spPr>
      </p:pic>
      <p:sp>
        <p:nvSpPr>
          <p:cNvPr id="545" name="Rectangle 135">
            <a:extLst>
              <a:ext uri="{FF2B5EF4-FFF2-40B4-BE49-F238E27FC236}">
                <a16:creationId xmlns:a16="http://schemas.microsoft.com/office/drawing/2014/main" id="{1AA9C676-9E00-4886-BBAC-02DD4DA8A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6225" y="174759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46" name="Rectangle 43">
            <a:extLst>
              <a:ext uri="{FF2B5EF4-FFF2-40B4-BE49-F238E27FC236}">
                <a16:creationId xmlns:a16="http://schemas.microsoft.com/office/drawing/2014/main" id="{D848A917-C7B6-4C7C-83F1-8840E6AB0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0961" y="179346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547" name="Rectangle 43">
            <a:extLst>
              <a:ext uri="{FF2B5EF4-FFF2-40B4-BE49-F238E27FC236}">
                <a16:creationId xmlns:a16="http://schemas.microsoft.com/office/drawing/2014/main" id="{1705848C-CD63-42FF-BD41-078614D3A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0961" y="196491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548" name="직사각형 224">
            <a:extLst>
              <a:ext uri="{FF2B5EF4-FFF2-40B4-BE49-F238E27FC236}">
                <a16:creationId xmlns:a16="http://schemas.microsoft.com/office/drawing/2014/main" id="{06B1BB46-919B-46BF-9BE4-0FAA886E7936}"/>
              </a:ext>
            </a:extLst>
          </p:cNvPr>
          <p:cNvSpPr/>
          <p:nvPr/>
        </p:nvSpPr>
        <p:spPr>
          <a:xfrm>
            <a:off x="9365617" y="1641323"/>
            <a:ext cx="77745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시스템운영관리 </a:t>
            </a:r>
            <a:r>
              <a:rPr lang="en-US" altLang="ko-KR" sz="700" b="1">
                <a:latin typeface="Consolas" pitchFamily="49" charset="0"/>
              </a:rPr>
              <a:t>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49" name="직사각형 225">
            <a:extLst>
              <a:ext uri="{FF2B5EF4-FFF2-40B4-BE49-F238E27FC236}">
                <a16:creationId xmlns:a16="http://schemas.microsoft.com/office/drawing/2014/main" id="{6EAE6385-17D8-4D66-A9D3-29D652B10551}"/>
              </a:ext>
            </a:extLst>
          </p:cNvPr>
          <p:cNvSpPr/>
          <p:nvPr/>
        </p:nvSpPr>
        <p:spPr>
          <a:xfrm>
            <a:off x="9321754" y="182441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LPOMDB02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50" name="직사각형 226">
            <a:extLst>
              <a:ext uri="{FF2B5EF4-FFF2-40B4-BE49-F238E27FC236}">
                <a16:creationId xmlns:a16="http://schemas.microsoft.com/office/drawing/2014/main" id="{501FADAE-2F71-440F-B6CA-540BA40F2295}"/>
              </a:ext>
            </a:extLst>
          </p:cNvPr>
          <p:cNvSpPr/>
          <p:nvPr/>
        </p:nvSpPr>
        <p:spPr>
          <a:xfrm>
            <a:off x="2623825" y="68806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51" name="직선 연결선 227">
            <a:extLst>
              <a:ext uri="{FF2B5EF4-FFF2-40B4-BE49-F238E27FC236}">
                <a16:creationId xmlns:a16="http://schemas.microsoft.com/office/drawing/2014/main" id="{335328E0-0809-48C7-8960-F580DF2DCBB2}"/>
              </a:ext>
            </a:extLst>
          </p:cNvPr>
          <p:cNvCxnSpPr>
            <a:cxnSpLocks/>
          </p:cNvCxnSpPr>
          <p:nvPr/>
        </p:nvCxnSpPr>
        <p:spPr>
          <a:xfrm>
            <a:off x="2644588" y="692821"/>
            <a:ext cx="0" cy="637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2" name="직선 연결선 228">
            <a:extLst>
              <a:ext uri="{FF2B5EF4-FFF2-40B4-BE49-F238E27FC236}">
                <a16:creationId xmlns:a16="http://schemas.microsoft.com/office/drawing/2014/main" id="{E8C77940-15BA-42F2-9B93-B8EBE28C7D54}"/>
              </a:ext>
            </a:extLst>
          </p:cNvPr>
          <p:cNvCxnSpPr>
            <a:cxnSpLocks/>
          </p:cNvCxnSpPr>
          <p:nvPr/>
        </p:nvCxnSpPr>
        <p:spPr>
          <a:xfrm>
            <a:off x="2644588" y="102652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3" name="직선 연결선 229">
            <a:extLst>
              <a:ext uri="{FF2B5EF4-FFF2-40B4-BE49-F238E27FC236}">
                <a16:creationId xmlns:a16="http://schemas.microsoft.com/office/drawing/2014/main" id="{1C03EE19-23FE-45BE-B679-9A7EA699034A}"/>
              </a:ext>
            </a:extLst>
          </p:cNvPr>
          <p:cNvCxnSpPr>
            <a:cxnSpLocks/>
          </p:cNvCxnSpPr>
          <p:nvPr/>
        </p:nvCxnSpPr>
        <p:spPr>
          <a:xfrm>
            <a:off x="2644588" y="272208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4" name="직선 연결선 230">
            <a:extLst>
              <a:ext uri="{FF2B5EF4-FFF2-40B4-BE49-F238E27FC236}">
                <a16:creationId xmlns:a16="http://schemas.microsoft.com/office/drawing/2014/main" id="{201ABAC5-3566-4076-882D-C5AF44F7FDF3}"/>
              </a:ext>
            </a:extLst>
          </p:cNvPr>
          <p:cNvCxnSpPr>
            <a:cxnSpLocks/>
          </p:cNvCxnSpPr>
          <p:nvPr/>
        </p:nvCxnSpPr>
        <p:spPr>
          <a:xfrm>
            <a:off x="2644588" y="187748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5" name="직선 연결선 231">
            <a:extLst>
              <a:ext uri="{FF2B5EF4-FFF2-40B4-BE49-F238E27FC236}">
                <a16:creationId xmlns:a16="http://schemas.microsoft.com/office/drawing/2014/main" id="{B0AFD640-7AD7-4B4C-8470-EF177D337AAF}"/>
              </a:ext>
            </a:extLst>
          </p:cNvPr>
          <p:cNvCxnSpPr>
            <a:cxnSpLocks/>
          </p:cNvCxnSpPr>
          <p:nvPr/>
        </p:nvCxnSpPr>
        <p:spPr>
          <a:xfrm>
            <a:off x="2644588" y="342862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6" name="직선 연결선 232">
            <a:extLst>
              <a:ext uri="{FF2B5EF4-FFF2-40B4-BE49-F238E27FC236}">
                <a16:creationId xmlns:a16="http://schemas.microsoft.com/office/drawing/2014/main" id="{41E9A098-DF11-4FDC-A7DC-B2277530E4C2}"/>
              </a:ext>
            </a:extLst>
          </p:cNvPr>
          <p:cNvCxnSpPr>
            <a:cxnSpLocks/>
          </p:cNvCxnSpPr>
          <p:nvPr/>
        </p:nvCxnSpPr>
        <p:spPr>
          <a:xfrm>
            <a:off x="2644588" y="413039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7" name="직사각형 247">
            <a:extLst>
              <a:ext uri="{FF2B5EF4-FFF2-40B4-BE49-F238E27FC236}">
                <a16:creationId xmlns:a16="http://schemas.microsoft.com/office/drawing/2014/main" id="{DFC38409-51C4-40B4-927F-205214DC856F}"/>
              </a:ext>
            </a:extLst>
          </p:cNvPr>
          <p:cNvSpPr/>
          <p:nvPr/>
        </p:nvSpPr>
        <p:spPr>
          <a:xfrm>
            <a:off x="7651246" y="68806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58" name="직선 연결선 248">
            <a:extLst>
              <a:ext uri="{FF2B5EF4-FFF2-40B4-BE49-F238E27FC236}">
                <a16:creationId xmlns:a16="http://schemas.microsoft.com/office/drawing/2014/main" id="{6695EF6E-D264-4FF4-95DE-C9594A960E5B}"/>
              </a:ext>
            </a:extLst>
          </p:cNvPr>
          <p:cNvCxnSpPr>
            <a:cxnSpLocks/>
          </p:cNvCxnSpPr>
          <p:nvPr/>
        </p:nvCxnSpPr>
        <p:spPr>
          <a:xfrm>
            <a:off x="7672009" y="692821"/>
            <a:ext cx="0" cy="637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9" name="직선 연결선 249">
            <a:extLst>
              <a:ext uri="{FF2B5EF4-FFF2-40B4-BE49-F238E27FC236}">
                <a16:creationId xmlns:a16="http://schemas.microsoft.com/office/drawing/2014/main" id="{6477A84F-0903-40C2-A16C-FBB841B1B028}"/>
              </a:ext>
            </a:extLst>
          </p:cNvPr>
          <p:cNvCxnSpPr>
            <a:cxnSpLocks/>
          </p:cNvCxnSpPr>
          <p:nvPr/>
        </p:nvCxnSpPr>
        <p:spPr>
          <a:xfrm>
            <a:off x="7672009" y="102652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0" name="직선 연결선 250">
            <a:extLst>
              <a:ext uri="{FF2B5EF4-FFF2-40B4-BE49-F238E27FC236}">
                <a16:creationId xmlns:a16="http://schemas.microsoft.com/office/drawing/2014/main" id="{4DA3F57D-38BC-4392-97E6-17210AABEBA6}"/>
              </a:ext>
            </a:extLst>
          </p:cNvPr>
          <p:cNvCxnSpPr>
            <a:cxnSpLocks/>
          </p:cNvCxnSpPr>
          <p:nvPr/>
        </p:nvCxnSpPr>
        <p:spPr>
          <a:xfrm>
            <a:off x="7672009" y="272208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1" name="직선 연결선 251">
            <a:extLst>
              <a:ext uri="{FF2B5EF4-FFF2-40B4-BE49-F238E27FC236}">
                <a16:creationId xmlns:a16="http://schemas.microsoft.com/office/drawing/2014/main" id="{BE8013B1-9F12-47F9-81A6-96C4FC34CBEE}"/>
              </a:ext>
            </a:extLst>
          </p:cNvPr>
          <p:cNvCxnSpPr>
            <a:cxnSpLocks/>
          </p:cNvCxnSpPr>
          <p:nvPr/>
        </p:nvCxnSpPr>
        <p:spPr>
          <a:xfrm>
            <a:off x="7672009" y="187748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2" name="직선 연결선 252">
            <a:extLst>
              <a:ext uri="{FF2B5EF4-FFF2-40B4-BE49-F238E27FC236}">
                <a16:creationId xmlns:a16="http://schemas.microsoft.com/office/drawing/2014/main" id="{152905A1-4344-4286-AE6D-E1AB6EE8A50D}"/>
              </a:ext>
            </a:extLst>
          </p:cNvPr>
          <p:cNvCxnSpPr>
            <a:cxnSpLocks/>
          </p:cNvCxnSpPr>
          <p:nvPr/>
        </p:nvCxnSpPr>
        <p:spPr>
          <a:xfrm>
            <a:off x="7672009" y="342862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직선 연결선 253">
            <a:extLst>
              <a:ext uri="{FF2B5EF4-FFF2-40B4-BE49-F238E27FC236}">
                <a16:creationId xmlns:a16="http://schemas.microsoft.com/office/drawing/2014/main" id="{1289F9C9-AB60-4C46-84A1-99AD90A79654}"/>
              </a:ext>
            </a:extLst>
          </p:cNvPr>
          <p:cNvCxnSpPr>
            <a:cxnSpLocks/>
          </p:cNvCxnSpPr>
          <p:nvPr/>
        </p:nvCxnSpPr>
        <p:spPr>
          <a:xfrm>
            <a:off x="7672009" y="413039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4" name="직사각형 254">
            <a:extLst>
              <a:ext uri="{FF2B5EF4-FFF2-40B4-BE49-F238E27FC236}">
                <a16:creationId xmlns:a16="http://schemas.microsoft.com/office/drawing/2014/main" id="{11760751-A7A9-4E05-8459-13B773A5C30A}"/>
              </a:ext>
            </a:extLst>
          </p:cNvPr>
          <p:cNvSpPr/>
          <p:nvPr/>
        </p:nvSpPr>
        <p:spPr>
          <a:xfrm>
            <a:off x="9277636" y="68806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65" name="직선 연결선 255">
            <a:extLst>
              <a:ext uri="{FF2B5EF4-FFF2-40B4-BE49-F238E27FC236}">
                <a16:creationId xmlns:a16="http://schemas.microsoft.com/office/drawing/2014/main" id="{63AD1F8C-71AF-422C-A0B9-744B7FC6576D}"/>
              </a:ext>
            </a:extLst>
          </p:cNvPr>
          <p:cNvCxnSpPr>
            <a:cxnSpLocks/>
          </p:cNvCxnSpPr>
          <p:nvPr/>
        </p:nvCxnSpPr>
        <p:spPr>
          <a:xfrm>
            <a:off x="9298399" y="692821"/>
            <a:ext cx="0" cy="637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6" name="직선 연결선 256">
            <a:extLst>
              <a:ext uri="{FF2B5EF4-FFF2-40B4-BE49-F238E27FC236}">
                <a16:creationId xmlns:a16="http://schemas.microsoft.com/office/drawing/2014/main" id="{ED55DAA8-8A13-4E22-9E20-69608333F16F}"/>
              </a:ext>
            </a:extLst>
          </p:cNvPr>
          <p:cNvCxnSpPr>
            <a:cxnSpLocks/>
          </p:cNvCxnSpPr>
          <p:nvPr/>
        </p:nvCxnSpPr>
        <p:spPr>
          <a:xfrm>
            <a:off x="9298399" y="102652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7" name="직선 연결선 257">
            <a:extLst>
              <a:ext uri="{FF2B5EF4-FFF2-40B4-BE49-F238E27FC236}">
                <a16:creationId xmlns:a16="http://schemas.microsoft.com/office/drawing/2014/main" id="{BE56F849-1828-4325-BD32-71574266E235}"/>
              </a:ext>
            </a:extLst>
          </p:cNvPr>
          <p:cNvCxnSpPr>
            <a:cxnSpLocks/>
          </p:cNvCxnSpPr>
          <p:nvPr/>
        </p:nvCxnSpPr>
        <p:spPr>
          <a:xfrm>
            <a:off x="9298399" y="272208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8" name="직선 연결선 258">
            <a:extLst>
              <a:ext uri="{FF2B5EF4-FFF2-40B4-BE49-F238E27FC236}">
                <a16:creationId xmlns:a16="http://schemas.microsoft.com/office/drawing/2014/main" id="{049A0AD9-B6D1-4296-9D40-9645107DD91C}"/>
              </a:ext>
            </a:extLst>
          </p:cNvPr>
          <p:cNvCxnSpPr>
            <a:cxnSpLocks/>
          </p:cNvCxnSpPr>
          <p:nvPr/>
        </p:nvCxnSpPr>
        <p:spPr>
          <a:xfrm>
            <a:off x="9298399" y="187748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9" name="직선 연결선 259">
            <a:extLst>
              <a:ext uri="{FF2B5EF4-FFF2-40B4-BE49-F238E27FC236}">
                <a16:creationId xmlns:a16="http://schemas.microsoft.com/office/drawing/2014/main" id="{CF33A75B-5577-448A-80D3-BE7276C90431}"/>
              </a:ext>
            </a:extLst>
          </p:cNvPr>
          <p:cNvCxnSpPr>
            <a:cxnSpLocks/>
          </p:cNvCxnSpPr>
          <p:nvPr/>
        </p:nvCxnSpPr>
        <p:spPr>
          <a:xfrm>
            <a:off x="9298399" y="342862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0" name="직선 연결선 260">
            <a:extLst>
              <a:ext uri="{FF2B5EF4-FFF2-40B4-BE49-F238E27FC236}">
                <a16:creationId xmlns:a16="http://schemas.microsoft.com/office/drawing/2014/main" id="{A8EBB686-6265-4DFA-9A86-6A55C71995AF}"/>
              </a:ext>
            </a:extLst>
          </p:cNvPr>
          <p:cNvCxnSpPr>
            <a:cxnSpLocks/>
          </p:cNvCxnSpPr>
          <p:nvPr/>
        </p:nvCxnSpPr>
        <p:spPr>
          <a:xfrm>
            <a:off x="9298399" y="413039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8" name="직사각형 303">
            <a:extLst>
              <a:ext uri="{FF2B5EF4-FFF2-40B4-BE49-F238E27FC236}">
                <a16:creationId xmlns:a16="http://schemas.microsoft.com/office/drawing/2014/main" id="{D371F140-21D0-4A61-A60A-9D85196ABF2F}"/>
              </a:ext>
            </a:extLst>
          </p:cNvPr>
          <p:cNvSpPr/>
          <p:nvPr/>
        </p:nvSpPr>
        <p:spPr>
          <a:xfrm>
            <a:off x="2620650" y="702142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9" name="직사각형 306">
            <a:extLst>
              <a:ext uri="{FF2B5EF4-FFF2-40B4-BE49-F238E27FC236}">
                <a16:creationId xmlns:a16="http://schemas.microsoft.com/office/drawing/2014/main" id="{4FEB7754-3B77-4C27-A9D4-A33D9DA61CB3}"/>
              </a:ext>
            </a:extLst>
          </p:cNvPr>
          <p:cNvSpPr/>
          <p:nvPr/>
        </p:nvSpPr>
        <p:spPr>
          <a:xfrm>
            <a:off x="7648071" y="702142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31" name="그림 345">
            <a:extLst>
              <a:ext uri="{FF2B5EF4-FFF2-40B4-BE49-F238E27FC236}">
                <a16:creationId xmlns:a16="http://schemas.microsoft.com/office/drawing/2014/main" id="{F25E2638-228C-4560-B119-98458156A3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8841" y="2630916"/>
            <a:ext cx="279170" cy="259797"/>
          </a:xfrm>
          <a:prstGeom prst="rect">
            <a:avLst/>
          </a:prstGeom>
        </p:spPr>
      </p:pic>
      <p:sp>
        <p:nvSpPr>
          <p:cNvPr id="632" name="Rectangle 135">
            <a:extLst>
              <a:ext uri="{FF2B5EF4-FFF2-40B4-BE49-F238E27FC236}">
                <a16:creationId xmlns:a16="http://schemas.microsoft.com/office/drawing/2014/main" id="{BEB463EC-CF73-4303-96E8-C9BE79AD6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7888" y="261710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33" name="Rectangle 43">
            <a:extLst>
              <a:ext uri="{FF2B5EF4-FFF2-40B4-BE49-F238E27FC236}">
                <a16:creationId xmlns:a16="http://schemas.microsoft.com/office/drawing/2014/main" id="{B0E3BE4D-9356-4970-809D-C1E07FCF9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624" y="266297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34" name="Rectangle 43">
            <a:extLst>
              <a:ext uri="{FF2B5EF4-FFF2-40B4-BE49-F238E27FC236}">
                <a16:creationId xmlns:a16="http://schemas.microsoft.com/office/drawing/2014/main" id="{B5366E18-DAB0-4033-B7F4-21C910071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624" y="28344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35" name="직사각형 349">
            <a:extLst>
              <a:ext uri="{FF2B5EF4-FFF2-40B4-BE49-F238E27FC236}">
                <a16:creationId xmlns:a16="http://schemas.microsoft.com/office/drawing/2014/main" id="{679E75C8-8EA1-4C74-8EA8-697DEC299849}"/>
              </a:ext>
            </a:extLst>
          </p:cNvPr>
          <p:cNvSpPr/>
          <p:nvPr/>
        </p:nvSpPr>
        <p:spPr>
          <a:xfrm>
            <a:off x="7787280" y="2510832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통합내부운영</a:t>
            </a:r>
            <a:r>
              <a:rPr lang="en-US" altLang="ko-KR" sz="700" b="1">
                <a:latin typeface="Consolas" pitchFamily="49" charset="0"/>
              </a:rPr>
              <a:t>WEB #3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36" name="직사각형 350">
            <a:extLst>
              <a:ext uri="{FF2B5EF4-FFF2-40B4-BE49-F238E27FC236}">
                <a16:creationId xmlns:a16="http://schemas.microsoft.com/office/drawing/2014/main" id="{2BE29688-4C72-4752-9897-DCB073389132}"/>
              </a:ext>
            </a:extLst>
          </p:cNvPr>
          <p:cNvSpPr/>
          <p:nvPr/>
        </p:nvSpPr>
        <p:spPr>
          <a:xfrm>
            <a:off x="7743417" y="2693924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637" name="그림 351">
            <a:extLst>
              <a:ext uri="{FF2B5EF4-FFF2-40B4-BE49-F238E27FC236}">
                <a16:creationId xmlns:a16="http://schemas.microsoft.com/office/drawing/2014/main" id="{CA731249-1594-41B6-8AD1-D056581682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5230" y="2630916"/>
            <a:ext cx="279170" cy="259797"/>
          </a:xfrm>
          <a:prstGeom prst="rect">
            <a:avLst/>
          </a:prstGeom>
        </p:spPr>
      </p:pic>
      <p:sp>
        <p:nvSpPr>
          <p:cNvPr id="638" name="Rectangle 135">
            <a:extLst>
              <a:ext uri="{FF2B5EF4-FFF2-40B4-BE49-F238E27FC236}">
                <a16:creationId xmlns:a16="http://schemas.microsoft.com/office/drawing/2014/main" id="{14B66CD8-93C5-4910-BC4D-D7A4AC628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4277" y="261710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39" name="Rectangle 43">
            <a:extLst>
              <a:ext uri="{FF2B5EF4-FFF2-40B4-BE49-F238E27FC236}">
                <a16:creationId xmlns:a16="http://schemas.microsoft.com/office/drawing/2014/main" id="{ED93A8E8-5D40-471B-8B86-A93ECA5BA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9013" y="266297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40" name="Rectangle 43">
            <a:extLst>
              <a:ext uri="{FF2B5EF4-FFF2-40B4-BE49-F238E27FC236}">
                <a16:creationId xmlns:a16="http://schemas.microsoft.com/office/drawing/2014/main" id="{E5CF191F-FD60-445B-BB9B-0F9B8C4B0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9013" y="28344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41" name="직사각형 355">
            <a:extLst>
              <a:ext uri="{FF2B5EF4-FFF2-40B4-BE49-F238E27FC236}">
                <a16:creationId xmlns:a16="http://schemas.microsoft.com/office/drawing/2014/main" id="{238587F5-3E7B-4398-B784-F038900D8D56}"/>
              </a:ext>
            </a:extLst>
          </p:cNvPr>
          <p:cNvSpPr/>
          <p:nvPr/>
        </p:nvSpPr>
        <p:spPr>
          <a:xfrm>
            <a:off x="9413669" y="2510832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통합내부운영</a:t>
            </a:r>
            <a:r>
              <a:rPr lang="en-US" altLang="ko-KR" sz="700" b="1">
                <a:latin typeface="Consolas" pitchFamily="49" charset="0"/>
              </a:rPr>
              <a:t>WEB #4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42" name="직사각형 356">
            <a:extLst>
              <a:ext uri="{FF2B5EF4-FFF2-40B4-BE49-F238E27FC236}">
                <a16:creationId xmlns:a16="http://schemas.microsoft.com/office/drawing/2014/main" id="{84D90C63-B48B-4DCA-AE85-598CA5A0C266}"/>
              </a:ext>
            </a:extLst>
          </p:cNvPr>
          <p:cNvSpPr/>
          <p:nvPr/>
        </p:nvSpPr>
        <p:spPr>
          <a:xfrm>
            <a:off x="9369806" y="2693924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643" name="그림 357">
            <a:extLst>
              <a:ext uri="{FF2B5EF4-FFF2-40B4-BE49-F238E27FC236}">
                <a16:creationId xmlns:a16="http://schemas.microsoft.com/office/drawing/2014/main" id="{49B41531-2DB9-46B8-B94B-7A4D262A39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02170" y="830694"/>
            <a:ext cx="279170" cy="259797"/>
          </a:xfrm>
          <a:prstGeom prst="rect">
            <a:avLst/>
          </a:prstGeom>
        </p:spPr>
      </p:pic>
      <p:sp>
        <p:nvSpPr>
          <p:cNvPr id="644" name="Rectangle 135">
            <a:extLst>
              <a:ext uri="{FF2B5EF4-FFF2-40B4-BE49-F238E27FC236}">
                <a16:creationId xmlns:a16="http://schemas.microsoft.com/office/drawing/2014/main" id="{B13CB835-DF96-45B2-8083-A965BD64A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1217" y="89422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45" name="Rectangle 43">
            <a:extLst>
              <a:ext uri="{FF2B5EF4-FFF2-40B4-BE49-F238E27FC236}">
                <a16:creationId xmlns:a16="http://schemas.microsoft.com/office/drawing/2014/main" id="{C405ADE3-67A4-4685-9C54-1075E553F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05953" y="94009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46" name="Rectangle 43">
            <a:extLst>
              <a:ext uri="{FF2B5EF4-FFF2-40B4-BE49-F238E27FC236}">
                <a16:creationId xmlns:a16="http://schemas.microsoft.com/office/drawing/2014/main" id="{F6581773-1946-48A2-B122-098914B59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05953" y="11115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47" name="직사각형 361">
            <a:extLst>
              <a:ext uri="{FF2B5EF4-FFF2-40B4-BE49-F238E27FC236}">
                <a16:creationId xmlns:a16="http://schemas.microsoft.com/office/drawing/2014/main" id="{4EA04165-7489-4814-BC8C-67762AD0834B}"/>
              </a:ext>
            </a:extLst>
          </p:cNvPr>
          <p:cNvSpPr/>
          <p:nvPr/>
        </p:nvSpPr>
        <p:spPr>
          <a:xfrm>
            <a:off x="11480609" y="787954"/>
            <a:ext cx="77585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SSO_EAM</a:t>
            </a:r>
            <a:r>
              <a:rPr lang="ko-KR" altLang="en-US" sz="700" b="1">
                <a:latin typeface="Consolas" pitchFamily="49" charset="0"/>
              </a:rPr>
              <a:t>운영</a:t>
            </a:r>
            <a:r>
              <a:rPr lang="en-US" altLang="ko-KR" sz="700" b="1">
                <a:latin typeface="Consolas" pitchFamily="49" charset="0"/>
              </a:rPr>
              <a:t>AP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48" name="직사각형 362">
            <a:extLst>
              <a:ext uri="{FF2B5EF4-FFF2-40B4-BE49-F238E27FC236}">
                <a16:creationId xmlns:a16="http://schemas.microsoft.com/office/drawing/2014/main" id="{86D52FAA-AA73-4569-ACA7-27A99287AB9C}"/>
              </a:ext>
            </a:extLst>
          </p:cNvPr>
          <p:cNvSpPr/>
          <p:nvPr/>
        </p:nvSpPr>
        <p:spPr>
          <a:xfrm>
            <a:off x="11436746" y="893702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55" name="직사각형 370">
            <a:extLst>
              <a:ext uri="{FF2B5EF4-FFF2-40B4-BE49-F238E27FC236}">
                <a16:creationId xmlns:a16="http://schemas.microsoft.com/office/drawing/2014/main" id="{D09B7F52-61C6-4DAF-B79E-C32D111E087A}"/>
              </a:ext>
            </a:extLst>
          </p:cNvPr>
          <p:cNvSpPr/>
          <p:nvPr/>
        </p:nvSpPr>
        <p:spPr>
          <a:xfrm>
            <a:off x="1096532" y="617050"/>
            <a:ext cx="1440000" cy="654257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6" name="직사각형 371">
            <a:extLst>
              <a:ext uri="{FF2B5EF4-FFF2-40B4-BE49-F238E27FC236}">
                <a16:creationId xmlns:a16="http://schemas.microsoft.com/office/drawing/2014/main" id="{EEC978FF-8E96-4BA0-B577-13A08CE5429F}"/>
              </a:ext>
            </a:extLst>
          </p:cNvPr>
          <p:cNvSpPr/>
          <p:nvPr/>
        </p:nvSpPr>
        <p:spPr>
          <a:xfrm>
            <a:off x="1138729" y="701850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7" name="직사각형 73">
            <a:extLst>
              <a:ext uri="{FF2B5EF4-FFF2-40B4-BE49-F238E27FC236}">
                <a16:creationId xmlns:a16="http://schemas.microsoft.com/office/drawing/2014/main" id="{01E1AEDD-7B71-4A5D-8FCC-F116B896A36E}"/>
              </a:ext>
            </a:extLst>
          </p:cNvPr>
          <p:cNvSpPr/>
          <p:nvPr/>
        </p:nvSpPr>
        <p:spPr>
          <a:xfrm>
            <a:off x="4326373" y="42653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#3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8" name="직사각형 74">
            <a:extLst>
              <a:ext uri="{FF2B5EF4-FFF2-40B4-BE49-F238E27FC236}">
                <a16:creationId xmlns:a16="http://schemas.microsoft.com/office/drawing/2014/main" id="{F7F645EF-930A-45F6-BFCD-2BC535A5D17F}"/>
              </a:ext>
            </a:extLst>
          </p:cNvPr>
          <p:cNvSpPr/>
          <p:nvPr/>
        </p:nvSpPr>
        <p:spPr>
          <a:xfrm>
            <a:off x="5925256" y="42653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#4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59" name="그림 159">
            <a:extLst>
              <a:ext uri="{FF2B5EF4-FFF2-40B4-BE49-F238E27FC236}">
                <a16:creationId xmlns:a16="http://schemas.microsoft.com/office/drawing/2014/main" id="{ABE18F3B-EF2D-4E7D-92D0-C751AC4C97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4992" y="896629"/>
            <a:ext cx="279170" cy="259797"/>
          </a:xfrm>
          <a:prstGeom prst="rect">
            <a:avLst/>
          </a:prstGeom>
        </p:spPr>
      </p:pic>
      <p:sp>
        <p:nvSpPr>
          <p:cNvPr id="660" name="Rectangle 135">
            <a:extLst>
              <a:ext uri="{FF2B5EF4-FFF2-40B4-BE49-F238E27FC236}">
                <a16:creationId xmlns:a16="http://schemas.microsoft.com/office/drawing/2014/main" id="{26BF5B14-2072-43E7-B94B-033FB9130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4039" y="88281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61" name="Rectangle 43">
            <a:extLst>
              <a:ext uri="{FF2B5EF4-FFF2-40B4-BE49-F238E27FC236}">
                <a16:creationId xmlns:a16="http://schemas.microsoft.com/office/drawing/2014/main" id="{02A4EC2E-FC50-4CD2-8A07-6D7DEE5DA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75" y="92868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62" name="Rectangle 43">
            <a:extLst>
              <a:ext uri="{FF2B5EF4-FFF2-40B4-BE49-F238E27FC236}">
                <a16:creationId xmlns:a16="http://schemas.microsoft.com/office/drawing/2014/main" id="{70D6B673-9AE1-459D-8233-E5D1D7845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75" y="110013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63" name="직사각형 163">
            <a:extLst>
              <a:ext uri="{FF2B5EF4-FFF2-40B4-BE49-F238E27FC236}">
                <a16:creationId xmlns:a16="http://schemas.microsoft.com/office/drawing/2014/main" id="{ECC7F287-88A9-4697-A7B7-076798ACB11D}"/>
              </a:ext>
            </a:extLst>
          </p:cNvPr>
          <p:cNvSpPr/>
          <p:nvPr/>
        </p:nvSpPr>
        <p:spPr>
          <a:xfrm>
            <a:off x="4503431" y="776545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정보계</a:t>
            </a:r>
            <a:r>
              <a:rPr lang="en-US" altLang="ko-KR" sz="700" b="1">
                <a:latin typeface="Consolas" pitchFamily="49" charset="0"/>
              </a:rPr>
              <a:t>WAS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64" name="직사각형 164">
            <a:extLst>
              <a:ext uri="{FF2B5EF4-FFF2-40B4-BE49-F238E27FC236}">
                <a16:creationId xmlns:a16="http://schemas.microsoft.com/office/drawing/2014/main" id="{762B149D-F7AC-480B-A882-43618C28F41F}"/>
              </a:ext>
            </a:extLst>
          </p:cNvPr>
          <p:cNvSpPr/>
          <p:nvPr/>
        </p:nvSpPr>
        <p:spPr>
          <a:xfrm>
            <a:off x="4459568" y="95963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LPDAAP01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665" name="그림 165">
            <a:extLst>
              <a:ext uri="{FF2B5EF4-FFF2-40B4-BE49-F238E27FC236}">
                <a16:creationId xmlns:a16="http://schemas.microsoft.com/office/drawing/2014/main" id="{F6618DEE-B2B1-4749-9B6F-A98FE2660C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833" y="896629"/>
            <a:ext cx="279170" cy="259797"/>
          </a:xfrm>
          <a:prstGeom prst="rect">
            <a:avLst/>
          </a:prstGeom>
        </p:spPr>
      </p:pic>
      <p:sp>
        <p:nvSpPr>
          <p:cNvPr id="666" name="Rectangle 135">
            <a:extLst>
              <a:ext uri="{FF2B5EF4-FFF2-40B4-BE49-F238E27FC236}">
                <a16:creationId xmlns:a16="http://schemas.microsoft.com/office/drawing/2014/main" id="{BBDAAA09-836A-439F-92F8-D75647168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5880" y="88281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67" name="Rectangle 43">
            <a:extLst>
              <a:ext uri="{FF2B5EF4-FFF2-40B4-BE49-F238E27FC236}">
                <a16:creationId xmlns:a16="http://schemas.microsoft.com/office/drawing/2014/main" id="{5D7FB740-2BD2-4EC9-AA8A-C695AF3B4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616" y="92868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68" name="Rectangle 43">
            <a:extLst>
              <a:ext uri="{FF2B5EF4-FFF2-40B4-BE49-F238E27FC236}">
                <a16:creationId xmlns:a16="http://schemas.microsoft.com/office/drawing/2014/main" id="{F0D3F7ED-F776-42C8-91BF-0FC9E29E7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616" y="110013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69" name="직사각형 169">
            <a:extLst>
              <a:ext uri="{FF2B5EF4-FFF2-40B4-BE49-F238E27FC236}">
                <a16:creationId xmlns:a16="http://schemas.microsoft.com/office/drawing/2014/main" id="{A63019FE-27EA-422E-837A-1C0EFD2EC20C}"/>
              </a:ext>
            </a:extLst>
          </p:cNvPr>
          <p:cNvSpPr/>
          <p:nvPr/>
        </p:nvSpPr>
        <p:spPr>
          <a:xfrm>
            <a:off x="6025272" y="776545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정보계</a:t>
            </a:r>
            <a:r>
              <a:rPr lang="en-US" altLang="ko-KR" sz="700" b="1">
                <a:latin typeface="Consolas" pitchFamily="49" charset="0"/>
              </a:rPr>
              <a:t>WAS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70" name="직사각형 170">
            <a:extLst>
              <a:ext uri="{FF2B5EF4-FFF2-40B4-BE49-F238E27FC236}">
                <a16:creationId xmlns:a16="http://schemas.microsoft.com/office/drawing/2014/main" id="{0B24932A-07F3-49A4-84E0-82AEA679F29D}"/>
              </a:ext>
            </a:extLst>
          </p:cNvPr>
          <p:cNvSpPr/>
          <p:nvPr/>
        </p:nvSpPr>
        <p:spPr>
          <a:xfrm>
            <a:off x="5981409" y="959637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LPDAAP02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671" name="그림 171">
            <a:extLst>
              <a:ext uri="{FF2B5EF4-FFF2-40B4-BE49-F238E27FC236}">
                <a16:creationId xmlns:a16="http://schemas.microsoft.com/office/drawing/2014/main" id="{318B3EF9-B8C2-4EDC-9970-B5765C8EE2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833" y="1761407"/>
            <a:ext cx="279170" cy="259797"/>
          </a:xfrm>
          <a:prstGeom prst="rect">
            <a:avLst/>
          </a:prstGeom>
        </p:spPr>
      </p:pic>
      <p:sp>
        <p:nvSpPr>
          <p:cNvPr id="672" name="Rectangle 135">
            <a:extLst>
              <a:ext uri="{FF2B5EF4-FFF2-40B4-BE49-F238E27FC236}">
                <a16:creationId xmlns:a16="http://schemas.microsoft.com/office/drawing/2014/main" id="{64ABA082-9C35-4514-A2F0-DAC57914E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5880" y="174759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73" name="Rectangle 43">
            <a:extLst>
              <a:ext uri="{FF2B5EF4-FFF2-40B4-BE49-F238E27FC236}">
                <a16:creationId xmlns:a16="http://schemas.microsoft.com/office/drawing/2014/main" id="{583B3C98-E749-4D09-A74F-12FFBA7F4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616" y="179346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74" name="Rectangle 43">
            <a:extLst>
              <a:ext uri="{FF2B5EF4-FFF2-40B4-BE49-F238E27FC236}">
                <a16:creationId xmlns:a16="http://schemas.microsoft.com/office/drawing/2014/main" id="{7EA5ED37-B133-467F-8CBF-1C5C39556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616" y="196491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75" name="직사각형 175">
            <a:extLst>
              <a:ext uri="{FF2B5EF4-FFF2-40B4-BE49-F238E27FC236}">
                <a16:creationId xmlns:a16="http://schemas.microsoft.com/office/drawing/2014/main" id="{ED9A3896-8001-4908-89FD-BEDED2AABDE0}"/>
              </a:ext>
            </a:extLst>
          </p:cNvPr>
          <p:cNvSpPr/>
          <p:nvPr/>
        </p:nvSpPr>
        <p:spPr>
          <a:xfrm>
            <a:off x="6025272" y="1641323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IFRS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76" name="직사각형 176">
            <a:extLst>
              <a:ext uri="{FF2B5EF4-FFF2-40B4-BE49-F238E27FC236}">
                <a16:creationId xmlns:a16="http://schemas.microsoft.com/office/drawing/2014/main" id="{2995A16E-9F19-46D5-A965-AF9C8BF28C7C}"/>
              </a:ext>
            </a:extLst>
          </p:cNvPr>
          <p:cNvSpPr/>
          <p:nvPr/>
        </p:nvSpPr>
        <p:spPr>
          <a:xfrm>
            <a:off x="5981409" y="182441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LPDAAP02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677" name="그림 177">
            <a:extLst>
              <a:ext uri="{FF2B5EF4-FFF2-40B4-BE49-F238E27FC236}">
                <a16:creationId xmlns:a16="http://schemas.microsoft.com/office/drawing/2014/main" id="{B2B7B766-C51F-4B00-A583-8ABFD842F4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7274" y="2592183"/>
            <a:ext cx="279170" cy="259797"/>
          </a:xfrm>
          <a:prstGeom prst="rect">
            <a:avLst/>
          </a:prstGeom>
        </p:spPr>
      </p:pic>
      <p:sp>
        <p:nvSpPr>
          <p:cNvPr id="678" name="Rectangle 135">
            <a:extLst>
              <a:ext uri="{FF2B5EF4-FFF2-40B4-BE49-F238E27FC236}">
                <a16:creationId xmlns:a16="http://schemas.microsoft.com/office/drawing/2014/main" id="{2BBB7E06-FC26-4B66-8C30-383D96793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6321" y="257836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79" name="Rectangle 43">
            <a:extLst>
              <a:ext uri="{FF2B5EF4-FFF2-40B4-BE49-F238E27FC236}">
                <a16:creationId xmlns:a16="http://schemas.microsoft.com/office/drawing/2014/main" id="{803290CA-C82F-45CA-8BEF-834CD5CC8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1057" y="262423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80" name="Rectangle 43">
            <a:extLst>
              <a:ext uri="{FF2B5EF4-FFF2-40B4-BE49-F238E27FC236}">
                <a16:creationId xmlns:a16="http://schemas.microsoft.com/office/drawing/2014/main" id="{794E8D89-F9B8-4CE2-AC9B-86340BF07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1057" y="279569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81" name="직사각형 182">
            <a:extLst>
              <a:ext uri="{FF2B5EF4-FFF2-40B4-BE49-F238E27FC236}">
                <a16:creationId xmlns:a16="http://schemas.microsoft.com/office/drawing/2014/main" id="{E4A49177-515E-45FF-9464-0EFDF6F901BE}"/>
              </a:ext>
            </a:extLst>
          </p:cNvPr>
          <p:cNvSpPr/>
          <p:nvPr/>
        </p:nvSpPr>
        <p:spPr>
          <a:xfrm>
            <a:off x="4545713" y="2472099"/>
            <a:ext cx="65723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재산운용</a:t>
            </a:r>
            <a:r>
              <a:rPr lang="en-US" altLang="ko-KR" sz="700" b="1">
                <a:latin typeface="Consolas" pitchFamily="49" charset="0"/>
              </a:rPr>
              <a:t>SAP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82" name="직사각형 183">
            <a:extLst>
              <a:ext uri="{FF2B5EF4-FFF2-40B4-BE49-F238E27FC236}">
                <a16:creationId xmlns:a16="http://schemas.microsoft.com/office/drawing/2014/main" id="{05834959-2422-4431-B559-31F7BED13716}"/>
              </a:ext>
            </a:extLst>
          </p:cNvPr>
          <p:cNvSpPr/>
          <p:nvPr/>
        </p:nvSpPr>
        <p:spPr>
          <a:xfrm>
            <a:off x="4501850" y="265519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LAMSNS01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683" name="그림 184">
            <a:extLst>
              <a:ext uri="{FF2B5EF4-FFF2-40B4-BE49-F238E27FC236}">
                <a16:creationId xmlns:a16="http://schemas.microsoft.com/office/drawing/2014/main" id="{6F5DED45-06DB-4DA5-8518-AC0A5403E0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639" y="2592183"/>
            <a:ext cx="279170" cy="259797"/>
          </a:xfrm>
          <a:prstGeom prst="rect">
            <a:avLst/>
          </a:prstGeom>
        </p:spPr>
      </p:pic>
      <p:sp>
        <p:nvSpPr>
          <p:cNvPr id="684" name="Rectangle 135">
            <a:extLst>
              <a:ext uri="{FF2B5EF4-FFF2-40B4-BE49-F238E27FC236}">
                <a16:creationId xmlns:a16="http://schemas.microsoft.com/office/drawing/2014/main" id="{AF9B81D0-288A-4C28-B1EC-51621714C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3686" y="257836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85" name="Rectangle 43">
            <a:extLst>
              <a:ext uri="{FF2B5EF4-FFF2-40B4-BE49-F238E27FC236}">
                <a16:creationId xmlns:a16="http://schemas.microsoft.com/office/drawing/2014/main" id="{5F54D899-4D9C-49E7-BA01-B7795A573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422" y="262423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86" name="Rectangle 43">
            <a:extLst>
              <a:ext uri="{FF2B5EF4-FFF2-40B4-BE49-F238E27FC236}">
                <a16:creationId xmlns:a16="http://schemas.microsoft.com/office/drawing/2014/main" id="{00516F02-C300-499D-8DFB-2B383902B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422" y="279569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87" name="직사각형 188">
            <a:extLst>
              <a:ext uri="{FF2B5EF4-FFF2-40B4-BE49-F238E27FC236}">
                <a16:creationId xmlns:a16="http://schemas.microsoft.com/office/drawing/2014/main" id="{9BE27D53-DF76-43E9-A155-FFB3CF8A9BD8}"/>
              </a:ext>
            </a:extLst>
          </p:cNvPr>
          <p:cNvSpPr/>
          <p:nvPr/>
        </p:nvSpPr>
        <p:spPr>
          <a:xfrm>
            <a:off x="6033078" y="2472099"/>
            <a:ext cx="65723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재산운용</a:t>
            </a:r>
            <a:r>
              <a:rPr lang="en-US" altLang="ko-KR" sz="700" b="1">
                <a:latin typeface="Consolas" pitchFamily="49" charset="0"/>
              </a:rPr>
              <a:t>SAP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88" name="직사각형 189">
            <a:extLst>
              <a:ext uri="{FF2B5EF4-FFF2-40B4-BE49-F238E27FC236}">
                <a16:creationId xmlns:a16="http://schemas.microsoft.com/office/drawing/2014/main" id="{5290572E-6C7F-428F-B519-F639190358DC}"/>
              </a:ext>
            </a:extLst>
          </p:cNvPr>
          <p:cNvSpPr/>
          <p:nvPr/>
        </p:nvSpPr>
        <p:spPr>
          <a:xfrm>
            <a:off x="5989215" y="265519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LAMSNS02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689" name="그림 190">
            <a:extLst>
              <a:ext uri="{FF2B5EF4-FFF2-40B4-BE49-F238E27FC236}">
                <a16:creationId xmlns:a16="http://schemas.microsoft.com/office/drawing/2014/main" id="{F695D40B-68CB-416E-A51F-89A9DD97BFB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7274" y="3357227"/>
            <a:ext cx="279170" cy="259797"/>
          </a:xfrm>
          <a:prstGeom prst="rect">
            <a:avLst/>
          </a:prstGeom>
        </p:spPr>
      </p:pic>
      <p:sp>
        <p:nvSpPr>
          <p:cNvPr id="690" name="Rectangle 135">
            <a:extLst>
              <a:ext uri="{FF2B5EF4-FFF2-40B4-BE49-F238E27FC236}">
                <a16:creationId xmlns:a16="http://schemas.microsoft.com/office/drawing/2014/main" id="{9CF8BBF3-0B93-4558-90DE-6ADAE4E0C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6321" y="334341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91" name="Rectangle 43">
            <a:extLst>
              <a:ext uri="{FF2B5EF4-FFF2-40B4-BE49-F238E27FC236}">
                <a16:creationId xmlns:a16="http://schemas.microsoft.com/office/drawing/2014/main" id="{BD0FBBE7-773D-4267-9C14-9351432A8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1057" y="338928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92" name="Rectangle 43">
            <a:extLst>
              <a:ext uri="{FF2B5EF4-FFF2-40B4-BE49-F238E27FC236}">
                <a16:creationId xmlns:a16="http://schemas.microsoft.com/office/drawing/2014/main" id="{6DF226A8-44EB-40F9-BE27-4E0151D0C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1057" y="356073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93" name="직사각형 194">
            <a:extLst>
              <a:ext uri="{FF2B5EF4-FFF2-40B4-BE49-F238E27FC236}">
                <a16:creationId xmlns:a16="http://schemas.microsoft.com/office/drawing/2014/main" id="{A67B1160-4116-4C9D-ADED-496453A02570}"/>
              </a:ext>
            </a:extLst>
          </p:cNvPr>
          <p:cNvSpPr/>
          <p:nvPr/>
        </p:nvSpPr>
        <p:spPr>
          <a:xfrm>
            <a:off x="4545713" y="3237143"/>
            <a:ext cx="47769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방카</a:t>
            </a:r>
            <a:r>
              <a:rPr lang="en-US" altLang="ko-KR" sz="700" b="1">
                <a:latin typeface="Consolas" pitchFamily="49" charset="0"/>
              </a:rPr>
              <a:t>WAS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94" name="직사각형 195">
            <a:extLst>
              <a:ext uri="{FF2B5EF4-FFF2-40B4-BE49-F238E27FC236}">
                <a16:creationId xmlns:a16="http://schemas.microsoft.com/office/drawing/2014/main" id="{C78F0D8A-605F-4CB0-A9CD-D201C8EC3336}"/>
              </a:ext>
            </a:extLst>
          </p:cNvPr>
          <p:cNvSpPr/>
          <p:nvPr/>
        </p:nvSpPr>
        <p:spPr>
          <a:xfrm>
            <a:off x="4501850" y="342023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695" name="그림 196">
            <a:extLst>
              <a:ext uri="{FF2B5EF4-FFF2-40B4-BE49-F238E27FC236}">
                <a16:creationId xmlns:a16="http://schemas.microsoft.com/office/drawing/2014/main" id="{4835FDFF-971A-44C5-835A-1D25BF4F64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639" y="3357227"/>
            <a:ext cx="279170" cy="259797"/>
          </a:xfrm>
          <a:prstGeom prst="rect">
            <a:avLst/>
          </a:prstGeom>
        </p:spPr>
      </p:pic>
      <p:sp>
        <p:nvSpPr>
          <p:cNvPr id="696" name="Rectangle 135">
            <a:extLst>
              <a:ext uri="{FF2B5EF4-FFF2-40B4-BE49-F238E27FC236}">
                <a16:creationId xmlns:a16="http://schemas.microsoft.com/office/drawing/2014/main" id="{0B42A16D-FDDB-4A77-98F3-D91FD61BA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3686" y="334341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97" name="Rectangle 43">
            <a:extLst>
              <a:ext uri="{FF2B5EF4-FFF2-40B4-BE49-F238E27FC236}">
                <a16:creationId xmlns:a16="http://schemas.microsoft.com/office/drawing/2014/main" id="{ED92525D-CA53-49E4-9243-F76F2E168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422" y="338928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698" name="Rectangle 43">
            <a:extLst>
              <a:ext uri="{FF2B5EF4-FFF2-40B4-BE49-F238E27FC236}">
                <a16:creationId xmlns:a16="http://schemas.microsoft.com/office/drawing/2014/main" id="{44D68564-A828-40A3-98FB-A4F396788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422" y="356073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699" name="직사각형 200">
            <a:extLst>
              <a:ext uri="{FF2B5EF4-FFF2-40B4-BE49-F238E27FC236}">
                <a16:creationId xmlns:a16="http://schemas.microsoft.com/office/drawing/2014/main" id="{6745BE56-568F-4FA0-8956-D074A90D1C4C}"/>
              </a:ext>
            </a:extLst>
          </p:cNvPr>
          <p:cNvSpPr/>
          <p:nvPr/>
        </p:nvSpPr>
        <p:spPr>
          <a:xfrm>
            <a:off x="6033078" y="3237143"/>
            <a:ext cx="52738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방카 </a:t>
            </a:r>
            <a:r>
              <a:rPr lang="en-US" altLang="ko-KR" sz="700" b="1">
                <a:latin typeface="Consolas" pitchFamily="49" charset="0"/>
              </a:rPr>
              <a:t>WAS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00" name="직사각형 201">
            <a:extLst>
              <a:ext uri="{FF2B5EF4-FFF2-40B4-BE49-F238E27FC236}">
                <a16:creationId xmlns:a16="http://schemas.microsoft.com/office/drawing/2014/main" id="{A89A477F-5F43-49B3-96F3-101676BF8807}"/>
              </a:ext>
            </a:extLst>
          </p:cNvPr>
          <p:cNvSpPr/>
          <p:nvPr/>
        </p:nvSpPr>
        <p:spPr>
          <a:xfrm>
            <a:off x="5989215" y="342023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01" name="직사각형 233">
            <a:extLst>
              <a:ext uri="{FF2B5EF4-FFF2-40B4-BE49-F238E27FC236}">
                <a16:creationId xmlns:a16="http://schemas.microsoft.com/office/drawing/2014/main" id="{A375F78E-9E97-4BEB-B95F-363C479AE3C7}"/>
              </a:ext>
            </a:extLst>
          </p:cNvPr>
          <p:cNvSpPr/>
          <p:nvPr/>
        </p:nvSpPr>
        <p:spPr>
          <a:xfrm>
            <a:off x="4449980" y="68806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02" name="직선 연결선 234">
            <a:extLst>
              <a:ext uri="{FF2B5EF4-FFF2-40B4-BE49-F238E27FC236}">
                <a16:creationId xmlns:a16="http://schemas.microsoft.com/office/drawing/2014/main" id="{620149C7-6F2F-48E1-8D48-F011A97030A1}"/>
              </a:ext>
            </a:extLst>
          </p:cNvPr>
          <p:cNvCxnSpPr>
            <a:cxnSpLocks/>
          </p:cNvCxnSpPr>
          <p:nvPr/>
        </p:nvCxnSpPr>
        <p:spPr>
          <a:xfrm>
            <a:off x="4470743" y="692821"/>
            <a:ext cx="0" cy="637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3" name="직선 연결선 235">
            <a:extLst>
              <a:ext uri="{FF2B5EF4-FFF2-40B4-BE49-F238E27FC236}">
                <a16:creationId xmlns:a16="http://schemas.microsoft.com/office/drawing/2014/main" id="{E88C16E2-9728-43C7-A69B-902C58266946}"/>
              </a:ext>
            </a:extLst>
          </p:cNvPr>
          <p:cNvCxnSpPr>
            <a:cxnSpLocks/>
          </p:cNvCxnSpPr>
          <p:nvPr/>
        </p:nvCxnSpPr>
        <p:spPr>
          <a:xfrm>
            <a:off x="4470743" y="102652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4" name="직선 연결선 236">
            <a:extLst>
              <a:ext uri="{FF2B5EF4-FFF2-40B4-BE49-F238E27FC236}">
                <a16:creationId xmlns:a16="http://schemas.microsoft.com/office/drawing/2014/main" id="{19EE452F-FD25-49E2-AFC8-A2C8F79B28BE}"/>
              </a:ext>
            </a:extLst>
          </p:cNvPr>
          <p:cNvCxnSpPr>
            <a:cxnSpLocks/>
          </p:cNvCxnSpPr>
          <p:nvPr/>
        </p:nvCxnSpPr>
        <p:spPr>
          <a:xfrm>
            <a:off x="4470743" y="272208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5" name="직선 연결선 238">
            <a:extLst>
              <a:ext uri="{FF2B5EF4-FFF2-40B4-BE49-F238E27FC236}">
                <a16:creationId xmlns:a16="http://schemas.microsoft.com/office/drawing/2014/main" id="{990B0E12-D233-4B79-9A63-3164663CCD5E}"/>
              </a:ext>
            </a:extLst>
          </p:cNvPr>
          <p:cNvCxnSpPr>
            <a:cxnSpLocks/>
          </p:cNvCxnSpPr>
          <p:nvPr/>
        </p:nvCxnSpPr>
        <p:spPr>
          <a:xfrm>
            <a:off x="4470743" y="342862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6" name="직선 연결선 239">
            <a:extLst>
              <a:ext uri="{FF2B5EF4-FFF2-40B4-BE49-F238E27FC236}">
                <a16:creationId xmlns:a16="http://schemas.microsoft.com/office/drawing/2014/main" id="{3046DB7F-1AA2-417A-8E50-3AC762A18E2D}"/>
              </a:ext>
            </a:extLst>
          </p:cNvPr>
          <p:cNvCxnSpPr>
            <a:cxnSpLocks/>
          </p:cNvCxnSpPr>
          <p:nvPr/>
        </p:nvCxnSpPr>
        <p:spPr>
          <a:xfrm>
            <a:off x="4470743" y="413039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7" name="직사각형 240">
            <a:extLst>
              <a:ext uri="{FF2B5EF4-FFF2-40B4-BE49-F238E27FC236}">
                <a16:creationId xmlns:a16="http://schemas.microsoft.com/office/drawing/2014/main" id="{B0572C6A-F21F-4EDE-A2DA-47C7C448C1D7}"/>
              </a:ext>
            </a:extLst>
          </p:cNvPr>
          <p:cNvSpPr/>
          <p:nvPr/>
        </p:nvSpPr>
        <p:spPr>
          <a:xfrm>
            <a:off x="5975645" y="68806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08" name="직선 연결선 241">
            <a:extLst>
              <a:ext uri="{FF2B5EF4-FFF2-40B4-BE49-F238E27FC236}">
                <a16:creationId xmlns:a16="http://schemas.microsoft.com/office/drawing/2014/main" id="{014C5573-0913-4673-90AE-EE91DAB55748}"/>
              </a:ext>
            </a:extLst>
          </p:cNvPr>
          <p:cNvCxnSpPr>
            <a:cxnSpLocks/>
          </p:cNvCxnSpPr>
          <p:nvPr/>
        </p:nvCxnSpPr>
        <p:spPr>
          <a:xfrm>
            <a:off x="5996408" y="692821"/>
            <a:ext cx="0" cy="63720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9" name="직선 연결선 242">
            <a:extLst>
              <a:ext uri="{FF2B5EF4-FFF2-40B4-BE49-F238E27FC236}">
                <a16:creationId xmlns:a16="http://schemas.microsoft.com/office/drawing/2014/main" id="{5876DA81-D8B7-439D-9B8D-30A9E9FDD010}"/>
              </a:ext>
            </a:extLst>
          </p:cNvPr>
          <p:cNvCxnSpPr>
            <a:cxnSpLocks/>
          </p:cNvCxnSpPr>
          <p:nvPr/>
        </p:nvCxnSpPr>
        <p:spPr>
          <a:xfrm>
            <a:off x="5972321" y="102652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0" name="직선 연결선 243">
            <a:extLst>
              <a:ext uri="{FF2B5EF4-FFF2-40B4-BE49-F238E27FC236}">
                <a16:creationId xmlns:a16="http://schemas.microsoft.com/office/drawing/2014/main" id="{08FB87E7-2132-45DC-B59D-1F47EFE5A261}"/>
              </a:ext>
            </a:extLst>
          </p:cNvPr>
          <p:cNvCxnSpPr>
            <a:cxnSpLocks/>
          </p:cNvCxnSpPr>
          <p:nvPr/>
        </p:nvCxnSpPr>
        <p:spPr>
          <a:xfrm>
            <a:off x="5972321" y="272208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1" name="직선 연결선 244">
            <a:extLst>
              <a:ext uri="{FF2B5EF4-FFF2-40B4-BE49-F238E27FC236}">
                <a16:creationId xmlns:a16="http://schemas.microsoft.com/office/drawing/2014/main" id="{4C3DA133-3252-425F-9FA9-6609C7001952}"/>
              </a:ext>
            </a:extLst>
          </p:cNvPr>
          <p:cNvCxnSpPr>
            <a:cxnSpLocks/>
          </p:cNvCxnSpPr>
          <p:nvPr/>
        </p:nvCxnSpPr>
        <p:spPr>
          <a:xfrm>
            <a:off x="5972321" y="187748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2" name="직선 연결선 245">
            <a:extLst>
              <a:ext uri="{FF2B5EF4-FFF2-40B4-BE49-F238E27FC236}">
                <a16:creationId xmlns:a16="http://schemas.microsoft.com/office/drawing/2014/main" id="{D6D56E71-E150-49E0-9000-DC1C0DD89EC9}"/>
              </a:ext>
            </a:extLst>
          </p:cNvPr>
          <p:cNvCxnSpPr>
            <a:cxnSpLocks/>
          </p:cNvCxnSpPr>
          <p:nvPr/>
        </p:nvCxnSpPr>
        <p:spPr>
          <a:xfrm>
            <a:off x="5972321" y="342862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직선 연결선 246">
            <a:extLst>
              <a:ext uri="{FF2B5EF4-FFF2-40B4-BE49-F238E27FC236}">
                <a16:creationId xmlns:a16="http://schemas.microsoft.com/office/drawing/2014/main" id="{6478D1D9-0E5A-4204-9B09-900541B3E3E6}"/>
              </a:ext>
            </a:extLst>
          </p:cNvPr>
          <p:cNvCxnSpPr>
            <a:cxnSpLocks/>
          </p:cNvCxnSpPr>
          <p:nvPr/>
        </p:nvCxnSpPr>
        <p:spPr>
          <a:xfrm>
            <a:off x="5972321" y="413039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4" name="직사각형 304">
            <a:extLst>
              <a:ext uri="{FF2B5EF4-FFF2-40B4-BE49-F238E27FC236}">
                <a16:creationId xmlns:a16="http://schemas.microsoft.com/office/drawing/2014/main" id="{8A79B58D-FD7A-46B6-94E3-60D1148122B3}"/>
              </a:ext>
            </a:extLst>
          </p:cNvPr>
          <p:cNvSpPr/>
          <p:nvPr/>
        </p:nvSpPr>
        <p:spPr>
          <a:xfrm>
            <a:off x="4446368" y="702142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5" name="직사각형 305">
            <a:extLst>
              <a:ext uri="{FF2B5EF4-FFF2-40B4-BE49-F238E27FC236}">
                <a16:creationId xmlns:a16="http://schemas.microsoft.com/office/drawing/2014/main" id="{1E4725FF-7383-4C22-961A-9690F9658C26}"/>
              </a:ext>
            </a:extLst>
          </p:cNvPr>
          <p:cNvSpPr/>
          <p:nvPr/>
        </p:nvSpPr>
        <p:spPr>
          <a:xfrm>
            <a:off x="5976740" y="702142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6" name="그림 333">
            <a:extLst>
              <a:ext uri="{FF2B5EF4-FFF2-40B4-BE49-F238E27FC236}">
                <a16:creationId xmlns:a16="http://schemas.microsoft.com/office/drawing/2014/main" id="{D4613813-B51D-45B4-BA99-3B53F25359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7274" y="4064403"/>
            <a:ext cx="279170" cy="259797"/>
          </a:xfrm>
          <a:prstGeom prst="rect">
            <a:avLst/>
          </a:prstGeom>
        </p:spPr>
      </p:pic>
      <p:sp>
        <p:nvSpPr>
          <p:cNvPr id="717" name="Rectangle 135">
            <a:extLst>
              <a:ext uri="{FF2B5EF4-FFF2-40B4-BE49-F238E27FC236}">
                <a16:creationId xmlns:a16="http://schemas.microsoft.com/office/drawing/2014/main" id="{6D457C46-F721-4C8A-8D1B-3DFC9DA49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6321" y="405058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18" name="Rectangle 43">
            <a:extLst>
              <a:ext uri="{FF2B5EF4-FFF2-40B4-BE49-F238E27FC236}">
                <a16:creationId xmlns:a16="http://schemas.microsoft.com/office/drawing/2014/main" id="{734C1A63-14E8-4DD4-A74C-C391009E2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1057" y="409645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19" name="Rectangle 43">
            <a:extLst>
              <a:ext uri="{FF2B5EF4-FFF2-40B4-BE49-F238E27FC236}">
                <a16:creationId xmlns:a16="http://schemas.microsoft.com/office/drawing/2014/main" id="{96903DFB-A7A1-4061-9AC3-86DC27ABC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1057" y="426791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720" name="직사각형 337">
            <a:extLst>
              <a:ext uri="{FF2B5EF4-FFF2-40B4-BE49-F238E27FC236}">
                <a16:creationId xmlns:a16="http://schemas.microsoft.com/office/drawing/2014/main" id="{B0A8C922-27FC-4FBE-B6DB-A033596AF083}"/>
              </a:ext>
            </a:extLst>
          </p:cNvPr>
          <p:cNvSpPr/>
          <p:nvPr/>
        </p:nvSpPr>
        <p:spPr>
          <a:xfrm>
            <a:off x="4545713" y="3944319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통합내부운영</a:t>
            </a:r>
            <a:r>
              <a:rPr lang="en-US" altLang="ko-KR" sz="700" b="1">
                <a:latin typeface="Consolas" pitchFamily="49" charset="0"/>
              </a:rPr>
              <a:t>WEB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21" name="직사각형 338">
            <a:extLst>
              <a:ext uri="{FF2B5EF4-FFF2-40B4-BE49-F238E27FC236}">
                <a16:creationId xmlns:a16="http://schemas.microsoft.com/office/drawing/2014/main" id="{332CBF6B-57B4-4A9A-BFBC-DBC78E4CE8EB}"/>
              </a:ext>
            </a:extLst>
          </p:cNvPr>
          <p:cNvSpPr/>
          <p:nvPr/>
        </p:nvSpPr>
        <p:spPr>
          <a:xfrm>
            <a:off x="4501850" y="412741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722" name="그림 339">
            <a:extLst>
              <a:ext uri="{FF2B5EF4-FFF2-40B4-BE49-F238E27FC236}">
                <a16:creationId xmlns:a16="http://schemas.microsoft.com/office/drawing/2014/main" id="{F958C928-E67D-44D6-90E6-0510AB87CD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8880" y="4064403"/>
            <a:ext cx="279170" cy="259797"/>
          </a:xfrm>
          <a:prstGeom prst="rect">
            <a:avLst/>
          </a:prstGeom>
        </p:spPr>
      </p:pic>
      <p:sp>
        <p:nvSpPr>
          <p:cNvPr id="723" name="Rectangle 135">
            <a:extLst>
              <a:ext uri="{FF2B5EF4-FFF2-40B4-BE49-F238E27FC236}">
                <a16:creationId xmlns:a16="http://schemas.microsoft.com/office/drawing/2014/main" id="{C73E62E4-59FA-413F-AC1D-740520BFE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7927" y="405058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24" name="Rectangle 43">
            <a:extLst>
              <a:ext uri="{FF2B5EF4-FFF2-40B4-BE49-F238E27FC236}">
                <a16:creationId xmlns:a16="http://schemas.microsoft.com/office/drawing/2014/main" id="{72B769CB-DCC5-412A-9734-982504C08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2663" y="409645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25" name="Rectangle 43">
            <a:extLst>
              <a:ext uri="{FF2B5EF4-FFF2-40B4-BE49-F238E27FC236}">
                <a16:creationId xmlns:a16="http://schemas.microsoft.com/office/drawing/2014/main" id="{E7A326CE-8C6D-4E7F-905B-183640B33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2663" y="426791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726" name="직사각형 343">
            <a:extLst>
              <a:ext uri="{FF2B5EF4-FFF2-40B4-BE49-F238E27FC236}">
                <a16:creationId xmlns:a16="http://schemas.microsoft.com/office/drawing/2014/main" id="{BD8682B8-1F3D-4286-826D-9749420F8E81}"/>
              </a:ext>
            </a:extLst>
          </p:cNvPr>
          <p:cNvSpPr/>
          <p:nvPr/>
        </p:nvSpPr>
        <p:spPr>
          <a:xfrm>
            <a:off x="6077319" y="3944319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통합내부운영</a:t>
            </a:r>
            <a:r>
              <a:rPr lang="en-US" altLang="ko-KR" sz="700" b="1">
                <a:latin typeface="Consolas" pitchFamily="49" charset="0"/>
              </a:rPr>
              <a:t>WEB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27" name="직사각형 344">
            <a:extLst>
              <a:ext uri="{FF2B5EF4-FFF2-40B4-BE49-F238E27FC236}">
                <a16:creationId xmlns:a16="http://schemas.microsoft.com/office/drawing/2014/main" id="{E1B25354-9A91-4C3D-AD88-E845E12CBFD3}"/>
              </a:ext>
            </a:extLst>
          </p:cNvPr>
          <p:cNvSpPr/>
          <p:nvPr/>
        </p:nvSpPr>
        <p:spPr>
          <a:xfrm>
            <a:off x="6033456" y="412741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28" name="직사각형 372">
            <a:extLst>
              <a:ext uri="{FF2B5EF4-FFF2-40B4-BE49-F238E27FC236}">
                <a16:creationId xmlns:a16="http://schemas.microsoft.com/office/drawing/2014/main" id="{4BC53B34-BA0E-41A8-8B39-17887945946C}"/>
              </a:ext>
            </a:extLst>
          </p:cNvPr>
          <p:cNvSpPr/>
          <p:nvPr/>
        </p:nvSpPr>
        <p:spPr>
          <a:xfrm>
            <a:off x="4326373" y="617050"/>
            <a:ext cx="1440000" cy="654257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29" name="직사각형 373">
            <a:extLst>
              <a:ext uri="{FF2B5EF4-FFF2-40B4-BE49-F238E27FC236}">
                <a16:creationId xmlns:a16="http://schemas.microsoft.com/office/drawing/2014/main" id="{662F15D3-96F9-4CC5-AD71-8F4464699F71}"/>
              </a:ext>
            </a:extLst>
          </p:cNvPr>
          <p:cNvSpPr/>
          <p:nvPr/>
        </p:nvSpPr>
        <p:spPr>
          <a:xfrm>
            <a:off x="5925256" y="617050"/>
            <a:ext cx="1440000" cy="654257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30" name="직사각형 374">
            <a:extLst>
              <a:ext uri="{FF2B5EF4-FFF2-40B4-BE49-F238E27FC236}">
                <a16:creationId xmlns:a16="http://schemas.microsoft.com/office/drawing/2014/main" id="{2A6A7614-E49E-43DE-B5A6-F116F18B15AC}"/>
              </a:ext>
            </a:extLst>
          </p:cNvPr>
          <p:cNvSpPr/>
          <p:nvPr/>
        </p:nvSpPr>
        <p:spPr>
          <a:xfrm>
            <a:off x="7636140" y="617050"/>
            <a:ext cx="1440000" cy="654257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31" name="직사각형 375">
            <a:extLst>
              <a:ext uri="{FF2B5EF4-FFF2-40B4-BE49-F238E27FC236}">
                <a16:creationId xmlns:a16="http://schemas.microsoft.com/office/drawing/2014/main" id="{09B95DDB-5887-41DE-8A74-984A6D3CB2AE}"/>
              </a:ext>
            </a:extLst>
          </p:cNvPr>
          <p:cNvSpPr/>
          <p:nvPr/>
        </p:nvSpPr>
        <p:spPr>
          <a:xfrm>
            <a:off x="9190832" y="617050"/>
            <a:ext cx="1440000" cy="654257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32" name="직사각형 376">
            <a:extLst>
              <a:ext uri="{FF2B5EF4-FFF2-40B4-BE49-F238E27FC236}">
                <a16:creationId xmlns:a16="http://schemas.microsoft.com/office/drawing/2014/main" id="{F278A10C-2DBE-42CD-B8EE-755FBBCF67A0}"/>
              </a:ext>
            </a:extLst>
          </p:cNvPr>
          <p:cNvSpPr/>
          <p:nvPr/>
        </p:nvSpPr>
        <p:spPr>
          <a:xfrm>
            <a:off x="2574493" y="617050"/>
            <a:ext cx="1440000" cy="654257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39" name="모서리가 둥근 직사각형 732">
            <a:extLst>
              <a:ext uri="{FF2B5EF4-FFF2-40B4-BE49-F238E27FC236}">
                <a16:creationId xmlns:a16="http://schemas.microsoft.com/office/drawing/2014/main" id="{B157BC08-9B87-48D5-BE08-A17424AE4F98}"/>
              </a:ext>
            </a:extLst>
          </p:cNvPr>
          <p:cNvSpPr/>
          <p:nvPr/>
        </p:nvSpPr>
        <p:spPr>
          <a:xfrm>
            <a:off x="1096535" y="27237"/>
            <a:ext cx="2917958" cy="3996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0" name="모서리가 둥근 직사각형 732">
            <a:extLst>
              <a:ext uri="{FF2B5EF4-FFF2-40B4-BE49-F238E27FC236}">
                <a16:creationId xmlns:a16="http://schemas.microsoft.com/office/drawing/2014/main" id="{29BAAA85-F900-4095-BC12-4970640C2916}"/>
              </a:ext>
            </a:extLst>
          </p:cNvPr>
          <p:cNvSpPr/>
          <p:nvPr/>
        </p:nvSpPr>
        <p:spPr>
          <a:xfrm>
            <a:off x="4326373" y="27237"/>
            <a:ext cx="6304459" cy="3996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1" name="모서리가 둥근 직사각형 732">
            <a:extLst>
              <a:ext uri="{FF2B5EF4-FFF2-40B4-BE49-F238E27FC236}">
                <a16:creationId xmlns:a16="http://schemas.microsoft.com/office/drawing/2014/main" id="{21451F5E-4345-4488-AA12-AD7CDF778EEE}"/>
              </a:ext>
            </a:extLst>
          </p:cNvPr>
          <p:cNvSpPr/>
          <p:nvPr/>
        </p:nvSpPr>
        <p:spPr>
          <a:xfrm>
            <a:off x="1096535" y="27238"/>
            <a:ext cx="2917958" cy="172075"/>
          </a:xfrm>
          <a:prstGeom prst="roundRect">
            <a:avLst>
              <a:gd name="adj" fmla="val 1038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기간계</a:t>
            </a:r>
          </a:p>
        </p:txBody>
      </p:sp>
      <p:sp>
        <p:nvSpPr>
          <p:cNvPr id="742" name="모서리가 둥근 직사각형 732">
            <a:extLst>
              <a:ext uri="{FF2B5EF4-FFF2-40B4-BE49-F238E27FC236}">
                <a16:creationId xmlns:a16="http://schemas.microsoft.com/office/drawing/2014/main" id="{41B706FE-4E21-4120-A93E-9326E7E7AD76}"/>
              </a:ext>
            </a:extLst>
          </p:cNvPr>
          <p:cNvSpPr/>
          <p:nvPr/>
        </p:nvSpPr>
        <p:spPr>
          <a:xfrm>
            <a:off x="4326373" y="27238"/>
            <a:ext cx="6304459" cy="172075"/>
          </a:xfrm>
          <a:prstGeom prst="roundRect">
            <a:avLst>
              <a:gd name="adj" fmla="val 1038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정보계</a:t>
            </a:r>
          </a:p>
        </p:txBody>
      </p:sp>
      <p:sp>
        <p:nvSpPr>
          <p:cNvPr id="743" name="모서리가 둥근 직사각형 732">
            <a:extLst>
              <a:ext uri="{FF2B5EF4-FFF2-40B4-BE49-F238E27FC236}">
                <a16:creationId xmlns:a16="http://schemas.microsoft.com/office/drawing/2014/main" id="{877841E3-0BA0-4C97-A9DA-7F8C2EDF1E7B}"/>
              </a:ext>
            </a:extLst>
          </p:cNvPr>
          <p:cNvSpPr/>
          <p:nvPr/>
        </p:nvSpPr>
        <p:spPr>
          <a:xfrm>
            <a:off x="7648071" y="242386"/>
            <a:ext cx="2982761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채널계</a:t>
            </a:r>
          </a:p>
        </p:txBody>
      </p:sp>
      <p:sp>
        <p:nvSpPr>
          <p:cNvPr id="746" name="직사각형 3">
            <a:extLst>
              <a:ext uri="{FF2B5EF4-FFF2-40B4-BE49-F238E27FC236}">
                <a16:creationId xmlns:a16="http://schemas.microsoft.com/office/drawing/2014/main" id="{71E92751-1A7D-4D3F-BC6A-EE9183FA5F6D}"/>
              </a:ext>
            </a:extLst>
          </p:cNvPr>
          <p:cNvSpPr/>
          <p:nvPr/>
        </p:nvSpPr>
        <p:spPr>
          <a:xfrm>
            <a:off x="759119" y="27237"/>
            <a:ext cx="270198" cy="713238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X</a:t>
            </a:r>
            <a:endParaRPr lang="ko-KR" altLang="en-US" sz="800">
              <a:solidFill>
                <a:schemeClr val="tx1"/>
              </a:solidFill>
            </a:endParaRPr>
          </a:p>
        </p:txBody>
      </p:sp>
      <p:cxnSp>
        <p:nvCxnSpPr>
          <p:cNvPr id="748" name="직선 연결선 239">
            <a:extLst>
              <a:ext uri="{FF2B5EF4-FFF2-40B4-BE49-F238E27FC236}">
                <a16:creationId xmlns:a16="http://schemas.microsoft.com/office/drawing/2014/main" id="{37FD6DD9-2B30-4AB9-89CD-EE2CB26526D0}"/>
              </a:ext>
            </a:extLst>
          </p:cNvPr>
          <p:cNvCxnSpPr>
            <a:cxnSpLocks/>
          </p:cNvCxnSpPr>
          <p:nvPr/>
        </p:nvCxnSpPr>
        <p:spPr>
          <a:xfrm>
            <a:off x="4445492" y="487428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9" name="직선 연결선 246">
            <a:extLst>
              <a:ext uri="{FF2B5EF4-FFF2-40B4-BE49-F238E27FC236}">
                <a16:creationId xmlns:a16="http://schemas.microsoft.com/office/drawing/2014/main" id="{61C700C1-FADF-42F0-A925-D449D8CB8D4B}"/>
              </a:ext>
            </a:extLst>
          </p:cNvPr>
          <p:cNvCxnSpPr>
            <a:cxnSpLocks/>
          </p:cNvCxnSpPr>
          <p:nvPr/>
        </p:nvCxnSpPr>
        <p:spPr>
          <a:xfrm>
            <a:off x="5947070" y="487428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0" name="그림 333">
            <a:extLst>
              <a:ext uri="{FF2B5EF4-FFF2-40B4-BE49-F238E27FC236}">
                <a16:creationId xmlns:a16="http://schemas.microsoft.com/office/drawing/2014/main" id="{8F561E8E-1149-46F8-8A3A-9AF9BA90A2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2023" y="4808293"/>
            <a:ext cx="279170" cy="259797"/>
          </a:xfrm>
          <a:prstGeom prst="rect">
            <a:avLst/>
          </a:prstGeom>
        </p:spPr>
      </p:pic>
      <p:sp>
        <p:nvSpPr>
          <p:cNvPr id="751" name="Rectangle 135">
            <a:extLst>
              <a:ext uri="{FF2B5EF4-FFF2-40B4-BE49-F238E27FC236}">
                <a16:creationId xmlns:a16="http://schemas.microsoft.com/office/drawing/2014/main" id="{FD1D1DAE-03C6-46D0-807D-1AA248C1D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070" y="479447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52" name="Rectangle 43">
            <a:extLst>
              <a:ext uri="{FF2B5EF4-FFF2-40B4-BE49-F238E27FC236}">
                <a16:creationId xmlns:a16="http://schemas.microsoft.com/office/drawing/2014/main" id="{70CCEE8B-611F-4BF4-ABD4-8EB753F82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806" y="484034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53" name="Rectangle 43">
            <a:extLst>
              <a:ext uri="{FF2B5EF4-FFF2-40B4-BE49-F238E27FC236}">
                <a16:creationId xmlns:a16="http://schemas.microsoft.com/office/drawing/2014/main" id="{31F0E13E-0C6A-4E46-9256-6A962250C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806" y="501180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754" name="직사각형 337">
            <a:extLst>
              <a:ext uri="{FF2B5EF4-FFF2-40B4-BE49-F238E27FC236}">
                <a16:creationId xmlns:a16="http://schemas.microsoft.com/office/drawing/2014/main" id="{F1AEC907-38B9-41BB-898C-49503809ECC4}"/>
              </a:ext>
            </a:extLst>
          </p:cNvPr>
          <p:cNvSpPr/>
          <p:nvPr/>
        </p:nvSpPr>
        <p:spPr>
          <a:xfrm>
            <a:off x="4520462" y="4688209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755" name="직사각형 338">
            <a:extLst>
              <a:ext uri="{FF2B5EF4-FFF2-40B4-BE49-F238E27FC236}">
                <a16:creationId xmlns:a16="http://schemas.microsoft.com/office/drawing/2014/main" id="{FB58661B-2CEF-4FFD-A5B7-FB688375D671}"/>
              </a:ext>
            </a:extLst>
          </p:cNvPr>
          <p:cNvSpPr/>
          <p:nvPr/>
        </p:nvSpPr>
        <p:spPr>
          <a:xfrm>
            <a:off x="4476599" y="487130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756" name="그림 339">
            <a:extLst>
              <a:ext uri="{FF2B5EF4-FFF2-40B4-BE49-F238E27FC236}">
                <a16:creationId xmlns:a16="http://schemas.microsoft.com/office/drawing/2014/main" id="{AFDCEF74-FB84-4F6A-8E28-AA85C745A6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629" y="4808293"/>
            <a:ext cx="279170" cy="259797"/>
          </a:xfrm>
          <a:prstGeom prst="rect">
            <a:avLst/>
          </a:prstGeom>
        </p:spPr>
      </p:pic>
      <p:sp>
        <p:nvSpPr>
          <p:cNvPr id="757" name="Rectangle 135">
            <a:extLst>
              <a:ext uri="{FF2B5EF4-FFF2-40B4-BE49-F238E27FC236}">
                <a16:creationId xmlns:a16="http://schemas.microsoft.com/office/drawing/2014/main" id="{7110A804-5D92-422B-9439-3FC9BA2A6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676" y="479447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58" name="Rectangle 43">
            <a:extLst>
              <a:ext uri="{FF2B5EF4-FFF2-40B4-BE49-F238E27FC236}">
                <a16:creationId xmlns:a16="http://schemas.microsoft.com/office/drawing/2014/main" id="{2B78F464-2E7C-4B29-9520-CFE384964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7412" y="484034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59" name="Rectangle 43">
            <a:extLst>
              <a:ext uri="{FF2B5EF4-FFF2-40B4-BE49-F238E27FC236}">
                <a16:creationId xmlns:a16="http://schemas.microsoft.com/office/drawing/2014/main" id="{76DE9AF3-F08B-4A9A-9D1E-37F48D147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7412" y="501180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760" name="직사각형 343">
            <a:extLst>
              <a:ext uri="{FF2B5EF4-FFF2-40B4-BE49-F238E27FC236}">
                <a16:creationId xmlns:a16="http://schemas.microsoft.com/office/drawing/2014/main" id="{DB70ACB7-9EF5-4122-8495-F772265F482B}"/>
              </a:ext>
            </a:extLst>
          </p:cNvPr>
          <p:cNvSpPr/>
          <p:nvPr/>
        </p:nvSpPr>
        <p:spPr>
          <a:xfrm>
            <a:off x="6052068" y="4688209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761" name="직사각형 344">
            <a:extLst>
              <a:ext uri="{FF2B5EF4-FFF2-40B4-BE49-F238E27FC236}">
                <a16:creationId xmlns:a16="http://schemas.microsoft.com/office/drawing/2014/main" id="{7D0F2DDF-AC94-4396-AA6D-2107F55F2B48}"/>
              </a:ext>
            </a:extLst>
          </p:cNvPr>
          <p:cNvSpPr/>
          <p:nvPr/>
        </p:nvSpPr>
        <p:spPr>
          <a:xfrm>
            <a:off x="6008205" y="4871301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762" name="Freeform: Shape 761">
            <a:extLst>
              <a:ext uri="{FF2B5EF4-FFF2-40B4-BE49-F238E27FC236}">
                <a16:creationId xmlns:a16="http://schemas.microsoft.com/office/drawing/2014/main" id="{26E00325-33BE-4B53-9380-C82E3FE09456}"/>
              </a:ext>
            </a:extLst>
          </p:cNvPr>
          <p:cNvSpPr/>
          <p:nvPr/>
        </p:nvSpPr>
        <p:spPr>
          <a:xfrm>
            <a:off x="4394634" y="4769011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3" name="Freeform: Shape 762">
            <a:extLst>
              <a:ext uri="{FF2B5EF4-FFF2-40B4-BE49-F238E27FC236}">
                <a16:creationId xmlns:a16="http://schemas.microsoft.com/office/drawing/2014/main" id="{95F2FC68-BEC0-4FA4-B6F4-12F17173F89E}"/>
              </a:ext>
            </a:extLst>
          </p:cNvPr>
          <p:cNvSpPr/>
          <p:nvPr/>
        </p:nvSpPr>
        <p:spPr>
          <a:xfrm>
            <a:off x="5898144" y="4766561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4" name="직사각형 305">
            <a:extLst>
              <a:ext uri="{FF2B5EF4-FFF2-40B4-BE49-F238E27FC236}">
                <a16:creationId xmlns:a16="http://schemas.microsoft.com/office/drawing/2014/main" id="{7BBC3344-4705-445E-B7D4-82332C2962A3}"/>
              </a:ext>
            </a:extLst>
          </p:cNvPr>
          <p:cNvSpPr/>
          <p:nvPr/>
        </p:nvSpPr>
        <p:spPr>
          <a:xfrm>
            <a:off x="9274879" y="701656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65" name="직선 연결선 239">
            <a:extLst>
              <a:ext uri="{FF2B5EF4-FFF2-40B4-BE49-F238E27FC236}">
                <a16:creationId xmlns:a16="http://schemas.microsoft.com/office/drawing/2014/main" id="{2632DF00-1CB1-4751-9BB8-7281F29F597B}"/>
              </a:ext>
            </a:extLst>
          </p:cNvPr>
          <p:cNvCxnSpPr>
            <a:cxnSpLocks/>
          </p:cNvCxnSpPr>
          <p:nvPr/>
        </p:nvCxnSpPr>
        <p:spPr>
          <a:xfrm>
            <a:off x="7743631" y="486941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6" name="직선 연결선 246">
            <a:extLst>
              <a:ext uri="{FF2B5EF4-FFF2-40B4-BE49-F238E27FC236}">
                <a16:creationId xmlns:a16="http://schemas.microsoft.com/office/drawing/2014/main" id="{684EF09A-99AD-43DA-A0A7-A03A1C896E79}"/>
              </a:ext>
            </a:extLst>
          </p:cNvPr>
          <p:cNvCxnSpPr>
            <a:cxnSpLocks/>
          </p:cNvCxnSpPr>
          <p:nvPr/>
        </p:nvCxnSpPr>
        <p:spPr>
          <a:xfrm>
            <a:off x="9245209" y="486941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7" name="그림 333">
            <a:extLst>
              <a:ext uri="{FF2B5EF4-FFF2-40B4-BE49-F238E27FC236}">
                <a16:creationId xmlns:a16="http://schemas.microsoft.com/office/drawing/2014/main" id="{BA410A75-C03A-4355-92B5-E996D602C5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162" y="4803427"/>
            <a:ext cx="279170" cy="259797"/>
          </a:xfrm>
          <a:prstGeom prst="rect">
            <a:avLst/>
          </a:prstGeom>
        </p:spPr>
      </p:pic>
      <p:sp>
        <p:nvSpPr>
          <p:cNvPr id="768" name="Rectangle 135">
            <a:extLst>
              <a:ext uri="{FF2B5EF4-FFF2-40B4-BE49-F238E27FC236}">
                <a16:creationId xmlns:a16="http://schemas.microsoft.com/office/drawing/2014/main" id="{D171071E-7448-4DC3-825E-CAA15FF1F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9209" y="478961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69" name="Rectangle 43">
            <a:extLst>
              <a:ext uri="{FF2B5EF4-FFF2-40B4-BE49-F238E27FC236}">
                <a16:creationId xmlns:a16="http://schemas.microsoft.com/office/drawing/2014/main" id="{D05E2E07-97AC-407B-B8F2-6E94F2BA0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3945" y="483548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70" name="Rectangle 43">
            <a:extLst>
              <a:ext uri="{FF2B5EF4-FFF2-40B4-BE49-F238E27FC236}">
                <a16:creationId xmlns:a16="http://schemas.microsoft.com/office/drawing/2014/main" id="{29CAB134-3711-48DA-A57F-97A0E5B5D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3945" y="500693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771" name="직사각형 337">
            <a:extLst>
              <a:ext uri="{FF2B5EF4-FFF2-40B4-BE49-F238E27FC236}">
                <a16:creationId xmlns:a16="http://schemas.microsoft.com/office/drawing/2014/main" id="{8EFE6770-840E-437C-9746-B230943A121A}"/>
              </a:ext>
            </a:extLst>
          </p:cNvPr>
          <p:cNvSpPr/>
          <p:nvPr/>
        </p:nvSpPr>
        <p:spPr>
          <a:xfrm>
            <a:off x="7818601" y="4683343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WAS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772" name="직사각형 338">
            <a:extLst>
              <a:ext uri="{FF2B5EF4-FFF2-40B4-BE49-F238E27FC236}">
                <a16:creationId xmlns:a16="http://schemas.microsoft.com/office/drawing/2014/main" id="{1FA84953-FFA8-45BE-893E-861FEF1FF676}"/>
              </a:ext>
            </a:extLst>
          </p:cNvPr>
          <p:cNvSpPr/>
          <p:nvPr/>
        </p:nvSpPr>
        <p:spPr>
          <a:xfrm>
            <a:off x="7774738" y="486643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LPHPWS01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773" name="그림 339">
            <a:extLst>
              <a:ext uri="{FF2B5EF4-FFF2-40B4-BE49-F238E27FC236}">
                <a16:creationId xmlns:a16="http://schemas.microsoft.com/office/drawing/2014/main" id="{15256FD9-E444-4BA2-985A-EA0F363A75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1768" y="4803427"/>
            <a:ext cx="279170" cy="259797"/>
          </a:xfrm>
          <a:prstGeom prst="rect">
            <a:avLst/>
          </a:prstGeom>
        </p:spPr>
      </p:pic>
      <p:sp>
        <p:nvSpPr>
          <p:cNvPr id="774" name="Rectangle 135">
            <a:extLst>
              <a:ext uri="{FF2B5EF4-FFF2-40B4-BE49-F238E27FC236}">
                <a16:creationId xmlns:a16="http://schemas.microsoft.com/office/drawing/2014/main" id="{97A82497-E66E-4E63-A0AE-4F143AFE8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0815" y="478961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75" name="Rectangle 43">
            <a:extLst>
              <a:ext uri="{FF2B5EF4-FFF2-40B4-BE49-F238E27FC236}">
                <a16:creationId xmlns:a16="http://schemas.microsoft.com/office/drawing/2014/main" id="{B22D841E-A886-4198-8A86-2021F9D69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5551" y="483548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76" name="Rectangle 43">
            <a:extLst>
              <a:ext uri="{FF2B5EF4-FFF2-40B4-BE49-F238E27FC236}">
                <a16:creationId xmlns:a16="http://schemas.microsoft.com/office/drawing/2014/main" id="{AD44A4B5-DD22-486D-B30C-F67DCC1E5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5551" y="500693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777" name="직사각형 343">
            <a:extLst>
              <a:ext uri="{FF2B5EF4-FFF2-40B4-BE49-F238E27FC236}">
                <a16:creationId xmlns:a16="http://schemas.microsoft.com/office/drawing/2014/main" id="{79F82165-2800-4F2E-BC2A-DB389ED16B6E}"/>
              </a:ext>
            </a:extLst>
          </p:cNvPr>
          <p:cNvSpPr/>
          <p:nvPr/>
        </p:nvSpPr>
        <p:spPr>
          <a:xfrm>
            <a:off x="9350207" y="4683343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WAS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778" name="직사각형 344">
            <a:extLst>
              <a:ext uri="{FF2B5EF4-FFF2-40B4-BE49-F238E27FC236}">
                <a16:creationId xmlns:a16="http://schemas.microsoft.com/office/drawing/2014/main" id="{F3B78609-4210-4100-90A4-C8722F198AE8}"/>
              </a:ext>
            </a:extLst>
          </p:cNvPr>
          <p:cNvSpPr/>
          <p:nvPr/>
        </p:nvSpPr>
        <p:spPr>
          <a:xfrm>
            <a:off x="9306344" y="486643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LPHPWS02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779" name="직선 연결선 239">
            <a:extLst>
              <a:ext uri="{FF2B5EF4-FFF2-40B4-BE49-F238E27FC236}">
                <a16:creationId xmlns:a16="http://schemas.microsoft.com/office/drawing/2014/main" id="{3A415B61-F43D-4750-BBDD-A170E9A03E81}"/>
              </a:ext>
            </a:extLst>
          </p:cNvPr>
          <p:cNvCxnSpPr>
            <a:cxnSpLocks/>
          </p:cNvCxnSpPr>
          <p:nvPr/>
        </p:nvCxnSpPr>
        <p:spPr>
          <a:xfrm>
            <a:off x="7743631" y="4152613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0" name="직선 연결선 246">
            <a:extLst>
              <a:ext uri="{FF2B5EF4-FFF2-40B4-BE49-F238E27FC236}">
                <a16:creationId xmlns:a16="http://schemas.microsoft.com/office/drawing/2014/main" id="{AC3A9361-40DC-4018-8FCB-9E4A958781D7}"/>
              </a:ext>
            </a:extLst>
          </p:cNvPr>
          <p:cNvCxnSpPr>
            <a:cxnSpLocks/>
          </p:cNvCxnSpPr>
          <p:nvPr/>
        </p:nvCxnSpPr>
        <p:spPr>
          <a:xfrm>
            <a:off x="9245209" y="4152613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1" name="그림 333">
            <a:extLst>
              <a:ext uri="{FF2B5EF4-FFF2-40B4-BE49-F238E27FC236}">
                <a16:creationId xmlns:a16="http://schemas.microsoft.com/office/drawing/2014/main" id="{4BD2407E-010A-4AE3-A5B2-DA5F576B90F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162" y="4086624"/>
            <a:ext cx="279170" cy="259797"/>
          </a:xfrm>
          <a:prstGeom prst="rect">
            <a:avLst/>
          </a:prstGeom>
        </p:spPr>
      </p:pic>
      <p:sp>
        <p:nvSpPr>
          <p:cNvPr id="782" name="Rectangle 135">
            <a:extLst>
              <a:ext uri="{FF2B5EF4-FFF2-40B4-BE49-F238E27FC236}">
                <a16:creationId xmlns:a16="http://schemas.microsoft.com/office/drawing/2014/main" id="{C9241518-B802-4082-8662-BABCAC544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9209" y="4072808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83" name="Rectangle 43">
            <a:extLst>
              <a:ext uri="{FF2B5EF4-FFF2-40B4-BE49-F238E27FC236}">
                <a16:creationId xmlns:a16="http://schemas.microsoft.com/office/drawing/2014/main" id="{1F0A6325-C96E-4822-A8DA-1D7B3218C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3945" y="4118679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84" name="Rectangle 43">
            <a:extLst>
              <a:ext uri="{FF2B5EF4-FFF2-40B4-BE49-F238E27FC236}">
                <a16:creationId xmlns:a16="http://schemas.microsoft.com/office/drawing/2014/main" id="{CAB160F0-3C4A-4BFC-AE84-BAF36DA9F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3945" y="429013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785" name="직사각형 337">
            <a:extLst>
              <a:ext uri="{FF2B5EF4-FFF2-40B4-BE49-F238E27FC236}">
                <a16:creationId xmlns:a16="http://schemas.microsoft.com/office/drawing/2014/main" id="{2A125B53-FC40-4345-9008-848D3B7836F7}"/>
              </a:ext>
            </a:extLst>
          </p:cNvPr>
          <p:cNvSpPr/>
          <p:nvPr/>
        </p:nvSpPr>
        <p:spPr>
          <a:xfrm>
            <a:off x="7818601" y="3966540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WEB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786" name="직사각형 338">
            <a:extLst>
              <a:ext uri="{FF2B5EF4-FFF2-40B4-BE49-F238E27FC236}">
                <a16:creationId xmlns:a16="http://schemas.microsoft.com/office/drawing/2014/main" id="{B2A67C25-B884-42C6-825C-36F2B3332CB0}"/>
              </a:ext>
            </a:extLst>
          </p:cNvPr>
          <p:cNvSpPr/>
          <p:nvPr/>
        </p:nvSpPr>
        <p:spPr>
          <a:xfrm>
            <a:off x="7774738" y="4149632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787" name="그림 339">
            <a:extLst>
              <a:ext uri="{FF2B5EF4-FFF2-40B4-BE49-F238E27FC236}">
                <a16:creationId xmlns:a16="http://schemas.microsoft.com/office/drawing/2014/main" id="{D4B0F04F-BA1B-4F75-AF1A-7D6AA478A1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1768" y="4086624"/>
            <a:ext cx="279170" cy="259797"/>
          </a:xfrm>
          <a:prstGeom prst="rect">
            <a:avLst/>
          </a:prstGeom>
        </p:spPr>
      </p:pic>
      <p:sp>
        <p:nvSpPr>
          <p:cNvPr id="788" name="Rectangle 135">
            <a:extLst>
              <a:ext uri="{FF2B5EF4-FFF2-40B4-BE49-F238E27FC236}">
                <a16:creationId xmlns:a16="http://schemas.microsoft.com/office/drawing/2014/main" id="{56012F18-91DA-4AAB-B2FB-831E39439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0815" y="4072808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89" name="Rectangle 43">
            <a:extLst>
              <a:ext uri="{FF2B5EF4-FFF2-40B4-BE49-F238E27FC236}">
                <a16:creationId xmlns:a16="http://schemas.microsoft.com/office/drawing/2014/main" id="{DA790089-3B50-41F8-9A1F-F0473A763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5551" y="4118679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90" name="Rectangle 43">
            <a:extLst>
              <a:ext uri="{FF2B5EF4-FFF2-40B4-BE49-F238E27FC236}">
                <a16:creationId xmlns:a16="http://schemas.microsoft.com/office/drawing/2014/main" id="{3117C2DA-AB0B-4B6E-976B-7908096CF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5551" y="429013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791" name="직사각형 343">
            <a:extLst>
              <a:ext uri="{FF2B5EF4-FFF2-40B4-BE49-F238E27FC236}">
                <a16:creationId xmlns:a16="http://schemas.microsoft.com/office/drawing/2014/main" id="{2E5E7D45-AB75-4A46-88EE-8F567AA2808C}"/>
              </a:ext>
            </a:extLst>
          </p:cNvPr>
          <p:cNvSpPr/>
          <p:nvPr/>
        </p:nvSpPr>
        <p:spPr>
          <a:xfrm>
            <a:off x="9350207" y="3966540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WEB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792" name="직사각형 344">
            <a:extLst>
              <a:ext uri="{FF2B5EF4-FFF2-40B4-BE49-F238E27FC236}">
                <a16:creationId xmlns:a16="http://schemas.microsoft.com/office/drawing/2014/main" id="{CAD59D9A-A958-4E2A-8A7E-674C65E2CDD8}"/>
              </a:ext>
            </a:extLst>
          </p:cNvPr>
          <p:cNvSpPr/>
          <p:nvPr/>
        </p:nvSpPr>
        <p:spPr>
          <a:xfrm>
            <a:off x="9306344" y="4149632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LPHPWB02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793" name="직선 연결선 239">
            <a:extLst>
              <a:ext uri="{FF2B5EF4-FFF2-40B4-BE49-F238E27FC236}">
                <a16:creationId xmlns:a16="http://schemas.microsoft.com/office/drawing/2014/main" id="{A9990DFB-D393-49E1-8383-D14BDAED7D2D}"/>
              </a:ext>
            </a:extLst>
          </p:cNvPr>
          <p:cNvCxnSpPr>
            <a:cxnSpLocks/>
          </p:cNvCxnSpPr>
          <p:nvPr/>
        </p:nvCxnSpPr>
        <p:spPr>
          <a:xfrm>
            <a:off x="4470743" y="587454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4" name="직선 연결선 246">
            <a:extLst>
              <a:ext uri="{FF2B5EF4-FFF2-40B4-BE49-F238E27FC236}">
                <a16:creationId xmlns:a16="http://schemas.microsoft.com/office/drawing/2014/main" id="{B1219925-E429-4312-A791-379B5C078661}"/>
              </a:ext>
            </a:extLst>
          </p:cNvPr>
          <p:cNvCxnSpPr>
            <a:cxnSpLocks/>
          </p:cNvCxnSpPr>
          <p:nvPr/>
        </p:nvCxnSpPr>
        <p:spPr>
          <a:xfrm>
            <a:off x="5972321" y="587454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5" name="그림 333">
            <a:extLst>
              <a:ext uri="{FF2B5EF4-FFF2-40B4-BE49-F238E27FC236}">
                <a16:creationId xmlns:a16="http://schemas.microsoft.com/office/drawing/2014/main" id="{8B305897-2B8D-4843-BA14-BCC40DBFA0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7274" y="5808557"/>
            <a:ext cx="279170" cy="259797"/>
          </a:xfrm>
          <a:prstGeom prst="rect">
            <a:avLst/>
          </a:prstGeom>
        </p:spPr>
      </p:pic>
      <p:sp>
        <p:nvSpPr>
          <p:cNvPr id="796" name="Rectangle 135">
            <a:extLst>
              <a:ext uri="{FF2B5EF4-FFF2-40B4-BE49-F238E27FC236}">
                <a16:creationId xmlns:a16="http://schemas.microsoft.com/office/drawing/2014/main" id="{ADF6047A-D10D-469C-A82B-D744B99E8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6321" y="579474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97" name="Rectangle 43">
            <a:extLst>
              <a:ext uri="{FF2B5EF4-FFF2-40B4-BE49-F238E27FC236}">
                <a16:creationId xmlns:a16="http://schemas.microsoft.com/office/drawing/2014/main" id="{842ECEB7-93EF-4E4D-96A0-C0AD26D2C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1057" y="584061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798" name="Rectangle 43">
            <a:extLst>
              <a:ext uri="{FF2B5EF4-FFF2-40B4-BE49-F238E27FC236}">
                <a16:creationId xmlns:a16="http://schemas.microsoft.com/office/drawing/2014/main" id="{DF6A99F8-20C3-4C3D-A237-1645AC045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1057" y="601206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799" name="직사각형 337">
            <a:extLst>
              <a:ext uri="{FF2B5EF4-FFF2-40B4-BE49-F238E27FC236}">
                <a16:creationId xmlns:a16="http://schemas.microsoft.com/office/drawing/2014/main" id="{C861E005-7B3B-419C-B572-2C9176FD3788}"/>
              </a:ext>
            </a:extLst>
          </p:cNvPr>
          <p:cNvSpPr/>
          <p:nvPr/>
        </p:nvSpPr>
        <p:spPr>
          <a:xfrm>
            <a:off x="4545713" y="5688473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AP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800" name="직사각형 338">
            <a:extLst>
              <a:ext uri="{FF2B5EF4-FFF2-40B4-BE49-F238E27FC236}">
                <a16:creationId xmlns:a16="http://schemas.microsoft.com/office/drawing/2014/main" id="{B1256369-7285-4297-85C4-2CE98F9535F8}"/>
              </a:ext>
            </a:extLst>
          </p:cNvPr>
          <p:cNvSpPr/>
          <p:nvPr/>
        </p:nvSpPr>
        <p:spPr>
          <a:xfrm>
            <a:off x="4501850" y="587156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LPIGAP01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801" name="그림 339">
            <a:extLst>
              <a:ext uri="{FF2B5EF4-FFF2-40B4-BE49-F238E27FC236}">
                <a16:creationId xmlns:a16="http://schemas.microsoft.com/office/drawing/2014/main" id="{454DA61A-CBCC-441F-AACD-F60DF99F2C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8880" y="5808557"/>
            <a:ext cx="279170" cy="259797"/>
          </a:xfrm>
          <a:prstGeom prst="rect">
            <a:avLst/>
          </a:prstGeom>
        </p:spPr>
      </p:pic>
      <p:sp>
        <p:nvSpPr>
          <p:cNvPr id="802" name="Rectangle 135">
            <a:extLst>
              <a:ext uri="{FF2B5EF4-FFF2-40B4-BE49-F238E27FC236}">
                <a16:creationId xmlns:a16="http://schemas.microsoft.com/office/drawing/2014/main" id="{69575D1E-37DE-4246-B7DC-3915BB3AE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7927" y="579474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03" name="Rectangle 43">
            <a:extLst>
              <a:ext uri="{FF2B5EF4-FFF2-40B4-BE49-F238E27FC236}">
                <a16:creationId xmlns:a16="http://schemas.microsoft.com/office/drawing/2014/main" id="{0FAB4AF2-EDD1-4711-B74F-2EBA1D18C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2663" y="584061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804" name="Rectangle 43">
            <a:extLst>
              <a:ext uri="{FF2B5EF4-FFF2-40B4-BE49-F238E27FC236}">
                <a16:creationId xmlns:a16="http://schemas.microsoft.com/office/drawing/2014/main" id="{CFDE636E-7C05-40D2-9A45-03D9A3D37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2663" y="601206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805" name="직사각형 343">
            <a:extLst>
              <a:ext uri="{FF2B5EF4-FFF2-40B4-BE49-F238E27FC236}">
                <a16:creationId xmlns:a16="http://schemas.microsoft.com/office/drawing/2014/main" id="{BF4EF863-EC0A-4166-A739-52BFAB6EB130}"/>
              </a:ext>
            </a:extLst>
          </p:cNvPr>
          <p:cNvSpPr/>
          <p:nvPr/>
        </p:nvSpPr>
        <p:spPr>
          <a:xfrm>
            <a:off x="6077319" y="5688473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AP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806" name="직사각형 344">
            <a:extLst>
              <a:ext uri="{FF2B5EF4-FFF2-40B4-BE49-F238E27FC236}">
                <a16:creationId xmlns:a16="http://schemas.microsoft.com/office/drawing/2014/main" id="{25DB9E62-5057-4389-8581-96CDE56C6E44}"/>
              </a:ext>
            </a:extLst>
          </p:cNvPr>
          <p:cNvSpPr/>
          <p:nvPr/>
        </p:nvSpPr>
        <p:spPr>
          <a:xfrm>
            <a:off x="6033456" y="587156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LPIGAP02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807" name="직선 연결선 239">
            <a:extLst>
              <a:ext uri="{FF2B5EF4-FFF2-40B4-BE49-F238E27FC236}">
                <a16:creationId xmlns:a16="http://schemas.microsoft.com/office/drawing/2014/main" id="{EB602C99-EDFB-4055-B60B-2C21B7C83D98}"/>
              </a:ext>
            </a:extLst>
          </p:cNvPr>
          <p:cNvCxnSpPr>
            <a:cxnSpLocks/>
          </p:cNvCxnSpPr>
          <p:nvPr/>
        </p:nvCxnSpPr>
        <p:spPr>
          <a:xfrm>
            <a:off x="4445492" y="661843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8" name="직선 연결선 246">
            <a:extLst>
              <a:ext uri="{FF2B5EF4-FFF2-40B4-BE49-F238E27FC236}">
                <a16:creationId xmlns:a16="http://schemas.microsoft.com/office/drawing/2014/main" id="{908E6B37-E5CD-49B9-9678-E0E05FB6AD35}"/>
              </a:ext>
            </a:extLst>
          </p:cNvPr>
          <p:cNvCxnSpPr>
            <a:cxnSpLocks/>
          </p:cNvCxnSpPr>
          <p:nvPr/>
        </p:nvCxnSpPr>
        <p:spPr>
          <a:xfrm>
            <a:off x="5947070" y="661843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9" name="그림 333">
            <a:extLst>
              <a:ext uri="{FF2B5EF4-FFF2-40B4-BE49-F238E27FC236}">
                <a16:creationId xmlns:a16="http://schemas.microsoft.com/office/drawing/2014/main" id="{3A6F4007-3EE0-4AAA-B186-B9F1EA1F12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2023" y="6552447"/>
            <a:ext cx="279170" cy="259797"/>
          </a:xfrm>
          <a:prstGeom prst="rect">
            <a:avLst/>
          </a:prstGeom>
        </p:spPr>
      </p:pic>
      <p:sp>
        <p:nvSpPr>
          <p:cNvPr id="810" name="Rectangle 135">
            <a:extLst>
              <a:ext uri="{FF2B5EF4-FFF2-40B4-BE49-F238E27FC236}">
                <a16:creationId xmlns:a16="http://schemas.microsoft.com/office/drawing/2014/main" id="{253BF0A2-F485-4768-9C7A-B5CD0D1FA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070" y="653863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11" name="Rectangle 43">
            <a:extLst>
              <a:ext uri="{FF2B5EF4-FFF2-40B4-BE49-F238E27FC236}">
                <a16:creationId xmlns:a16="http://schemas.microsoft.com/office/drawing/2014/main" id="{3432582F-A545-4F25-93EE-A73BC15D1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806" y="658450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812" name="Rectangle 43">
            <a:extLst>
              <a:ext uri="{FF2B5EF4-FFF2-40B4-BE49-F238E27FC236}">
                <a16:creationId xmlns:a16="http://schemas.microsoft.com/office/drawing/2014/main" id="{4D950657-F382-4426-BDAA-2EB3C891F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806" y="675595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813" name="직사각형 337">
            <a:extLst>
              <a:ext uri="{FF2B5EF4-FFF2-40B4-BE49-F238E27FC236}">
                <a16:creationId xmlns:a16="http://schemas.microsoft.com/office/drawing/2014/main" id="{3F7513DD-4941-450F-B8C5-8593753D1E70}"/>
              </a:ext>
            </a:extLst>
          </p:cNvPr>
          <p:cNvSpPr/>
          <p:nvPr/>
        </p:nvSpPr>
        <p:spPr>
          <a:xfrm>
            <a:off x="4520462" y="6432363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814" name="직사각형 338">
            <a:extLst>
              <a:ext uri="{FF2B5EF4-FFF2-40B4-BE49-F238E27FC236}">
                <a16:creationId xmlns:a16="http://schemas.microsoft.com/office/drawing/2014/main" id="{0CA49BDC-2091-4E07-838A-2EDD6AD3337F}"/>
              </a:ext>
            </a:extLst>
          </p:cNvPr>
          <p:cNvSpPr/>
          <p:nvPr/>
        </p:nvSpPr>
        <p:spPr>
          <a:xfrm>
            <a:off x="4476599" y="661545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815" name="그림 339">
            <a:extLst>
              <a:ext uri="{FF2B5EF4-FFF2-40B4-BE49-F238E27FC236}">
                <a16:creationId xmlns:a16="http://schemas.microsoft.com/office/drawing/2014/main" id="{80FF8CBC-AD50-4D6C-A9AE-876B9A720C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629" y="6552447"/>
            <a:ext cx="279170" cy="259797"/>
          </a:xfrm>
          <a:prstGeom prst="rect">
            <a:avLst/>
          </a:prstGeom>
        </p:spPr>
      </p:pic>
      <p:sp>
        <p:nvSpPr>
          <p:cNvPr id="816" name="Rectangle 135">
            <a:extLst>
              <a:ext uri="{FF2B5EF4-FFF2-40B4-BE49-F238E27FC236}">
                <a16:creationId xmlns:a16="http://schemas.microsoft.com/office/drawing/2014/main" id="{B892FDFE-7D8D-4181-A619-1383E6C54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676" y="653863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17" name="Rectangle 43">
            <a:extLst>
              <a:ext uri="{FF2B5EF4-FFF2-40B4-BE49-F238E27FC236}">
                <a16:creationId xmlns:a16="http://schemas.microsoft.com/office/drawing/2014/main" id="{8D9ED1A4-5447-42B4-BC5C-042DB0EF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7412" y="658450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818" name="Rectangle 43">
            <a:extLst>
              <a:ext uri="{FF2B5EF4-FFF2-40B4-BE49-F238E27FC236}">
                <a16:creationId xmlns:a16="http://schemas.microsoft.com/office/drawing/2014/main" id="{71521F38-B207-492E-89E2-C33AE3C5C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7412" y="675595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819" name="직사각형 343">
            <a:extLst>
              <a:ext uri="{FF2B5EF4-FFF2-40B4-BE49-F238E27FC236}">
                <a16:creationId xmlns:a16="http://schemas.microsoft.com/office/drawing/2014/main" id="{1DE8908E-CF98-4A9A-9678-E6F26C2CFDBB}"/>
              </a:ext>
            </a:extLst>
          </p:cNvPr>
          <p:cNvSpPr/>
          <p:nvPr/>
        </p:nvSpPr>
        <p:spPr>
          <a:xfrm>
            <a:off x="6052068" y="6432363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820" name="직사각형 344">
            <a:extLst>
              <a:ext uri="{FF2B5EF4-FFF2-40B4-BE49-F238E27FC236}">
                <a16:creationId xmlns:a16="http://schemas.microsoft.com/office/drawing/2014/main" id="{AE65E93E-A5E1-4B28-A2F3-DFBDC7789DA1}"/>
              </a:ext>
            </a:extLst>
          </p:cNvPr>
          <p:cNvSpPr/>
          <p:nvPr/>
        </p:nvSpPr>
        <p:spPr>
          <a:xfrm>
            <a:off x="6008205" y="661545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821" name="Freeform: Shape 820">
            <a:extLst>
              <a:ext uri="{FF2B5EF4-FFF2-40B4-BE49-F238E27FC236}">
                <a16:creationId xmlns:a16="http://schemas.microsoft.com/office/drawing/2014/main" id="{CB3C7C77-A773-4C42-A89E-1DFEE17C9218}"/>
              </a:ext>
            </a:extLst>
          </p:cNvPr>
          <p:cNvSpPr/>
          <p:nvPr/>
        </p:nvSpPr>
        <p:spPr>
          <a:xfrm>
            <a:off x="4394634" y="6513165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2" name="Freeform: Shape 821">
            <a:extLst>
              <a:ext uri="{FF2B5EF4-FFF2-40B4-BE49-F238E27FC236}">
                <a16:creationId xmlns:a16="http://schemas.microsoft.com/office/drawing/2014/main" id="{1245EEE7-7D9B-4B36-9B4D-EFDDDDA22156}"/>
              </a:ext>
            </a:extLst>
          </p:cNvPr>
          <p:cNvSpPr/>
          <p:nvPr/>
        </p:nvSpPr>
        <p:spPr>
          <a:xfrm>
            <a:off x="5898144" y="6510715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3" name="직사각형 71">
            <a:extLst>
              <a:ext uri="{FF2B5EF4-FFF2-40B4-BE49-F238E27FC236}">
                <a16:creationId xmlns:a16="http://schemas.microsoft.com/office/drawing/2014/main" id="{438410D9-DDB5-4564-A4D2-8B4B0A3007D6}"/>
              </a:ext>
            </a:extLst>
          </p:cNvPr>
          <p:cNvSpPr/>
          <p:nvPr/>
        </p:nvSpPr>
        <p:spPr>
          <a:xfrm>
            <a:off x="1096532" y="8498253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P770+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4" name="직사각형 370">
            <a:extLst>
              <a:ext uri="{FF2B5EF4-FFF2-40B4-BE49-F238E27FC236}">
                <a16:creationId xmlns:a16="http://schemas.microsoft.com/office/drawing/2014/main" id="{F096AD79-BE42-455D-817B-2B74E1B3E0ED}"/>
              </a:ext>
            </a:extLst>
          </p:cNvPr>
          <p:cNvSpPr/>
          <p:nvPr/>
        </p:nvSpPr>
        <p:spPr>
          <a:xfrm>
            <a:off x="1096532" y="8686308"/>
            <a:ext cx="1440000" cy="105369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25" name="그림 114">
            <a:extLst>
              <a:ext uri="{FF2B5EF4-FFF2-40B4-BE49-F238E27FC236}">
                <a16:creationId xmlns:a16="http://schemas.microsoft.com/office/drawing/2014/main" id="{F4A6A760-9B05-49E0-904F-70D27837DF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885" y="9014788"/>
            <a:ext cx="279170" cy="259797"/>
          </a:xfrm>
          <a:prstGeom prst="rect">
            <a:avLst/>
          </a:prstGeom>
        </p:spPr>
      </p:pic>
      <p:sp>
        <p:nvSpPr>
          <p:cNvPr id="826" name="Rectangle 135">
            <a:extLst>
              <a:ext uri="{FF2B5EF4-FFF2-40B4-BE49-F238E27FC236}">
                <a16:creationId xmlns:a16="http://schemas.microsoft.com/office/drawing/2014/main" id="{6343D077-098C-4FBE-914F-3228CD6A6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32" y="900097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27" name="Rectangle 43">
            <a:extLst>
              <a:ext uri="{FF2B5EF4-FFF2-40B4-BE49-F238E27FC236}">
                <a16:creationId xmlns:a16="http://schemas.microsoft.com/office/drawing/2014/main" id="{49DABCEC-11A3-4312-9B83-F6CC97349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68" y="904684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828" name="Rectangle 43">
            <a:extLst>
              <a:ext uri="{FF2B5EF4-FFF2-40B4-BE49-F238E27FC236}">
                <a16:creationId xmlns:a16="http://schemas.microsoft.com/office/drawing/2014/main" id="{AAAC978C-7478-4C51-AD3D-BC9463B55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68" y="921829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829" name="직선 연결선 118">
            <a:extLst>
              <a:ext uri="{FF2B5EF4-FFF2-40B4-BE49-F238E27FC236}">
                <a16:creationId xmlns:a16="http://schemas.microsoft.com/office/drawing/2014/main" id="{6C6E7A37-A52A-48EE-9933-003C7CFFDCDD}"/>
              </a:ext>
            </a:extLst>
          </p:cNvPr>
          <p:cNvCxnSpPr>
            <a:cxnSpLocks/>
            <a:endCxn id="825" idx="1"/>
          </p:cNvCxnSpPr>
          <p:nvPr/>
        </p:nvCxnSpPr>
        <p:spPr>
          <a:xfrm>
            <a:off x="1159490" y="9144686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0" name="직사각형 119">
            <a:extLst>
              <a:ext uri="{FF2B5EF4-FFF2-40B4-BE49-F238E27FC236}">
                <a16:creationId xmlns:a16="http://schemas.microsoft.com/office/drawing/2014/main" id="{7B13F9EA-3818-488B-B55B-81BEC26436C7}"/>
              </a:ext>
            </a:extLst>
          </p:cNvPr>
          <p:cNvSpPr/>
          <p:nvPr/>
        </p:nvSpPr>
        <p:spPr>
          <a:xfrm>
            <a:off x="1331324" y="8894704"/>
            <a:ext cx="65723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통합검증</a:t>
            </a:r>
            <a:r>
              <a:rPr lang="en-US" altLang="ko-KR" sz="700" b="1" dirty="0">
                <a:latin typeface="Consolas" pitchFamily="49" charset="0"/>
              </a:rPr>
              <a:t>WAS/DB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831" name="직사각형 120">
            <a:extLst>
              <a:ext uri="{FF2B5EF4-FFF2-40B4-BE49-F238E27FC236}">
                <a16:creationId xmlns:a16="http://schemas.microsoft.com/office/drawing/2014/main" id="{6709F508-E57F-426E-8B8D-D86CA7DAB8C2}"/>
              </a:ext>
            </a:extLst>
          </p:cNvPr>
          <p:cNvSpPr/>
          <p:nvPr/>
        </p:nvSpPr>
        <p:spPr>
          <a:xfrm>
            <a:off x="1287461" y="9077796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LVMOTC01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834" name="직선 연결선 70">
            <a:extLst>
              <a:ext uri="{FF2B5EF4-FFF2-40B4-BE49-F238E27FC236}">
                <a16:creationId xmlns:a16="http://schemas.microsoft.com/office/drawing/2014/main" id="{96DA03FF-B235-47C7-93A0-76E01D827B5B}"/>
              </a:ext>
            </a:extLst>
          </p:cNvPr>
          <p:cNvCxnSpPr>
            <a:cxnSpLocks/>
          </p:cNvCxnSpPr>
          <p:nvPr/>
        </p:nvCxnSpPr>
        <p:spPr>
          <a:xfrm>
            <a:off x="1138727" y="8986010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5" name="직사각형 371">
            <a:extLst>
              <a:ext uri="{FF2B5EF4-FFF2-40B4-BE49-F238E27FC236}">
                <a16:creationId xmlns:a16="http://schemas.microsoft.com/office/drawing/2014/main" id="{6E41D0AB-BD35-44D1-9DC8-49F46D6407BA}"/>
              </a:ext>
            </a:extLst>
          </p:cNvPr>
          <p:cNvSpPr/>
          <p:nvPr/>
        </p:nvSpPr>
        <p:spPr>
          <a:xfrm>
            <a:off x="1116284" y="894802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6" name="직사각형 371">
            <a:extLst>
              <a:ext uri="{FF2B5EF4-FFF2-40B4-BE49-F238E27FC236}">
                <a16:creationId xmlns:a16="http://schemas.microsoft.com/office/drawing/2014/main" id="{2A5A46C2-5AA6-4859-B9CC-CA5D201759E9}"/>
              </a:ext>
            </a:extLst>
          </p:cNvPr>
          <p:cNvSpPr/>
          <p:nvPr/>
        </p:nvSpPr>
        <p:spPr>
          <a:xfrm>
            <a:off x="1116284" y="9628581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37" name="그룹 267">
            <a:extLst>
              <a:ext uri="{FF2B5EF4-FFF2-40B4-BE49-F238E27FC236}">
                <a16:creationId xmlns:a16="http://schemas.microsoft.com/office/drawing/2014/main" id="{68977A8B-D802-4902-82F4-97FE4AB633A5}"/>
              </a:ext>
            </a:extLst>
          </p:cNvPr>
          <p:cNvGrpSpPr/>
          <p:nvPr/>
        </p:nvGrpSpPr>
        <p:grpSpPr>
          <a:xfrm>
            <a:off x="1248444" y="7841926"/>
            <a:ext cx="344594" cy="259797"/>
            <a:chOff x="492703" y="7015428"/>
            <a:chExt cx="344594" cy="259797"/>
          </a:xfrm>
        </p:grpSpPr>
        <p:pic>
          <p:nvPicPr>
            <p:cNvPr id="838" name="그림 265">
              <a:extLst>
                <a:ext uri="{FF2B5EF4-FFF2-40B4-BE49-F238E27FC236}">
                  <a16:creationId xmlns:a16="http://schemas.microsoft.com/office/drawing/2014/main" id="{1B18527F-78F6-4349-986C-BEAFEA93C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39" name="직사각형 266">
              <a:extLst>
                <a:ext uri="{FF2B5EF4-FFF2-40B4-BE49-F238E27FC236}">
                  <a16:creationId xmlns:a16="http://schemas.microsoft.com/office/drawing/2014/main" id="{1B803FBE-F7FA-4E47-9397-54ED172F196F}"/>
                </a:ext>
              </a:extLst>
            </p:cNvPr>
            <p:cNvSpPr/>
            <p:nvPr/>
          </p:nvSpPr>
          <p:spPr>
            <a:xfrm>
              <a:off x="492703" y="7078436"/>
              <a:ext cx="298159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lplf01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40" name="그룹 268">
            <a:extLst>
              <a:ext uri="{FF2B5EF4-FFF2-40B4-BE49-F238E27FC236}">
                <a16:creationId xmlns:a16="http://schemas.microsoft.com/office/drawing/2014/main" id="{6C18C611-9C37-43DD-8918-449117246B41}"/>
              </a:ext>
            </a:extLst>
          </p:cNvPr>
          <p:cNvGrpSpPr/>
          <p:nvPr/>
        </p:nvGrpSpPr>
        <p:grpSpPr>
          <a:xfrm>
            <a:off x="1689852" y="7841926"/>
            <a:ext cx="344594" cy="259797"/>
            <a:chOff x="492703" y="7015428"/>
            <a:chExt cx="344594" cy="259797"/>
          </a:xfrm>
        </p:grpSpPr>
        <p:pic>
          <p:nvPicPr>
            <p:cNvPr id="841" name="그림 269">
              <a:extLst>
                <a:ext uri="{FF2B5EF4-FFF2-40B4-BE49-F238E27FC236}">
                  <a16:creationId xmlns:a16="http://schemas.microsoft.com/office/drawing/2014/main" id="{A6815330-FBCD-4C74-8B36-71F824177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42" name="직사각형 270">
              <a:extLst>
                <a:ext uri="{FF2B5EF4-FFF2-40B4-BE49-F238E27FC236}">
                  <a16:creationId xmlns:a16="http://schemas.microsoft.com/office/drawing/2014/main" id="{13D4D17B-0CFC-4DF0-A2BA-BF15602CD801}"/>
                </a:ext>
              </a:extLst>
            </p:cNvPr>
            <p:cNvSpPr/>
            <p:nvPr/>
          </p:nvSpPr>
          <p:spPr>
            <a:xfrm>
              <a:off x="492703" y="7078436"/>
              <a:ext cx="298159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lplf02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43" name="그룹 271">
            <a:extLst>
              <a:ext uri="{FF2B5EF4-FFF2-40B4-BE49-F238E27FC236}">
                <a16:creationId xmlns:a16="http://schemas.microsoft.com/office/drawing/2014/main" id="{3AE753FC-1CA2-4593-B51C-8463DEA5300B}"/>
              </a:ext>
            </a:extLst>
          </p:cNvPr>
          <p:cNvGrpSpPr/>
          <p:nvPr/>
        </p:nvGrpSpPr>
        <p:grpSpPr>
          <a:xfrm>
            <a:off x="2172132" y="7841926"/>
            <a:ext cx="344594" cy="259797"/>
            <a:chOff x="492703" y="7015428"/>
            <a:chExt cx="344594" cy="259797"/>
          </a:xfrm>
        </p:grpSpPr>
        <p:pic>
          <p:nvPicPr>
            <p:cNvPr id="844" name="그림 272">
              <a:extLst>
                <a:ext uri="{FF2B5EF4-FFF2-40B4-BE49-F238E27FC236}">
                  <a16:creationId xmlns:a16="http://schemas.microsoft.com/office/drawing/2014/main" id="{8A6C5282-7E40-4D16-88FB-D6A17ED65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45" name="직사각형 273">
              <a:extLst>
                <a:ext uri="{FF2B5EF4-FFF2-40B4-BE49-F238E27FC236}">
                  <a16:creationId xmlns:a16="http://schemas.microsoft.com/office/drawing/2014/main" id="{DE0BEA4C-A82F-466E-9E03-F9AA21020BAF}"/>
                </a:ext>
              </a:extLst>
            </p:cNvPr>
            <p:cNvSpPr/>
            <p:nvPr/>
          </p:nvSpPr>
          <p:spPr>
            <a:xfrm>
              <a:off x="492703" y="7078436"/>
              <a:ext cx="298159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lplf03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46" name="그룹 274">
            <a:extLst>
              <a:ext uri="{FF2B5EF4-FFF2-40B4-BE49-F238E27FC236}">
                <a16:creationId xmlns:a16="http://schemas.microsoft.com/office/drawing/2014/main" id="{6100D619-7828-4506-B278-C9082B685137}"/>
              </a:ext>
            </a:extLst>
          </p:cNvPr>
          <p:cNvGrpSpPr/>
          <p:nvPr/>
        </p:nvGrpSpPr>
        <p:grpSpPr>
          <a:xfrm>
            <a:off x="2663880" y="7841926"/>
            <a:ext cx="344594" cy="259797"/>
            <a:chOff x="492703" y="7015428"/>
            <a:chExt cx="344594" cy="259797"/>
          </a:xfrm>
        </p:grpSpPr>
        <p:pic>
          <p:nvPicPr>
            <p:cNvPr id="847" name="그림 275">
              <a:extLst>
                <a:ext uri="{FF2B5EF4-FFF2-40B4-BE49-F238E27FC236}">
                  <a16:creationId xmlns:a16="http://schemas.microsoft.com/office/drawing/2014/main" id="{30761A3A-3EF3-4E07-9AAD-582ED454D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48" name="직사각형 276">
              <a:extLst>
                <a:ext uri="{FF2B5EF4-FFF2-40B4-BE49-F238E27FC236}">
                  <a16:creationId xmlns:a16="http://schemas.microsoft.com/office/drawing/2014/main" id="{A912BD7C-1998-47E3-8C30-E91B8A1EB295}"/>
                </a:ext>
              </a:extLst>
            </p:cNvPr>
            <p:cNvSpPr/>
            <p:nvPr/>
          </p:nvSpPr>
          <p:spPr>
            <a:xfrm>
              <a:off x="492703" y="7078436"/>
              <a:ext cx="298159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lplf04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49" name="그룹 277">
            <a:extLst>
              <a:ext uri="{FF2B5EF4-FFF2-40B4-BE49-F238E27FC236}">
                <a16:creationId xmlns:a16="http://schemas.microsoft.com/office/drawing/2014/main" id="{ADA416AB-3354-465C-81C5-72CC283BA88D}"/>
              </a:ext>
            </a:extLst>
          </p:cNvPr>
          <p:cNvGrpSpPr/>
          <p:nvPr/>
        </p:nvGrpSpPr>
        <p:grpSpPr>
          <a:xfrm>
            <a:off x="4260949" y="7841926"/>
            <a:ext cx="397545" cy="259797"/>
            <a:chOff x="492703" y="7015428"/>
            <a:chExt cx="397545" cy="259797"/>
          </a:xfrm>
        </p:grpSpPr>
        <p:pic>
          <p:nvPicPr>
            <p:cNvPr id="850" name="그림 278">
              <a:extLst>
                <a:ext uri="{FF2B5EF4-FFF2-40B4-BE49-F238E27FC236}">
                  <a16:creationId xmlns:a16="http://schemas.microsoft.com/office/drawing/2014/main" id="{E7803202-DF01-4294-B52B-7AFD6D0E8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51" name="직사각형 279">
              <a:extLst>
                <a:ext uri="{FF2B5EF4-FFF2-40B4-BE49-F238E27FC236}">
                  <a16:creationId xmlns:a16="http://schemas.microsoft.com/office/drawing/2014/main" id="{A3D0F9EE-4550-445B-BA1C-D31FC4FB5B70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lpasdb01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52" name="그룹 280">
            <a:extLst>
              <a:ext uri="{FF2B5EF4-FFF2-40B4-BE49-F238E27FC236}">
                <a16:creationId xmlns:a16="http://schemas.microsoft.com/office/drawing/2014/main" id="{869BCEE3-7C10-4678-9393-54C4A08C7AF6}"/>
              </a:ext>
            </a:extLst>
          </p:cNvPr>
          <p:cNvGrpSpPr/>
          <p:nvPr/>
        </p:nvGrpSpPr>
        <p:grpSpPr>
          <a:xfrm>
            <a:off x="4702357" y="7841926"/>
            <a:ext cx="397545" cy="259797"/>
            <a:chOff x="492703" y="7015428"/>
            <a:chExt cx="397545" cy="259797"/>
          </a:xfrm>
        </p:grpSpPr>
        <p:pic>
          <p:nvPicPr>
            <p:cNvPr id="853" name="그림 281">
              <a:extLst>
                <a:ext uri="{FF2B5EF4-FFF2-40B4-BE49-F238E27FC236}">
                  <a16:creationId xmlns:a16="http://schemas.microsoft.com/office/drawing/2014/main" id="{0A1CF4EF-601F-4E88-85B7-1B046C348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54" name="직사각형 282">
              <a:extLst>
                <a:ext uri="{FF2B5EF4-FFF2-40B4-BE49-F238E27FC236}">
                  <a16:creationId xmlns:a16="http://schemas.microsoft.com/office/drawing/2014/main" id="{3FABA3EC-96A7-43F9-89E5-E863883ECE12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lpasdb02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55" name="그룹 283">
            <a:extLst>
              <a:ext uri="{FF2B5EF4-FFF2-40B4-BE49-F238E27FC236}">
                <a16:creationId xmlns:a16="http://schemas.microsoft.com/office/drawing/2014/main" id="{886E5049-425A-4233-BFBF-A8A31CF34AFB}"/>
              </a:ext>
            </a:extLst>
          </p:cNvPr>
          <p:cNvGrpSpPr/>
          <p:nvPr/>
        </p:nvGrpSpPr>
        <p:grpSpPr>
          <a:xfrm>
            <a:off x="5184637" y="7841926"/>
            <a:ext cx="397545" cy="259797"/>
            <a:chOff x="492703" y="7015428"/>
            <a:chExt cx="397545" cy="259797"/>
          </a:xfrm>
        </p:grpSpPr>
        <p:pic>
          <p:nvPicPr>
            <p:cNvPr id="856" name="그림 284">
              <a:extLst>
                <a:ext uri="{FF2B5EF4-FFF2-40B4-BE49-F238E27FC236}">
                  <a16:creationId xmlns:a16="http://schemas.microsoft.com/office/drawing/2014/main" id="{ACC6563D-C2BB-4C94-9FB6-54CAB5AB4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57" name="직사각형 285">
              <a:extLst>
                <a:ext uri="{FF2B5EF4-FFF2-40B4-BE49-F238E27FC236}">
                  <a16:creationId xmlns:a16="http://schemas.microsoft.com/office/drawing/2014/main" id="{9BF91C1E-FC5E-49BE-BCB2-5B2ADD5CCC7E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lpasdb03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58" name="그룹 286">
            <a:extLst>
              <a:ext uri="{FF2B5EF4-FFF2-40B4-BE49-F238E27FC236}">
                <a16:creationId xmlns:a16="http://schemas.microsoft.com/office/drawing/2014/main" id="{7B03D7FF-4126-475C-9963-1F897FF6B1C4}"/>
              </a:ext>
            </a:extLst>
          </p:cNvPr>
          <p:cNvGrpSpPr/>
          <p:nvPr/>
        </p:nvGrpSpPr>
        <p:grpSpPr>
          <a:xfrm>
            <a:off x="5676385" y="7841926"/>
            <a:ext cx="397545" cy="259797"/>
            <a:chOff x="492703" y="7015428"/>
            <a:chExt cx="397545" cy="259797"/>
          </a:xfrm>
        </p:grpSpPr>
        <p:pic>
          <p:nvPicPr>
            <p:cNvPr id="859" name="그림 287">
              <a:extLst>
                <a:ext uri="{FF2B5EF4-FFF2-40B4-BE49-F238E27FC236}">
                  <a16:creationId xmlns:a16="http://schemas.microsoft.com/office/drawing/2014/main" id="{4DF97EBF-DC31-4CCE-9497-D043988FD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60" name="직사각형 288">
              <a:extLst>
                <a:ext uri="{FF2B5EF4-FFF2-40B4-BE49-F238E27FC236}">
                  <a16:creationId xmlns:a16="http://schemas.microsoft.com/office/drawing/2014/main" id="{F8D1B037-8709-45C2-9554-FB2FAD35BFC2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lpasdb04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61" name="그룹 289">
            <a:extLst>
              <a:ext uri="{FF2B5EF4-FFF2-40B4-BE49-F238E27FC236}">
                <a16:creationId xmlns:a16="http://schemas.microsoft.com/office/drawing/2014/main" id="{A4B86218-2DA3-4493-9C26-49E70C778C0F}"/>
              </a:ext>
            </a:extLst>
          </p:cNvPr>
          <p:cNvGrpSpPr/>
          <p:nvPr/>
        </p:nvGrpSpPr>
        <p:grpSpPr>
          <a:xfrm>
            <a:off x="7170843" y="7841926"/>
            <a:ext cx="397545" cy="259797"/>
            <a:chOff x="492703" y="7015428"/>
            <a:chExt cx="397545" cy="259797"/>
          </a:xfrm>
        </p:grpSpPr>
        <p:pic>
          <p:nvPicPr>
            <p:cNvPr id="862" name="그림 290">
              <a:extLst>
                <a:ext uri="{FF2B5EF4-FFF2-40B4-BE49-F238E27FC236}">
                  <a16:creationId xmlns:a16="http://schemas.microsoft.com/office/drawing/2014/main" id="{1DFC1E6D-E06E-4A67-9937-2928CFEEB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63" name="직사각형 291">
              <a:extLst>
                <a:ext uri="{FF2B5EF4-FFF2-40B4-BE49-F238E27FC236}">
                  <a16:creationId xmlns:a16="http://schemas.microsoft.com/office/drawing/2014/main" id="{01A7972B-24F4-4265-820F-649956CE755F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lpdwdb01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64" name="그룹 292">
            <a:extLst>
              <a:ext uri="{FF2B5EF4-FFF2-40B4-BE49-F238E27FC236}">
                <a16:creationId xmlns:a16="http://schemas.microsoft.com/office/drawing/2014/main" id="{A46F4460-8C0B-41E4-9ECF-500DBC67EAE8}"/>
              </a:ext>
            </a:extLst>
          </p:cNvPr>
          <p:cNvGrpSpPr/>
          <p:nvPr/>
        </p:nvGrpSpPr>
        <p:grpSpPr>
          <a:xfrm>
            <a:off x="7612251" y="7841926"/>
            <a:ext cx="397545" cy="259797"/>
            <a:chOff x="492703" y="7015428"/>
            <a:chExt cx="397545" cy="259797"/>
          </a:xfrm>
        </p:grpSpPr>
        <p:pic>
          <p:nvPicPr>
            <p:cNvPr id="865" name="그림 293">
              <a:extLst>
                <a:ext uri="{FF2B5EF4-FFF2-40B4-BE49-F238E27FC236}">
                  <a16:creationId xmlns:a16="http://schemas.microsoft.com/office/drawing/2014/main" id="{AE3B101E-7308-440C-B642-318FD102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66" name="직사각형 294">
              <a:extLst>
                <a:ext uri="{FF2B5EF4-FFF2-40B4-BE49-F238E27FC236}">
                  <a16:creationId xmlns:a16="http://schemas.microsoft.com/office/drawing/2014/main" id="{2EEF66B3-E724-4014-88D2-9B0C3F787E01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lpdwdb02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67" name="그룹 295">
            <a:extLst>
              <a:ext uri="{FF2B5EF4-FFF2-40B4-BE49-F238E27FC236}">
                <a16:creationId xmlns:a16="http://schemas.microsoft.com/office/drawing/2014/main" id="{757C1896-DDC5-4CE9-ABED-0B39511F275F}"/>
              </a:ext>
            </a:extLst>
          </p:cNvPr>
          <p:cNvGrpSpPr/>
          <p:nvPr/>
        </p:nvGrpSpPr>
        <p:grpSpPr>
          <a:xfrm>
            <a:off x="8094531" y="7841926"/>
            <a:ext cx="397545" cy="259797"/>
            <a:chOff x="492703" y="7015428"/>
            <a:chExt cx="397545" cy="259797"/>
          </a:xfrm>
        </p:grpSpPr>
        <p:pic>
          <p:nvPicPr>
            <p:cNvPr id="868" name="그림 296">
              <a:extLst>
                <a:ext uri="{FF2B5EF4-FFF2-40B4-BE49-F238E27FC236}">
                  <a16:creationId xmlns:a16="http://schemas.microsoft.com/office/drawing/2014/main" id="{435926F6-924E-422C-8203-5F4590FF9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69" name="직사각형 297">
              <a:extLst>
                <a:ext uri="{FF2B5EF4-FFF2-40B4-BE49-F238E27FC236}">
                  <a16:creationId xmlns:a16="http://schemas.microsoft.com/office/drawing/2014/main" id="{496762B1-841E-4805-AFC4-5606325FEE01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lpdwdb03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grpSp>
        <p:nvGrpSpPr>
          <p:cNvPr id="870" name="그룹 298">
            <a:extLst>
              <a:ext uri="{FF2B5EF4-FFF2-40B4-BE49-F238E27FC236}">
                <a16:creationId xmlns:a16="http://schemas.microsoft.com/office/drawing/2014/main" id="{3113248A-ECAC-4EC7-B409-68117A83826E}"/>
              </a:ext>
            </a:extLst>
          </p:cNvPr>
          <p:cNvGrpSpPr/>
          <p:nvPr/>
        </p:nvGrpSpPr>
        <p:grpSpPr>
          <a:xfrm>
            <a:off x="8586279" y="7841926"/>
            <a:ext cx="397545" cy="259797"/>
            <a:chOff x="492703" y="7015428"/>
            <a:chExt cx="397545" cy="259797"/>
          </a:xfrm>
        </p:grpSpPr>
        <p:pic>
          <p:nvPicPr>
            <p:cNvPr id="871" name="그림 299">
              <a:extLst>
                <a:ext uri="{FF2B5EF4-FFF2-40B4-BE49-F238E27FC236}">
                  <a16:creationId xmlns:a16="http://schemas.microsoft.com/office/drawing/2014/main" id="{7769538E-7C51-4F4D-A58F-944B3DF6B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27" y="7015428"/>
              <a:ext cx="279170" cy="259797"/>
            </a:xfrm>
            <a:prstGeom prst="rect">
              <a:avLst/>
            </a:prstGeom>
          </p:spPr>
        </p:pic>
        <p:sp>
          <p:nvSpPr>
            <p:cNvPr id="872" name="직사각형 300">
              <a:extLst>
                <a:ext uri="{FF2B5EF4-FFF2-40B4-BE49-F238E27FC236}">
                  <a16:creationId xmlns:a16="http://schemas.microsoft.com/office/drawing/2014/main" id="{E34B148B-3EF3-47BF-BAC3-B4434DC829BE}"/>
                </a:ext>
              </a:extLst>
            </p:cNvPr>
            <p:cNvSpPr/>
            <p:nvPr/>
          </p:nvSpPr>
          <p:spPr>
            <a:xfrm>
              <a:off x="492703" y="7078436"/>
              <a:ext cx="397545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lpdwdb04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cxnSp>
        <p:nvCxnSpPr>
          <p:cNvPr id="873" name="직선 연결선 301">
            <a:extLst>
              <a:ext uri="{FF2B5EF4-FFF2-40B4-BE49-F238E27FC236}">
                <a16:creationId xmlns:a16="http://schemas.microsoft.com/office/drawing/2014/main" id="{A7A4023B-0B40-4AB6-AB75-B316A70FC860}"/>
              </a:ext>
            </a:extLst>
          </p:cNvPr>
          <p:cNvCxnSpPr>
            <a:cxnSpLocks/>
          </p:cNvCxnSpPr>
          <p:nvPr/>
        </p:nvCxnSpPr>
        <p:spPr>
          <a:xfrm>
            <a:off x="1142921" y="7657161"/>
            <a:ext cx="181911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4" name="직사각형 309">
            <a:extLst>
              <a:ext uri="{FF2B5EF4-FFF2-40B4-BE49-F238E27FC236}">
                <a16:creationId xmlns:a16="http://schemas.microsoft.com/office/drawing/2014/main" id="{5375CE82-EEDB-4951-9610-ECF8E232362D}"/>
              </a:ext>
            </a:extLst>
          </p:cNvPr>
          <p:cNvSpPr/>
          <p:nvPr/>
        </p:nvSpPr>
        <p:spPr>
          <a:xfrm>
            <a:off x="1100294" y="763556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5" name="직사각형 311">
            <a:extLst>
              <a:ext uri="{FF2B5EF4-FFF2-40B4-BE49-F238E27FC236}">
                <a16:creationId xmlns:a16="http://schemas.microsoft.com/office/drawing/2014/main" id="{93F905B7-AF7A-411E-AE54-722063279CF3}"/>
              </a:ext>
            </a:extLst>
          </p:cNvPr>
          <p:cNvSpPr/>
          <p:nvPr/>
        </p:nvSpPr>
        <p:spPr>
          <a:xfrm>
            <a:off x="2952428" y="763556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76" name="직선 연결선 312">
            <a:extLst>
              <a:ext uri="{FF2B5EF4-FFF2-40B4-BE49-F238E27FC236}">
                <a16:creationId xmlns:a16="http://schemas.microsoft.com/office/drawing/2014/main" id="{FA866105-A0F1-4675-9275-CD0FBBF6184B}"/>
              </a:ext>
            </a:extLst>
          </p:cNvPr>
          <p:cNvCxnSpPr>
            <a:cxnSpLocks/>
          </p:cNvCxnSpPr>
          <p:nvPr/>
        </p:nvCxnSpPr>
        <p:spPr>
          <a:xfrm>
            <a:off x="4241233" y="7657161"/>
            <a:ext cx="181911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7" name="직사각형 313">
            <a:extLst>
              <a:ext uri="{FF2B5EF4-FFF2-40B4-BE49-F238E27FC236}">
                <a16:creationId xmlns:a16="http://schemas.microsoft.com/office/drawing/2014/main" id="{660115A3-7439-4E8D-B1F8-E3F0B69A7E71}"/>
              </a:ext>
            </a:extLst>
          </p:cNvPr>
          <p:cNvSpPr/>
          <p:nvPr/>
        </p:nvSpPr>
        <p:spPr>
          <a:xfrm>
            <a:off x="4198606" y="763556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8" name="직사각형 314">
            <a:extLst>
              <a:ext uri="{FF2B5EF4-FFF2-40B4-BE49-F238E27FC236}">
                <a16:creationId xmlns:a16="http://schemas.microsoft.com/office/drawing/2014/main" id="{A0AF7A1B-1F75-4520-A64F-70AA6E63A796}"/>
              </a:ext>
            </a:extLst>
          </p:cNvPr>
          <p:cNvSpPr/>
          <p:nvPr/>
        </p:nvSpPr>
        <p:spPr>
          <a:xfrm>
            <a:off x="6050740" y="763556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79" name="직선 연결선 315">
            <a:extLst>
              <a:ext uri="{FF2B5EF4-FFF2-40B4-BE49-F238E27FC236}">
                <a16:creationId xmlns:a16="http://schemas.microsoft.com/office/drawing/2014/main" id="{7695D447-9013-481A-8E33-F25792C9912B}"/>
              </a:ext>
            </a:extLst>
          </p:cNvPr>
          <p:cNvCxnSpPr>
            <a:cxnSpLocks/>
          </p:cNvCxnSpPr>
          <p:nvPr/>
        </p:nvCxnSpPr>
        <p:spPr>
          <a:xfrm>
            <a:off x="7170843" y="7657161"/>
            <a:ext cx="181911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0" name="직사각형 316">
            <a:extLst>
              <a:ext uri="{FF2B5EF4-FFF2-40B4-BE49-F238E27FC236}">
                <a16:creationId xmlns:a16="http://schemas.microsoft.com/office/drawing/2014/main" id="{73E7C307-1BB8-4F2C-BD0E-3B6BF205F5FC}"/>
              </a:ext>
            </a:extLst>
          </p:cNvPr>
          <p:cNvSpPr/>
          <p:nvPr/>
        </p:nvSpPr>
        <p:spPr>
          <a:xfrm>
            <a:off x="7128216" y="763556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1" name="직사각형 317">
            <a:extLst>
              <a:ext uri="{FF2B5EF4-FFF2-40B4-BE49-F238E27FC236}">
                <a16:creationId xmlns:a16="http://schemas.microsoft.com/office/drawing/2014/main" id="{E6F0D1AA-7E44-4B1C-A09B-433D82BFE857}"/>
              </a:ext>
            </a:extLst>
          </p:cNvPr>
          <p:cNvSpPr/>
          <p:nvPr/>
        </p:nvSpPr>
        <p:spPr>
          <a:xfrm>
            <a:off x="8980350" y="763556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82" name="직선 연결선 319">
            <a:extLst>
              <a:ext uri="{FF2B5EF4-FFF2-40B4-BE49-F238E27FC236}">
                <a16:creationId xmlns:a16="http://schemas.microsoft.com/office/drawing/2014/main" id="{27A033A7-D609-45BB-96FA-E2AD0BF86EB0}"/>
              </a:ext>
            </a:extLst>
          </p:cNvPr>
          <p:cNvCxnSpPr>
            <a:cxnSpLocks/>
          </p:cNvCxnSpPr>
          <p:nvPr/>
        </p:nvCxnSpPr>
        <p:spPr>
          <a:xfrm>
            <a:off x="1441197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3" name="직선 연결선 321">
            <a:extLst>
              <a:ext uri="{FF2B5EF4-FFF2-40B4-BE49-F238E27FC236}">
                <a16:creationId xmlns:a16="http://schemas.microsoft.com/office/drawing/2014/main" id="{ECF36418-1185-40ED-AA4E-D76B17E6A24D}"/>
              </a:ext>
            </a:extLst>
          </p:cNvPr>
          <p:cNvCxnSpPr>
            <a:cxnSpLocks/>
          </p:cNvCxnSpPr>
          <p:nvPr/>
        </p:nvCxnSpPr>
        <p:spPr>
          <a:xfrm>
            <a:off x="1894739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4" name="직선 연결선 322">
            <a:extLst>
              <a:ext uri="{FF2B5EF4-FFF2-40B4-BE49-F238E27FC236}">
                <a16:creationId xmlns:a16="http://schemas.microsoft.com/office/drawing/2014/main" id="{7BBFED0F-584D-4031-AFF0-BD606084A4ED}"/>
              </a:ext>
            </a:extLst>
          </p:cNvPr>
          <p:cNvCxnSpPr>
            <a:cxnSpLocks/>
          </p:cNvCxnSpPr>
          <p:nvPr/>
        </p:nvCxnSpPr>
        <p:spPr>
          <a:xfrm>
            <a:off x="2366227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5" name="직선 연결선 323">
            <a:extLst>
              <a:ext uri="{FF2B5EF4-FFF2-40B4-BE49-F238E27FC236}">
                <a16:creationId xmlns:a16="http://schemas.microsoft.com/office/drawing/2014/main" id="{DCC463B1-1644-466C-BB5A-D80D2AF04666}"/>
              </a:ext>
            </a:extLst>
          </p:cNvPr>
          <p:cNvCxnSpPr>
            <a:cxnSpLocks/>
          </p:cNvCxnSpPr>
          <p:nvPr/>
        </p:nvCxnSpPr>
        <p:spPr>
          <a:xfrm>
            <a:off x="2875815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6" name="직선 연결선 324">
            <a:extLst>
              <a:ext uri="{FF2B5EF4-FFF2-40B4-BE49-F238E27FC236}">
                <a16:creationId xmlns:a16="http://schemas.microsoft.com/office/drawing/2014/main" id="{EB3CE583-536A-4889-989F-46F0DD8ABC8F}"/>
              </a:ext>
            </a:extLst>
          </p:cNvPr>
          <p:cNvCxnSpPr>
            <a:cxnSpLocks/>
          </p:cNvCxnSpPr>
          <p:nvPr/>
        </p:nvCxnSpPr>
        <p:spPr>
          <a:xfrm>
            <a:off x="4449821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7" name="직선 연결선 325">
            <a:extLst>
              <a:ext uri="{FF2B5EF4-FFF2-40B4-BE49-F238E27FC236}">
                <a16:creationId xmlns:a16="http://schemas.microsoft.com/office/drawing/2014/main" id="{9CE9F0EA-6CF6-4EC5-BB9A-0429D813BF42}"/>
              </a:ext>
            </a:extLst>
          </p:cNvPr>
          <p:cNvCxnSpPr>
            <a:cxnSpLocks/>
          </p:cNvCxnSpPr>
          <p:nvPr/>
        </p:nvCxnSpPr>
        <p:spPr>
          <a:xfrm>
            <a:off x="4897496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8" name="직선 연결선 326">
            <a:extLst>
              <a:ext uri="{FF2B5EF4-FFF2-40B4-BE49-F238E27FC236}">
                <a16:creationId xmlns:a16="http://schemas.microsoft.com/office/drawing/2014/main" id="{63DF1604-0A32-4C95-ADE3-DC8B84167B06}"/>
              </a:ext>
            </a:extLst>
          </p:cNvPr>
          <p:cNvCxnSpPr>
            <a:cxnSpLocks/>
          </p:cNvCxnSpPr>
          <p:nvPr/>
        </p:nvCxnSpPr>
        <p:spPr>
          <a:xfrm>
            <a:off x="5373746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9" name="직선 연결선 327">
            <a:extLst>
              <a:ext uri="{FF2B5EF4-FFF2-40B4-BE49-F238E27FC236}">
                <a16:creationId xmlns:a16="http://schemas.microsoft.com/office/drawing/2014/main" id="{9DBD6EE2-4CAC-42F1-A29F-F5DE9A6A4E2E}"/>
              </a:ext>
            </a:extLst>
          </p:cNvPr>
          <p:cNvCxnSpPr>
            <a:cxnSpLocks/>
          </p:cNvCxnSpPr>
          <p:nvPr/>
        </p:nvCxnSpPr>
        <p:spPr>
          <a:xfrm>
            <a:off x="5874304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0" name="직선 연결선 328">
            <a:extLst>
              <a:ext uri="{FF2B5EF4-FFF2-40B4-BE49-F238E27FC236}">
                <a16:creationId xmlns:a16="http://schemas.microsoft.com/office/drawing/2014/main" id="{8D428F8F-9316-4E10-A3D8-F02A87BA25AC}"/>
              </a:ext>
            </a:extLst>
          </p:cNvPr>
          <p:cNvCxnSpPr>
            <a:cxnSpLocks/>
          </p:cNvCxnSpPr>
          <p:nvPr/>
        </p:nvCxnSpPr>
        <p:spPr>
          <a:xfrm>
            <a:off x="7376873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1" name="직선 연결선 329">
            <a:extLst>
              <a:ext uri="{FF2B5EF4-FFF2-40B4-BE49-F238E27FC236}">
                <a16:creationId xmlns:a16="http://schemas.microsoft.com/office/drawing/2014/main" id="{FB88E2CB-998E-4DB1-B2A6-6EFE3229938D}"/>
              </a:ext>
            </a:extLst>
          </p:cNvPr>
          <p:cNvCxnSpPr>
            <a:cxnSpLocks/>
          </p:cNvCxnSpPr>
          <p:nvPr/>
        </p:nvCxnSpPr>
        <p:spPr>
          <a:xfrm>
            <a:off x="7815277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2" name="직선 연결선 331">
            <a:extLst>
              <a:ext uri="{FF2B5EF4-FFF2-40B4-BE49-F238E27FC236}">
                <a16:creationId xmlns:a16="http://schemas.microsoft.com/office/drawing/2014/main" id="{7808DFE7-1E81-446C-928F-64331E250373}"/>
              </a:ext>
            </a:extLst>
          </p:cNvPr>
          <p:cNvCxnSpPr>
            <a:cxnSpLocks/>
          </p:cNvCxnSpPr>
          <p:nvPr/>
        </p:nvCxnSpPr>
        <p:spPr>
          <a:xfrm>
            <a:off x="8267387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3" name="직선 연결선 332">
            <a:extLst>
              <a:ext uri="{FF2B5EF4-FFF2-40B4-BE49-F238E27FC236}">
                <a16:creationId xmlns:a16="http://schemas.microsoft.com/office/drawing/2014/main" id="{06D4430E-0C89-4CA6-A6D8-C30FBBCC6897}"/>
              </a:ext>
            </a:extLst>
          </p:cNvPr>
          <p:cNvCxnSpPr>
            <a:cxnSpLocks/>
          </p:cNvCxnSpPr>
          <p:nvPr/>
        </p:nvCxnSpPr>
        <p:spPr>
          <a:xfrm>
            <a:off x="8776975" y="7657161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4" name="직사각형 377">
            <a:extLst>
              <a:ext uri="{FF2B5EF4-FFF2-40B4-BE49-F238E27FC236}">
                <a16:creationId xmlns:a16="http://schemas.microsoft.com/office/drawing/2014/main" id="{0921D565-5923-42F2-BC58-A3048C421575}"/>
              </a:ext>
            </a:extLst>
          </p:cNvPr>
          <p:cNvSpPr/>
          <p:nvPr/>
        </p:nvSpPr>
        <p:spPr>
          <a:xfrm>
            <a:off x="1096532" y="7460035"/>
            <a:ext cx="2700000" cy="86488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5" name="직사각형 378">
            <a:extLst>
              <a:ext uri="{FF2B5EF4-FFF2-40B4-BE49-F238E27FC236}">
                <a16:creationId xmlns:a16="http://schemas.microsoft.com/office/drawing/2014/main" id="{94B664EB-C8C7-402F-999B-3F71B053B503}"/>
              </a:ext>
            </a:extLst>
          </p:cNvPr>
          <p:cNvSpPr/>
          <p:nvPr/>
        </p:nvSpPr>
        <p:spPr>
          <a:xfrm>
            <a:off x="3975771" y="7460035"/>
            <a:ext cx="2700000" cy="86488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6" name="직사각형 379">
            <a:extLst>
              <a:ext uri="{FF2B5EF4-FFF2-40B4-BE49-F238E27FC236}">
                <a16:creationId xmlns:a16="http://schemas.microsoft.com/office/drawing/2014/main" id="{467C2BAF-B3E2-4EC6-8753-DBC745053433}"/>
              </a:ext>
            </a:extLst>
          </p:cNvPr>
          <p:cNvSpPr/>
          <p:nvPr/>
        </p:nvSpPr>
        <p:spPr>
          <a:xfrm>
            <a:off x="6870818" y="7460035"/>
            <a:ext cx="2700000" cy="86488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7" name="모서리가 둥근 직사각형 732">
            <a:extLst>
              <a:ext uri="{FF2B5EF4-FFF2-40B4-BE49-F238E27FC236}">
                <a16:creationId xmlns:a16="http://schemas.microsoft.com/office/drawing/2014/main" id="{F0132BCE-859C-45C0-85AF-B74664C01B80}"/>
              </a:ext>
            </a:extLst>
          </p:cNvPr>
          <p:cNvSpPr/>
          <p:nvPr/>
        </p:nvSpPr>
        <p:spPr>
          <a:xfrm>
            <a:off x="1096532" y="7322651"/>
            <a:ext cx="27000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IFRS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8" name="모서리가 둥근 직사각형 732">
            <a:extLst>
              <a:ext uri="{FF2B5EF4-FFF2-40B4-BE49-F238E27FC236}">
                <a16:creationId xmlns:a16="http://schemas.microsoft.com/office/drawing/2014/main" id="{592DC297-711C-4063-8F84-34E042061003}"/>
              </a:ext>
            </a:extLst>
          </p:cNvPr>
          <p:cNvSpPr/>
          <p:nvPr/>
        </p:nvSpPr>
        <p:spPr>
          <a:xfrm>
            <a:off x="3975771" y="7322651"/>
            <a:ext cx="27000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계리</a:t>
            </a:r>
          </a:p>
        </p:txBody>
      </p:sp>
      <p:sp>
        <p:nvSpPr>
          <p:cNvPr id="899" name="모서리가 둥근 직사각형 732">
            <a:extLst>
              <a:ext uri="{FF2B5EF4-FFF2-40B4-BE49-F238E27FC236}">
                <a16:creationId xmlns:a16="http://schemas.microsoft.com/office/drawing/2014/main" id="{DC28BC32-CC6D-4F28-9AC7-DD8F10A2BE78}"/>
              </a:ext>
            </a:extLst>
          </p:cNvPr>
          <p:cNvSpPr/>
          <p:nvPr/>
        </p:nvSpPr>
        <p:spPr>
          <a:xfrm>
            <a:off x="6870818" y="7322651"/>
            <a:ext cx="27000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정보계</a:t>
            </a:r>
          </a:p>
        </p:txBody>
      </p:sp>
      <p:sp>
        <p:nvSpPr>
          <p:cNvPr id="900" name="직사각형 6">
            <a:extLst>
              <a:ext uri="{FF2B5EF4-FFF2-40B4-BE49-F238E27FC236}">
                <a16:creationId xmlns:a16="http://schemas.microsoft.com/office/drawing/2014/main" id="{48F0BDA6-292F-4221-B7D9-83B1052CC0C5}"/>
              </a:ext>
            </a:extLst>
          </p:cNvPr>
          <p:cNvSpPr/>
          <p:nvPr/>
        </p:nvSpPr>
        <p:spPr>
          <a:xfrm>
            <a:off x="759119" y="7319821"/>
            <a:ext cx="270198" cy="100509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E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x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a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01" name="모서리가 둥근 직사각형 732">
            <a:extLst>
              <a:ext uri="{FF2B5EF4-FFF2-40B4-BE49-F238E27FC236}">
                <a16:creationId xmlns:a16="http://schemas.microsoft.com/office/drawing/2014/main" id="{607B7060-EB52-4136-BA3D-E0650BE61AAA}"/>
              </a:ext>
            </a:extLst>
          </p:cNvPr>
          <p:cNvSpPr/>
          <p:nvPr/>
        </p:nvSpPr>
        <p:spPr>
          <a:xfrm>
            <a:off x="19807" y="27237"/>
            <a:ext cx="604286" cy="8297683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sp>
        <p:nvSpPr>
          <p:cNvPr id="902" name="모서리가 둥근 직사각형 732">
            <a:extLst>
              <a:ext uri="{FF2B5EF4-FFF2-40B4-BE49-F238E27FC236}">
                <a16:creationId xmlns:a16="http://schemas.microsoft.com/office/drawing/2014/main" id="{2F06C541-A994-42F0-9F82-09F5835FC95B}"/>
              </a:ext>
            </a:extLst>
          </p:cNvPr>
          <p:cNvSpPr/>
          <p:nvPr/>
        </p:nvSpPr>
        <p:spPr>
          <a:xfrm>
            <a:off x="19807" y="8493940"/>
            <a:ext cx="604286" cy="1246062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</a:p>
        </p:txBody>
      </p:sp>
      <p:sp>
        <p:nvSpPr>
          <p:cNvPr id="903" name="직사각형 3">
            <a:extLst>
              <a:ext uri="{FF2B5EF4-FFF2-40B4-BE49-F238E27FC236}">
                <a16:creationId xmlns:a16="http://schemas.microsoft.com/office/drawing/2014/main" id="{704F8B01-FAD3-45C5-AF39-D22ABADEE939}"/>
              </a:ext>
            </a:extLst>
          </p:cNvPr>
          <p:cNvSpPr/>
          <p:nvPr/>
        </p:nvSpPr>
        <p:spPr>
          <a:xfrm>
            <a:off x="759119" y="8493940"/>
            <a:ext cx="270198" cy="124606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X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932" name="직사각형 71">
            <a:extLst>
              <a:ext uri="{FF2B5EF4-FFF2-40B4-BE49-F238E27FC236}">
                <a16:creationId xmlns:a16="http://schemas.microsoft.com/office/drawing/2014/main" id="{12D3E35B-A215-4293-95B0-9DE07C490E56}"/>
              </a:ext>
            </a:extLst>
          </p:cNvPr>
          <p:cNvSpPr/>
          <p:nvPr/>
        </p:nvSpPr>
        <p:spPr>
          <a:xfrm>
            <a:off x="1096532" y="1006820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P770+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33" name="직사각형 370">
            <a:extLst>
              <a:ext uri="{FF2B5EF4-FFF2-40B4-BE49-F238E27FC236}">
                <a16:creationId xmlns:a16="http://schemas.microsoft.com/office/drawing/2014/main" id="{2460BEEF-6469-4B2A-83BA-1E007C9105DA}"/>
              </a:ext>
            </a:extLst>
          </p:cNvPr>
          <p:cNvSpPr/>
          <p:nvPr/>
        </p:nvSpPr>
        <p:spPr>
          <a:xfrm>
            <a:off x="1096532" y="10256261"/>
            <a:ext cx="1440000" cy="152913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34" name="그림 114">
            <a:extLst>
              <a:ext uri="{FF2B5EF4-FFF2-40B4-BE49-F238E27FC236}">
                <a16:creationId xmlns:a16="http://schemas.microsoft.com/office/drawing/2014/main" id="{A3F6633E-FA26-4BEB-9A1E-3D13AB925E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885" y="10584741"/>
            <a:ext cx="279170" cy="259797"/>
          </a:xfrm>
          <a:prstGeom prst="rect">
            <a:avLst/>
          </a:prstGeom>
        </p:spPr>
      </p:pic>
      <p:sp>
        <p:nvSpPr>
          <p:cNvPr id="935" name="Rectangle 135">
            <a:extLst>
              <a:ext uri="{FF2B5EF4-FFF2-40B4-BE49-F238E27FC236}">
                <a16:creationId xmlns:a16="http://schemas.microsoft.com/office/drawing/2014/main" id="{A6718C39-40E3-4C02-8A6E-DA6F20410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32" y="10570924"/>
            <a:ext cx="828000" cy="100968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36" name="Rectangle 43">
            <a:extLst>
              <a:ext uri="{FF2B5EF4-FFF2-40B4-BE49-F238E27FC236}">
                <a16:creationId xmlns:a16="http://schemas.microsoft.com/office/drawing/2014/main" id="{2B6F732C-A52C-4884-845E-62079A6B7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68" y="1061679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937" name="Rectangle 43">
            <a:extLst>
              <a:ext uri="{FF2B5EF4-FFF2-40B4-BE49-F238E27FC236}">
                <a16:creationId xmlns:a16="http://schemas.microsoft.com/office/drawing/2014/main" id="{514A3219-FCE6-4F84-A9F1-CE12C7608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68" y="10788249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938" name="직선 연결선 118">
            <a:extLst>
              <a:ext uri="{FF2B5EF4-FFF2-40B4-BE49-F238E27FC236}">
                <a16:creationId xmlns:a16="http://schemas.microsoft.com/office/drawing/2014/main" id="{89A30506-D857-4DD7-B488-335FFF1B61B1}"/>
              </a:ext>
            </a:extLst>
          </p:cNvPr>
          <p:cNvCxnSpPr>
            <a:cxnSpLocks/>
            <a:endCxn id="934" idx="1"/>
          </p:cNvCxnSpPr>
          <p:nvPr/>
        </p:nvCxnSpPr>
        <p:spPr>
          <a:xfrm>
            <a:off x="1159490" y="1071463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9" name="직사각형 119">
            <a:extLst>
              <a:ext uri="{FF2B5EF4-FFF2-40B4-BE49-F238E27FC236}">
                <a16:creationId xmlns:a16="http://schemas.microsoft.com/office/drawing/2014/main" id="{2AF320A0-D8F1-4B24-9168-E0073C446085}"/>
              </a:ext>
            </a:extLst>
          </p:cNvPr>
          <p:cNvSpPr/>
          <p:nvPr/>
        </p:nvSpPr>
        <p:spPr>
          <a:xfrm>
            <a:off x="1331324" y="10464657"/>
            <a:ext cx="52738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 err="1">
                <a:latin typeface="Consolas" pitchFamily="49" charset="0"/>
              </a:rPr>
              <a:t>Tibero</a:t>
            </a:r>
            <a:r>
              <a:rPr lang="en-US" altLang="ko-KR" sz="700" b="1" dirty="0">
                <a:latin typeface="Consolas" pitchFamily="49" charset="0"/>
              </a:rPr>
              <a:t> </a:t>
            </a:r>
            <a:r>
              <a:rPr lang="ko-KR" altLang="en-US" sz="700" b="1" dirty="0">
                <a:latin typeface="Consolas" pitchFamily="49" charset="0"/>
              </a:rPr>
              <a:t>개발</a:t>
            </a:r>
          </a:p>
        </p:txBody>
      </p:sp>
      <p:sp>
        <p:nvSpPr>
          <p:cNvPr id="940" name="직사각형 120">
            <a:extLst>
              <a:ext uri="{FF2B5EF4-FFF2-40B4-BE49-F238E27FC236}">
                <a16:creationId xmlns:a16="http://schemas.microsoft.com/office/drawing/2014/main" id="{70BF2BA8-2628-4EEA-95B1-356AC1E0E08E}"/>
              </a:ext>
            </a:extLst>
          </p:cNvPr>
          <p:cNvSpPr/>
          <p:nvPr/>
        </p:nvSpPr>
        <p:spPr>
          <a:xfrm>
            <a:off x="1287461" y="1064774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LDMBDB01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941" name="직선 연결선 70">
            <a:extLst>
              <a:ext uri="{FF2B5EF4-FFF2-40B4-BE49-F238E27FC236}">
                <a16:creationId xmlns:a16="http://schemas.microsoft.com/office/drawing/2014/main" id="{ABFA2CE0-C5E1-4FE4-BE07-463E45D9DF71}"/>
              </a:ext>
            </a:extLst>
          </p:cNvPr>
          <p:cNvCxnSpPr>
            <a:cxnSpLocks/>
          </p:cNvCxnSpPr>
          <p:nvPr/>
        </p:nvCxnSpPr>
        <p:spPr>
          <a:xfrm>
            <a:off x="1138727" y="10555963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" name="직사각형 371">
            <a:extLst>
              <a:ext uri="{FF2B5EF4-FFF2-40B4-BE49-F238E27FC236}">
                <a16:creationId xmlns:a16="http://schemas.microsoft.com/office/drawing/2014/main" id="{E3962DC9-A3E4-4D26-BB47-145114E92697}"/>
              </a:ext>
            </a:extLst>
          </p:cNvPr>
          <p:cNvSpPr/>
          <p:nvPr/>
        </p:nvSpPr>
        <p:spPr>
          <a:xfrm>
            <a:off x="1116284" y="1051797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3" name="직사각형 371">
            <a:extLst>
              <a:ext uri="{FF2B5EF4-FFF2-40B4-BE49-F238E27FC236}">
                <a16:creationId xmlns:a16="http://schemas.microsoft.com/office/drawing/2014/main" id="{16748718-6D9D-43EC-A1C7-94E7868793D0}"/>
              </a:ext>
            </a:extLst>
          </p:cNvPr>
          <p:cNvSpPr/>
          <p:nvPr/>
        </p:nvSpPr>
        <p:spPr>
          <a:xfrm>
            <a:off x="1116284" y="1119853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4" name="모서리가 둥근 직사각형 732">
            <a:extLst>
              <a:ext uri="{FF2B5EF4-FFF2-40B4-BE49-F238E27FC236}">
                <a16:creationId xmlns:a16="http://schemas.microsoft.com/office/drawing/2014/main" id="{A7BCE6E2-307B-4FA7-8994-F00834F165AC}"/>
              </a:ext>
            </a:extLst>
          </p:cNvPr>
          <p:cNvSpPr/>
          <p:nvPr/>
        </p:nvSpPr>
        <p:spPr>
          <a:xfrm>
            <a:off x="19807" y="10063892"/>
            <a:ext cx="604286" cy="1721501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945" name="직사각형 3">
            <a:extLst>
              <a:ext uri="{FF2B5EF4-FFF2-40B4-BE49-F238E27FC236}">
                <a16:creationId xmlns:a16="http://schemas.microsoft.com/office/drawing/2014/main" id="{2A189AE1-68CD-43BE-8D08-6C2FD414967D}"/>
              </a:ext>
            </a:extLst>
          </p:cNvPr>
          <p:cNvSpPr/>
          <p:nvPr/>
        </p:nvSpPr>
        <p:spPr>
          <a:xfrm>
            <a:off x="759119" y="10063893"/>
            <a:ext cx="270198" cy="172150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X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946" name="Freeform: Shape 945">
            <a:extLst>
              <a:ext uri="{FF2B5EF4-FFF2-40B4-BE49-F238E27FC236}">
                <a16:creationId xmlns:a16="http://schemas.microsoft.com/office/drawing/2014/main" id="{9FDEA9D4-A07D-4723-83BC-8B44557F4F11}"/>
              </a:ext>
            </a:extLst>
          </p:cNvPr>
          <p:cNvSpPr/>
          <p:nvPr/>
        </p:nvSpPr>
        <p:spPr>
          <a:xfrm>
            <a:off x="1200436" y="8996469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7" name="Rectangle 43">
            <a:extLst>
              <a:ext uri="{FF2B5EF4-FFF2-40B4-BE49-F238E27FC236}">
                <a16:creationId xmlns:a16="http://schemas.microsoft.com/office/drawing/2014/main" id="{EDBB5BAC-FD06-4A15-BFB8-C5F06866A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3563" y="10999494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948" name="Rectangle 43">
            <a:extLst>
              <a:ext uri="{FF2B5EF4-FFF2-40B4-BE49-F238E27FC236}">
                <a16:creationId xmlns:a16="http://schemas.microsoft.com/office/drawing/2014/main" id="{195D1CA1-E6F0-4A4F-BFF2-0865EA464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3563" y="11183937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949" name="직사각형 71">
            <a:extLst>
              <a:ext uri="{FF2B5EF4-FFF2-40B4-BE49-F238E27FC236}">
                <a16:creationId xmlns:a16="http://schemas.microsoft.com/office/drawing/2014/main" id="{DE8D1B3D-4C56-4EBD-9908-3CD58C0819D2}"/>
              </a:ext>
            </a:extLst>
          </p:cNvPr>
          <p:cNvSpPr/>
          <p:nvPr/>
        </p:nvSpPr>
        <p:spPr>
          <a:xfrm>
            <a:off x="1096532" y="11993789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P780+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50" name="직사각형 370">
            <a:extLst>
              <a:ext uri="{FF2B5EF4-FFF2-40B4-BE49-F238E27FC236}">
                <a16:creationId xmlns:a16="http://schemas.microsoft.com/office/drawing/2014/main" id="{06E16B4D-11D5-45DF-981E-B7995A7EE069}"/>
              </a:ext>
            </a:extLst>
          </p:cNvPr>
          <p:cNvSpPr/>
          <p:nvPr/>
        </p:nvSpPr>
        <p:spPr>
          <a:xfrm>
            <a:off x="1096532" y="12181844"/>
            <a:ext cx="1440000" cy="152939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51" name="그림 114">
            <a:extLst>
              <a:ext uri="{FF2B5EF4-FFF2-40B4-BE49-F238E27FC236}">
                <a16:creationId xmlns:a16="http://schemas.microsoft.com/office/drawing/2014/main" id="{39E17C9E-64E8-40EF-99FD-D3FF275751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885" y="12510324"/>
            <a:ext cx="279170" cy="259797"/>
          </a:xfrm>
          <a:prstGeom prst="rect">
            <a:avLst/>
          </a:prstGeom>
        </p:spPr>
      </p:pic>
      <p:sp>
        <p:nvSpPr>
          <p:cNvPr id="952" name="Rectangle 135">
            <a:extLst>
              <a:ext uri="{FF2B5EF4-FFF2-40B4-BE49-F238E27FC236}">
                <a16:creationId xmlns:a16="http://schemas.microsoft.com/office/drawing/2014/main" id="{481CC06F-EF97-4E08-B49A-A1C4386DE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32" y="12496508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53" name="Rectangle 43">
            <a:extLst>
              <a:ext uri="{FF2B5EF4-FFF2-40B4-BE49-F238E27FC236}">
                <a16:creationId xmlns:a16="http://schemas.microsoft.com/office/drawing/2014/main" id="{666703C2-6FE3-4184-A2B8-75811B0E5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68" y="12542379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954" name="Rectangle 43">
            <a:extLst>
              <a:ext uri="{FF2B5EF4-FFF2-40B4-BE49-F238E27FC236}">
                <a16:creationId xmlns:a16="http://schemas.microsoft.com/office/drawing/2014/main" id="{D78B06B8-819D-4197-B729-28A28AEF3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68" y="1271383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955" name="직선 연결선 118">
            <a:extLst>
              <a:ext uri="{FF2B5EF4-FFF2-40B4-BE49-F238E27FC236}">
                <a16:creationId xmlns:a16="http://schemas.microsoft.com/office/drawing/2014/main" id="{BD2BA89D-4458-4CF2-9640-DA81C31191DC}"/>
              </a:ext>
            </a:extLst>
          </p:cNvPr>
          <p:cNvCxnSpPr>
            <a:cxnSpLocks/>
            <a:endCxn id="951" idx="1"/>
          </p:cNvCxnSpPr>
          <p:nvPr/>
        </p:nvCxnSpPr>
        <p:spPr>
          <a:xfrm>
            <a:off x="1159490" y="1264022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6" name="직사각형 119">
            <a:extLst>
              <a:ext uri="{FF2B5EF4-FFF2-40B4-BE49-F238E27FC236}">
                <a16:creationId xmlns:a16="http://schemas.microsoft.com/office/drawing/2014/main" id="{8509B4DA-C637-4F8C-8B26-D3394F6D6DA3}"/>
              </a:ext>
            </a:extLst>
          </p:cNvPr>
          <p:cNvSpPr/>
          <p:nvPr/>
        </p:nvSpPr>
        <p:spPr>
          <a:xfrm>
            <a:off x="1331324" y="12390240"/>
            <a:ext cx="5578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 </a:t>
            </a:r>
            <a:r>
              <a:rPr lang="ko-KR" altLang="en-US" sz="700" b="1" dirty="0">
                <a:latin typeface="Consolas" pitchFamily="49" charset="0"/>
              </a:rPr>
              <a:t>홈페이지 </a:t>
            </a:r>
            <a:r>
              <a:rPr lang="en-US" altLang="ko-KR" sz="700" b="1" dirty="0">
                <a:latin typeface="Consolas" pitchFamily="49" charset="0"/>
              </a:rPr>
              <a:t>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57" name="직사각형 120">
            <a:extLst>
              <a:ext uri="{FF2B5EF4-FFF2-40B4-BE49-F238E27FC236}">
                <a16:creationId xmlns:a16="http://schemas.microsoft.com/office/drawing/2014/main" id="{A8770F2C-D05D-42B5-BDA1-A9A85E127D02}"/>
              </a:ext>
            </a:extLst>
          </p:cNvPr>
          <p:cNvSpPr/>
          <p:nvPr/>
        </p:nvSpPr>
        <p:spPr>
          <a:xfrm>
            <a:off x="1287461" y="12573332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LRHPDB01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958" name="직선 연결선 70">
            <a:extLst>
              <a:ext uri="{FF2B5EF4-FFF2-40B4-BE49-F238E27FC236}">
                <a16:creationId xmlns:a16="http://schemas.microsoft.com/office/drawing/2014/main" id="{8B1E1521-2693-4D5C-A758-956FC689A0E2}"/>
              </a:ext>
            </a:extLst>
          </p:cNvPr>
          <p:cNvCxnSpPr>
            <a:cxnSpLocks/>
          </p:cNvCxnSpPr>
          <p:nvPr/>
        </p:nvCxnSpPr>
        <p:spPr>
          <a:xfrm>
            <a:off x="1138727" y="12481546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9" name="직사각형 371">
            <a:extLst>
              <a:ext uri="{FF2B5EF4-FFF2-40B4-BE49-F238E27FC236}">
                <a16:creationId xmlns:a16="http://schemas.microsoft.com/office/drawing/2014/main" id="{24710A8D-17E7-4DCD-B46A-D4C9DE45F2EB}"/>
              </a:ext>
            </a:extLst>
          </p:cNvPr>
          <p:cNvSpPr/>
          <p:nvPr/>
        </p:nvSpPr>
        <p:spPr>
          <a:xfrm>
            <a:off x="1116284" y="124435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0" name="직사각형 371">
            <a:extLst>
              <a:ext uri="{FF2B5EF4-FFF2-40B4-BE49-F238E27FC236}">
                <a16:creationId xmlns:a16="http://schemas.microsoft.com/office/drawing/2014/main" id="{C401F2F3-6C5D-4DA9-AB2A-AD674B757D24}"/>
              </a:ext>
            </a:extLst>
          </p:cNvPr>
          <p:cNvSpPr/>
          <p:nvPr/>
        </p:nvSpPr>
        <p:spPr>
          <a:xfrm>
            <a:off x="1116284" y="1312411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1" name="모서리가 둥근 직사각형 732">
            <a:extLst>
              <a:ext uri="{FF2B5EF4-FFF2-40B4-BE49-F238E27FC236}">
                <a16:creationId xmlns:a16="http://schemas.microsoft.com/office/drawing/2014/main" id="{E448234F-410B-4BF2-82B4-904E090C3579}"/>
              </a:ext>
            </a:extLst>
          </p:cNvPr>
          <p:cNvSpPr/>
          <p:nvPr/>
        </p:nvSpPr>
        <p:spPr>
          <a:xfrm>
            <a:off x="19807" y="11989476"/>
            <a:ext cx="604286" cy="17215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DR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62" name="직사각형 3">
            <a:extLst>
              <a:ext uri="{FF2B5EF4-FFF2-40B4-BE49-F238E27FC236}">
                <a16:creationId xmlns:a16="http://schemas.microsoft.com/office/drawing/2014/main" id="{5B68B448-88DD-455E-BB98-613CE217B8C9}"/>
              </a:ext>
            </a:extLst>
          </p:cNvPr>
          <p:cNvSpPr/>
          <p:nvPr/>
        </p:nvSpPr>
        <p:spPr>
          <a:xfrm>
            <a:off x="759119" y="11989475"/>
            <a:ext cx="270198" cy="172150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X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963" name="Freeform: Shape 962">
            <a:extLst>
              <a:ext uri="{FF2B5EF4-FFF2-40B4-BE49-F238E27FC236}">
                <a16:creationId xmlns:a16="http://schemas.microsoft.com/office/drawing/2014/main" id="{93E44D8F-4E91-4596-9675-E7AFD1F2F7B3}"/>
              </a:ext>
            </a:extLst>
          </p:cNvPr>
          <p:cNvSpPr/>
          <p:nvPr/>
        </p:nvSpPr>
        <p:spPr>
          <a:xfrm>
            <a:off x="1200436" y="12492005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64" name="그림 114">
            <a:extLst>
              <a:ext uri="{FF2B5EF4-FFF2-40B4-BE49-F238E27FC236}">
                <a16:creationId xmlns:a16="http://schemas.microsoft.com/office/drawing/2014/main" id="{D566C767-EC2D-4E7C-AE82-BA6C2B8F09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885" y="13120107"/>
            <a:ext cx="279170" cy="259797"/>
          </a:xfrm>
          <a:prstGeom prst="rect">
            <a:avLst/>
          </a:prstGeom>
        </p:spPr>
      </p:pic>
      <p:sp>
        <p:nvSpPr>
          <p:cNvPr id="965" name="Rectangle 135">
            <a:extLst>
              <a:ext uri="{FF2B5EF4-FFF2-40B4-BE49-F238E27FC236}">
                <a16:creationId xmlns:a16="http://schemas.microsoft.com/office/drawing/2014/main" id="{B8531EB0-C03E-4B9B-AEE7-C11695943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32" y="1310629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66" name="Rectangle 43">
            <a:extLst>
              <a:ext uri="{FF2B5EF4-FFF2-40B4-BE49-F238E27FC236}">
                <a16:creationId xmlns:a16="http://schemas.microsoft.com/office/drawing/2014/main" id="{63B1A4D6-D854-4D77-AC3A-C41CEED47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68" y="1315216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967" name="Rectangle 43">
            <a:extLst>
              <a:ext uri="{FF2B5EF4-FFF2-40B4-BE49-F238E27FC236}">
                <a16:creationId xmlns:a16="http://schemas.microsoft.com/office/drawing/2014/main" id="{D85E4BB9-4013-4B9C-A5F3-EAEF46AAD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6668" y="1332361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cxnSp>
        <p:nvCxnSpPr>
          <p:cNvPr id="968" name="직선 연결선 118">
            <a:extLst>
              <a:ext uri="{FF2B5EF4-FFF2-40B4-BE49-F238E27FC236}">
                <a16:creationId xmlns:a16="http://schemas.microsoft.com/office/drawing/2014/main" id="{20EFC4BD-CA9A-42A3-9130-A06A1931334A}"/>
              </a:ext>
            </a:extLst>
          </p:cNvPr>
          <p:cNvCxnSpPr>
            <a:cxnSpLocks/>
            <a:endCxn id="964" idx="1"/>
          </p:cNvCxnSpPr>
          <p:nvPr/>
        </p:nvCxnSpPr>
        <p:spPr>
          <a:xfrm>
            <a:off x="1159490" y="13250005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9" name="직사각형 119">
            <a:extLst>
              <a:ext uri="{FF2B5EF4-FFF2-40B4-BE49-F238E27FC236}">
                <a16:creationId xmlns:a16="http://schemas.microsoft.com/office/drawing/2014/main" id="{A9C9D720-7F8F-467A-B430-00E5F1096F2B}"/>
              </a:ext>
            </a:extLst>
          </p:cNvPr>
          <p:cNvSpPr/>
          <p:nvPr/>
        </p:nvSpPr>
        <p:spPr>
          <a:xfrm>
            <a:off x="1331324" y="13000023"/>
            <a:ext cx="36869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</a:t>
            </a:r>
            <a:r>
              <a:rPr lang="en-US" altLang="ko-KR" sz="700" b="1" dirty="0">
                <a:latin typeface="Consolas" pitchFamily="49" charset="0"/>
              </a:rPr>
              <a:t>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70" name="직사각형 120">
            <a:extLst>
              <a:ext uri="{FF2B5EF4-FFF2-40B4-BE49-F238E27FC236}">
                <a16:creationId xmlns:a16="http://schemas.microsoft.com/office/drawing/2014/main" id="{4F5D7068-2252-4A37-85E4-56A76226DDAB}"/>
              </a:ext>
            </a:extLst>
          </p:cNvPr>
          <p:cNvSpPr/>
          <p:nvPr/>
        </p:nvSpPr>
        <p:spPr>
          <a:xfrm>
            <a:off x="1287461" y="13183115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LRIGDB01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71" name="Freeform: Shape 970">
            <a:extLst>
              <a:ext uri="{FF2B5EF4-FFF2-40B4-BE49-F238E27FC236}">
                <a16:creationId xmlns:a16="http://schemas.microsoft.com/office/drawing/2014/main" id="{BB6C18FE-94C1-40AC-A04A-106BF91BA2F5}"/>
              </a:ext>
            </a:extLst>
          </p:cNvPr>
          <p:cNvSpPr/>
          <p:nvPr/>
        </p:nvSpPr>
        <p:spPr>
          <a:xfrm>
            <a:off x="1200436" y="13101788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2" name="Freeform: Shape 971">
            <a:extLst>
              <a:ext uri="{FF2B5EF4-FFF2-40B4-BE49-F238E27FC236}">
                <a16:creationId xmlns:a16="http://schemas.microsoft.com/office/drawing/2014/main" id="{E1CE23D8-9370-4979-8CF3-43D418BFDE81}"/>
              </a:ext>
            </a:extLst>
          </p:cNvPr>
          <p:cNvSpPr/>
          <p:nvPr/>
        </p:nvSpPr>
        <p:spPr>
          <a:xfrm>
            <a:off x="1200436" y="10543355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3" name="모서리가 둥근 직사각형 732">
            <a:extLst>
              <a:ext uri="{FF2B5EF4-FFF2-40B4-BE49-F238E27FC236}">
                <a16:creationId xmlns:a16="http://schemas.microsoft.com/office/drawing/2014/main" id="{246FD2EE-6C40-4063-9D4E-D9C7618AF19D}"/>
              </a:ext>
            </a:extLst>
          </p:cNvPr>
          <p:cNvSpPr/>
          <p:nvPr/>
        </p:nvSpPr>
        <p:spPr>
          <a:xfrm>
            <a:off x="10865978" y="27237"/>
            <a:ext cx="6652510" cy="3996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74" name="모서리가 둥근 직사각형 732">
            <a:extLst>
              <a:ext uri="{FF2B5EF4-FFF2-40B4-BE49-F238E27FC236}">
                <a16:creationId xmlns:a16="http://schemas.microsoft.com/office/drawing/2014/main" id="{D9ABDCED-03EE-4B36-B8E7-BAA2330D6096}"/>
              </a:ext>
            </a:extLst>
          </p:cNvPr>
          <p:cNvSpPr/>
          <p:nvPr/>
        </p:nvSpPr>
        <p:spPr>
          <a:xfrm>
            <a:off x="11214028" y="27238"/>
            <a:ext cx="6304459" cy="172075"/>
          </a:xfrm>
          <a:prstGeom prst="roundRect">
            <a:avLst>
              <a:gd name="adj" fmla="val 1038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</a:t>
            </a:r>
          </a:p>
        </p:txBody>
      </p:sp>
      <p:sp>
        <p:nvSpPr>
          <p:cNvPr id="975" name="직사각형 76">
            <a:extLst>
              <a:ext uri="{FF2B5EF4-FFF2-40B4-BE49-F238E27FC236}">
                <a16:creationId xmlns:a16="http://schemas.microsoft.com/office/drawing/2014/main" id="{1B45918E-C808-492B-9596-BBC3983D6495}"/>
              </a:ext>
            </a:extLst>
          </p:cNvPr>
          <p:cNvSpPr/>
          <p:nvPr/>
        </p:nvSpPr>
        <p:spPr>
          <a:xfrm>
            <a:off x="11214879" y="426537"/>
            <a:ext cx="1440000" cy="188054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??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76" name="직사각형 375">
            <a:extLst>
              <a:ext uri="{FF2B5EF4-FFF2-40B4-BE49-F238E27FC236}">
                <a16:creationId xmlns:a16="http://schemas.microsoft.com/office/drawing/2014/main" id="{696AE4D8-DA72-4B62-9412-C0C688E025FD}"/>
              </a:ext>
            </a:extLst>
          </p:cNvPr>
          <p:cNvSpPr/>
          <p:nvPr/>
        </p:nvSpPr>
        <p:spPr>
          <a:xfrm>
            <a:off x="11214879" y="617050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77" name="그림 357">
            <a:extLst>
              <a:ext uri="{FF2B5EF4-FFF2-40B4-BE49-F238E27FC236}">
                <a16:creationId xmlns:a16="http://schemas.microsoft.com/office/drawing/2014/main" id="{61065707-C1AB-455E-B8AA-69A550DAA87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02592" y="830694"/>
            <a:ext cx="279170" cy="259797"/>
          </a:xfrm>
          <a:prstGeom prst="rect">
            <a:avLst/>
          </a:prstGeom>
        </p:spPr>
      </p:pic>
      <p:sp>
        <p:nvSpPr>
          <p:cNvPr id="978" name="Rectangle 135">
            <a:extLst>
              <a:ext uri="{FF2B5EF4-FFF2-40B4-BE49-F238E27FC236}">
                <a16:creationId xmlns:a16="http://schemas.microsoft.com/office/drawing/2014/main" id="{A911177D-B87F-451B-B2AF-57F0757D0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81639" y="89422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79" name="Rectangle 43">
            <a:extLst>
              <a:ext uri="{FF2B5EF4-FFF2-40B4-BE49-F238E27FC236}">
                <a16:creationId xmlns:a16="http://schemas.microsoft.com/office/drawing/2014/main" id="{DE1EAE5C-6734-458F-B176-049D31901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6375" y="94009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980" name="Rectangle 43">
            <a:extLst>
              <a:ext uri="{FF2B5EF4-FFF2-40B4-BE49-F238E27FC236}">
                <a16:creationId xmlns:a16="http://schemas.microsoft.com/office/drawing/2014/main" id="{21C42A12-3582-43A8-93A5-80687B0C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6375" y="11115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981" name="직사각형 361">
            <a:extLst>
              <a:ext uri="{FF2B5EF4-FFF2-40B4-BE49-F238E27FC236}">
                <a16:creationId xmlns:a16="http://schemas.microsoft.com/office/drawing/2014/main" id="{6688F383-BA24-42F8-B250-B500B28B25C7}"/>
              </a:ext>
            </a:extLst>
          </p:cNvPr>
          <p:cNvSpPr/>
          <p:nvPr/>
        </p:nvSpPr>
        <p:spPr>
          <a:xfrm>
            <a:off x="12981031" y="787954"/>
            <a:ext cx="77585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SSO_EAM</a:t>
            </a:r>
            <a:r>
              <a:rPr lang="ko-KR" altLang="en-US" sz="700" b="1" dirty="0">
                <a:latin typeface="Consolas" pitchFamily="49" charset="0"/>
              </a:rPr>
              <a:t>운영</a:t>
            </a:r>
            <a:r>
              <a:rPr lang="en-US" altLang="ko-KR" sz="700" b="1" dirty="0">
                <a:latin typeface="Consolas" pitchFamily="49" charset="0"/>
              </a:rPr>
              <a:t>AP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82" name="직사각형 362">
            <a:extLst>
              <a:ext uri="{FF2B5EF4-FFF2-40B4-BE49-F238E27FC236}">
                <a16:creationId xmlns:a16="http://schemas.microsoft.com/office/drawing/2014/main" id="{92C9BA40-974D-4D59-9505-043663267EE7}"/>
              </a:ext>
            </a:extLst>
          </p:cNvPr>
          <p:cNvSpPr/>
          <p:nvPr/>
        </p:nvSpPr>
        <p:spPr>
          <a:xfrm>
            <a:off x="12937168" y="893702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LPBSWS02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83" name="직사각형 76">
            <a:extLst>
              <a:ext uri="{FF2B5EF4-FFF2-40B4-BE49-F238E27FC236}">
                <a16:creationId xmlns:a16="http://schemas.microsoft.com/office/drawing/2014/main" id="{288DDFC2-A39E-4D80-B850-803F773E5B9A}"/>
              </a:ext>
            </a:extLst>
          </p:cNvPr>
          <p:cNvSpPr/>
          <p:nvPr/>
        </p:nvSpPr>
        <p:spPr>
          <a:xfrm>
            <a:off x="12715301" y="426537"/>
            <a:ext cx="1440000" cy="188054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??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84" name="직사각형 375">
            <a:extLst>
              <a:ext uri="{FF2B5EF4-FFF2-40B4-BE49-F238E27FC236}">
                <a16:creationId xmlns:a16="http://schemas.microsoft.com/office/drawing/2014/main" id="{7561515E-D874-4101-A545-736B6D684461}"/>
              </a:ext>
            </a:extLst>
          </p:cNvPr>
          <p:cNvSpPr/>
          <p:nvPr/>
        </p:nvSpPr>
        <p:spPr>
          <a:xfrm>
            <a:off x="12715301" y="617050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85" name="그림 357">
            <a:extLst>
              <a:ext uri="{FF2B5EF4-FFF2-40B4-BE49-F238E27FC236}">
                <a16:creationId xmlns:a16="http://schemas.microsoft.com/office/drawing/2014/main" id="{91A6D232-6BD6-4BBD-B204-351CA678DB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7453" y="866072"/>
            <a:ext cx="279170" cy="259797"/>
          </a:xfrm>
          <a:prstGeom prst="rect">
            <a:avLst/>
          </a:prstGeom>
        </p:spPr>
      </p:pic>
      <p:sp>
        <p:nvSpPr>
          <p:cNvPr id="986" name="Rectangle 135">
            <a:extLst>
              <a:ext uri="{FF2B5EF4-FFF2-40B4-BE49-F238E27FC236}">
                <a16:creationId xmlns:a16="http://schemas.microsoft.com/office/drawing/2014/main" id="{16ACF4C3-0B27-4F21-A940-78F0530C9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6500" y="92960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87" name="Rectangle 43">
            <a:extLst>
              <a:ext uri="{FF2B5EF4-FFF2-40B4-BE49-F238E27FC236}">
                <a16:creationId xmlns:a16="http://schemas.microsoft.com/office/drawing/2014/main" id="{04F462BA-2508-493E-A983-57EAACC1B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11236" y="97547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988" name="Rectangle 43">
            <a:extLst>
              <a:ext uri="{FF2B5EF4-FFF2-40B4-BE49-F238E27FC236}">
                <a16:creationId xmlns:a16="http://schemas.microsoft.com/office/drawing/2014/main" id="{B7943E7A-ACF0-40FC-BAE3-EE61EEC577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11236" y="11469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989" name="직사각형 361">
            <a:extLst>
              <a:ext uri="{FF2B5EF4-FFF2-40B4-BE49-F238E27FC236}">
                <a16:creationId xmlns:a16="http://schemas.microsoft.com/office/drawing/2014/main" id="{BA8F3781-FADE-42BB-991D-13BED0E355CC}"/>
              </a:ext>
            </a:extLst>
          </p:cNvPr>
          <p:cNvSpPr/>
          <p:nvPr/>
        </p:nvSpPr>
        <p:spPr>
          <a:xfrm>
            <a:off x="14885892" y="823332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90" name="직사각형 362">
            <a:extLst>
              <a:ext uri="{FF2B5EF4-FFF2-40B4-BE49-F238E27FC236}">
                <a16:creationId xmlns:a16="http://schemas.microsoft.com/office/drawing/2014/main" id="{E7FF8041-E7A0-4511-9AB2-21ED6AE24BA1}"/>
              </a:ext>
            </a:extLst>
          </p:cNvPr>
          <p:cNvSpPr/>
          <p:nvPr/>
        </p:nvSpPr>
        <p:spPr>
          <a:xfrm>
            <a:off x="14842029" y="929080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LPTSDB01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91" name="직사각형 76">
            <a:extLst>
              <a:ext uri="{FF2B5EF4-FFF2-40B4-BE49-F238E27FC236}">
                <a16:creationId xmlns:a16="http://schemas.microsoft.com/office/drawing/2014/main" id="{D4F8A3DB-88DD-41C4-A72A-869B9C8BC9A8}"/>
              </a:ext>
            </a:extLst>
          </p:cNvPr>
          <p:cNvSpPr/>
          <p:nvPr/>
        </p:nvSpPr>
        <p:spPr>
          <a:xfrm>
            <a:off x="14620162" y="461915"/>
            <a:ext cx="1440000" cy="18805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</a:t>
            </a:r>
            <a:r>
              <a:rPr lang="en-US" altLang="ko-KR" sz="1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VxRail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92" name="직사각형 375">
            <a:extLst>
              <a:ext uri="{FF2B5EF4-FFF2-40B4-BE49-F238E27FC236}">
                <a16:creationId xmlns:a16="http://schemas.microsoft.com/office/drawing/2014/main" id="{FCDBD4D2-A567-469F-8E21-8D22D0926B98}"/>
              </a:ext>
            </a:extLst>
          </p:cNvPr>
          <p:cNvSpPr/>
          <p:nvPr/>
        </p:nvSpPr>
        <p:spPr>
          <a:xfrm>
            <a:off x="14620162" y="652428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93" name="그림 357">
            <a:extLst>
              <a:ext uri="{FF2B5EF4-FFF2-40B4-BE49-F238E27FC236}">
                <a16:creationId xmlns:a16="http://schemas.microsoft.com/office/drawing/2014/main" id="{AA89DB17-8FC0-47F8-92AD-A8933FDD5B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9648" y="866072"/>
            <a:ext cx="279170" cy="259797"/>
          </a:xfrm>
          <a:prstGeom prst="rect">
            <a:avLst/>
          </a:prstGeom>
        </p:spPr>
      </p:pic>
      <p:sp>
        <p:nvSpPr>
          <p:cNvPr id="994" name="Rectangle 135">
            <a:extLst>
              <a:ext uri="{FF2B5EF4-FFF2-40B4-BE49-F238E27FC236}">
                <a16:creationId xmlns:a16="http://schemas.microsoft.com/office/drawing/2014/main" id="{F1A21A42-62E6-4A08-AAA8-B5CFF0477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48695" y="92960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95" name="Rectangle 43">
            <a:extLst>
              <a:ext uri="{FF2B5EF4-FFF2-40B4-BE49-F238E27FC236}">
                <a16:creationId xmlns:a16="http://schemas.microsoft.com/office/drawing/2014/main" id="{6A856409-ADEE-4DDE-98E5-96157E6BD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3431" y="97547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996" name="Rectangle 43">
            <a:extLst>
              <a:ext uri="{FF2B5EF4-FFF2-40B4-BE49-F238E27FC236}">
                <a16:creationId xmlns:a16="http://schemas.microsoft.com/office/drawing/2014/main" id="{AB95F136-FDFC-4F1B-A9A4-26F375EB4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3431" y="11469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997" name="직사각형 361">
            <a:extLst>
              <a:ext uri="{FF2B5EF4-FFF2-40B4-BE49-F238E27FC236}">
                <a16:creationId xmlns:a16="http://schemas.microsoft.com/office/drawing/2014/main" id="{5C8BD71D-80FE-4A68-AC04-92F52D599E95}"/>
              </a:ext>
            </a:extLst>
          </p:cNvPr>
          <p:cNvSpPr/>
          <p:nvPr/>
        </p:nvSpPr>
        <p:spPr>
          <a:xfrm>
            <a:off x="16448087" y="823332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98" name="직사각형 362">
            <a:extLst>
              <a:ext uri="{FF2B5EF4-FFF2-40B4-BE49-F238E27FC236}">
                <a16:creationId xmlns:a16="http://schemas.microsoft.com/office/drawing/2014/main" id="{630F89D4-7855-4E20-8828-B7CE29B7235F}"/>
              </a:ext>
            </a:extLst>
          </p:cNvPr>
          <p:cNvSpPr/>
          <p:nvPr/>
        </p:nvSpPr>
        <p:spPr>
          <a:xfrm>
            <a:off x="16404224" y="929080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LPTSDB02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99" name="직사각형 76">
            <a:extLst>
              <a:ext uri="{FF2B5EF4-FFF2-40B4-BE49-F238E27FC236}">
                <a16:creationId xmlns:a16="http://schemas.microsoft.com/office/drawing/2014/main" id="{3F3D23DA-7E10-497E-86DD-49C33DFF5366}"/>
              </a:ext>
            </a:extLst>
          </p:cNvPr>
          <p:cNvSpPr/>
          <p:nvPr/>
        </p:nvSpPr>
        <p:spPr>
          <a:xfrm>
            <a:off x="16182357" y="461915"/>
            <a:ext cx="1440000" cy="18805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</a:t>
            </a:r>
            <a:r>
              <a:rPr lang="en-US" altLang="ko-KR" sz="1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VxRail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00" name="직사각형 375">
            <a:extLst>
              <a:ext uri="{FF2B5EF4-FFF2-40B4-BE49-F238E27FC236}">
                <a16:creationId xmlns:a16="http://schemas.microsoft.com/office/drawing/2014/main" id="{80D15F49-BE96-4805-A0F9-322522B5D291}"/>
              </a:ext>
            </a:extLst>
          </p:cNvPr>
          <p:cNvSpPr/>
          <p:nvPr/>
        </p:nvSpPr>
        <p:spPr>
          <a:xfrm>
            <a:off x="16182357" y="652428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02" name="직사각형 3">
            <a:extLst>
              <a:ext uri="{FF2B5EF4-FFF2-40B4-BE49-F238E27FC236}">
                <a16:creationId xmlns:a16="http://schemas.microsoft.com/office/drawing/2014/main" id="{C16D2AF2-C1A4-49FB-ACFF-A7DEB60342EE}"/>
              </a:ext>
            </a:extLst>
          </p:cNvPr>
          <p:cNvSpPr/>
          <p:nvPr/>
        </p:nvSpPr>
        <p:spPr>
          <a:xfrm>
            <a:off x="10897576" y="466358"/>
            <a:ext cx="270198" cy="116115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en-US" altLang="ko-KR" sz="800" dirty="0" err="1">
                <a:solidFill>
                  <a:schemeClr val="tx1"/>
                </a:solidFill>
              </a:rPr>
              <a:t>i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u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x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03" name="직사각형 3">
            <a:extLst>
              <a:ext uri="{FF2B5EF4-FFF2-40B4-BE49-F238E27FC236}">
                <a16:creationId xmlns:a16="http://schemas.microsoft.com/office/drawing/2014/main" id="{3A70FCD9-AF5A-4DB1-AEAF-67CAF95B14FC}"/>
              </a:ext>
            </a:extLst>
          </p:cNvPr>
          <p:cNvSpPr/>
          <p:nvPr/>
        </p:nvSpPr>
        <p:spPr>
          <a:xfrm>
            <a:off x="14294504" y="466358"/>
            <a:ext cx="270198" cy="116115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W</a:t>
            </a:r>
          </a:p>
          <a:p>
            <a:pPr algn="ctr"/>
            <a:r>
              <a:rPr lang="en-US" altLang="ko-KR" sz="800" dirty="0" err="1">
                <a:solidFill>
                  <a:schemeClr val="tx1"/>
                </a:solidFill>
              </a:rPr>
              <a:t>i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w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0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1004" name="그림 357">
            <a:extLst>
              <a:ext uri="{FF2B5EF4-FFF2-40B4-BE49-F238E27FC236}">
                <a16:creationId xmlns:a16="http://schemas.microsoft.com/office/drawing/2014/main" id="{1F4F94A2-B488-4554-9898-B0D040881D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7453" y="10466606"/>
            <a:ext cx="279170" cy="259797"/>
          </a:xfrm>
          <a:prstGeom prst="rect">
            <a:avLst/>
          </a:prstGeom>
        </p:spPr>
      </p:pic>
      <p:sp>
        <p:nvSpPr>
          <p:cNvPr id="1005" name="Rectangle 135">
            <a:extLst>
              <a:ext uri="{FF2B5EF4-FFF2-40B4-BE49-F238E27FC236}">
                <a16:creationId xmlns:a16="http://schemas.microsoft.com/office/drawing/2014/main" id="{A4559740-338A-4CC7-9D8C-12F59AB81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6500" y="1053013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06" name="Rectangle 43">
            <a:extLst>
              <a:ext uri="{FF2B5EF4-FFF2-40B4-BE49-F238E27FC236}">
                <a16:creationId xmlns:a16="http://schemas.microsoft.com/office/drawing/2014/main" id="{63E3EC3F-2E60-4954-B753-3AEF082C4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1236" y="1057600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07" name="Rectangle 43">
            <a:extLst>
              <a:ext uri="{FF2B5EF4-FFF2-40B4-BE49-F238E27FC236}">
                <a16:creationId xmlns:a16="http://schemas.microsoft.com/office/drawing/2014/main" id="{E047B0A2-736D-4BCB-AA12-BA134DC45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1236" y="1074745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08" name="직사각형 361">
            <a:extLst>
              <a:ext uri="{FF2B5EF4-FFF2-40B4-BE49-F238E27FC236}">
                <a16:creationId xmlns:a16="http://schemas.microsoft.com/office/drawing/2014/main" id="{EDB3552F-EE72-4EB6-B9ED-573D983B9154}"/>
              </a:ext>
            </a:extLst>
          </p:cNvPr>
          <p:cNvSpPr/>
          <p:nvPr/>
        </p:nvSpPr>
        <p:spPr>
          <a:xfrm>
            <a:off x="14165892" y="10423866"/>
            <a:ext cx="7181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통합계정관리개발</a:t>
            </a:r>
          </a:p>
        </p:txBody>
      </p:sp>
      <p:sp>
        <p:nvSpPr>
          <p:cNvPr id="1009" name="직사각형 362">
            <a:extLst>
              <a:ext uri="{FF2B5EF4-FFF2-40B4-BE49-F238E27FC236}">
                <a16:creationId xmlns:a16="http://schemas.microsoft.com/office/drawing/2014/main" id="{5954EC22-1CA4-4203-BC6F-314A3C2DFA0A}"/>
              </a:ext>
            </a:extLst>
          </p:cNvPr>
          <p:cNvSpPr/>
          <p:nvPr/>
        </p:nvSpPr>
        <p:spPr>
          <a:xfrm>
            <a:off x="14122029" y="10529614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LDTSTC01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10" name="직사각형 76">
            <a:extLst>
              <a:ext uri="{FF2B5EF4-FFF2-40B4-BE49-F238E27FC236}">
                <a16:creationId xmlns:a16="http://schemas.microsoft.com/office/drawing/2014/main" id="{4883FA11-B716-47C9-B471-C1A8B007F009}"/>
              </a:ext>
            </a:extLst>
          </p:cNvPr>
          <p:cNvSpPr/>
          <p:nvPr/>
        </p:nvSpPr>
        <p:spPr>
          <a:xfrm>
            <a:off x="13900162" y="10062449"/>
            <a:ext cx="1440000" cy="18805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MX740C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11" name="직사각형 375">
            <a:extLst>
              <a:ext uri="{FF2B5EF4-FFF2-40B4-BE49-F238E27FC236}">
                <a16:creationId xmlns:a16="http://schemas.microsoft.com/office/drawing/2014/main" id="{0E77A7C9-059B-4758-8627-B35373CD97AC}"/>
              </a:ext>
            </a:extLst>
          </p:cNvPr>
          <p:cNvSpPr/>
          <p:nvPr/>
        </p:nvSpPr>
        <p:spPr>
          <a:xfrm>
            <a:off x="13900162" y="10252962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20" name="직사각형 3">
            <a:extLst>
              <a:ext uri="{FF2B5EF4-FFF2-40B4-BE49-F238E27FC236}">
                <a16:creationId xmlns:a16="http://schemas.microsoft.com/office/drawing/2014/main" id="{665F5C7A-3243-4824-A08F-D92B88298D23}"/>
              </a:ext>
            </a:extLst>
          </p:cNvPr>
          <p:cNvSpPr/>
          <p:nvPr/>
        </p:nvSpPr>
        <p:spPr>
          <a:xfrm>
            <a:off x="13574504" y="10066892"/>
            <a:ext cx="270198" cy="116115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W</a:t>
            </a:r>
          </a:p>
          <a:p>
            <a:pPr algn="ctr"/>
            <a:r>
              <a:rPr lang="en-US" altLang="ko-KR" sz="800" dirty="0" err="1">
                <a:solidFill>
                  <a:schemeClr val="tx1"/>
                </a:solidFill>
              </a:rPr>
              <a:t>i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w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0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1021" name="그림 357">
            <a:extLst>
              <a:ext uri="{FF2B5EF4-FFF2-40B4-BE49-F238E27FC236}">
                <a16:creationId xmlns:a16="http://schemas.microsoft.com/office/drawing/2014/main" id="{548B007B-D01B-4586-89FF-C873D1B132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6559" y="8996437"/>
            <a:ext cx="279170" cy="259797"/>
          </a:xfrm>
          <a:prstGeom prst="rect">
            <a:avLst/>
          </a:prstGeom>
        </p:spPr>
      </p:pic>
      <p:sp>
        <p:nvSpPr>
          <p:cNvPr id="1022" name="Rectangle 135">
            <a:extLst>
              <a:ext uri="{FF2B5EF4-FFF2-40B4-BE49-F238E27FC236}">
                <a16:creationId xmlns:a16="http://schemas.microsoft.com/office/drawing/2014/main" id="{8CDED1C1-3645-4807-B828-0C2EBAD6C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606" y="905996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23" name="Rectangle 43">
            <a:extLst>
              <a:ext uri="{FF2B5EF4-FFF2-40B4-BE49-F238E27FC236}">
                <a16:creationId xmlns:a16="http://schemas.microsoft.com/office/drawing/2014/main" id="{F95CA9B0-2EB2-4433-BCD1-426093B56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0342" y="910583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ㅇㅇ</a:t>
            </a:r>
          </a:p>
        </p:txBody>
      </p:sp>
      <p:sp>
        <p:nvSpPr>
          <p:cNvPr id="1024" name="Rectangle 43">
            <a:extLst>
              <a:ext uri="{FF2B5EF4-FFF2-40B4-BE49-F238E27FC236}">
                <a16:creationId xmlns:a16="http://schemas.microsoft.com/office/drawing/2014/main" id="{06B9D5AC-19D4-4BFB-85EC-1FC65FAE5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0342" y="9277289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solidFill>
                  <a:srgbClr val="000099"/>
                </a:solidFill>
                <a:latin typeface="+mn-ea"/>
              </a:rPr>
              <a:t>ㅁㅁ</a:t>
            </a:r>
          </a:p>
        </p:txBody>
      </p:sp>
      <p:sp>
        <p:nvSpPr>
          <p:cNvPr id="1025" name="직사각형 361">
            <a:extLst>
              <a:ext uri="{FF2B5EF4-FFF2-40B4-BE49-F238E27FC236}">
                <a16:creationId xmlns:a16="http://schemas.microsoft.com/office/drawing/2014/main" id="{E4469219-4ECB-4BBF-B6A3-F9CD057D3CE8}"/>
              </a:ext>
            </a:extLst>
          </p:cNvPr>
          <p:cNvSpPr/>
          <p:nvPr/>
        </p:nvSpPr>
        <p:spPr>
          <a:xfrm>
            <a:off x="8234998" y="8953697"/>
            <a:ext cx="53860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계리결산검증</a:t>
            </a:r>
          </a:p>
        </p:txBody>
      </p:sp>
      <p:sp>
        <p:nvSpPr>
          <p:cNvPr id="1026" name="직사각형 362">
            <a:extLst>
              <a:ext uri="{FF2B5EF4-FFF2-40B4-BE49-F238E27FC236}">
                <a16:creationId xmlns:a16="http://schemas.microsoft.com/office/drawing/2014/main" id="{68F6C197-6F0F-4F61-9459-CC3BE16D96EC}"/>
              </a:ext>
            </a:extLst>
          </p:cNvPr>
          <p:cNvSpPr/>
          <p:nvPr/>
        </p:nvSpPr>
        <p:spPr>
          <a:xfrm>
            <a:off x="8191135" y="9059445"/>
            <a:ext cx="3975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LDTSTC01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27" name="직사각형 76">
            <a:extLst>
              <a:ext uri="{FF2B5EF4-FFF2-40B4-BE49-F238E27FC236}">
                <a16:creationId xmlns:a16="http://schemas.microsoft.com/office/drawing/2014/main" id="{22C1A2E0-2472-4009-9FCB-A85EBE01246D}"/>
              </a:ext>
            </a:extLst>
          </p:cNvPr>
          <p:cNvSpPr/>
          <p:nvPr/>
        </p:nvSpPr>
        <p:spPr>
          <a:xfrm>
            <a:off x="7969268" y="8592280"/>
            <a:ext cx="1440000" cy="18805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MX740C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28" name="직사각형 375">
            <a:extLst>
              <a:ext uri="{FF2B5EF4-FFF2-40B4-BE49-F238E27FC236}">
                <a16:creationId xmlns:a16="http://schemas.microsoft.com/office/drawing/2014/main" id="{AC63BE01-0228-42E2-A6A8-40B31D70C7DF}"/>
              </a:ext>
            </a:extLst>
          </p:cNvPr>
          <p:cNvSpPr/>
          <p:nvPr/>
        </p:nvSpPr>
        <p:spPr>
          <a:xfrm>
            <a:off x="7969268" y="8782793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29" name="직사각형 3">
            <a:extLst>
              <a:ext uri="{FF2B5EF4-FFF2-40B4-BE49-F238E27FC236}">
                <a16:creationId xmlns:a16="http://schemas.microsoft.com/office/drawing/2014/main" id="{F87230FB-C246-4E64-98EA-BE81C6EC778F}"/>
              </a:ext>
            </a:extLst>
          </p:cNvPr>
          <p:cNvSpPr/>
          <p:nvPr/>
        </p:nvSpPr>
        <p:spPr>
          <a:xfrm>
            <a:off x="7643610" y="8596723"/>
            <a:ext cx="270198" cy="116115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RHEL</a:t>
            </a:r>
          </a:p>
        </p:txBody>
      </p:sp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E6EE1C06-50D0-45C7-B146-F73E879D408B}"/>
              </a:ext>
            </a:extLst>
          </p:cNvPr>
          <p:cNvSpPr/>
          <p:nvPr/>
        </p:nvSpPr>
        <p:spPr>
          <a:xfrm>
            <a:off x="13987130" y="10399042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2" name="Freeform: Shape 1031">
            <a:extLst>
              <a:ext uri="{FF2B5EF4-FFF2-40B4-BE49-F238E27FC236}">
                <a16:creationId xmlns:a16="http://schemas.microsoft.com/office/drawing/2014/main" id="{367C9B1B-1EA6-4A42-91CC-D0CCDC145E6D}"/>
              </a:ext>
            </a:extLst>
          </p:cNvPr>
          <p:cNvSpPr/>
          <p:nvPr/>
        </p:nvSpPr>
        <p:spPr>
          <a:xfrm>
            <a:off x="8049096" y="9089884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E7DA0998-D4F1-4E85-8D06-D0FF5D87F97E}"/>
              </a:ext>
            </a:extLst>
          </p:cNvPr>
          <p:cNvSpPr/>
          <p:nvPr/>
        </p:nvSpPr>
        <p:spPr>
          <a:xfrm>
            <a:off x="14723342" y="744560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4" name="Freeform: Shape 1033">
            <a:extLst>
              <a:ext uri="{FF2B5EF4-FFF2-40B4-BE49-F238E27FC236}">
                <a16:creationId xmlns:a16="http://schemas.microsoft.com/office/drawing/2014/main" id="{263EC0A4-B153-43A7-8646-540593B9CF48}"/>
              </a:ext>
            </a:extLst>
          </p:cNvPr>
          <p:cNvSpPr/>
          <p:nvPr/>
        </p:nvSpPr>
        <p:spPr>
          <a:xfrm>
            <a:off x="16238267" y="787954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0746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</TotalTime>
  <Words>412</Words>
  <Application>Microsoft Office PowerPoint</Application>
  <PresentationFormat>A3 Paper (297x420 mm)</PresentationFormat>
  <Paragraphs>264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Consolas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 kim</dc:creator>
  <cp:lastModifiedBy>doopo kim</cp:lastModifiedBy>
  <cp:revision>51</cp:revision>
  <dcterms:created xsi:type="dcterms:W3CDTF">2023-12-23T15:21:17Z</dcterms:created>
  <dcterms:modified xsi:type="dcterms:W3CDTF">2023-12-26T01:31:09Z</dcterms:modified>
</cp:coreProperties>
</file>