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13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7" r:id="rId1"/>
  </p:sldMasterIdLst>
  <p:notesMasterIdLst>
    <p:notesMasterId r:id="rId78"/>
  </p:notesMasterIdLst>
  <p:handoutMasterIdLst>
    <p:handoutMasterId r:id="rId79"/>
  </p:handoutMasterIdLst>
  <p:sldIdLst>
    <p:sldId id="349" r:id="rId2"/>
    <p:sldId id="367" r:id="rId3"/>
    <p:sldId id="2430" r:id="rId4"/>
    <p:sldId id="2427" r:id="rId5"/>
    <p:sldId id="2399" r:id="rId6"/>
    <p:sldId id="446" r:id="rId7"/>
    <p:sldId id="2398" r:id="rId8"/>
    <p:sldId id="2390" r:id="rId9"/>
    <p:sldId id="542" r:id="rId10"/>
    <p:sldId id="2392" r:id="rId11"/>
    <p:sldId id="467" r:id="rId12"/>
    <p:sldId id="550" r:id="rId13"/>
    <p:sldId id="2393" r:id="rId14"/>
    <p:sldId id="565" r:id="rId15"/>
    <p:sldId id="551" r:id="rId16"/>
    <p:sldId id="2394" r:id="rId17"/>
    <p:sldId id="552" r:id="rId18"/>
    <p:sldId id="545" r:id="rId19"/>
    <p:sldId id="573" r:id="rId20"/>
    <p:sldId id="2404" r:id="rId21"/>
    <p:sldId id="2444" r:id="rId22"/>
    <p:sldId id="2443" r:id="rId23"/>
    <p:sldId id="2439" r:id="rId24"/>
    <p:sldId id="2395" r:id="rId25"/>
    <p:sldId id="2441" r:id="rId26"/>
    <p:sldId id="2440" r:id="rId27"/>
    <p:sldId id="2442" r:id="rId28"/>
    <p:sldId id="2405" r:id="rId29"/>
    <p:sldId id="605" r:id="rId30"/>
    <p:sldId id="2396" r:id="rId31"/>
    <p:sldId id="2397" r:id="rId32"/>
    <p:sldId id="510" r:id="rId33"/>
    <p:sldId id="2400" r:id="rId34"/>
    <p:sldId id="554" r:id="rId35"/>
    <p:sldId id="548" r:id="rId36"/>
    <p:sldId id="2428" r:id="rId37"/>
    <p:sldId id="2425" r:id="rId38"/>
    <p:sldId id="2402" r:id="rId39"/>
    <p:sldId id="2426" r:id="rId40"/>
    <p:sldId id="2424" r:id="rId41"/>
    <p:sldId id="2418" r:id="rId42"/>
    <p:sldId id="2410" r:id="rId43"/>
    <p:sldId id="2432" r:id="rId44"/>
    <p:sldId id="456" r:id="rId45"/>
    <p:sldId id="2407" r:id="rId46"/>
    <p:sldId id="555" r:id="rId47"/>
    <p:sldId id="2446" r:id="rId48"/>
    <p:sldId id="2448" r:id="rId49"/>
    <p:sldId id="2447" r:id="rId50"/>
    <p:sldId id="2449" r:id="rId51"/>
    <p:sldId id="2445" r:id="rId52"/>
    <p:sldId id="2408" r:id="rId53"/>
    <p:sldId id="2409" r:id="rId54"/>
    <p:sldId id="562" r:id="rId55"/>
    <p:sldId id="2420" r:id="rId56"/>
    <p:sldId id="2436" r:id="rId57"/>
    <p:sldId id="2437" r:id="rId58"/>
    <p:sldId id="2438" r:id="rId59"/>
    <p:sldId id="2450" r:id="rId60"/>
    <p:sldId id="2435" r:id="rId61"/>
    <p:sldId id="2452" r:id="rId62"/>
    <p:sldId id="2451" r:id="rId63"/>
    <p:sldId id="2454" r:id="rId64"/>
    <p:sldId id="2455" r:id="rId65"/>
    <p:sldId id="2415" r:id="rId66"/>
    <p:sldId id="558" r:id="rId67"/>
    <p:sldId id="2411" r:id="rId68"/>
    <p:sldId id="557" r:id="rId69"/>
    <p:sldId id="2414" r:id="rId70"/>
    <p:sldId id="2413" r:id="rId71"/>
    <p:sldId id="568" r:id="rId72"/>
    <p:sldId id="469" r:id="rId73"/>
    <p:sldId id="2416" r:id="rId74"/>
    <p:sldId id="2429" r:id="rId75"/>
    <p:sldId id="2457" r:id="rId76"/>
    <p:sldId id="366" r:id="rId77"/>
  </p:sldIdLst>
  <p:sldSz cx="9906000" cy="6858000" type="A4"/>
  <p:notesSz cx="6896100" cy="10033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29768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859536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289304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719072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148840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578608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008376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438144" algn="l" defTabSz="859536" rtl="0" eaLnBrk="1" latinLnBrk="0" hangingPunct="1">
      <a:defRPr sz="19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기본 구역" id="{B77D941B-C512-4D92-A174-A0077CB8DD58}">
          <p14:sldIdLst>
            <p14:sldId id="349"/>
            <p14:sldId id="367"/>
            <p14:sldId id="2430"/>
            <p14:sldId id="2427"/>
            <p14:sldId id="2399"/>
            <p14:sldId id="446"/>
            <p14:sldId id="2398"/>
            <p14:sldId id="2390"/>
            <p14:sldId id="542"/>
            <p14:sldId id="2392"/>
            <p14:sldId id="467"/>
            <p14:sldId id="550"/>
            <p14:sldId id="2393"/>
            <p14:sldId id="565"/>
            <p14:sldId id="551"/>
            <p14:sldId id="2394"/>
            <p14:sldId id="552"/>
            <p14:sldId id="545"/>
            <p14:sldId id="573"/>
            <p14:sldId id="2404"/>
            <p14:sldId id="2444"/>
            <p14:sldId id="2443"/>
            <p14:sldId id="2439"/>
            <p14:sldId id="2395"/>
            <p14:sldId id="2441"/>
            <p14:sldId id="2440"/>
            <p14:sldId id="2442"/>
            <p14:sldId id="2405"/>
            <p14:sldId id="605"/>
            <p14:sldId id="2396"/>
            <p14:sldId id="2397"/>
            <p14:sldId id="510"/>
            <p14:sldId id="2400"/>
            <p14:sldId id="554"/>
            <p14:sldId id="548"/>
            <p14:sldId id="2428"/>
            <p14:sldId id="2425"/>
            <p14:sldId id="2402"/>
            <p14:sldId id="2426"/>
            <p14:sldId id="2424"/>
            <p14:sldId id="2418"/>
            <p14:sldId id="2410"/>
            <p14:sldId id="2432"/>
            <p14:sldId id="456"/>
            <p14:sldId id="2407"/>
            <p14:sldId id="555"/>
            <p14:sldId id="2446"/>
            <p14:sldId id="2448"/>
            <p14:sldId id="2447"/>
            <p14:sldId id="2449"/>
            <p14:sldId id="2445"/>
            <p14:sldId id="2408"/>
            <p14:sldId id="2409"/>
            <p14:sldId id="562"/>
            <p14:sldId id="2420"/>
            <p14:sldId id="2436"/>
            <p14:sldId id="2437"/>
            <p14:sldId id="2438"/>
            <p14:sldId id="2450"/>
            <p14:sldId id="2435"/>
            <p14:sldId id="2452"/>
            <p14:sldId id="2451"/>
            <p14:sldId id="2454"/>
            <p14:sldId id="2455"/>
            <p14:sldId id="2415"/>
            <p14:sldId id="558"/>
            <p14:sldId id="2411"/>
            <p14:sldId id="557"/>
            <p14:sldId id="2414"/>
            <p14:sldId id="2413"/>
            <p14:sldId id="568"/>
            <p14:sldId id="469"/>
            <p14:sldId id="2416"/>
            <p14:sldId id="2429"/>
            <p14:sldId id="2457"/>
            <p14:sldId id="366"/>
          </p14:sldIdLst>
        </p14:section>
      </p14:sectionLst>
    </p:ext>
    <p:ext uri="{EFAFB233-063F-42B5-8137-9DF3F51BA10A}">
      <p15:sldGuideLst xmlns:p15="http://schemas.microsoft.com/office/powerpoint/2012/main">
        <p15:guide id="4" pos="5910" userDrawn="1">
          <p15:clr>
            <a:srgbClr val="A4A3A4"/>
          </p15:clr>
        </p15:guide>
        <p15:guide id="7" pos="285" userDrawn="1">
          <p15:clr>
            <a:srgbClr val="A4A3A4"/>
          </p15:clr>
        </p15:guide>
        <p15:guide id="8" orient="horz" pos="86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A5AD"/>
    <a:srgbClr val="5F5F5F"/>
    <a:srgbClr val="B9CDE5"/>
    <a:srgbClr val="227980"/>
    <a:srgbClr val="323232"/>
    <a:srgbClr val="7F7F7F"/>
    <a:srgbClr val="4F4F4F"/>
    <a:srgbClr val="B9B9B9"/>
    <a:srgbClr val="7BA1CE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밝은 스타일 2 - 강조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6279" autoAdjust="0"/>
  </p:normalViewPr>
  <p:slideViewPr>
    <p:cSldViewPr snapToGrid="0" showGuides="1">
      <p:cViewPr varScale="1">
        <p:scale>
          <a:sx n="53" d="100"/>
          <a:sy n="53" d="100"/>
        </p:scale>
        <p:origin x="84" y="636"/>
      </p:cViewPr>
      <p:guideLst>
        <p:guide pos="5910"/>
        <p:guide pos="285"/>
        <p:guide orient="horz" pos="8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howGuides="1">
      <p:cViewPr varScale="1">
        <p:scale>
          <a:sx n="99" d="100"/>
          <a:sy n="99" d="100"/>
        </p:scale>
        <p:origin x="3564" y="78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t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DDAA0DBD-AC87-40BF-A7C2-6881CAE2C52C}" type="datetimeFigureOut">
              <a:rPr lang="en-US"/>
              <a:pPr>
                <a:defRPr/>
              </a:pPr>
              <a:t>1/4/2026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defTabSz="635000">
              <a:defRPr sz="8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3442" tIns="31721" rIns="63442" bIns="31721" numCol="1" anchor="b" anchorCtr="0" compatLnSpc="1">
            <a:prstTxWarp prst="textNoShape">
              <a:avLst/>
            </a:prstTxWarp>
          </a:bodyPr>
          <a:lstStyle>
            <a:lvl1pPr algn="r" defTabSz="635000">
              <a:defRPr sz="800"/>
            </a:lvl1pPr>
          </a:lstStyle>
          <a:p>
            <a:pPr>
              <a:defRPr/>
            </a:pPr>
            <a:fld id="{B50E21A8-1B89-46DD-97BC-65C92641B02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68079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906838" y="0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011D399D-0333-4D3B-8E15-BAB7851467CB}" type="datetimeFigureOut">
              <a:rPr lang="en-US"/>
              <a:pPr>
                <a:defRPr/>
              </a:pPr>
              <a:t>1/4/2026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1838" y="752475"/>
            <a:ext cx="5434012" cy="3762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9391" tIns="69696" rIns="139391" bIns="69696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8975" y="4765675"/>
            <a:ext cx="55181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0"/>
            <a:r>
              <a:rPr lang="en-US" noProof="0"/>
              <a:t>Second level</a:t>
            </a:r>
          </a:p>
          <a:p>
            <a:pPr lvl="0"/>
            <a:r>
              <a:rPr lang="en-US" noProof="0"/>
              <a:t>Third level</a:t>
            </a:r>
          </a:p>
          <a:p>
            <a:pPr lvl="0"/>
            <a:r>
              <a:rPr lang="en-US" noProof="0"/>
              <a:t>Fourth level</a:t>
            </a:r>
          </a:p>
          <a:p>
            <a:pPr lvl="0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529763"/>
            <a:ext cx="2989263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906838" y="9529763"/>
            <a:ext cx="2987675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6723" tIns="48362" rIns="96723" bIns="48362" numCol="1" anchor="b" anchorCtr="0" compatLnSpc="1">
            <a:prstTxWarp prst="textNoShape">
              <a:avLst/>
            </a:prstTxWarp>
          </a:bodyPr>
          <a:lstStyle>
            <a:lvl1pPr algn="r" defTabSz="635000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5287087-C0CC-41C5-BD26-C524F9D12F3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0573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698373" indent="-268605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074420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504188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933956" indent="-214884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840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608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8376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8144" algn="l" defTabSz="85953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84286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0059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41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0319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43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7785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55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86399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61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19851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62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81711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68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4104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71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7835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82336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633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83925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16421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37850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0891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98758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5287087-C0CC-41C5-BD26-C524F9D12F3A}" type="slidenum">
              <a:rPr lang="en-GB" smtClean="0"/>
              <a:pPr>
                <a:defRPr/>
              </a:pPr>
              <a:t>38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4983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02358" y="2290172"/>
            <a:ext cx="5734050" cy="1316627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0" lang="en-US" sz="4000" b="1" noProof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defRPr>
            </a:lvl1pPr>
          </a:lstStyle>
          <a:p>
            <a:pPr lvl="0" latinLnBrk="1"/>
            <a:endParaRPr lang="en-US" noProof="0" dirty="0"/>
          </a:p>
        </p:txBody>
      </p:sp>
      <p:sp>
        <p:nvSpPr>
          <p:cNvPr id="16" name="Text Placeholder 2"/>
          <p:cNvSpPr>
            <a:spLocks noGrp="1"/>
          </p:cNvSpPr>
          <p:nvPr>
            <p:ph type="subTitle" idx="1"/>
          </p:nvPr>
        </p:nvSpPr>
        <p:spPr>
          <a:xfrm>
            <a:off x="2662428" y="5884219"/>
            <a:ext cx="4613910" cy="493662"/>
          </a:xfrm>
        </p:spPr>
        <p:txBody>
          <a:bodyPr/>
          <a:lstStyle>
            <a:lvl1pPr marL="0" indent="0">
              <a:lnSpc>
                <a:spcPts val="2092"/>
              </a:lnSpc>
              <a:buNone/>
              <a:defRPr b="1" baseline="0" smtClean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defRPr>
            </a:lvl1pPr>
          </a:lstStyle>
          <a:p>
            <a:endParaRPr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58801"/>
            <a:ext cx="1224136" cy="5400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044FDCB-CD84-2B04-5BDB-F9E30C9B8D64}"/>
              </a:ext>
            </a:extLst>
          </p:cNvPr>
          <p:cNvSpPr txBox="1"/>
          <p:nvPr userDrawn="1"/>
        </p:nvSpPr>
        <p:spPr>
          <a:xfrm>
            <a:off x="2422499" y="1723108"/>
            <a:ext cx="51037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ko-KR" altLang="en-US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Arial"/>
              </a:rPr>
              <a:t>차세대 </a:t>
            </a:r>
            <a:r>
              <a:rPr lang="en-US" altLang="ko-KR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Arial"/>
              </a:rPr>
              <a:t>ERP</a:t>
            </a:r>
            <a:r>
              <a:rPr lang="ko-KR" altLang="en-US" sz="2000" b="1" kern="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Arial"/>
              </a:rPr>
              <a:t>시스템 구축 용역 사업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B9EC7366-608B-CF85-9F33-ED5DF1CCD801}"/>
              </a:ext>
            </a:extLst>
          </p:cNvPr>
          <p:cNvGrpSpPr/>
          <p:nvPr userDrawn="1"/>
        </p:nvGrpSpPr>
        <p:grpSpPr>
          <a:xfrm>
            <a:off x="2007488" y="1542276"/>
            <a:ext cx="5886070" cy="90192"/>
            <a:chOff x="1992255" y="1628800"/>
            <a:chExt cx="5886070" cy="200153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EF31DF4E-66D6-5DE9-715C-6BC72AAA3EF9}"/>
                </a:ext>
              </a:extLst>
            </p:cNvPr>
            <p:cNvSpPr/>
            <p:nvPr userDrawn="1"/>
          </p:nvSpPr>
          <p:spPr>
            <a:xfrm>
              <a:off x="1992255" y="1628801"/>
              <a:ext cx="1088114" cy="200152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Arial"/>
              </a:endParaRP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B4A460F6-B206-5058-DCD4-2D4421F485C8}"/>
                </a:ext>
              </a:extLst>
            </p:cNvPr>
            <p:cNvSpPr/>
            <p:nvPr userDrawn="1"/>
          </p:nvSpPr>
          <p:spPr>
            <a:xfrm>
              <a:off x="3080369" y="1628800"/>
              <a:ext cx="4797956" cy="199749"/>
            </a:xfrm>
            <a:prstGeom prst="rect">
              <a:avLst/>
            </a:prstGeom>
            <a:solidFill>
              <a:srgbClr val="008E9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Arial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6AA1F3F-CF81-E052-0464-D44EC0CC89BE}"/>
              </a:ext>
            </a:extLst>
          </p:cNvPr>
          <p:cNvGrpSpPr/>
          <p:nvPr userDrawn="1"/>
        </p:nvGrpSpPr>
        <p:grpSpPr>
          <a:xfrm>
            <a:off x="2026348" y="3606799"/>
            <a:ext cx="5886070" cy="90010"/>
            <a:chOff x="1992255" y="3113965"/>
            <a:chExt cx="5886070" cy="199749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302D3B54-1B6C-545E-5418-8FA29E67CBD3}"/>
                </a:ext>
              </a:extLst>
            </p:cNvPr>
            <p:cNvSpPr/>
            <p:nvPr userDrawn="1"/>
          </p:nvSpPr>
          <p:spPr>
            <a:xfrm>
              <a:off x="1992255" y="3113965"/>
              <a:ext cx="5886070" cy="199749"/>
            </a:xfrm>
            <a:prstGeom prst="rect">
              <a:avLst/>
            </a:prstGeom>
            <a:solidFill>
              <a:srgbClr val="4472C4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Arial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E3388F30-44B3-E3CD-9108-F58482756724}"/>
                </a:ext>
              </a:extLst>
            </p:cNvPr>
            <p:cNvSpPr/>
            <p:nvPr userDrawn="1"/>
          </p:nvSpPr>
          <p:spPr>
            <a:xfrm>
              <a:off x="1992255" y="3113965"/>
              <a:ext cx="1088114" cy="199749"/>
            </a:xfrm>
            <a:prstGeom prst="rect">
              <a:avLst/>
            </a:prstGeom>
            <a:solidFill>
              <a:srgbClr val="632C86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ko-KR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467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  <p15:guide id="3" orient="horz" pos="4133">
          <p15:clr>
            <a:srgbClr val="FBAE40"/>
          </p15:clr>
        </p15:guide>
        <p15:guide id="4" pos="6023">
          <p15:clr>
            <a:srgbClr val="FBAE40"/>
          </p15:clr>
        </p15:guide>
        <p15:guide id="5" pos="217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076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, 텍스트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>
                <a:ea typeface="맑은 고딕" pitchFamily="50" charset="-127"/>
              </a:defRPr>
            </a:lvl1pPr>
            <a:lvl2pPr>
              <a:defRPr>
                <a:ea typeface="맑은 고딕" pitchFamily="50" charset="-127"/>
              </a:defRPr>
            </a:lvl2pPr>
            <a:lvl3pPr>
              <a:defRPr>
                <a:ea typeface="맑은 고딕" pitchFamily="50" charset="-127"/>
              </a:defRPr>
            </a:lvl3pPr>
            <a:lvl4pPr>
              <a:defRPr>
                <a:ea typeface="맑은 고딕" pitchFamily="50" charset="-127"/>
              </a:defRPr>
            </a:lvl4pPr>
            <a:lvl5pPr>
              <a:defRPr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5029200" y="1600200"/>
            <a:ext cx="4381500" cy="2185988"/>
          </a:xfrm>
          <a:prstGeom prst="rect">
            <a:avLst/>
          </a:prstGeom>
        </p:spPr>
        <p:txBody>
          <a:bodyPr/>
          <a:lstStyle>
            <a:lvl1pPr>
              <a:defRPr>
                <a:ea typeface="맑은 고딕" pitchFamily="50" charset="-127"/>
              </a:defRPr>
            </a:lvl1pPr>
            <a:lvl2pPr>
              <a:defRPr>
                <a:ea typeface="맑은 고딕" pitchFamily="50" charset="-127"/>
              </a:defRPr>
            </a:lvl2pPr>
            <a:lvl3pPr>
              <a:defRPr>
                <a:ea typeface="맑은 고딕" pitchFamily="50" charset="-127"/>
              </a:defRPr>
            </a:lvl3pPr>
            <a:lvl4pPr>
              <a:defRPr>
                <a:ea typeface="맑은 고딕" pitchFamily="50" charset="-127"/>
              </a:defRPr>
            </a:lvl4pPr>
            <a:lvl5pPr>
              <a:defRPr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5029200" y="3938588"/>
            <a:ext cx="4381500" cy="2187575"/>
          </a:xfrm>
          <a:prstGeom prst="rect">
            <a:avLst/>
          </a:prstGeom>
        </p:spPr>
        <p:txBody>
          <a:bodyPr/>
          <a:lstStyle>
            <a:lvl1pPr>
              <a:defRPr>
                <a:ea typeface="맑은 고딕" pitchFamily="50" charset="-127"/>
              </a:defRPr>
            </a:lvl1pPr>
            <a:lvl2pPr>
              <a:defRPr>
                <a:ea typeface="맑은 고딕" pitchFamily="50" charset="-127"/>
              </a:defRPr>
            </a:lvl2pPr>
            <a:lvl3pPr>
              <a:defRPr>
                <a:ea typeface="맑은 고딕" pitchFamily="50" charset="-127"/>
              </a:defRPr>
            </a:lvl3pPr>
            <a:lvl4pPr>
              <a:defRPr>
                <a:ea typeface="맑은 고딕" pitchFamily="50" charset="-127"/>
              </a:defRPr>
            </a:lvl4pPr>
            <a:lvl5pPr>
              <a:defRPr>
                <a:ea typeface="맑은 고딕" pitchFamily="50" charset="-127"/>
              </a:defRPr>
            </a:lvl5pPr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</p:spTree>
    <p:extLst>
      <p:ext uri="{BB962C8B-B14F-4D97-AF65-F5344CB8AC3E}">
        <p14:creationId xmlns:p14="http://schemas.microsoft.com/office/powerpoint/2010/main" val="2167944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, 텍스트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텍스트 개체 틀 7"/>
          <p:cNvSpPr>
            <a:spLocks noGrp="1"/>
          </p:cNvSpPr>
          <p:nvPr>
            <p:ph type="body" sz="quarter" idx="10" hasCustomPrompt="1"/>
          </p:nvPr>
        </p:nvSpPr>
        <p:spPr>
          <a:xfrm>
            <a:off x="422274" y="1256829"/>
            <a:ext cx="7218363" cy="7304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kumimoji="0" lang="ko-KR" altLang="en-US" sz="1200" b="1" kern="1200" dirty="0">
                <a:solidFill>
                  <a:prstClr val="black"/>
                </a:solidFill>
                <a:latin typeface="맑은 고딕"/>
                <a:ea typeface="맑은 고딕"/>
                <a:cs typeface="+mn-cs"/>
              </a:defRPr>
            </a:lvl1pPr>
          </a:lstStyle>
          <a:p>
            <a:pPr lvl="0" algn="l" rtl="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400" b="1" dirty="0">
                <a:solidFill>
                  <a:prstClr val="black"/>
                </a:solidFill>
                <a:latin typeface="맑은 고딕"/>
                <a:ea typeface="맑은 고딕"/>
              </a:rPr>
              <a:t>0.0 </a:t>
            </a:r>
            <a:r>
              <a:rPr kumimoji="0" lang="ko-KR" altLang="en-US" sz="1400" b="1" dirty="0" err="1">
                <a:solidFill>
                  <a:prstClr val="black"/>
                </a:solidFill>
                <a:latin typeface="맑은 고딕"/>
                <a:ea typeface="맑은 고딕"/>
              </a:rPr>
              <a:t>대제목</a:t>
            </a:r>
            <a:endParaRPr kumimoji="0" lang="en-US" altLang="ko-KR" sz="1400" b="1" dirty="0">
              <a:solidFill>
                <a:prstClr val="black"/>
              </a:solidFill>
              <a:latin typeface="맑은 고딕"/>
              <a:ea typeface="맑은 고딕"/>
            </a:endParaRPr>
          </a:p>
          <a:p>
            <a:pPr lvl="0" algn="l" rtl="0" fontAlgn="auto" latinLnBrk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0" lang="en-US" altLang="ko-KR" sz="1400" b="1" dirty="0">
                <a:solidFill>
                  <a:prstClr val="black"/>
                </a:solidFill>
                <a:latin typeface="맑은 고딕"/>
                <a:ea typeface="맑은 고딕"/>
              </a:rPr>
              <a:t>0.0.1 </a:t>
            </a:r>
            <a:r>
              <a:rPr kumimoji="0" lang="ko-KR" altLang="en-US" sz="1400" b="1" dirty="0">
                <a:solidFill>
                  <a:prstClr val="black"/>
                </a:solidFill>
                <a:latin typeface="맑은 고딕"/>
                <a:ea typeface="맑은 고딕"/>
              </a:rPr>
              <a:t>소제목</a:t>
            </a:r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2" hasCustomPrompt="1"/>
          </p:nvPr>
        </p:nvSpPr>
        <p:spPr>
          <a:xfrm>
            <a:off x="422274" y="4052888"/>
            <a:ext cx="9003079" cy="668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lvl="0"/>
            <a:r>
              <a:rPr lang="ko-KR" altLang="en-US" dirty="0"/>
              <a:t>설명 작성</a:t>
            </a:r>
          </a:p>
        </p:txBody>
      </p:sp>
    </p:spTree>
    <p:extLst>
      <p:ext uri="{BB962C8B-B14F-4D97-AF65-F5344CB8AC3E}">
        <p14:creationId xmlns:p14="http://schemas.microsoft.com/office/powerpoint/2010/main" val="1268771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 txBox="1">
            <a:spLocks/>
          </p:cNvSpPr>
          <p:nvPr userDrawn="1"/>
        </p:nvSpPr>
        <p:spPr bwMode="auto">
          <a:xfrm>
            <a:off x="4738688" y="6463956"/>
            <a:ext cx="4286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kumimoji="1" sz="1000">
                <a:solidFill>
                  <a:schemeClr val="tx1"/>
                </a:solidFill>
                <a:latin typeface="Arial Narrow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1000">
                <a:solidFill>
                  <a:schemeClr val="tx1"/>
                </a:solidFill>
                <a:latin typeface="Arial Narrow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1000">
                <a:solidFill>
                  <a:schemeClr val="tx1"/>
                </a:solidFill>
                <a:latin typeface="Arial Narrow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1000">
                <a:solidFill>
                  <a:schemeClr val="tx1"/>
                </a:solidFill>
                <a:latin typeface="Arial Narrow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1000">
                <a:solidFill>
                  <a:schemeClr val="tx1"/>
                </a:solidFill>
                <a:latin typeface="Arial Narrow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 Narrow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 Narrow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 Narrow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 Narrow" pitchFamily="34" charset="0"/>
                <a:ea typeface="굴림" pitchFamily="50" charset="-127"/>
              </a:defRPr>
            </a:lvl9pPr>
          </a:lstStyle>
          <a:p>
            <a:pPr algn="ctr" latinLnBrk="0">
              <a:spcBef>
                <a:spcPct val="20000"/>
              </a:spcBef>
              <a:defRPr/>
            </a:pPr>
            <a:endParaRPr kumimoji="0"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" name="직선 연결선 3"/>
          <p:cNvCxnSpPr/>
          <p:nvPr userDrawn="1"/>
        </p:nvCxnSpPr>
        <p:spPr bwMode="auto">
          <a:xfrm>
            <a:off x="416496" y="6362278"/>
            <a:ext cx="9070299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 Box 28"/>
          <p:cNvSpPr txBox="1">
            <a:spLocks noChangeArrowheads="1"/>
          </p:cNvSpPr>
          <p:nvPr userDrawn="1"/>
        </p:nvSpPr>
        <p:spPr bwMode="auto">
          <a:xfrm>
            <a:off x="4817793" y="6511403"/>
            <a:ext cx="26770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 b="0" dirty="0">
                <a:latin typeface="맑은 고딕" pitchFamily="50" charset="-127"/>
                <a:ea typeface="맑은 고딕" pitchFamily="50" charset="-127"/>
              </a:rPr>
              <a:t>-</a:t>
            </a:r>
            <a:fld id="{E2D0E1CF-DD72-46D0-BDEA-0A9218CD3A64}" type="slidenum">
              <a:rPr lang="en-US" altLang="ko-KR" sz="1000" b="0" smtClean="0">
                <a:latin typeface="맑은 고딕" pitchFamily="50" charset="-127"/>
                <a:ea typeface="맑은 고딕" pitchFamily="50" charset="-127"/>
              </a:rPr>
              <a:pPr algn="ctr"/>
              <a:t>‹#›</a:t>
            </a:fld>
            <a:r>
              <a:rPr lang="en-US" altLang="ko-KR" sz="1000" b="0" dirty="0">
                <a:latin typeface="맑은 고딕" pitchFamily="50" charset="-127"/>
                <a:ea typeface="맑은 고딕" pitchFamily="50" charset="-127"/>
              </a:rPr>
              <a:t>-</a:t>
            </a:r>
          </a:p>
        </p:txBody>
      </p:sp>
      <p:pic>
        <p:nvPicPr>
          <p:cNvPr id="7" name="_x204523904" descr="EMB0000108011d6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0685" y="6538509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96" y="6435507"/>
            <a:ext cx="719380" cy="31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7740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310626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텍스트 개체 틀 2"/>
          <p:cNvSpPr txBox="1">
            <a:spLocks/>
          </p:cNvSpPr>
          <p:nvPr userDrawn="1"/>
        </p:nvSpPr>
        <p:spPr bwMode="auto">
          <a:xfrm>
            <a:off x="4738688" y="6463956"/>
            <a:ext cx="42862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kumimoji="1" sz="1000">
                <a:solidFill>
                  <a:schemeClr val="tx1"/>
                </a:solidFill>
                <a:latin typeface="Arial Narrow" pitchFamily="34" charset="0"/>
                <a:ea typeface="굴림" pitchFamily="50" charset="-127"/>
              </a:defRPr>
            </a:lvl1pPr>
            <a:lvl2pPr marL="742950" indent="-285750" eaLnBrk="0" hangingPunct="0">
              <a:defRPr kumimoji="1" sz="1000">
                <a:solidFill>
                  <a:schemeClr val="tx1"/>
                </a:solidFill>
                <a:latin typeface="Arial Narrow" pitchFamily="34" charset="0"/>
                <a:ea typeface="굴림" pitchFamily="50" charset="-127"/>
              </a:defRPr>
            </a:lvl2pPr>
            <a:lvl3pPr marL="1143000" indent="-228600" eaLnBrk="0" hangingPunct="0">
              <a:defRPr kumimoji="1" sz="1000">
                <a:solidFill>
                  <a:schemeClr val="tx1"/>
                </a:solidFill>
                <a:latin typeface="Arial Narrow" pitchFamily="34" charset="0"/>
                <a:ea typeface="굴림" pitchFamily="50" charset="-127"/>
              </a:defRPr>
            </a:lvl3pPr>
            <a:lvl4pPr marL="1600200" indent="-228600" eaLnBrk="0" hangingPunct="0">
              <a:defRPr kumimoji="1" sz="1000">
                <a:solidFill>
                  <a:schemeClr val="tx1"/>
                </a:solidFill>
                <a:latin typeface="Arial Narrow" pitchFamily="34" charset="0"/>
                <a:ea typeface="굴림" pitchFamily="50" charset="-127"/>
              </a:defRPr>
            </a:lvl4pPr>
            <a:lvl5pPr marL="2057400" indent="-228600" eaLnBrk="0" hangingPunct="0">
              <a:defRPr kumimoji="1" sz="1000">
                <a:solidFill>
                  <a:schemeClr val="tx1"/>
                </a:solidFill>
                <a:latin typeface="Arial Narrow" pitchFamily="34" charset="0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 Narrow" pitchFamily="34" charset="0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 Narrow" pitchFamily="34" charset="0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 Narrow" pitchFamily="34" charset="0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 Narrow" pitchFamily="34" charset="0"/>
                <a:ea typeface="굴림" pitchFamily="50" charset="-127"/>
              </a:defRPr>
            </a:lvl9pPr>
          </a:lstStyle>
          <a:p>
            <a:pPr algn="ctr" latinLnBrk="0">
              <a:spcBef>
                <a:spcPct val="20000"/>
              </a:spcBef>
              <a:defRPr/>
            </a:pPr>
            <a:endParaRPr kumimoji="0"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493543"/>
              </p:ext>
            </p:extLst>
          </p:nvPr>
        </p:nvGraphicFramePr>
        <p:xfrm>
          <a:off x="416496" y="256173"/>
          <a:ext cx="9070297" cy="676275"/>
        </p:xfrm>
        <a:graphic>
          <a:graphicData uri="http://schemas.openxmlformats.org/drawingml/2006/table">
            <a:tbl>
              <a:tblPr/>
              <a:tblGrid>
                <a:gridCol w="1753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56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65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41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505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815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08000" algn="l"/>
                          <a:tab pos="2743200" algn="ctr"/>
                          <a:tab pos="5486400" algn="r"/>
                        </a:tabLst>
                      </a:pPr>
                      <a:r>
                        <a:rPr kumimoji="0" lang="en-US" altLang="ko-KR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imes New Roman" pitchFamily="18" charset="0"/>
                        </a:rPr>
                        <a:t>`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kumimoji="0" lang="ko-KR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imes New Roman" pitchFamily="18" charset="0"/>
                        </a:rPr>
                        <a:t>모바일 </a:t>
                      </a:r>
                      <a:r>
                        <a:rPr kumimoji="0" lang="en-US" altLang="ko-K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imes New Roman" pitchFamily="18" charset="0"/>
                        </a:rPr>
                        <a:t>UI </a:t>
                      </a:r>
                      <a:r>
                        <a:rPr kumimoji="0" lang="ko-KR" alt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imes New Roman" pitchFamily="18" charset="0"/>
                        </a:rPr>
                        <a:t>공통 가이드</a:t>
                      </a:r>
                      <a:endParaRPr kumimoji="0" lang="ko-K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81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kumimoji="0" 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imes New Roman" pitchFamily="18" charset="0"/>
                        </a:rPr>
                        <a:t>업무구분</a:t>
                      </a:r>
                      <a:endParaRPr kumimoji="0" 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kumimoji="0" lang="ko-KR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imes New Roman" pitchFamily="18" charset="0"/>
                        </a:rPr>
                        <a:t>인프라 </a:t>
                      </a:r>
                      <a:r>
                        <a:rPr kumimoji="0" lang="en-US" altLang="ko-KR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imes New Roman" pitchFamily="18" charset="0"/>
                        </a:rPr>
                        <a:t>- UI</a:t>
                      </a:r>
                      <a:endParaRPr kumimoji="0" lang="ko-KR" alt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kumimoji="0" lang="ko-KR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imes New Roman" pitchFamily="18" charset="0"/>
                        </a:rPr>
                        <a:t>문서번호</a:t>
                      </a:r>
                      <a:endParaRPr kumimoji="0" lang="ko-KR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43200" algn="ctr"/>
                          <a:tab pos="5486400" algn="r"/>
                        </a:tabLst>
                      </a:pPr>
                      <a:r>
                        <a:rPr kumimoji="0" lang="en-US" altLang="ko-KR" sz="8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Times New Roman" pitchFamily="18" charset="0"/>
                        </a:rPr>
                        <a:t>NGES-COM-DE71-1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그림 7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66" y="324280"/>
            <a:ext cx="1224136" cy="540060"/>
          </a:xfrm>
          <a:prstGeom prst="rect">
            <a:avLst/>
          </a:prstGeom>
        </p:spPr>
      </p:pic>
      <p:cxnSp>
        <p:nvCxnSpPr>
          <p:cNvPr id="10" name="직선 연결선 9"/>
          <p:cNvCxnSpPr/>
          <p:nvPr userDrawn="1"/>
        </p:nvCxnSpPr>
        <p:spPr bwMode="auto">
          <a:xfrm>
            <a:off x="416496" y="6362278"/>
            <a:ext cx="9070299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 Box 28"/>
          <p:cNvSpPr txBox="1">
            <a:spLocks noChangeArrowheads="1"/>
          </p:cNvSpPr>
          <p:nvPr userDrawn="1"/>
        </p:nvSpPr>
        <p:spPr bwMode="auto">
          <a:xfrm>
            <a:off x="4817793" y="6511403"/>
            <a:ext cx="267702" cy="15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altLang="ko-KR" sz="1000" b="0" dirty="0">
                <a:latin typeface="맑은 고딕" pitchFamily="50" charset="-127"/>
                <a:ea typeface="맑은 고딕" pitchFamily="50" charset="-127"/>
              </a:rPr>
              <a:t>-</a:t>
            </a:r>
            <a:fld id="{E2D0E1CF-DD72-46D0-BDEA-0A9218CD3A64}" type="slidenum">
              <a:rPr lang="en-US" altLang="ko-KR" sz="1000" b="0" smtClean="0">
                <a:latin typeface="맑은 고딕" pitchFamily="50" charset="-127"/>
                <a:ea typeface="맑은 고딕" pitchFamily="50" charset="-127"/>
              </a:rPr>
              <a:pPr algn="ctr"/>
              <a:t>‹#›</a:t>
            </a:fld>
            <a:r>
              <a:rPr lang="en-US" altLang="ko-KR" sz="1000" b="0" dirty="0">
                <a:latin typeface="맑은 고딕" pitchFamily="50" charset="-127"/>
                <a:ea typeface="맑은 고딕" pitchFamily="50" charset="-127"/>
              </a:rPr>
              <a:t>-</a:t>
            </a:r>
          </a:p>
        </p:txBody>
      </p:sp>
      <p:pic>
        <p:nvPicPr>
          <p:cNvPr id="13" name="_x204523904" descr="EMB0000108011d6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0685" y="6538509"/>
            <a:ext cx="1166108" cy="12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183BE68A-C7EF-604C-ABD9-63AE9A1735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96" y="6435507"/>
            <a:ext cx="719380" cy="31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711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38" r:id="rId2"/>
    <p:sldLayoutId id="2147483939" r:id="rId3"/>
    <p:sldLayoutId id="2147483942" r:id="rId4"/>
    <p:sldLayoutId id="2147483945" r:id="rId5"/>
    <p:sldLayoutId id="2147483946" r:id="rId6"/>
  </p:sldLayoutIdLst>
  <p:txStyles>
    <p:titleStyle>
      <a:lvl1pPr algn="l" defTabSz="915988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defRPr kumimoji="1" sz="4400" b="1">
          <a:solidFill>
            <a:srgbClr val="7889FB"/>
          </a:solidFill>
          <a:latin typeface="+mj-lt"/>
          <a:ea typeface="+mj-ea"/>
          <a:cs typeface="+mj-cs"/>
        </a:defRPr>
      </a:lvl1pPr>
      <a:lvl2pPr algn="l" defTabSz="915988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defRPr kumimoji="1" sz="4400" b="1">
          <a:solidFill>
            <a:srgbClr val="7889FB"/>
          </a:solidFill>
          <a:latin typeface="Arial" pitchFamily="34" charset="0"/>
          <a:ea typeface="굴림" pitchFamily="50" charset="-127"/>
        </a:defRPr>
      </a:lvl2pPr>
      <a:lvl3pPr algn="l" defTabSz="915988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defRPr kumimoji="1" sz="4400" b="1">
          <a:solidFill>
            <a:srgbClr val="7889FB"/>
          </a:solidFill>
          <a:latin typeface="Arial" pitchFamily="34" charset="0"/>
          <a:ea typeface="굴림" pitchFamily="50" charset="-127"/>
        </a:defRPr>
      </a:lvl3pPr>
      <a:lvl4pPr algn="l" defTabSz="915988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defRPr kumimoji="1" sz="4400" b="1">
          <a:solidFill>
            <a:srgbClr val="7889FB"/>
          </a:solidFill>
          <a:latin typeface="Arial" pitchFamily="34" charset="0"/>
          <a:ea typeface="굴림" pitchFamily="50" charset="-127"/>
        </a:defRPr>
      </a:lvl4pPr>
      <a:lvl5pPr algn="l" defTabSz="915988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defRPr kumimoji="1" sz="4400" b="1">
          <a:solidFill>
            <a:srgbClr val="7889FB"/>
          </a:solidFill>
          <a:latin typeface="Arial" pitchFamily="34" charset="0"/>
          <a:ea typeface="굴림" pitchFamily="50" charset="-127"/>
        </a:defRPr>
      </a:lvl5pPr>
      <a:lvl6pPr marL="457200" algn="l" defTabSz="915988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defRPr kumimoji="1" b="1">
          <a:solidFill>
            <a:srgbClr val="7889FB"/>
          </a:solidFill>
          <a:latin typeface="Arial" pitchFamily="34" charset="0"/>
          <a:ea typeface="굴림" pitchFamily="50" charset="-127"/>
        </a:defRPr>
      </a:lvl6pPr>
      <a:lvl7pPr marL="914400" algn="l" defTabSz="915988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defRPr kumimoji="1" b="1">
          <a:solidFill>
            <a:srgbClr val="7889FB"/>
          </a:solidFill>
          <a:latin typeface="Arial" pitchFamily="34" charset="0"/>
          <a:ea typeface="굴림" pitchFamily="50" charset="-127"/>
        </a:defRPr>
      </a:lvl7pPr>
      <a:lvl8pPr marL="1371600" algn="l" defTabSz="915988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defRPr kumimoji="1" b="1">
          <a:solidFill>
            <a:srgbClr val="7889FB"/>
          </a:solidFill>
          <a:latin typeface="Arial" pitchFamily="34" charset="0"/>
          <a:ea typeface="굴림" pitchFamily="50" charset="-127"/>
        </a:defRPr>
      </a:lvl8pPr>
      <a:lvl9pPr marL="1828800" algn="l" defTabSz="915988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defRPr kumimoji="1" b="1">
          <a:solidFill>
            <a:srgbClr val="7889FB"/>
          </a:solidFill>
          <a:latin typeface="Arial" pitchFamily="34" charset="0"/>
          <a:ea typeface="굴림" pitchFamily="50" charset="-127"/>
        </a:defRPr>
      </a:lvl9pPr>
    </p:titleStyle>
    <p:bodyStyle>
      <a:lvl1pPr marL="342900" indent="-342900" algn="l" defTabSz="190500" rtl="0" eaLnBrk="0" fontAlgn="base" hangingPunct="0">
        <a:spcBef>
          <a:spcPct val="45000"/>
        </a:spcBef>
        <a:spcAft>
          <a:spcPct val="0"/>
        </a:spcAft>
        <a:buClr>
          <a:srgbClr val="990000"/>
        </a:buClr>
        <a:buSzPct val="100000"/>
        <a:buChar char="•"/>
        <a:tabLst>
          <a:tab pos="228600" algn="l"/>
        </a:tabLst>
        <a:defRPr sz="1400" b="1">
          <a:solidFill>
            <a:schemeClr val="tx1"/>
          </a:solidFill>
          <a:latin typeface="+mn-lt"/>
          <a:ea typeface="+mn-ea"/>
          <a:cs typeface="+mn-cs"/>
        </a:defRPr>
      </a:lvl1pPr>
      <a:lvl2pPr marL="520700" indent="-166688" algn="l" defTabSz="190500" rtl="0" eaLnBrk="0" fontAlgn="base" hangingPunct="0">
        <a:spcBef>
          <a:spcPct val="45000"/>
        </a:spcBef>
        <a:spcAft>
          <a:spcPct val="0"/>
        </a:spcAft>
        <a:buClr>
          <a:srgbClr val="990000"/>
        </a:buClr>
        <a:buSzPct val="100000"/>
        <a:buChar char="•"/>
        <a:tabLst>
          <a:tab pos="228600" algn="l"/>
        </a:tabLst>
        <a:defRPr sz="1400">
          <a:solidFill>
            <a:schemeClr val="tx1"/>
          </a:solidFill>
          <a:latin typeface="+mn-lt"/>
          <a:ea typeface="+mn-ea"/>
        </a:defRPr>
      </a:lvl2pPr>
      <a:lvl3pPr marL="831850" indent="-120650" algn="l" defTabSz="190500" rtl="0" eaLnBrk="0" fontAlgn="base" hangingPunct="0">
        <a:spcBef>
          <a:spcPct val="45000"/>
        </a:spcBef>
        <a:spcAft>
          <a:spcPct val="0"/>
        </a:spcAft>
        <a:buClr>
          <a:srgbClr val="990000"/>
        </a:buClr>
        <a:buSzPct val="100000"/>
        <a:buChar char="-"/>
        <a:tabLst>
          <a:tab pos="228600" algn="l"/>
        </a:tabLst>
        <a:defRPr sz="1200">
          <a:solidFill>
            <a:schemeClr val="tx1"/>
          </a:solidFill>
          <a:latin typeface="+mn-lt"/>
          <a:ea typeface="+mn-ea"/>
        </a:defRPr>
      </a:lvl3pPr>
      <a:lvl4pPr marL="1241425" indent="-187325" algn="l" defTabSz="190500" rtl="0" eaLnBrk="0" fontAlgn="base" hangingPunct="0">
        <a:spcBef>
          <a:spcPct val="20000"/>
        </a:spcBef>
        <a:spcAft>
          <a:spcPct val="0"/>
        </a:spcAft>
        <a:buChar char="»"/>
        <a:tabLst>
          <a:tab pos="228600" algn="l"/>
        </a:tabLst>
        <a:defRPr sz="1200">
          <a:solidFill>
            <a:schemeClr val="tx1"/>
          </a:solidFill>
          <a:latin typeface="+mn-lt"/>
          <a:ea typeface="+mn-ea"/>
        </a:defRPr>
      </a:lvl4pPr>
      <a:lvl5pPr marL="1533525" indent="-101600" algn="l" defTabSz="190500" rtl="0" eaLnBrk="0" fontAlgn="base" hangingPunct="0">
        <a:spcBef>
          <a:spcPct val="20000"/>
        </a:spcBef>
        <a:spcAft>
          <a:spcPct val="0"/>
        </a:spcAft>
        <a:buChar char="»"/>
        <a:tabLst>
          <a:tab pos="228600" algn="l"/>
        </a:tabLst>
        <a:defRPr sz="1200">
          <a:solidFill>
            <a:schemeClr val="tx1"/>
          </a:solidFill>
          <a:latin typeface="+mn-lt"/>
          <a:ea typeface="+mn-ea"/>
        </a:defRPr>
      </a:lvl5pPr>
      <a:lvl6pPr marL="1990725" indent="-101600" algn="l" defTabSz="190500" rtl="0" eaLnBrk="0" fontAlgn="base" hangingPunct="0">
        <a:spcBef>
          <a:spcPct val="20000"/>
        </a:spcBef>
        <a:spcAft>
          <a:spcPct val="0"/>
        </a:spcAft>
        <a:buChar char="»"/>
        <a:tabLst>
          <a:tab pos="228600" algn="l"/>
        </a:tabLst>
        <a:defRPr sz="1200">
          <a:solidFill>
            <a:schemeClr val="tx1"/>
          </a:solidFill>
          <a:latin typeface="+mn-lt"/>
          <a:ea typeface="+mn-ea"/>
        </a:defRPr>
      </a:lvl6pPr>
      <a:lvl7pPr marL="2447925" indent="-101600" algn="l" defTabSz="190500" rtl="0" eaLnBrk="0" fontAlgn="base" hangingPunct="0">
        <a:spcBef>
          <a:spcPct val="20000"/>
        </a:spcBef>
        <a:spcAft>
          <a:spcPct val="0"/>
        </a:spcAft>
        <a:buChar char="»"/>
        <a:tabLst>
          <a:tab pos="228600" algn="l"/>
        </a:tabLst>
        <a:defRPr sz="1200">
          <a:solidFill>
            <a:schemeClr val="tx1"/>
          </a:solidFill>
          <a:latin typeface="+mn-lt"/>
          <a:ea typeface="+mn-ea"/>
        </a:defRPr>
      </a:lvl7pPr>
      <a:lvl8pPr marL="2905125" indent="-101600" algn="l" defTabSz="190500" rtl="0" eaLnBrk="0" fontAlgn="base" hangingPunct="0">
        <a:spcBef>
          <a:spcPct val="20000"/>
        </a:spcBef>
        <a:spcAft>
          <a:spcPct val="0"/>
        </a:spcAft>
        <a:buChar char="»"/>
        <a:tabLst>
          <a:tab pos="228600" algn="l"/>
        </a:tabLst>
        <a:defRPr sz="1200">
          <a:solidFill>
            <a:schemeClr val="tx1"/>
          </a:solidFill>
          <a:latin typeface="+mn-lt"/>
          <a:ea typeface="+mn-ea"/>
        </a:defRPr>
      </a:lvl8pPr>
      <a:lvl9pPr marL="3362325" indent="-101600" algn="l" defTabSz="190500" rtl="0" eaLnBrk="0" fontAlgn="base" hangingPunct="0">
        <a:spcBef>
          <a:spcPct val="20000"/>
        </a:spcBef>
        <a:spcAft>
          <a:spcPct val="0"/>
        </a:spcAft>
        <a:buChar char="»"/>
        <a:tabLst>
          <a:tab pos="228600" algn="l"/>
        </a:tabLst>
        <a:defRPr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14.xml"/><Relationship Id="rId3" Type="http://schemas.openxmlformats.org/officeDocument/2006/relationships/tags" Target="../tags/tag9.xml"/><Relationship Id="rId7" Type="http://schemas.openxmlformats.org/officeDocument/2006/relationships/tags" Target="../tags/tag13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10" Type="http://schemas.openxmlformats.org/officeDocument/2006/relationships/image" Target="../media/image13.jpeg"/><Relationship Id="rId4" Type="http://schemas.openxmlformats.org/officeDocument/2006/relationships/tags" Target="../tags/tag10.xml"/><Relationship Id="rId9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7" Type="http://schemas.openxmlformats.org/officeDocument/2006/relationships/image" Target="../media/image14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3.jpe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3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4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3.jpeg"/><Relationship Id="rId4" Type="http://schemas.openxmlformats.org/officeDocument/2006/relationships/image" Target="../media/image2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8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40.xml"/><Relationship Id="rId3" Type="http://schemas.openxmlformats.org/officeDocument/2006/relationships/tags" Target="../tags/tag35.xml"/><Relationship Id="rId7" Type="http://schemas.openxmlformats.org/officeDocument/2006/relationships/tags" Target="../tags/tag39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9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Relationship Id="rId4" Type="http://schemas.openxmlformats.org/officeDocument/2006/relationships/image" Target="../media/image13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8.jpe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EBE6B6C-8DC7-8ECD-A776-02075F97B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974" y="2035249"/>
            <a:ext cx="5734050" cy="131662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b="0" dirty="0">
                <a:latin typeface="HY견고딕" panose="02030600000101010101" pitchFamily="18" charset="-127"/>
                <a:ea typeface="HY견고딕" panose="02030600000101010101" pitchFamily="18" charset="-127"/>
              </a:rPr>
              <a:t>모바일 </a:t>
            </a:r>
            <a:r>
              <a:rPr lang="en-US" altLang="ko-KR" b="0" dirty="0">
                <a:latin typeface="HY견고딕" panose="02030600000101010101" pitchFamily="18" charset="-127"/>
                <a:ea typeface="HY견고딕" panose="02030600000101010101" pitchFamily="18" charset="-127"/>
              </a:rPr>
              <a:t>UI </a:t>
            </a:r>
            <a:r>
              <a:rPr lang="ko-KR" altLang="en-US" b="0" dirty="0">
                <a:latin typeface="HY견고딕" panose="02030600000101010101" pitchFamily="18" charset="-127"/>
                <a:ea typeface="HY견고딕" panose="02030600000101010101" pitchFamily="18" charset="-127"/>
              </a:rPr>
              <a:t>공통가이드</a:t>
            </a:r>
            <a:endParaRPr lang="ko-KR" altLang="en-US" sz="1800" b="0" dirty="0">
              <a:solidFill>
                <a:srgbClr val="FF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7" name="부제목 6"/>
          <p:cNvSpPr>
            <a:spLocks noGrp="1"/>
          </p:cNvSpPr>
          <p:nvPr>
            <p:ph type="subTitle" idx="1"/>
          </p:nvPr>
        </p:nvSpPr>
        <p:spPr>
          <a:xfrm>
            <a:off x="2646045" y="5883388"/>
            <a:ext cx="4613910" cy="493662"/>
          </a:xfrm>
        </p:spPr>
        <p:txBody>
          <a:bodyPr/>
          <a:lstStyle/>
          <a:p>
            <a:pPr algn="ctr"/>
            <a:r>
              <a:rPr lang="en-US" altLang="ko-KR" dirty="0"/>
              <a:t>2024. 11. 14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A2A28CF-B02D-9091-9309-503AC4091D75}"/>
              </a:ext>
            </a:extLst>
          </p:cNvPr>
          <p:cNvSpPr txBox="1"/>
          <p:nvPr/>
        </p:nvSpPr>
        <p:spPr>
          <a:xfrm>
            <a:off x="6044218" y="4302397"/>
            <a:ext cx="3551613" cy="111642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NGES-COM-DE71-1</a:t>
            </a:r>
          </a:p>
          <a:p>
            <a:pPr lvl="1" algn="r">
              <a:lnSpc>
                <a:spcPct val="130000"/>
              </a:lnSpc>
              <a:spcBef>
                <a:spcPts val="0"/>
              </a:spcBef>
            </a:pP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Ver. 1.0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128769" y="4498582"/>
            <a:ext cx="24670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pic>
        <p:nvPicPr>
          <p:cNvPr id="1025" name="_x204522384" descr="EMB0000108011d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794" y="6235888"/>
            <a:ext cx="1550914" cy="17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278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E7D619B-CD2C-0771-D90D-76DFCFC68C2E}"/>
              </a:ext>
            </a:extLst>
          </p:cNvPr>
          <p:cNvSpPr txBox="1"/>
          <p:nvPr/>
        </p:nvSpPr>
        <p:spPr>
          <a:xfrm>
            <a:off x="372860" y="1216238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1200" b="1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2.1.3 </a:t>
            </a:r>
            <a:r>
              <a:rPr lang="ko-KR" altLang="en-US" dirty="0"/>
              <a:t>버튼 센터 정렬 정의</a:t>
            </a:r>
          </a:p>
        </p:txBody>
      </p:sp>
      <p:graphicFrame>
        <p:nvGraphicFramePr>
          <p:cNvPr id="56" name="표 55">
            <a:extLst>
              <a:ext uri="{FF2B5EF4-FFF2-40B4-BE49-F238E27FC236}">
                <a16:creationId xmlns:a16="http://schemas.microsoft.com/office/drawing/2014/main" id="{7D707F37-F9A3-2C00-5C43-A216309A3A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9884612"/>
              </p:ext>
            </p:extLst>
          </p:nvPr>
        </p:nvGraphicFramePr>
        <p:xfrm>
          <a:off x="468206" y="1676134"/>
          <a:ext cx="8948844" cy="9958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2948">
                  <a:extLst>
                    <a:ext uri="{9D8B030D-6E8A-4147-A177-3AD203B41FA5}">
                      <a16:colId xmlns:a16="http://schemas.microsoft.com/office/drawing/2014/main" val="2366049380"/>
                    </a:ext>
                  </a:extLst>
                </a:gridCol>
                <a:gridCol w="2982948">
                  <a:extLst>
                    <a:ext uri="{9D8B030D-6E8A-4147-A177-3AD203B41FA5}">
                      <a16:colId xmlns:a16="http://schemas.microsoft.com/office/drawing/2014/main" val="2736228626"/>
                    </a:ext>
                  </a:extLst>
                </a:gridCol>
                <a:gridCol w="2982948">
                  <a:extLst>
                    <a:ext uri="{9D8B030D-6E8A-4147-A177-3AD203B41FA5}">
                      <a16:colId xmlns:a16="http://schemas.microsoft.com/office/drawing/2014/main" val="144817951"/>
                    </a:ext>
                  </a:extLst>
                </a:gridCol>
              </a:tblGrid>
              <a:tr h="32134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 i="0" spc="-6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가운데 정렬한 </a:t>
                      </a:r>
                      <a:r>
                        <a:rPr lang="en-US" altLang="ko-KR" sz="800" b="0" i="0" spc="-6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Short </a:t>
                      </a:r>
                      <a:r>
                        <a:rPr lang="ko-KR" altLang="en-US" sz="800" b="0" i="0" spc="-6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사이즈 버튼</a:t>
                      </a: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 i="0" spc="-6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가운데 정렬한 </a:t>
                      </a:r>
                      <a:r>
                        <a:rPr lang="en-US" altLang="ko-KR" sz="800" b="0" i="0" spc="-6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Medium </a:t>
                      </a:r>
                      <a:r>
                        <a:rPr lang="ko-KR" altLang="en-US" sz="800" b="0" i="0" spc="-6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사이즈 버튼</a:t>
                      </a:r>
                      <a:r>
                        <a:rPr lang="en-US" altLang="ko-KR" sz="800" b="0" i="0" spc="-6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 </a:t>
                      </a:r>
                      <a:endParaRPr lang="ko-KR" altLang="en-US" sz="800" b="0" i="0" spc="-6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가운데 정렬한 </a:t>
                      </a:r>
                      <a: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Full</a:t>
                      </a: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 사이즈 버튼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515908"/>
                  </a:ext>
                </a:extLst>
              </a:tr>
              <a:tr h="674555">
                <a:tc>
                  <a:txBody>
                    <a:bodyPr/>
                    <a:lstStyle/>
                    <a:p>
                      <a:pPr latinLnBrk="1"/>
                      <a:endParaRPr lang="ko-KR" altLang="en-US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endParaRPr kumimoji="1" lang="ko-KR" altLang="en-US" sz="8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7275256"/>
                  </a:ext>
                </a:extLst>
              </a:tr>
            </a:tbl>
          </a:graphicData>
        </a:graphic>
      </p:graphicFrame>
      <p:grpSp>
        <p:nvGrpSpPr>
          <p:cNvPr id="57" name="그룹 56">
            <a:extLst>
              <a:ext uri="{FF2B5EF4-FFF2-40B4-BE49-F238E27FC236}">
                <a16:creationId xmlns:a16="http://schemas.microsoft.com/office/drawing/2014/main" id="{EA34ACCF-3A19-05D8-7E11-8A5B3EC5A463}"/>
              </a:ext>
            </a:extLst>
          </p:cNvPr>
          <p:cNvGrpSpPr/>
          <p:nvPr/>
        </p:nvGrpSpPr>
        <p:grpSpPr>
          <a:xfrm>
            <a:off x="736245" y="2178071"/>
            <a:ext cx="2501938" cy="222291"/>
            <a:chOff x="5172864" y="5527169"/>
            <a:chExt cx="2258820" cy="222291"/>
          </a:xfrm>
        </p:grpSpPr>
        <p:cxnSp>
          <p:nvCxnSpPr>
            <p:cNvPr id="58" name="직선 연결선[R] 4">
              <a:extLst>
                <a:ext uri="{FF2B5EF4-FFF2-40B4-BE49-F238E27FC236}">
                  <a16:creationId xmlns:a16="http://schemas.microsoft.com/office/drawing/2014/main" id="{7651C531-8277-217A-CC04-2803A41FF9E6}"/>
                </a:ext>
              </a:extLst>
            </p:cNvPr>
            <p:cNvCxnSpPr/>
            <p:nvPr/>
          </p:nvCxnSpPr>
          <p:spPr>
            <a:xfrm>
              <a:off x="7431684" y="5527169"/>
              <a:ext cx="0" cy="22132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직선 연결선[R] 5">
              <a:extLst>
                <a:ext uri="{FF2B5EF4-FFF2-40B4-BE49-F238E27FC236}">
                  <a16:creationId xmlns:a16="http://schemas.microsoft.com/office/drawing/2014/main" id="{17F5BD37-8FF8-39DE-8E21-6122E75A4F59}"/>
                </a:ext>
              </a:extLst>
            </p:cNvPr>
            <p:cNvCxnSpPr/>
            <p:nvPr/>
          </p:nvCxnSpPr>
          <p:spPr>
            <a:xfrm>
              <a:off x="5172864" y="5528140"/>
              <a:ext cx="0" cy="22132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직선 연결선[R] 6">
              <a:extLst>
                <a:ext uri="{FF2B5EF4-FFF2-40B4-BE49-F238E27FC236}">
                  <a16:creationId xmlns:a16="http://schemas.microsoft.com/office/drawing/2014/main" id="{82C0B02C-F3C5-B5C7-6ECA-6D03A35CC153}"/>
                </a:ext>
              </a:extLst>
            </p:cNvPr>
            <p:cNvCxnSpPr>
              <a:cxnSpLocks/>
            </p:cNvCxnSpPr>
            <p:nvPr/>
          </p:nvCxnSpPr>
          <p:spPr>
            <a:xfrm>
              <a:off x="5188395" y="5638800"/>
              <a:ext cx="2225816" cy="0"/>
            </a:xfrm>
            <a:prstGeom prst="line">
              <a:avLst/>
            </a:prstGeom>
            <a:ln w="3175">
              <a:solidFill>
                <a:schemeClr val="tx1"/>
              </a:solidFill>
              <a:prstDash val="dash"/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모서리가 둥근 직사각형 28">
            <a:extLst>
              <a:ext uri="{FF2B5EF4-FFF2-40B4-BE49-F238E27FC236}">
                <a16:creationId xmlns:a16="http://schemas.microsoft.com/office/drawing/2014/main" id="{809F6011-FF76-9674-3C9F-BBD2E2C63C4A}"/>
              </a:ext>
            </a:extLst>
          </p:cNvPr>
          <p:cNvSpPr/>
          <p:nvPr/>
        </p:nvSpPr>
        <p:spPr>
          <a:xfrm>
            <a:off x="1659529" y="2188100"/>
            <a:ext cx="708946" cy="202579"/>
          </a:xfrm>
          <a:prstGeom prst="roundRect">
            <a:avLst/>
          </a:prstGeom>
          <a:solidFill>
            <a:srgbClr val="2EA5AD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버튼</a:t>
            </a:r>
            <a:endParaRPr kumimoji="1" lang="ko-Kore-KR" altLang="en-US" sz="700" spc="-60" dirty="0" err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F29183FD-B515-044D-B54D-8003915EC552}"/>
              </a:ext>
            </a:extLst>
          </p:cNvPr>
          <p:cNvGrpSpPr/>
          <p:nvPr/>
        </p:nvGrpSpPr>
        <p:grpSpPr>
          <a:xfrm>
            <a:off x="3668834" y="2203471"/>
            <a:ext cx="2501938" cy="222291"/>
            <a:chOff x="5172864" y="5527169"/>
            <a:chExt cx="2258820" cy="222291"/>
          </a:xfrm>
        </p:grpSpPr>
        <p:cxnSp>
          <p:nvCxnSpPr>
            <p:cNvPr id="63" name="직선 연결선[R] 30">
              <a:extLst>
                <a:ext uri="{FF2B5EF4-FFF2-40B4-BE49-F238E27FC236}">
                  <a16:creationId xmlns:a16="http://schemas.microsoft.com/office/drawing/2014/main" id="{BC2FC95D-E852-F289-FEF9-654C1B56E791}"/>
                </a:ext>
              </a:extLst>
            </p:cNvPr>
            <p:cNvCxnSpPr/>
            <p:nvPr/>
          </p:nvCxnSpPr>
          <p:spPr>
            <a:xfrm>
              <a:off x="7431684" y="5527169"/>
              <a:ext cx="0" cy="22132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직선 연결선[R] 31">
              <a:extLst>
                <a:ext uri="{FF2B5EF4-FFF2-40B4-BE49-F238E27FC236}">
                  <a16:creationId xmlns:a16="http://schemas.microsoft.com/office/drawing/2014/main" id="{0E1E134E-38B2-8EBF-F7E2-B5099443F8B9}"/>
                </a:ext>
              </a:extLst>
            </p:cNvPr>
            <p:cNvCxnSpPr/>
            <p:nvPr/>
          </p:nvCxnSpPr>
          <p:spPr>
            <a:xfrm>
              <a:off x="5172864" y="5528140"/>
              <a:ext cx="0" cy="22132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직선 연결선[R] 32">
              <a:extLst>
                <a:ext uri="{FF2B5EF4-FFF2-40B4-BE49-F238E27FC236}">
                  <a16:creationId xmlns:a16="http://schemas.microsoft.com/office/drawing/2014/main" id="{0228AA47-EF7D-874A-9112-AF05285B505D}"/>
                </a:ext>
              </a:extLst>
            </p:cNvPr>
            <p:cNvCxnSpPr>
              <a:cxnSpLocks/>
            </p:cNvCxnSpPr>
            <p:nvPr/>
          </p:nvCxnSpPr>
          <p:spPr>
            <a:xfrm>
              <a:off x="5188395" y="5638800"/>
              <a:ext cx="2225816" cy="0"/>
            </a:xfrm>
            <a:prstGeom prst="line">
              <a:avLst/>
            </a:prstGeom>
            <a:ln w="3175">
              <a:solidFill>
                <a:schemeClr val="tx1"/>
              </a:solidFill>
              <a:prstDash val="dash"/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모서리가 둥근 직사각형 33">
            <a:extLst>
              <a:ext uri="{FF2B5EF4-FFF2-40B4-BE49-F238E27FC236}">
                <a16:creationId xmlns:a16="http://schemas.microsoft.com/office/drawing/2014/main" id="{C0B3B164-B87C-8216-6855-5F10C26A5DAB}"/>
              </a:ext>
            </a:extLst>
          </p:cNvPr>
          <p:cNvSpPr/>
          <p:nvPr/>
        </p:nvSpPr>
        <p:spPr>
          <a:xfrm>
            <a:off x="4437223" y="2206238"/>
            <a:ext cx="1106601" cy="211016"/>
          </a:xfrm>
          <a:prstGeom prst="roundRect">
            <a:avLst/>
          </a:prstGeom>
          <a:solidFill>
            <a:srgbClr val="2EA5AD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버튼</a:t>
            </a:r>
            <a:endParaRPr kumimoji="1" lang="ko-Kore-KR" altLang="en-US" sz="700" spc="-60" dirty="0" err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78EECBBB-F11C-75F0-391B-AF7F86DB90B2}"/>
              </a:ext>
            </a:extLst>
          </p:cNvPr>
          <p:cNvGrpSpPr/>
          <p:nvPr/>
        </p:nvGrpSpPr>
        <p:grpSpPr>
          <a:xfrm>
            <a:off x="6666283" y="2216171"/>
            <a:ext cx="2501938" cy="222291"/>
            <a:chOff x="5172864" y="5527169"/>
            <a:chExt cx="2258820" cy="222291"/>
          </a:xfrm>
        </p:grpSpPr>
        <p:cxnSp>
          <p:nvCxnSpPr>
            <p:cNvPr id="68" name="직선 연결선[R] 35">
              <a:extLst>
                <a:ext uri="{FF2B5EF4-FFF2-40B4-BE49-F238E27FC236}">
                  <a16:creationId xmlns:a16="http://schemas.microsoft.com/office/drawing/2014/main" id="{62D4B66A-32AB-7C5D-6F70-47A3B9DC6DC1}"/>
                </a:ext>
              </a:extLst>
            </p:cNvPr>
            <p:cNvCxnSpPr/>
            <p:nvPr/>
          </p:nvCxnSpPr>
          <p:spPr>
            <a:xfrm>
              <a:off x="7431684" y="5527169"/>
              <a:ext cx="0" cy="22132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직선 연결선[R] 36">
              <a:extLst>
                <a:ext uri="{FF2B5EF4-FFF2-40B4-BE49-F238E27FC236}">
                  <a16:creationId xmlns:a16="http://schemas.microsoft.com/office/drawing/2014/main" id="{76B905B7-1850-E016-A419-47FFF05C0222}"/>
                </a:ext>
              </a:extLst>
            </p:cNvPr>
            <p:cNvCxnSpPr/>
            <p:nvPr/>
          </p:nvCxnSpPr>
          <p:spPr>
            <a:xfrm>
              <a:off x="5172864" y="5528140"/>
              <a:ext cx="0" cy="22132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직선 연결선[R] 37">
              <a:extLst>
                <a:ext uri="{FF2B5EF4-FFF2-40B4-BE49-F238E27FC236}">
                  <a16:creationId xmlns:a16="http://schemas.microsoft.com/office/drawing/2014/main" id="{D38629B9-85AC-9B94-33EB-72DE8957C1A9}"/>
                </a:ext>
              </a:extLst>
            </p:cNvPr>
            <p:cNvCxnSpPr>
              <a:cxnSpLocks/>
            </p:cNvCxnSpPr>
            <p:nvPr/>
          </p:nvCxnSpPr>
          <p:spPr>
            <a:xfrm>
              <a:off x="5188395" y="5638800"/>
              <a:ext cx="2225816" cy="0"/>
            </a:xfrm>
            <a:prstGeom prst="line">
              <a:avLst/>
            </a:prstGeom>
            <a:ln w="3175">
              <a:solidFill>
                <a:schemeClr val="tx1"/>
              </a:solidFill>
              <a:prstDash val="dash"/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모서리가 둥근 직사각형 38">
            <a:extLst>
              <a:ext uri="{FF2B5EF4-FFF2-40B4-BE49-F238E27FC236}">
                <a16:creationId xmlns:a16="http://schemas.microsoft.com/office/drawing/2014/main" id="{A49423EE-A88E-BCBC-D1DC-E392FFF9A674}"/>
              </a:ext>
            </a:extLst>
          </p:cNvPr>
          <p:cNvSpPr/>
          <p:nvPr/>
        </p:nvSpPr>
        <p:spPr>
          <a:xfrm>
            <a:off x="6918865" y="2226922"/>
            <a:ext cx="2038471" cy="211016"/>
          </a:xfrm>
          <a:prstGeom prst="roundRect">
            <a:avLst/>
          </a:prstGeom>
          <a:solidFill>
            <a:srgbClr val="2EA5AD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버튼</a:t>
            </a:r>
            <a:endParaRPr kumimoji="1" lang="ko-Kore-KR" altLang="en-US" sz="700" spc="-60" dirty="0" err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72FA6AA-168B-85B1-28E9-6555748B9A17}"/>
              </a:ext>
            </a:extLst>
          </p:cNvPr>
          <p:cNvSpPr txBox="1"/>
          <p:nvPr/>
        </p:nvSpPr>
        <p:spPr>
          <a:xfrm>
            <a:off x="468206" y="2751689"/>
            <a:ext cx="4158119" cy="60291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센터 정렬</a:t>
            </a:r>
            <a:endParaRPr kumimoji="1" lang="en-US" altLang="ko-KR" sz="800" b="1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화면에서 버튼을 가운데 정렬한 경우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버튼의 사이즈를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Short, Medium, Full 3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가지 타입으로 조정할 수 있음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B418E2B1-4505-3DD8-779D-4C21C3B45CD3}"/>
              </a:ext>
            </a:extLst>
          </p:cNvPr>
          <p:cNvSpPr txBox="1"/>
          <p:nvPr/>
        </p:nvSpPr>
        <p:spPr>
          <a:xfrm>
            <a:off x="372860" y="3968092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1200" b="1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2.1.4 </a:t>
            </a:r>
            <a:r>
              <a:rPr lang="ko-KR" altLang="en-US" dirty="0"/>
              <a:t>토글 버튼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CBC4F31-E450-273C-890F-25839EC9EFC8}"/>
              </a:ext>
            </a:extLst>
          </p:cNvPr>
          <p:cNvSpPr txBox="1"/>
          <p:nvPr/>
        </p:nvSpPr>
        <p:spPr>
          <a:xfrm>
            <a:off x="468206" y="5260599"/>
            <a:ext cx="2750624" cy="5302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토글 버튼 기본</a:t>
            </a:r>
            <a:endParaRPr kumimoji="1" lang="en-US" altLang="ko-KR" sz="800" b="1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단일 선택만 가능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각 클릭마다 해당 페이지 콘텐츠 내용이 변경되어 노출된다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graphicFrame>
        <p:nvGraphicFramePr>
          <p:cNvPr id="93" name="표 26">
            <a:extLst>
              <a:ext uri="{FF2B5EF4-FFF2-40B4-BE49-F238E27FC236}">
                <a16:creationId xmlns:a16="http://schemas.microsoft.com/office/drawing/2014/main" id="{8C29B9DC-E2E0-C0D9-D193-7CD7E7D55D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3979098"/>
              </p:ext>
            </p:extLst>
          </p:nvPr>
        </p:nvGraphicFramePr>
        <p:xfrm>
          <a:off x="488950" y="4426791"/>
          <a:ext cx="8928099" cy="745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6033">
                  <a:extLst>
                    <a:ext uri="{9D8B030D-6E8A-4147-A177-3AD203B41FA5}">
                      <a16:colId xmlns:a16="http://schemas.microsoft.com/office/drawing/2014/main" val="432433811"/>
                    </a:ext>
                  </a:extLst>
                </a:gridCol>
                <a:gridCol w="2976033">
                  <a:extLst>
                    <a:ext uri="{9D8B030D-6E8A-4147-A177-3AD203B41FA5}">
                      <a16:colId xmlns:a16="http://schemas.microsoft.com/office/drawing/2014/main" val="2017319848"/>
                    </a:ext>
                  </a:extLst>
                </a:gridCol>
                <a:gridCol w="2976033">
                  <a:extLst>
                    <a:ext uri="{9D8B030D-6E8A-4147-A177-3AD203B41FA5}">
                      <a16:colId xmlns:a16="http://schemas.microsoft.com/office/drawing/2014/main" val="2561655230"/>
                    </a:ext>
                  </a:extLst>
                </a:gridCol>
              </a:tblGrid>
              <a:tr h="313887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선택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미선택 </a:t>
                      </a:r>
                      <a:r>
                        <a:rPr kumimoji="1" lang="en-US" altLang="ko-KR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(</a:t>
                      </a:r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선택해제</a:t>
                      </a:r>
                      <a:r>
                        <a:rPr kumimoji="1" lang="en-US" altLang="ko-KR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)</a:t>
                      </a:r>
                      <a:endParaRPr kumimoji="1" lang="ko-KR" altLang="en-US" sz="800" b="1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비활성화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80629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4755607"/>
                  </a:ext>
                </a:extLst>
              </a:tr>
            </a:tbl>
          </a:graphicData>
        </a:graphic>
      </p:graphicFrame>
      <p:grpSp>
        <p:nvGrpSpPr>
          <p:cNvPr id="94" name="그룹 93">
            <a:extLst>
              <a:ext uri="{FF2B5EF4-FFF2-40B4-BE49-F238E27FC236}">
                <a16:creationId xmlns:a16="http://schemas.microsoft.com/office/drawing/2014/main" id="{37EF0F2E-CEE9-2626-80A1-3EA1620A3DA0}"/>
              </a:ext>
            </a:extLst>
          </p:cNvPr>
          <p:cNvGrpSpPr/>
          <p:nvPr/>
        </p:nvGrpSpPr>
        <p:grpSpPr>
          <a:xfrm>
            <a:off x="1293629" y="4864814"/>
            <a:ext cx="284328" cy="150017"/>
            <a:chOff x="2532399" y="1732221"/>
            <a:chExt cx="284328" cy="150017"/>
          </a:xfrm>
        </p:grpSpPr>
        <p:sp>
          <p:nvSpPr>
            <p:cNvPr id="95" name="사각형: 둥근 모서리 94">
              <a:extLst>
                <a:ext uri="{FF2B5EF4-FFF2-40B4-BE49-F238E27FC236}">
                  <a16:creationId xmlns:a16="http://schemas.microsoft.com/office/drawing/2014/main" id="{17E559CE-4AEA-C10D-C6E2-0BDFA1D56D79}"/>
                </a:ext>
              </a:extLst>
            </p:cNvPr>
            <p:cNvSpPr/>
            <p:nvPr/>
          </p:nvSpPr>
          <p:spPr>
            <a:xfrm>
              <a:off x="2532399" y="1732221"/>
              <a:ext cx="284328" cy="150017"/>
            </a:xfrm>
            <a:prstGeom prst="roundRect">
              <a:avLst>
                <a:gd name="adj" fmla="val 50000"/>
              </a:avLst>
            </a:prstGeom>
            <a:solidFill>
              <a:srgbClr val="2EA5AD"/>
            </a:solidFill>
            <a:ln w="9525">
              <a:solidFill>
                <a:srgbClr val="2EA5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/>
              <a:endParaRPr lang="ko-KR" altLang="en-US" sz="700" spc="-7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6" name="타원 95">
              <a:extLst>
                <a:ext uri="{FF2B5EF4-FFF2-40B4-BE49-F238E27FC236}">
                  <a16:creationId xmlns:a16="http://schemas.microsoft.com/office/drawing/2014/main" id="{95569617-2DCA-1A1B-ECBF-D4E6306387C5}"/>
                </a:ext>
              </a:extLst>
            </p:cNvPr>
            <p:cNvSpPr/>
            <p:nvPr/>
          </p:nvSpPr>
          <p:spPr>
            <a:xfrm>
              <a:off x="2672182" y="1741513"/>
              <a:ext cx="134608" cy="134608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rgbClr val="2EA5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/>
              <a:endParaRPr lang="ko-KR" altLang="en-US" sz="700" spc="-7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7B455DD4-60CC-55D3-44DC-E6C61714FC36}"/>
              </a:ext>
            </a:extLst>
          </p:cNvPr>
          <p:cNvGrpSpPr/>
          <p:nvPr/>
        </p:nvGrpSpPr>
        <p:grpSpPr>
          <a:xfrm>
            <a:off x="4822388" y="4863622"/>
            <a:ext cx="284328" cy="162673"/>
            <a:chOff x="4463178" y="1731029"/>
            <a:chExt cx="284328" cy="162673"/>
          </a:xfrm>
        </p:grpSpPr>
        <p:sp>
          <p:nvSpPr>
            <p:cNvPr id="98" name="사각형: 둥근 모서리 97">
              <a:extLst>
                <a:ext uri="{FF2B5EF4-FFF2-40B4-BE49-F238E27FC236}">
                  <a16:creationId xmlns:a16="http://schemas.microsoft.com/office/drawing/2014/main" id="{379F193B-34C1-1868-FC67-242D83EEDC84}"/>
                </a:ext>
              </a:extLst>
            </p:cNvPr>
            <p:cNvSpPr/>
            <p:nvPr/>
          </p:nvSpPr>
          <p:spPr>
            <a:xfrm>
              <a:off x="4463178" y="1731029"/>
              <a:ext cx="284328" cy="162673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/>
              <a:endParaRPr lang="ko-KR" altLang="en-US" sz="700" spc="-7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9" name="타원 98">
              <a:extLst>
                <a:ext uri="{FF2B5EF4-FFF2-40B4-BE49-F238E27FC236}">
                  <a16:creationId xmlns:a16="http://schemas.microsoft.com/office/drawing/2014/main" id="{A62351D1-7434-E857-4A22-63BBA72E95A0}"/>
                </a:ext>
              </a:extLst>
            </p:cNvPr>
            <p:cNvSpPr/>
            <p:nvPr/>
          </p:nvSpPr>
          <p:spPr>
            <a:xfrm>
              <a:off x="4482263" y="1745061"/>
              <a:ext cx="134608" cy="134608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/>
              <a:endParaRPr lang="ko-KR" altLang="en-US" sz="700" spc="-7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144D2AF3-1599-FF56-FA61-A12E0024A861}"/>
              </a:ext>
            </a:extLst>
          </p:cNvPr>
          <p:cNvGrpSpPr/>
          <p:nvPr/>
        </p:nvGrpSpPr>
        <p:grpSpPr>
          <a:xfrm>
            <a:off x="7794063" y="4863622"/>
            <a:ext cx="284328" cy="162673"/>
            <a:chOff x="4463178" y="1731029"/>
            <a:chExt cx="284328" cy="162673"/>
          </a:xfrm>
        </p:grpSpPr>
        <p:sp>
          <p:nvSpPr>
            <p:cNvPr id="101" name="사각형: 둥근 모서리 100">
              <a:extLst>
                <a:ext uri="{FF2B5EF4-FFF2-40B4-BE49-F238E27FC236}">
                  <a16:creationId xmlns:a16="http://schemas.microsoft.com/office/drawing/2014/main" id="{EF58C4D3-467C-7DAF-1920-ECF73ADDBC50}"/>
                </a:ext>
              </a:extLst>
            </p:cNvPr>
            <p:cNvSpPr/>
            <p:nvPr/>
          </p:nvSpPr>
          <p:spPr>
            <a:xfrm>
              <a:off x="4463178" y="1731029"/>
              <a:ext cx="284328" cy="1626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/>
              <a:endParaRPr lang="ko-KR" altLang="en-US" sz="700" spc="-7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02" name="타원 101">
              <a:extLst>
                <a:ext uri="{FF2B5EF4-FFF2-40B4-BE49-F238E27FC236}">
                  <a16:creationId xmlns:a16="http://schemas.microsoft.com/office/drawing/2014/main" id="{8FC7283E-2F86-8C13-A420-E220FCA0D01F}"/>
                </a:ext>
              </a:extLst>
            </p:cNvPr>
            <p:cNvSpPr/>
            <p:nvPr/>
          </p:nvSpPr>
          <p:spPr>
            <a:xfrm>
              <a:off x="4482263" y="1745061"/>
              <a:ext cx="134608" cy="134608"/>
            </a:xfrm>
            <a:prstGeom prst="ellipse">
              <a:avLst/>
            </a:prstGeom>
            <a:solidFill>
              <a:srgbClr val="BFBFBF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l"/>
              <a:endParaRPr lang="ko-KR" altLang="en-US" sz="700" spc="-7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9614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표 26">
            <a:extLst>
              <a:ext uri="{FF2B5EF4-FFF2-40B4-BE49-F238E27FC236}">
                <a16:creationId xmlns:a16="http://schemas.microsoft.com/office/drawing/2014/main" id="{C2F3FFEF-FE8A-44C9-100B-73EF2FC077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1784156"/>
              </p:ext>
            </p:extLst>
          </p:nvPr>
        </p:nvGraphicFramePr>
        <p:xfrm>
          <a:off x="488950" y="2050774"/>
          <a:ext cx="8947082" cy="10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7228">
                  <a:extLst>
                    <a:ext uri="{9D8B030D-6E8A-4147-A177-3AD203B41FA5}">
                      <a16:colId xmlns:a16="http://schemas.microsoft.com/office/drawing/2014/main" val="432433811"/>
                    </a:ext>
                  </a:extLst>
                </a:gridCol>
                <a:gridCol w="1677228">
                  <a:extLst>
                    <a:ext uri="{9D8B030D-6E8A-4147-A177-3AD203B41FA5}">
                      <a16:colId xmlns:a16="http://schemas.microsoft.com/office/drawing/2014/main" val="2017319848"/>
                    </a:ext>
                  </a:extLst>
                </a:gridCol>
                <a:gridCol w="1677228">
                  <a:extLst>
                    <a:ext uri="{9D8B030D-6E8A-4147-A177-3AD203B41FA5}">
                      <a16:colId xmlns:a16="http://schemas.microsoft.com/office/drawing/2014/main" val="2561655230"/>
                    </a:ext>
                  </a:extLst>
                </a:gridCol>
                <a:gridCol w="1677228">
                  <a:extLst>
                    <a:ext uri="{9D8B030D-6E8A-4147-A177-3AD203B41FA5}">
                      <a16:colId xmlns:a16="http://schemas.microsoft.com/office/drawing/2014/main" val="4160545150"/>
                    </a:ext>
                  </a:extLst>
                </a:gridCol>
                <a:gridCol w="2238170">
                  <a:extLst>
                    <a:ext uri="{9D8B030D-6E8A-4147-A177-3AD203B41FA5}">
                      <a16:colId xmlns:a16="http://schemas.microsoft.com/office/drawing/2014/main" val="2833888063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기본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인풋박스 선택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텍스트 입력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숫자</a:t>
                      </a:r>
                      <a:r>
                        <a:rPr kumimoji="1" lang="en-US" altLang="ko-KR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금액</a:t>
                      </a:r>
                      <a:r>
                        <a:rPr kumimoji="1" lang="en-US" altLang="ko-KR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 </a:t>
                      </a:r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입력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장문 입력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806293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4755607"/>
                  </a:ext>
                </a:extLst>
              </a:tr>
            </a:tbl>
          </a:graphicData>
        </a:graphic>
      </p:graphicFrame>
      <p:sp>
        <p:nvSpPr>
          <p:cNvPr id="8" name="텍스트 개체 틀 9">
            <a:extLst>
              <a:ext uri="{FF2B5EF4-FFF2-40B4-BE49-F238E27FC236}">
                <a16:creationId xmlns:a16="http://schemas.microsoft.com/office/drawing/2014/main" id="{AD2C7673-5910-C603-C251-80D52E9F7408}"/>
              </a:ext>
            </a:extLst>
          </p:cNvPr>
          <p:cNvSpPr txBox="1">
            <a:spLocks/>
          </p:cNvSpPr>
          <p:nvPr/>
        </p:nvSpPr>
        <p:spPr>
          <a:xfrm>
            <a:off x="372860" y="1114425"/>
            <a:ext cx="9063171" cy="412750"/>
          </a:xfrm>
          <a:prstGeom prst="rect">
            <a:avLst/>
          </a:prstGeom>
        </p:spPr>
        <p:txBody>
          <a:bodyPr/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2.2</a:t>
            </a:r>
            <a:r>
              <a:rPr lang="ko-KR" altLang="en-US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인풋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A0FDD0-E17A-5BEE-06BB-F045BA67E522}"/>
              </a:ext>
            </a:extLst>
          </p:cNvPr>
          <p:cNvSpPr txBox="1"/>
          <p:nvPr/>
        </p:nvSpPr>
        <p:spPr>
          <a:xfrm>
            <a:off x="372860" y="1615743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2.2.1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인풋박스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89B95D-988C-8224-7EF2-365F9E577D84}"/>
              </a:ext>
            </a:extLst>
          </p:cNvPr>
          <p:cNvSpPr txBox="1"/>
          <p:nvPr/>
        </p:nvSpPr>
        <p:spPr>
          <a:xfrm>
            <a:off x="489814" y="3238681"/>
            <a:ext cx="4158119" cy="244957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필드명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인풋박스에 입력할 정보를 간략한 단어로 표현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입력 필수값은 인풋박스 색상 표시 및 필드명과 함께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 *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표기한다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.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  </a:t>
            </a: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예</a:t>
            </a:r>
            <a:r>
              <a:rPr kumimoji="1" lang="en-US" altLang="ko-KR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) </a:t>
            </a: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아이디 </a:t>
            </a: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*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endParaRPr kumimoji="1" lang="ko-KR" altLang="en-US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  <a:p>
            <a:pPr>
              <a:lnSpc>
                <a:spcPct val="15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힌트 텍스트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인풋박스 입력에 도움을 주는 설명을 간략하게 제공  </a:t>
            </a: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 예</a:t>
            </a:r>
            <a:r>
              <a:rPr kumimoji="1" lang="en-US" altLang="ko-KR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) </a:t>
            </a: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상세주소 입력</a:t>
            </a:r>
            <a:r>
              <a:rPr kumimoji="1" lang="en-US" altLang="ko-KR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, ‘-’ </a:t>
            </a: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없이 입력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인풋박스 선택 시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,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힌트 텍스트 유지된 상태로 커서 노출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인풋박스에 텍스트 입력 시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,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힌트 텍스트 미노출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인풋박스에 입력한 텍스트 모두 삭제 시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,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힌트 텍스트 다시 노출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endParaRPr kumimoji="1" lang="ko-KR" altLang="en-US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  <a:p>
            <a:pPr>
              <a:lnSpc>
                <a:spcPct val="15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입력 텍스트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텍스트 입력 중일 경우 인풋박스 우측에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[ x ]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버튼 노출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[ x ]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버튼 선택 시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,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입력 중 텍스트 모두 삭제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F30FC7C6-CF0A-D4AE-9914-8A1121B3BCDD}"/>
              </a:ext>
            </a:extLst>
          </p:cNvPr>
          <p:cNvGrpSpPr/>
          <p:nvPr/>
        </p:nvGrpSpPr>
        <p:grpSpPr>
          <a:xfrm>
            <a:off x="606001" y="2457585"/>
            <a:ext cx="1440000" cy="383302"/>
            <a:chOff x="606001" y="2457585"/>
            <a:chExt cx="1440000" cy="383302"/>
          </a:xfrm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A208F643-FE4F-D7AB-B80E-1653CB28BAA5}"/>
                </a:ext>
              </a:extLst>
            </p:cNvPr>
            <p:cNvSpPr/>
            <p:nvPr/>
          </p:nvSpPr>
          <p:spPr>
            <a:xfrm>
              <a:off x="606001" y="2624887"/>
              <a:ext cx="1440000" cy="216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54000" rIns="54000" bIns="36000" rtlCol="0" anchor="ctr"/>
            <a:lstStyle/>
            <a:p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힌트 텍스트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3E71970-3F11-5BF7-21BE-999F332DA254}"/>
                </a:ext>
              </a:extLst>
            </p:cNvPr>
            <p:cNvSpPr txBox="1"/>
            <p:nvPr/>
          </p:nvSpPr>
          <p:spPr>
            <a:xfrm>
              <a:off x="606001" y="2457585"/>
              <a:ext cx="291426" cy="11541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필드명 </a:t>
              </a:r>
              <a:endPara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311ED2A4-4B83-7590-BCC1-B124E26147B6}"/>
              </a:ext>
            </a:extLst>
          </p:cNvPr>
          <p:cNvGrpSpPr/>
          <p:nvPr/>
        </p:nvGrpSpPr>
        <p:grpSpPr>
          <a:xfrm>
            <a:off x="3960109" y="2457585"/>
            <a:ext cx="1440000" cy="544512"/>
            <a:chOff x="3960109" y="2457585"/>
            <a:chExt cx="1440000" cy="544512"/>
          </a:xfrm>
        </p:grpSpPr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47EA87FF-42F4-1258-17A9-F0363D300BDC}"/>
                </a:ext>
              </a:extLst>
            </p:cNvPr>
            <p:cNvSpPr/>
            <p:nvPr/>
          </p:nvSpPr>
          <p:spPr>
            <a:xfrm>
              <a:off x="3960109" y="2624887"/>
              <a:ext cx="1440000" cy="216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rgbClr val="2EA5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54000" rIns="54000" bIns="54000" rtlCol="0" anchor="ctr"/>
            <a:lstStyle/>
            <a:p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입력 중 </a:t>
              </a:r>
              <a:r>
                <a:rPr lang="en-US" altLang="ko-KR" sz="750" b="1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|</a:t>
              </a:r>
              <a:endParaRPr lang="ko-KR" altLang="en-US" sz="750" b="1" spc="-6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469DD85-DFC8-9159-220E-D1FBBA10C851}"/>
                </a:ext>
              </a:extLst>
            </p:cNvPr>
            <p:cNvSpPr txBox="1"/>
            <p:nvPr/>
          </p:nvSpPr>
          <p:spPr>
            <a:xfrm>
              <a:off x="3960109" y="2457585"/>
              <a:ext cx="323807" cy="11541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필드명 </a:t>
              </a:r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*</a:t>
              </a:r>
              <a:endPara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0" name="Delete">
              <a:extLst>
                <a:ext uri="{FF2B5EF4-FFF2-40B4-BE49-F238E27FC236}">
                  <a16:creationId xmlns:a16="http://schemas.microsoft.com/office/drawing/2014/main" id="{04454C1F-ED65-CD0E-AA81-97043901F51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274330" y="2704507"/>
              <a:ext cx="72000" cy="71999"/>
            </a:xfrm>
            <a:custGeom>
              <a:avLst/>
              <a:gdLst>
                <a:gd name="T0" fmla="*/ 3 w 77"/>
                <a:gd name="T1" fmla="*/ 0 h 77"/>
                <a:gd name="T2" fmla="*/ 0 w 77"/>
                <a:gd name="T3" fmla="*/ 3 h 77"/>
                <a:gd name="T4" fmla="*/ 36 w 77"/>
                <a:gd name="T5" fmla="*/ 38 h 77"/>
                <a:gd name="T6" fmla="*/ 0 w 77"/>
                <a:gd name="T7" fmla="*/ 74 h 77"/>
                <a:gd name="T8" fmla="*/ 3 w 77"/>
                <a:gd name="T9" fmla="*/ 77 h 77"/>
                <a:gd name="T10" fmla="*/ 39 w 77"/>
                <a:gd name="T11" fmla="*/ 41 h 77"/>
                <a:gd name="T12" fmla="*/ 74 w 77"/>
                <a:gd name="T13" fmla="*/ 77 h 77"/>
                <a:gd name="T14" fmla="*/ 77 w 77"/>
                <a:gd name="T15" fmla="*/ 74 h 77"/>
                <a:gd name="T16" fmla="*/ 42 w 77"/>
                <a:gd name="T17" fmla="*/ 38 h 77"/>
                <a:gd name="T18" fmla="*/ 77 w 77"/>
                <a:gd name="T19" fmla="*/ 3 h 77"/>
                <a:gd name="T20" fmla="*/ 74 w 77"/>
                <a:gd name="T21" fmla="*/ 0 h 77"/>
                <a:gd name="T22" fmla="*/ 39 w 77"/>
                <a:gd name="T23" fmla="*/ 35 h 77"/>
                <a:gd name="T24" fmla="*/ 3 w 77"/>
                <a:gd name="T2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7" h="77">
                  <a:moveTo>
                    <a:pt x="3" y="0"/>
                  </a:moveTo>
                  <a:lnTo>
                    <a:pt x="0" y="3"/>
                  </a:lnTo>
                  <a:lnTo>
                    <a:pt x="36" y="38"/>
                  </a:lnTo>
                  <a:lnTo>
                    <a:pt x="0" y="74"/>
                  </a:lnTo>
                  <a:lnTo>
                    <a:pt x="3" y="77"/>
                  </a:lnTo>
                  <a:lnTo>
                    <a:pt x="39" y="41"/>
                  </a:lnTo>
                  <a:lnTo>
                    <a:pt x="74" y="77"/>
                  </a:lnTo>
                  <a:lnTo>
                    <a:pt x="77" y="74"/>
                  </a:lnTo>
                  <a:lnTo>
                    <a:pt x="42" y="38"/>
                  </a:lnTo>
                  <a:lnTo>
                    <a:pt x="77" y="3"/>
                  </a:lnTo>
                  <a:lnTo>
                    <a:pt x="74" y="0"/>
                  </a:lnTo>
                  <a:lnTo>
                    <a:pt x="39" y="3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C328134-1F99-74CE-EEDF-DBFCFA2CDBA7}"/>
                </a:ext>
              </a:extLst>
            </p:cNvPr>
            <p:cNvSpPr txBox="1"/>
            <p:nvPr/>
          </p:nvSpPr>
          <p:spPr>
            <a:xfrm>
              <a:off x="3960109" y="2886681"/>
              <a:ext cx="556884" cy="11541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가이드 텍스트</a:t>
              </a: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0B728464-6B7E-E2BF-ED22-84817FCAACCA}"/>
              </a:ext>
            </a:extLst>
          </p:cNvPr>
          <p:cNvGrpSpPr/>
          <p:nvPr/>
        </p:nvGrpSpPr>
        <p:grpSpPr>
          <a:xfrm>
            <a:off x="5607982" y="2457585"/>
            <a:ext cx="1440000" cy="383302"/>
            <a:chOff x="5607982" y="2457585"/>
            <a:chExt cx="1440000" cy="383302"/>
          </a:xfrm>
        </p:grpSpPr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A09B4C48-99AD-9D09-068A-8B094A234C2E}"/>
                </a:ext>
              </a:extLst>
            </p:cNvPr>
            <p:cNvSpPr/>
            <p:nvPr/>
          </p:nvSpPr>
          <p:spPr>
            <a:xfrm>
              <a:off x="5607982" y="2624887"/>
              <a:ext cx="1440000" cy="216000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54000" rIns="54000" bIns="36000" rtlCol="0" anchor="ctr"/>
            <a:lstStyle/>
            <a:p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5,000</a:t>
              </a:r>
              <a:endPara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59569D6-2A3D-8F4C-2E5B-F6554E72B478}"/>
                </a:ext>
              </a:extLst>
            </p:cNvPr>
            <p:cNvSpPr txBox="1"/>
            <p:nvPr/>
          </p:nvSpPr>
          <p:spPr>
            <a:xfrm>
              <a:off x="5607982" y="2457585"/>
              <a:ext cx="494366" cy="11541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신청 활동비 </a:t>
              </a:r>
            </a:p>
          </p:txBody>
        </p:sp>
        <p:sp>
          <p:nvSpPr>
            <p:cNvPr id="96" name="Delete">
              <a:extLst>
                <a:ext uri="{FF2B5EF4-FFF2-40B4-BE49-F238E27FC236}">
                  <a16:creationId xmlns:a16="http://schemas.microsoft.com/office/drawing/2014/main" id="{C3BF5B98-52D5-54DA-08E0-52EE7793863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924553" y="2704507"/>
              <a:ext cx="72000" cy="71999"/>
            </a:xfrm>
            <a:custGeom>
              <a:avLst/>
              <a:gdLst>
                <a:gd name="T0" fmla="*/ 3 w 77"/>
                <a:gd name="T1" fmla="*/ 0 h 77"/>
                <a:gd name="T2" fmla="*/ 0 w 77"/>
                <a:gd name="T3" fmla="*/ 3 h 77"/>
                <a:gd name="T4" fmla="*/ 36 w 77"/>
                <a:gd name="T5" fmla="*/ 38 h 77"/>
                <a:gd name="T6" fmla="*/ 0 w 77"/>
                <a:gd name="T7" fmla="*/ 74 h 77"/>
                <a:gd name="T8" fmla="*/ 3 w 77"/>
                <a:gd name="T9" fmla="*/ 77 h 77"/>
                <a:gd name="T10" fmla="*/ 39 w 77"/>
                <a:gd name="T11" fmla="*/ 41 h 77"/>
                <a:gd name="T12" fmla="*/ 74 w 77"/>
                <a:gd name="T13" fmla="*/ 77 h 77"/>
                <a:gd name="T14" fmla="*/ 77 w 77"/>
                <a:gd name="T15" fmla="*/ 74 h 77"/>
                <a:gd name="T16" fmla="*/ 42 w 77"/>
                <a:gd name="T17" fmla="*/ 38 h 77"/>
                <a:gd name="T18" fmla="*/ 77 w 77"/>
                <a:gd name="T19" fmla="*/ 3 h 77"/>
                <a:gd name="T20" fmla="*/ 74 w 77"/>
                <a:gd name="T21" fmla="*/ 0 h 77"/>
                <a:gd name="T22" fmla="*/ 39 w 77"/>
                <a:gd name="T23" fmla="*/ 35 h 77"/>
                <a:gd name="T24" fmla="*/ 3 w 77"/>
                <a:gd name="T2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7" h="77">
                  <a:moveTo>
                    <a:pt x="3" y="0"/>
                  </a:moveTo>
                  <a:lnTo>
                    <a:pt x="0" y="3"/>
                  </a:lnTo>
                  <a:lnTo>
                    <a:pt x="36" y="38"/>
                  </a:lnTo>
                  <a:lnTo>
                    <a:pt x="0" y="74"/>
                  </a:lnTo>
                  <a:lnTo>
                    <a:pt x="3" y="77"/>
                  </a:lnTo>
                  <a:lnTo>
                    <a:pt x="39" y="41"/>
                  </a:lnTo>
                  <a:lnTo>
                    <a:pt x="74" y="77"/>
                  </a:lnTo>
                  <a:lnTo>
                    <a:pt x="77" y="74"/>
                  </a:lnTo>
                  <a:lnTo>
                    <a:pt x="42" y="38"/>
                  </a:lnTo>
                  <a:lnTo>
                    <a:pt x="77" y="3"/>
                  </a:lnTo>
                  <a:lnTo>
                    <a:pt x="74" y="0"/>
                  </a:lnTo>
                  <a:lnTo>
                    <a:pt x="39" y="3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313E6D5-16C7-ABA9-9CC9-346A6C89A164}"/>
              </a:ext>
            </a:extLst>
          </p:cNvPr>
          <p:cNvGrpSpPr/>
          <p:nvPr/>
        </p:nvGrpSpPr>
        <p:grpSpPr>
          <a:xfrm>
            <a:off x="3834330" y="5864140"/>
            <a:ext cx="1440000" cy="377210"/>
            <a:chOff x="3834330" y="5864140"/>
            <a:chExt cx="1440000" cy="377210"/>
          </a:xfrm>
        </p:grpSpPr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D4076112-91A1-8323-A67B-BA352B7D4DDD}"/>
                </a:ext>
              </a:extLst>
            </p:cNvPr>
            <p:cNvGrpSpPr/>
            <p:nvPr/>
          </p:nvGrpSpPr>
          <p:grpSpPr>
            <a:xfrm>
              <a:off x="3834330" y="5864140"/>
              <a:ext cx="1440000" cy="377210"/>
              <a:chOff x="7243504" y="3367457"/>
              <a:chExt cx="1440000" cy="377210"/>
            </a:xfrm>
          </p:grpSpPr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BB7A14D9-C10B-87F3-3815-83EF6ACB6FAE}"/>
                  </a:ext>
                </a:extLst>
              </p:cNvPr>
              <p:cNvSpPr/>
              <p:nvPr/>
            </p:nvSpPr>
            <p:spPr>
              <a:xfrm>
                <a:off x="7243504" y="3367457"/>
                <a:ext cx="1440000" cy="216000"/>
              </a:xfrm>
              <a:prstGeom prst="rect">
                <a:avLst/>
              </a:prstGeom>
              <a:noFill/>
              <a:ln w="3175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54000" tIns="54000" rIns="54000" bIns="54000" rtlCol="0" anchor="ctr"/>
              <a:lstStyle/>
              <a:p>
                <a:r>
                  <a:rPr kumimoji="1" lang="ko-KR" altLang="en-US" sz="80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입력 텍스트</a:t>
                </a: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14A9775-D4FA-B787-2891-1001ECBE79F7}"/>
                  </a:ext>
                </a:extLst>
              </p:cNvPr>
              <p:cNvSpPr txBox="1"/>
              <p:nvPr/>
            </p:nvSpPr>
            <p:spPr>
              <a:xfrm>
                <a:off x="7243504" y="3629251"/>
                <a:ext cx="1152880" cy="1154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ko-KR" alt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rgbClr val="0070C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사용할 수 있는 아이디입니다</a:t>
                </a:r>
                <a:r>
                  <a:rPr kumimoji="1" lang="en-US" altLang="ko-KR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rgbClr val="0070C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.</a:t>
                </a:r>
                <a:endPara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97" name="Delete">
              <a:extLst>
                <a:ext uri="{FF2B5EF4-FFF2-40B4-BE49-F238E27FC236}">
                  <a16:creationId xmlns:a16="http://schemas.microsoft.com/office/drawing/2014/main" id="{E5177B0F-B625-E216-0974-A3DAB0ADE05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149081" y="5944826"/>
              <a:ext cx="72000" cy="71999"/>
            </a:xfrm>
            <a:custGeom>
              <a:avLst/>
              <a:gdLst>
                <a:gd name="T0" fmla="*/ 3 w 77"/>
                <a:gd name="T1" fmla="*/ 0 h 77"/>
                <a:gd name="T2" fmla="*/ 0 w 77"/>
                <a:gd name="T3" fmla="*/ 3 h 77"/>
                <a:gd name="T4" fmla="*/ 36 w 77"/>
                <a:gd name="T5" fmla="*/ 38 h 77"/>
                <a:gd name="T6" fmla="*/ 0 w 77"/>
                <a:gd name="T7" fmla="*/ 74 h 77"/>
                <a:gd name="T8" fmla="*/ 3 w 77"/>
                <a:gd name="T9" fmla="*/ 77 h 77"/>
                <a:gd name="T10" fmla="*/ 39 w 77"/>
                <a:gd name="T11" fmla="*/ 41 h 77"/>
                <a:gd name="T12" fmla="*/ 74 w 77"/>
                <a:gd name="T13" fmla="*/ 77 h 77"/>
                <a:gd name="T14" fmla="*/ 77 w 77"/>
                <a:gd name="T15" fmla="*/ 74 h 77"/>
                <a:gd name="T16" fmla="*/ 42 w 77"/>
                <a:gd name="T17" fmla="*/ 38 h 77"/>
                <a:gd name="T18" fmla="*/ 77 w 77"/>
                <a:gd name="T19" fmla="*/ 3 h 77"/>
                <a:gd name="T20" fmla="*/ 74 w 77"/>
                <a:gd name="T21" fmla="*/ 0 h 77"/>
                <a:gd name="T22" fmla="*/ 39 w 77"/>
                <a:gd name="T23" fmla="*/ 35 h 77"/>
                <a:gd name="T24" fmla="*/ 3 w 77"/>
                <a:gd name="T2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7" h="77">
                  <a:moveTo>
                    <a:pt x="3" y="0"/>
                  </a:moveTo>
                  <a:lnTo>
                    <a:pt x="0" y="3"/>
                  </a:lnTo>
                  <a:lnTo>
                    <a:pt x="36" y="38"/>
                  </a:lnTo>
                  <a:lnTo>
                    <a:pt x="0" y="74"/>
                  </a:lnTo>
                  <a:lnTo>
                    <a:pt x="3" y="77"/>
                  </a:lnTo>
                  <a:lnTo>
                    <a:pt x="39" y="41"/>
                  </a:lnTo>
                  <a:lnTo>
                    <a:pt x="74" y="77"/>
                  </a:lnTo>
                  <a:lnTo>
                    <a:pt x="77" y="74"/>
                  </a:lnTo>
                  <a:lnTo>
                    <a:pt x="42" y="38"/>
                  </a:lnTo>
                  <a:lnTo>
                    <a:pt x="77" y="3"/>
                  </a:lnTo>
                  <a:lnTo>
                    <a:pt x="74" y="0"/>
                  </a:lnTo>
                  <a:lnTo>
                    <a:pt x="39" y="3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C3E6E215-FC17-712C-B1C3-A8AAAA748D61}"/>
              </a:ext>
            </a:extLst>
          </p:cNvPr>
          <p:cNvGrpSpPr/>
          <p:nvPr/>
        </p:nvGrpSpPr>
        <p:grpSpPr>
          <a:xfrm>
            <a:off x="2196030" y="5872826"/>
            <a:ext cx="1440000" cy="377210"/>
            <a:chOff x="2196030" y="5872826"/>
            <a:chExt cx="1440000" cy="377210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69246A4B-BDCB-DAD1-20FC-B24C51148A60}"/>
                </a:ext>
              </a:extLst>
            </p:cNvPr>
            <p:cNvGrpSpPr/>
            <p:nvPr/>
          </p:nvGrpSpPr>
          <p:grpSpPr>
            <a:xfrm>
              <a:off x="2196030" y="5872826"/>
              <a:ext cx="1440000" cy="377210"/>
              <a:chOff x="7243504" y="3367457"/>
              <a:chExt cx="1440000" cy="377210"/>
            </a:xfrm>
          </p:grpSpPr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id="{AA8A0B68-B8D9-2C6A-060E-2E02799853BD}"/>
                  </a:ext>
                </a:extLst>
              </p:cNvPr>
              <p:cNvSpPr/>
              <p:nvPr/>
            </p:nvSpPr>
            <p:spPr>
              <a:xfrm>
                <a:off x="7243504" y="3367457"/>
                <a:ext cx="1440000" cy="216000"/>
              </a:xfrm>
              <a:prstGeom prst="rect">
                <a:avLst/>
              </a:prstGeom>
              <a:noFill/>
              <a:ln w="31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54000" tIns="54000" rIns="54000" bIns="54000" rtlCol="0" anchor="ctr"/>
              <a:lstStyle/>
              <a:p>
                <a:r>
                  <a:rPr kumimoji="1" lang="ko-KR" altLang="en-US" sz="80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입력 텍스트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D8EEED1-133B-14E0-2144-CFC8D5FC1CB8}"/>
                  </a:ext>
                </a:extLst>
              </p:cNvPr>
              <p:cNvSpPr txBox="1"/>
              <p:nvPr/>
            </p:nvSpPr>
            <p:spPr>
              <a:xfrm>
                <a:off x="7243504" y="3629251"/>
                <a:ext cx="1064394" cy="1154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ko-KR" alt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rgbClr val="FF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공백은 사용할 수 없습니다</a:t>
                </a:r>
                <a:r>
                  <a:rPr kumimoji="1" lang="en-US" altLang="ko-KR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rgbClr val="FF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.</a:t>
                </a:r>
                <a:endPara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98" name="Delete">
              <a:extLst>
                <a:ext uri="{FF2B5EF4-FFF2-40B4-BE49-F238E27FC236}">
                  <a16:creationId xmlns:a16="http://schemas.microsoft.com/office/drawing/2014/main" id="{A9070DD1-5B8E-80B4-3A35-F82632BAEE1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4920" y="5944826"/>
              <a:ext cx="72000" cy="71999"/>
            </a:xfrm>
            <a:custGeom>
              <a:avLst/>
              <a:gdLst>
                <a:gd name="T0" fmla="*/ 3 w 77"/>
                <a:gd name="T1" fmla="*/ 0 h 77"/>
                <a:gd name="T2" fmla="*/ 0 w 77"/>
                <a:gd name="T3" fmla="*/ 3 h 77"/>
                <a:gd name="T4" fmla="*/ 36 w 77"/>
                <a:gd name="T5" fmla="*/ 38 h 77"/>
                <a:gd name="T6" fmla="*/ 0 w 77"/>
                <a:gd name="T7" fmla="*/ 74 h 77"/>
                <a:gd name="T8" fmla="*/ 3 w 77"/>
                <a:gd name="T9" fmla="*/ 77 h 77"/>
                <a:gd name="T10" fmla="*/ 39 w 77"/>
                <a:gd name="T11" fmla="*/ 41 h 77"/>
                <a:gd name="T12" fmla="*/ 74 w 77"/>
                <a:gd name="T13" fmla="*/ 77 h 77"/>
                <a:gd name="T14" fmla="*/ 77 w 77"/>
                <a:gd name="T15" fmla="*/ 74 h 77"/>
                <a:gd name="T16" fmla="*/ 42 w 77"/>
                <a:gd name="T17" fmla="*/ 38 h 77"/>
                <a:gd name="T18" fmla="*/ 77 w 77"/>
                <a:gd name="T19" fmla="*/ 3 h 77"/>
                <a:gd name="T20" fmla="*/ 74 w 77"/>
                <a:gd name="T21" fmla="*/ 0 h 77"/>
                <a:gd name="T22" fmla="*/ 39 w 77"/>
                <a:gd name="T23" fmla="*/ 35 h 77"/>
                <a:gd name="T24" fmla="*/ 3 w 77"/>
                <a:gd name="T2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7" h="77">
                  <a:moveTo>
                    <a:pt x="3" y="0"/>
                  </a:moveTo>
                  <a:lnTo>
                    <a:pt x="0" y="3"/>
                  </a:lnTo>
                  <a:lnTo>
                    <a:pt x="36" y="38"/>
                  </a:lnTo>
                  <a:lnTo>
                    <a:pt x="0" y="74"/>
                  </a:lnTo>
                  <a:lnTo>
                    <a:pt x="3" y="77"/>
                  </a:lnTo>
                  <a:lnTo>
                    <a:pt x="39" y="41"/>
                  </a:lnTo>
                  <a:lnTo>
                    <a:pt x="74" y="77"/>
                  </a:lnTo>
                  <a:lnTo>
                    <a:pt x="77" y="74"/>
                  </a:lnTo>
                  <a:lnTo>
                    <a:pt x="42" y="38"/>
                  </a:lnTo>
                  <a:lnTo>
                    <a:pt x="77" y="3"/>
                  </a:lnTo>
                  <a:lnTo>
                    <a:pt x="74" y="0"/>
                  </a:lnTo>
                  <a:lnTo>
                    <a:pt x="39" y="3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A587B016-3375-09E5-A3E4-DC4CB1AD5B00}"/>
              </a:ext>
            </a:extLst>
          </p:cNvPr>
          <p:cNvGrpSpPr/>
          <p:nvPr/>
        </p:nvGrpSpPr>
        <p:grpSpPr>
          <a:xfrm>
            <a:off x="563089" y="5872826"/>
            <a:ext cx="1440000" cy="216000"/>
            <a:chOff x="563089" y="5872826"/>
            <a:chExt cx="1440000" cy="216000"/>
          </a:xfrm>
        </p:grpSpPr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C0EC68F0-F393-FD1A-FF57-A3F8F71060F4}"/>
                </a:ext>
              </a:extLst>
            </p:cNvPr>
            <p:cNvSpPr/>
            <p:nvPr/>
          </p:nvSpPr>
          <p:spPr>
            <a:xfrm>
              <a:off x="563089" y="5872826"/>
              <a:ext cx="1440000" cy="216000"/>
            </a:xfrm>
            <a:prstGeom prst="rect">
              <a:avLst/>
            </a:prstGeom>
            <a:noFill/>
            <a:ln w="3175">
              <a:solidFill>
                <a:srgbClr val="6EB32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54000" rIns="54000" bIns="54000" rtlCol="0" anchor="ctr"/>
            <a:lstStyle/>
            <a:p>
              <a:r>
                <a:rPr kumimoji="1" lang="ko-KR" altLang="en-US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입력 텍스트</a:t>
              </a:r>
            </a:p>
          </p:txBody>
        </p:sp>
        <p:sp>
          <p:nvSpPr>
            <p:cNvPr id="99" name="Delete">
              <a:extLst>
                <a:ext uri="{FF2B5EF4-FFF2-40B4-BE49-F238E27FC236}">
                  <a16:creationId xmlns:a16="http://schemas.microsoft.com/office/drawing/2014/main" id="{41F6ECA2-4852-4EC7-7E01-0630F611D56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879979" y="5944826"/>
              <a:ext cx="72000" cy="71999"/>
            </a:xfrm>
            <a:custGeom>
              <a:avLst/>
              <a:gdLst>
                <a:gd name="T0" fmla="*/ 3 w 77"/>
                <a:gd name="T1" fmla="*/ 0 h 77"/>
                <a:gd name="T2" fmla="*/ 0 w 77"/>
                <a:gd name="T3" fmla="*/ 3 h 77"/>
                <a:gd name="T4" fmla="*/ 36 w 77"/>
                <a:gd name="T5" fmla="*/ 38 h 77"/>
                <a:gd name="T6" fmla="*/ 0 w 77"/>
                <a:gd name="T7" fmla="*/ 74 h 77"/>
                <a:gd name="T8" fmla="*/ 3 w 77"/>
                <a:gd name="T9" fmla="*/ 77 h 77"/>
                <a:gd name="T10" fmla="*/ 39 w 77"/>
                <a:gd name="T11" fmla="*/ 41 h 77"/>
                <a:gd name="T12" fmla="*/ 74 w 77"/>
                <a:gd name="T13" fmla="*/ 77 h 77"/>
                <a:gd name="T14" fmla="*/ 77 w 77"/>
                <a:gd name="T15" fmla="*/ 74 h 77"/>
                <a:gd name="T16" fmla="*/ 42 w 77"/>
                <a:gd name="T17" fmla="*/ 38 h 77"/>
                <a:gd name="T18" fmla="*/ 77 w 77"/>
                <a:gd name="T19" fmla="*/ 3 h 77"/>
                <a:gd name="T20" fmla="*/ 74 w 77"/>
                <a:gd name="T21" fmla="*/ 0 h 77"/>
                <a:gd name="T22" fmla="*/ 39 w 77"/>
                <a:gd name="T23" fmla="*/ 35 h 77"/>
                <a:gd name="T24" fmla="*/ 3 w 77"/>
                <a:gd name="T2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7" h="77">
                  <a:moveTo>
                    <a:pt x="3" y="0"/>
                  </a:moveTo>
                  <a:lnTo>
                    <a:pt x="0" y="3"/>
                  </a:lnTo>
                  <a:lnTo>
                    <a:pt x="36" y="38"/>
                  </a:lnTo>
                  <a:lnTo>
                    <a:pt x="0" y="74"/>
                  </a:lnTo>
                  <a:lnTo>
                    <a:pt x="3" y="77"/>
                  </a:lnTo>
                  <a:lnTo>
                    <a:pt x="39" y="41"/>
                  </a:lnTo>
                  <a:lnTo>
                    <a:pt x="74" y="77"/>
                  </a:lnTo>
                  <a:lnTo>
                    <a:pt x="77" y="74"/>
                  </a:lnTo>
                  <a:lnTo>
                    <a:pt x="42" y="38"/>
                  </a:lnTo>
                  <a:lnTo>
                    <a:pt x="77" y="3"/>
                  </a:lnTo>
                  <a:lnTo>
                    <a:pt x="74" y="0"/>
                  </a:lnTo>
                  <a:lnTo>
                    <a:pt x="39" y="3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2A615A5B-39C4-A037-F755-0591BC076D57}"/>
              </a:ext>
            </a:extLst>
          </p:cNvPr>
          <p:cNvGrpSpPr/>
          <p:nvPr/>
        </p:nvGrpSpPr>
        <p:grpSpPr>
          <a:xfrm>
            <a:off x="7255855" y="2381662"/>
            <a:ext cx="2107927" cy="656391"/>
            <a:chOff x="7255855" y="2381662"/>
            <a:chExt cx="2107927" cy="656391"/>
          </a:xfrm>
        </p:grpSpPr>
        <p:sp>
          <p:nvSpPr>
            <p:cNvPr id="100" name="직사각형 99">
              <a:extLst>
                <a:ext uri="{FF2B5EF4-FFF2-40B4-BE49-F238E27FC236}">
                  <a16:creationId xmlns:a16="http://schemas.microsoft.com/office/drawing/2014/main" id="{E7F482D1-D516-08F5-44AC-DAF4BBF50EC4}"/>
                </a:ext>
              </a:extLst>
            </p:cNvPr>
            <p:cNvSpPr/>
            <p:nvPr/>
          </p:nvSpPr>
          <p:spPr>
            <a:xfrm>
              <a:off x="7255855" y="2381662"/>
              <a:ext cx="2107927" cy="656391"/>
            </a:xfrm>
            <a:prstGeom prst="rect">
              <a:avLst/>
            </a:prstGeom>
            <a:noFill/>
            <a:ln w="3175" cap="flat" cmpd="sng" algn="ctr">
              <a:solidFill>
                <a:sysClr val="window" lastClr="FFFFFF">
                  <a:lumMod val="65000"/>
                </a:sysClr>
              </a:solidFill>
              <a:prstDash val="solid"/>
              <a:miter lim="800000"/>
            </a:ln>
            <a:effectLst/>
          </p:spPr>
          <p:txBody>
            <a:bodyPr wrap="square" lIns="54000" tIns="36000" rIns="54000" bIns="36000" rtlCol="0" anchor="t"/>
            <a:lstStyle/>
            <a:p>
              <a:r>
                <a:rPr kumimoji="1" lang="ko-KR" altLang="en-US" sz="750" kern="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white">
                      <a:lumMod val="65000"/>
                    </a:prst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힌트 텍스트</a:t>
              </a:r>
              <a:r>
                <a:rPr kumimoji="1" lang="en-US" altLang="ko-KR" sz="750" kern="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white">
                      <a:lumMod val="65000"/>
                    </a:prst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5DC3E350-C856-41C7-3572-05A1600F66CA}"/>
                </a:ext>
              </a:extLst>
            </p:cNvPr>
            <p:cNvSpPr txBox="1"/>
            <p:nvPr/>
          </p:nvSpPr>
          <p:spPr>
            <a:xfrm>
              <a:off x="9029701" y="2840887"/>
              <a:ext cx="273152" cy="11541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0</a:t>
              </a:r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/1,000</a:t>
              </a:r>
            </a:p>
          </p:txBody>
        </p: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8BC8666D-9613-6614-8520-C90FD4785BD3}"/>
              </a:ext>
            </a:extLst>
          </p:cNvPr>
          <p:cNvSpPr txBox="1"/>
          <p:nvPr/>
        </p:nvSpPr>
        <p:spPr>
          <a:xfrm>
            <a:off x="5144734" y="3238681"/>
            <a:ext cx="4158119" cy="189557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가이드 텍스트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가이드 텍스트는 입력 중 혹은 필드 포커스아웃 시점에 노출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인풋박스 하단에 입력정보에 대한 검증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(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유효성 체크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)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결과를 안내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가이드 텍스트는 두가지 유형으로 구분</a:t>
            </a:r>
            <a:b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</a:b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1)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경고 메시지 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2)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컨펌 메시지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800" b="1" i="0" u="none" strike="noStrike" kern="1200" cap="none" spc="-6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장문 입력 </a:t>
            </a:r>
            <a:r>
              <a:rPr kumimoji="1" lang="ko-KR" altLang="en-US" sz="800" b="1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인풋 박스</a:t>
            </a:r>
            <a:endParaRPr kumimoji="1" lang="ko-KR" altLang="en-US" sz="800" b="1" i="0" u="none" strike="noStrike" kern="1200" cap="none" spc="-60" normalizeH="0" baseline="0" noProof="0" dirty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1" lang="ko-KR" altLang="en-US" sz="800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영역에 따라 입력 글자수 </a:t>
            </a:r>
            <a:r>
              <a:rPr kumimoji="1" lang="ko-KR" altLang="en-US" sz="800" b="0" i="0" u="none" strike="noStrike" kern="1200" cap="none" spc="-6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제한</a:t>
            </a:r>
            <a:r>
              <a:rPr kumimoji="1" lang="en-US" altLang="ko-KR" sz="800" b="0" i="0" u="none" strike="noStrike" kern="1200" cap="none" spc="-6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endParaRPr kumimoji="1" lang="ko-KR" altLang="en-US" sz="800" b="0" i="0" u="none" strike="noStrike" kern="1200" cap="none" spc="-60" normalizeH="0" baseline="0" noProof="0" dirty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1" lang="ko-KR" altLang="en-US" sz="800" b="0" i="0" u="none" strike="noStrike" kern="1200" cap="none" spc="-6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현재 작성된 글자수 </a:t>
            </a:r>
            <a:r>
              <a:rPr kumimoji="1" lang="en-US" altLang="ko-KR" sz="800" b="0" i="0" u="none" strike="noStrike" kern="1200" cap="none" spc="-6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/ </a:t>
            </a:r>
            <a:r>
              <a:rPr kumimoji="1" lang="ko-KR" altLang="en-US" sz="800" b="0" i="0" u="none" strike="noStrike" kern="1200" cap="none" spc="-6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입력가능 글자수 노출 </a:t>
            </a:r>
            <a:r>
              <a:rPr kumimoji="1" lang="ko-KR" altLang="en-US" sz="800" b="1" i="0" u="none" strike="noStrike" kern="1200" cap="none" spc="-6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en-US" altLang="ko-KR" sz="800" b="1" i="0" u="none" strike="noStrike" kern="1200" cap="none" spc="-6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1" lang="ko-KR" altLang="en-US" sz="800" b="1" i="0" u="none" strike="noStrike" kern="1200" cap="none" spc="-6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예시 </a:t>
            </a:r>
            <a:r>
              <a:rPr kumimoji="1" lang="en-US" altLang="ko-KR" sz="800" b="1" i="0" u="none" strike="noStrike" kern="1200" cap="none" spc="-6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: 0/1,000)</a:t>
            </a:r>
          </a:p>
          <a:p>
            <a:pPr marL="171450" marR="0" lvl="0" indent="-1714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1" lang="ko-KR" altLang="en-US" sz="800" b="0" i="0" u="none" strike="noStrike" kern="1200" cap="none" spc="-6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최대 입력 자수 초과하여 작성하려는 경우</a:t>
            </a:r>
            <a:r>
              <a:rPr kumimoji="1" lang="en-US" altLang="ko-KR" sz="800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</a:t>
            </a:r>
            <a:r>
              <a:rPr kumimoji="1" lang="ko-KR" altLang="en-US" sz="800" b="0" i="0" u="none" strike="noStrike" kern="1200" cap="none" spc="-6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입력 불가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BFD4EA6-D0EE-8FC0-685F-30085AE7DD4A}"/>
              </a:ext>
            </a:extLst>
          </p:cNvPr>
          <p:cNvGrpSpPr/>
          <p:nvPr/>
        </p:nvGrpSpPr>
        <p:grpSpPr>
          <a:xfrm>
            <a:off x="2274956" y="2457585"/>
            <a:ext cx="1440000" cy="383302"/>
            <a:chOff x="2274956" y="2457585"/>
            <a:chExt cx="1440000" cy="383302"/>
          </a:xfrm>
        </p:grpSpPr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A9EB5F4D-CE51-CE6B-621B-7631B58DEA63}"/>
                </a:ext>
              </a:extLst>
            </p:cNvPr>
            <p:cNvSpPr/>
            <p:nvPr/>
          </p:nvSpPr>
          <p:spPr>
            <a:xfrm>
              <a:off x="2274956" y="2624887"/>
              <a:ext cx="1440000" cy="2160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3175">
              <a:solidFill>
                <a:srgbClr val="2EA5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54000" rIns="54000" bIns="54000" rtlCol="0" anchor="ctr"/>
            <a:lstStyle/>
            <a:p>
              <a:r>
                <a:rPr lang="en-US" altLang="ko-KR" sz="750" b="1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|</a:t>
              </a:r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힌트 텍스트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C1F8DE35-C15A-C1F2-25CC-E987915CE622}"/>
                </a:ext>
              </a:extLst>
            </p:cNvPr>
            <p:cNvSpPr txBox="1"/>
            <p:nvPr/>
          </p:nvSpPr>
          <p:spPr>
            <a:xfrm>
              <a:off x="2274956" y="2457585"/>
              <a:ext cx="323807" cy="11541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/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필드명 </a:t>
              </a:r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*</a:t>
              </a:r>
              <a:endPara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2419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735986-2E73-A473-40B7-6CA530E6B6C2}"/>
              </a:ext>
            </a:extLst>
          </p:cNvPr>
          <p:cNvSpPr txBox="1"/>
          <p:nvPr/>
        </p:nvSpPr>
        <p:spPr>
          <a:xfrm>
            <a:off x="372860" y="1216238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1200" b="1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2.2.2 </a:t>
            </a:r>
            <a:r>
              <a:rPr lang="ko-KR" altLang="en-US" dirty="0"/>
              <a:t>체크박스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E251C1-C93F-5B4E-07E2-7C13486BDB92}"/>
              </a:ext>
            </a:extLst>
          </p:cNvPr>
          <p:cNvSpPr txBox="1"/>
          <p:nvPr/>
        </p:nvSpPr>
        <p:spPr>
          <a:xfrm>
            <a:off x="489813" y="2404228"/>
            <a:ext cx="4158119" cy="152624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체크박스 기본</a:t>
            </a:r>
            <a:endParaRPr kumimoji="1" lang="en-US" altLang="ko-KR" sz="800" b="1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복수 체크 가능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복수 체크 가능한 항목 개수에 제한이 있는 경우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제한 개수에 대해 각 화면에서 별도 정의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ct val="150000"/>
              </a:lnSpc>
            </a:pPr>
            <a:r>
              <a:rPr kumimoji="1" lang="en-US" altLang="ko-KR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전체</a:t>
            </a:r>
            <a:r>
              <a:rPr kumimoji="1" lang="en-US" altLang="ko-KR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’ </a:t>
            </a: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체크박스</a:t>
            </a:r>
            <a:endParaRPr kumimoji="1" lang="en-US" altLang="ko-KR" sz="800" b="1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전체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’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체크박스 체크 시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모든 체크박스에 체크처리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전체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’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체크박스 체크된 상태로 하위 항목 체크해제 시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 ‘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전체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’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체크박스 체크해제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전체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’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체크박스 미체크 상태에서 하위 항목 모두 체크 시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 ‘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전체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’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체크박스 체크</a:t>
            </a:r>
          </a:p>
        </p:txBody>
      </p:sp>
      <p:graphicFrame>
        <p:nvGraphicFramePr>
          <p:cNvPr id="8" name="표 26">
            <a:extLst>
              <a:ext uri="{FF2B5EF4-FFF2-40B4-BE49-F238E27FC236}">
                <a16:creationId xmlns:a16="http://schemas.microsoft.com/office/drawing/2014/main" id="{804A2D9B-4FE8-67A9-0E20-1CF164E534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2550803"/>
              </p:ext>
            </p:extLst>
          </p:nvPr>
        </p:nvGraphicFramePr>
        <p:xfrm>
          <a:off x="488950" y="1642402"/>
          <a:ext cx="5842800" cy="664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7600">
                  <a:extLst>
                    <a:ext uri="{9D8B030D-6E8A-4147-A177-3AD203B41FA5}">
                      <a16:colId xmlns:a16="http://schemas.microsoft.com/office/drawing/2014/main" val="432433811"/>
                    </a:ext>
                  </a:extLst>
                </a:gridCol>
                <a:gridCol w="1947600">
                  <a:extLst>
                    <a:ext uri="{9D8B030D-6E8A-4147-A177-3AD203B41FA5}">
                      <a16:colId xmlns:a16="http://schemas.microsoft.com/office/drawing/2014/main" val="2017319848"/>
                    </a:ext>
                  </a:extLst>
                </a:gridCol>
                <a:gridCol w="1947600">
                  <a:extLst>
                    <a:ext uri="{9D8B030D-6E8A-4147-A177-3AD203B41FA5}">
                      <a16:colId xmlns:a16="http://schemas.microsoft.com/office/drawing/2014/main" val="256165523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체크</a:t>
                      </a: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미체크 </a:t>
                      </a:r>
                      <a:r>
                        <a:rPr kumimoji="1" lang="en-US" altLang="ko-KR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체크해제</a:t>
                      </a:r>
                      <a:r>
                        <a:rPr kumimoji="1" lang="en-US" altLang="ko-KR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kumimoji="1" lang="ko-KR" altLang="en-US" sz="800" b="1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비활성화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806293"/>
                  </a:ext>
                </a:extLst>
              </a:tr>
              <a:tr h="412178"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4755607"/>
                  </a:ext>
                </a:extLst>
              </a:tr>
            </a:tbl>
          </a:graphicData>
        </a:graphic>
      </p:graphicFrame>
      <p:grpSp>
        <p:nvGrpSpPr>
          <p:cNvPr id="2" name="그룹 1">
            <a:extLst>
              <a:ext uri="{FF2B5EF4-FFF2-40B4-BE49-F238E27FC236}">
                <a16:creationId xmlns:a16="http://schemas.microsoft.com/office/drawing/2014/main" id="{64948FBA-DD23-B59E-ED60-2B8D82A14F78}"/>
              </a:ext>
            </a:extLst>
          </p:cNvPr>
          <p:cNvGrpSpPr/>
          <p:nvPr/>
        </p:nvGrpSpPr>
        <p:grpSpPr>
          <a:xfrm>
            <a:off x="782378" y="2044100"/>
            <a:ext cx="1391308" cy="115416"/>
            <a:chOff x="782378" y="2044100"/>
            <a:chExt cx="1391308" cy="115416"/>
          </a:xfrm>
        </p:grpSpPr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03AD73B9-2DAE-335E-8A8F-7B9ABAB41915}"/>
                </a:ext>
              </a:extLst>
            </p:cNvPr>
            <p:cNvGrpSpPr/>
            <p:nvPr/>
          </p:nvGrpSpPr>
          <p:grpSpPr>
            <a:xfrm>
              <a:off x="782378" y="2044100"/>
              <a:ext cx="356617" cy="115416"/>
              <a:chOff x="4949851" y="2343803"/>
              <a:chExt cx="356617" cy="115416"/>
            </a:xfrm>
          </p:grpSpPr>
          <p:sp>
            <p:nvSpPr>
              <p:cNvPr id="10" name="직사각형 9">
                <a:extLst>
                  <a:ext uri="{FF2B5EF4-FFF2-40B4-BE49-F238E27FC236}">
                    <a16:creationId xmlns:a16="http://schemas.microsoft.com/office/drawing/2014/main" id="{769214E1-1804-79BF-2587-8DDEBC27E5FD}"/>
                  </a:ext>
                </a:extLst>
              </p:cNvPr>
              <p:cNvSpPr/>
              <p:nvPr/>
            </p:nvSpPr>
            <p:spPr>
              <a:xfrm>
                <a:off x="4949851" y="2347511"/>
                <a:ext cx="108000" cy="108000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algn="ctr" defTabSz="914400" latinLnBrk="1"/>
                <a:r>
                  <a:rPr kumimoji="1" lang="en-US" altLang="ko-KR" sz="70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V</a:t>
                </a:r>
                <a:endParaRPr kumimoji="1" lang="ko-KR" altLang="en-US" sz="7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A21611F-3E1E-9D2B-2BF0-FD684232E073}"/>
                  </a:ext>
                </a:extLst>
              </p:cNvPr>
              <p:cNvSpPr txBox="1"/>
              <p:nvPr/>
            </p:nvSpPr>
            <p:spPr>
              <a:xfrm>
                <a:off x="5056793" y="2343803"/>
                <a:ext cx="249675" cy="115416"/>
              </a:xfrm>
              <a:prstGeom prst="rect">
                <a:avLst/>
              </a:prstGeom>
            </p:spPr>
            <p:txBody>
              <a:bodyPr wrap="none" lIns="36000" tIns="0" rIns="36000" bIns="0" rtlCol="0" anchor="ctr">
                <a:spAutoFit/>
              </a:bodyPr>
              <a:lstStyle/>
              <a:p>
                <a:pPr algn="ctr" defTabSz="914400" latinLnBrk="1"/>
                <a:r>
                  <a:rPr kumimoji="1" lang="ko-KR" alt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전체</a:t>
                </a:r>
              </a:p>
            </p:txBody>
          </p:sp>
        </p:grpSp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F3369361-83D6-8888-BC20-2CD7F6300CE8}"/>
                </a:ext>
              </a:extLst>
            </p:cNvPr>
            <p:cNvGrpSpPr/>
            <p:nvPr/>
          </p:nvGrpSpPr>
          <p:grpSpPr>
            <a:xfrm>
              <a:off x="1212841" y="2044100"/>
              <a:ext cx="441896" cy="115416"/>
              <a:chOff x="4949851" y="2343803"/>
              <a:chExt cx="441896" cy="115416"/>
            </a:xfrm>
          </p:grpSpPr>
          <p:sp>
            <p:nvSpPr>
              <p:cNvPr id="13" name="직사각형 12">
                <a:extLst>
                  <a:ext uri="{FF2B5EF4-FFF2-40B4-BE49-F238E27FC236}">
                    <a16:creationId xmlns:a16="http://schemas.microsoft.com/office/drawing/2014/main" id="{FB01F007-CFD5-F603-41A3-FAF7450B6717}"/>
                  </a:ext>
                </a:extLst>
              </p:cNvPr>
              <p:cNvSpPr/>
              <p:nvPr/>
            </p:nvSpPr>
            <p:spPr>
              <a:xfrm>
                <a:off x="4949851" y="2347511"/>
                <a:ext cx="108000" cy="108000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algn="ctr" defTabSz="914400" latinLnBrk="1"/>
                <a:r>
                  <a:rPr kumimoji="1" lang="en-US" altLang="ko-KR" sz="70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V</a:t>
                </a:r>
                <a:endParaRPr kumimoji="1" lang="ko-KR" altLang="en-US" sz="7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FF4F082-49CE-88E3-C717-AE49BD600D95}"/>
                  </a:ext>
                </a:extLst>
              </p:cNvPr>
              <p:cNvSpPr txBox="1"/>
              <p:nvPr/>
            </p:nvSpPr>
            <p:spPr>
              <a:xfrm>
                <a:off x="5053587" y="2343803"/>
                <a:ext cx="338160" cy="115416"/>
              </a:xfrm>
              <a:prstGeom prst="rect">
                <a:avLst/>
              </a:prstGeom>
            </p:spPr>
            <p:txBody>
              <a:bodyPr wrap="none" lIns="36000" tIns="0" rIns="36000" bIns="0" rtlCol="0" anchor="ctr">
                <a:spAutoFit/>
              </a:bodyPr>
              <a:lstStyle>
                <a:defPPr>
                  <a:defRPr lang="en-US"/>
                </a:defPPr>
                <a:lvl1pPr algn="ctr" defTabSz="914400" latinLnBrk="1">
                  <a:defRPr kumimoji="1" sz="750" spc="-6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+mj-ea"/>
                    <a:ea typeface="+mj-ea"/>
                  </a:defRPr>
                </a:lvl1pPr>
              </a:lstStyle>
              <a:p>
                <a:r>
                  <a: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항목명</a:t>
                </a:r>
              </a:p>
            </p:txBody>
          </p:sp>
        </p:grpSp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BA0A004A-01E4-BAAA-C14C-A3DE7C8041FE}"/>
                </a:ext>
              </a:extLst>
            </p:cNvPr>
            <p:cNvGrpSpPr/>
            <p:nvPr/>
          </p:nvGrpSpPr>
          <p:grpSpPr>
            <a:xfrm>
              <a:off x="1731790" y="2044100"/>
              <a:ext cx="441896" cy="115416"/>
              <a:chOff x="4949851" y="2343803"/>
              <a:chExt cx="441896" cy="115416"/>
            </a:xfrm>
          </p:grpSpPr>
          <p:sp>
            <p:nvSpPr>
              <p:cNvPr id="16" name="직사각형 15">
                <a:extLst>
                  <a:ext uri="{FF2B5EF4-FFF2-40B4-BE49-F238E27FC236}">
                    <a16:creationId xmlns:a16="http://schemas.microsoft.com/office/drawing/2014/main" id="{2D66F9BA-098D-0CC8-80A2-B3C1AED6B43B}"/>
                  </a:ext>
                </a:extLst>
              </p:cNvPr>
              <p:cNvSpPr/>
              <p:nvPr/>
            </p:nvSpPr>
            <p:spPr>
              <a:xfrm>
                <a:off x="4949851" y="2347511"/>
                <a:ext cx="108000" cy="108000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algn="ctr" defTabSz="914400" latinLnBrk="1"/>
                <a:r>
                  <a:rPr kumimoji="1" lang="en-US" altLang="ko-KR" sz="70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V</a:t>
                </a:r>
                <a:endParaRPr kumimoji="1" lang="ko-KR" altLang="en-US" sz="7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E682E50-02B4-4374-A9FE-E660464E35E7}"/>
                  </a:ext>
                </a:extLst>
              </p:cNvPr>
              <p:cNvSpPr txBox="1"/>
              <p:nvPr/>
            </p:nvSpPr>
            <p:spPr>
              <a:xfrm>
                <a:off x="5053587" y="2343803"/>
                <a:ext cx="338160" cy="115416"/>
              </a:xfrm>
              <a:prstGeom prst="rect">
                <a:avLst/>
              </a:prstGeom>
            </p:spPr>
            <p:txBody>
              <a:bodyPr wrap="none" lIns="36000" tIns="0" rIns="36000" bIns="0" rtlCol="0" anchor="ctr">
                <a:spAutoFit/>
              </a:bodyPr>
              <a:lstStyle>
                <a:defPPr>
                  <a:defRPr lang="en-US"/>
                </a:defPPr>
                <a:lvl1pPr algn="ctr" defTabSz="914400" latinLnBrk="1">
                  <a:defRPr kumimoji="1" sz="750" spc="-6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+mj-ea"/>
                    <a:ea typeface="+mj-ea"/>
                  </a:defRPr>
                </a:lvl1pPr>
              </a:lstStyle>
              <a:p>
                <a:r>
                  <a: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항목명</a:t>
                </a:r>
              </a:p>
            </p:txBody>
          </p:sp>
        </p:grp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3FEBE079-290C-13BC-1932-2B4C9C0DCEA1}"/>
              </a:ext>
            </a:extLst>
          </p:cNvPr>
          <p:cNvGrpSpPr/>
          <p:nvPr/>
        </p:nvGrpSpPr>
        <p:grpSpPr>
          <a:xfrm>
            <a:off x="2725121" y="2044100"/>
            <a:ext cx="1400926" cy="115416"/>
            <a:chOff x="3875749" y="1757749"/>
            <a:chExt cx="1400926" cy="115416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CF035CD6-2D1D-57FA-89E3-16FFDED163A1}"/>
                </a:ext>
              </a:extLst>
            </p:cNvPr>
            <p:cNvGrpSpPr/>
            <p:nvPr/>
          </p:nvGrpSpPr>
          <p:grpSpPr>
            <a:xfrm>
              <a:off x="3875749" y="1757749"/>
              <a:ext cx="363029" cy="115416"/>
              <a:chOff x="4949851" y="2343803"/>
              <a:chExt cx="363029" cy="115416"/>
            </a:xfrm>
          </p:grpSpPr>
          <p:sp>
            <p:nvSpPr>
              <p:cNvPr id="26" name="직사각형 25">
                <a:extLst>
                  <a:ext uri="{FF2B5EF4-FFF2-40B4-BE49-F238E27FC236}">
                    <a16:creationId xmlns:a16="http://schemas.microsoft.com/office/drawing/2014/main" id="{F0C01AFE-CD2A-17E9-B661-E7F836BBBADB}"/>
                  </a:ext>
                </a:extLst>
              </p:cNvPr>
              <p:cNvSpPr/>
              <p:nvPr/>
            </p:nvSpPr>
            <p:spPr>
              <a:xfrm>
                <a:off x="4949851" y="2347511"/>
                <a:ext cx="108000" cy="108000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algn="ctr"/>
                <a:endParaRPr lang="ko-KR" altLang="en-US" sz="6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ACC3F69-7D73-2723-7C02-1F858F01B70E}"/>
                  </a:ext>
                </a:extLst>
              </p:cNvPr>
              <p:cNvSpPr txBox="1"/>
              <p:nvPr/>
            </p:nvSpPr>
            <p:spPr>
              <a:xfrm>
                <a:off x="5063205" y="2343803"/>
                <a:ext cx="249675" cy="115416"/>
              </a:xfrm>
              <a:prstGeom prst="rect">
                <a:avLst/>
              </a:prstGeom>
              <a:noFill/>
            </p:spPr>
            <p:txBody>
              <a:bodyPr wrap="none" lIns="36000" tIns="0" rIns="36000" bIns="0" rtlCol="0" anchor="ctr">
                <a:spAutoFit/>
              </a:bodyPr>
              <a:lstStyle/>
              <a:p>
                <a:pPr algn="l"/>
                <a:r>
                  <a:rPr kumimoji="1" lang="ko-KR" alt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전체</a:t>
                </a:r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DCAA4935-4424-B8DF-B92A-CD74832D64FC}"/>
                </a:ext>
              </a:extLst>
            </p:cNvPr>
            <p:cNvGrpSpPr/>
            <p:nvPr/>
          </p:nvGrpSpPr>
          <p:grpSpPr>
            <a:xfrm>
              <a:off x="4306212" y="1757749"/>
              <a:ext cx="451514" cy="115416"/>
              <a:chOff x="4949851" y="2343803"/>
              <a:chExt cx="451514" cy="115416"/>
            </a:xfrm>
          </p:grpSpPr>
          <p:sp>
            <p:nvSpPr>
              <p:cNvPr id="24" name="직사각형 23">
                <a:extLst>
                  <a:ext uri="{FF2B5EF4-FFF2-40B4-BE49-F238E27FC236}">
                    <a16:creationId xmlns:a16="http://schemas.microsoft.com/office/drawing/2014/main" id="{7B1E08D1-52D5-ABDE-174F-F15FDABF2DB8}"/>
                  </a:ext>
                </a:extLst>
              </p:cNvPr>
              <p:cNvSpPr/>
              <p:nvPr/>
            </p:nvSpPr>
            <p:spPr>
              <a:xfrm>
                <a:off x="4949851" y="2347511"/>
                <a:ext cx="108000" cy="108000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algn="ctr"/>
                <a:endParaRPr lang="ko-KR" altLang="en-US" sz="6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AEB3048-EEC8-7C62-0160-F94930256608}"/>
                  </a:ext>
                </a:extLst>
              </p:cNvPr>
              <p:cNvSpPr txBox="1"/>
              <p:nvPr/>
            </p:nvSpPr>
            <p:spPr>
              <a:xfrm>
                <a:off x="5063205" y="2343803"/>
                <a:ext cx="338160" cy="115416"/>
              </a:xfrm>
              <a:prstGeom prst="rect">
                <a:avLst/>
              </a:prstGeom>
              <a:noFill/>
            </p:spPr>
            <p:txBody>
              <a:bodyPr wrap="none" lIns="36000" tIns="0" rIns="36000" bIns="0" rtlCol="0" anchor="ctr">
                <a:spAutoFit/>
              </a:bodyPr>
              <a:lstStyle/>
              <a:p>
                <a:pPr algn="l"/>
                <a:r>
                  <a:rPr kumimoji="1" lang="ko-KR" alt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항목명</a:t>
                </a:r>
              </a:p>
            </p:txBody>
          </p:sp>
        </p:grpSp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7ACA6088-EB96-9E29-4C7F-F02080EDB280}"/>
                </a:ext>
              </a:extLst>
            </p:cNvPr>
            <p:cNvGrpSpPr/>
            <p:nvPr/>
          </p:nvGrpSpPr>
          <p:grpSpPr>
            <a:xfrm>
              <a:off x="4825161" y="1757749"/>
              <a:ext cx="451514" cy="115416"/>
              <a:chOff x="4949851" y="2343803"/>
              <a:chExt cx="451514" cy="115416"/>
            </a:xfrm>
          </p:grpSpPr>
          <p:sp>
            <p:nvSpPr>
              <p:cNvPr id="22" name="직사각형 21">
                <a:extLst>
                  <a:ext uri="{FF2B5EF4-FFF2-40B4-BE49-F238E27FC236}">
                    <a16:creationId xmlns:a16="http://schemas.microsoft.com/office/drawing/2014/main" id="{453190E0-C22F-1A30-EC59-E3BBF64EA65F}"/>
                  </a:ext>
                </a:extLst>
              </p:cNvPr>
              <p:cNvSpPr/>
              <p:nvPr/>
            </p:nvSpPr>
            <p:spPr>
              <a:xfrm>
                <a:off x="4949851" y="2347511"/>
                <a:ext cx="108000" cy="108000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algn="ctr"/>
                <a:endParaRPr lang="ko-KR" altLang="en-US" sz="6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C367AD41-9199-5259-21CA-0BB7F8A4B7C2}"/>
                  </a:ext>
                </a:extLst>
              </p:cNvPr>
              <p:cNvSpPr txBox="1"/>
              <p:nvPr/>
            </p:nvSpPr>
            <p:spPr>
              <a:xfrm>
                <a:off x="5063205" y="2343803"/>
                <a:ext cx="338160" cy="115416"/>
              </a:xfrm>
              <a:prstGeom prst="rect">
                <a:avLst/>
              </a:prstGeom>
              <a:noFill/>
            </p:spPr>
            <p:txBody>
              <a:bodyPr wrap="none" lIns="36000" tIns="0" rIns="36000" bIns="0" rtlCol="0" anchor="ctr">
                <a:spAutoFit/>
              </a:bodyPr>
              <a:lstStyle/>
              <a:p>
                <a:pPr algn="l"/>
                <a:r>
                  <a:rPr kumimoji="1" lang="ko-KR" alt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항목명</a:t>
                </a:r>
              </a:p>
            </p:txBody>
          </p:sp>
        </p:grp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5B182983-FBFD-D91B-552D-439915FF517D}"/>
              </a:ext>
            </a:extLst>
          </p:cNvPr>
          <p:cNvGrpSpPr/>
          <p:nvPr/>
        </p:nvGrpSpPr>
        <p:grpSpPr>
          <a:xfrm>
            <a:off x="4678931" y="2044100"/>
            <a:ext cx="1400926" cy="115416"/>
            <a:chOff x="5822002" y="1757749"/>
            <a:chExt cx="1400926" cy="115416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5524C897-D85D-27C6-4702-D17C50D2973B}"/>
                </a:ext>
              </a:extLst>
            </p:cNvPr>
            <p:cNvGrpSpPr/>
            <p:nvPr/>
          </p:nvGrpSpPr>
          <p:grpSpPr>
            <a:xfrm>
              <a:off x="5822002" y="1757749"/>
              <a:ext cx="363029" cy="115416"/>
              <a:chOff x="4949851" y="2343803"/>
              <a:chExt cx="363029" cy="115416"/>
            </a:xfrm>
          </p:grpSpPr>
          <p:sp>
            <p:nvSpPr>
              <p:cNvPr id="69" name="직사각형 68">
                <a:extLst>
                  <a:ext uri="{FF2B5EF4-FFF2-40B4-BE49-F238E27FC236}">
                    <a16:creationId xmlns:a16="http://schemas.microsoft.com/office/drawing/2014/main" id="{178F7F0A-DB33-3F59-FAA0-D11609937F98}"/>
                  </a:ext>
                </a:extLst>
              </p:cNvPr>
              <p:cNvSpPr/>
              <p:nvPr/>
            </p:nvSpPr>
            <p:spPr>
              <a:xfrm>
                <a:off x="4949851" y="2347511"/>
                <a:ext cx="108000" cy="10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algn="ctr"/>
                <a:endParaRPr lang="ko-KR" altLang="en-US" sz="6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9B5C071E-6EFA-9D71-7CBA-D1C39A634F23}"/>
                  </a:ext>
                </a:extLst>
              </p:cNvPr>
              <p:cNvSpPr txBox="1"/>
              <p:nvPr/>
            </p:nvSpPr>
            <p:spPr>
              <a:xfrm>
                <a:off x="5063205" y="2343803"/>
                <a:ext cx="249675" cy="115416"/>
              </a:xfrm>
              <a:prstGeom prst="rect">
                <a:avLst/>
              </a:prstGeom>
            </p:spPr>
            <p:txBody>
              <a:bodyPr wrap="none" lIns="36000" tIns="0" rIns="36000" bIns="0" rtlCol="0" anchor="ctr">
                <a:spAutoFit/>
              </a:bodyPr>
              <a:lstStyle/>
              <a:p>
                <a:pPr algn="l"/>
                <a:r>
                  <a:rPr kumimoji="1" lang="ko-KR" alt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전체</a:t>
                </a:r>
              </a:p>
            </p:txBody>
          </p:sp>
        </p:grpSp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1C16F42D-4DC6-FF80-A3EE-CBBD94C74852}"/>
                </a:ext>
              </a:extLst>
            </p:cNvPr>
            <p:cNvGrpSpPr/>
            <p:nvPr/>
          </p:nvGrpSpPr>
          <p:grpSpPr>
            <a:xfrm>
              <a:off x="6252465" y="1757749"/>
              <a:ext cx="451514" cy="115416"/>
              <a:chOff x="4949851" y="2343803"/>
              <a:chExt cx="451514" cy="115416"/>
            </a:xfrm>
          </p:grpSpPr>
          <p:sp>
            <p:nvSpPr>
              <p:cNvPr id="66" name="직사각형 65">
                <a:extLst>
                  <a:ext uri="{FF2B5EF4-FFF2-40B4-BE49-F238E27FC236}">
                    <a16:creationId xmlns:a16="http://schemas.microsoft.com/office/drawing/2014/main" id="{0CF35C64-56FA-3683-CA5A-0DF0B0E68905}"/>
                  </a:ext>
                </a:extLst>
              </p:cNvPr>
              <p:cNvSpPr/>
              <p:nvPr/>
            </p:nvSpPr>
            <p:spPr>
              <a:xfrm>
                <a:off x="4949851" y="2347511"/>
                <a:ext cx="108000" cy="10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algn="ctr"/>
                <a:endParaRPr lang="ko-KR" altLang="en-US" sz="6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3383939D-C6F2-DFDE-C43D-45972F8882A1}"/>
                  </a:ext>
                </a:extLst>
              </p:cNvPr>
              <p:cNvSpPr txBox="1"/>
              <p:nvPr/>
            </p:nvSpPr>
            <p:spPr>
              <a:xfrm>
                <a:off x="5063205" y="2343803"/>
                <a:ext cx="338160" cy="115416"/>
              </a:xfrm>
              <a:prstGeom prst="rect">
                <a:avLst/>
              </a:prstGeom>
            </p:spPr>
            <p:txBody>
              <a:bodyPr wrap="none" lIns="36000" tIns="0" rIns="36000" bIns="0" rtlCol="0" anchor="ctr">
                <a:spAutoFit/>
              </a:bodyPr>
              <a:lstStyle>
                <a:defPPr>
                  <a:defRPr lang="en-US"/>
                </a:defPPr>
                <a:lvl1pPr>
                  <a:defRPr kumimoji="1" sz="750" spc="-6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+mj-ea"/>
                    <a:ea typeface="+mj-ea"/>
                  </a:defRPr>
                </a:lvl1pPr>
              </a:lstStyle>
              <a:p>
                <a:r>
                  <a: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항목명</a:t>
                </a:r>
              </a:p>
            </p:txBody>
          </p:sp>
        </p:grpSp>
        <p:grpSp>
          <p:nvGrpSpPr>
            <p:cNvPr id="31" name="그룹 30">
              <a:extLst>
                <a:ext uri="{FF2B5EF4-FFF2-40B4-BE49-F238E27FC236}">
                  <a16:creationId xmlns:a16="http://schemas.microsoft.com/office/drawing/2014/main" id="{6E2BE653-8CF8-5981-A486-B83A58DCEC84}"/>
                </a:ext>
              </a:extLst>
            </p:cNvPr>
            <p:cNvGrpSpPr/>
            <p:nvPr/>
          </p:nvGrpSpPr>
          <p:grpSpPr>
            <a:xfrm>
              <a:off x="6771414" y="1757749"/>
              <a:ext cx="451514" cy="115416"/>
              <a:chOff x="4949851" y="2343803"/>
              <a:chExt cx="451514" cy="115416"/>
            </a:xfrm>
          </p:grpSpPr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id="{FB028126-88BC-F56F-3D06-C4FA9D687386}"/>
                  </a:ext>
                </a:extLst>
              </p:cNvPr>
              <p:cNvSpPr/>
              <p:nvPr/>
            </p:nvSpPr>
            <p:spPr>
              <a:xfrm>
                <a:off x="4949851" y="2347511"/>
                <a:ext cx="108000" cy="10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algn="ctr"/>
                <a:endParaRPr lang="ko-KR" altLang="en-US" sz="6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3C47BA5A-8BD4-9093-B1E3-8BD3E22B07C4}"/>
                  </a:ext>
                </a:extLst>
              </p:cNvPr>
              <p:cNvSpPr txBox="1"/>
              <p:nvPr/>
            </p:nvSpPr>
            <p:spPr>
              <a:xfrm>
                <a:off x="5063205" y="2343803"/>
                <a:ext cx="338160" cy="115416"/>
              </a:xfrm>
              <a:prstGeom prst="rect">
                <a:avLst/>
              </a:prstGeom>
            </p:spPr>
            <p:txBody>
              <a:bodyPr wrap="none" lIns="36000" tIns="0" rIns="36000" bIns="0" rtlCol="0" anchor="ctr">
                <a:spAutoFit/>
              </a:bodyPr>
              <a:lstStyle>
                <a:defPPr>
                  <a:defRPr lang="en-US"/>
                </a:defPPr>
                <a:lvl1pPr>
                  <a:defRPr kumimoji="1" sz="750" spc="-6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+mj-ea"/>
                    <a:ea typeface="+mj-ea"/>
                  </a:defRPr>
                </a:lvl1pPr>
              </a:lstStyle>
              <a:p>
                <a:r>
                  <a: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항목명</a:t>
                </a:r>
              </a:p>
            </p:txBody>
          </p:sp>
        </p:grp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B481EB75-13B5-10EC-9466-E357C25E82D4}"/>
              </a:ext>
            </a:extLst>
          </p:cNvPr>
          <p:cNvSpPr txBox="1"/>
          <p:nvPr/>
        </p:nvSpPr>
        <p:spPr>
          <a:xfrm>
            <a:off x="387216" y="4340707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1200" b="1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2.2.3 </a:t>
            </a:r>
            <a:r>
              <a:rPr lang="ko-KR" altLang="en-US" dirty="0"/>
              <a:t>라디오 버튼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9D5995A-1F13-99E4-3D17-9669EFDF7678}"/>
              </a:ext>
            </a:extLst>
          </p:cNvPr>
          <p:cNvSpPr txBox="1"/>
          <p:nvPr/>
        </p:nvSpPr>
        <p:spPr>
          <a:xfrm>
            <a:off x="489813" y="5493967"/>
            <a:ext cx="4158119" cy="60291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라디오 버튼 기본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단일 선택만 가능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두 개의 옵션만 있는 경우엔 라디오버튼 대신 체크박스 또는 토글 사용</a:t>
            </a:r>
          </a:p>
        </p:txBody>
      </p:sp>
      <p:graphicFrame>
        <p:nvGraphicFramePr>
          <p:cNvPr id="73" name="표 26">
            <a:extLst>
              <a:ext uri="{FF2B5EF4-FFF2-40B4-BE49-F238E27FC236}">
                <a16:creationId xmlns:a16="http://schemas.microsoft.com/office/drawing/2014/main" id="{CA890FDF-B7EB-A016-E64F-EC96D94A41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507692"/>
              </p:ext>
            </p:extLst>
          </p:nvPr>
        </p:nvGraphicFramePr>
        <p:xfrm>
          <a:off x="488950" y="4723263"/>
          <a:ext cx="5842800" cy="664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7600">
                  <a:extLst>
                    <a:ext uri="{9D8B030D-6E8A-4147-A177-3AD203B41FA5}">
                      <a16:colId xmlns:a16="http://schemas.microsoft.com/office/drawing/2014/main" val="432433811"/>
                    </a:ext>
                  </a:extLst>
                </a:gridCol>
                <a:gridCol w="1947600">
                  <a:extLst>
                    <a:ext uri="{9D8B030D-6E8A-4147-A177-3AD203B41FA5}">
                      <a16:colId xmlns:a16="http://schemas.microsoft.com/office/drawing/2014/main" val="2017319848"/>
                    </a:ext>
                  </a:extLst>
                </a:gridCol>
                <a:gridCol w="1947600">
                  <a:extLst>
                    <a:ext uri="{9D8B030D-6E8A-4147-A177-3AD203B41FA5}">
                      <a16:colId xmlns:a16="http://schemas.microsoft.com/office/drawing/2014/main" val="256165523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선택</a:t>
                      </a: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미선택 </a:t>
                      </a:r>
                      <a:r>
                        <a:rPr kumimoji="1" lang="en-US" altLang="ko-KR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선택해제</a:t>
                      </a:r>
                      <a:r>
                        <a:rPr kumimoji="1" lang="en-US" altLang="ko-KR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kumimoji="1" lang="ko-KR" altLang="en-US" sz="800" b="1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비활성화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806293"/>
                  </a:ext>
                </a:extLst>
              </a:tr>
              <a:tr h="412178"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4755607"/>
                  </a:ext>
                </a:extLst>
              </a:tr>
            </a:tbl>
          </a:graphicData>
        </a:graphic>
      </p:graphicFrame>
      <p:grpSp>
        <p:nvGrpSpPr>
          <p:cNvPr id="74" name="그룹 73">
            <a:extLst>
              <a:ext uri="{FF2B5EF4-FFF2-40B4-BE49-F238E27FC236}">
                <a16:creationId xmlns:a16="http://schemas.microsoft.com/office/drawing/2014/main" id="{E622A04D-DE5E-68ED-D802-984EE5C0EA73}"/>
              </a:ext>
            </a:extLst>
          </p:cNvPr>
          <p:cNvGrpSpPr/>
          <p:nvPr/>
        </p:nvGrpSpPr>
        <p:grpSpPr>
          <a:xfrm>
            <a:off x="1231394" y="5124134"/>
            <a:ext cx="441896" cy="115416"/>
            <a:chOff x="1970791" y="4167117"/>
            <a:chExt cx="441896" cy="115416"/>
          </a:xfrm>
        </p:grpSpPr>
        <p:sp>
          <p:nvSpPr>
            <p:cNvPr id="75" name="타원 74">
              <a:extLst>
                <a:ext uri="{FF2B5EF4-FFF2-40B4-BE49-F238E27FC236}">
                  <a16:creationId xmlns:a16="http://schemas.microsoft.com/office/drawing/2014/main" id="{E93DFD4E-D25E-07A7-8188-D33DEF1E0A7E}"/>
                </a:ext>
              </a:extLst>
            </p:cNvPr>
            <p:cNvSpPr/>
            <p:nvPr/>
          </p:nvSpPr>
          <p:spPr>
            <a:xfrm>
              <a:off x="1970791" y="4170825"/>
              <a:ext cx="108000" cy="108000"/>
            </a:xfrm>
            <a:prstGeom prst="ellipse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lang="ko-KR" altLang="en-US" sz="5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●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C7DFECD-C5AB-6EB9-0BFB-44DBC2CF6EC4}"/>
                </a:ext>
              </a:extLst>
            </p:cNvPr>
            <p:cNvSpPr txBox="1"/>
            <p:nvPr/>
          </p:nvSpPr>
          <p:spPr>
            <a:xfrm>
              <a:off x="2074527" y="4167117"/>
              <a:ext cx="338160" cy="115416"/>
            </a:xfrm>
            <a:prstGeom prst="rect">
              <a:avLst/>
            </a:prstGeom>
          </p:spPr>
          <p:txBody>
            <a:bodyPr wrap="none" lIns="36000" tIns="0" rIns="36000" bIns="0" rtlCol="0" anchor="ctr">
              <a:spAutoFit/>
            </a:bodyPr>
            <a:lstStyle>
              <a:defPPr>
                <a:defRPr lang="en-US"/>
              </a:defPPr>
              <a:lvl1pPr algn="ctr" defTabSz="914400" latinLnBrk="1"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+mj-ea"/>
                  <a:ea typeface="+mj-ea"/>
                </a:defRPr>
              </a:lvl1pPr>
            </a:lstStyle>
            <a:p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항목명</a:t>
              </a:r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3587B6BD-F0B7-0943-4B10-6C6F65D4F35E}"/>
              </a:ext>
            </a:extLst>
          </p:cNvPr>
          <p:cNvGrpSpPr/>
          <p:nvPr/>
        </p:nvGrpSpPr>
        <p:grpSpPr>
          <a:xfrm>
            <a:off x="3180903" y="5124134"/>
            <a:ext cx="441896" cy="115416"/>
            <a:chOff x="2401254" y="4167117"/>
            <a:chExt cx="441896" cy="115416"/>
          </a:xfrm>
        </p:grpSpPr>
        <p:sp>
          <p:nvSpPr>
            <p:cNvPr id="78" name="타원 77">
              <a:extLst>
                <a:ext uri="{FF2B5EF4-FFF2-40B4-BE49-F238E27FC236}">
                  <a16:creationId xmlns:a16="http://schemas.microsoft.com/office/drawing/2014/main" id="{27909CB0-11EC-4CA9-312E-6769AA634082}"/>
                </a:ext>
              </a:extLst>
            </p:cNvPr>
            <p:cNvSpPr/>
            <p:nvPr/>
          </p:nvSpPr>
          <p:spPr>
            <a:xfrm>
              <a:off x="2401254" y="4170825"/>
              <a:ext cx="108000" cy="108000"/>
            </a:xfrm>
            <a:prstGeom prst="ellipse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endParaRPr lang="ko-KR" altLang="en-US" sz="5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941112C-A3C5-90E6-E0E8-403CFEF9F4BF}"/>
                </a:ext>
              </a:extLst>
            </p:cNvPr>
            <p:cNvSpPr txBox="1"/>
            <p:nvPr/>
          </p:nvSpPr>
          <p:spPr>
            <a:xfrm>
              <a:off x="2504990" y="4167117"/>
              <a:ext cx="338160" cy="115416"/>
            </a:xfrm>
            <a:prstGeom prst="rect">
              <a:avLst/>
            </a:prstGeom>
          </p:spPr>
          <p:txBody>
            <a:bodyPr wrap="none" lIns="36000" tIns="0" rIns="36000" bIns="0" rtlCol="0" anchor="ctr">
              <a:spAutoFit/>
            </a:bodyPr>
            <a:lstStyle>
              <a:defPPr>
                <a:defRPr lang="en-US"/>
              </a:defPPr>
              <a:lvl1pPr algn="ctr" defTabSz="914400" latinLnBrk="1"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+mj-ea"/>
                  <a:ea typeface="+mj-ea"/>
                </a:defRPr>
              </a:lvl1pPr>
            </a:lstStyle>
            <a:p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항목명</a:t>
              </a:r>
            </a:p>
          </p:txBody>
        </p:sp>
      </p:grp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6683D49F-967F-3F62-BC1C-C88E9B7B8167}"/>
              </a:ext>
            </a:extLst>
          </p:cNvPr>
          <p:cNvGrpSpPr/>
          <p:nvPr/>
        </p:nvGrpSpPr>
        <p:grpSpPr>
          <a:xfrm>
            <a:off x="5128630" y="5124134"/>
            <a:ext cx="451514" cy="115416"/>
            <a:chOff x="2920203" y="4167117"/>
            <a:chExt cx="451514" cy="115416"/>
          </a:xfrm>
        </p:grpSpPr>
        <p:sp>
          <p:nvSpPr>
            <p:cNvPr id="81" name="타원 80">
              <a:extLst>
                <a:ext uri="{FF2B5EF4-FFF2-40B4-BE49-F238E27FC236}">
                  <a16:creationId xmlns:a16="http://schemas.microsoft.com/office/drawing/2014/main" id="{F6C66F01-2144-7811-6816-AA99C32C4CC5}"/>
                </a:ext>
              </a:extLst>
            </p:cNvPr>
            <p:cNvSpPr/>
            <p:nvPr/>
          </p:nvSpPr>
          <p:spPr>
            <a:xfrm>
              <a:off x="2920203" y="4170825"/>
              <a:ext cx="108000" cy="108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endParaRPr lang="ko-KR" altLang="en-US" sz="5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F558D1F6-A72D-B910-1E5A-52FD4C52E133}"/>
                </a:ext>
              </a:extLst>
            </p:cNvPr>
            <p:cNvSpPr txBox="1"/>
            <p:nvPr/>
          </p:nvSpPr>
          <p:spPr>
            <a:xfrm>
              <a:off x="3033557" y="4167117"/>
              <a:ext cx="338160" cy="115416"/>
            </a:xfrm>
            <a:prstGeom prst="rect">
              <a:avLst/>
            </a:prstGeom>
          </p:spPr>
          <p:txBody>
            <a:bodyPr wrap="none" lIns="36000" tIns="0" rIns="36000" bIns="0" rtlCol="0" anchor="ctr">
              <a:spAutoFit/>
            </a:bodyPr>
            <a:lstStyle>
              <a:defPPr>
                <a:defRPr lang="en-US"/>
              </a:defPPr>
              <a:lvl1pPr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+mj-ea"/>
                  <a:ea typeface="+mj-ea"/>
                </a:defRPr>
              </a:lvl1pPr>
            </a:lstStyle>
            <a:p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항목명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87113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타원 6">
            <a:extLst>
              <a:ext uri="{FF2B5EF4-FFF2-40B4-BE49-F238E27FC236}">
                <a16:creationId xmlns:a16="http://schemas.microsoft.com/office/drawing/2014/main" id="{8BCA9E8E-33E1-AEC9-895C-617C3AF3E930}"/>
              </a:ext>
            </a:extLst>
          </p:cNvPr>
          <p:cNvSpPr/>
          <p:nvPr/>
        </p:nvSpPr>
        <p:spPr>
          <a:xfrm>
            <a:off x="4906425" y="5141541"/>
            <a:ext cx="182717" cy="179294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4FE2431D-5B5F-BA21-58E4-7DAAC73BB1D4}"/>
              </a:ext>
            </a:extLst>
          </p:cNvPr>
          <p:cNvSpPr/>
          <p:nvPr/>
        </p:nvSpPr>
        <p:spPr>
          <a:xfrm>
            <a:off x="4270705" y="5139130"/>
            <a:ext cx="182717" cy="179294"/>
          </a:xfrm>
          <a:prstGeom prst="ellipse">
            <a:avLst/>
          </a:prstGeom>
          <a:solidFill>
            <a:srgbClr val="2EA5AD"/>
          </a:solidFill>
          <a:ln w="12700">
            <a:solidFill>
              <a:srgbClr val="2EA5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graphicFrame>
        <p:nvGraphicFramePr>
          <p:cNvPr id="160" name="표 26">
            <a:extLst>
              <a:ext uri="{FF2B5EF4-FFF2-40B4-BE49-F238E27FC236}">
                <a16:creationId xmlns:a16="http://schemas.microsoft.com/office/drawing/2014/main" id="{A8FBE48E-F3A5-36FB-5E83-143A6983B4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6800720"/>
              </p:ext>
            </p:extLst>
          </p:nvPr>
        </p:nvGraphicFramePr>
        <p:xfrm>
          <a:off x="490352" y="3780900"/>
          <a:ext cx="7162199" cy="219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3501">
                  <a:extLst>
                    <a:ext uri="{9D8B030D-6E8A-4147-A177-3AD203B41FA5}">
                      <a16:colId xmlns:a16="http://schemas.microsoft.com/office/drawing/2014/main" val="432433811"/>
                    </a:ext>
                  </a:extLst>
                </a:gridCol>
                <a:gridCol w="2382850">
                  <a:extLst>
                    <a:ext uri="{9D8B030D-6E8A-4147-A177-3AD203B41FA5}">
                      <a16:colId xmlns:a16="http://schemas.microsoft.com/office/drawing/2014/main" val="2017319848"/>
                    </a:ext>
                  </a:extLst>
                </a:gridCol>
                <a:gridCol w="2405848">
                  <a:extLst>
                    <a:ext uri="{9D8B030D-6E8A-4147-A177-3AD203B41FA5}">
                      <a16:colId xmlns:a16="http://schemas.microsoft.com/office/drawing/2014/main" val="898163177"/>
                    </a:ext>
                  </a:extLst>
                </a:gridCol>
              </a:tblGrid>
              <a:tr h="2307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날짜 캘린더</a:t>
                      </a: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월 캘린더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연도 변경 시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806293"/>
                  </a:ext>
                </a:extLst>
              </a:tr>
              <a:tr h="1967772"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800" b="1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800" b="1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475560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2735986-2E73-A473-40B7-6CA530E6B6C2}"/>
              </a:ext>
            </a:extLst>
          </p:cNvPr>
          <p:cNvSpPr txBox="1"/>
          <p:nvPr/>
        </p:nvSpPr>
        <p:spPr>
          <a:xfrm>
            <a:off x="372860" y="1216238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1200" b="1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2.2.4 </a:t>
            </a:r>
            <a:r>
              <a:rPr lang="ko-KR" altLang="en-US" dirty="0"/>
              <a:t>셀렉트 박스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481EB75-13B5-10EC-9466-E357C25E82D4}"/>
              </a:ext>
            </a:extLst>
          </p:cNvPr>
          <p:cNvSpPr txBox="1"/>
          <p:nvPr/>
        </p:nvSpPr>
        <p:spPr>
          <a:xfrm>
            <a:off x="387216" y="3364139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1200" b="1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2.2.5 </a:t>
            </a:r>
            <a:r>
              <a:rPr lang="ko-KR" altLang="en-US" dirty="0"/>
              <a:t>캘린더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CBE2CF0-F2CC-3DAD-C983-CCEA45592192}"/>
              </a:ext>
            </a:extLst>
          </p:cNvPr>
          <p:cNvSpPr txBox="1"/>
          <p:nvPr/>
        </p:nvSpPr>
        <p:spPr>
          <a:xfrm>
            <a:off x="5731963" y="1612431"/>
            <a:ext cx="3702844" cy="60291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셀렉트 박스 기본</a:t>
            </a:r>
            <a:endParaRPr kumimoji="1" lang="en-US" altLang="ko-KR" sz="800" b="1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비활성화 상태일 경우 셀렉트 박스 선택 시 액션 없음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선택 불가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algn="l">
              <a:lnSpc>
                <a:spcPct val="150000"/>
              </a:lnSpc>
            </a:pPr>
            <a:endParaRPr kumimoji="1" lang="ko-KR" altLang="en-US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87" name="표 26">
            <a:extLst>
              <a:ext uri="{FF2B5EF4-FFF2-40B4-BE49-F238E27FC236}">
                <a16:creationId xmlns:a16="http://schemas.microsoft.com/office/drawing/2014/main" id="{C127C618-244B-30CD-5815-AAE90C44B8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2744096"/>
              </p:ext>
            </p:extLst>
          </p:nvPr>
        </p:nvGraphicFramePr>
        <p:xfrm>
          <a:off x="492624" y="1640913"/>
          <a:ext cx="4993818" cy="664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6909">
                  <a:extLst>
                    <a:ext uri="{9D8B030D-6E8A-4147-A177-3AD203B41FA5}">
                      <a16:colId xmlns:a16="http://schemas.microsoft.com/office/drawing/2014/main" val="432433811"/>
                    </a:ext>
                  </a:extLst>
                </a:gridCol>
                <a:gridCol w="2496909">
                  <a:extLst>
                    <a:ext uri="{9D8B030D-6E8A-4147-A177-3AD203B41FA5}">
                      <a16:colId xmlns:a16="http://schemas.microsoft.com/office/drawing/2014/main" val="2017319848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활성화</a:t>
                      </a: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비활성화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806293"/>
                  </a:ext>
                </a:extLst>
              </a:tr>
              <a:tr h="412178"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4755607"/>
                  </a:ext>
                </a:extLst>
              </a:tr>
            </a:tbl>
          </a:graphicData>
        </a:graphic>
      </p:graphicFrame>
      <p:grpSp>
        <p:nvGrpSpPr>
          <p:cNvPr id="88" name="Drop-Down Box" descr="&lt;SmartSettings&gt;&lt;SmartResize enabled=&quot;True&quot; minWidth=&quot;18&quot; minHeight=&quot;7&quot; /&gt;&lt;/SmartSettings&gt;">
            <a:extLst>
              <a:ext uri="{FF2B5EF4-FFF2-40B4-BE49-F238E27FC236}">
                <a16:creationId xmlns:a16="http://schemas.microsoft.com/office/drawing/2014/main" id="{96B0429C-3D3C-3A85-9E05-0F2376FE146D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1091255" y="1985446"/>
            <a:ext cx="1368150" cy="218008"/>
            <a:chOff x="595686" y="1272784"/>
            <a:chExt cx="1368150" cy="218008"/>
          </a:xfrm>
          <a:solidFill>
            <a:srgbClr val="FFFFFF"/>
          </a:solidFill>
        </p:grpSpPr>
        <p:sp>
          <p:nvSpPr>
            <p:cNvPr id="89" name="Text Box">
              <a:extLst>
                <a:ext uri="{FF2B5EF4-FFF2-40B4-BE49-F238E27FC236}">
                  <a16:creationId xmlns:a16="http://schemas.microsoft.com/office/drawing/2014/main" id="{A1898D49-164A-9065-136C-854E52ADD964}"/>
                </a:ext>
              </a:extLst>
            </p:cNvPr>
            <p:cNvSpPr/>
            <p:nvPr/>
          </p:nvSpPr>
          <p:spPr>
            <a:xfrm>
              <a:off x="595686" y="1272784"/>
              <a:ext cx="1368150" cy="218008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54000" rIns="54000" bIns="360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선택</a:t>
              </a:r>
              <a:endParaRPr kumimoji="1" 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0" name="Arrow Down" descr="&lt;SmartSettings&gt;&lt;SmartResize anchorLeft=&quot;None&quot; anchorTop=&quot;None&quot; anchorRight=&quot;Absolute&quot; anchorBottom=&quot;None&quot; /&gt;&lt;/SmartSettings&gt;">
              <a:extLst>
                <a:ext uri="{FF2B5EF4-FFF2-40B4-BE49-F238E27FC236}">
                  <a16:creationId xmlns:a16="http://schemas.microsoft.com/office/drawing/2014/main" id="{DAE50556-71E6-A9A8-C79D-1FE38B087573}"/>
                </a:ext>
              </a:extLst>
            </p:cNvPr>
            <p:cNvSpPr>
              <a:spLocks noChangeAspect="1"/>
            </p:cNvSpPr>
            <p:nvPr>
              <p:custDataLst>
                <p:tags r:id="rId4"/>
              </p:custDataLst>
            </p:nvPr>
          </p:nvSpPr>
          <p:spPr bwMode="auto">
            <a:xfrm flipH="1">
              <a:off x="1848835" y="1363700"/>
              <a:ext cx="64008" cy="36177"/>
            </a:xfrm>
            <a:custGeom>
              <a:avLst/>
              <a:gdLst>
                <a:gd name="T0" fmla="*/ 0 w 197"/>
                <a:gd name="T1" fmla="*/ 0 h 115"/>
                <a:gd name="T2" fmla="*/ 99 w 197"/>
                <a:gd name="T3" fmla="*/ 115 h 115"/>
                <a:gd name="T4" fmla="*/ 197 w 197"/>
                <a:gd name="T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7" h="115">
                  <a:moveTo>
                    <a:pt x="0" y="0"/>
                  </a:moveTo>
                  <a:lnTo>
                    <a:pt x="99" y="115"/>
                  </a:lnTo>
                  <a:lnTo>
                    <a:pt x="197" y="0"/>
                  </a:lnTo>
                </a:path>
              </a:pathLst>
            </a:custGeom>
            <a:noFill/>
            <a:ln w="6350" cap="sq">
              <a:solidFill>
                <a:srgbClr val="8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solidFill>
                  <a:srgbClr val="5F5F5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91" name="Drop-Down Box" descr="&lt;SmartSettings&gt;&lt;SmartResize enabled=&quot;True&quot; minWidth=&quot;18&quot; minHeight=&quot;7&quot; /&gt;&lt;/SmartSettings&gt;">
            <a:extLst>
              <a:ext uri="{FF2B5EF4-FFF2-40B4-BE49-F238E27FC236}">
                <a16:creationId xmlns:a16="http://schemas.microsoft.com/office/drawing/2014/main" id="{97BFCD5C-CDA8-B594-A304-7598708CAE1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627520" y="1985446"/>
            <a:ext cx="1368150" cy="218008"/>
            <a:chOff x="595686" y="1272784"/>
            <a:chExt cx="1368150" cy="218008"/>
          </a:xfrm>
          <a:solidFill>
            <a:srgbClr val="FFFFFF"/>
          </a:solidFill>
        </p:grpSpPr>
        <p:sp>
          <p:nvSpPr>
            <p:cNvPr id="92" name="Text Box">
              <a:extLst>
                <a:ext uri="{FF2B5EF4-FFF2-40B4-BE49-F238E27FC236}">
                  <a16:creationId xmlns:a16="http://schemas.microsoft.com/office/drawing/2014/main" id="{6FCD9B8C-F086-C7D3-2C09-D00BA639B0F0}"/>
                </a:ext>
              </a:extLst>
            </p:cNvPr>
            <p:cNvSpPr/>
            <p:nvPr/>
          </p:nvSpPr>
          <p:spPr>
            <a:xfrm>
              <a:off x="595686" y="1272784"/>
              <a:ext cx="1368150" cy="21800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54000" rIns="54000" bIns="360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57200"/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선택</a:t>
              </a:r>
              <a:endParaRPr kumimoji="1" 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3" name="Arrow Down" descr="&lt;SmartSettings&gt;&lt;SmartResize anchorLeft=&quot;None&quot; anchorTop=&quot;None&quot; anchorRight=&quot;Absolute&quot; anchorBottom=&quot;None&quot; /&gt;&lt;/SmartSettings&gt;">
              <a:extLst>
                <a:ext uri="{FF2B5EF4-FFF2-40B4-BE49-F238E27FC236}">
                  <a16:creationId xmlns:a16="http://schemas.microsoft.com/office/drawing/2014/main" id="{CA8E5BA2-8910-276A-E700-B3860D9AFF6B}"/>
                </a:ext>
              </a:extLst>
            </p:cNvPr>
            <p:cNvSpPr>
              <a:spLocks noChangeAspect="1"/>
            </p:cNvSpPr>
            <p:nvPr>
              <p:custDataLst>
                <p:tags r:id="rId3"/>
              </p:custDataLst>
            </p:nvPr>
          </p:nvSpPr>
          <p:spPr bwMode="auto">
            <a:xfrm flipH="1">
              <a:off x="1848835" y="1363700"/>
              <a:ext cx="64008" cy="36177"/>
            </a:xfrm>
            <a:custGeom>
              <a:avLst/>
              <a:gdLst>
                <a:gd name="T0" fmla="*/ 0 w 197"/>
                <a:gd name="T1" fmla="*/ 0 h 115"/>
                <a:gd name="T2" fmla="*/ 99 w 197"/>
                <a:gd name="T3" fmla="*/ 115 h 115"/>
                <a:gd name="T4" fmla="*/ 197 w 197"/>
                <a:gd name="T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7" h="115">
                  <a:moveTo>
                    <a:pt x="0" y="0"/>
                  </a:moveTo>
                  <a:lnTo>
                    <a:pt x="99" y="115"/>
                  </a:lnTo>
                  <a:lnTo>
                    <a:pt x="197" y="0"/>
                  </a:lnTo>
                </a:path>
              </a:pathLst>
            </a:custGeom>
            <a:noFill/>
            <a:ln w="6350" cap="sq">
              <a:solidFill>
                <a:srgbClr val="8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solidFill>
                  <a:srgbClr val="5F5F5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291F2E56-3662-8C5A-C0FB-4F2975B166F8}"/>
              </a:ext>
            </a:extLst>
          </p:cNvPr>
          <p:cNvGrpSpPr/>
          <p:nvPr/>
        </p:nvGrpSpPr>
        <p:grpSpPr>
          <a:xfrm>
            <a:off x="8076683" y="4894145"/>
            <a:ext cx="775265" cy="184666"/>
            <a:chOff x="8076683" y="4894145"/>
            <a:chExt cx="775265" cy="184666"/>
          </a:xfrm>
        </p:grpSpPr>
        <p:sp>
          <p:nvSpPr>
            <p:cNvPr id="94" name="타원 93">
              <a:extLst>
                <a:ext uri="{FF2B5EF4-FFF2-40B4-BE49-F238E27FC236}">
                  <a16:creationId xmlns:a16="http://schemas.microsoft.com/office/drawing/2014/main" id="{2687F071-DF6B-3692-6644-28BC19D7CC2D}"/>
                </a:ext>
              </a:extLst>
            </p:cNvPr>
            <p:cNvSpPr/>
            <p:nvPr/>
          </p:nvSpPr>
          <p:spPr>
            <a:xfrm>
              <a:off x="8076683" y="4897323"/>
              <a:ext cx="175902" cy="17929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E1772FD3-C168-5C59-2393-0CE6876B95DE}"/>
                </a:ext>
              </a:extLst>
            </p:cNvPr>
            <p:cNvSpPr txBox="1"/>
            <p:nvPr/>
          </p:nvSpPr>
          <p:spPr>
            <a:xfrm>
              <a:off x="8104029" y="4928770"/>
              <a:ext cx="105145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13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C10CDEE5-6066-9A4F-9461-ED0A88CABBBD}"/>
                </a:ext>
              </a:extLst>
            </p:cNvPr>
            <p:cNvSpPr txBox="1"/>
            <p:nvPr/>
          </p:nvSpPr>
          <p:spPr>
            <a:xfrm>
              <a:off x="8193460" y="4894145"/>
              <a:ext cx="658488" cy="184666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en-US" altLang="ko-KR" sz="6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Press</a:t>
              </a:r>
              <a:endParaRPr lang="ko-KR" altLang="en-US" sz="600" b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877760AA-1414-54B5-9336-26D13101F461}"/>
              </a:ext>
            </a:extLst>
          </p:cNvPr>
          <p:cNvGrpSpPr/>
          <p:nvPr/>
        </p:nvGrpSpPr>
        <p:grpSpPr>
          <a:xfrm>
            <a:off x="8076683" y="4497499"/>
            <a:ext cx="775265" cy="184666"/>
            <a:chOff x="8076683" y="4497499"/>
            <a:chExt cx="775265" cy="184666"/>
          </a:xfrm>
        </p:grpSpPr>
        <p:sp>
          <p:nvSpPr>
            <p:cNvPr id="84" name="타원 83">
              <a:extLst>
                <a:ext uri="{FF2B5EF4-FFF2-40B4-BE49-F238E27FC236}">
                  <a16:creationId xmlns:a16="http://schemas.microsoft.com/office/drawing/2014/main" id="{94BF882D-23C2-546C-F249-B7A8BFE23DC3}"/>
                </a:ext>
              </a:extLst>
            </p:cNvPr>
            <p:cNvSpPr/>
            <p:nvPr/>
          </p:nvSpPr>
          <p:spPr>
            <a:xfrm>
              <a:off x="8076683" y="4500677"/>
              <a:ext cx="175902" cy="17929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FCF6C58-DF4D-A590-2DD5-9F3731D8DEF3}"/>
                </a:ext>
              </a:extLst>
            </p:cNvPr>
            <p:cNvSpPr txBox="1"/>
            <p:nvPr/>
          </p:nvSpPr>
          <p:spPr>
            <a:xfrm>
              <a:off x="8104029" y="4532124"/>
              <a:ext cx="105145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12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D56324FC-33A4-32CB-8B68-D05B88F0A47B}"/>
                </a:ext>
              </a:extLst>
            </p:cNvPr>
            <p:cNvSpPr txBox="1"/>
            <p:nvPr/>
          </p:nvSpPr>
          <p:spPr>
            <a:xfrm>
              <a:off x="8193460" y="4497499"/>
              <a:ext cx="658488" cy="184666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en-US" altLang="ko-KR" sz="6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Today</a:t>
              </a:r>
              <a:endParaRPr lang="ko-KR" altLang="en-US" sz="600" b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FD4CA610-A8E6-69DC-E67C-A0189461409C}"/>
              </a:ext>
            </a:extLst>
          </p:cNvPr>
          <p:cNvGrpSpPr/>
          <p:nvPr/>
        </p:nvGrpSpPr>
        <p:grpSpPr>
          <a:xfrm>
            <a:off x="8076683" y="4100852"/>
            <a:ext cx="775265" cy="186806"/>
            <a:chOff x="8076683" y="4100852"/>
            <a:chExt cx="775265" cy="186806"/>
          </a:xfrm>
        </p:grpSpPr>
        <p:sp>
          <p:nvSpPr>
            <p:cNvPr id="82" name="타원 81">
              <a:extLst>
                <a:ext uri="{FF2B5EF4-FFF2-40B4-BE49-F238E27FC236}">
                  <a16:creationId xmlns:a16="http://schemas.microsoft.com/office/drawing/2014/main" id="{44E0331A-1B93-ACF9-B230-9DE729F4A362}"/>
                </a:ext>
              </a:extLst>
            </p:cNvPr>
            <p:cNvSpPr/>
            <p:nvPr/>
          </p:nvSpPr>
          <p:spPr>
            <a:xfrm>
              <a:off x="8076683" y="4108364"/>
              <a:ext cx="175902" cy="179294"/>
            </a:xfrm>
            <a:prstGeom prst="ellipse">
              <a:avLst/>
            </a:prstGeom>
            <a:solidFill>
              <a:srgbClr val="2EA5AD"/>
            </a:solidFill>
            <a:ln w="12700">
              <a:solidFill>
                <a:srgbClr val="2EA5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B463AEB-4D05-2847-4DB1-B6C412BAA4D0}"/>
                </a:ext>
              </a:extLst>
            </p:cNvPr>
            <p:cNvSpPr txBox="1"/>
            <p:nvPr/>
          </p:nvSpPr>
          <p:spPr>
            <a:xfrm>
              <a:off x="8104029" y="4135477"/>
              <a:ext cx="105145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18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03082DDF-1B58-CB4E-F31B-D22D6361A2B9}"/>
                </a:ext>
              </a:extLst>
            </p:cNvPr>
            <p:cNvSpPr txBox="1"/>
            <p:nvPr/>
          </p:nvSpPr>
          <p:spPr>
            <a:xfrm>
              <a:off x="8193460" y="4100852"/>
              <a:ext cx="658488" cy="184666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en-US" altLang="ko-KR" sz="6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Select</a:t>
              </a:r>
              <a:endParaRPr lang="ko-KR" altLang="en-US" sz="600" b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31" name="TextBox 130">
            <a:extLst>
              <a:ext uri="{FF2B5EF4-FFF2-40B4-BE49-F238E27FC236}">
                <a16:creationId xmlns:a16="http://schemas.microsoft.com/office/drawing/2014/main" id="{8DF90F21-351A-92CA-1D4C-08EAC9FEF5FA}"/>
              </a:ext>
            </a:extLst>
          </p:cNvPr>
          <p:cNvSpPr txBox="1"/>
          <p:nvPr/>
        </p:nvSpPr>
        <p:spPr>
          <a:xfrm>
            <a:off x="3042021" y="4209209"/>
            <a:ext cx="1968572" cy="12311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defTabSz="457200"/>
            <a:r>
              <a:rPr kumimoji="1" lang="en-US" altLang="ko-KR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2024</a:t>
            </a:r>
            <a:endParaRPr kumimoji="1" lang="en-US" altLang="ko-KR" sz="800" b="1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88EF518C-FBD5-2BFF-11E3-ADD6E155C03F}"/>
              </a:ext>
            </a:extLst>
          </p:cNvPr>
          <p:cNvGrpSpPr/>
          <p:nvPr/>
        </p:nvGrpSpPr>
        <p:grpSpPr>
          <a:xfrm>
            <a:off x="3633751" y="4207853"/>
            <a:ext cx="142875" cy="142875"/>
            <a:chOff x="3914775" y="3712160"/>
            <a:chExt cx="161339" cy="161339"/>
          </a:xfrm>
        </p:grpSpPr>
        <p:sp>
          <p:nvSpPr>
            <p:cNvPr id="133" name="Chevron Left">
              <a:extLst>
                <a:ext uri="{FF2B5EF4-FFF2-40B4-BE49-F238E27FC236}">
                  <a16:creationId xmlns:a16="http://schemas.microsoft.com/office/drawing/2014/main" id="{FD8CCD79-B93F-7932-C34B-9230557644C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966110" y="3739440"/>
              <a:ext cx="58669" cy="106778"/>
            </a:xfrm>
            <a:custGeom>
              <a:avLst/>
              <a:gdLst>
                <a:gd name="T0" fmla="*/ 296 w 324"/>
                <a:gd name="T1" fmla="*/ 593 h 593"/>
                <a:gd name="T2" fmla="*/ 324 w 324"/>
                <a:gd name="T3" fmla="*/ 565 h 593"/>
                <a:gd name="T4" fmla="*/ 55 w 324"/>
                <a:gd name="T5" fmla="*/ 297 h 593"/>
                <a:gd name="T6" fmla="*/ 324 w 324"/>
                <a:gd name="T7" fmla="*/ 28 h 593"/>
                <a:gd name="T8" fmla="*/ 296 w 324"/>
                <a:gd name="T9" fmla="*/ 0 h 593"/>
                <a:gd name="T10" fmla="*/ 0 w 324"/>
                <a:gd name="T11" fmla="*/ 297 h 593"/>
                <a:gd name="T12" fmla="*/ 296 w 324"/>
                <a:gd name="T13" fmla="*/ 593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4" h="593">
                  <a:moveTo>
                    <a:pt x="296" y="593"/>
                  </a:moveTo>
                  <a:lnTo>
                    <a:pt x="324" y="565"/>
                  </a:lnTo>
                  <a:lnTo>
                    <a:pt x="55" y="297"/>
                  </a:lnTo>
                  <a:lnTo>
                    <a:pt x="324" y="28"/>
                  </a:lnTo>
                  <a:lnTo>
                    <a:pt x="296" y="0"/>
                  </a:lnTo>
                  <a:lnTo>
                    <a:pt x="0" y="297"/>
                  </a:lnTo>
                  <a:lnTo>
                    <a:pt x="296" y="593"/>
                  </a:ln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134" name="타원 133">
              <a:extLst>
                <a:ext uri="{FF2B5EF4-FFF2-40B4-BE49-F238E27FC236}">
                  <a16:creationId xmlns:a16="http://schemas.microsoft.com/office/drawing/2014/main" id="{1CF96B84-3BC8-D956-0AE0-5777DB48667D}"/>
                </a:ext>
              </a:extLst>
            </p:cNvPr>
            <p:cNvSpPr/>
            <p:nvPr/>
          </p:nvSpPr>
          <p:spPr>
            <a:xfrm>
              <a:off x="3914775" y="3712160"/>
              <a:ext cx="161339" cy="161339"/>
            </a:xfrm>
            <a:prstGeom prst="ellipse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l"/>
              <a:endParaRPr lang="ko-KR" altLang="en-US" sz="75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1A815E35-05D6-FD6E-8DE9-15E5641956DA}"/>
              </a:ext>
            </a:extLst>
          </p:cNvPr>
          <p:cNvGrpSpPr/>
          <p:nvPr/>
        </p:nvGrpSpPr>
        <p:grpSpPr>
          <a:xfrm flipH="1">
            <a:off x="4257339" y="4207853"/>
            <a:ext cx="142875" cy="142875"/>
            <a:chOff x="3914775" y="3712160"/>
            <a:chExt cx="161339" cy="161339"/>
          </a:xfrm>
        </p:grpSpPr>
        <p:sp>
          <p:nvSpPr>
            <p:cNvPr id="136" name="Chevron Left">
              <a:extLst>
                <a:ext uri="{FF2B5EF4-FFF2-40B4-BE49-F238E27FC236}">
                  <a16:creationId xmlns:a16="http://schemas.microsoft.com/office/drawing/2014/main" id="{65E052E5-28AE-BE49-97B7-5E805D2E64A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966110" y="3739440"/>
              <a:ext cx="58669" cy="106778"/>
            </a:xfrm>
            <a:custGeom>
              <a:avLst/>
              <a:gdLst>
                <a:gd name="T0" fmla="*/ 296 w 324"/>
                <a:gd name="T1" fmla="*/ 593 h 593"/>
                <a:gd name="T2" fmla="*/ 324 w 324"/>
                <a:gd name="T3" fmla="*/ 565 h 593"/>
                <a:gd name="T4" fmla="*/ 55 w 324"/>
                <a:gd name="T5" fmla="*/ 297 h 593"/>
                <a:gd name="T6" fmla="*/ 324 w 324"/>
                <a:gd name="T7" fmla="*/ 28 h 593"/>
                <a:gd name="T8" fmla="*/ 296 w 324"/>
                <a:gd name="T9" fmla="*/ 0 h 593"/>
                <a:gd name="T10" fmla="*/ 0 w 324"/>
                <a:gd name="T11" fmla="*/ 297 h 593"/>
                <a:gd name="T12" fmla="*/ 296 w 324"/>
                <a:gd name="T13" fmla="*/ 593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4" h="593">
                  <a:moveTo>
                    <a:pt x="296" y="593"/>
                  </a:moveTo>
                  <a:lnTo>
                    <a:pt x="324" y="565"/>
                  </a:lnTo>
                  <a:lnTo>
                    <a:pt x="55" y="297"/>
                  </a:lnTo>
                  <a:lnTo>
                    <a:pt x="324" y="28"/>
                  </a:lnTo>
                  <a:lnTo>
                    <a:pt x="296" y="0"/>
                  </a:lnTo>
                  <a:lnTo>
                    <a:pt x="0" y="297"/>
                  </a:lnTo>
                  <a:lnTo>
                    <a:pt x="296" y="593"/>
                  </a:ln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137" name="타원 136">
              <a:extLst>
                <a:ext uri="{FF2B5EF4-FFF2-40B4-BE49-F238E27FC236}">
                  <a16:creationId xmlns:a16="http://schemas.microsoft.com/office/drawing/2014/main" id="{1AE351FE-AF7E-5554-CE01-8B77C385DFD0}"/>
                </a:ext>
              </a:extLst>
            </p:cNvPr>
            <p:cNvSpPr/>
            <p:nvPr/>
          </p:nvSpPr>
          <p:spPr>
            <a:xfrm>
              <a:off x="3914775" y="3712160"/>
              <a:ext cx="161339" cy="161339"/>
            </a:xfrm>
            <a:prstGeom prst="ellipse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l"/>
              <a:endParaRPr lang="ko-KR" altLang="en-US" sz="75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A8122ADA-8F2A-4D9E-2DF4-7714B3E23CE4}"/>
              </a:ext>
            </a:extLst>
          </p:cNvPr>
          <p:cNvSpPr txBox="1"/>
          <p:nvPr/>
        </p:nvSpPr>
        <p:spPr>
          <a:xfrm>
            <a:off x="3066764" y="4598006"/>
            <a:ext cx="48411" cy="11541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 defTabSz="457200"/>
            <a:r>
              <a: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C208FDE1-3BDF-3559-4C65-3DB871AA9D5B}"/>
              </a:ext>
            </a:extLst>
          </p:cNvPr>
          <p:cNvSpPr txBox="1"/>
          <p:nvPr/>
        </p:nvSpPr>
        <p:spPr>
          <a:xfrm>
            <a:off x="3699762" y="4598006"/>
            <a:ext cx="50014" cy="11541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 defTabSz="457200"/>
            <a:r>
              <a: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941FF790-DA82-3568-7883-BDB2017A304F}"/>
              </a:ext>
            </a:extLst>
          </p:cNvPr>
          <p:cNvSpPr txBox="1"/>
          <p:nvPr/>
        </p:nvSpPr>
        <p:spPr>
          <a:xfrm>
            <a:off x="4334363" y="4598006"/>
            <a:ext cx="50014" cy="11541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 defTabSz="457200"/>
            <a:r>
              <a: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0AE77890-77A4-A6EA-61B7-2282F6DA1041}"/>
              </a:ext>
            </a:extLst>
          </p:cNvPr>
          <p:cNvSpPr txBox="1"/>
          <p:nvPr/>
        </p:nvSpPr>
        <p:spPr>
          <a:xfrm>
            <a:off x="4968965" y="4598006"/>
            <a:ext cx="50014" cy="11541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 defTabSz="457200"/>
            <a:r>
              <a: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576DEAE9-D0BF-1440-B30C-F0D12930A8B4}"/>
              </a:ext>
            </a:extLst>
          </p:cNvPr>
          <p:cNvSpPr txBox="1"/>
          <p:nvPr/>
        </p:nvSpPr>
        <p:spPr>
          <a:xfrm>
            <a:off x="3066764" y="5174025"/>
            <a:ext cx="48411" cy="11541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 defTabSz="457200"/>
            <a:r>
              <a: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3E1E5C9B-B4AC-DE9D-55FE-3A2BB920CF24}"/>
              </a:ext>
            </a:extLst>
          </p:cNvPr>
          <p:cNvSpPr txBox="1"/>
          <p:nvPr/>
        </p:nvSpPr>
        <p:spPr>
          <a:xfrm>
            <a:off x="4970568" y="5174025"/>
            <a:ext cx="48411" cy="11541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 defTabSz="457200"/>
            <a:r>
              <a: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8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003CE7F5-3CAC-F4B7-83A5-183CEA960E34}"/>
              </a:ext>
            </a:extLst>
          </p:cNvPr>
          <p:cNvSpPr txBox="1"/>
          <p:nvPr/>
        </p:nvSpPr>
        <p:spPr>
          <a:xfrm>
            <a:off x="4946062" y="5654418"/>
            <a:ext cx="96821" cy="11541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 defTabSz="457200"/>
            <a:r>
              <a: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12</a:t>
            </a:r>
          </a:p>
        </p:txBody>
      </p:sp>
      <p:sp>
        <p:nvSpPr>
          <p:cNvPr id="201" name="사각형: 둥근 모서리 200">
            <a:extLst>
              <a:ext uri="{FF2B5EF4-FFF2-40B4-BE49-F238E27FC236}">
                <a16:creationId xmlns:a16="http://schemas.microsoft.com/office/drawing/2014/main" id="{90ED49CD-95A3-801D-4D88-B2CC57F76DC3}"/>
              </a:ext>
            </a:extLst>
          </p:cNvPr>
          <p:cNvSpPr/>
          <p:nvPr/>
        </p:nvSpPr>
        <p:spPr>
          <a:xfrm>
            <a:off x="4778228" y="4183016"/>
            <a:ext cx="268941" cy="15430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000" tIns="54000" rIns="54000" bIns="54000" rtlCol="0" anchor="ctr"/>
          <a:lstStyle/>
          <a:p>
            <a:pPr algn="l"/>
            <a:endParaRPr lang="ko-KR" altLang="en-US" sz="600" spc="-6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1" name="사각형: 둥근 모서리 210">
            <a:extLst>
              <a:ext uri="{FF2B5EF4-FFF2-40B4-BE49-F238E27FC236}">
                <a16:creationId xmlns:a16="http://schemas.microsoft.com/office/drawing/2014/main" id="{FF898843-B252-5C7A-5FA9-CDD6FE9E0824}"/>
              </a:ext>
            </a:extLst>
          </p:cNvPr>
          <p:cNvSpPr/>
          <p:nvPr/>
        </p:nvSpPr>
        <p:spPr>
          <a:xfrm>
            <a:off x="4835112" y="4205841"/>
            <a:ext cx="147876" cy="102156"/>
          </a:xfrm>
          <a:prstGeom prst="round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 defTabSz="457200"/>
            <a:r>
              <a:rPr kumimoji="1" lang="ko-KR" altLang="en-US" sz="6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charset="0"/>
              </a:rPr>
              <a:t>오늘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7ABB8595-5D18-990A-B439-8465C7E30F3B}"/>
              </a:ext>
            </a:extLst>
          </p:cNvPr>
          <p:cNvSpPr txBox="1"/>
          <p:nvPr/>
        </p:nvSpPr>
        <p:spPr>
          <a:xfrm>
            <a:off x="3066764" y="5654418"/>
            <a:ext cx="48411" cy="11541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 defTabSz="457200"/>
            <a:r>
              <a: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9</a:t>
            </a:r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11C66C1E-54CE-89C5-06AA-FA40740F3484}"/>
              </a:ext>
            </a:extLst>
          </p:cNvPr>
          <p:cNvSpPr txBox="1"/>
          <p:nvPr/>
        </p:nvSpPr>
        <p:spPr>
          <a:xfrm>
            <a:off x="3701365" y="5174025"/>
            <a:ext cx="48411" cy="11541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 defTabSz="457200"/>
            <a:r>
              <a: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2E42DE6F-2151-DECE-4189-686EC5CDE78B}"/>
              </a:ext>
            </a:extLst>
          </p:cNvPr>
          <p:cNvSpPr txBox="1"/>
          <p:nvPr/>
        </p:nvSpPr>
        <p:spPr>
          <a:xfrm>
            <a:off x="4335966" y="5174025"/>
            <a:ext cx="48411" cy="11541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 defTabSz="457200"/>
            <a:r>
              <a: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B08E3E49-C591-9308-79FA-B3B10065191C}"/>
              </a:ext>
            </a:extLst>
          </p:cNvPr>
          <p:cNvSpPr txBox="1"/>
          <p:nvPr/>
        </p:nvSpPr>
        <p:spPr>
          <a:xfrm>
            <a:off x="3681245" y="5654418"/>
            <a:ext cx="96821" cy="11541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 defTabSz="457200"/>
            <a:r>
              <a: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E2343B5D-C33A-449B-428E-8867532B52F4}"/>
              </a:ext>
            </a:extLst>
          </p:cNvPr>
          <p:cNvSpPr txBox="1"/>
          <p:nvPr/>
        </p:nvSpPr>
        <p:spPr>
          <a:xfrm>
            <a:off x="4313654" y="5654418"/>
            <a:ext cx="96821" cy="11541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 defTabSz="457200"/>
            <a:r>
              <a: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11</a:t>
            </a:r>
            <a:endParaRPr kumimoji="1" lang="en-US" altLang="ko-KR" sz="750" b="1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BF690264-EC21-82FE-7035-BEC4F57D1551}"/>
              </a:ext>
            </a:extLst>
          </p:cNvPr>
          <p:cNvSpPr txBox="1"/>
          <p:nvPr/>
        </p:nvSpPr>
        <p:spPr>
          <a:xfrm>
            <a:off x="3048836" y="5658436"/>
            <a:ext cx="96821" cy="11541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 defTabSz="457200"/>
            <a:r>
              <a: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</a:p>
        </p:txBody>
      </p:sp>
      <p:grpSp>
        <p:nvGrpSpPr>
          <p:cNvPr id="335" name="그룹 334">
            <a:extLst>
              <a:ext uri="{FF2B5EF4-FFF2-40B4-BE49-F238E27FC236}">
                <a16:creationId xmlns:a16="http://schemas.microsoft.com/office/drawing/2014/main" id="{46B7671E-A599-F85F-C8A0-4FB948ACD3D9}"/>
              </a:ext>
            </a:extLst>
          </p:cNvPr>
          <p:cNvGrpSpPr/>
          <p:nvPr/>
        </p:nvGrpSpPr>
        <p:grpSpPr>
          <a:xfrm>
            <a:off x="5403602" y="4170360"/>
            <a:ext cx="2097447" cy="1590836"/>
            <a:chOff x="5545649" y="4170360"/>
            <a:chExt cx="2097447" cy="1590836"/>
          </a:xfrm>
        </p:grpSpPr>
        <p:sp>
          <p:nvSpPr>
            <p:cNvPr id="307" name="타원 306">
              <a:extLst>
                <a:ext uri="{FF2B5EF4-FFF2-40B4-BE49-F238E27FC236}">
                  <a16:creationId xmlns:a16="http://schemas.microsoft.com/office/drawing/2014/main" id="{09817958-49A3-21EF-563A-853321D5AC5C}"/>
                </a:ext>
              </a:extLst>
            </p:cNvPr>
            <p:cNvSpPr/>
            <p:nvPr/>
          </p:nvSpPr>
          <p:spPr>
            <a:xfrm>
              <a:off x="6122872" y="5132225"/>
              <a:ext cx="307313" cy="179294"/>
            </a:xfrm>
            <a:prstGeom prst="ellipse">
              <a:avLst/>
            </a:prstGeom>
            <a:solidFill>
              <a:srgbClr val="2EA5AD"/>
            </a:solidFill>
            <a:ln w="12700">
              <a:solidFill>
                <a:srgbClr val="2EA5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08" name="타원 307">
              <a:extLst>
                <a:ext uri="{FF2B5EF4-FFF2-40B4-BE49-F238E27FC236}">
                  <a16:creationId xmlns:a16="http://schemas.microsoft.com/office/drawing/2014/main" id="{E2D0E56F-BC2A-4BDE-D91B-4B472E208210}"/>
                </a:ext>
              </a:extLst>
            </p:cNvPr>
            <p:cNvSpPr/>
            <p:nvPr/>
          </p:nvSpPr>
          <p:spPr>
            <a:xfrm>
              <a:off x="6768476" y="4548816"/>
              <a:ext cx="271026" cy="17929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09" name="TextBox 308">
              <a:extLst>
                <a:ext uri="{FF2B5EF4-FFF2-40B4-BE49-F238E27FC236}">
                  <a16:creationId xmlns:a16="http://schemas.microsoft.com/office/drawing/2014/main" id="{A7EF4796-BD89-CBE1-C4E6-DDF70D7C7B5A}"/>
                </a:ext>
              </a:extLst>
            </p:cNvPr>
            <p:cNvSpPr txBox="1"/>
            <p:nvPr/>
          </p:nvSpPr>
          <p:spPr>
            <a:xfrm>
              <a:off x="5593522" y="4196553"/>
              <a:ext cx="1968572" cy="12311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 defTabSz="457200"/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2020-2029</a:t>
              </a:r>
              <a:endParaRPr kumimoji="1" lang="en-US" altLang="ko-KR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310" name="그룹 309">
              <a:extLst>
                <a:ext uri="{FF2B5EF4-FFF2-40B4-BE49-F238E27FC236}">
                  <a16:creationId xmlns:a16="http://schemas.microsoft.com/office/drawing/2014/main" id="{50C9C55D-DE68-DBBF-FA0B-E8D2C18F7764}"/>
                </a:ext>
              </a:extLst>
            </p:cNvPr>
            <p:cNvGrpSpPr/>
            <p:nvPr/>
          </p:nvGrpSpPr>
          <p:grpSpPr>
            <a:xfrm>
              <a:off x="6166872" y="4195197"/>
              <a:ext cx="142875" cy="142875"/>
              <a:chOff x="3914775" y="3712160"/>
              <a:chExt cx="161339" cy="161339"/>
            </a:xfrm>
          </p:grpSpPr>
          <p:sp>
            <p:nvSpPr>
              <p:cNvPr id="311" name="Chevron Left">
                <a:extLst>
                  <a:ext uri="{FF2B5EF4-FFF2-40B4-BE49-F238E27FC236}">
                    <a16:creationId xmlns:a16="http://schemas.microsoft.com/office/drawing/2014/main" id="{0944B773-A308-3EA4-FBE8-7AB18610382E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966110" y="3739440"/>
                <a:ext cx="58669" cy="106778"/>
              </a:xfrm>
              <a:custGeom>
                <a:avLst/>
                <a:gdLst>
                  <a:gd name="T0" fmla="*/ 296 w 324"/>
                  <a:gd name="T1" fmla="*/ 593 h 593"/>
                  <a:gd name="T2" fmla="*/ 324 w 324"/>
                  <a:gd name="T3" fmla="*/ 565 h 593"/>
                  <a:gd name="T4" fmla="*/ 55 w 324"/>
                  <a:gd name="T5" fmla="*/ 297 h 593"/>
                  <a:gd name="T6" fmla="*/ 324 w 324"/>
                  <a:gd name="T7" fmla="*/ 28 h 593"/>
                  <a:gd name="T8" fmla="*/ 296 w 324"/>
                  <a:gd name="T9" fmla="*/ 0 h 593"/>
                  <a:gd name="T10" fmla="*/ 0 w 324"/>
                  <a:gd name="T11" fmla="*/ 297 h 593"/>
                  <a:gd name="T12" fmla="*/ 296 w 324"/>
                  <a:gd name="T13" fmla="*/ 593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4" h="593">
                    <a:moveTo>
                      <a:pt x="296" y="593"/>
                    </a:moveTo>
                    <a:lnTo>
                      <a:pt x="324" y="565"/>
                    </a:lnTo>
                    <a:lnTo>
                      <a:pt x="55" y="297"/>
                    </a:lnTo>
                    <a:lnTo>
                      <a:pt x="324" y="28"/>
                    </a:lnTo>
                    <a:lnTo>
                      <a:pt x="296" y="0"/>
                    </a:lnTo>
                    <a:lnTo>
                      <a:pt x="0" y="297"/>
                    </a:lnTo>
                    <a:lnTo>
                      <a:pt x="296" y="593"/>
                    </a:lnTo>
                    <a:close/>
                  </a:path>
                </a:pathLst>
              </a:custGeom>
              <a:solidFill>
                <a:srgbClr val="5F5F5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  <p:sp>
            <p:nvSpPr>
              <p:cNvPr id="312" name="타원 311">
                <a:extLst>
                  <a:ext uri="{FF2B5EF4-FFF2-40B4-BE49-F238E27FC236}">
                    <a16:creationId xmlns:a16="http://schemas.microsoft.com/office/drawing/2014/main" id="{6E86E729-5E34-A378-D738-5C68FC4A1FDD}"/>
                  </a:ext>
                </a:extLst>
              </p:cNvPr>
              <p:cNvSpPr/>
              <p:nvPr/>
            </p:nvSpPr>
            <p:spPr>
              <a:xfrm>
                <a:off x="3914775" y="3712160"/>
                <a:ext cx="161339" cy="161339"/>
              </a:xfrm>
              <a:prstGeom prst="ellipse">
                <a:avLst/>
              </a:prstGeom>
              <a:no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4000" tIns="54000" rIns="54000" bIns="54000" rtlCol="0" anchor="ctr"/>
              <a:lstStyle/>
              <a:p>
                <a:pPr algn="l"/>
                <a:endParaRPr lang="ko-KR" altLang="en-US" sz="75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grpSp>
          <p:nvGrpSpPr>
            <p:cNvPr id="313" name="그룹 312">
              <a:extLst>
                <a:ext uri="{FF2B5EF4-FFF2-40B4-BE49-F238E27FC236}">
                  <a16:creationId xmlns:a16="http://schemas.microsoft.com/office/drawing/2014/main" id="{0F07FDDE-CDCC-7CC1-78B8-4B97A0EEA1E4}"/>
                </a:ext>
              </a:extLst>
            </p:cNvPr>
            <p:cNvGrpSpPr/>
            <p:nvPr/>
          </p:nvGrpSpPr>
          <p:grpSpPr>
            <a:xfrm flipH="1">
              <a:off x="6827220" y="4195197"/>
              <a:ext cx="142875" cy="142875"/>
              <a:chOff x="3914775" y="3712160"/>
              <a:chExt cx="161339" cy="161339"/>
            </a:xfrm>
          </p:grpSpPr>
          <p:sp>
            <p:nvSpPr>
              <p:cNvPr id="314" name="Chevron Left">
                <a:extLst>
                  <a:ext uri="{FF2B5EF4-FFF2-40B4-BE49-F238E27FC236}">
                    <a16:creationId xmlns:a16="http://schemas.microsoft.com/office/drawing/2014/main" id="{DB3E09B8-D5C3-4D2A-9C67-38C284EBEB9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966110" y="3739440"/>
                <a:ext cx="58669" cy="106778"/>
              </a:xfrm>
              <a:custGeom>
                <a:avLst/>
                <a:gdLst>
                  <a:gd name="T0" fmla="*/ 296 w 324"/>
                  <a:gd name="T1" fmla="*/ 593 h 593"/>
                  <a:gd name="T2" fmla="*/ 324 w 324"/>
                  <a:gd name="T3" fmla="*/ 565 h 593"/>
                  <a:gd name="T4" fmla="*/ 55 w 324"/>
                  <a:gd name="T5" fmla="*/ 297 h 593"/>
                  <a:gd name="T6" fmla="*/ 324 w 324"/>
                  <a:gd name="T7" fmla="*/ 28 h 593"/>
                  <a:gd name="T8" fmla="*/ 296 w 324"/>
                  <a:gd name="T9" fmla="*/ 0 h 593"/>
                  <a:gd name="T10" fmla="*/ 0 w 324"/>
                  <a:gd name="T11" fmla="*/ 297 h 593"/>
                  <a:gd name="T12" fmla="*/ 296 w 324"/>
                  <a:gd name="T13" fmla="*/ 593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4" h="593">
                    <a:moveTo>
                      <a:pt x="296" y="593"/>
                    </a:moveTo>
                    <a:lnTo>
                      <a:pt x="324" y="565"/>
                    </a:lnTo>
                    <a:lnTo>
                      <a:pt x="55" y="297"/>
                    </a:lnTo>
                    <a:lnTo>
                      <a:pt x="324" y="28"/>
                    </a:lnTo>
                    <a:lnTo>
                      <a:pt x="296" y="0"/>
                    </a:lnTo>
                    <a:lnTo>
                      <a:pt x="0" y="297"/>
                    </a:lnTo>
                    <a:lnTo>
                      <a:pt x="296" y="593"/>
                    </a:lnTo>
                    <a:close/>
                  </a:path>
                </a:pathLst>
              </a:custGeom>
              <a:solidFill>
                <a:srgbClr val="5F5F5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  <p:sp>
            <p:nvSpPr>
              <p:cNvPr id="315" name="타원 314">
                <a:extLst>
                  <a:ext uri="{FF2B5EF4-FFF2-40B4-BE49-F238E27FC236}">
                    <a16:creationId xmlns:a16="http://schemas.microsoft.com/office/drawing/2014/main" id="{E0B03BE9-5625-79A0-8DC6-EF660D5CC880}"/>
                  </a:ext>
                </a:extLst>
              </p:cNvPr>
              <p:cNvSpPr/>
              <p:nvPr/>
            </p:nvSpPr>
            <p:spPr>
              <a:xfrm>
                <a:off x="3914775" y="3712160"/>
                <a:ext cx="161339" cy="161339"/>
              </a:xfrm>
              <a:prstGeom prst="ellipse">
                <a:avLst/>
              </a:prstGeom>
              <a:no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4000" tIns="54000" rIns="54000" bIns="54000" rtlCol="0" anchor="ctr"/>
              <a:lstStyle/>
              <a:p>
                <a:pPr algn="l"/>
                <a:endParaRPr lang="ko-KR" altLang="en-US" sz="75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316" name="TextBox 315">
              <a:extLst>
                <a:ext uri="{FF2B5EF4-FFF2-40B4-BE49-F238E27FC236}">
                  <a16:creationId xmlns:a16="http://schemas.microsoft.com/office/drawing/2014/main" id="{DD294621-E91B-D91B-6C92-EB0A02659F6F}"/>
                </a:ext>
              </a:extLst>
            </p:cNvPr>
            <p:cNvSpPr txBox="1"/>
            <p:nvPr/>
          </p:nvSpPr>
          <p:spPr>
            <a:xfrm>
              <a:off x="5545649" y="4585350"/>
              <a:ext cx="193643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2019</a:t>
              </a:r>
            </a:p>
          </p:txBody>
        </p:sp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294063BA-70BA-805E-FB77-8492E84C0E7E}"/>
                </a:ext>
              </a:extLst>
            </p:cNvPr>
            <p:cNvSpPr txBox="1"/>
            <p:nvPr/>
          </p:nvSpPr>
          <p:spPr>
            <a:xfrm>
              <a:off x="6179449" y="4585350"/>
              <a:ext cx="193643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2020</a:t>
              </a:r>
            </a:p>
          </p:txBody>
        </p:sp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103445E8-2243-3E5A-0EF1-56D341687DA7}"/>
                </a:ext>
              </a:extLst>
            </p:cNvPr>
            <p:cNvSpPr txBox="1"/>
            <p:nvPr/>
          </p:nvSpPr>
          <p:spPr>
            <a:xfrm>
              <a:off x="6814050" y="4585350"/>
              <a:ext cx="193643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2021</a:t>
              </a:r>
              <a:endPara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EF5B695A-2E9F-0869-1445-BDC35054C6D2}"/>
                </a:ext>
              </a:extLst>
            </p:cNvPr>
            <p:cNvSpPr txBox="1"/>
            <p:nvPr/>
          </p:nvSpPr>
          <p:spPr>
            <a:xfrm>
              <a:off x="7448652" y="4585350"/>
              <a:ext cx="193643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2022</a:t>
              </a:r>
              <a:endPara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6623E8AA-68C9-4D17-D06A-33F908574831}"/>
                </a:ext>
              </a:extLst>
            </p:cNvPr>
            <p:cNvSpPr txBox="1"/>
            <p:nvPr/>
          </p:nvSpPr>
          <p:spPr>
            <a:xfrm>
              <a:off x="5545649" y="5161369"/>
              <a:ext cx="193643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2023</a:t>
              </a:r>
              <a:endPara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DF77760A-6391-8254-16B6-87266DE65593}"/>
                </a:ext>
              </a:extLst>
            </p:cNvPr>
            <p:cNvSpPr txBox="1"/>
            <p:nvPr/>
          </p:nvSpPr>
          <p:spPr>
            <a:xfrm>
              <a:off x="7449453" y="5161369"/>
              <a:ext cx="193643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2026</a:t>
              </a:r>
              <a:endPara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22" name="TextBox 321">
              <a:extLst>
                <a:ext uri="{FF2B5EF4-FFF2-40B4-BE49-F238E27FC236}">
                  <a16:creationId xmlns:a16="http://schemas.microsoft.com/office/drawing/2014/main" id="{C91A2124-8702-6263-3656-E772261B5C0B}"/>
                </a:ext>
              </a:extLst>
            </p:cNvPr>
            <p:cNvSpPr txBox="1"/>
            <p:nvPr/>
          </p:nvSpPr>
          <p:spPr>
            <a:xfrm>
              <a:off x="7449152" y="5641762"/>
              <a:ext cx="193643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2030</a:t>
              </a:r>
            </a:p>
          </p:txBody>
        </p:sp>
        <p:sp>
          <p:nvSpPr>
            <p:cNvPr id="323" name="사각형: 둥근 모서리 322">
              <a:extLst>
                <a:ext uri="{FF2B5EF4-FFF2-40B4-BE49-F238E27FC236}">
                  <a16:creationId xmlns:a16="http://schemas.microsoft.com/office/drawing/2014/main" id="{7C0A27BD-0234-FD9E-87B0-4A722C781175}"/>
                </a:ext>
              </a:extLst>
            </p:cNvPr>
            <p:cNvSpPr/>
            <p:nvPr/>
          </p:nvSpPr>
          <p:spPr>
            <a:xfrm>
              <a:off x="7329729" y="4170360"/>
              <a:ext cx="268941" cy="15430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l"/>
              <a:endParaRPr lang="ko-KR" altLang="en-US" sz="6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24" name="사각형: 둥근 모서리 323">
              <a:extLst>
                <a:ext uri="{FF2B5EF4-FFF2-40B4-BE49-F238E27FC236}">
                  <a16:creationId xmlns:a16="http://schemas.microsoft.com/office/drawing/2014/main" id="{C435A29E-C363-755B-9344-45D2B6CBD2FB}"/>
                </a:ext>
              </a:extLst>
            </p:cNvPr>
            <p:cNvSpPr/>
            <p:nvPr/>
          </p:nvSpPr>
          <p:spPr>
            <a:xfrm>
              <a:off x="7386613" y="4193185"/>
              <a:ext cx="147876" cy="102156"/>
            </a:xfrm>
            <a:prstGeom prst="round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ko-KR" altLang="en-US" sz="6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charset="0"/>
                </a:rPr>
                <a:t>오늘</a:t>
              </a:r>
            </a:p>
          </p:txBody>
        </p:sp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8B10318D-83C9-9441-078B-B6444540EE19}"/>
                </a:ext>
              </a:extLst>
            </p:cNvPr>
            <p:cNvSpPr txBox="1"/>
            <p:nvPr/>
          </p:nvSpPr>
          <p:spPr>
            <a:xfrm>
              <a:off x="5618265" y="5641762"/>
              <a:ext cx="48411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9</a:t>
              </a:r>
            </a:p>
          </p:txBody>
        </p:sp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28D4BFD8-9BF0-5E3C-DC21-1171046ABBC1}"/>
                </a:ext>
              </a:extLst>
            </p:cNvPr>
            <p:cNvSpPr txBox="1"/>
            <p:nvPr/>
          </p:nvSpPr>
          <p:spPr>
            <a:xfrm>
              <a:off x="6180250" y="5161369"/>
              <a:ext cx="193643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2024</a:t>
              </a:r>
            </a:p>
          </p:txBody>
        </p:sp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7C5BC0BF-4446-44C7-9152-E77260C33109}"/>
                </a:ext>
              </a:extLst>
            </p:cNvPr>
            <p:cNvSpPr txBox="1"/>
            <p:nvPr/>
          </p:nvSpPr>
          <p:spPr>
            <a:xfrm>
              <a:off x="6814851" y="5161369"/>
              <a:ext cx="193643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202</a:t>
              </a:r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5</a:t>
              </a:r>
              <a:endPara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28" name="TextBox 327">
              <a:extLst>
                <a:ext uri="{FF2B5EF4-FFF2-40B4-BE49-F238E27FC236}">
                  <a16:creationId xmlns:a16="http://schemas.microsoft.com/office/drawing/2014/main" id="{A985930E-BA2D-5A1A-B276-4D23FA1F664D}"/>
                </a:ext>
              </a:extLst>
            </p:cNvPr>
            <p:cNvSpPr txBox="1"/>
            <p:nvPr/>
          </p:nvSpPr>
          <p:spPr>
            <a:xfrm>
              <a:off x="6184335" y="5641762"/>
              <a:ext cx="193643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2028</a:t>
              </a:r>
              <a:endPara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29" name="TextBox 328">
              <a:extLst>
                <a:ext uri="{FF2B5EF4-FFF2-40B4-BE49-F238E27FC236}">
                  <a16:creationId xmlns:a16="http://schemas.microsoft.com/office/drawing/2014/main" id="{247EE858-6F87-660B-D2A2-666F919D0E86}"/>
                </a:ext>
              </a:extLst>
            </p:cNvPr>
            <p:cNvSpPr txBox="1"/>
            <p:nvPr/>
          </p:nvSpPr>
          <p:spPr>
            <a:xfrm>
              <a:off x="6816744" y="5641762"/>
              <a:ext cx="193643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2029</a:t>
              </a:r>
              <a:endPara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D3915353-3507-3B50-485C-677CF2B518FE}"/>
                </a:ext>
              </a:extLst>
            </p:cNvPr>
            <p:cNvSpPr txBox="1"/>
            <p:nvPr/>
          </p:nvSpPr>
          <p:spPr>
            <a:xfrm>
              <a:off x="5551926" y="5645780"/>
              <a:ext cx="193643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2027</a:t>
              </a:r>
              <a:endPara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8039847E-7274-AB52-28F7-B9E0B47127B1}"/>
              </a:ext>
            </a:extLst>
          </p:cNvPr>
          <p:cNvGrpSpPr/>
          <p:nvPr/>
        </p:nvGrpSpPr>
        <p:grpSpPr>
          <a:xfrm>
            <a:off x="652683" y="4180408"/>
            <a:ext cx="2030154" cy="1591519"/>
            <a:chOff x="652683" y="4180408"/>
            <a:chExt cx="2030154" cy="1591519"/>
          </a:xfrm>
        </p:grpSpPr>
        <p:sp>
          <p:nvSpPr>
            <p:cNvPr id="342" name="사각형: 둥근 모서리 341">
              <a:extLst>
                <a:ext uri="{FF2B5EF4-FFF2-40B4-BE49-F238E27FC236}">
                  <a16:creationId xmlns:a16="http://schemas.microsoft.com/office/drawing/2014/main" id="{FA1F7FD1-A528-341A-C98E-E578C30EA647}"/>
                </a:ext>
              </a:extLst>
            </p:cNvPr>
            <p:cNvSpPr/>
            <p:nvPr/>
          </p:nvSpPr>
          <p:spPr>
            <a:xfrm>
              <a:off x="1027354" y="5386573"/>
              <a:ext cx="979246" cy="184494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E17FC99A-67ED-2088-ACC8-120DB3A4ACB1}"/>
                </a:ext>
              </a:extLst>
            </p:cNvPr>
            <p:cNvSpPr txBox="1"/>
            <p:nvPr/>
          </p:nvSpPr>
          <p:spPr>
            <a:xfrm>
              <a:off x="677689" y="4206601"/>
              <a:ext cx="1968572" cy="12311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 defTabSz="457200"/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2024-09</a:t>
              </a:r>
              <a:endParaRPr kumimoji="1" lang="en-US" altLang="ko-KR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164" name="그룹 163">
              <a:extLst>
                <a:ext uri="{FF2B5EF4-FFF2-40B4-BE49-F238E27FC236}">
                  <a16:creationId xmlns:a16="http://schemas.microsoft.com/office/drawing/2014/main" id="{0B4EA833-EAE5-B78E-6263-3AEB809271C0}"/>
                </a:ext>
              </a:extLst>
            </p:cNvPr>
            <p:cNvGrpSpPr/>
            <p:nvPr/>
          </p:nvGrpSpPr>
          <p:grpSpPr>
            <a:xfrm>
              <a:off x="1269419" y="4205245"/>
              <a:ext cx="142875" cy="142875"/>
              <a:chOff x="3914775" y="3712160"/>
              <a:chExt cx="161339" cy="161339"/>
            </a:xfrm>
          </p:grpSpPr>
          <p:sp>
            <p:nvSpPr>
              <p:cNvPr id="199" name="Chevron Left">
                <a:extLst>
                  <a:ext uri="{FF2B5EF4-FFF2-40B4-BE49-F238E27FC236}">
                    <a16:creationId xmlns:a16="http://schemas.microsoft.com/office/drawing/2014/main" id="{8EE27EFE-35A2-0DFE-330F-297701FEF5B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966110" y="3739440"/>
                <a:ext cx="58669" cy="106778"/>
              </a:xfrm>
              <a:custGeom>
                <a:avLst/>
                <a:gdLst>
                  <a:gd name="T0" fmla="*/ 296 w 324"/>
                  <a:gd name="T1" fmla="*/ 593 h 593"/>
                  <a:gd name="T2" fmla="*/ 324 w 324"/>
                  <a:gd name="T3" fmla="*/ 565 h 593"/>
                  <a:gd name="T4" fmla="*/ 55 w 324"/>
                  <a:gd name="T5" fmla="*/ 297 h 593"/>
                  <a:gd name="T6" fmla="*/ 324 w 324"/>
                  <a:gd name="T7" fmla="*/ 28 h 593"/>
                  <a:gd name="T8" fmla="*/ 296 w 324"/>
                  <a:gd name="T9" fmla="*/ 0 h 593"/>
                  <a:gd name="T10" fmla="*/ 0 w 324"/>
                  <a:gd name="T11" fmla="*/ 297 h 593"/>
                  <a:gd name="T12" fmla="*/ 296 w 324"/>
                  <a:gd name="T13" fmla="*/ 593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4" h="593">
                    <a:moveTo>
                      <a:pt x="296" y="593"/>
                    </a:moveTo>
                    <a:lnTo>
                      <a:pt x="324" y="565"/>
                    </a:lnTo>
                    <a:lnTo>
                      <a:pt x="55" y="297"/>
                    </a:lnTo>
                    <a:lnTo>
                      <a:pt x="324" y="28"/>
                    </a:lnTo>
                    <a:lnTo>
                      <a:pt x="296" y="0"/>
                    </a:lnTo>
                    <a:lnTo>
                      <a:pt x="0" y="297"/>
                    </a:lnTo>
                    <a:lnTo>
                      <a:pt x="296" y="593"/>
                    </a:lnTo>
                    <a:close/>
                  </a:path>
                </a:pathLst>
              </a:custGeom>
              <a:solidFill>
                <a:srgbClr val="5F5F5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  <p:sp>
            <p:nvSpPr>
              <p:cNvPr id="200" name="타원 199">
                <a:extLst>
                  <a:ext uri="{FF2B5EF4-FFF2-40B4-BE49-F238E27FC236}">
                    <a16:creationId xmlns:a16="http://schemas.microsoft.com/office/drawing/2014/main" id="{6B4C83C2-A9FB-26C5-1CD7-29315CEE64A8}"/>
                  </a:ext>
                </a:extLst>
              </p:cNvPr>
              <p:cNvSpPr/>
              <p:nvPr/>
            </p:nvSpPr>
            <p:spPr>
              <a:xfrm>
                <a:off x="3914775" y="3712160"/>
                <a:ext cx="161339" cy="161339"/>
              </a:xfrm>
              <a:prstGeom prst="ellipse">
                <a:avLst/>
              </a:prstGeom>
              <a:no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4000" tIns="54000" rIns="54000" bIns="54000" rtlCol="0" anchor="ctr"/>
              <a:lstStyle/>
              <a:p>
                <a:pPr algn="l"/>
                <a:endParaRPr lang="ko-KR" altLang="en-US" sz="75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grpSp>
          <p:nvGrpSpPr>
            <p:cNvPr id="165" name="그룹 164">
              <a:extLst>
                <a:ext uri="{FF2B5EF4-FFF2-40B4-BE49-F238E27FC236}">
                  <a16:creationId xmlns:a16="http://schemas.microsoft.com/office/drawing/2014/main" id="{4D33D582-A13C-1E67-363D-7A92B93109AD}"/>
                </a:ext>
              </a:extLst>
            </p:cNvPr>
            <p:cNvGrpSpPr/>
            <p:nvPr/>
          </p:nvGrpSpPr>
          <p:grpSpPr>
            <a:xfrm flipH="1">
              <a:off x="1893007" y="4205245"/>
              <a:ext cx="142875" cy="142875"/>
              <a:chOff x="3914775" y="3712160"/>
              <a:chExt cx="161339" cy="161339"/>
            </a:xfrm>
          </p:grpSpPr>
          <p:sp>
            <p:nvSpPr>
              <p:cNvPr id="197" name="Chevron Left">
                <a:extLst>
                  <a:ext uri="{FF2B5EF4-FFF2-40B4-BE49-F238E27FC236}">
                    <a16:creationId xmlns:a16="http://schemas.microsoft.com/office/drawing/2014/main" id="{0DC2E2EC-6935-BD34-1254-77379AD4419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966110" y="3739440"/>
                <a:ext cx="58669" cy="106778"/>
              </a:xfrm>
              <a:custGeom>
                <a:avLst/>
                <a:gdLst>
                  <a:gd name="T0" fmla="*/ 296 w 324"/>
                  <a:gd name="T1" fmla="*/ 593 h 593"/>
                  <a:gd name="T2" fmla="*/ 324 w 324"/>
                  <a:gd name="T3" fmla="*/ 565 h 593"/>
                  <a:gd name="T4" fmla="*/ 55 w 324"/>
                  <a:gd name="T5" fmla="*/ 297 h 593"/>
                  <a:gd name="T6" fmla="*/ 324 w 324"/>
                  <a:gd name="T7" fmla="*/ 28 h 593"/>
                  <a:gd name="T8" fmla="*/ 296 w 324"/>
                  <a:gd name="T9" fmla="*/ 0 h 593"/>
                  <a:gd name="T10" fmla="*/ 0 w 324"/>
                  <a:gd name="T11" fmla="*/ 297 h 593"/>
                  <a:gd name="T12" fmla="*/ 296 w 324"/>
                  <a:gd name="T13" fmla="*/ 593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4" h="593">
                    <a:moveTo>
                      <a:pt x="296" y="593"/>
                    </a:moveTo>
                    <a:lnTo>
                      <a:pt x="324" y="565"/>
                    </a:lnTo>
                    <a:lnTo>
                      <a:pt x="55" y="297"/>
                    </a:lnTo>
                    <a:lnTo>
                      <a:pt x="324" y="28"/>
                    </a:lnTo>
                    <a:lnTo>
                      <a:pt x="296" y="0"/>
                    </a:lnTo>
                    <a:lnTo>
                      <a:pt x="0" y="297"/>
                    </a:lnTo>
                    <a:lnTo>
                      <a:pt x="296" y="593"/>
                    </a:lnTo>
                    <a:close/>
                  </a:path>
                </a:pathLst>
              </a:custGeom>
              <a:solidFill>
                <a:srgbClr val="5F5F5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  <p:sp>
            <p:nvSpPr>
              <p:cNvPr id="198" name="타원 197">
                <a:extLst>
                  <a:ext uri="{FF2B5EF4-FFF2-40B4-BE49-F238E27FC236}">
                    <a16:creationId xmlns:a16="http://schemas.microsoft.com/office/drawing/2014/main" id="{A3E5ED7C-5DDC-F8E4-F7B7-12ABC17B6EC6}"/>
                  </a:ext>
                </a:extLst>
              </p:cNvPr>
              <p:cNvSpPr/>
              <p:nvPr/>
            </p:nvSpPr>
            <p:spPr>
              <a:xfrm>
                <a:off x="3914775" y="3712160"/>
                <a:ext cx="161339" cy="161339"/>
              </a:xfrm>
              <a:prstGeom prst="ellipse">
                <a:avLst/>
              </a:prstGeom>
              <a:noFill/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4000" tIns="54000" rIns="54000" bIns="54000" rtlCol="0" anchor="ctr"/>
              <a:lstStyle/>
              <a:p>
                <a:pPr algn="l"/>
                <a:endParaRPr lang="ko-KR" altLang="en-US" sz="75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FE925927-0257-A2C7-50D9-EF3BF5698F2D}"/>
                </a:ext>
              </a:extLst>
            </p:cNvPr>
            <p:cNvSpPr txBox="1"/>
            <p:nvPr/>
          </p:nvSpPr>
          <p:spPr>
            <a:xfrm>
              <a:off x="2255649" y="4677965"/>
              <a:ext cx="50014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</a:t>
              </a: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93AAC98E-AB99-6965-E525-09CC2D74BB61}"/>
                </a:ext>
              </a:extLst>
            </p:cNvPr>
            <p:cNvSpPr txBox="1"/>
            <p:nvPr/>
          </p:nvSpPr>
          <p:spPr>
            <a:xfrm>
              <a:off x="677689" y="4925279"/>
              <a:ext cx="50014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</a:t>
              </a: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F84BB534-8C06-42B9-AC22-7DA8249E8438}"/>
                </a:ext>
              </a:extLst>
            </p:cNvPr>
            <p:cNvSpPr txBox="1"/>
            <p:nvPr/>
          </p:nvSpPr>
          <p:spPr>
            <a:xfrm>
              <a:off x="993281" y="4925279"/>
              <a:ext cx="50014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4</a:t>
              </a:r>
              <a:endPara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0F66D851-8532-7B34-7D6A-8CA649535DE4}"/>
                </a:ext>
              </a:extLst>
            </p:cNvPr>
            <p:cNvSpPr txBox="1"/>
            <p:nvPr/>
          </p:nvSpPr>
          <p:spPr>
            <a:xfrm>
              <a:off x="1308873" y="4925279"/>
              <a:ext cx="50014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5</a:t>
              </a: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75DBFDCC-703F-E29A-B269-33DDBCA3CC3B}"/>
                </a:ext>
              </a:extLst>
            </p:cNvPr>
            <p:cNvSpPr txBox="1"/>
            <p:nvPr/>
          </p:nvSpPr>
          <p:spPr>
            <a:xfrm>
              <a:off x="1624465" y="4925279"/>
              <a:ext cx="50014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6</a:t>
              </a:r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DBB5E3DB-32F2-16C8-6924-BCC0AA5C2AE4}"/>
                </a:ext>
              </a:extLst>
            </p:cNvPr>
            <p:cNvSpPr txBox="1"/>
            <p:nvPr/>
          </p:nvSpPr>
          <p:spPr>
            <a:xfrm>
              <a:off x="1940057" y="4925279"/>
              <a:ext cx="50014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7</a:t>
              </a: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B82C87F0-8B48-7128-45AC-74A1A9A11085}"/>
                </a:ext>
              </a:extLst>
            </p:cNvPr>
            <p:cNvSpPr txBox="1"/>
            <p:nvPr/>
          </p:nvSpPr>
          <p:spPr>
            <a:xfrm>
              <a:off x="2255649" y="4925279"/>
              <a:ext cx="50014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8</a:t>
              </a: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2352CE83-21C9-C189-2248-928473E8E92E}"/>
                </a:ext>
              </a:extLst>
            </p:cNvPr>
            <p:cNvSpPr txBox="1"/>
            <p:nvPr/>
          </p:nvSpPr>
          <p:spPr>
            <a:xfrm>
              <a:off x="652683" y="5172593"/>
              <a:ext cx="100027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10</a:t>
              </a:r>
            </a:p>
          </p:txBody>
        </p:sp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B2DF7F17-B877-92FA-2353-288B7DA6B19F}"/>
                </a:ext>
              </a:extLst>
            </p:cNvPr>
            <p:cNvSpPr txBox="1"/>
            <p:nvPr/>
          </p:nvSpPr>
          <p:spPr>
            <a:xfrm>
              <a:off x="968275" y="5172593"/>
              <a:ext cx="100027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11</a:t>
              </a: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7292946B-527B-F527-AB7C-B3B69C8AC8E3}"/>
                </a:ext>
              </a:extLst>
            </p:cNvPr>
            <p:cNvSpPr txBox="1"/>
            <p:nvPr/>
          </p:nvSpPr>
          <p:spPr>
            <a:xfrm>
              <a:off x="1915051" y="5172593"/>
              <a:ext cx="100027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14</a:t>
              </a:r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64A0766E-8AAD-CCAF-EED2-57577613146F}"/>
                </a:ext>
              </a:extLst>
            </p:cNvPr>
            <p:cNvSpPr txBox="1"/>
            <p:nvPr/>
          </p:nvSpPr>
          <p:spPr>
            <a:xfrm>
              <a:off x="2230643" y="5172593"/>
              <a:ext cx="100027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15</a:t>
              </a: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7183CBBB-ECCB-BC67-BB07-EB882E59ADA9}"/>
                </a:ext>
              </a:extLst>
            </p:cNvPr>
            <p:cNvSpPr txBox="1"/>
            <p:nvPr/>
          </p:nvSpPr>
          <p:spPr>
            <a:xfrm>
              <a:off x="652683" y="5419907"/>
              <a:ext cx="100027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17</a:t>
              </a:r>
            </a:p>
          </p:txBody>
        </p:sp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FC7C5D7F-3E76-EB48-379B-D03BD6C29DA4}"/>
                </a:ext>
              </a:extLst>
            </p:cNvPr>
            <p:cNvSpPr txBox="1"/>
            <p:nvPr/>
          </p:nvSpPr>
          <p:spPr>
            <a:xfrm>
              <a:off x="2230643" y="5419907"/>
              <a:ext cx="100027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22</a:t>
              </a:r>
            </a:p>
          </p:txBody>
        </p:sp>
        <p:sp>
          <p:nvSpPr>
            <p:cNvPr id="189" name="TextBox 188">
              <a:extLst>
                <a:ext uri="{FF2B5EF4-FFF2-40B4-BE49-F238E27FC236}">
                  <a16:creationId xmlns:a16="http://schemas.microsoft.com/office/drawing/2014/main" id="{D0C72F3B-2170-5B67-E4F6-D31524C9F160}"/>
                </a:ext>
              </a:extLst>
            </p:cNvPr>
            <p:cNvSpPr txBox="1"/>
            <p:nvPr/>
          </p:nvSpPr>
          <p:spPr>
            <a:xfrm>
              <a:off x="652683" y="5656511"/>
              <a:ext cx="100027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FF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24</a:t>
              </a:r>
            </a:p>
          </p:txBody>
        </p:sp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4B773473-76C5-17BA-7F42-975AC6604DC8}"/>
                </a:ext>
              </a:extLst>
            </p:cNvPr>
            <p:cNvSpPr txBox="1"/>
            <p:nvPr/>
          </p:nvSpPr>
          <p:spPr>
            <a:xfrm>
              <a:off x="2230643" y="5656511"/>
              <a:ext cx="100027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29</a:t>
              </a: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1ACE0DFB-5969-CD1F-CBA2-6EEBA656E436}"/>
                </a:ext>
              </a:extLst>
            </p:cNvPr>
            <p:cNvSpPr txBox="1"/>
            <p:nvPr/>
          </p:nvSpPr>
          <p:spPr>
            <a:xfrm>
              <a:off x="2546234" y="5656511"/>
              <a:ext cx="100027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30</a:t>
              </a:r>
            </a:p>
          </p:txBody>
        </p:sp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C3F43EBA-B24B-994D-D089-2455A538DD87}"/>
                </a:ext>
              </a:extLst>
            </p:cNvPr>
            <p:cNvSpPr/>
            <p:nvPr/>
          </p:nvSpPr>
          <p:spPr>
            <a:xfrm>
              <a:off x="2413896" y="4180408"/>
              <a:ext cx="268941" cy="15430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l"/>
              <a:endParaRPr lang="ko-KR" altLang="en-US" sz="6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4856A22-3286-40E0-2293-63401A15DFEB}"/>
                </a:ext>
              </a:extLst>
            </p:cNvPr>
            <p:cNvSpPr txBox="1"/>
            <p:nvPr/>
          </p:nvSpPr>
          <p:spPr>
            <a:xfrm>
              <a:off x="2571240" y="4677965"/>
              <a:ext cx="50014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F3CF867-F540-D038-35FA-E80A0B0F1EFF}"/>
                </a:ext>
              </a:extLst>
            </p:cNvPr>
            <p:cNvSpPr txBox="1"/>
            <p:nvPr/>
          </p:nvSpPr>
          <p:spPr>
            <a:xfrm>
              <a:off x="2571240" y="4925279"/>
              <a:ext cx="50014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9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F5C3251-FAC7-A0AD-7286-E74364EB5883}"/>
                </a:ext>
              </a:extLst>
            </p:cNvPr>
            <p:cNvSpPr txBox="1"/>
            <p:nvPr/>
          </p:nvSpPr>
          <p:spPr>
            <a:xfrm>
              <a:off x="2546234" y="5172593"/>
              <a:ext cx="100027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16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CAC506A-CF1E-F5C7-C94A-D2C884F5F278}"/>
                </a:ext>
              </a:extLst>
            </p:cNvPr>
            <p:cNvSpPr txBox="1"/>
            <p:nvPr/>
          </p:nvSpPr>
          <p:spPr>
            <a:xfrm>
              <a:off x="2546234" y="5419907"/>
              <a:ext cx="100027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23</a:t>
              </a:r>
            </a:p>
          </p:txBody>
        </p:sp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824BF034-434F-D3A4-5D5E-F6F9F4963629}"/>
                </a:ext>
              </a:extLst>
            </p:cNvPr>
            <p:cNvSpPr/>
            <p:nvPr/>
          </p:nvSpPr>
          <p:spPr>
            <a:xfrm>
              <a:off x="2470780" y="4203233"/>
              <a:ext cx="147876" cy="102156"/>
            </a:xfrm>
            <a:prstGeom prst="round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ko-KR" altLang="en-US" sz="6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charset="0"/>
                </a:rPr>
                <a:t>오늘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BD63C44-A567-B343-E1B2-1935F1D5DDD2}"/>
                </a:ext>
              </a:extLst>
            </p:cNvPr>
            <p:cNvSpPr txBox="1"/>
            <p:nvPr/>
          </p:nvSpPr>
          <p:spPr>
            <a:xfrm>
              <a:off x="653781" y="4433664"/>
              <a:ext cx="88486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ko-KR" altLang="en-US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일</a:t>
              </a:r>
              <a:endPara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110E2FA-D32E-3EB2-3C08-617645AEE405}"/>
                </a:ext>
              </a:extLst>
            </p:cNvPr>
            <p:cNvSpPr txBox="1"/>
            <p:nvPr/>
          </p:nvSpPr>
          <p:spPr>
            <a:xfrm>
              <a:off x="969373" y="4433664"/>
              <a:ext cx="88486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ko-KR" altLang="en-US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endPara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FA2E898-F133-4740-27FC-0459B27B0468}"/>
                </a:ext>
              </a:extLst>
            </p:cNvPr>
            <p:cNvSpPr txBox="1"/>
            <p:nvPr/>
          </p:nvSpPr>
          <p:spPr>
            <a:xfrm>
              <a:off x="1284965" y="4433664"/>
              <a:ext cx="88486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ko-KR" altLang="en-US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화</a:t>
              </a:r>
              <a:endPara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8BF20FB-1195-98EF-47BC-D09E727124D4}"/>
                </a:ext>
              </a:extLst>
            </p:cNvPr>
            <p:cNvSpPr txBox="1"/>
            <p:nvPr/>
          </p:nvSpPr>
          <p:spPr>
            <a:xfrm>
              <a:off x="1600557" y="4433664"/>
              <a:ext cx="88486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ko-KR" altLang="en-US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</a:t>
              </a:r>
              <a:endPara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40ED98D-B73C-1E68-34DE-00F6E3EC5DB9}"/>
                </a:ext>
              </a:extLst>
            </p:cNvPr>
            <p:cNvSpPr txBox="1"/>
            <p:nvPr/>
          </p:nvSpPr>
          <p:spPr>
            <a:xfrm>
              <a:off x="1916149" y="4433664"/>
              <a:ext cx="88486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ko-KR" altLang="en-US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목</a:t>
              </a:r>
              <a:endPara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F128C7E-D785-0854-F952-47AAFF158664}"/>
                </a:ext>
              </a:extLst>
            </p:cNvPr>
            <p:cNvSpPr txBox="1"/>
            <p:nvPr/>
          </p:nvSpPr>
          <p:spPr>
            <a:xfrm>
              <a:off x="2231741" y="4433664"/>
              <a:ext cx="88486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ko-KR" altLang="en-US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금</a:t>
              </a:r>
              <a:endPara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11B0CD9-C05B-3A93-6563-9DF565AF9697}"/>
                </a:ext>
              </a:extLst>
            </p:cNvPr>
            <p:cNvSpPr txBox="1"/>
            <p:nvPr/>
          </p:nvSpPr>
          <p:spPr>
            <a:xfrm>
              <a:off x="2547332" y="4433664"/>
              <a:ext cx="88486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ko-KR" altLang="en-US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토</a:t>
              </a:r>
              <a:endPara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29" name="직선 연결선 28">
              <a:extLst>
                <a:ext uri="{FF2B5EF4-FFF2-40B4-BE49-F238E27FC236}">
                  <a16:creationId xmlns:a16="http://schemas.microsoft.com/office/drawing/2014/main" id="{3D0EA201-5D6F-22D1-498F-09E04F558C7D}"/>
                </a:ext>
              </a:extLst>
            </p:cNvPr>
            <p:cNvCxnSpPr/>
            <p:nvPr/>
          </p:nvCxnSpPr>
          <p:spPr bwMode="auto">
            <a:xfrm>
              <a:off x="652683" y="4612054"/>
              <a:ext cx="1993578" cy="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F30A2B1-1E62-2AF2-BF21-CECD5A297485}"/>
                </a:ext>
              </a:extLst>
            </p:cNvPr>
            <p:cNvSpPr txBox="1"/>
            <p:nvPr/>
          </p:nvSpPr>
          <p:spPr>
            <a:xfrm>
              <a:off x="652683" y="4677965"/>
              <a:ext cx="100027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2">
                      <a:lumMod val="20000"/>
                      <a:lumOff val="8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27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AA7D390-3AA0-BCA5-9FFD-326C7F74B873}"/>
                </a:ext>
              </a:extLst>
            </p:cNvPr>
            <p:cNvSpPr txBox="1"/>
            <p:nvPr/>
          </p:nvSpPr>
          <p:spPr>
            <a:xfrm>
              <a:off x="969878" y="4677965"/>
              <a:ext cx="96821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28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03F615E-B5BE-D316-A26A-2062807565E8}"/>
                </a:ext>
              </a:extLst>
            </p:cNvPr>
            <p:cNvSpPr txBox="1"/>
            <p:nvPr/>
          </p:nvSpPr>
          <p:spPr>
            <a:xfrm>
              <a:off x="1285470" y="4677965"/>
              <a:ext cx="96821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29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23692D60-1584-979F-CAC5-1214B11AED3A}"/>
                </a:ext>
              </a:extLst>
            </p:cNvPr>
            <p:cNvSpPr txBox="1"/>
            <p:nvPr/>
          </p:nvSpPr>
          <p:spPr>
            <a:xfrm>
              <a:off x="1601062" y="4677965"/>
              <a:ext cx="96821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30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CF709DA8-3F2A-491E-7011-4C668430C6B7}"/>
                </a:ext>
              </a:extLst>
            </p:cNvPr>
            <p:cNvSpPr txBox="1"/>
            <p:nvPr/>
          </p:nvSpPr>
          <p:spPr>
            <a:xfrm>
              <a:off x="1916654" y="4677965"/>
              <a:ext cx="96821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31</a:t>
              </a:r>
            </a:p>
          </p:txBody>
        </p:sp>
        <p:sp>
          <p:nvSpPr>
            <p:cNvPr id="68" name="타원 67">
              <a:extLst>
                <a:ext uri="{FF2B5EF4-FFF2-40B4-BE49-F238E27FC236}">
                  <a16:creationId xmlns:a16="http://schemas.microsoft.com/office/drawing/2014/main" id="{647313B6-B56C-3160-901F-1E6314189D94}"/>
                </a:ext>
              </a:extLst>
            </p:cNvPr>
            <p:cNvSpPr/>
            <p:nvPr/>
          </p:nvSpPr>
          <p:spPr>
            <a:xfrm>
              <a:off x="935261" y="5386573"/>
              <a:ext cx="182717" cy="179294"/>
            </a:xfrm>
            <a:prstGeom prst="ellipse">
              <a:avLst/>
            </a:prstGeom>
            <a:solidFill>
              <a:srgbClr val="2EA5AD"/>
            </a:solidFill>
            <a:ln w="12700">
              <a:solidFill>
                <a:srgbClr val="2EA5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4F0BD1F-F0BC-7412-86FC-384BEEDBEF23}"/>
                </a:ext>
              </a:extLst>
            </p:cNvPr>
            <p:cNvSpPr txBox="1"/>
            <p:nvPr/>
          </p:nvSpPr>
          <p:spPr>
            <a:xfrm>
              <a:off x="968275" y="5419907"/>
              <a:ext cx="100027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18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F29ED74-AC9E-4248-18A3-0593E5E66615}"/>
                </a:ext>
              </a:extLst>
            </p:cNvPr>
            <p:cNvSpPr txBox="1"/>
            <p:nvPr/>
          </p:nvSpPr>
          <p:spPr>
            <a:xfrm>
              <a:off x="968275" y="5656511"/>
              <a:ext cx="100027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25</a:t>
              </a:r>
            </a:p>
          </p:txBody>
        </p:sp>
        <p:sp>
          <p:nvSpPr>
            <p:cNvPr id="72" name="타원 71">
              <a:extLst>
                <a:ext uri="{FF2B5EF4-FFF2-40B4-BE49-F238E27FC236}">
                  <a16:creationId xmlns:a16="http://schemas.microsoft.com/office/drawing/2014/main" id="{93150F60-2A3B-71D8-2413-D45E6EF1F23E}"/>
                </a:ext>
              </a:extLst>
            </p:cNvPr>
            <p:cNvSpPr/>
            <p:nvPr/>
          </p:nvSpPr>
          <p:spPr>
            <a:xfrm>
              <a:off x="1254739" y="5143388"/>
              <a:ext cx="182717" cy="179294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73" name="타원 72">
              <a:extLst>
                <a:ext uri="{FF2B5EF4-FFF2-40B4-BE49-F238E27FC236}">
                  <a16:creationId xmlns:a16="http://schemas.microsoft.com/office/drawing/2014/main" id="{1656F5EB-AC06-F919-8E65-57ED0A52A1CD}"/>
                </a:ext>
              </a:extLst>
            </p:cNvPr>
            <p:cNvSpPr/>
            <p:nvPr/>
          </p:nvSpPr>
          <p:spPr>
            <a:xfrm>
              <a:off x="1562520" y="5143388"/>
              <a:ext cx="182717" cy="17929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97D6ECA4-59B1-22D3-1921-34B9CD2F4F39}"/>
                </a:ext>
              </a:extLst>
            </p:cNvPr>
            <p:cNvSpPr txBox="1"/>
            <p:nvPr/>
          </p:nvSpPr>
          <p:spPr>
            <a:xfrm>
              <a:off x="1283867" y="5172593"/>
              <a:ext cx="100027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12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BC7C7AE5-D918-7781-DAA0-17CBB70EB377}"/>
                </a:ext>
              </a:extLst>
            </p:cNvPr>
            <p:cNvSpPr txBox="1"/>
            <p:nvPr/>
          </p:nvSpPr>
          <p:spPr>
            <a:xfrm>
              <a:off x="1599459" y="5172593"/>
              <a:ext cx="100027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13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817B4BF1-67B9-0E81-6B9B-95C92E943E7F}"/>
                </a:ext>
              </a:extLst>
            </p:cNvPr>
            <p:cNvSpPr txBox="1"/>
            <p:nvPr/>
          </p:nvSpPr>
          <p:spPr>
            <a:xfrm>
              <a:off x="1283867" y="5419907"/>
              <a:ext cx="100027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19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49D134D-0B69-22C5-F4F1-ABA7ADC76DAE}"/>
                </a:ext>
              </a:extLst>
            </p:cNvPr>
            <p:cNvSpPr txBox="1"/>
            <p:nvPr/>
          </p:nvSpPr>
          <p:spPr>
            <a:xfrm>
              <a:off x="1599459" y="5419907"/>
              <a:ext cx="100027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20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50DEFBB1-11A9-46E4-0B7A-3A07C58A911F}"/>
                </a:ext>
              </a:extLst>
            </p:cNvPr>
            <p:cNvSpPr txBox="1"/>
            <p:nvPr/>
          </p:nvSpPr>
          <p:spPr>
            <a:xfrm>
              <a:off x="1283867" y="5656511"/>
              <a:ext cx="100027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26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FD0CC003-0138-CC58-D334-979CD3CB5575}"/>
                </a:ext>
              </a:extLst>
            </p:cNvPr>
            <p:cNvSpPr txBox="1"/>
            <p:nvPr/>
          </p:nvSpPr>
          <p:spPr>
            <a:xfrm>
              <a:off x="1599459" y="5656511"/>
              <a:ext cx="100027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27</a:t>
              </a:r>
            </a:p>
          </p:txBody>
        </p:sp>
        <p:sp>
          <p:nvSpPr>
            <p:cNvPr id="339" name="타원 338">
              <a:extLst>
                <a:ext uri="{FF2B5EF4-FFF2-40B4-BE49-F238E27FC236}">
                  <a16:creationId xmlns:a16="http://schemas.microsoft.com/office/drawing/2014/main" id="{9045764E-F753-EECB-EF3D-2C5703B6F275}"/>
                </a:ext>
              </a:extLst>
            </p:cNvPr>
            <p:cNvSpPr/>
            <p:nvPr/>
          </p:nvSpPr>
          <p:spPr>
            <a:xfrm>
              <a:off x="1874921" y="5386573"/>
              <a:ext cx="182717" cy="179294"/>
            </a:xfrm>
            <a:prstGeom prst="ellipse">
              <a:avLst/>
            </a:prstGeom>
            <a:solidFill>
              <a:srgbClr val="2EA5AD"/>
            </a:solidFill>
            <a:ln w="12700">
              <a:solidFill>
                <a:srgbClr val="2EA5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3560CEC5-97CE-3C50-0983-3AA84B951448}"/>
                </a:ext>
              </a:extLst>
            </p:cNvPr>
            <p:cNvSpPr txBox="1"/>
            <p:nvPr/>
          </p:nvSpPr>
          <p:spPr>
            <a:xfrm>
              <a:off x="1915051" y="5419907"/>
              <a:ext cx="100027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21</a:t>
              </a:r>
            </a:p>
          </p:txBody>
        </p:sp>
        <p:sp>
          <p:nvSpPr>
            <p:cNvPr id="341" name="TextBox 340">
              <a:extLst>
                <a:ext uri="{FF2B5EF4-FFF2-40B4-BE49-F238E27FC236}">
                  <a16:creationId xmlns:a16="http://schemas.microsoft.com/office/drawing/2014/main" id="{8B47E96B-4E9D-B4BF-6715-29D23BE4968F}"/>
                </a:ext>
              </a:extLst>
            </p:cNvPr>
            <p:cNvSpPr txBox="1"/>
            <p:nvPr/>
          </p:nvSpPr>
          <p:spPr>
            <a:xfrm>
              <a:off x="1915051" y="5656511"/>
              <a:ext cx="100027" cy="115416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algn="ctr" defTabSz="457200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28</a:t>
              </a:r>
            </a:p>
          </p:txBody>
        </p:sp>
      </p:grpSp>
      <p:cxnSp>
        <p:nvCxnSpPr>
          <p:cNvPr id="345" name="연결선: 꺾임 344">
            <a:extLst>
              <a:ext uri="{FF2B5EF4-FFF2-40B4-BE49-F238E27FC236}">
                <a16:creationId xmlns:a16="http://schemas.microsoft.com/office/drawing/2014/main" id="{9E23173E-2001-0267-D236-C83047A018CD}"/>
              </a:ext>
            </a:extLst>
          </p:cNvPr>
          <p:cNvCxnSpPr>
            <a:cxnSpLocks/>
          </p:cNvCxnSpPr>
          <p:nvPr/>
        </p:nvCxnSpPr>
        <p:spPr bwMode="auto">
          <a:xfrm rot="16200000" flipH="1">
            <a:off x="1292221" y="5772376"/>
            <a:ext cx="512156" cy="9913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46" name="TextBox 345">
            <a:extLst>
              <a:ext uri="{FF2B5EF4-FFF2-40B4-BE49-F238E27FC236}">
                <a16:creationId xmlns:a16="http://schemas.microsoft.com/office/drawing/2014/main" id="{6503F098-5789-7BF2-0AE0-106FF24575E8}"/>
              </a:ext>
            </a:extLst>
          </p:cNvPr>
          <p:cNvSpPr txBox="1"/>
          <p:nvPr/>
        </p:nvSpPr>
        <p:spPr>
          <a:xfrm>
            <a:off x="1295842" y="6062527"/>
            <a:ext cx="657246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기간 선택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  <a:sym typeface="Wingdings 3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487156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56B230B-E5DD-8EC2-232B-2DA59021D306}"/>
              </a:ext>
            </a:extLst>
          </p:cNvPr>
          <p:cNvSpPr txBox="1"/>
          <p:nvPr/>
        </p:nvSpPr>
        <p:spPr>
          <a:xfrm>
            <a:off x="372860" y="1198482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1200" b="1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2.2.6 </a:t>
            </a:r>
            <a:r>
              <a:rPr lang="ko-KR" altLang="en-US" dirty="0"/>
              <a:t>휴대폰 번호 인풋박스</a:t>
            </a:r>
          </a:p>
        </p:txBody>
      </p:sp>
      <p:graphicFrame>
        <p:nvGraphicFramePr>
          <p:cNvPr id="5" name="표 26">
            <a:extLst>
              <a:ext uri="{FF2B5EF4-FFF2-40B4-BE49-F238E27FC236}">
                <a16:creationId xmlns:a16="http://schemas.microsoft.com/office/drawing/2014/main" id="{F00864E9-DE12-D938-7719-E8DA6ADE1E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345442"/>
              </p:ext>
            </p:extLst>
          </p:nvPr>
        </p:nvGraphicFramePr>
        <p:xfrm>
          <a:off x="488950" y="2349000"/>
          <a:ext cx="8928100" cy="216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025">
                  <a:extLst>
                    <a:ext uri="{9D8B030D-6E8A-4147-A177-3AD203B41FA5}">
                      <a16:colId xmlns:a16="http://schemas.microsoft.com/office/drawing/2014/main" val="432433811"/>
                    </a:ext>
                  </a:extLst>
                </a:gridCol>
                <a:gridCol w="2232025">
                  <a:extLst>
                    <a:ext uri="{9D8B030D-6E8A-4147-A177-3AD203B41FA5}">
                      <a16:colId xmlns:a16="http://schemas.microsoft.com/office/drawing/2014/main" val="2017319848"/>
                    </a:ext>
                  </a:extLst>
                </a:gridCol>
                <a:gridCol w="2232025">
                  <a:extLst>
                    <a:ext uri="{9D8B030D-6E8A-4147-A177-3AD203B41FA5}">
                      <a16:colId xmlns:a16="http://schemas.microsoft.com/office/drawing/2014/main" val="2561655230"/>
                    </a:ext>
                  </a:extLst>
                </a:gridCol>
                <a:gridCol w="2232025">
                  <a:extLst>
                    <a:ext uri="{9D8B030D-6E8A-4147-A177-3AD203B41FA5}">
                      <a16:colId xmlns:a16="http://schemas.microsoft.com/office/drawing/2014/main" val="416054515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미입력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en-US" altLang="ko-KR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1~3</a:t>
                      </a:r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자 입력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en-US" altLang="ko-KR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4~7</a:t>
                      </a:r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자 입력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en-US" altLang="ko-KR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8</a:t>
                      </a:r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자 입력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806293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* 3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째 자리 뒤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‘-’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노출</a:t>
                      </a:r>
                    </a:p>
                  </a:txBody>
                  <a:tcPr marL="45720" marR="4572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4755607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en-US" altLang="ko-KR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9</a:t>
                      </a:r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자 입력</a:t>
                      </a: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en-US" altLang="ko-KR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</a:t>
                      </a:r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자 입력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en-US" altLang="ko-KR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11</a:t>
                      </a:r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자 입력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en-US" altLang="ko-KR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12~15</a:t>
                      </a:r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자 입력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3288335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781290"/>
                  </a:ext>
                </a:extLst>
              </a:tr>
            </a:tbl>
          </a:graphicData>
        </a:graphic>
      </p:graphicFrame>
      <p:sp>
        <p:nvSpPr>
          <p:cNvPr id="28" name="TextBox 27">
            <a:extLst>
              <a:ext uri="{FF2B5EF4-FFF2-40B4-BE49-F238E27FC236}">
                <a16:creationId xmlns:a16="http://schemas.microsoft.com/office/drawing/2014/main" id="{7E4D4D8B-1083-5BD2-354E-F8DEE0AFDC17}"/>
              </a:ext>
            </a:extLst>
          </p:cNvPr>
          <p:cNvSpPr txBox="1"/>
          <p:nvPr/>
        </p:nvSpPr>
        <p:spPr>
          <a:xfrm>
            <a:off x="488950" y="1689089"/>
            <a:ext cx="223106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indent="-171450" algn="l">
              <a:lnSpc>
                <a:spcPct val="12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숫자만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15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자 까지 입력 가능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국제 전화번호 고려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171450" indent="-171450" algn="l">
              <a:lnSpc>
                <a:spcPct val="12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인풋영역 선택 시 숫자 키패드 노출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 algn="l">
              <a:lnSpc>
                <a:spcPct val="12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입력한 자릿수에 맞춰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‘-’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노출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3E7EEF7E-A12B-B676-90A5-86C6C8A70227}"/>
              </a:ext>
            </a:extLst>
          </p:cNvPr>
          <p:cNvSpPr/>
          <p:nvPr/>
        </p:nvSpPr>
        <p:spPr>
          <a:xfrm>
            <a:off x="608093" y="2931023"/>
            <a:ext cx="2022909" cy="216000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4000" tIns="36000" rIns="54000" bIns="36000" rtlCol="0" anchor="ctr"/>
          <a:lstStyle/>
          <a:p>
            <a:r>
              <a: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휴대폰번호를 입력해주세요</a:t>
            </a:r>
            <a:r>
              <a:rPr kumimoji="1" lang="en-US" altLang="ko-KR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kumimoji="1" lang="ko-KR" altLang="en-US" sz="75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bg1">
                  <a:lumMod val="6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E25C3B3F-1B05-97DF-5735-3665A3E371E2}"/>
              </a:ext>
            </a:extLst>
          </p:cNvPr>
          <p:cNvGrpSpPr/>
          <p:nvPr/>
        </p:nvGrpSpPr>
        <p:grpSpPr>
          <a:xfrm>
            <a:off x="2837283" y="2931023"/>
            <a:ext cx="2022909" cy="216000"/>
            <a:chOff x="2837283" y="2931023"/>
            <a:chExt cx="2022909" cy="216000"/>
          </a:xfrm>
        </p:grpSpPr>
        <p:sp>
          <p:nvSpPr>
            <p:cNvPr id="16" name="직사각형 15">
              <a:extLst>
                <a:ext uri="{FF2B5EF4-FFF2-40B4-BE49-F238E27FC236}">
                  <a16:creationId xmlns:a16="http://schemas.microsoft.com/office/drawing/2014/main" id="{DBEDF9FE-A66D-456B-3F6F-6CCBE1575D5C}"/>
                </a:ext>
              </a:extLst>
            </p:cNvPr>
            <p:cNvSpPr/>
            <p:nvPr/>
          </p:nvSpPr>
          <p:spPr>
            <a:xfrm>
              <a:off x="2837283" y="2931023"/>
              <a:ext cx="2022909" cy="216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36000" rIns="54000" bIns="36000" rtlCol="0" anchor="ctr"/>
            <a:lstStyle/>
            <a:p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010</a:t>
              </a:r>
              <a:endPara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0" name="Delete">
              <a:extLst>
                <a:ext uri="{FF2B5EF4-FFF2-40B4-BE49-F238E27FC236}">
                  <a16:creationId xmlns:a16="http://schemas.microsoft.com/office/drawing/2014/main" id="{D05DF6F2-0115-CB4E-02DC-38E4E096291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703406" y="3003023"/>
              <a:ext cx="67430" cy="71999"/>
            </a:xfrm>
            <a:custGeom>
              <a:avLst/>
              <a:gdLst>
                <a:gd name="T0" fmla="*/ 3 w 77"/>
                <a:gd name="T1" fmla="*/ 0 h 77"/>
                <a:gd name="T2" fmla="*/ 0 w 77"/>
                <a:gd name="T3" fmla="*/ 3 h 77"/>
                <a:gd name="T4" fmla="*/ 36 w 77"/>
                <a:gd name="T5" fmla="*/ 38 h 77"/>
                <a:gd name="T6" fmla="*/ 0 w 77"/>
                <a:gd name="T7" fmla="*/ 74 h 77"/>
                <a:gd name="T8" fmla="*/ 3 w 77"/>
                <a:gd name="T9" fmla="*/ 77 h 77"/>
                <a:gd name="T10" fmla="*/ 39 w 77"/>
                <a:gd name="T11" fmla="*/ 41 h 77"/>
                <a:gd name="T12" fmla="*/ 74 w 77"/>
                <a:gd name="T13" fmla="*/ 77 h 77"/>
                <a:gd name="T14" fmla="*/ 77 w 77"/>
                <a:gd name="T15" fmla="*/ 74 h 77"/>
                <a:gd name="T16" fmla="*/ 42 w 77"/>
                <a:gd name="T17" fmla="*/ 38 h 77"/>
                <a:gd name="T18" fmla="*/ 77 w 77"/>
                <a:gd name="T19" fmla="*/ 3 h 77"/>
                <a:gd name="T20" fmla="*/ 74 w 77"/>
                <a:gd name="T21" fmla="*/ 0 h 77"/>
                <a:gd name="T22" fmla="*/ 39 w 77"/>
                <a:gd name="T23" fmla="*/ 35 h 77"/>
                <a:gd name="T24" fmla="*/ 3 w 77"/>
                <a:gd name="T2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7" h="77">
                  <a:moveTo>
                    <a:pt x="3" y="0"/>
                  </a:moveTo>
                  <a:lnTo>
                    <a:pt x="0" y="3"/>
                  </a:lnTo>
                  <a:lnTo>
                    <a:pt x="36" y="38"/>
                  </a:lnTo>
                  <a:lnTo>
                    <a:pt x="0" y="74"/>
                  </a:lnTo>
                  <a:lnTo>
                    <a:pt x="3" y="77"/>
                  </a:lnTo>
                  <a:lnTo>
                    <a:pt x="39" y="41"/>
                  </a:lnTo>
                  <a:lnTo>
                    <a:pt x="74" y="77"/>
                  </a:lnTo>
                  <a:lnTo>
                    <a:pt x="77" y="74"/>
                  </a:lnTo>
                  <a:lnTo>
                    <a:pt x="42" y="38"/>
                  </a:lnTo>
                  <a:lnTo>
                    <a:pt x="77" y="3"/>
                  </a:lnTo>
                  <a:lnTo>
                    <a:pt x="74" y="0"/>
                  </a:lnTo>
                  <a:lnTo>
                    <a:pt x="39" y="3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76C8519D-FBC8-6C60-BBF7-19EFCF032E2F}"/>
              </a:ext>
            </a:extLst>
          </p:cNvPr>
          <p:cNvGrpSpPr/>
          <p:nvPr/>
        </p:nvGrpSpPr>
        <p:grpSpPr>
          <a:xfrm>
            <a:off x="5066473" y="2931023"/>
            <a:ext cx="2022909" cy="216000"/>
            <a:chOff x="5066473" y="2931023"/>
            <a:chExt cx="2022909" cy="216000"/>
          </a:xfrm>
        </p:grpSpPr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B268E28D-C356-11D9-1AA8-8F2FB65802CC}"/>
                </a:ext>
              </a:extLst>
            </p:cNvPr>
            <p:cNvSpPr/>
            <p:nvPr/>
          </p:nvSpPr>
          <p:spPr>
            <a:xfrm>
              <a:off x="5066473" y="2931023"/>
              <a:ext cx="2022909" cy="216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36000" rIns="54000" bIns="36000" rtlCol="0" anchor="ctr"/>
            <a:lstStyle/>
            <a:p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010-1234</a:t>
              </a:r>
              <a:endPara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2" name="Delete">
              <a:extLst>
                <a:ext uri="{FF2B5EF4-FFF2-40B4-BE49-F238E27FC236}">
                  <a16:creationId xmlns:a16="http://schemas.microsoft.com/office/drawing/2014/main" id="{A2A08872-B899-1BDB-7819-237F44CDA7E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918426" y="3003023"/>
              <a:ext cx="67430" cy="71999"/>
            </a:xfrm>
            <a:custGeom>
              <a:avLst/>
              <a:gdLst>
                <a:gd name="T0" fmla="*/ 3 w 77"/>
                <a:gd name="T1" fmla="*/ 0 h 77"/>
                <a:gd name="T2" fmla="*/ 0 w 77"/>
                <a:gd name="T3" fmla="*/ 3 h 77"/>
                <a:gd name="T4" fmla="*/ 36 w 77"/>
                <a:gd name="T5" fmla="*/ 38 h 77"/>
                <a:gd name="T6" fmla="*/ 0 w 77"/>
                <a:gd name="T7" fmla="*/ 74 h 77"/>
                <a:gd name="T8" fmla="*/ 3 w 77"/>
                <a:gd name="T9" fmla="*/ 77 h 77"/>
                <a:gd name="T10" fmla="*/ 39 w 77"/>
                <a:gd name="T11" fmla="*/ 41 h 77"/>
                <a:gd name="T12" fmla="*/ 74 w 77"/>
                <a:gd name="T13" fmla="*/ 77 h 77"/>
                <a:gd name="T14" fmla="*/ 77 w 77"/>
                <a:gd name="T15" fmla="*/ 74 h 77"/>
                <a:gd name="T16" fmla="*/ 42 w 77"/>
                <a:gd name="T17" fmla="*/ 38 h 77"/>
                <a:gd name="T18" fmla="*/ 77 w 77"/>
                <a:gd name="T19" fmla="*/ 3 h 77"/>
                <a:gd name="T20" fmla="*/ 74 w 77"/>
                <a:gd name="T21" fmla="*/ 0 h 77"/>
                <a:gd name="T22" fmla="*/ 39 w 77"/>
                <a:gd name="T23" fmla="*/ 35 h 77"/>
                <a:gd name="T24" fmla="*/ 3 w 77"/>
                <a:gd name="T2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7" h="77">
                  <a:moveTo>
                    <a:pt x="3" y="0"/>
                  </a:moveTo>
                  <a:lnTo>
                    <a:pt x="0" y="3"/>
                  </a:lnTo>
                  <a:lnTo>
                    <a:pt x="36" y="38"/>
                  </a:lnTo>
                  <a:lnTo>
                    <a:pt x="0" y="74"/>
                  </a:lnTo>
                  <a:lnTo>
                    <a:pt x="3" y="77"/>
                  </a:lnTo>
                  <a:lnTo>
                    <a:pt x="39" y="41"/>
                  </a:lnTo>
                  <a:lnTo>
                    <a:pt x="74" y="77"/>
                  </a:lnTo>
                  <a:lnTo>
                    <a:pt x="77" y="74"/>
                  </a:lnTo>
                  <a:lnTo>
                    <a:pt x="42" y="38"/>
                  </a:lnTo>
                  <a:lnTo>
                    <a:pt x="77" y="3"/>
                  </a:lnTo>
                  <a:lnTo>
                    <a:pt x="74" y="0"/>
                  </a:lnTo>
                  <a:lnTo>
                    <a:pt x="39" y="3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8BE61FE6-F347-4C53-D648-6CD424052D27}"/>
              </a:ext>
            </a:extLst>
          </p:cNvPr>
          <p:cNvGrpSpPr/>
          <p:nvPr/>
        </p:nvGrpSpPr>
        <p:grpSpPr>
          <a:xfrm>
            <a:off x="7272012" y="2931023"/>
            <a:ext cx="2022909" cy="216000"/>
            <a:chOff x="7272012" y="2931023"/>
            <a:chExt cx="2022909" cy="216000"/>
          </a:xfrm>
        </p:grpSpPr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48DDD03F-259D-9151-C9AA-E7972C43A120}"/>
                </a:ext>
              </a:extLst>
            </p:cNvPr>
            <p:cNvSpPr/>
            <p:nvPr/>
          </p:nvSpPr>
          <p:spPr>
            <a:xfrm>
              <a:off x="7272012" y="2931023"/>
              <a:ext cx="2022909" cy="216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36000" rIns="54000" bIns="36000" rtlCol="0" anchor="ctr"/>
            <a:lstStyle/>
            <a:p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010-1-2345</a:t>
              </a:r>
              <a:endPara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4" name="Delete">
              <a:extLst>
                <a:ext uri="{FF2B5EF4-FFF2-40B4-BE49-F238E27FC236}">
                  <a16:creationId xmlns:a16="http://schemas.microsoft.com/office/drawing/2014/main" id="{51FF6634-4C69-E69A-C705-EE6DAC5080B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9117148" y="3003023"/>
              <a:ext cx="67430" cy="71999"/>
            </a:xfrm>
            <a:custGeom>
              <a:avLst/>
              <a:gdLst>
                <a:gd name="T0" fmla="*/ 3 w 77"/>
                <a:gd name="T1" fmla="*/ 0 h 77"/>
                <a:gd name="T2" fmla="*/ 0 w 77"/>
                <a:gd name="T3" fmla="*/ 3 h 77"/>
                <a:gd name="T4" fmla="*/ 36 w 77"/>
                <a:gd name="T5" fmla="*/ 38 h 77"/>
                <a:gd name="T6" fmla="*/ 0 w 77"/>
                <a:gd name="T7" fmla="*/ 74 h 77"/>
                <a:gd name="T8" fmla="*/ 3 w 77"/>
                <a:gd name="T9" fmla="*/ 77 h 77"/>
                <a:gd name="T10" fmla="*/ 39 w 77"/>
                <a:gd name="T11" fmla="*/ 41 h 77"/>
                <a:gd name="T12" fmla="*/ 74 w 77"/>
                <a:gd name="T13" fmla="*/ 77 h 77"/>
                <a:gd name="T14" fmla="*/ 77 w 77"/>
                <a:gd name="T15" fmla="*/ 74 h 77"/>
                <a:gd name="T16" fmla="*/ 42 w 77"/>
                <a:gd name="T17" fmla="*/ 38 h 77"/>
                <a:gd name="T18" fmla="*/ 77 w 77"/>
                <a:gd name="T19" fmla="*/ 3 h 77"/>
                <a:gd name="T20" fmla="*/ 74 w 77"/>
                <a:gd name="T21" fmla="*/ 0 h 77"/>
                <a:gd name="T22" fmla="*/ 39 w 77"/>
                <a:gd name="T23" fmla="*/ 35 h 77"/>
                <a:gd name="T24" fmla="*/ 3 w 77"/>
                <a:gd name="T2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7" h="77">
                  <a:moveTo>
                    <a:pt x="3" y="0"/>
                  </a:moveTo>
                  <a:lnTo>
                    <a:pt x="0" y="3"/>
                  </a:lnTo>
                  <a:lnTo>
                    <a:pt x="36" y="38"/>
                  </a:lnTo>
                  <a:lnTo>
                    <a:pt x="0" y="74"/>
                  </a:lnTo>
                  <a:lnTo>
                    <a:pt x="3" y="77"/>
                  </a:lnTo>
                  <a:lnTo>
                    <a:pt x="39" y="41"/>
                  </a:lnTo>
                  <a:lnTo>
                    <a:pt x="74" y="77"/>
                  </a:lnTo>
                  <a:lnTo>
                    <a:pt x="77" y="74"/>
                  </a:lnTo>
                  <a:lnTo>
                    <a:pt x="42" y="38"/>
                  </a:lnTo>
                  <a:lnTo>
                    <a:pt x="77" y="3"/>
                  </a:lnTo>
                  <a:lnTo>
                    <a:pt x="74" y="0"/>
                  </a:lnTo>
                  <a:lnTo>
                    <a:pt x="39" y="3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86E0EEFB-B039-B1B4-290D-593D704E5A1E}"/>
              </a:ext>
            </a:extLst>
          </p:cNvPr>
          <p:cNvGrpSpPr/>
          <p:nvPr/>
        </p:nvGrpSpPr>
        <p:grpSpPr>
          <a:xfrm>
            <a:off x="608093" y="3957264"/>
            <a:ext cx="2022909" cy="216000"/>
            <a:chOff x="608093" y="3980496"/>
            <a:chExt cx="2022909" cy="216000"/>
          </a:xfrm>
        </p:grpSpPr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02CFABFA-E393-3110-136B-F4D308C1A6C8}"/>
                </a:ext>
              </a:extLst>
            </p:cNvPr>
            <p:cNvSpPr/>
            <p:nvPr/>
          </p:nvSpPr>
          <p:spPr>
            <a:xfrm>
              <a:off x="608093" y="3980496"/>
              <a:ext cx="2022909" cy="216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36000" rIns="54000" bIns="36000" rtlCol="0" anchor="ctr"/>
            <a:lstStyle/>
            <a:p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010-12-3456</a:t>
              </a:r>
              <a:endPara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6" name="Delete">
              <a:extLst>
                <a:ext uri="{FF2B5EF4-FFF2-40B4-BE49-F238E27FC236}">
                  <a16:creationId xmlns:a16="http://schemas.microsoft.com/office/drawing/2014/main" id="{22B6235C-58ED-46EB-26FA-7BF16C8E41D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471055" y="4058100"/>
              <a:ext cx="67430" cy="71999"/>
            </a:xfrm>
            <a:custGeom>
              <a:avLst/>
              <a:gdLst>
                <a:gd name="T0" fmla="*/ 3 w 77"/>
                <a:gd name="T1" fmla="*/ 0 h 77"/>
                <a:gd name="T2" fmla="*/ 0 w 77"/>
                <a:gd name="T3" fmla="*/ 3 h 77"/>
                <a:gd name="T4" fmla="*/ 36 w 77"/>
                <a:gd name="T5" fmla="*/ 38 h 77"/>
                <a:gd name="T6" fmla="*/ 0 w 77"/>
                <a:gd name="T7" fmla="*/ 74 h 77"/>
                <a:gd name="T8" fmla="*/ 3 w 77"/>
                <a:gd name="T9" fmla="*/ 77 h 77"/>
                <a:gd name="T10" fmla="*/ 39 w 77"/>
                <a:gd name="T11" fmla="*/ 41 h 77"/>
                <a:gd name="T12" fmla="*/ 74 w 77"/>
                <a:gd name="T13" fmla="*/ 77 h 77"/>
                <a:gd name="T14" fmla="*/ 77 w 77"/>
                <a:gd name="T15" fmla="*/ 74 h 77"/>
                <a:gd name="T16" fmla="*/ 42 w 77"/>
                <a:gd name="T17" fmla="*/ 38 h 77"/>
                <a:gd name="T18" fmla="*/ 77 w 77"/>
                <a:gd name="T19" fmla="*/ 3 h 77"/>
                <a:gd name="T20" fmla="*/ 74 w 77"/>
                <a:gd name="T21" fmla="*/ 0 h 77"/>
                <a:gd name="T22" fmla="*/ 39 w 77"/>
                <a:gd name="T23" fmla="*/ 35 h 77"/>
                <a:gd name="T24" fmla="*/ 3 w 77"/>
                <a:gd name="T2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7" h="77">
                  <a:moveTo>
                    <a:pt x="3" y="0"/>
                  </a:moveTo>
                  <a:lnTo>
                    <a:pt x="0" y="3"/>
                  </a:lnTo>
                  <a:lnTo>
                    <a:pt x="36" y="38"/>
                  </a:lnTo>
                  <a:lnTo>
                    <a:pt x="0" y="74"/>
                  </a:lnTo>
                  <a:lnTo>
                    <a:pt x="3" y="77"/>
                  </a:lnTo>
                  <a:lnTo>
                    <a:pt x="39" y="41"/>
                  </a:lnTo>
                  <a:lnTo>
                    <a:pt x="74" y="77"/>
                  </a:lnTo>
                  <a:lnTo>
                    <a:pt x="77" y="74"/>
                  </a:lnTo>
                  <a:lnTo>
                    <a:pt x="42" y="38"/>
                  </a:lnTo>
                  <a:lnTo>
                    <a:pt x="77" y="3"/>
                  </a:lnTo>
                  <a:lnTo>
                    <a:pt x="74" y="0"/>
                  </a:lnTo>
                  <a:lnTo>
                    <a:pt x="39" y="3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E9AE3E54-F92F-DEA2-ADEA-B053DE051C5D}"/>
              </a:ext>
            </a:extLst>
          </p:cNvPr>
          <p:cNvGrpSpPr/>
          <p:nvPr/>
        </p:nvGrpSpPr>
        <p:grpSpPr>
          <a:xfrm>
            <a:off x="2837283" y="3957264"/>
            <a:ext cx="2022909" cy="216000"/>
            <a:chOff x="2837283" y="3957264"/>
            <a:chExt cx="2022909" cy="216000"/>
          </a:xfrm>
        </p:grpSpPr>
        <p:sp>
          <p:nvSpPr>
            <p:cNvPr id="24" name="직사각형 23">
              <a:extLst>
                <a:ext uri="{FF2B5EF4-FFF2-40B4-BE49-F238E27FC236}">
                  <a16:creationId xmlns:a16="http://schemas.microsoft.com/office/drawing/2014/main" id="{8FB527A2-9EF4-F34F-046B-453C4CF23FEF}"/>
                </a:ext>
              </a:extLst>
            </p:cNvPr>
            <p:cNvSpPr/>
            <p:nvPr/>
          </p:nvSpPr>
          <p:spPr>
            <a:xfrm>
              <a:off x="2837283" y="3957264"/>
              <a:ext cx="2022909" cy="216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36000" rIns="54000" bIns="36000" rtlCol="0" anchor="ctr"/>
            <a:lstStyle/>
            <a:p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010-123-4567</a:t>
              </a:r>
              <a:endPara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1" name="Delete">
              <a:extLst>
                <a:ext uri="{FF2B5EF4-FFF2-40B4-BE49-F238E27FC236}">
                  <a16:creationId xmlns:a16="http://schemas.microsoft.com/office/drawing/2014/main" id="{8CA8A748-487D-8A30-6745-53D9100BD54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703406" y="4058100"/>
              <a:ext cx="67430" cy="71999"/>
            </a:xfrm>
            <a:custGeom>
              <a:avLst/>
              <a:gdLst>
                <a:gd name="T0" fmla="*/ 3 w 77"/>
                <a:gd name="T1" fmla="*/ 0 h 77"/>
                <a:gd name="T2" fmla="*/ 0 w 77"/>
                <a:gd name="T3" fmla="*/ 3 h 77"/>
                <a:gd name="T4" fmla="*/ 36 w 77"/>
                <a:gd name="T5" fmla="*/ 38 h 77"/>
                <a:gd name="T6" fmla="*/ 0 w 77"/>
                <a:gd name="T7" fmla="*/ 74 h 77"/>
                <a:gd name="T8" fmla="*/ 3 w 77"/>
                <a:gd name="T9" fmla="*/ 77 h 77"/>
                <a:gd name="T10" fmla="*/ 39 w 77"/>
                <a:gd name="T11" fmla="*/ 41 h 77"/>
                <a:gd name="T12" fmla="*/ 74 w 77"/>
                <a:gd name="T13" fmla="*/ 77 h 77"/>
                <a:gd name="T14" fmla="*/ 77 w 77"/>
                <a:gd name="T15" fmla="*/ 74 h 77"/>
                <a:gd name="T16" fmla="*/ 42 w 77"/>
                <a:gd name="T17" fmla="*/ 38 h 77"/>
                <a:gd name="T18" fmla="*/ 77 w 77"/>
                <a:gd name="T19" fmla="*/ 3 h 77"/>
                <a:gd name="T20" fmla="*/ 74 w 77"/>
                <a:gd name="T21" fmla="*/ 0 h 77"/>
                <a:gd name="T22" fmla="*/ 39 w 77"/>
                <a:gd name="T23" fmla="*/ 35 h 77"/>
                <a:gd name="T24" fmla="*/ 3 w 77"/>
                <a:gd name="T2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7" h="77">
                  <a:moveTo>
                    <a:pt x="3" y="0"/>
                  </a:moveTo>
                  <a:lnTo>
                    <a:pt x="0" y="3"/>
                  </a:lnTo>
                  <a:lnTo>
                    <a:pt x="36" y="38"/>
                  </a:lnTo>
                  <a:lnTo>
                    <a:pt x="0" y="74"/>
                  </a:lnTo>
                  <a:lnTo>
                    <a:pt x="3" y="77"/>
                  </a:lnTo>
                  <a:lnTo>
                    <a:pt x="39" y="41"/>
                  </a:lnTo>
                  <a:lnTo>
                    <a:pt x="74" y="77"/>
                  </a:lnTo>
                  <a:lnTo>
                    <a:pt x="77" y="74"/>
                  </a:lnTo>
                  <a:lnTo>
                    <a:pt x="42" y="38"/>
                  </a:lnTo>
                  <a:lnTo>
                    <a:pt x="77" y="3"/>
                  </a:lnTo>
                  <a:lnTo>
                    <a:pt x="74" y="0"/>
                  </a:lnTo>
                  <a:lnTo>
                    <a:pt x="39" y="3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93ADA950-A214-4BEF-8C7C-F9592FE98573}"/>
              </a:ext>
            </a:extLst>
          </p:cNvPr>
          <p:cNvGrpSpPr/>
          <p:nvPr/>
        </p:nvGrpSpPr>
        <p:grpSpPr>
          <a:xfrm>
            <a:off x="5066473" y="3957264"/>
            <a:ext cx="2022909" cy="216000"/>
            <a:chOff x="5066473" y="3980315"/>
            <a:chExt cx="2022909" cy="216000"/>
          </a:xfrm>
        </p:grpSpPr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7483EC29-6930-91BD-88BB-50C98A4CBA84}"/>
                </a:ext>
              </a:extLst>
            </p:cNvPr>
            <p:cNvSpPr/>
            <p:nvPr/>
          </p:nvSpPr>
          <p:spPr>
            <a:xfrm>
              <a:off x="5066473" y="3980315"/>
              <a:ext cx="2022909" cy="216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36000" rIns="54000" bIns="36000" rtlCol="0" anchor="ctr"/>
            <a:lstStyle/>
            <a:p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010-1234-5678</a:t>
              </a:r>
              <a:endPara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2" name="Delete">
              <a:extLst>
                <a:ext uri="{FF2B5EF4-FFF2-40B4-BE49-F238E27FC236}">
                  <a16:creationId xmlns:a16="http://schemas.microsoft.com/office/drawing/2014/main" id="{29A0164C-79D3-BF60-5044-A6B99625788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918426" y="4058100"/>
              <a:ext cx="67430" cy="71999"/>
            </a:xfrm>
            <a:custGeom>
              <a:avLst/>
              <a:gdLst>
                <a:gd name="T0" fmla="*/ 3 w 77"/>
                <a:gd name="T1" fmla="*/ 0 h 77"/>
                <a:gd name="T2" fmla="*/ 0 w 77"/>
                <a:gd name="T3" fmla="*/ 3 h 77"/>
                <a:gd name="T4" fmla="*/ 36 w 77"/>
                <a:gd name="T5" fmla="*/ 38 h 77"/>
                <a:gd name="T6" fmla="*/ 0 w 77"/>
                <a:gd name="T7" fmla="*/ 74 h 77"/>
                <a:gd name="T8" fmla="*/ 3 w 77"/>
                <a:gd name="T9" fmla="*/ 77 h 77"/>
                <a:gd name="T10" fmla="*/ 39 w 77"/>
                <a:gd name="T11" fmla="*/ 41 h 77"/>
                <a:gd name="T12" fmla="*/ 74 w 77"/>
                <a:gd name="T13" fmla="*/ 77 h 77"/>
                <a:gd name="T14" fmla="*/ 77 w 77"/>
                <a:gd name="T15" fmla="*/ 74 h 77"/>
                <a:gd name="T16" fmla="*/ 42 w 77"/>
                <a:gd name="T17" fmla="*/ 38 h 77"/>
                <a:gd name="T18" fmla="*/ 77 w 77"/>
                <a:gd name="T19" fmla="*/ 3 h 77"/>
                <a:gd name="T20" fmla="*/ 74 w 77"/>
                <a:gd name="T21" fmla="*/ 0 h 77"/>
                <a:gd name="T22" fmla="*/ 39 w 77"/>
                <a:gd name="T23" fmla="*/ 35 h 77"/>
                <a:gd name="T24" fmla="*/ 3 w 77"/>
                <a:gd name="T2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7" h="77">
                  <a:moveTo>
                    <a:pt x="3" y="0"/>
                  </a:moveTo>
                  <a:lnTo>
                    <a:pt x="0" y="3"/>
                  </a:lnTo>
                  <a:lnTo>
                    <a:pt x="36" y="38"/>
                  </a:lnTo>
                  <a:lnTo>
                    <a:pt x="0" y="74"/>
                  </a:lnTo>
                  <a:lnTo>
                    <a:pt x="3" y="77"/>
                  </a:lnTo>
                  <a:lnTo>
                    <a:pt x="39" y="41"/>
                  </a:lnTo>
                  <a:lnTo>
                    <a:pt x="74" y="77"/>
                  </a:lnTo>
                  <a:lnTo>
                    <a:pt x="77" y="74"/>
                  </a:lnTo>
                  <a:lnTo>
                    <a:pt x="42" y="38"/>
                  </a:lnTo>
                  <a:lnTo>
                    <a:pt x="77" y="3"/>
                  </a:lnTo>
                  <a:lnTo>
                    <a:pt x="74" y="0"/>
                  </a:lnTo>
                  <a:lnTo>
                    <a:pt x="39" y="3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019A112C-EAF2-6539-5973-D0FC70A90B48}"/>
              </a:ext>
            </a:extLst>
          </p:cNvPr>
          <p:cNvGrpSpPr/>
          <p:nvPr/>
        </p:nvGrpSpPr>
        <p:grpSpPr>
          <a:xfrm>
            <a:off x="7272012" y="3957264"/>
            <a:ext cx="2022909" cy="216000"/>
            <a:chOff x="7272012" y="3980315"/>
            <a:chExt cx="2022909" cy="216000"/>
          </a:xfrm>
        </p:grpSpPr>
        <p:sp>
          <p:nvSpPr>
            <p:cNvPr id="27" name="직사각형 26">
              <a:extLst>
                <a:ext uri="{FF2B5EF4-FFF2-40B4-BE49-F238E27FC236}">
                  <a16:creationId xmlns:a16="http://schemas.microsoft.com/office/drawing/2014/main" id="{EA5A1770-BE7F-DBE8-289D-FC64AF35824A}"/>
                </a:ext>
              </a:extLst>
            </p:cNvPr>
            <p:cNvSpPr/>
            <p:nvPr/>
          </p:nvSpPr>
          <p:spPr>
            <a:xfrm>
              <a:off x="7272012" y="3980315"/>
              <a:ext cx="2022909" cy="21600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36000" rIns="54000" bIns="36000" rtlCol="0" anchor="ctr"/>
            <a:lstStyle/>
            <a:p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010-1234-56789012</a:t>
              </a:r>
              <a:endPara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3" name="Delete">
              <a:extLst>
                <a:ext uri="{FF2B5EF4-FFF2-40B4-BE49-F238E27FC236}">
                  <a16:creationId xmlns:a16="http://schemas.microsoft.com/office/drawing/2014/main" id="{14107AB3-3D9C-279D-AFA5-571CE014341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9117148" y="4058100"/>
              <a:ext cx="67430" cy="71999"/>
            </a:xfrm>
            <a:custGeom>
              <a:avLst/>
              <a:gdLst>
                <a:gd name="T0" fmla="*/ 3 w 77"/>
                <a:gd name="T1" fmla="*/ 0 h 77"/>
                <a:gd name="T2" fmla="*/ 0 w 77"/>
                <a:gd name="T3" fmla="*/ 3 h 77"/>
                <a:gd name="T4" fmla="*/ 36 w 77"/>
                <a:gd name="T5" fmla="*/ 38 h 77"/>
                <a:gd name="T6" fmla="*/ 0 w 77"/>
                <a:gd name="T7" fmla="*/ 74 h 77"/>
                <a:gd name="T8" fmla="*/ 3 w 77"/>
                <a:gd name="T9" fmla="*/ 77 h 77"/>
                <a:gd name="T10" fmla="*/ 39 w 77"/>
                <a:gd name="T11" fmla="*/ 41 h 77"/>
                <a:gd name="T12" fmla="*/ 74 w 77"/>
                <a:gd name="T13" fmla="*/ 77 h 77"/>
                <a:gd name="T14" fmla="*/ 77 w 77"/>
                <a:gd name="T15" fmla="*/ 74 h 77"/>
                <a:gd name="T16" fmla="*/ 42 w 77"/>
                <a:gd name="T17" fmla="*/ 38 h 77"/>
                <a:gd name="T18" fmla="*/ 77 w 77"/>
                <a:gd name="T19" fmla="*/ 3 h 77"/>
                <a:gd name="T20" fmla="*/ 74 w 77"/>
                <a:gd name="T21" fmla="*/ 0 h 77"/>
                <a:gd name="T22" fmla="*/ 39 w 77"/>
                <a:gd name="T23" fmla="*/ 35 h 77"/>
                <a:gd name="T24" fmla="*/ 3 w 77"/>
                <a:gd name="T2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7" h="77">
                  <a:moveTo>
                    <a:pt x="3" y="0"/>
                  </a:moveTo>
                  <a:lnTo>
                    <a:pt x="0" y="3"/>
                  </a:lnTo>
                  <a:lnTo>
                    <a:pt x="36" y="38"/>
                  </a:lnTo>
                  <a:lnTo>
                    <a:pt x="0" y="74"/>
                  </a:lnTo>
                  <a:lnTo>
                    <a:pt x="3" y="77"/>
                  </a:lnTo>
                  <a:lnTo>
                    <a:pt x="39" y="41"/>
                  </a:lnTo>
                  <a:lnTo>
                    <a:pt x="74" y="77"/>
                  </a:lnTo>
                  <a:lnTo>
                    <a:pt x="77" y="74"/>
                  </a:lnTo>
                  <a:lnTo>
                    <a:pt x="42" y="38"/>
                  </a:lnTo>
                  <a:lnTo>
                    <a:pt x="77" y="3"/>
                  </a:lnTo>
                  <a:lnTo>
                    <a:pt x="74" y="0"/>
                  </a:lnTo>
                  <a:lnTo>
                    <a:pt x="39" y="3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26F03010-C7F1-B05A-24DA-6DA66258EB42}"/>
              </a:ext>
            </a:extLst>
          </p:cNvPr>
          <p:cNvSpPr txBox="1"/>
          <p:nvPr/>
        </p:nvSpPr>
        <p:spPr>
          <a:xfrm>
            <a:off x="372860" y="4893477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1200" b="1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2.2.7 </a:t>
            </a:r>
            <a:r>
              <a:rPr lang="ko-KR" altLang="en-US" dirty="0"/>
              <a:t>이메일 인풋박스 </a:t>
            </a: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E504EC99-DA0E-2ABF-135E-0EA34C824E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4431446"/>
              </p:ext>
            </p:extLst>
          </p:nvPr>
        </p:nvGraphicFramePr>
        <p:xfrm>
          <a:off x="452438" y="5319241"/>
          <a:ext cx="4765554" cy="10113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2777">
                  <a:extLst>
                    <a:ext uri="{9D8B030D-6E8A-4147-A177-3AD203B41FA5}">
                      <a16:colId xmlns:a16="http://schemas.microsoft.com/office/drawing/2014/main" val="3969722266"/>
                    </a:ext>
                  </a:extLst>
                </a:gridCol>
                <a:gridCol w="2382777">
                  <a:extLst>
                    <a:ext uri="{9D8B030D-6E8A-4147-A177-3AD203B41FA5}">
                      <a16:colId xmlns:a16="http://schemas.microsoft.com/office/drawing/2014/main" val="1041946344"/>
                    </a:ext>
                  </a:extLst>
                </a:gridCol>
              </a:tblGrid>
              <a:tr h="23599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이메일 선택옵션 있는 경우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이메일 직접 입력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0970303"/>
                  </a:ext>
                </a:extLst>
              </a:tr>
              <a:tr h="775397">
                <a:tc>
                  <a:txBody>
                    <a:bodyPr/>
                    <a:lstStyle/>
                    <a:p>
                      <a:pPr latinLnBrk="1"/>
                      <a:endParaRPr lang="en-US" altLang="ko-KR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latinLnBrk="1"/>
                      <a:endParaRPr lang="en-US" altLang="ko-KR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latinLnBrk="1"/>
                      <a:endParaRPr kumimoji="1" lang="en-US" altLang="ko-KR" sz="800" b="0" i="0" kern="1200" spc="-60" baseline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latinLnBrk="1"/>
                      <a:endParaRPr lang="en-US" altLang="ko-KR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8109711"/>
                  </a:ext>
                </a:extLst>
              </a:tr>
            </a:tbl>
          </a:graphicData>
        </a:graphic>
      </p:graphicFrame>
      <p:grpSp>
        <p:nvGrpSpPr>
          <p:cNvPr id="4" name="그룹 3">
            <a:extLst>
              <a:ext uri="{FF2B5EF4-FFF2-40B4-BE49-F238E27FC236}">
                <a16:creationId xmlns:a16="http://schemas.microsoft.com/office/drawing/2014/main" id="{D767FCB5-0066-F2DF-79FA-2EB9B0B7D881}"/>
              </a:ext>
            </a:extLst>
          </p:cNvPr>
          <p:cNvGrpSpPr/>
          <p:nvPr/>
        </p:nvGrpSpPr>
        <p:grpSpPr>
          <a:xfrm>
            <a:off x="513986" y="5784669"/>
            <a:ext cx="2215480" cy="211016"/>
            <a:chOff x="40833" y="3429000"/>
            <a:chExt cx="2215480" cy="211016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2A812983-87A8-E821-9A9A-99145C282383}"/>
                </a:ext>
              </a:extLst>
            </p:cNvPr>
            <p:cNvGrpSpPr/>
            <p:nvPr/>
          </p:nvGrpSpPr>
          <p:grpSpPr>
            <a:xfrm>
              <a:off x="40833" y="3429000"/>
              <a:ext cx="1137162" cy="211016"/>
              <a:chOff x="2630823" y="4044630"/>
              <a:chExt cx="1137162" cy="211016"/>
            </a:xfrm>
          </p:grpSpPr>
          <p:sp>
            <p:nvSpPr>
              <p:cNvPr id="10" name="모서리가 둥근 직사각형 10">
                <a:extLst>
                  <a:ext uri="{FF2B5EF4-FFF2-40B4-BE49-F238E27FC236}">
                    <a16:creationId xmlns:a16="http://schemas.microsoft.com/office/drawing/2014/main" id="{61ED893D-A799-D250-8331-2874B6CD4EDF}"/>
                  </a:ext>
                </a:extLst>
              </p:cNvPr>
              <p:cNvSpPr/>
              <p:nvPr/>
            </p:nvSpPr>
            <p:spPr>
              <a:xfrm>
                <a:off x="2630823" y="4044630"/>
                <a:ext cx="1137162" cy="211016"/>
              </a:xfrm>
              <a:prstGeom prst="round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r>
                  <a:rPr kumimoji="1" lang="en-US" altLang="ko-KR" sz="70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user</a:t>
                </a:r>
                <a:endParaRPr kumimoji="1" lang="ko-KR" altLang="en-US" sz="7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12" name="Delete">
                <a:extLst>
                  <a:ext uri="{FF2B5EF4-FFF2-40B4-BE49-F238E27FC236}">
                    <a16:creationId xmlns:a16="http://schemas.microsoft.com/office/drawing/2014/main" id="{EB978AB5-45A8-D624-D7B0-B211A729828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618255" y="4114673"/>
                <a:ext cx="72000" cy="71999"/>
              </a:xfrm>
              <a:custGeom>
                <a:avLst/>
                <a:gdLst>
                  <a:gd name="T0" fmla="*/ 3 w 77"/>
                  <a:gd name="T1" fmla="*/ 0 h 77"/>
                  <a:gd name="T2" fmla="*/ 0 w 77"/>
                  <a:gd name="T3" fmla="*/ 3 h 77"/>
                  <a:gd name="T4" fmla="*/ 36 w 77"/>
                  <a:gd name="T5" fmla="*/ 38 h 77"/>
                  <a:gd name="T6" fmla="*/ 0 w 77"/>
                  <a:gd name="T7" fmla="*/ 74 h 77"/>
                  <a:gd name="T8" fmla="*/ 3 w 77"/>
                  <a:gd name="T9" fmla="*/ 77 h 77"/>
                  <a:gd name="T10" fmla="*/ 39 w 77"/>
                  <a:gd name="T11" fmla="*/ 41 h 77"/>
                  <a:gd name="T12" fmla="*/ 74 w 77"/>
                  <a:gd name="T13" fmla="*/ 77 h 77"/>
                  <a:gd name="T14" fmla="*/ 77 w 77"/>
                  <a:gd name="T15" fmla="*/ 74 h 77"/>
                  <a:gd name="T16" fmla="*/ 42 w 77"/>
                  <a:gd name="T17" fmla="*/ 38 h 77"/>
                  <a:gd name="T18" fmla="*/ 77 w 77"/>
                  <a:gd name="T19" fmla="*/ 3 h 77"/>
                  <a:gd name="T20" fmla="*/ 74 w 77"/>
                  <a:gd name="T21" fmla="*/ 0 h 77"/>
                  <a:gd name="T22" fmla="*/ 39 w 77"/>
                  <a:gd name="T23" fmla="*/ 35 h 77"/>
                  <a:gd name="T24" fmla="*/ 3 w 77"/>
                  <a:gd name="T25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7" h="77">
                    <a:moveTo>
                      <a:pt x="3" y="0"/>
                    </a:moveTo>
                    <a:lnTo>
                      <a:pt x="0" y="3"/>
                    </a:lnTo>
                    <a:lnTo>
                      <a:pt x="36" y="38"/>
                    </a:lnTo>
                    <a:lnTo>
                      <a:pt x="0" y="74"/>
                    </a:lnTo>
                    <a:lnTo>
                      <a:pt x="3" y="77"/>
                    </a:lnTo>
                    <a:lnTo>
                      <a:pt x="39" y="41"/>
                    </a:lnTo>
                    <a:lnTo>
                      <a:pt x="74" y="77"/>
                    </a:lnTo>
                    <a:lnTo>
                      <a:pt x="77" y="74"/>
                    </a:lnTo>
                    <a:lnTo>
                      <a:pt x="42" y="38"/>
                    </a:lnTo>
                    <a:lnTo>
                      <a:pt x="77" y="3"/>
                    </a:lnTo>
                    <a:lnTo>
                      <a:pt x="74" y="0"/>
                    </a:lnTo>
                    <a:lnTo>
                      <a:pt x="39" y="35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5F5F5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</p:grp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B0F56327-F9D8-B469-8447-58BEC74671A5}"/>
                </a:ext>
              </a:extLst>
            </p:cNvPr>
            <p:cNvGrpSpPr/>
            <p:nvPr/>
          </p:nvGrpSpPr>
          <p:grpSpPr>
            <a:xfrm>
              <a:off x="1240519" y="3429000"/>
              <a:ext cx="1015794" cy="211016"/>
              <a:chOff x="5495577" y="4936882"/>
              <a:chExt cx="1015794" cy="211016"/>
            </a:xfrm>
          </p:grpSpPr>
          <p:sp>
            <p:nvSpPr>
              <p:cNvPr id="8" name="모서리가 둥근 직사각형 7">
                <a:extLst>
                  <a:ext uri="{FF2B5EF4-FFF2-40B4-BE49-F238E27FC236}">
                    <a16:creationId xmlns:a16="http://schemas.microsoft.com/office/drawing/2014/main" id="{DFFB8ACE-2551-7EBA-2FCE-81556ACDDB79}"/>
                  </a:ext>
                </a:extLst>
              </p:cNvPr>
              <p:cNvSpPr/>
              <p:nvPr/>
            </p:nvSpPr>
            <p:spPr>
              <a:xfrm>
                <a:off x="5495577" y="4936882"/>
                <a:ext cx="1015794" cy="211016"/>
              </a:xfrm>
              <a:prstGeom prst="round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r>
                  <a:rPr kumimoji="1" lang="en-US" altLang="ko-KR" sz="70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@gmail.com</a:t>
                </a:r>
                <a:endParaRPr kumimoji="1" lang="ko-KR" altLang="en-US" sz="7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9" name="Arrow Down" descr="&lt;SmartSettings&gt;&lt;SmartResize anchorLeft=&quot;None&quot; anchorTop=&quot;None&quot; anchorRight=&quot;Absolute&quot; anchorBottom=&quot;None&quot; /&gt;&lt;/SmartSettings&gt;">
                <a:extLst>
                  <a:ext uri="{FF2B5EF4-FFF2-40B4-BE49-F238E27FC236}">
                    <a16:creationId xmlns:a16="http://schemas.microsoft.com/office/drawing/2014/main" id="{8A69022A-F65F-E863-8122-2253CA6386BB}"/>
                  </a:ext>
                </a:extLst>
              </p:cNvPr>
              <p:cNvSpPr>
                <a:spLocks noChangeAspect="1"/>
              </p:cNvSpPr>
              <p:nvPr>
                <p:custDataLst>
                  <p:tags r:id="rId1"/>
                </p:custDataLst>
              </p:nvPr>
            </p:nvSpPr>
            <p:spPr bwMode="auto">
              <a:xfrm flipH="1">
                <a:off x="6395599" y="5034976"/>
                <a:ext cx="64008" cy="36177"/>
              </a:xfrm>
              <a:custGeom>
                <a:avLst/>
                <a:gdLst>
                  <a:gd name="T0" fmla="*/ 0 w 197"/>
                  <a:gd name="T1" fmla="*/ 0 h 115"/>
                  <a:gd name="T2" fmla="*/ 99 w 197"/>
                  <a:gd name="T3" fmla="*/ 115 h 115"/>
                  <a:gd name="T4" fmla="*/ 197 w 197"/>
                  <a:gd name="T5" fmla="*/ 0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7" h="115">
                    <a:moveTo>
                      <a:pt x="0" y="0"/>
                    </a:moveTo>
                    <a:lnTo>
                      <a:pt x="99" y="115"/>
                    </a:lnTo>
                    <a:lnTo>
                      <a:pt x="197" y="0"/>
                    </a:lnTo>
                  </a:path>
                </a:pathLst>
              </a:custGeom>
              <a:noFill/>
              <a:ln w="6350" cap="sq">
                <a:solidFill>
                  <a:srgbClr val="8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</p:grp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21D6654D-37AA-FC60-D0EA-F4C2BD447F7D}"/>
              </a:ext>
            </a:extLst>
          </p:cNvPr>
          <p:cNvGrpSpPr/>
          <p:nvPr/>
        </p:nvGrpSpPr>
        <p:grpSpPr>
          <a:xfrm>
            <a:off x="2905700" y="5781892"/>
            <a:ext cx="2215479" cy="211016"/>
            <a:chOff x="40833" y="3429000"/>
            <a:chExt cx="2215479" cy="211016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5A537307-4383-BDFF-949C-6ECCA40D5420}"/>
                </a:ext>
              </a:extLst>
            </p:cNvPr>
            <p:cNvGrpSpPr/>
            <p:nvPr/>
          </p:nvGrpSpPr>
          <p:grpSpPr>
            <a:xfrm>
              <a:off x="40833" y="3429000"/>
              <a:ext cx="1152586" cy="211016"/>
              <a:chOff x="2630823" y="4044630"/>
              <a:chExt cx="1152586" cy="211016"/>
            </a:xfrm>
          </p:grpSpPr>
          <p:sp>
            <p:nvSpPr>
              <p:cNvPr id="19" name="모서리가 둥근 직사각형 15">
                <a:extLst>
                  <a:ext uri="{FF2B5EF4-FFF2-40B4-BE49-F238E27FC236}">
                    <a16:creationId xmlns:a16="http://schemas.microsoft.com/office/drawing/2014/main" id="{EE00B1A8-58E2-C05E-34B2-6AE1B31533D6}"/>
                  </a:ext>
                </a:extLst>
              </p:cNvPr>
              <p:cNvSpPr/>
              <p:nvPr/>
            </p:nvSpPr>
            <p:spPr>
              <a:xfrm>
                <a:off x="2630823" y="4044630"/>
                <a:ext cx="1152586" cy="211016"/>
              </a:xfrm>
              <a:prstGeom prst="round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r>
                  <a:rPr kumimoji="1" lang="en-US" altLang="ko-KR" sz="70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user</a:t>
                </a:r>
                <a:endParaRPr kumimoji="1" lang="ko-KR" altLang="en-US" sz="7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21" name="Delete">
                <a:extLst>
                  <a:ext uri="{FF2B5EF4-FFF2-40B4-BE49-F238E27FC236}">
                    <a16:creationId xmlns:a16="http://schemas.microsoft.com/office/drawing/2014/main" id="{4DE9051C-711E-C6C3-9AAC-45890E1A396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618253" y="4114673"/>
                <a:ext cx="72000" cy="71999"/>
              </a:xfrm>
              <a:custGeom>
                <a:avLst/>
                <a:gdLst>
                  <a:gd name="T0" fmla="*/ 3 w 77"/>
                  <a:gd name="T1" fmla="*/ 0 h 77"/>
                  <a:gd name="T2" fmla="*/ 0 w 77"/>
                  <a:gd name="T3" fmla="*/ 3 h 77"/>
                  <a:gd name="T4" fmla="*/ 36 w 77"/>
                  <a:gd name="T5" fmla="*/ 38 h 77"/>
                  <a:gd name="T6" fmla="*/ 0 w 77"/>
                  <a:gd name="T7" fmla="*/ 74 h 77"/>
                  <a:gd name="T8" fmla="*/ 3 w 77"/>
                  <a:gd name="T9" fmla="*/ 77 h 77"/>
                  <a:gd name="T10" fmla="*/ 39 w 77"/>
                  <a:gd name="T11" fmla="*/ 41 h 77"/>
                  <a:gd name="T12" fmla="*/ 74 w 77"/>
                  <a:gd name="T13" fmla="*/ 77 h 77"/>
                  <a:gd name="T14" fmla="*/ 77 w 77"/>
                  <a:gd name="T15" fmla="*/ 74 h 77"/>
                  <a:gd name="T16" fmla="*/ 42 w 77"/>
                  <a:gd name="T17" fmla="*/ 38 h 77"/>
                  <a:gd name="T18" fmla="*/ 77 w 77"/>
                  <a:gd name="T19" fmla="*/ 3 h 77"/>
                  <a:gd name="T20" fmla="*/ 74 w 77"/>
                  <a:gd name="T21" fmla="*/ 0 h 77"/>
                  <a:gd name="T22" fmla="*/ 39 w 77"/>
                  <a:gd name="T23" fmla="*/ 35 h 77"/>
                  <a:gd name="T24" fmla="*/ 3 w 77"/>
                  <a:gd name="T25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7" h="77">
                    <a:moveTo>
                      <a:pt x="3" y="0"/>
                    </a:moveTo>
                    <a:lnTo>
                      <a:pt x="0" y="3"/>
                    </a:lnTo>
                    <a:lnTo>
                      <a:pt x="36" y="38"/>
                    </a:lnTo>
                    <a:lnTo>
                      <a:pt x="0" y="74"/>
                    </a:lnTo>
                    <a:lnTo>
                      <a:pt x="3" y="77"/>
                    </a:lnTo>
                    <a:lnTo>
                      <a:pt x="39" y="41"/>
                    </a:lnTo>
                    <a:lnTo>
                      <a:pt x="74" y="77"/>
                    </a:lnTo>
                    <a:lnTo>
                      <a:pt x="77" y="74"/>
                    </a:lnTo>
                    <a:lnTo>
                      <a:pt x="42" y="38"/>
                    </a:lnTo>
                    <a:lnTo>
                      <a:pt x="77" y="3"/>
                    </a:lnTo>
                    <a:lnTo>
                      <a:pt x="74" y="0"/>
                    </a:lnTo>
                    <a:lnTo>
                      <a:pt x="39" y="35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5F5F5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</p:grpSp>
        <p:sp>
          <p:nvSpPr>
            <p:cNvPr id="15" name="모서리가 둥근 직사각형 14">
              <a:extLst>
                <a:ext uri="{FF2B5EF4-FFF2-40B4-BE49-F238E27FC236}">
                  <a16:creationId xmlns:a16="http://schemas.microsoft.com/office/drawing/2014/main" id="{2D632083-14B9-BDA6-7E39-C4211FAE252F}"/>
                </a:ext>
              </a:extLst>
            </p:cNvPr>
            <p:cNvSpPr/>
            <p:nvPr/>
          </p:nvSpPr>
          <p:spPr>
            <a:xfrm>
              <a:off x="1271573" y="3429000"/>
              <a:ext cx="984739" cy="211016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r>
                <a:rPr kumimoji="1" lang="ko-KR" altLang="en-US" sz="7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직접 입력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87042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9">
            <a:extLst>
              <a:ext uri="{FF2B5EF4-FFF2-40B4-BE49-F238E27FC236}">
                <a16:creationId xmlns:a16="http://schemas.microsoft.com/office/drawing/2014/main" id="{B9B460CB-4F5E-2D90-CD45-663DBA834A8E}"/>
              </a:ext>
            </a:extLst>
          </p:cNvPr>
          <p:cNvSpPr txBox="1">
            <a:spLocks/>
          </p:cNvSpPr>
          <p:nvPr/>
        </p:nvSpPr>
        <p:spPr>
          <a:xfrm>
            <a:off x="372860" y="1185449"/>
            <a:ext cx="9063171" cy="307777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1200" b="1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altLang="ko-KR" sz="1400" dirty="0"/>
              <a:t>2.3</a:t>
            </a:r>
            <a:r>
              <a:rPr lang="ko-KR" altLang="en-US" sz="1400" dirty="0"/>
              <a:t> 기타 컴포넌트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31E030-81F4-2F4C-0411-93585B7D11C4}"/>
              </a:ext>
            </a:extLst>
          </p:cNvPr>
          <p:cNvSpPr txBox="1"/>
          <p:nvPr/>
        </p:nvSpPr>
        <p:spPr>
          <a:xfrm>
            <a:off x="372860" y="1699045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1200" b="1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2.3.1 </a:t>
            </a:r>
            <a:r>
              <a:rPr lang="ko-KR" altLang="en-US" dirty="0"/>
              <a:t>썸네일 배너</a:t>
            </a:r>
          </a:p>
        </p:txBody>
      </p:sp>
      <p:graphicFrame>
        <p:nvGraphicFramePr>
          <p:cNvPr id="6" name="표 26">
            <a:extLst>
              <a:ext uri="{FF2B5EF4-FFF2-40B4-BE49-F238E27FC236}">
                <a16:creationId xmlns:a16="http://schemas.microsoft.com/office/drawing/2014/main" id="{3DF6921D-6520-E3C2-857B-C6A5D38121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460518"/>
              </p:ext>
            </p:extLst>
          </p:nvPr>
        </p:nvGraphicFramePr>
        <p:xfrm>
          <a:off x="488950" y="2080807"/>
          <a:ext cx="8928100" cy="168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620">
                  <a:extLst>
                    <a:ext uri="{9D8B030D-6E8A-4147-A177-3AD203B41FA5}">
                      <a16:colId xmlns:a16="http://schemas.microsoft.com/office/drawing/2014/main" val="432433811"/>
                    </a:ext>
                  </a:extLst>
                </a:gridCol>
                <a:gridCol w="1785620">
                  <a:extLst>
                    <a:ext uri="{9D8B030D-6E8A-4147-A177-3AD203B41FA5}">
                      <a16:colId xmlns:a16="http://schemas.microsoft.com/office/drawing/2014/main" val="2017319848"/>
                    </a:ext>
                  </a:extLst>
                </a:gridCol>
                <a:gridCol w="1785620">
                  <a:extLst>
                    <a:ext uri="{9D8B030D-6E8A-4147-A177-3AD203B41FA5}">
                      <a16:colId xmlns:a16="http://schemas.microsoft.com/office/drawing/2014/main" val="2561655230"/>
                    </a:ext>
                  </a:extLst>
                </a:gridCol>
                <a:gridCol w="1785620">
                  <a:extLst>
                    <a:ext uri="{9D8B030D-6E8A-4147-A177-3AD203B41FA5}">
                      <a16:colId xmlns:a16="http://schemas.microsoft.com/office/drawing/2014/main" val="4107716147"/>
                    </a:ext>
                  </a:extLst>
                </a:gridCol>
                <a:gridCol w="1785620">
                  <a:extLst>
                    <a:ext uri="{9D8B030D-6E8A-4147-A177-3AD203B41FA5}">
                      <a16:colId xmlns:a16="http://schemas.microsoft.com/office/drawing/2014/main" val="1054697447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이미지</a:t>
                      </a: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동영상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재생 중 화면 터치 시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이미지 미처리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동영상 미처리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806293"/>
                  </a:ext>
                </a:extLst>
              </a:tr>
              <a:tr h="1428178"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4755607"/>
                  </a:ext>
                </a:extLst>
              </a:tr>
            </a:tbl>
          </a:graphicData>
        </a:graphic>
      </p:graphicFrame>
      <p:grpSp>
        <p:nvGrpSpPr>
          <p:cNvPr id="7" name="Image">
            <a:extLst>
              <a:ext uri="{FF2B5EF4-FFF2-40B4-BE49-F238E27FC236}">
                <a16:creationId xmlns:a16="http://schemas.microsoft.com/office/drawing/2014/main" id="{2A729FD2-0EEE-73DD-7359-A826DF8D0F36}"/>
              </a:ext>
            </a:extLst>
          </p:cNvPr>
          <p:cNvGrpSpPr>
            <a:grpSpLocks/>
          </p:cNvGrpSpPr>
          <p:nvPr/>
        </p:nvGrpSpPr>
        <p:grpSpPr bwMode="auto">
          <a:xfrm>
            <a:off x="900169" y="2454335"/>
            <a:ext cx="1101648" cy="1101648"/>
            <a:chOff x="508000" y="1397000"/>
            <a:chExt cx="1008112" cy="1008112"/>
          </a:xfrm>
        </p:grpSpPr>
        <p:sp>
          <p:nvSpPr>
            <p:cNvPr id="8" name="Border">
              <a:extLst>
                <a:ext uri="{FF2B5EF4-FFF2-40B4-BE49-F238E27FC236}">
                  <a16:creationId xmlns:a16="http://schemas.microsoft.com/office/drawing/2014/main" id="{5E70535E-17A9-67D0-CAF2-406864B71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00" y="1397000"/>
              <a:ext cx="1008112" cy="1008112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>
                    <a:lumMod val="65000"/>
                  </a:schemeClr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9" name="Line 2">
              <a:extLst>
                <a:ext uri="{FF2B5EF4-FFF2-40B4-BE49-F238E27FC236}">
                  <a16:creationId xmlns:a16="http://schemas.microsoft.com/office/drawing/2014/main" id="{1ECDC89A-BFCE-F3D4-D6CE-D8844675BE8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00" y="1397000"/>
              <a:ext cx="1008112" cy="1008112"/>
            </a:xfrm>
            <a:custGeom>
              <a:avLst/>
              <a:gdLst>
                <a:gd name="connsiteX0" fmla="*/ 0 w 1008112"/>
                <a:gd name="connsiteY0" fmla="*/ 1008112 h 1008112"/>
                <a:gd name="connsiteX1" fmla="*/ 1008112 w 1008112"/>
                <a:gd name="connsiteY1" fmla="*/ 0 h 1008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8112" h="1008112">
                  <a:moveTo>
                    <a:pt x="0" y="1008112"/>
                  </a:moveTo>
                  <a:lnTo>
                    <a:pt x="1008112" y="0"/>
                  </a:lnTo>
                </a:path>
              </a:pathLst>
            </a:custGeom>
            <a:solidFill>
              <a:srgbClr val="FFFFF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>
                    <a:lumMod val="65000"/>
                  </a:schemeClr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10" name="Line 1">
              <a:extLst>
                <a:ext uri="{FF2B5EF4-FFF2-40B4-BE49-F238E27FC236}">
                  <a16:creationId xmlns:a16="http://schemas.microsoft.com/office/drawing/2014/main" id="{2064F97F-4313-2D47-B97C-F89471953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00" y="1397000"/>
              <a:ext cx="1008112" cy="1008112"/>
            </a:xfrm>
            <a:custGeom>
              <a:avLst/>
              <a:gdLst>
                <a:gd name="connsiteX0" fmla="*/ 1008112 w 1008112"/>
                <a:gd name="connsiteY0" fmla="*/ 1008112 h 1008112"/>
                <a:gd name="connsiteX1" fmla="*/ 0 w 1008112"/>
                <a:gd name="connsiteY1" fmla="*/ 0 h 1008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8112" h="1008112">
                  <a:moveTo>
                    <a:pt x="1008112" y="1008112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>
                    <a:lumMod val="65000"/>
                  </a:schemeClr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9E002575-975F-94A1-7F0F-EF095EF5B81A}"/>
              </a:ext>
            </a:extLst>
          </p:cNvPr>
          <p:cNvGrpSpPr/>
          <p:nvPr/>
        </p:nvGrpSpPr>
        <p:grpSpPr>
          <a:xfrm>
            <a:off x="2622873" y="2454335"/>
            <a:ext cx="1101648" cy="1101648"/>
            <a:chOff x="4030319" y="1039386"/>
            <a:chExt cx="1101648" cy="1101648"/>
          </a:xfrm>
        </p:grpSpPr>
        <p:grpSp>
          <p:nvGrpSpPr>
            <p:cNvPr id="15" name="Image">
              <a:extLst>
                <a:ext uri="{FF2B5EF4-FFF2-40B4-BE49-F238E27FC236}">
                  <a16:creationId xmlns:a16="http://schemas.microsoft.com/office/drawing/2014/main" id="{454AE2B8-BA1E-6EE7-40F7-79B35EA775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30319" y="1039386"/>
              <a:ext cx="1101648" cy="1101648"/>
              <a:chOff x="508000" y="1397000"/>
              <a:chExt cx="1008112" cy="1008112"/>
            </a:xfrm>
          </p:grpSpPr>
          <p:sp>
            <p:nvSpPr>
              <p:cNvPr id="17" name="Border">
                <a:extLst>
                  <a:ext uri="{FF2B5EF4-FFF2-40B4-BE49-F238E27FC236}">
                    <a16:creationId xmlns:a16="http://schemas.microsoft.com/office/drawing/2014/main" id="{F6BD750B-D1B2-3C67-E538-4EE9861E83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Malgun Gothic Semilight" panose="020B0502040204020203" pitchFamily="50" charset="-127"/>
                  <a:ea typeface="Malgun Gothic Semilight" panose="020B0502040204020203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18" name="Line 2">
                <a:extLst>
                  <a:ext uri="{FF2B5EF4-FFF2-40B4-BE49-F238E27FC236}">
                    <a16:creationId xmlns:a16="http://schemas.microsoft.com/office/drawing/2014/main" id="{322170E5-3CE1-600D-1EFD-6ADB415331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custGeom>
                <a:avLst/>
                <a:gdLst>
                  <a:gd name="connsiteX0" fmla="*/ 0 w 1008112"/>
                  <a:gd name="connsiteY0" fmla="*/ 1008112 h 1008112"/>
                  <a:gd name="connsiteX1" fmla="*/ 1008112 w 1008112"/>
                  <a:gd name="connsiteY1" fmla="*/ 0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8112" h="1008112">
                    <a:moveTo>
                      <a:pt x="0" y="1008112"/>
                    </a:moveTo>
                    <a:lnTo>
                      <a:pt x="1008112" y="0"/>
                    </a:lnTo>
                  </a:path>
                </a:pathLst>
              </a:cu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Malgun Gothic Semilight" panose="020B0502040204020203" pitchFamily="50" charset="-127"/>
                  <a:ea typeface="Malgun Gothic Semilight" panose="020B0502040204020203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19" name="Line 1">
                <a:extLst>
                  <a:ext uri="{FF2B5EF4-FFF2-40B4-BE49-F238E27FC236}">
                    <a16:creationId xmlns:a16="http://schemas.microsoft.com/office/drawing/2014/main" id="{89AF19B6-89C7-9D0B-1708-FEED53DC98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custGeom>
                <a:avLst/>
                <a:gdLst>
                  <a:gd name="connsiteX0" fmla="*/ 1008112 w 1008112"/>
                  <a:gd name="connsiteY0" fmla="*/ 1008112 h 1008112"/>
                  <a:gd name="connsiteX1" fmla="*/ 0 w 1008112"/>
                  <a:gd name="connsiteY1" fmla="*/ 0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8112" h="1008112">
                    <a:moveTo>
                      <a:pt x="1008112" y="1008112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Malgun Gothic Semilight" panose="020B0502040204020203" pitchFamily="50" charset="-127"/>
                  <a:ea typeface="Malgun Gothic Semilight" panose="020B0502040204020203" pitchFamily="50" charset="-127"/>
                  <a:cs typeface="Malgun Gothic Semilight" panose="020B0502040204020203" pitchFamily="50" charset="-127"/>
                </a:endParaRPr>
              </a:p>
            </p:txBody>
          </p:sp>
        </p:grpSp>
        <p:sp>
          <p:nvSpPr>
            <p:cNvPr id="16" name="Play">
              <a:extLst>
                <a:ext uri="{FF2B5EF4-FFF2-40B4-BE49-F238E27FC236}">
                  <a16:creationId xmlns:a16="http://schemas.microsoft.com/office/drawing/2014/main" id="{18122FE9-ED23-BB08-BA71-5DFC5D4D95C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97358" y="1477711"/>
              <a:ext cx="227042" cy="227042"/>
            </a:xfrm>
            <a:custGeom>
              <a:avLst/>
              <a:gdLst>
                <a:gd name="T0" fmla="*/ 824 w 863"/>
                <a:gd name="T1" fmla="*/ 369 h 858"/>
                <a:gd name="T2" fmla="*/ 102 w 863"/>
                <a:gd name="T3" fmla="*/ 11 h 858"/>
                <a:gd name="T4" fmla="*/ 33 w 863"/>
                <a:gd name="T5" fmla="*/ 13 h 858"/>
                <a:gd name="T6" fmla="*/ 0 w 863"/>
                <a:gd name="T7" fmla="*/ 73 h 858"/>
                <a:gd name="T8" fmla="*/ 0 w 863"/>
                <a:gd name="T9" fmla="*/ 789 h 858"/>
                <a:gd name="T10" fmla="*/ 33 w 863"/>
                <a:gd name="T11" fmla="*/ 848 h 858"/>
                <a:gd name="T12" fmla="*/ 71 w 863"/>
                <a:gd name="T13" fmla="*/ 858 h 858"/>
                <a:gd name="T14" fmla="*/ 102 w 863"/>
                <a:gd name="T15" fmla="*/ 851 h 858"/>
                <a:gd name="T16" fmla="*/ 825 w 863"/>
                <a:gd name="T17" fmla="*/ 493 h 858"/>
                <a:gd name="T18" fmla="*/ 863 w 863"/>
                <a:gd name="T19" fmla="*/ 431 h 858"/>
                <a:gd name="T20" fmla="*/ 824 w 863"/>
                <a:gd name="T21" fmla="*/ 369 h 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63" h="858">
                  <a:moveTo>
                    <a:pt x="824" y="369"/>
                  </a:moveTo>
                  <a:lnTo>
                    <a:pt x="102" y="11"/>
                  </a:lnTo>
                  <a:cubicBezTo>
                    <a:pt x="80" y="0"/>
                    <a:pt x="54" y="1"/>
                    <a:pt x="33" y="13"/>
                  </a:cubicBezTo>
                  <a:cubicBezTo>
                    <a:pt x="13" y="26"/>
                    <a:pt x="0" y="49"/>
                    <a:pt x="0" y="73"/>
                  </a:cubicBezTo>
                  <a:lnTo>
                    <a:pt x="0" y="789"/>
                  </a:lnTo>
                  <a:cubicBezTo>
                    <a:pt x="0" y="813"/>
                    <a:pt x="13" y="835"/>
                    <a:pt x="33" y="848"/>
                  </a:cubicBezTo>
                  <a:cubicBezTo>
                    <a:pt x="45" y="855"/>
                    <a:pt x="58" y="858"/>
                    <a:pt x="71" y="858"/>
                  </a:cubicBezTo>
                  <a:cubicBezTo>
                    <a:pt x="81" y="858"/>
                    <a:pt x="92" y="856"/>
                    <a:pt x="102" y="851"/>
                  </a:cubicBezTo>
                  <a:lnTo>
                    <a:pt x="825" y="493"/>
                  </a:lnTo>
                  <a:cubicBezTo>
                    <a:pt x="848" y="481"/>
                    <a:pt x="863" y="457"/>
                    <a:pt x="863" y="431"/>
                  </a:cubicBezTo>
                  <a:cubicBezTo>
                    <a:pt x="863" y="404"/>
                    <a:pt x="848" y="380"/>
                    <a:pt x="824" y="369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75E450B0-9018-1A2D-3A9C-0174158B9254}"/>
              </a:ext>
            </a:extLst>
          </p:cNvPr>
          <p:cNvGrpSpPr/>
          <p:nvPr/>
        </p:nvGrpSpPr>
        <p:grpSpPr>
          <a:xfrm>
            <a:off x="4399775" y="2454335"/>
            <a:ext cx="1101648" cy="1101648"/>
            <a:chOff x="5913754" y="1039386"/>
            <a:chExt cx="1101648" cy="1101648"/>
          </a:xfrm>
        </p:grpSpPr>
        <p:grpSp>
          <p:nvGrpSpPr>
            <p:cNvPr id="21" name="Image">
              <a:extLst>
                <a:ext uri="{FF2B5EF4-FFF2-40B4-BE49-F238E27FC236}">
                  <a16:creationId xmlns:a16="http://schemas.microsoft.com/office/drawing/2014/main" id="{B7546F58-8361-DFE0-6517-CB6C5F0BE6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13754" y="1039386"/>
              <a:ext cx="1101648" cy="1101648"/>
              <a:chOff x="508000" y="1397000"/>
              <a:chExt cx="1008112" cy="1008112"/>
            </a:xfrm>
          </p:grpSpPr>
          <p:sp>
            <p:nvSpPr>
              <p:cNvPr id="23" name="Border">
                <a:extLst>
                  <a:ext uri="{FF2B5EF4-FFF2-40B4-BE49-F238E27FC236}">
                    <a16:creationId xmlns:a16="http://schemas.microsoft.com/office/drawing/2014/main" id="{DF784E3D-4847-0225-3B83-2445EEFED8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Malgun Gothic Semilight" panose="020B0502040204020203" pitchFamily="50" charset="-127"/>
                  <a:ea typeface="Malgun Gothic Semilight" panose="020B0502040204020203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24" name="Line 2">
                <a:extLst>
                  <a:ext uri="{FF2B5EF4-FFF2-40B4-BE49-F238E27FC236}">
                    <a16:creationId xmlns:a16="http://schemas.microsoft.com/office/drawing/2014/main" id="{4EDA69F5-5D55-BA8A-F85A-5C4EF72614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custGeom>
                <a:avLst/>
                <a:gdLst>
                  <a:gd name="connsiteX0" fmla="*/ 0 w 1008112"/>
                  <a:gd name="connsiteY0" fmla="*/ 1008112 h 1008112"/>
                  <a:gd name="connsiteX1" fmla="*/ 1008112 w 1008112"/>
                  <a:gd name="connsiteY1" fmla="*/ 0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8112" h="1008112">
                    <a:moveTo>
                      <a:pt x="0" y="1008112"/>
                    </a:moveTo>
                    <a:lnTo>
                      <a:pt x="1008112" y="0"/>
                    </a:lnTo>
                  </a:path>
                </a:pathLst>
              </a:cu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Malgun Gothic Semilight" panose="020B0502040204020203" pitchFamily="50" charset="-127"/>
                  <a:ea typeface="Malgun Gothic Semilight" panose="020B0502040204020203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25" name="Line 1">
                <a:extLst>
                  <a:ext uri="{FF2B5EF4-FFF2-40B4-BE49-F238E27FC236}">
                    <a16:creationId xmlns:a16="http://schemas.microsoft.com/office/drawing/2014/main" id="{BB095267-0AA2-9BF9-CAF0-F47A8E3078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custGeom>
                <a:avLst/>
                <a:gdLst>
                  <a:gd name="connsiteX0" fmla="*/ 1008112 w 1008112"/>
                  <a:gd name="connsiteY0" fmla="*/ 1008112 h 1008112"/>
                  <a:gd name="connsiteX1" fmla="*/ 0 w 1008112"/>
                  <a:gd name="connsiteY1" fmla="*/ 0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8112" h="1008112">
                    <a:moveTo>
                      <a:pt x="1008112" y="1008112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Malgun Gothic Semilight" panose="020B0502040204020203" pitchFamily="50" charset="-127"/>
                  <a:ea typeface="Malgun Gothic Semilight" panose="020B0502040204020203" pitchFamily="50" charset="-127"/>
                  <a:cs typeface="Malgun Gothic Semilight" panose="020B0502040204020203" pitchFamily="50" charset="-127"/>
                </a:endParaRPr>
              </a:p>
            </p:txBody>
          </p:sp>
        </p:grpSp>
        <p:sp>
          <p:nvSpPr>
            <p:cNvPr id="22" name="Pause">
              <a:extLst>
                <a:ext uri="{FF2B5EF4-FFF2-40B4-BE49-F238E27FC236}">
                  <a16:creationId xmlns:a16="http://schemas.microsoft.com/office/drawing/2014/main" id="{6A51BE7C-9B10-E4AB-92F4-CF0EE2A51347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370267" y="1477711"/>
              <a:ext cx="198211" cy="227042"/>
            </a:xfrm>
            <a:custGeom>
              <a:avLst/>
              <a:gdLst>
                <a:gd name="T0" fmla="*/ 55 w 760"/>
                <a:gd name="T1" fmla="*/ 0 h 868"/>
                <a:gd name="T2" fmla="*/ 0 w 760"/>
                <a:gd name="T3" fmla="*/ 54 h 868"/>
                <a:gd name="T4" fmla="*/ 0 w 760"/>
                <a:gd name="T5" fmla="*/ 814 h 868"/>
                <a:gd name="T6" fmla="*/ 55 w 760"/>
                <a:gd name="T7" fmla="*/ 868 h 868"/>
                <a:gd name="T8" fmla="*/ 218 w 760"/>
                <a:gd name="T9" fmla="*/ 868 h 868"/>
                <a:gd name="T10" fmla="*/ 272 w 760"/>
                <a:gd name="T11" fmla="*/ 814 h 868"/>
                <a:gd name="T12" fmla="*/ 272 w 760"/>
                <a:gd name="T13" fmla="*/ 54 h 868"/>
                <a:gd name="T14" fmla="*/ 218 w 760"/>
                <a:gd name="T15" fmla="*/ 0 h 868"/>
                <a:gd name="T16" fmla="*/ 55 w 760"/>
                <a:gd name="T17" fmla="*/ 0 h 868"/>
                <a:gd name="T18" fmla="*/ 543 w 760"/>
                <a:gd name="T19" fmla="*/ 0 h 868"/>
                <a:gd name="T20" fmla="*/ 489 w 760"/>
                <a:gd name="T21" fmla="*/ 54 h 868"/>
                <a:gd name="T22" fmla="*/ 489 w 760"/>
                <a:gd name="T23" fmla="*/ 814 h 868"/>
                <a:gd name="T24" fmla="*/ 543 w 760"/>
                <a:gd name="T25" fmla="*/ 868 h 868"/>
                <a:gd name="T26" fmla="*/ 706 w 760"/>
                <a:gd name="T27" fmla="*/ 868 h 868"/>
                <a:gd name="T28" fmla="*/ 760 w 760"/>
                <a:gd name="T29" fmla="*/ 814 h 868"/>
                <a:gd name="T30" fmla="*/ 760 w 760"/>
                <a:gd name="T31" fmla="*/ 54 h 868"/>
                <a:gd name="T32" fmla="*/ 706 w 760"/>
                <a:gd name="T33" fmla="*/ 0 h 868"/>
                <a:gd name="T34" fmla="*/ 543 w 760"/>
                <a:gd name="T35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60" h="868">
                  <a:moveTo>
                    <a:pt x="55" y="0"/>
                  </a:moveTo>
                  <a:cubicBezTo>
                    <a:pt x="25" y="0"/>
                    <a:pt x="0" y="24"/>
                    <a:pt x="0" y="54"/>
                  </a:cubicBezTo>
                  <a:lnTo>
                    <a:pt x="0" y="814"/>
                  </a:lnTo>
                  <a:cubicBezTo>
                    <a:pt x="0" y="844"/>
                    <a:pt x="25" y="868"/>
                    <a:pt x="55" y="868"/>
                  </a:cubicBezTo>
                  <a:lnTo>
                    <a:pt x="218" y="868"/>
                  </a:lnTo>
                  <a:cubicBezTo>
                    <a:pt x="247" y="868"/>
                    <a:pt x="272" y="844"/>
                    <a:pt x="272" y="814"/>
                  </a:cubicBezTo>
                  <a:lnTo>
                    <a:pt x="272" y="54"/>
                  </a:lnTo>
                  <a:cubicBezTo>
                    <a:pt x="272" y="24"/>
                    <a:pt x="247" y="0"/>
                    <a:pt x="218" y="0"/>
                  </a:cubicBezTo>
                  <a:lnTo>
                    <a:pt x="55" y="0"/>
                  </a:lnTo>
                  <a:close/>
                  <a:moveTo>
                    <a:pt x="543" y="0"/>
                  </a:moveTo>
                  <a:cubicBezTo>
                    <a:pt x="513" y="0"/>
                    <a:pt x="489" y="24"/>
                    <a:pt x="489" y="54"/>
                  </a:cubicBezTo>
                  <a:lnTo>
                    <a:pt x="489" y="814"/>
                  </a:lnTo>
                  <a:cubicBezTo>
                    <a:pt x="489" y="844"/>
                    <a:pt x="513" y="868"/>
                    <a:pt x="543" y="868"/>
                  </a:cubicBezTo>
                  <a:lnTo>
                    <a:pt x="706" y="868"/>
                  </a:lnTo>
                  <a:cubicBezTo>
                    <a:pt x="736" y="868"/>
                    <a:pt x="760" y="844"/>
                    <a:pt x="760" y="814"/>
                  </a:cubicBezTo>
                  <a:lnTo>
                    <a:pt x="760" y="54"/>
                  </a:lnTo>
                  <a:cubicBezTo>
                    <a:pt x="760" y="24"/>
                    <a:pt x="736" y="0"/>
                    <a:pt x="706" y="0"/>
                  </a:cubicBezTo>
                  <a:lnTo>
                    <a:pt x="543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endParaRPr>
            </a:p>
          </p:txBody>
        </p:sp>
      </p:grpSp>
      <p:sp>
        <p:nvSpPr>
          <p:cNvPr id="26" name="Border">
            <a:extLst>
              <a:ext uri="{FF2B5EF4-FFF2-40B4-BE49-F238E27FC236}">
                <a16:creationId xmlns:a16="http://schemas.microsoft.com/office/drawing/2014/main" id="{ACBB6002-A295-7AEF-450A-2D7ADAC6E163}"/>
              </a:ext>
            </a:extLst>
          </p:cNvPr>
          <p:cNvSpPr>
            <a:spLocks/>
          </p:cNvSpPr>
          <p:nvPr/>
        </p:nvSpPr>
        <p:spPr bwMode="auto">
          <a:xfrm>
            <a:off x="6198164" y="2454335"/>
            <a:ext cx="1101648" cy="110164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NO</a:t>
            </a:r>
            <a:r>
              <a: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 </a:t>
            </a:r>
            <a:r>
              <a:rPr kumimoji="1" lang="en-US" altLang="ko-KR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IMAGE</a:t>
            </a:r>
            <a:endParaRPr kumimoji="1" lang="en-US" sz="75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62A29FE-995A-4BC7-EE12-8282F4943F4D}"/>
              </a:ext>
            </a:extLst>
          </p:cNvPr>
          <p:cNvGrpSpPr/>
          <p:nvPr/>
        </p:nvGrpSpPr>
        <p:grpSpPr>
          <a:xfrm>
            <a:off x="7969921" y="2454335"/>
            <a:ext cx="1101648" cy="1101648"/>
            <a:chOff x="7969921" y="2415423"/>
            <a:chExt cx="1101648" cy="1101648"/>
          </a:xfrm>
        </p:grpSpPr>
        <p:sp>
          <p:nvSpPr>
            <p:cNvPr id="27" name="Border">
              <a:extLst>
                <a:ext uri="{FF2B5EF4-FFF2-40B4-BE49-F238E27FC236}">
                  <a16:creationId xmlns:a16="http://schemas.microsoft.com/office/drawing/2014/main" id="{AA5C9612-341C-FC55-3785-86CBE8D993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9921" y="2415423"/>
              <a:ext cx="1101648" cy="11016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>
                    <a:lumMod val="65000"/>
                  </a:schemeClr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endParaRPr>
            </a:p>
          </p:txBody>
        </p:sp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5F0D418D-8174-9678-7D27-40845924673A}"/>
                </a:ext>
              </a:extLst>
            </p:cNvPr>
            <p:cNvGrpSpPr/>
            <p:nvPr/>
          </p:nvGrpSpPr>
          <p:grpSpPr>
            <a:xfrm>
              <a:off x="8400121" y="2841232"/>
              <a:ext cx="241249" cy="250030"/>
              <a:chOff x="10292201" y="1417629"/>
              <a:chExt cx="241249" cy="250030"/>
            </a:xfrm>
          </p:grpSpPr>
          <p:pic>
            <p:nvPicPr>
              <p:cNvPr id="67" name="그림 66">
                <a:extLst>
                  <a:ext uri="{FF2B5EF4-FFF2-40B4-BE49-F238E27FC236}">
                    <a16:creationId xmlns:a16="http://schemas.microsoft.com/office/drawing/2014/main" id="{3AB2B0A0-EC3B-F1B0-2141-CFDDC08B9A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duotone>
                  <a:schemeClr val="bg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292201" y="1425590"/>
                <a:ext cx="241249" cy="241247"/>
              </a:xfrm>
              <a:prstGeom prst="rect">
                <a:avLst/>
              </a:prstGeom>
            </p:spPr>
          </p:pic>
          <p:grpSp>
            <p:nvGrpSpPr>
              <p:cNvPr id="69" name="그룹 68">
                <a:extLst>
                  <a:ext uri="{FF2B5EF4-FFF2-40B4-BE49-F238E27FC236}">
                    <a16:creationId xmlns:a16="http://schemas.microsoft.com/office/drawing/2014/main" id="{7A4FDDB0-04BF-0FF8-BB0B-2FB0DD090CF0}"/>
                  </a:ext>
                </a:extLst>
              </p:cNvPr>
              <p:cNvGrpSpPr/>
              <p:nvPr/>
            </p:nvGrpSpPr>
            <p:grpSpPr>
              <a:xfrm>
                <a:off x="10311182" y="1417629"/>
                <a:ext cx="210568" cy="250030"/>
                <a:chOff x="7068618" y="2912269"/>
                <a:chExt cx="210568" cy="250030"/>
              </a:xfrm>
            </p:grpSpPr>
            <p:cxnSp>
              <p:nvCxnSpPr>
                <p:cNvPr id="71" name="직선 연결선 70">
                  <a:extLst>
                    <a:ext uri="{FF2B5EF4-FFF2-40B4-BE49-F238E27FC236}">
                      <a16:creationId xmlns:a16="http://schemas.microsoft.com/office/drawing/2014/main" id="{144E9CA5-28A7-7F6B-E322-10C54171D5C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78144" y="2912269"/>
                  <a:ext cx="201042" cy="242887"/>
                </a:xfrm>
                <a:prstGeom prst="line">
                  <a:avLst/>
                </a:prstGeom>
                <a:ln w="12700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직선 연결선 71">
                  <a:extLst>
                    <a:ext uri="{FF2B5EF4-FFF2-40B4-BE49-F238E27FC236}">
                      <a16:creationId xmlns:a16="http://schemas.microsoft.com/office/drawing/2014/main" id="{E19A4F1D-0931-3644-9B57-E9C46C4B78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68618" y="2919412"/>
                  <a:ext cx="201042" cy="242887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953C91FF-D271-4278-21AA-A6182CDB2B9C}"/>
              </a:ext>
            </a:extLst>
          </p:cNvPr>
          <p:cNvSpPr txBox="1"/>
          <p:nvPr/>
        </p:nvSpPr>
        <p:spPr>
          <a:xfrm>
            <a:off x="372860" y="4220931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1200" b="1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2.3.2 </a:t>
            </a:r>
            <a:r>
              <a:rPr lang="ko-KR" altLang="en-US" dirty="0"/>
              <a:t>스크롤</a:t>
            </a:r>
          </a:p>
        </p:txBody>
      </p:sp>
      <p:grpSp>
        <p:nvGrpSpPr>
          <p:cNvPr id="74" name="Scroll Indicator">
            <a:extLst>
              <a:ext uri="{FF2B5EF4-FFF2-40B4-BE49-F238E27FC236}">
                <a16:creationId xmlns:a16="http://schemas.microsoft.com/office/drawing/2014/main" id="{07429A41-7B45-70DF-D91D-7AD8724AA43C}"/>
              </a:ext>
            </a:extLst>
          </p:cNvPr>
          <p:cNvGrpSpPr/>
          <p:nvPr/>
        </p:nvGrpSpPr>
        <p:grpSpPr>
          <a:xfrm>
            <a:off x="1420057" y="4961009"/>
            <a:ext cx="25400" cy="792000"/>
            <a:chOff x="892175" y="1261242"/>
            <a:chExt cx="25400" cy="3016250"/>
          </a:xfrm>
        </p:grpSpPr>
        <p:cxnSp>
          <p:nvCxnSpPr>
            <p:cNvPr id="75" name="Track">
              <a:extLst>
                <a:ext uri="{FF2B5EF4-FFF2-40B4-BE49-F238E27FC236}">
                  <a16:creationId xmlns:a16="http://schemas.microsoft.com/office/drawing/2014/main" id="{AE3CC7EC-7D38-7B30-2D9B-27095452F59F}"/>
                </a:ext>
              </a:extLst>
            </p:cNvPr>
            <p:cNvCxnSpPr/>
            <p:nvPr/>
          </p:nvCxnSpPr>
          <p:spPr>
            <a:xfrm>
              <a:off x="904875" y="1261242"/>
              <a:ext cx="0" cy="3016250"/>
            </a:xfrm>
            <a:prstGeom prst="line">
              <a:avLst/>
            </a:prstGeom>
            <a:ln w="6350">
              <a:solidFill>
                <a:srgbClr val="000000">
                  <a:alpha val="1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humb">
              <a:extLst>
                <a:ext uri="{FF2B5EF4-FFF2-40B4-BE49-F238E27FC236}">
                  <a16:creationId xmlns:a16="http://schemas.microsoft.com/office/drawing/2014/main" id="{BAAE11DC-5D76-2B56-D506-3A1942CAF5A7}"/>
                </a:ext>
              </a:extLst>
            </p:cNvPr>
            <p:cNvSpPr/>
            <p:nvPr/>
          </p:nvSpPr>
          <p:spPr>
            <a:xfrm>
              <a:off x="892175" y="1718866"/>
              <a:ext cx="25400" cy="904875"/>
            </a:xfrm>
            <a:prstGeom prst="roundRect">
              <a:avLst/>
            </a:prstGeom>
            <a:solidFill>
              <a:srgbClr val="4D4D4D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 dirty="0">
                <a:solidFill>
                  <a:schemeClr val="tx1"/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endParaRPr>
            </a:p>
          </p:txBody>
        </p:sp>
      </p:grpSp>
      <p:grpSp>
        <p:nvGrpSpPr>
          <p:cNvPr id="77" name="Scroll Indicator">
            <a:extLst>
              <a:ext uri="{FF2B5EF4-FFF2-40B4-BE49-F238E27FC236}">
                <a16:creationId xmlns:a16="http://schemas.microsoft.com/office/drawing/2014/main" id="{584A6E69-6939-75BC-144F-C998C874E60C}"/>
              </a:ext>
            </a:extLst>
          </p:cNvPr>
          <p:cNvGrpSpPr/>
          <p:nvPr/>
        </p:nvGrpSpPr>
        <p:grpSpPr>
          <a:xfrm rot="16200000" flipH="1">
            <a:off x="3451548" y="4660309"/>
            <a:ext cx="25400" cy="1368000"/>
            <a:chOff x="892175" y="1261242"/>
            <a:chExt cx="25400" cy="3016250"/>
          </a:xfrm>
        </p:grpSpPr>
        <p:cxnSp>
          <p:nvCxnSpPr>
            <p:cNvPr id="78" name="Track">
              <a:extLst>
                <a:ext uri="{FF2B5EF4-FFF2-40B4-BE49-F238E27FC236}">
                  <a16:creationId xmlns:a16="http://schemas.microsoft.com/office/drawing/2014/main" id="{FE9A3324-7CC5-1AE7-229A-5344D5BC6991}"/>
                </a:ext>
              </a:extLst>
            </p:cNvPr>
            <p:cNvCxnSpPr/>
            <p:nvPr/>
          </p:nvCxnSpPr>
          <p:spPr>
            <a:xfrm>
              <a:off x="904875" y="1261242"/>
              <a:ext cx="0" cy="3016250"/>
            </a:xfrm>
            <a:prstGeom prst="line">
              <a:avLst/>
            </a:prstGeom>
            <a:ln w="6350">
              <a:solidFill>
                <a:srgbClr val="000000">
                  <a:alpha val="12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Thumb">
              <a:extLst>
                <a:ext uri="{FF2B5EF4-FFF2-40B4-BE49-F238E27FC236}">
                  <a16:creationId xmlns:a16="http://schemas.microsoft.com/office/drawing/2014/main" id="{0E966023-F9BC-1A2A-5078-19F7DA678A9B}"/>
                </a:ext>
              </a:extLst>
            </p:cNvPr>
            <p:cNvSpPr/>
            <p:nvPr/>
          </p:nvSpPr>
          <p:spPr>
            <a:xfrm>
              <a:off x="892175" y="1718866"/>
              <a:ext cx="25400" cy="904875"/>
            </a:xfrm>
            <a:prstGeom prst="roundRect">
              <a:avLst/>
            </a:prstGeom>
            <a:solidFill>
              <a:srgbClr val="4D4D4D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 dirty="0">
                <a:solidFill>
                  <a:schemeClr val="tx1"/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endParaRPr>
            </a:p>
          </p:txBody>
        </p:sp>
      </p:grpSp>
      <p:graphicFrame>
        <p:nvGraphicFramePr>
          <p:cNvPr id="80" name="표 26">
            <a:extLst>
              <a:ext uri="{FF2B5EF4-FFF2-40B4-BE49-F238E27FC236}">
                <a16:creationId xmlns:a16="http://schemas.microsoft.com/office/drawing/2014/main" id="{4BE5F235-2CEC-8296-CA58-682B7BDB91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3246815"/>
              </p:ext>
            </p:extLst>
          </p:nvPr>
        </p:nvGraphicFramePr>
        <p:xfrm>
          <a:off x="481118" y="4580933"/>
          <a:ext cx="3895200" cy="12972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7600">
                  <a:extLst>
                    <a:ext uri="{9D8B030D-6E8A-4147-A177-3AD203B41FA5}">
                      <a16:colId xmlns:a16="http://schemas.microsoft.com/office/drawing/2014/main" val="432433811"/>
                    </a:ext>
                  </a:extLst>
                </a:gridCol>
                <a:gridCol w="1947600">
                  <a:extLst>
                    <a:ext uri="{9D8B030D-6E8A-4147-A177-3AD203B41FA5}">
                      <a16:colId xmlns:a16="http://schemas.microsoft.com/office/drawing/2014/main" val="256165523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세로형</a:t>
                      </a: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가로형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806293"/>
                  </a:ext>
                </a:extLst>
              </a:tr>
              <a:tr h="1045289"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47556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7903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C5240C3-4643-32A4-3455-E0219EF33A31}"/>
              </a:ext>
            </a:extLst>
          </p:cNvPr>
          <p:cNvSpPr txBox="1"/>
          <p:nvPr/>
        </p:nvSpPr>
        <p:spPr>
          <a:xfrm>
            <a:off x="372860" y="1216238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1200" b="1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2.3.3 </a:t>
            </a:r>
            <a:r>
              <a:rPr lang="ko-KR" altLang="en-US" dirty="0"/>
              <a:t>탭</a:t>
            </a:r>
          </a:p>
        </p:txBody>
      </p:sp>
      <p:graphicFrame>
        <p:nvGraphicFramePr>
          <p:cNvPr id="13" name="표 26">
            <a:extLst>
              <a:ext uri="{FF2B5EF4-FFF2-40B4-BE49-F238E27FC236}">
                <a16:creationId xmlns:a16="http://schemas.microsoft.com/office/drawing/2014/main" id="{56E3DC59-8AC7-DA3E-39F4-326D09FB6A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8381997"/>
              </p:ext>
            </p:extLst>
          </p:nvPr>
        </p:nvGraphicFramePr>
        <p:xfrm>
          <a:off x="480922" y="1624787"/>
          <a:ext cx="8944156" cy="1224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2078">
                  <a:extLst>
                    <a:ext uri="{9D8B030D-6E8A-4147-A177-3AD203B41FA5}">
                      <a16:colId xmlns:a16="http://schemas.microsoft.com/office/drawing/2014/main" val="432433811"/>
                    </a:ext>
                  </a:extLst>
                </a:gridCol>
                <a:gridCol w="4472078">
                  <a:extLst>
                    <a:ext uri="{9D8B030D-6E8A-4147-A177-3AD203B41FA5}">
                      <a16:colId xmlns:a16="http://schemas.microsoft.com/office/drawing/2014/main" val="2017319848"/>
                    </a:ext>
                  </a:extLst>
                </a:gridCol>
              </a:tblGrid>
              <a:tr h="194227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구분 탭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고정 탭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분류 탭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스크롤링 탭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806293"/>
                  </a:ext>
                </a:extLst>
              </a:tr>
              <a:tr h="1011584"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4755607"/>
                  </a:ext>
                </a:extLst>
              </a:tr>
            </a:tbl>
          </a:graphicData>
        </a:graphic>
      </p:graphicFrame>
      <p:grpSp>
        <p:nvGrpSpPr>
          <p:cNvPr id="4" name="그룹 3">
            <a:extLst>
              <a:ext uri="{FF2B5EF4-FFF2-40B4-BE49-F238E27FC236}">
                <a16:creationId xmlns:a16="http://schemas.microsoft.com/office/drawing/2014/main" id="{6A7971FB-3FC7-F7D4-64F8-78320F912482}"/>
              </a:ext>
            </a:extLst>
          </p:cNvPr>
          <p:cNvGrpSpPr/>
          <p:nvPr/>
        </p:nvGrpSpPr>
        <p:grpSpPr>
          <a:xfrm>
            <a:off x="5577478" y="2057942"/>
            <a:ext cx="2912535" cy="207282"/>
            <a:chOff x="5577478" y="2057942"/>
            <a:chExt cx="2912535" cy="207282"/>
          </a:xfrm>
        </p:grpSpPr>
        <p:sp>
          <p:nvSpPr>
            <p:cNvPr id="25" name="사각형: 둥근 모서리 24">
              <a:extLst>
                <a:ext uri="{FF2B5EF4-FFF2-40B4-BE49-F238E27FC236}">
                  <a16:creationId xmlns:a16="http://schemas.microsoft.com/office/drawing/2014/main" id="{76E941FA-DBA2-F463-1EBB-845A97C2752F}"/>
                </a:ext>
              </a:extLst>
            </p:cNvPr>
            <p:cNvSpPr/>
            <p:nvPr/>
          </p:nvSpPr>
          <p:spPr>
            <a:xfrm>
              <a:off x="5577478" y="2064952"/>
              <a:ext cx="781787" cy="200272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rgbClr val="2EA5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36000" rIns="54000" bIns="36000" rtlCol="0" anchor="ctr"/>
            <a:lstStyle/>
            <a:p>
              <a:pPr algn="l"/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2EA5A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Tab1</a:t>
              </a:r>
              <a:endParaRPr kumimoji="1" lang="ko-KR" altLang="en-US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2EA5AD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6" name="사각형: 둥근 모서리 25">
              <a:extLst>
                <a:ext uri="{FF2B5EF4-FFF2-40B4-BE49-F238E27FC236}">
                  <a16:creationId xmlns:a16="http://schemas.microsoft.com/office/drawing/2014/main" id="{7D098D2D-DEF3-A5DA-B6E2-11E188FE9B80}"/>
                </a:ext>
              </a:extLst>
            </p:cNvPr>
            <p:cNvSpPr/>
            <p:nvPr/>
          </p:nvSpPr>
          <p:spPr>
            <a:xfrm>
              <a:off x="6424884" y="2064952"/>
              <a:ext cx="781787" cy="200272"/>
            </a:xfrm>
            <a:prstGeom prst="round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36000" rIns="54000" bIns="36000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750" b="0" i="0" u="none" strike="noStrike" kern="1200" cap="none" spc="-60" normalizeH="0" baseline="0" noProof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rPr>
                <a:t>Tab</a:t>
              </a:r>
              <a:r>
                <a:rPr kumimoji="1" lang="ko-KR" altLang="en-US" sz="750" b="0" i="0" u="none" strike="noStrike" kern="1200" cap="none" spc="-60" normalizeH="0" baseline="0" noProof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kumimoji="1" lang="en-US" altLang="ko-KR" sz="750" b="0" i="0" u="none" strike="noStrike" kern="1200" cap="none" spc="-60" normalizeH="0" baseline="0" noProof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rPr>
                <a:t>2</a:t>
              </a:r>
              <a:endParaRPr kumimoji="1" lang="ko-KR" altLang="en-US" sz="750" b="0" i="0" u="none" strike="noStrike" kern="1200" cap="none" spc="-6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7" name="사각형: 둥근 모서리 26">
              <a:extLst>
                <a:ext uri="{FF2B5EF4-FFF2-40B4-BE49-F238E27FC236}">
                  <a16:creationId xmlns:a16="http://schemas.microsoft.com/office/drawing/2014/main" id="{97DD18C6-72B6-4C7B-55F7-C78321086853}"/>
                </a:ext>
              </a:extLst>
            </p:cNvPr>
            <p:cNvSpPr/>
            <p:nvPr/>
          </p:nvSpPr>
          <p:spPr>
            <a:xfrm>
              <a:off x="7272290" y="2064952"/>
              <a:ext cx="781787" cy="200272"/>
            </a:xfrm>
            <a:prstGeom prst="round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36000" rIns="54000" bIns="36000"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ko-KR" sz="750" b="0" i="0" u="none" strike="noStrike" kern="1200" cap="none" spc="-60" normalizeH="0" baseline="0" noProof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rPr>
                <a:t>Tab</a:t>
              </a:r>
              <a:r>
                <a:rPr kumimoji="1" lang="ko-KR" altLang="en-US" sz="750" b="0" i="0" u="none" strike="noStrike" kern="1200" cap="none" spc="-60" normalizeH="0" baseline="0" noProof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kumimoji="1" lang="en-US" altLang="ko-KR" sz="750" b="0" i="0" u="none" strike="noStrike" kern="1200" cap="none" spc="-60" normalizeH="0" baseline="0" noProof="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rPr>
                <a:t>3</a:t>
              </a:r>
              <a:endParaRPr kumimoji="1" lang="ko-KR" altLang="en-US" sz="750" b="0" i="0" u="none" strike="noStrike" kern="1200" cap="none" spc="-6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67" name="그림 66">
              <a:extLst>
                <a:ext uri="{FF2B5EF4-FFF2-40B4-BE49-F238E27FC236}">
                  <a16:creationId xmlns:a16="http://schemas.microsoft.com/office/drawing/2014/main" id="{E64AF8D1-1744-9640-E847-D1E04A6A47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54322"/>
            <a:stretch/>
          </p:blipFill>
          <p:spPr>
            <a:xfrm>
              <a:off x="8127997" y="2057942"/>
              <a:ext cx="362016" cy="207282"/>
            </a:xfrm>
            <a:prstGeom prst="rect">
              <a:avLst/>
            </a:prstGeom>
          </p:spPr>
        </p:pic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58841909-A676-EE56-43F8-FFFF6796F862}"/>
              </a:ext>
            </a:extLst>
          </p:cNvPr>
          <p:cNvGrpSpPr/>
          <p:nvPr/>
        </p:nvGrpSpPr>
        <p:grpSpPr>
          <a:xfrm>
            <a:off x="1438220" y="2191175"/>
            <a:ext cx="2463162" cy="172812"/>
            <a:chOff x="1438220" y="2191175"/>
            <a:chExt cx="2463162" cy="172812"/>
          </a:xfrm>
        </p:grpSpPr>
        <p:cxnSp>
          <p:nvCxnSpPr>
            <p:cNvPr id="69" name="직선 연결선 68">
              <a:extLst>
                <a:ext uri="{FF2B5EF4-FFF2-40B4-BE49-F238E27FC236}">
                  <a16:creationId xmlns:a16="http://schemas.microsoft.com/office/drawing/2014/main" id="{0F3BDBFD-BC47-058C-2BCA-09550CE0278B}"/>
                </a:ext>
              </a:extLst>
            </p:cNvPr>
            <p:cNvCxnSpPr>
              <a:cxnSpLocks/>
            </p:cNvCxnSpPr>
            <p:nvPr/>
          </p:nvCxnSpPr>
          <p:spPr>
            <a:xfrm>
              <a:off x="1438220" y="2363987"/>
              <a:ext cx="2463162" cy="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A3FEA8F7-AE49-2432-36CF-C1183614B6C1}"/>
                </a:ext>
              </a:extLst>
            </p:cNvPr>
            <p:cNvSpPr txBox="1"/>
            <p:nvPr/>
          </p:nvSpPr>
          <p:spPr>
            <a:xfrm>
              <a:off x="1559981" y="2191175"/>
              <a:ext cx="297863" cy="11541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457200" latinLnBrk="0">
                <a:defRPr/>
              </a:pPr>
              <a:r>
                <a:rPr kumimoji="1" lang="en-US" altLang="ko-KR" sz="750" b="1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rgbClr val="2EA5A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Tab1</a:t>
              </a:r>
              <a:endParaRPr kumimoji="1" lang="ko-KR" altLang="en-US" sz="750" b="1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2EA5AD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A314A134-BDC9-83F8-427A-C19048D44A1E}"/>
                </a:ext>
              </a:extLst>
            </p:cNvPr>
            <p:cNvSpPr txBox="1"/>
            <p:nvPr/>
          </p:nvSpPr>
          <p:spPr>
            <a:xfrm>
              <a:off x="2186219" y="2191175"/>
              <a:ext cx="297863" cy="11541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457200" latinLnBrk="0">
                <a:defRPr/>
              </a:pPr>
              <a:r>
                <a:rPr kumimoji="1" lang="en-US" altLang="ko-KR" sz="750" b="1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Tab2</a:t>
              </a:r>
              <a:endParaRPr kumimoji="1" lang="ko-KR" altLang="en-US" sz="750" b="1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365E1F2-2D7E-8049-8E0B-D262668BAE14}"/>
                </a:ext>
              </a:extLst>
            </p:cNvPr>
            <p:cNvSpPr txBox="1"/>
            <p:nvPr/>
          </p:nvSpPr>
          <p:spPr>
            <a:xfrm>
              <a:off x="2812457" y="2191175"/>
              <a:ext cx="297863" cy="11541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457200" latinLnBrk="0">
                <a:defRPr/>
              </a:pPr>
              <a:r>
                <a:rPr kumimoji="1" lang="en-US" altLang="ko-KR" sz="750" b="1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Tab3</a:t>
              </a:r>
              <a:endParaRPr kumimoji="1" lang="ko-KR" altLang="en-US" sz="750" b="1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E05BDF76-6024-D5B6-F811-6F80D93AB926}"/>
                </a:ext>
              </a:extLst>
            </p:cNvPr>
            <p:cNvSpPr txBox="1"/>
            <p:nvPr/>
          </p:nvSpPr>
          <p:spPr>
            <a:xfrm>
              <a:off x="3447575" y="2191175"/>
              <a:ext cx="261195" cy="11541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457200" latinLnBrk="0">
                <a:defRPr/>
              </a:pPr>
              <a:r>
                <a:rPr kumimoji="1" lang="en-US" altLang="ko-KR" sz="750" b="1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Tab4</a:t>
              </a:r>
              <a:endParaRPr kumimoji="1" lang="ko-KR" altLang="en-US" sz="750" b="1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74" name="직선 연결선 73">
              <a:extLst>
                <a:ext uri="{FF2B5EF4-FFF2-40B4-BE49-F238E27FC236}">
                  <a16:creationId xmlns:a16="http://schemas.microsoft.com/office/drawing/2014/main" id="{3449020D-5B30-A1B0-DDDE-4633F0BE3B47}"/>
                </a:ext>
              </a:extLst>
            </p:cNvPr>
            <p:cNvCxnSpPr>
              <a:cxnSpLocks/>
            </p:cNvCxnSpPr>
            <p:nvPr/>
          </p:nvCxnSpPr>
          <p:spPr>
            <a:xfrm>
              <a:off x="1449735" y="2362081"/>
              <a:ext cx="554989" cy="0"/>
            </a:xfrm>
            <a:prstGeom prst="line">
              <a:avLst/>
            </a:prstGeom>
            <a:ln w="12700">
              <a:solidFill>
                <a:srgbClr val="2EA5A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19" name="표 26">
            <a:extLst>
              <a:ext uri="{FF2B5EF4-FFF2-40B4-BE49-F238E27FC236}">
                <a16:creationId xmlns:a16="http://schemas.microsoft.com/office/drawing/2014/main" id="{E6F284C2-77C2-C0E1-0AA7-E4DC6388E3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082820"/>
              </p:ext>
            </p:extLst>
          </p:nvPr>
        </p:nvGraphicFramePr>
        <p:xfrm>
          <a:off x="480922" y="2838321"/>
          <a:ext cx="8936128" cy="1224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0573">
                  <a:extLst>
                    <a:ext uri="{9D8B030D-6E8A-4147-A177-3AD203B41FA5}">
                      <a16:colId xmlns:a16="http://schemas.microsoft.com/office/drawing/2014/main" val="432433811"/>
                    </a:ext>
                  </a:extLst>
                </a:gridCol>
                <a:gridCol w="4445555">
                  <a:extLst>
                    <a:ext uri="{9D8B030D-6E8A-4147-A177-3AD203B41FA5}">
                      <a16:colId xmlns:a16="http://schemas.microsoft.com/office/drawing/2014/main" val="1490920266"/>
                    </a:ext>
                  </a:extLst>
                </a:gridCol>
              </a:tblGrid>
              <a:tr h="194227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탭 영역 하위에 추가 탭이 존재하는 경우 </a:t>
                      </a: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프로세스 탭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806293"/>
                  </a:ext>
                </a:extLst>
              </a:tr>
              <a:tr h="1011584"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4755607"/>
                  </a:ext>
                </a:extLst>
              </a:tr>
            </a:tbl>
          </a:graphicData>
        </a:graphic>
      </p:graphicFrame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B35967F1-CC3A-F85E-B86E-646BF532BD4C}"/>
              </a:ext>
            </a:extLst>
          </p:cNvPr>
          <p:cNvGrpSpPr/>
          <p:nvPr/>
        </p:nvGrpSpPr>
        <p:grpSpPr>
          <a:xfrm>
            <a:off x="5395539" y="3409496"/>
            <a:ext cx="3648036" cy="281623"/>
            <a:chOff x="526823" y="2107474"/>
            <a:chExt cx="4434839" cy="365760"/>
          </a:xfrm>
        </p:grpSpPr>
        <p:sp>
          <p:nvSpPr>
            <p:cNvPr id="121" name="오각형 39">
              <a:extLst>
                <a:ext uri="{FF2B5EF4-FFF2-40B4-BE49-F238E27FC236}">
                  <a16:creationId xmlns:a16="http://schemas.microsoft.com/office/drawing/2014/main" id="{9010978D-52DA-6996-AC88-19F56C21A152}"/>
                </a:ext>
              </a:extLst>
            </p:cNvPr>
            <p:cNvSpPr/>
            <p:nvPr/>
          </p:nvSpPr>
          <p:spPr>
            <a:xfrm>
              <a:off x="526823" y="2107474"/>
              <a:ext cx="1720310" cy="365760"/>
            </a:xfrm>
            <a:prstGeom prst="homePlate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Process Tab</a:t>
              </a:r>
              <a:endParaRPr lang="ko-KR" altLang="en-US" sz="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2" name="직사각형 121">
              <a:extLst>
                <a:ext uri="{FF2B5EF4-FFF2-40B4-BE49-F238E27FC236}">
                  <a16:creationId xmlns:a16="http://schemas.microsoft.com/office/drawing/2014/main" id="{03047C65-9051-FDDE-E22A-C154150A64E9}"/>
                </a:ext>
              </a:extLst>
            </p:cNvPr>
            <p:cNvSpPr/>
            <p:nvPr/>
          </p:nvSpPr>
          <p:spPr>
            <a:xfrm>
              <a:off x="3377251" y="2107474"/>
              <a:ext cx="1584411" cy="36576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2EA5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b="1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Over Tab</a:t>
              </a:r>
              <a:endParaRPr lang="ko-KR" altLang="en-US" sz="800" b="1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23" name="갈매기형 수장 40">
              <a:extLst>
                <a:ext uri="{FF2B5EF4-FFF2-40B4-BE49-F238E27FC236}">
                  <a16:creationId xmlns:a16="http://schemas.microsoft.com/office/drawing/2014/main" id="{5F08B0DB-D2A3-F4F9-41BB-F5307F869458}"/>
                </a:ext>
              </a:extLst>
            </p:cNvPr>
            <p:cNvSpPr/>
            <p:nvPr/>
          </p:nvSpPr>
          <p:spPr>
            <a:xfrm>
              <a:off x="2061456" y="2107474"/>
              <a:ext cx="1552051" cy="365760"/>
            </a:xfrm>
            <a:prstGeom prst="chevron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rgbClr val="2EA5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800" b="1" dirty="0">
                  <a:solidFill>
                    <a:srgbClr val="2EA5A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Select Tab</a:t>
              </a:r>
              <a:endParaRPr lang="ko-KR" altLang="en-US" sz="800" b="1" dirty="0">
                <a:solidFill>
                  <a:srgbClr val="2EA5AD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28" name="사각형: 둥근 모서리 127">
            <a:extLst>
              <a:ext uri="{FF2B5EF4-FFF2-40B4-BE49-F238E27FC236}">
                <a16:creationId xmlns:a16="http://schemas.microsoft.com/office/drawing/2014/main" id="{B59D54C4-EFB6-B7D9-8EA3-5D113F2644BE}"/>
              </a:ext>
            </a:extLst>
          </p:cNvPr>
          <p:cNvSpPr/>
          <p:nvPr/>
        </p:nvSpPr>
        <p:spPr>
          <a:xfrm>
            <a:off x="1085578" y="3450432"/>
            <a:ext cx="781787" cy="200272"/>
          </a:xfrm>
          <a:prstGeom prst="round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4000" tIns="36000" rIns="54000" bIns="36000" rtlCol="0" anchor="ctr"/>
          <a:lstStyle/>
          <a:p>
            <a:pPr algn="l"/>
            <a:r>
              <a: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하위뎁스 </a:t>
            </a:r>
            <a:r>
              <a:rPr kumimoji="1" lang="en-US" altLang="ko-KR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kumimoji="1" lang="ko-KR" altLang="en-US" sz="75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9" name="사각형: 둥근 모서리 128">
            <a:extLst>
              <a:ext uri="{FF2B5EF4-FFF2-40B4-BE49-F238E27FC236}">
                <a16:creationId xmlns:a16="http://schemas.microsoft.com/office/drawing/2014/main" id="{C8AB13C4-8402-FDAC-35F8-2E7CD9D52DCF}"/>
              </a:ext>
            </a:extLst>
          </p:cNvPr>
          <p:cNvSpPr/>
          <p:nvPr/>
        </p:nvSpPr>
        <p:spPr>
          <a:xfrm>
            <a:off x="1932984" y="3450432"/>
            <a:ext cx="781787" cy="200272"/>
          </a:xfrm>
          <a:prstGeom prst="round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4000" tIns="36000" rIns="54000" bIns="36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750" b="0" i="0" u="none" strike="noStrike" kern="1200" cap="none" spc="-6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하위뎁스 </a:t>
            </a:r>
            <a:r>
              <a:rPr kumimoji="1" lang="en-US" altLang="ko-KR" sz="750" b="0" i="0" u="none" strike="noStrike" kern="1200" cap="none" spc="-6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kumimoji="1" lang="ko-KR" altLang="en-US" sz="750" b="0" i="0" u="none" strike="noStrike" kern="1200" cap="none" spc="-60" normalizeH="0" baseline="0" noProof="0" dirty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0" name="사각형: 둥근 모서리 129">
            <a:extLst>
              <a:ext uri="{FF2B5EF4-FFF2-40B4-BE49-F238E27FC236}">
                <a16:creationId xmlns:a16="http://schemas.microsoft.com/office/drawing/2014/main" id="{D34DF4F1-BA38-0732-19BC-E7C943F7D6EC}"/>
              </a:ext>
            </a:extLst>
          </p:cNvPr>
          <p:cNvSpPr/>
          <p:nvPr/>
        </p:nvSpPr>
        <p:spPr>
          <a:xfrm>
            <a:off x="2780390" y="3450432"/>
            <a:ext cx="781787" cy="200272"/>
          </a:xfrm>
          <a:prstGeom prst="roundRect">
            <a:avLst/>
          </a:prstGeom>
          <a:noFill/>
          <a:ln w="3175">
            <a:solidFill>
              <a:srgbClr val="2EA5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4000" tIns="36000" rIns="54000" bIns="36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750" b="0" i="0" u="none" strike="noStrike" kern="1200" cap="none" spc="-6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2EA5AD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하위뎁스 </a:t>
            </a:r>
            <a:r>
              <a:rPr kumimoji="1" lang="en-US" altLang="ko-KR" sz="750" b="0" i="0" u="none" strike="noStrike" kern="1200" cap="none" spc="-6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2EA5AD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kumimoji="1" lang="ko-KR" altLang="en-US" sz="750" b="0" i="0" u="none" strike="noStrike" kern="1200" cap="none" spc="-60" normalizeH="0" baseline="0" noProof="0" dirty="0">
              <a:ln>
                <a:solidFill>
                  <a:prstClr val="black">
                    <a:alpha val="0"/>
                  </a:prstClr>
                </a:solidFill>
              </a:ln>
              <a:solidFill>
                <a:srgbClr val="2EA5AD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1" name="사각형: 둥근 모서리 130">
            <a:extLst>
              <a:ext uri="{FF2B5EF4-FFF2-40B4-BE49-F238E27FC236}">
                <a16:creationId xmlns:a16="http://schemas.microsoft.com/office/drawing/2014/main" id="{BBA56F86-5E49-DD95-F9FB-C5726C19774E}"/>
              </a:ext>
            </a:extLst>
          </p:cNvPr>
          <p:cNvSpPr/>
          <p:nvPr/>
        </p:nvSpPr>
        <p:spPr>
          <a:xfrm>
            <a:off x="3651848" y="3450432"/>
            <a:ext cx="781787" cy="200272"/>
          </a:xfrm>
          <a:prstGeom prst="round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4000" tIns="36000" rIns="54000" bIns="36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750" b="0" i="0" u="none" strike="noStrike" kern="1200" cap="none" spc="-6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하위뎁스 </a:t>
            </a:r>
            <a:r>
              <a:rPr kumimoji="1" lang="en-US" altLang="ko-KR" sz="750" b="0" i="0" u="none" strike="noStrike" kern="1200" cap="none" spc="-60" normalizeH="0" baseline="0" noProof="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kumimoji="1" lang="ko-KR" altLang="en-US" sz="750" b="0" i="0" u="none" strike="noStrike" kern="1200" cap="none" spc="-60" normalizeH="0" baseline="0" noProof="0" dirty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black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39" name="직선 연결선 138">
            <a:extLst>
              <a:ext uri="{FF2B5EF4-FFF2-40B4-BE49-F238E27FC236}">
                <a16:creationId xmlns:a16="http://schemas.microsoft.com/office/drawing/2014/main" id="{3A99F98B-6FFA-4908-5B6C-3B4F025EC6DA}"/>
              </a:ext>
            </a:extLst>
          </p:cNvPr>
          <p:cNvCxnSpPr>
            <a:cxnSpLocks/>
          </p:cNvCxnSpPr>
          <p:nvPr/>
        </p:nvCxnSpPr>
        <p:spPr>
          <a:xfrm>
            <a:off x="1066314" y="3380519"/>
            <a:ext cx="2463162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>
            <a:extLst>
              <a:ext uri="{FF2B5EF4-FFF2-40B4-BE49-F238E27FC236}">
                <a16:creationId xmlns:a16="http://schemas.microsoft.com/office/drawing/2014/main" id="{D89803BD-2283-A6A3-2B5D-35329714D0FE}"/>
              </a:ext>
            </a:extLst>
          </p:cNvPr>
          <p:cNvSpPr txBox="1"/>
          <p:nvPr/>
        </p:nvSpPr>
        <p:spPr>
          <a:xfrm>
            <a:off x="1188075" y="3207707"/>
            <a:ext cx="297863" cy="115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 latinLnBrk="0">
              <a:defRPr/>
            </a:pPr>
            <a:r>
              <a:rPr kumimoji="1" lang="en-US" altLang="ko-KR" sz="750" b="1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2EA5A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Tab1</a:t>
            </a:r>
            <a:endParaRPr kumimoji="1" lang="ko-KR" altLang="en-US" sz="750" b="1" spc="-60" dirty="0">
              <a:ln>
                <a:solidFill>
                  <a:prstClr val="black">
                    <a:alpha val="0"/>
                  </a:prstClr>
                </a:solidFill>
              </a:ln>
              <a:solidFill>
                <a:srgbClr val="2EA5AD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3178EC57-C3F1-5659-A2EE-0FE216765474}"/>
              </a:ext>
            </a:extLst>
          </p:cNvPr>
          <p:cNvSpPr txBox="1"/>
          <p:nvPr/>
        </p:nvSpPr>
        <p:spPr>
          <a:xfrm>
            <a:off x="1814313" y="3207707"/>
            <a:ext cx="297863" cy="115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 latinLnBrk="0">
              <a:defRPr/>
            </a:pPr>
            <a:r>
              <a:rPr kumimoji="1" lang="en-US" altLang="ko-KR" sz="750" b="1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Tab2</a:t>
            </a:r>
            <a:endParaRPr kumimoji="1" lang="ko-KR" altLang="en-US" sz="750" b="1" spc="-60" dirty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5239366F-B80B-A069-3601-86001942253B}"/>
              </a:ext>
            </a:extLst>
          </p:cNvPr>
          <p:cNvSpPr txBox="1"/>
          <p:nvPr/>
        </p:nvSpPr>
        <p:spPr>
          <a:xfrm>
            <a:off x="2440551" y="3207707"/>
            <a:ext cx="297863" cy="115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 latinLnBrk="0">
              <a:defRPr/>
            </a:pPr>
            <a:r>
              <a:rPr kumimoji="1" lang="en-US" altLang="ko-KR" sz="750" b="1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Tab3</a:t>
            </a:r>
            <a:endParaRPr kumimoji="1" lang="ko-KR" altLang="en-US" sz="750" b="1" spc="-60" dirty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39E41D54-C0B6-DB23-D1B9-1ED20EAB53CF}"/>
              </a:ext>
            </a:extLst>
          </p:cNvPr>
          <p:cNvSpPr txBox="1"/>
          <p:nvPr/>
        </p:nvSpPr>
        <p:spPr>
          <a:xfrm>
            <a:off x="3066789" y="3207707"/>
            <a:ext cx="261195" cy="1154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457200" latinLnBrk="0">
              <a:defRPr/>
            </a:pPr>
            <a:r>
              <a:rPr kumimoji="1" lang="en-US" altLang="ko-KR" sz="750" b="1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Tab4</a:t>
            </a:r>
            <a:endParaRPr kumimoji="1" lang="ko-KR" altLang="en-US" sz="750" b="1" spc="-60" dirty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44" name="직선 연결선 143">
            <a:extLst>
              <a:ext uri="{FF2B5EF4-FFF2-40B4-BE49-F238E27FC236}">
                <a16:creationId xmlns:a16="http://schemas.microsoft.com/office/drawing/2014/main" id="{1D7F702B-5C83-9230-E3D0-8EF0719C6C87}"/>
              </a:ext>
            </a:extLst>
          </p:cNvPr>
          <p:cNvCxnSpPr>
            <a:cxnSpLocks/>
          </p:cNvCxnSpPr>
          <p:nvPr/>
        </p:nvCxnSpPr>
        <p:spPr>
          <a:xfrm>
            <a:off x="1077829" y="3378613"/>
            <a:ext cx="554989" cy="0"/>
          </a:xfrm>
          <a:prstGeom prst="line">
            <a:avLst/>
          </a:prstGeom>
          <a:ln w="12700">
            <a:solidFill>
              <a:srgbClr val="2EA5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1EE0F11-EA7E-0526-8819-C5C1B0616B0A}"/>
              </a:ext>
            </a:extLst>
          </p:cNvPr>
          <p:cNvSpPr txBox="1"/>
          <p:nvPr/>
        </p:nvSpPr>
        <p:spPr>
          <a:xfrm>
            <a:off x="546579" y="4215965"/>
            <a:ext cx="7943434" cy="208024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탭 기본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탭은 동일한 레벨의 복수개의 상세화면 표기 시 사용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탭 바의 경우 화면의 성격을 알 수 있는 텍스트를 표기하는 것을 원칙으로 함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분류된 탭은 물리적으로 고정되고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같은 폼으로 구성되는 것을 기본으로 함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탭 선택 시 해당하는 콘텐츠 정보를 호출한다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탭 안에 탭을 배치하는 것은 지양하나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필요에 따라 탭 영역 안에 탭이 추가되는 형태가 발생할 수 있으며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이 경우 상위 뎁스와 하위 뎁스가 시각적으로 구분될 수 있도록 구성 필요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필요에 따라 탭 바는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각 화면 정의를 따라 감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ct val="150000"/>
              </a:lnSpc>
            </a:pP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ct val="15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탭 종류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고정 탭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최대 글자 수 기준으로 고정영역으로 표현이 가능할 경우 고정 탭으로 표기 하고 별도 스크롤링 없음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단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전체 분류가 표현이 필요한 경우 탭을 세로로 나열 처리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스크롤링 탭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최대 글자 수 기준으로 고정영역으로 표현이 불가하여 고정이 불가한 경우 스크롤링 하여 표기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(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탭 영역 스와이핑 시 탭 영역 이동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57141CAB-F2F3-8C83-C324-98B9D81A7054}"/>
              </a:ext>
            </a:extLst>
          </p:cNvPr>
          <p:cNvGrpSpPr/>
          <p:nvPr/>
        </p:nvGrpSpPr>
        <p:grpSpPr>
          <a:xfrm>
            <a:off x="5701765" y="1995770"/>
            <a:ext cx="839960" cy="740136"/>
            <a:chOff x="1782165" y="2252410"/>
            <a:chExt cx="1035647" cy="939879"/>
          </a:xfrm>
        </p:grpSpPr>
        <p:grpSp>
          <p:nvGrpSpPr>
            <p:cNvPr id="65" name="그룹 64">
              <a:extLst>
                <a:ext uri="{FF2B5EF4-FFF2-40B4-BE49-F238E27FC236}">
                  <a16:creationId xmlns:a16="http://schemas.microsoft.com/office/drawing/2014/main" id="{45A3B81B-ED09-362B-A0C1-90D0F7914213}"/>
                </a:ext>
              </a:extLst>
            </p:cNvPr>
            <p:cNvGrpSpPr/>
            <p:nvPr/>
          </p:nvGrpSpPr>
          <p:grpSpPr>
            <a:xfrm>
              <a:off x="1892209" y="2252410"/>
              <a:ext cx="796073" cy="446467"/>
              <a:chOff x="1397731" y="2252410"/>
              <a:chExt cx="796073" cy="446467"/>
            </a:xfrm>
          </p:grpSpPr>
          <p:cxnSp>
            <p:nvCxnSpPr>
              <p:cNvPr id="84" name="직선 화살표 연결선 83">
                <a:extLst>
                  <a:ext uri="{FF2B5EF4-FFF2-40B4-BE49-F238E27FC236}">
                    <a16:creationId xmlns:a16="http://schemas.microsoft.com/office/drawing/2014/main" id="{80AB6F18-FD81-3123-1643-845A8E353FD2}"/>
                  </a:ext>
                </a:extLst>
              </p:cNvPr>
              <p:cNvCxnSpPr>
                <a:cxnSpLocks/>
                <a:stCxn id="85" idx="6"/>
              </p:cNvCxnSpPr>
              <p:nvPr/>
            </p:nvCxnSpPr>
            <p:spPr>
              <a:xfrm flipV="1">
                <a:off x="1846368" y="2475643"/>
                <a:ext cx="347436" cy="1"/>
              </a:xfrm>
              <a:prstGeom prst="straightConnector1">
                <a:avLst/>
              </a:prstGeom>
              <a:solidFill>
                <a:srgbClr val="5B9BD5">
                  <a:alpha val="60000"/>
                </a:srgbClr>
              </a:solidFill>
              <a:ln w="12700" cap="sq">
                <a:solidFill>
                  <a:srgbClr val="5B9BD5"/>
                </a:solidFill>
                <a:prstDash val="sysDot"/>
                <a:miter lim="800000"/>
                <a:headEnd type="none" w="med" len="med"/>
                <a:tailEnd type="arrow" w="sm" len="sm"/>
              </a:ln>
            </p:spPr>
          </p:cxnSp>
          <p:sp>
            <p:nvSpPr>
              <p:cNvPr id="85" name="Touch Point">
                <a:extLst>
                  <a:ext uri="{FF2B5EF4-FFF2-40B4-BE49-F238E27FC236}">
                    <a16:creationId xmlns:a16="http://schemas.microsoft.com/office/drawing/2014/main" id="{283C2EBE-CD04-2A02-F00F-7B105A27C62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397731" y="2252410"/>
                <a:ext cx="448637" cy="446467"/>
              </a:xfrm>
              <a:prstGeom prst="ellipse">
                <a:avLst/>
              </a:prstGeom>
              <a:solidFill>
                <a:srgbClr val="5B9BD5">
                  <a:alpha val="20000"/>
                </a:srgbClr>
              </a:solidFill>
              <a:ln w="12700" cap="sq">
                <a:solidFill>
                  <a:srgbClr val="5B9BD5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750" spc="-6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</p:grpSp>
        <p:pic>
          <p:nvPicPr>
            <p:cNvPr id="66" name="그림 65">
              <a:extLst>
                <a:ext uri="{FF2B5EF4-FFF2-40B4-BE49-F238E27FC236}">
                  <a16:creationId xmlns:a16="http://schemas.microsoft.com/office/drawing/2014/main" id="{B976BA81-3FAC-961A-CEB8-D645FC13C7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2165" y="2393644"/>
              <a:ext cx="792549" cy="798645"/>
            </a:xfrm>
            <a:prstGeom prst="rect">
              <a:avLst/>
            </a:prstGeom>
          </p:spPr>
        </p:pic>
        <p:pic>
          <p:nvPicPr>
            <p:cNvPr id="82" name="그림 81">
              <a:extLst>
                <a:ext uri="{FF2B5EF4-FFF2-40B4-BE49-F238E27FC236}">
                  <a16:creationId xmlns:a16="http://schemas.microsoft.com/office/drawing/2014/main" id="{39947552-2C1A-3E1D-9BD2-FB09C53E40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5000"/>
            </a:blip>
            <a:stretch>
              <a:fillRect/>
            </a:stretch>
          </p:blipFill>
          <p:spPr>
            <a:xfrm rot="1845139">
              <a:off x="2025263" y="2393642"/>
              <a:ext cx="792549" cy="798645"/>
            </a:xfrm>
            <a:prstGeom prst="rect">
              <a:avLst/>
            </a:prstGeom>
          </p:spPr>
        </p:pic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EAF563D1-FB51-BFFE-CDBE-66A36E523741}"/>
                </a:ext>
              </a:extLst>
            </p:cNvPr>
            <p:cNvSpPr txBox="1"/>
            <p:nvPr/>
          </p:nvSpPr>
          <p:spPr>
            <a:xfrm>
              <a:off x="2142187" y="2750811"/>
              <a:ext cx="237136" cy="1563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Flick</a:t>
              </a:r>
              <a:endPara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7ABCF566-C244-314F-C4B4-2F40B4F955D2}"/>
              </a:ext>
            </a:extLst>
          </p:cNvPr>
          <p:cNvGrpSpPr/>
          <p:nvPr/>
        </p:nvGrpSpPr>
        <p:grpSpPr>
          <a:xfrm>
            <a:off x="2800609" y="3351827"/>
            <a:ext cx="839960" cy="740136"/>
            <a:chOff x="1782165" y="2252410"/>
            <a:chExt cx="1035647" cy="939879"/>
          </a:xfrm>
        </p:grpSpPr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7CBB9479-0A92-9FEF-2014-8E61BCB8207D}"/>
                </a:ext>
              </a:extLst>
            </p:cNvPr>
            <p:cNvGrpSpPr/>
            <p:nvPr/>
          </p:nvGrpSpPr>
          <p:grpSpPr>
            <a:xfrm>
              <a:off x="1892209" y="2252410"/>
              <a:ext cx="796073" cy="446467"/>
              <a:chOff x="1397731" y="2252410"/>
              <a:chExt cx="796073" cy="446467"/>
            </a:xfrm>
          </p:grpSpPr>
          <p:cxnSp>
            <p:nvCxnSpPr>
              <p:cNvPr id="12" name="직선 화살표 연결선 11">
                <a:extLst>
                  <a:ext uri="{FF2B5EF4-FFF2-40B4-BE49-F238E27FC236}">
                    <a16:creationId xmlns:a16="http://schemas.microsoft.com/office/drawing/2014/main" id="{45415B65-807D-4A02-563C-69DF6C753CF4}"/>
                  </a:ext>
                </a:extLst>
              </p:cNvPr>
              <p:cNvCxnSpPr>
                <a:cxnSpLocks/>
                <a:stCxn id="14" idx="6"/>
              </p:cNvCxnSpPr>
              <p:nvPr/>
            </p:nvCxnSpPr>
            <p:spPr>
              <a:xfrm flipV="1">
                <a:off x="1846368" y="2475643"/>
                <a:ext cx="347436" cy="1"/>
              </a:xfrm>
              <a:prstGeom prst="straightConnector1">
                <a:avLst/>
              </a:prstGeom>
              <a:solidFill>
                <a:srgbClr val="5B9BD5">
                  <a:alpha val="60000"/>
                </a:srgbClr>
              </a:solidFill>
              <a:ln w="12700" cap="sq">
                <a:solidFill>
                  <a:srgbClr val="5B9BD5"/>
                </a:solidFill>
                <a:prstDash val="sysDot"/>
                <a:miter lim="800000"/>
                <a:headEnd type="none" w="med" len="med"/>
                <a:tailEnd type="arrow" w="sm" len="sm"/>
              </a:ln>
            </p:spPr>
          </p:cxnSp>
          <p:sp>
            <p:nvSpPr>
              <p:cNvPr id="14" name="Touch Point">
                <a:extLst>
                  <a:ext uri="{FF2B5EF4-FFF2-40B4-BE49-F238E27FC236}">
                    <a16:creationId xmlns:a16="http://schemas.microsoft.com/office/drawing/2014/main" id="{9C3AB163-945A-1AF5-AF79-D974EE4B4F9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397731" y="2252410"/>
                <a:ext cx="448637" cy="446467"/>
              </a:xfrm>
              <a:prstGeom prst="ellipse">
                <a:avLst/>
              </a:prstGeom>
              <a:solidFill>
                <a:srgbClr val="5B9BD5">
                  <a:alpha val="20000"/>
                </a:srgbClr>
              </a:solidFill>
              <a:ln w="12700" cap="sq">
                <a:solidFill>
                  <a:srgbClr val="5B9BD5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750" spc="-6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</p:grpSp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C629FAFC-9456-0872-57C8-BC2417A275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82165" y="2393644"/>
              <a:ext cx="792549" cy="798645"/>
            </a:xfrm>
            <a:prstGeom prst="rect">
              <a:avLst/>
            </a:prstGeom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9DDB8741-37C6-6417-1C01-D7966D2925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35000"/>
            </a:blip>
            <a:stretch>
              <a:fillRect/>
            </a:stretch>
          </p:blipFill>
          <p:spPr>
            <a:xfrm rot="1845139">
              <a:off x="2025263" y="2393642"/>
              <a:ext cx="792549" cy="798645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39A6EBC-B9C7-A33D-6DA1-5579FB78F46D}"/>
                </a:ext>
              </a:extLst>
            </p:cNvPr>
            <p:cNvSpPr txBox="1"/>
            <p:nvPr/>
          </p:nvSpPr>
          <p:spPr>
            <a:xfrm>
              <a:off x="2142187" y="2750811"/>
              <a:ext cx="237136" cy="1563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Flick</a:t>
              </a:r>
              <a:endPara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4C90251D-BD44-5196-0371-A440B2C045DF}"/>
              </a:ext>
            </a:extLst>
          </p:cNvPr>
          <p:cNvGrpSpPr/>
          <p:nvPr/>
        </p:nvGrpSpPr>
        <p:grpSpPr>
          <a:xfrm>
            <a:off x="1529507" y="2077766"/>
            <a:ext cx="645522" cy="709822"/>
            <a:chOff x="1922484" y="2300441"/>
            <a:chExt cx="834452" cy="901024"/>
          </a:xfrm>
        </p:grpSpPr>
        <p:sp>
          <p:nvSpPr>
            <p:cNvPr id="16" name="Touch Point">
              <a:extLst>
                <a:ext uri="{FF2B5EF4-FFF2-40B4-BE49-F238E27FC236}">
                  <a16:creationId xmlns:a16="http://schemas.microsoft.com/office/drawing/2014/main" id="{9763F64D-7848-D793-22C4-B685DB07AAF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922484" y="2300441"/>
              <a:ext cx="448637" cy="446467"/>
            </a:xfrm>
            <a:prstGeom prst="ellipse">
              <a:avLst/>
            </a:prstGeom>
            <a:solidFill>
              <a:srgbClr val="5B9BD5">
                <a:alpha val="20000"/>
              </a:srgbClr>
            </a:solidFill>
            <a:ln w="12700" cap="sq">
              <a:solidFill>
                <a:srgbClr val="5B9BD5"/>
              </a:solidFill>
              <a:prstDash val="solid"/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50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35A8C06F-4774-456D-35AC-151118DEE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70518">
              <a:off x="1964387" y="2402820"/>
              <a:ext cx="792549" cy="79864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96438AF-AF4F-7414-7C20-95BFB4266B9A}"/>
                </a:ext>
              </a:extLst>
            </p:cNvPr>
            <p:cNvSpPr txBox="1"/>
            <p:nvPr/>
          </p:nvSpPr>
          <p:spPr>
            <a:xfrm>
              <a:off x="2371121" y="2776385"/>
              <a:ext cx="188723" cy="1367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ko-KR" sz="7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Tap</a:t>
              </a:r>
              <a:endParaRPr kumimoji="1" lang="ko-KR" altLang="en-US" sz="7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251922C1-E2FD-3421-D71B-43FAEC9A0632}"/>
              </a:ext>
            </a:extLst>
          </p:cNvPr>
          <p:cNvGrpSpPr/>
          <p:nvPr/>
        </p:nvGrpSpPr>
        <p:grpSpPr>
          <a:xfrm>
            <a:off x="1158829" y="3091843"/>
            <a:ext cx="645522" cy="709822"/>
            <a:chOff x="1922484" y="2300441"/>
            <a:chExt cx="834452" cy="901024"/>
          </a:xfrm>
        </p:grpSpPr>
        <p:sp>
          <p:nvSpPr>
            <p:cNvPr id="20" name="Touch Point">
              <a:extLst>
                <a:ext uri="{FF2B5EF4-FFF2-40B4-BE49-F238E27FC236}">
                  <a16:creationId xmlns:a16="http://schemas.microsoft.com/office/drawing/2014/main" id="{413482C1-6FC9-2B87-EDE4-B98707D8C49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922484" y="2300441"/>
              <a:ext cx="448637" cy="446467"/>
            </a:xfrm>
            <a:prstGeom prst="ellipse">
              <a:avLst/>
            </a:prstGeom>
            <a:solidFill>
              <a:srgbClr val="5B9BD5">
                <a:alpha val="20000"/>
              </a:srgbClr>
            </a:solidFill>
            <a:ln w="12700" cap="sq">
              <a:solidFill>
                <a:srgbClr val="5B9BD5"/>
              </a:solidFill>
              <a:prstDash val="solid"/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50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pic>
          <p:nvPicPr>
            <p:cNvPr id="21" name="그림 20">
              <a:extLst>
                <a:ext uri="{FF2B5EF4-FFF2-40B4-BE49-F238E27FC236}">
                  <a16:creationId xmlns:a16="http://schemas.microsoft.com/office/drawing/2014/main" id="{DAC7AE4E-2F39-B8A0-5E76-E0F8DF7367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70518">
              <a:off x="1964387" y="2402820"/>
              <a:ext cx="792549" cy="798645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7358A42-B663-B5A8-50C0-A5ECDA033AD0}"/>
                </a:ext>
              </a:extLst>
            </p:cNvPr>
            <p:cNvSpPr txBox="1"/>
            <p:nvPr/>
          </p:nvSpPr>
          <p:spPr>
            <a:xfrm>
              <a:off x="2371121" y="2776385"/>
              <a:ext cx="188723" cy="1367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ko-KR" sz="7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Tap</a:t>
              </a:r>
              <a:endParaRPr kumimoji="1" lang="ko-KR" altLang="en-US" sz="7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75E9C655-4E54-88A3-F740-BFC7B3EC1628}"/>
              </a:ext>
            </a:extLst>
          </p:cNvPr>
          <p:cNvGrpSpPr/>
          <p:nvPr/>
        </p:nvGrpSpPr>
        <p:grpSpPr>
          <a:xfrm>
            <a:off x="7017661" y="3378610"/>
            <a:ext cx="645522" cy="709821"/>
            <a:chOff x="1922484" y="2300441"/>
            <a:chExt cx="834452" cy="901024"/>
          </a:xfrm>
        </p:grpSpPr>
        <p:sp>
          <p:nvSpPr>
            <p:cNvPr id="24" name="Touch Point">
              <a:extLst>
                <a:ext uri="{FF2B5EF4-FFF2-40B4-BE49-F238E27FC236}">
                  <a16:creationId xmlns:a16="http://schemas.microsoft.com/office/drawing/2014/main" id="{7E43D09C-7D08-75E4-3E9C-8D865C9242A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922484" y="2300441"/>
              <a:ext cx="448637" cy="446467"/>
            </a:xfrm>
            <a:prstGeom prst="ellipse">
              <a:avLst/>
            </a:prstGeom>
            <a:solidFill>
              <a:srgbClr val="5B9BD5">
                <a:alpha val="20000"/>
              </a:srgbClr>
            </a:solidFill>
            <a:ln w="12700" cap="sq">
              <a:solidFill>
                <a:srgbClr val="5B9BD5"/>
              </a:solidFill>
              <a:prstDash val="solid"/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50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pic>
          <p:nvPicPr>
            <p:cNvPr id="68" name="그림 67">
              <a:extLst>
                <a:ext uri="{FF2B5EF4-FFF2-40B4-BE49-F238E27FC236}">
                  <a16:creationId xmlns:a16="http://schemas.microsoft.com/office/drawing/2014/main" id="{AFAF599A-5761-2AA5-5A02-F278912EBF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70518">
              <a:off x="1964387" y="2402820"/>
              <a:ext cx="792549" cy="798645"/>
            </a:xfrm>
            <a:prstGeom prst="rect">
              <a:avLst/>
            </a:prstGeom>
          </p:spPr>
        </p:pic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7FC9543C-DB59-7162-A2B0-B7BFDD3F574F}"/>
                </a:ext>
              </a:extLst>
            </p:cNvPr>
            <p:cNvSpPr txBox="1"/>
            <p:nvPr/>
          </p:nvSpPr>
          <p:spPr>
            <a:xfrm>
              <a:off x="2371121" y="2776385"/>
              <a:ext cx="188723" cy="1367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ko-KR" sz="7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Tap</a:t>
              </a:r>
              <a:endParaRPr kumimoji="1" lang="ko-KR" altLang="en-US" sz="7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61229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C5240C3-4643-32A4-3455-E0219EF33A31}"/>
              </a:ext>
            </a:extLst>
          </p:cNvPr>
          <p:cNvSpPr txBox="1"/>
          <p:nvPr/>
        </p:nvSpPr>
        <p:spPr>
          <a:xfrm>
            <a:off x="372860" y="1216238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1200" b="1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2.3.4 </a:t>
            </a:r>
            <a:r>
              <a:rPr lang="ko-KR" altLang="en-US" dirty="0"/>
              <a:t>이미지 롤링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1BFEFC0C-2B04-F9C0-5E36-BAC0CB726EFB}"/>
              </a:ext>
            </a:extLst>
          </p:cNvPr>
          <p:cNvSpPr txBox="1"/>
          <p:nvPr/>
        </p:nvSpPr>
        <p:spPr>
          <a:xfrm>
            <a:off x="372860" y="3716221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1200" b="1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2.3.5 </a:t>
            </a:r>
            <a:r>
              <a:rPr lang="ko-KR" altLang="en-US" dirty="0"/>
              <a:t>유의사항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6F488D32-551D-FE1F-2B73-3FE4E74CD95A}"/>
              </a:ext>
            </a:extLst>
          </p:cNvPr>
          <p:cNvGrpSpPr/>
          <p:nvPr/>
        </p:nvGrpSpPr>
        <p:grpSpPr>
          <a:xfrm>
            <a:off x="5574772" y="1656117"/>
            <a:ext cx="2538121" cy="1301839"/>
            <a:chOff x="5574772" y="1656117"/>
            <a:chExt cx="2538121" cy="1301839"/>
          </a:xfrm>
        </p:grpSpPr>
        <p:grpSp>
          <p:nvGrpSpPr>
            <p:cNvPr id="147" name="그룹 146">
              <a:extLst>
                <a:ext uri="{FF2B5EF4-FFF2-40B4-BE49-F238E27FC236}">
                  <a16:creationId xmlns:a16="http://schemas.microsoft.com/office/drawing/2014/main" id="{18C51414-C104-B360-2A27-5EED349CCDA6}"/>
                </a:ext>
              </a:extLst>
            </p:cNvPr>
            <p:cNvGrpSpPr/>
            <p:nvPr/>
          </p:nvGrpSpPr>
          <p:grpSpPr>
            <a:xfrm>
              <a:off x="6529473" y="2886322"/>
              <a:ext cx="516591" cy="71634"/>
              <a:chOff x="9555869" y="3078649"/>
              <a:chExt cx="702973" cy="97479"/>
            </a:xfrm>
          </p:grpSpPr>
          <p:sp>
            <p:nvSpPr>
              <p:cNvPr id="148" name="타원 147">
                <a:extLst>
                  <a:ext uri="{FF2B5EF4-FFF2-40B4-BE49-F238E27FC236}">
                    <a16:creationId xmlns:a16="http://schemas.microsoft.com/office/drawing/2014/main" id="{289CC367-62D9-AF7D-CD6A-57A4E0156DB5}"/>
                  </a:ext>
                </a:extLst>
              </p:cNvPr>
              <p:cNvSpPr/>
              <p:nvPr/>
            </p:nvSpPr>
            <p:spPr>
              <a:xfrm>
                <a:off x="9555869" y="3082755"/>
                <a:ext cx="93373" cy="93373"/>
              </a:xfrm>
              <a:prstGeom prst="ellips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31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49" name="타원 148">
                <a:extLst>
                  <a:ext uri="{FF2B5EF4-FFF2-40B4-BE49-F238E27FC236}">
                    <a16:creationId xmlns:a16="http://schemas.microsoft.com/office/drawing/2014/main" id="{4858A326-5B71-C41D-6B92-AEAA779DAA7C}"/>
                  </a:ext>
                </a:extLst>
              </p:cNvPr>
              <p:cNvSpPr/>
              <p:nvPr/>
            </p:nvSpPr>
            <p:spPr>
              <a:xfrm>
                <a:off x="9708269" y="3082754"/>
                <a:ext cx="93373" cy="93373"/>
              </a:xfrm>
              <a:prstGeom prst="ellips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50" name="타원 149">
                <a:extLst>
                  <a:ext uri="{FF2B5EF4-FFF2-40B4-BE49-F238E27FC236}">
                    <a16:creationId xmlns:a16="http://schemas.microsoft.com/office/drawing/2014/main" id="{ED59CF0D-F7FD-C8D8-4E55-75E8AC8BB5F1}"/>
                  </a:ext>
                </a:extLst>
              </p:cNvPr>
              <p:cNvSpPr/>
              <p:nvPr/>
            </p:nvSpPr>
            <p:spPr>
              <a:xfrm>
                <a:off x="9860669" y="3082755"/>
                <a:ext cx="93373" cy="93373"/>
              </a:xfrm>
              <a:prstGeom prst="ellips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51" name="타원 150">
                <a:extLst>
                  <a:ext uri="{FF2B5EF4-FFF2-40B4-BE49-F238E27FC236}">
                    <a16:creationId xmlns:a16="http://schemas.microsoft.com/office/drawing/2014/main" id="{193C6915-32C9-5184-6DA4-78AF33D22972}"/>
                  </a:ext>
                </a:extLst>
              </p:cNvPr>
              <p:cNvSpPr/>
              <p:nvPr/>
            </p:nvSpPr>
            <p:spPr>
              <a:xfrm>
                <a:off x="10013069" y="3082754"/>
                <a:ext cx="93373" cy="93373"/>
              </a:xfrm>
              <a:prstGeom prst="ellips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52" name="타원 151">
                <a:extLst>
                  <a:ext uri="{FF2B5EF4-FFF2-40B4-BE49-F238E27FC236}">
                    <a16:creationId xmlns:a16="http://schemas.microsoft.com/office/drawing/2014/main" id="{BD62AF5E-166F-A66B-A4D9-826479D2A056}"/>
                  </a:ext>
                </a:extLst>
              </p:cNvPr>
              <p:cNvSpPr/>
              <p:nvPr/>
            </p:nvSpPr>
            <p:spPr>
              <a:xfrm>
                <a:off x="10165469" y="3078649"/>
                <a:ext cx="93373" cy="93373"/>
              </a:xfrm>
              <a:prstGeom prst="ellipse">
                <a:avLst/>
              </a:prstGeom>
              <a:noFill/>
              <a:ln w="3175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grpSp>
          <p:nvGrpSpPr>
            <p:cNvPr id="153" name="그룹 152">
              <a:extLst>
                <a:ext uri="{FF2B5EF4-FFF2-40B4-BE49-F238E27FC236}">
                  <a16:creationId xmlns:a16="http://schemas.microsoft.com/office/drawing/2014/main" id="{477E45D2-BE79-AA49-D008-2D4B420EB833}"/>
                </a:ext>
              </a:extLst>
            </p:cNvPr>
            <p:cNvGrpSpPr/>
            <p:nvPr/>
          </p:nvGrpSpPr>
          <p:grpSpPr>
            <a:xfrm>
              <a:off x="7155817" y="2890587"/>
              <a:ext cx="57556" cy="63105"/>
              <a:chOff x="7015629" y="5418386"/>
              <a:chExt cx="76607" cy="101632"/>
            </a:xfrm>
            <a:solidFill>
              <a:schemeClr val="tx1"/>
            </a:solidFill>
          </p:grpSpPr>
          <p:sp>
            <p:nvSpPr>
              <p:cNvPr id="154" name="직사각형 153">
                <a:extLst>
                  <a:ext uri="{FF2B5EF4-FFF2-40B4-BE49-F238E27FC236}">
                    <a16:creationId xmlns:a16="http://schemas.microsoft.com/office/drawing/2014/main" id="{137E051C-ADF0-75FC-5A81-ACA1B7535416}"/>
                  </a:ext>
                </a:extLst>
              </p:cNvPr>
              <p:cNvSpPr/>
              <p:nvPr/>
            </p:nvSpPr>
            <p:spPr>
              <a:xfrm>
                <a:off x="7015629" y="5418386"/>
                <a:ext cx="25807" cy="1016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55" name="직사각형 154">
                <a:extLst>
                  <a:ext uri="{FF2B5EF4-FFF2-40B4-BE49-F238E27FC236}">
                    <a16:creationId xmlns:a16="http://schemas.microsoft.com/office/drawing/2014/main" id="{EBC4A760-0080-4CEE-6211-2EE1443BDB1C}"/>
                  </a:ext>
                </a:extLst>
              </p:cNvPr>
              <p:cNvSpPr/>
              <p:nvPr/>
            </p:nvSpPr>
            <p:spPr>
              <a:xfrm>
                <a:off x="7066429" y="5418386"/>
                <a:ext cx="25807" cy="10163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grpSp>
          <p:nvGrpSpPr>
            <p:cNvPr id="156" name="Image">
              <a:extLst>
                <a:ext uri="{FF2B5EF4-FFF2-40B4-BE49-F238E27FC236}">
                  <a16:creationId xmlns:a16="http://schemas.microsoft.com/office/drawing/2014/main" id="{7C69DA5A-A9F6-E9D0-0F92-3A94AEF45C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574772" y="1656117"/>
              <a:ext cx="2538121" cy="1101648"/>
              <a:chOff x="508000" y="1397000"/>
              <a:chExt cx="1008112" cy="1008112"/>
            </a:xfrm>
          </p:grpSpPr>
          <p:sp>
            <p:nvSpPr>
              <p:cNvPr id="157" name="Border">
                <a:extLst>
                  <a:ext uri="{FF2B5EF4-FFF2-40B4-BE49-F238E27FC236}">
                    <a16:creationId xmlns:a16="http://schemas.microsoft.com/office/drawing/2014/main" id="{8F8E7A07-5F09-A88B-0D96-FE0B2037F6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ko-KR" alt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배너</a:t>
                </a:r>
                <a:endParaRPr kumimoji="1" 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58" name="Line 2">
                <a:extLst>
                  <a:ext uri="{FF2B5EF4-FFF2-40B4-BE49-F238E27FC236}">
                    <a16:creationId xmlns:a16="http://schemas.microsoft.com/office/drawing/2014/main" id="{221A99D6-FAD1-3BEF-267C-60F4B4AAEC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custGeom>
                <a:avLst/>
                <a:gdLst>
                  <a:gd name="connsiteX0" fmla="*/ 0 w 1008112"/>
                  <a:gd name="connsiteY0" fmla="*/ 1008112 h 1008112"/>
                  <a:gd name="connsiteX1" fmla="*/ 1008112 w 1008112"/>
                  <a:gd name="connsiteY1" fmla="*/ 0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8112" h="1008112">
                    <a:moveTo>
                      <a:pt x="0" y="1008112"/>
                    </a:moveTo>
                    <a:lnTo>
                      <a:pt x="1008112" y="0"/>
                    </a:lnTo>
                  </a:path>
                </a:pathLst>
              </a:cu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59" name="Line 1">
                <a:extLst>
                  <a:ext uri="{FF2B5EF4-FFF2-40B4-BE49-F238E27FC236}">
                    <a16:creationId xmlns:a16="http://schemas.microsoft.com/office/drawing/2014/main" id="{635CB3FE-2A19-1C1A-85E3-7F095A7965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custGeom>
                <a:avLst/>
                <a:gdLst>
                  <a:gd name="connsiteX0" fmla="*/ 1008112 w 1008112"/>
                  <a:gd name="connsiteY0" fmla="*/ 1008112 h 1008112"/>
                  <a:gd name="connsiteX1" fmla="*/ 0 w 1008112"/>
                  <a:gd name="connsiteY1" fmla="*/ 0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8112" h="1008112">
                    <a:moveTo>
                      <a:pt x="1008112" y="1008112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160" name="TextBox 159">
            <a:extLst>
              <a:ext uri="{FF2B5EF4-FFF2-40B4-BE49-F238E27FC236}">
                <a16:creationId xmlns:a16="http://schemas.microsoft.com/office/drawing/2014/main" id="{487C06E4-AEF7-6949-4530-E5FBB7BD0B38}"/>
              </a:ext>
            </a:extLst>
          </p:cNvPr>
          <p:cNvSpPr txBox="1"/>
          <p:nvPr/>
        </p:nvSpPr>
        <p:spPr>
          <a:xfrm>
            <a:off x="488950" y="1643965"/>
            <a:ext cx="4869720" cy="16382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10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개 이하의 이미지일 경우 노출 케이스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한 이미지당 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n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초간 노출되고 다음 이미지로 자동 롤링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일시정지 버튼 적용 여부 확인 필요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첫번째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마지막 이미지 롤백처리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인디케이터 노출</a:t>
            </a:r>
            <a:b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페이지 수 만큼 출력되며 보고 있는 페이지를 색상으로 표시함</a:t>
            </a:r>
            <a:b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출력할 페이지가 하나일 시 인디케이터 비노출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필요에 따라 일시정지 버튼 사용</a:t>
            </a:r>
            <a:b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일시정지 버튼 선택 시 이미지 자동 롤링 멈추고 재생 버튼으로 변경되어 노출</a:t>
            </a:r>
            <a:b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&gt;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재생 버튼 변경상태에서 선택 시 이미지 자동 롤링 되고 일시정지 버튼으로 노출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91A6F1E3-E873-E954-F068-B0508E295CEF}"/>
              </a:ext>
            </a:extLst>
          </p:cNvPr>
          <p:cNvSpPr txBox="1"/>
          <p:nvPr/>
        </p:nvSpPr>
        <p:spPr>
          <a:xfrm>
            <a:off x="659336" y="4728660"/>
            <a:ext cx="1299715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kumimoji="1" lang="en-US" altLang="ko-KR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1) </a:t>
            </a: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일반 안내 문구 노출 시 형태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3AB71307-B966-E688-A578-C17D8BD3B60D}"/>
              </a:ext>
            </a:extLst>
          </p:cNvPr>
          <p:cNvSpPr txBox="1"/>
          <p:nvPr/>
        </p:nvSpPr>
        <p:spPr>
          <a:xfrm>
            <a:off x="3861595" y="4728660"/>
            <a:ext cx="1745029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kumimoji="1" lang="en-US" altLang="ko-KR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2) </a:t>
            </a: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유의사항을 접어서 노출해야 하는 경우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3FEEA1AB-7F04-5DFA-ADAF-B786953E3A02}"/>
              </a:ext>
            </a:extLst>
          </p:cNvPr>
          <p:cNvSpPr txBox="1"/>
          <p:nvPr/>
        </p:nvSpPr>
        <p:spPr>
          <a:xfrm>
            <a:off x="490659" y="4105427"/>
            <a:ext cx="3672259" cy="3455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유의사항을 안내해야 하는 경우 노출 방식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단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각 화면 사용성에 따라 상이하게 적용해야 하는 경우 해당 화면의 정의를 따라 감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83BD358E-7A62-810F-9A53-9C993EEF2938}"/>
              </a:ext>
            </a:extLst>
          </p:cNvPr>
          <p:cNvGrpSpPr/>
          <p:nvPr/>
        </p:nvGrpSpPr>
        <p:grpSpPr>
          <a:xfrm>
            <a:off x="7376907" y="2435483"/>
            <a:ext cx="839960" cy="740136"/>
            <a:chOff x="1782165" y="2252410"/>
            <a:chExt cx="1035647" cy="939879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14C62B72-8F22-2760-9427-1DE495B0B915}"/>
                </a:ext>
              </a:extLst>
            </p:cNvPr>
            <p:cNvGrpSpPr/>
            <p:nvPr/>
          </p:nvGrpSpPr>
          <p:grpSpPr>
            <a:xfrm>
              <a:off x="1892209" y="2252410"/>
              <a:ext cx="796073" cy="446467"/>
              <a:chOff x="1397731" y="2252410"/>
              <a:chExt cx="796073" cy="446467"/>
            </a:xfrm>
          </p:grpSpPr>
          <p:cxnSp>
            <p:nvCxnSpPr>
              <p:cNvPr id="16" name="직선 화살표 연결선 15">
                <a:extLst>
                  <a:ext uri="{FF2B5EF4-FFF2-40B4-BE49-F238E27FC236}">
                    <a16:creationId xmlns:a16="http://schemas.microsoft.com/office/drawing/2014/main" id="{F1DDA0A3-EFB6-CFF2-2212-34B42871992D}"/>
                  </a:ext>
                </a:extLst>
              </p:cNvPr>
              <p:cNvCxnSpPr>
                <a:cxnSpLocks/>
                <a:stCxn id="17" idx="6"/>
              </p:cNvCxnSpPr>
              <p:nvPr/>
            </p:nvCxnSpPr>
            <p:spPr>
              <a:xfrm flipV="1">
                <a:off x="1846368" y="2475643"/>
                <a:ext cx="347436" cy="1"/>
              </a:xfrm>
              <a:prstGeom prst="straightConnector1">
                <a:avLst/>
              </a:prstGeom>
              <a:solidFill>
                <a:srgbClr val="5B9BD5">
                  <a:alpha val="60000"/>
                </a:srgbClr>
              </a:solidFill>
              <a:ln w="12700" cap="sq">
                <a:solidFill>
                  <a:srgbClr val="5B9BD5"/>
                </a:solidFill>
                <a:prstDash val="sysDot"/>
                <a:miter lim="800000"/>
                <a:headEnd type="none" w="med" len="med"/>
                <a:tailEnd type="arrow" w="sm" len="sm"/>
              </a:ln>
            </p:spPr>
          </p:cxnSp>
          <p:sp>
            <p:nvSpPr>
              <p:cNvPr id="17" name="Touch Point">
                <a:extLst>
                  <a:ext uri="{FF2B5EF4-FFF2-40B4-BE49-F238E27FC236}">
                    <a16:creationId xmlns:a16="http://schemas.microsoft.com/office/drawing/2014/main" id="{353CDB73-6860-BE67-4ABD-DEFBA7C36E9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397731" y="2252410"/>
                <a:ext cx="448637" cy="446467"/>
              </a:xfrm>
              <a:prstGeom prst="ellipse">
                <a:avLst/>
              </a:prstGeom>
              <a:solidFill>
                <a:srgbClr val="5B9BD5">
                  <a:alpha val="20000"/>
                </a:srgbClr>
              </a:solidFill>
              <a:ln w="12700" cap="sq">
                <a:solidFill>
                  <a:srgbClr val="5B9BD5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750" spc="-6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</p:grpSp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79CE1F8D-EB99-5932-8788-8CAA34D40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82165" y="2393644"/>
              <a:ext cx="792549" cy="798645"/>
            </a:xfrm>
            <a:prstGeom prst="rect">
              <a:avLst/>
            </a:prstGeom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BE317770-5FE5-A458-4BFC-4E711411D3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35000"/>
            </a:blip>
            <a:stretch>
              <a:fillRect/>
            </a:stretch>
          </p:blipFill>
          <p:spPr>
            <a:xfrm rot="1845139">
              <a:off x="2025263" y="2393642"/>
              <a:ext cx="792549" cy="798645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E10C8D9-F498-C37A-6AE0-DDFCF1295D38}"/>
                </a:ext>
              </a:extLst>
            </p:cNvPr>
            <p:cNvSpPr txBox="1"/>
            <p:nvPr/>
          </p:nvSpPr>
          <p:spPr>
            <a:xfrm>
              <a:off x="2165570" y="2761341"/>
              <a:ext cx="237136" cy="15633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Flick</a:t>
              </a:r>
              <a:endPara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608697C-379E-7C26-1B06-8F0081635D54}"/>
              </a:ext>
            </a:extLst>
          </p:cNvPr>
          <p:cNvGrpSpPr/>
          <p:nvPr/>
        </p:nvGrpSpPr>
        <p:grpSpPr>
          <a:xfrm>
            <a:off x="3852759" y="4985337"/>
            <a:ext cx="2338978" cy="1133211"/>
            <a:chOff x="3852759" y="4985337"/>
            <a:chExt cx="2338978" cy="1133211"/>
          </a:xfrm>
        </p:grpSpPr>
        <p:sp>
          <p:nvSpPr>
            <p:cNvPr id="165" name="사각형: 둥근 위쪽 모서리 164">
              <a:extLst>
                <a:ext uri="{FF2B5EF4-FFF2-40B4-BE49-F238E27FC236}">
                  <a16:creationId xmlns:a16="http://schemas.microsoft.com/office/drawing/2014/main" id="{B792EBE3-A57F-2DD8-5484-F8A90823A72C}"/>
                </a:ext>
              </a:extLst>
            </p:cNvPr>
            <p:cNvSpPr/>
            <p:nvPr/>
          </p:nvSpPr>
          <p:spPr>
            <a:xfrm>
              <a:off x="3852759" y="4990812"/>
              <a:ext cx="2338978" cy="308739"/>
            </a:xfrm>
            <a:prstGeom prst="round2SameRect">
              <a:avLst>
                <a:gd name="adj1" fmla="val 30534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36000" rIns="54000" bIns="36000" rtlCol="0" anchor="ctr"/>
            <a:lstStyle/>
            <a:p>
              <a:pPr algn="l"/>
              <a:endPara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B8BF2A3F-6690-498D-4558-ADAA34272CB6}"/>
                </a:ext>
              </a:extLst>
            </p:cNvPr>
            <p:cNvSpPr txBox="1"/>
            <p:nvPr/>
          </p:nvSpPr>
          <p:spPr>
            <a:xfrm>
              <a:off x="4136467" y="5083288"/>
              <a:ext cx="353943" cy="12484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kumimoji="1" lang="ko-KR" altLang="en-US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유의사항</a:t>
              </a:r>
            </a:p>
          </p:txBody>
        </p:sp>
        <p:sp>
          <p:nvSpPr>
            <p:cNvPr id="171" name="사각형: 둥근 모서리 170">
              <a:extLst>
                <a:ext uri="{FF2B5EF4-FFF2-40B4-BE49-F238E27FC236}">
                  <a16:creationId xmlns:a16="http://schemas.microsoft.com/office/drawing/2014/main" id="{76661312-08F1-7D6B-CD82-8EE68904337D}"/>
                </a:ext>
              </a:extLst>
            </p:cNvPr>
            <p:cNvSpPr/>
            <p:nvPr/>
          </p:nvSpPr>
          <p:spPr>
            <a:xfrm>
              <a:off x="3852759" y="4985337"/>
              <a:ext cx="2338978" cy="1133211"/>
            </a:xfrm>
            <a:prstGeom prst="roundRect">
              <a:avLst>
                <a:gd name="adj" fmla="val 7519"/>
              </a:avLst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36000" rIns="54000" bIns="36000" rtlCol="0" anchor="ctr"/>
            <a:lstStyle/>
            <a:p>
              <a:pPr algn="ctr"/>
              <a:endPara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72" name="그래픽 171">
              <a:extLst>
                <a:ext uri="{FF2B5EF4-FFF2-40B4-BE49-F238E27FC236}">
                  <a16:creationId xmlns:a16="http://schemas.microsoft.com/office/drawing/2014/main" id="{2E480B39-1169-A4B1-87D4-99FB1EA5A9AA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5972168" y="5074881"/>
              <a:ext cx="69349" cy="133744"/>
            </a:xfrm>
            <a:prstGeom prst="rect">
              <a:avLst/>
            </a:prstGeom>
          </p:spPr>
        </p:pic>
        <p:sp>
          <p:nvSpPr>
            <p:cNvPr id="3" name="Info">
              <a:extLst>
                <a:ext uri="{FF2B5EF4-FFF2-40B4-BE49-F238E27FC236}">
                  <a16:creationId xmlns:a16="http://schemas.microsoft.com/office/drawing/2014/main" id="{5933FA0D-768B-084D-2210-96DFFC0D432E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954538" y="5083288"/>
              <a:ext cx="136307" cy="136307"/>
            </a:xfrm>
            <a:custGeom>
              <a:avLst/>
              <a:gdLst>
                <a:gd name="T0" fmla="*/ 333 w 666"/>
                <a:gd name="T1" fmla="*/ 0 h 667"/>
                <a:gd name="T2" fmla="*/ 0 w 666"/>
                <a:gd name="T3" fmla="*/ 333 h 667"/>
                <a:gd name="T4" fmla="*/ 333 w 666"/>
                <a:gd name="T5" fmla="*/ 667 h 667"/>
                <a:gd name="T6" fmla="*/ 666 w 666"/>
                <a:gd name="T7" fmla="*/ 333 h 667"/>
                <a:gd name="T8" fmla="*/ 333 w 666"/>
                <a:gd name="T9" fmla="*/ 0 h 667"/>
                <a:gd name="T10" fmla="*/ 333 w 666"/>
                <a:gd name="T11" fmla="*/ 27 h 667"/>
                <a:gd name="T12" fmla="*/ 640 w 666"/>
                <a:gd name="T13" fmla="*/ 333 h 667"/>
                <a:gd name="T14" fmla="*/ 333 w 666"/>
                <a:gd name="T15" fmla="*/ 640 h 667"/>
                <a:gd name="T16" fmla="*/ 26 w 666"/>
                <a:gd name="T17" fmla="*/ 333 h 667"/>
                <a:gd name="T18" fmla="*/ 333 w 666"/>
                <a:gd name="T19" fmla="*/ 27 h 667"/>
                <a:gd name="T20" fmla="*/ 317 w 666"/>
                <a:gd name="T21" fmla="*/ 172 h 667"/>
                <a:gd name="T22" fmla="*/ 312 w 666"/>
                <a:gd name="T23" fmla="*/ 177 h 667"/>
                <a:gd name="T24" fmla="*/ 312 w 666"/>
                <a:gd name="T25" fmla="*/ 212 h 667"/>
                <a:gd name="T26" fmla="*/ 317 w 666"/>
                <a:gd name="T27" fmla="*/ 217 h 667"/>
                <a:gd name="T28" fmla="*/ 349 w 666"/>
                <a:gd name="T29" fmla="*/ 217 h 667"/>
                <a:gd name="T30" fmla="*/ 354 w 666"/>
                <a:gd name="T31" fmla="*/ 212 h 667"/>
                <a:gd name="T32" fmla="*/ 354 w 666"/>
                <a:gd name="T33" fmla="*/ 177 h 667"/>
                <a:gd name="T34" fmla="*/ 349 w 666"/>
                <a:gd name="T35" fmla="*/ 172 h 667"/>
                <a:gd name="T36" fmla="*/ 317 w 666"/>
                <a:gd name="T37" fmla="*/ 172 h 667"/>
                <a:gd name="T38" fmla="*/ 318 w 666"/>
                <a:gd name="T39" fmla="*/ 268 h 667"/>
                <a:gd name="T40" fmla="*/ 313 w 666"/>
                <a:gd name="T41" fmla="*/ 273 h 667"/>
                <a:gd name="T42" fmla="*/ 313 w 666"/>
                <a:gd name="T43" fmla="*/ 492 h 667"/>
                <a:gd name="T44" fmla="*/ 318 w 666"/>
                <a:gd name="T45" fmla="*/ 497 h 667"/>
                <a:gd name="T46" fmla="*/ 348 w 666"/>
                <a:gd name="T47" fmla="*/ 497 h 667"/>
                <a:gd name="T48" fmla="*/ 353 w 666"/>
                <a:gd name="T49" fmla="*/ 492 h 667"/>
                <a:gd name="T50" fmla="*/ 353 w 666"/>
                <a:gd name="T51" fmla="*/ 273 h 667"/>
                <a:gd name="T52" fmla="*/ 348 w 666"/>
                <a:gd name="T53" fmla="*/ 268 h 667"/>
                <a:gd name="T54" fmla="*/ 318 w 666"/>
                <a:gd name="T55" fmla="*/ 268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667">
                  <a:moveTo>
                    <a:pt x="333" y="0"/>
                  </a:moveTo>
                  <a:cubicBezTo>
                    <a:pt x="149" y="0"/>
                    <a:pt x="0" y="149"/>
                    <a:pt x="0" y="333"/>
                  </a:cubicBezTo>
                  <a:cubicBezTo>
                    <a:pt x="0" y="517"/>
                    <a:pt x="149" y="667"/>
                    <a:pt x="333" y="667"/>
                  </a:cubicBezTo>
                  <a:cubicBezTo>
                    <a:pt x="517" y="667"/>
                    <a:pt x="666" y="517"/>
                    <a:pt x="666" y="333"/>
                  </a:cubicBezTo>
                  <a:cubicBezTo>
                    <a:pt x="666" y="149"/>
                    <a:pt x="517" y="0"/>
                    <a:pt x="333" y="0"/>
                  </a:cubicBezTo>
                  <a:close/>
                  <a:moveTo>
                    <a:pt x="333" y="27"/>
                  </a:moveTo>
                  <a:cubicBezTo>
                    <a:pt x="502" y="27"/>
                    <a:pt x="640" y="164"/>
                    <a:pt x="640" y="333"/>
                  </a:cubicBezTo>
                  <a:cubicBezTo>
                    <a:pt x="640" y="503"/>
                    <a:pt x="502" y="640"/>
                    <a:pt x="333" y="640"/>
                  </a:cubicBezTo>
                  <a:cubicBezTo>
                    <a:pt x="163" y="640"/>
                    <a:pt x="26" y="503"/>
                    <a:pt x="26" y="333"/>
                  </a:cubicBezTo>
                  <a:cubicBezTo>
                    <a:pt x="26" y="164"/>
                    <a:pt x="163" y="27"/>
                    <a:pt x="333" y="27"/>
                  </a:cubicBezTo>
                  <a:close/>
                  <a:moveTo>
                    <a:pt x="317" y="172"/>
                  </a:moveTo>
                  <a:cubicBezTo>
                    <a:pt x="314" y="172"/>
                    <a:pt x="312" y="174"/>
                    <a:pt x="312" y="177"/>
                  </a:cubicBezTo>
                  <a:lnTo>
                    <a:pt x="312" y="212"/>
                  </a:lnTo>
                  <a:cubicBezTo>
                    <a:pt x="312" y="215"/>
                    <a:pt x="314" y="217"/>
                    <a:pt x="317" y="217"/>
                  </a:cubicBezTo>
                  <a:lnTo>
                    <a:pt x="349" y="217"/>
                  </a:lnTo>
                  <a:cubicBezTo>
                    <a:pt x="352" y="217"/>
                    <a:pt x="354" y="215"/>
                    <a:pt x="354" y="212"/>
                  </a:cubicBezTo>
                  <a:lnTo>
                    <a:pt x="354" y="177"/>
                  </a:lnTo>
                  <a:cubicBezTo>
                    <a:pt x="354" y="174"/>
                    <a:pt x="352" y="172"/>
                    <a:pt x="349" y="172"/>
                  </a:cubicBezTo>
                  <a:lnTo>
                    <a:pt x="317" y="172"/>
                  </a:lnTo>
                  <a:close/>
                  <a:moveTo>
                    <a:pt x="318" y="268"/>
                  </a:moveTo>
                  <a:cubicBezTo>
                    <a:pt x="315" y="268"/>
                    <a:pt x="313" y="270"/>
                    <a:pt x="313" y="273"/>
                  </a:cubicBezTo>
                  <a:lnTo>
                    <a:pt x="313" y="492"/>
                  </a:lnTo>
                  <a:cubicBezTo>
                    <a:pt x="313" y="495"/>
                    <a:pt x="315" y="497"/>
                    <a:pt x="318" y="497"/>
                  </a:cubicBezTo>
                  <a:lnTo>
                    <a:pt x="348" y="497"/>
                  </a:lnTo>
                  <a:cubicBezTo>
                    <a:pt x="351" y="497"/>
                    <a:pt x="353" y="495"/>
                    <a:pt x="353" y="492"/>
                  </a:cubicBezTo>
                  <a:lnTo>
                    <a:pt x="353" y="273"/>
                  </a:lnTo>
                  <a:cubicBezTo>
                    <a:pt x="353" y="270"/>
                    <a:pt x="351" y="268"/>
                    <a:pt x="348" y="268"/>
                  </a:cubicBezTo>
                  <a:lnTo>
                    <a:pt x="318" y="268"/>
                  </a:ln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651302F8-AB3C-01E1-4697-7EEB01515ABF}"/>
                </a:ext>
              </a:extLst>
            </p:cNvPr>
            <p:cNvGrpSpPr/>
            <p:nvPr/>
          </p:nvGrpSpPr>
          <p:grpSpPr>
            <a:xfrm>
              <a:off x="3889587" y="5353161"/>
              <a:ext cx="2184128" cy="623187"/>
              <a:chOff x="3889587" y="5353161"/>
              <a:chExt cx="2184128" cy="623187"/>
            </a:xfrm>
          </p:grpSpPr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5112F30C-A141-A749-249F-9032367A1D68}"/>
                  </a:ext>
                </a:extLst>
              </p:cNvPr>
              <p:cNvSpPr txBox="1"/>
              <p:nvPr/>
            </p:nvSpPr>
            <p:spPr>
              <a:xfrm>
                <a:off x="4124635" y="5361184"/>
                <a:ext cx="1949080" cy="24590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kumimoji="1" lang="ko-KR" altLang="en-US" sz="70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유의사항 내용이 노출됩니다</a:t>
                </a:r>
                <a:r>
                  <a:rPr kumimoji="1" lang="en-US" altLang="ko-KR" sz="70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. </a:t>
                </a:r>
                <a:r>
                  <a:rPr kumimoji="1" lang="ko-KR" altLang="en-US" sz="70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길어지는 경우 줄 바꿈 하여 노출됩니다</a:t>
                </a:r>
                <a:r>
                  <a:rPr kumimoji="1" lang="en-US" altLang="ko-KR" sz="70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.</a:t>
                </a:r>
              </a:p>
            </p:txBody>
          </p:sp>
          <p:sp>
            <p:nvSpPr>
              <p:cNvPr id="169" name="TextBox 168">
                <a:extLst>
                  <a:ext uri="{FF2B5EF4-FFF2-40B4-BE49-F238E27FC236}">
                    <a16:creationId xmlns:a16="http://schemas.microsoft.com/office/drawing/2014/main" id="{D3E05E10-14D7-2D0D-B0CD-0B04FE9AC1F4}"/>
                  </a:ext>
                </a:extLst>
              </p:cNvPr>
              <p:cNvSpPr txBox="1"/>
              <p:nvPr/>
            </p:nvSpPr>
            <p:spPr>
              <a:xfrm>
                <a:off x="4124635" y="5730447"/>
                <a:ext cx="1949080" cy="24590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l">
                  <a:lnSpc>
                    <a:spcPct val="120000"/>
                  </a:lnSpc>
                </a:pPr>
                <a:r>
                  <a:rPr kumimoji="1" lang="ko-KR" altLang="en-US" sz="70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유의사항 내용이 노출됩니다</a:t>
                </a:r>
                <a:r>
                  <a:rPr kumimoji="1" lang="en-US" altLang="ko-KR" sz="70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. </a:t>
                </a:r>
                <a:r>
                  <a:rPr kumimoji="1" lang="ko-KR" altLang="en-US" sz="70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길어지는 경우 줄 바꿈 하여 노출됩니다</a:t>
                </a:r>
                <a:r>
                  <a:rPr kumimoji="1" lang="en-US" altLang="ko-KR" sz="70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.</a:t>
                </a: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7DB128F-C0BE-7313-0EE0-C888B7FA21C3}"/>
                  </a:ext>
                </a:extLst>
              </p:cNvPr>
              <p:cNvSpPr txBox="1"/>
              <p:nvPr/>
            </p:nvSpPr>
            <p:spPr>
              <a:xfrm>
                <a:off x="3889587" y="5353161"/>
                <a:ext cx="503289" cy="169277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pPr algn="l">
                  <a:buClrTx/>
                </a:pPr>
                <a:r>
                  <a:rPr lang="ko-KR" altLang="en-US" sz="500" b="0" dirty="0">
                    <a:solidFill>
                      <a:srgbClr val="8F8F8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●</a:t>
                </a:r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19A984B-033D-D4F8-8A4B-697A8C6C8098}"/>
                  </a:ext>
                </a:extLst>
              </p:cNvPr>
              <p:cNvSpPr txBox="1"/>
              <p:nvPr/>
            </p:nvSpPr>
            <p:spPr>
              <a:xfrm>
                <a:off x="3889587" y="5710844"/>
                <a:ext cx="503289" cy="169277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pPr algn="l">
                  <a:buClrTx/>
                </a:pPr>
                <a:r>
                  <a:rPr lang="ko-KR" altLang="en-US" sz="500" b="0" dirty="0">
                    <a:solidFill>
                      <a:srgbClr val="8F8F8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●</a:t>
                </a:r>
              </a:p>
            </p:txBody>
          </p:sp>
        </p:grp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2B001235-D646-0DA2-2DB6-D688837FDAB5}"/>
              </a:ext>
            </a:extLst>
          </p:cNvPr>
          <p:cNvGrpSpPr/>
          <p:nvPr/>
        </p:nvGrpSpPr>
        <p:grpSpPr>
          <a:xfrm>
            <a:off x="659336" y="4979828"/>
            <a:ext cx="2646000" cy="731016"/>
            <a:chOff x="659336" y="4979828"/>
            <a:chExt cx="2646000" cy="731016"/>
          </a:xfrm>
        </p:grpSpPr>
        <p:sp>
          <p:nvSpPr>
            <p:cNvPr id="161" name="사각형: 둥근 모서리 160">
              <a:extLst>
                <a:ext uri="{FF2B5EF4-FFF2-40B4-BE49-F238E27FC236}">
                  <a16:creationId xmlns:a16="http://schemas.microsoft.com/office/drawing/2014/main" id="{83C24AFF-E958-1321-41E3-1FEDEDAEB4DC}"/>
                </a:ext>
              </a:extLst>
            </p:cNvPr>
            <p:cNvSpPr/>
            <p:nvPr/>
          </p:nvSpPr>
          <p:spPr>
            <a:xfrm>
              <a:off x="659336" y="4979828"/>
              <a:ext cx="2646000" cy="731016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9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36000" rIns="54000" bIns="36000" rtlCol="0" anchor="ctr"/>
            <a:lstStyle/>
            <a:p>
              <a:pPr algn="l"/>
              <a:endPara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62D1FA2A-FC46-C477-F3AB-D9C4AC815B75}"/>
                </a:ext>
              </a:extLst>
            </p:cNvPr>
            <p:cNvSpPr txBox="1"/>
            <p:nvPr/>
          </p:nvSpPr>
          <p:spPr>
            <a:xfrm>
              <a:off x="791099" y="5172379"/>
              <a:ext cx="2389189" cy="4039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ct val="120000"/>
                </a:lnSpc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pPr marL="72000" indent="-72000">
                <a:buFont typeface="Arial" panose="020B0604020202020204" pitchFamily="34" charset="0"/>
                <a:buChar char="•"/>
              </a:pPr>
              <a:r>
                <a:rPr lang="ko-KR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유의사항 내용이 노출됩니다</a:t>
              </a:r>
              <a:r>
                <a:rPr lang="en-US" altLang="ko-KR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</a:p>
            <a:p>
              <a:pPr marL="72000" indent="-72000">
                <a:buFont typeface="Arial" panose="020B0604020202020204" pitchFamily="34" charset="0"/>
                <a:buChar char="•"/>
              </a:pPr>
              <a:r>
                <a:rPr lang="ko-KR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유의사항 내용이 노출됩니다</a:t>
              </a:r>
              <a:r>
                <a:rPr lang="en-US" altLang="ko-KR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 </a:t>
              </a:r>
              <a:r>
                <a:rPr lang="ko-KR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길어지는 경우 줄 바꿈 하여 노출됩니다</a:t>
              </a:r>
              <a:r>
                <a:rPr lang="en-US" altLang="ko-KR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  <a:endParaRPr kumimoji="1" lang="en-US" altLang="ko-KR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A48FF5A2-F81D-D4D5-979B-50945EF7D3E5}"/>
                </a:ext>
              </a:extLst>
            </p:cNvPr>
            <p:cNvSpPr txBox="1"/>
            <p:nvPr/>
          </p:nvSpPr>
          <p:spPr>
            <a:xfrm>
              <a:off x="897633" y="5008085"/>
              <a:ext cx="406355" cy="12484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유의사항</a:t>
              </a:r>
            </a:p>
          </p:txBody>
        </p:sp>
        <p:sp>
          <p:nvSpPr>
            <p:cNvPr id="7" name="Info">
              <a:extLst>
                <a:ext uri="{FF2B5EF4-FFF2-40B4-BE49-F238E27FC236}">
                  <a16:creationId xmlns:a16="http://schemas.microsoft.com/office/drawing/2014/main" id="{9B41F6AE-0449-7E98-2F8D-53B6E836C47E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24239" y="5015134"/>
              <a:ext cx="136307" cy="136307"/>
            </a:xfrm>
            <a:custGeom>
              <a:avLst/>
              <a:gdLst>
                <a:gd name="T0" fmla="*/ 333 w 666"/>
                <a:gd name="T1" fmla="*/ 0 h 667"/>
                <a:gd name="T2" fmla="*/ 0 w 666"/>
                <a:gd name="T3" fmla="*/ 333 h 667"/>
                <a:gd name="T4" fmla="*/ 333 w 666"/>
                <a:gd name="T5" fmla="*/ 667 h 667"/>
                <a:gd name="T6" fmla="*/ 666 w 666"/>
                <a:gd name="T7" fmla="*/ 333 h 667"/>
                <a:gd name="T8" fmla="*/ 333 w 666"/>
                <a:gd name="T9" fmla="*/ 0 h 667"/>
                <a:gd name="T10" fmla="*/ 333 w 666"/>
                <a:gd name="T11" fmla="*/ 27 h 667"/>
                <a:gd name="T12" fmla="*/ 640 w 666"/>
                <a:gd name="T13" fmla="*/ 333 h 667"/>
                <a:gd name="T14" fmla="*/ 333 w 666"/>
                <a:gd name="T15" fmla="*/ 640 h 667"/>
                <a:gd name="T16" fmla="*/ 26 w 666"/>
                <a:gd name="T17" fmla="*/ 333 h 667"/>
                <a:gd name="T18" fmla="*/ 333 w 666"/>
                <a:gd name="T19" fmla="*/ 27 h 667"/>
                <a:gd name="T20" fmla="*/ 317 w 666"/>
                <a:gd name="T21" fmla="*/ 172 h 667"/>
                <a:gd name="T22" fmla="*/ 312 w 666"/>
                <a:gd name="T23" fmla="*/ 177 h 667"/>
                <a:gd name="T24" fmla="*/ 312 w 666"/>
                <a:gd name="T25" fmla="*/ 212 h 667"/>
                <a:gd name="T26" fmla="*/ 317 w 666"/>
                <a:gd name="T27" fmla="*/ 217 h 667"/>
                <a:gd name="T28" fmla="*/ 349 w 666"/>
                <a:gd name="T29" fmla="*/ 217 h 667"/>
                <a:gd name="T30" fmla="*/ 354 w 666"/>
                <a:gd name="T31" fmla="*/ 212 h 667"/>
                <a:gd name="T32" fmla="*/ 354 w 666"/>
                <a:gd name="T33" fmla="*/ 177 h 667"/>
                <a:gd name="T34" fmla="*/ 349 w 666"/>
                <a:gd name="T35" fmla="*/ 172 h 667"/>
                <a:gd name="T36" fmla="*/ 317 w 666"/>
                <a:gd name="T37" fmla="*/ 172 h 667"/>
                <a:gd name="T38" fmla="*/ 318 w 666"/>
                <a:gd name="T39" fmla="*/ 268 h 667"/>
                <a:gd name="T40" fmla="*/ 313 w 666"/>
                <a:gd name="T41" fmla="*/ 273 h 667"/>
                <a:gd name="T42" fmla="*/ 313 w 666"/>
                <a:gd name="T43" fmla="*/ 492 h 667"/>
                <a:gd name="T44" fmla="*/ 318 w 666"/>
                <a:gd name="T45" fmla="*/ 497 h 667"/>
                <a:gd name="T46" fmla="*/ 348 w 666"/>
                <a:gd name="T47" fmla="*/ 497 h 667"/>
                <a:gd name="T48" fmla="*/ 353 w 666"/>
                <a:gd name="T49" fmla="*/ 492 h 667"/>
                <a:gd name="T50" fmla="*/ 353 w 666"/>
                <a:gd name="T51" fmla="*/ 273 h 667"/>
                <a:gd name="T52" fmla="*/ 348 w 666"/>
                <a:gd name="T53" fmla="*/ 268 h 667"/>
                <a:gd name="T54" fmla="*/ 318 w 666"/>
                <a:gd name="T55" fmla="*/ 268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666" h="667">
                  <a:moveTo>
                    <a:pt x="333" y="0"/>
                  </a:moveTo>
                  <a:cubicBezTo>
                    <a:pt x="149" y="0"/>
                    <a:pt x="0" y="149"/>
                    <a:pt x="0" y="333"/>
                  </a:cubicBezTo>
                  <a:cubicBezTo>
                    <a:pt x="0" y="517"/>
                    <a:pt x="149" y="667"/>
                    <a:pt x="333" y="667"/>
                  </a:cubicBezTo>
                  <a:cubicBezTo>
                    <a:pt x="517" y="667"/>
                    <a:pt x="666" y="517"/>
                    <a:pt x="666" y="333"/>
                  </a:cubicBezTo>
                  <a:cubicBezTo>
                    <a:pt x="666" y="149"/>
                    <a:pt x="517" y="0"/>
                    <a:pt x="333" y="0"/>
                  </a:cubicBezTo>
                  <a:close/>
                  <a:moveTo>
                    <a:pt x="333" y="27"/>
                  </a:moveTo>
                  <a:cubicBezTo>
                    <a:pt x="502" y="27"/>
                    <a:pt x="640" y="164"/>
                    <a:pt x="640" y="333"/>
                  </a:cubicBezTo>
                  <a:cubicBezTo>
                    <a:pt x="640" y="503"/>
                    <a:pt x="502" y="640"/>
                    <a:pt x="333" y="640"/>
                  </a:cubicBezTo>
                  <a:cubicBezTo>
                    <a:pt x="163" y="640"/>
                    <a:pt x="26" y="503"/>
                    <a:pt x="26" y="333"/>
                  </a:cubicBezTo>
                  <a:cubicBezTo>
                    <a:pt x="26" y="164"/>
                    <a:pt x="163" y="27"/>
                    <a:pt x="333" y="27"/>
                  </a:cubicBezTo>
                  <a:close/>
                  <a:moveTo>
                    <a:pt x="317" y="172"/>
                  </a:moveTo>
                  <a:cubicBezTo>
                    <a:pt x="314" y="172"/>
                    <a:pt x="312" y="174"/>
                    <a:pt x="312" y="177"/>
                  </a:cubicBezTo>
                  <a:lnTo>
                    <a:pt x="312" y="212"/>
                  </a:lnTo>
                  <a:cubicBezTo>
                    <a:pt x="312" y="215"/>
                    <a:pt x="314" y="217"/>
                    <a:pt x="317" y="217"/>
                  </a:cubicBezTo>
                  <a:lnTo>
                    <a:pt x="349" y="217"/>
                  </a:lnTo>
                  <a:cubicBezTo>
                    <a:pt x="352" y="217"/>
                    <a:pt x="354" y="215"/>
                    <a:pt x="354" y="212"/>
                  </a:cubicBezTo>
                  <a:lnTo>
                    <a:pt x="354" y="177"/>
                  </a:lnTo>
                  <a:cubicBezTo>
                    <a:pt x="354" y="174"/>
                    <a:pt x="352" y="172"/>
                    <a:pt x="349" y="172"/>
                  </a:cubicBezTo>
                  <a:lnTo>
                    <a:pt x="317" y="172"/>
                  </a:lnTo>
                  <a:close/>
                  <a:moveTo>
                    <a:pt x="318" y="268"/>
                  </a:moveTo>
                  <a:cubicBezTo>
                    <a:pt x="315" y="268"/>
                    <a:pt x="313" y="270"/>
                    <a:pt x="313" y="273"/>
                  </a:cubicBezTo>
                  <a:lnTo>
                    <a:pt x="313" y="492"/>
                  </a:lnTo>
                  <a:cubicBezTo>
                    <a:pt x="313" y="495"/>
                    <a:pt x="315" y="497"/>
                    <a:pt x="318" y="497"/>
                  </a:cubicBezTo>
                  <a:lnTo>
                    <a:pt x="348" y="497"/>
                  </a:lnTo>
                  <a:cubicBezTo>
                    <a:pt x="351" y="497"/>
                    <a:pt x="353" y="495"/>
                    <a:pt x="353" y="492"/>
                  </a:cubicBezTo>
                  <a:lnTo>
                    <a:pt x="353" y="273"/>
                  </a:lnTo>
                  <a:cubicBezTo>
                    <a:pt x="353" y="270"/>
                    <a:pt x="351" y="268"/>
                    <a:pt x="348" y="268"/>
                  </a:cubicBezTo>
                  <a:lnTo>
                    <a:pt x="318" y="268"/>
                  </a:ln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567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0EBC048-CC15-C7E1-C37C-161DC2F1840E}"/>
              </a:ext>
            </a:extLst>
          </p:cNvPr>
          <p:cNvSpPr txBox="1"/>
          <p:nvPr/>
        </p:nvSpPr>
        <p:spPr>
          <a:xfrm>
            <a:off x="372860" y="1216238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1200" b="1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2.3.6 </a:t>
            </a:r>
            <a:r>
              <a:rPr lang="ko-KR" altLang="en-US" dirty="0"/>
              <a:t>정보 안내 버튼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F981E3-F3A6-DDA1-F62E-4F8917260515}"/>
              </a:ext>
            </a:extLst>
          </p:cNvPr>
          <p:cNvSpPr txBox="1"/>
          <p:nvPr/>
        </p:nvSpPr>
        <p:spPr>
          <a:xfrm>
            <a:off x="4197951" y="1626130"/>
            <a:ext cx="3669594" cy="53021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안내 팝업으로 연결을 위해 사용하는 버튼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선택 시 레이어 팝업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기본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출력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단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각 화면 사용성에 따라 상이하게 적용해야 하는 경우 해당 화면의 정의를 따름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E859DC6-B166-A2F6-E37C-C6C0ACC6B257}"/>
              </a:ext>
            </a:extLst>
          </p:cNvPr>
          <p:cNvSpPr txBox="1"/>
          <p:nvPr/>
        </p:nvSpPr>
        <p:spPr>
          <a:xfrm>
            <a:off x="372860" y="2680255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1200" b="1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2.3.7 </a:t>
            </a:r>
            <a:r>
              <a:rPr lang="ko-KR" altLang="en-US" dirty="0"/>
              <a:t>수량 선택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7430189-9536-ED54-DB5D-C7609FBDA570}"/>
              </a:ext>
            </a:extLst>
          </p:cNvPr>
          <p:cNvSpPr txBox="1"/>
          <p:nvPr/>
        </p:nvSpPr>
        <p:spPr>
          <a:xfrm>
            <a:off x="4197951" y="3246580"/>
            <a:ext cx="2312171" cy="10842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기본값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‘1’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을 기준으로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-,+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버튼 선택하여 증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감 가능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숫자 입력 후 엔터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포커스 아웃 시 숫자 변동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최소 수량 도달 시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'-'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버튼 비활성화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최대 수량 도달 시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'+'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버튼 비활성화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최소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최대 수량 도달 시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alert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메시지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0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입력 후 포커스 아웃 시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alert</a:t>
            </a:r>
            <a:endParaRPr kumimoji="1" lang="ko-KR" altLang="en-US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093A6102-5046-30A1-D5BA-4CE27E1631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684569"/>
              </p:ext>
            </p:extLst>
          </p:nvPr>
        </p:nvGraphicFramePr>
        <p:xfrm>
          <a:off x="452438" y="1616050"/>
          <a:ext cx="3411660" cy="6899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5830">
                  <a:extLst>
                    <a:ext uri="{9D8B030D-6E8A-4147-A177-3AD203B41FA5}">
                      <a16:colId xmlns:a16="http://schemas.microsoft.com/office/drawing/2014/main" val="2518221748"/>
                    </a:ext>
                  </a:extLst>
                </a:gridCol>
                <a:gridCol w="1705830">
                  <a:extLst>
                    <a:ext uri="{9D8B030D-6E8A-4147-A177-3AD203B41FA5}">
                      <a16:colId xmlns:a16="http://schemas.microsoft.com/office/drawing/2014/main" val="937856375"/>
                    </a:ext>
                  </a:extLst>
                </a:gridCol>
              </a:tblGrid>
              <a:tr h="19737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ko-KR" altLang="en-US" sz="800" b="1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도움말 형태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ko-KR" altLang="en-US" sz="800" b="1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주의사항 </a:t>
                      </a:r>
                      <a:r>
                        <a:rPr kumimoji="1" lang="en-US" altLang="ko-KR" sz="800" b="1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(</a:t>
                      </a:r>
                      <a:r>
                        <a:rPr kumimoji="1" lang="ko-KR" altLang="en-US" sz="800" b="1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유의사항</a:t>
                      </a:r>
                      <a:r>
                        <a:rPr kumimoji="1" lang="en-US" altLang="ko-KR" sz="800" b="1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)</a:t>
                      </a:r>
                      <a:endParaRPr kumimoji="1" lang="ko-KR" altLang="en-US" sz="800" b="1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5285824"/>
                  </a:ext>
                </a:extLst>
              </a:tr>
              <a:tr h="476585">
                <a:tc>
                  <a:txBody>
                    <a:bodyPr/>
                    <a:lstStyle/>
                    <a:p>
                      <a:pPr latinLnBrk="1"/>
                      <a:endParaRPr lang="ko-KR" altLang="en-US" sz="800" b="0" i="0" spc="-60" baseline="0" dirty="0">
                        <a:latin typeface="HCR Dotum" panose="02030504000101010101" pitchFamily="18" charset="-127"/>
                        <a:ea typeface="HCR Dotum" panose="02030504000101010101" pitchFamily="18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b="0" i="0" spc="-60" baseline="0" dirty="0">
                        <a:latin typeface="HCR Dotum" panose="02030504000101010101" pitchFamily="18" charset="-127"/>
                        <a:ea typeface="HCR Dotum" panose="02030504000101010101" pitchFamily="18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7978127"/>
                  </a:ext>
                </a:extLst>
              </a:tr>
            </a:tbl>
          </a:graphicData>
        </a:graphic>
      </p:graphicFrame>
      <p:grpSp>
        <p:nvGrpSpPr>
          <p:cNvPr id="5" name="그룹 4">
            <a:extLst>
              <a:ext uri="{FF2B5EF4-FFF2-40B4-BE49-F238E27FC236}">
                <a16:creationId xmlns:a16="http://schemas.microsoft.com/office/drawing/2014/main" id="{E3BCDD1C-EFDD-DA46-7149-BA2DFC0AF792}"/>
              </a:ext>
            </a:extLst>
          </p:cNvPr>
          <p:cNvGrpSpPr/>
          <p:nvPr/>
        </p:nvGrpSpPr>
        <p:grpSpPr>
          <a:xfrm>
            <a:off x="1086128" y="1991065"/>
            <a:ext cx="515414" cy="126958"/>
            <a:chOff x="1565431" y="3628291"/>
            <a:chExt cx="515414" cy="126958"/>
          </a:xfrm>
        </p:grpSpPr>
        <p:sp>
          <p:nvSpPr>
            <p:cNvPr id="6" name="Question">
              <a:extLst>
                <a:ext uri="{FF2B5EF4-FFF2-40B4-BE49-F238E27FC236}">
                  <a16:creationId xmlns:a16="http://schemas.microsoft.com/office/drawing/2014/main" id="{E57D7487-73CF-0A71-82AD-776C0732001B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565431" y="3643565"/>
              <a:ext cx="111682" cy="111682"/>
            </a:xfrm>
            <a:custGeom>
              <a:avLst/>
              <a:gdLst>
                <a:gd name="T0" fmla="*/ 333 w 667"/>
                <a:gd name="T1" fmla="*/ 0 h 666"/>
                <a:gd name="T2" fmla="*/ 0 w 667"/>
                <a:gd name="T3" fmla="*/ 333 h 666"/>
                <a:gd name="T4" fmla="*/ 333 w 667"/>
                <a:gd name="T5" fmla="*/ 666 h 666"/>
                <a:gd name="T6" fmla="*/ 667 w 667"/>
                <a:gd name="T7" fmla="*/ 333 h 666"/>
                <a:gd name="T8" fmla="*/ 333 w 667"/>
                <a:gd name="T9" fmla="*/ 0 h 666"/>
                <a:gd name="T10" fmla="*/ 333 w 667"/>
                <a:gd name="T11" fmla="*/ 26 h 666"/>
                <a:gd name="T12" fmla="*/ 640 w 667"/>
                <a:gd name="T13" fmla="*/ 333 h 666"/>
                <a:gd name="T14" fmla="*/ 333 w 667"/>
                <a:gd name="T15" fmla="*/ 640 h 666"/>
                <a:gd name="T16" fmla="*/ 27 w 667"/>
                <a:gd name="T17" fmla="*/ 333 h 666"/>
                <a:gd name="T18" fmla="*/ 333 w 667"/>
                <a:gd name="T19" fmla="*/ 26 h 666"/>
                <a:gd name="T20" fmla="*/ 337 w 667"/>
                <a:gd name="T21" fmla="*/ 166 h 666"/>
                <a:gd name="T22" fmla="*/ 247 w 667"/>
                <a:gd name="T23" fmla="*/ 242 h 666"/>
                <a:gd name="T24" fmla="*/ 251 w 667"/>
                <a:gd name="T25" fmla="*/ 248 h 666"/>
                <a:gd name="T26" fmla="*/ 281 w 667"/>
                <a:gd name="T27" fmla="*/ 253 h 666"/>
                <a:gd name="T28" fmla="*/ 287 w 667"/>
                <a:gd name="T29" fmla="*/ 249 h 666"/>
                <a:gd name="T30" fmla="*/ 336 w 667"/>
                <a:gd name="T31" fmla="*/ 204 h 666"/>
                <a:gd name="T32" fmla="*/ 383 w 667"/>
                <a:gd name="T33" fmla="*/ 248 h 666"/>
                <a:gd name="T34" fmla="*/ 360 w 667"/>
                <a:gd name="T35" fmla="*/ 298 h 666"/>
                <a:gd name="T36" fmla="*/ 328 w 667"/>
                <a:gd name="T37" fmla="*/ 342 h 666"/>
                <a:gd name="T38" fmla="*/ 314 w 667"/>
                <a:gd name="T39" fmla="*/ 385 h 666"/>
                <a:gd name="T40" fmla="*/ 314 w 667"/>
                <a:gd name="T41" fmla="*/ 405 h 666"/>
                <a:gd name="T42" fmla="*/ 319 w 667"/>
                <a:gd name="T43" fmla="*/ 410 h 666"/>
                <a:gd name="T44" fmla="*/ 350 w 667"/>
                <a:gd name="T45" fmla="*/ 410 h 666"/>
                <a:gd name="T46" fmla="*/ 355 w 667"/>
                <a:gd name="T47" fmla="*/ 405 h 666"/>
                <a:gd name="T48" fmla="*/ 355 w 667"/>
                <a:gd name="T49" fmla="*/ 390 h 666"/>
                <a:gd name="T50" fmla="*/ 367 w 667"/>
                <a:gd name="T51" fmla="*/ 354 h 666"/>
                <a:gd name="T52" fmla="*/ 399 w 667"/>
                <a:gd name="T53" fmla="*/ 310 h 666"/>
                <a:gd name="T54" fmla="*/ 424 w 667"/>
                <a:gd name="T55" fmla="*/ 248 h 666"/>
                <a:gd name="T56" fmla="*/ 337 w 667"/>
                <a:gd name="T57" fmla="*/ 166 h 666"/>
                <a:gd name="T58" fmla="*/ 316 w 667"/>
                <a:gd name="T59" fmla="*/ 446 h 666"/>
                <a:gd name="T60" fmla="*/ 311 w 667"/>
                <a:gd name="T61" fmla="*/ 451 h 666"/>
                <a:gd name="T62" fmla="*/ 311 w 667"/>
                <a:gd name="T63" fmla="*/ 492 h 666"/>
                <a:gd name="T64" fmla="*/ 316 w 667"/>
                <a:gd name="T65" fmla="*/ 497 h 666"/>
                <a:gd name="T66" fmla="*/ 353 w 667"/>
                <a:gd name="T67" fmla="*/ 497 h 666"/>
                <a:gd name="T68" fmla="*/ 357 w 667"/>
                <a:gd name="T69" fmla="*/ 492 h 666"/>
                <a:gd name="T70" fmla="*/ 357 w 667"/>
                <a:gd name="T71" fmla="*/ 451 h 666"/>
                <a:gd name="T72" fmla="*/ 353 w 667"/>
                <a:gd name="T73" fmla="*/ 446 h 666"/>
                <a:gd name="T74" fmla="*/ 316 w 667"/>
                <a:gd name="T75" fmla="*/ 446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67" h="666">
                  <a:moveTo>
                    <a:pt x="333" y="0"/>
                  </a:moveTo>
                  <a:cubicBezTo>
                    <a:pt x="149" y="0"/>
                    <a:pt x="0" y="149"/>
                    <a:pt x="0" y="333"/>
                  </a:cubicBezTo>
                  <a:cubicBezTo>
                    <a:pt x="0" y="517"/>
                    <a:pt x="149" y="666"/>
                    <a:pt x="333" y="666"/>
                  </a:cubicBezTo>
                  <a:cubicBezTo>
                    <a:pt x="517" y="666"/>
                    <a:pt x="667" y="517"/>
                    <a:pt x="667" y="333"/>
                  </a:cubicBezTo>
                  <a:cubicBezTo>
                    <a:pt x="667" y="149"/>
                    <a:pt x="517" y="0"/>
                    <a:pt x="333" y="0"/>
                  </a:cubicBezTo>
                  <a:close/>
                  <a:moveTo>
                    <a:pt x="333" y="26"/>
                  </a:moveTo>
                  <a:cubicBezTo>
                    <a:pt x="503" y="26"/>
                    <a:pt x="640" y="163"/>
                    <a:pt x="640" y="333"/>
                  </a:cubicBezTo>
                  <a:cubicBezTo>
                    <a:pt x="640" y="502"/>
                    <a:pt x="503" y="640"/>
                    <a:pt x="333" y="640"/>
                  </a:cubicBezTo>
                  <a:cubicBezTo>
                    <a:pt x="164" y="640"/>
                    <a:pt x="27" y="502"/>
                    <a:pt x="27" y="333"/>
                  </a:cubicBezTo>
                  <a:cubicBezTo>
                    <a:pt x="27" y="163"/>
                    <a:pt x="164" y="26"/>
                    <a:pt x="333" y="26"/>
                  </a:cubicBezTo>
                  <a:close/>
                  <a:moveTo>
                    <a:pt x="337" y="166"/>
                  </a:moveTo>
                  <a:cubicBezTo>
                    <a:pt x="288" y="166"/>
                    <a:pt x="255" y="196"/>
                    <a:pt x="247" y="242"/>
                  </a:cubicBezTo>
                  <a:cubicBezTo>
                    <a:pt x="247" y="245"/>
                    <a:pt x="248" y="247"/>
                    <a:pt x="251" y="248"/>
                  </a:cubicBezTo>
                  <a:lnTo>
                    <a:pt x="281" y="253"/>
                  </a:lnTo>
                  <a:cubicBezTo>
                    <a:pt x="284" y="253"/>
                    <a:pt x="286" y="252"/>
                    <a:pt x="287" y="249"/>
                  </a:cubicBezTo>
                  <a:cubicBezTo>
                    <a:pt x="292" y="220"/>
                    <a:pt x="310" y="204"/>
                    <a:pt x="336" y="204"/>
                  </a:cubicBezTo>
                  <a:cubicBezTo>
                    <a:pt x="364" y="204"/>
                    <a:pt x="383" y="221"/>
                    <a:pt x="383" y="248"/>
                  </a:cubicBezTo>
                  <a:cubicBezTo>
                    <a:pt x="383" y="264"/>
                    <a:pt x="377" y="275"/>
                    <a:pt x="360" y="298"/>
                  </a:cubicBezTo>
                  <a:lnTo>
                    <a:pt x="328" y="342"/>
                  </a:lnTo>
                  <a:cubicBezTo>
                    <a:pt x="318" y="356"/>
                    <a:pt x="314" y="366"/>
                    <a:pt x="314" y="385"/>
                  </a:cubicBezTo>
                  <a:lnTo>
                    <a:pt x="314" y="405"/>
                  </a:lnTo>
                  <a:cubicBezTo>
                    <a:pt x="314" y="408"/>
                    <a:pt x="316" y="410"/>
                    <a:pt x="319" y="410"/>
                  </a:cubicBezTo>
                  <a:lnTo>
                    <a:pt x="350" y="410"/>
                  </a:lnTo>
                  <a:cubicBezTo>
                    <a:pt x="353" y="410"/>
                    <a:pt x="355" y="408"/>
                    <a:pt x="355" y="405"/>
                  </a:cubicBezTo>
                  <a:lnTo>
                    <a:pt x="355" y="390"/>
                  </a:lnTo>
                  <a:cubicBezTo>
                    <a:pt x="355" y="373"/>
                    <a:pt x="358" y="367"/>
                    <a:pt x="367" y="354"/>
                  </a:cubicBezTo>
                  <a:lnTo>
                    <a:pt x="399" y="310"/>
                  </a:lnTo>
                  <a:cubicBezTo>
                    <a:pt x="416" y="287"/>
                    <a:pt x="424" y="271"/>
                    <a:pt x="424" y="248"/>
                  </a:cubicBezTo>
                  <a:cubicBezTo>
                    <a:pt x="424" y="200"/>
                    <a:pt x="389" y="166"/>
                    <a:pt x="337" y="166"/>
                  </a:cubicBezTo>
                  <a:close/>
                  <a:moveTo>
                    <a:pt x="316" y="446"/>
                  </a:moveTo>
                  <a:cubicBezTo>
                    <a:pt x="313" y="446"/>
                    <a:pt x="311" y="448"/>
                    <a:pt x="311" y="451"/>
                  </a:cubicBezTo>
                  <a:lnTo>
                    <a:pt x="311" y="492"/>
                  </a:lnTo>
                  <a:cubicBezTo>
                    <a:pt x="311" y="495"/>
                    <a:pt x="313" y="497"/>
                    <a:pt x="316" y="497"/>
                  </a:cubicBezTo>
                  <a:lnTo>
                    <a:pt x="353" y="497"/>
                  </a:lnTo>
                  <a:cubicBezTo>
                    <a:pt x="355" y="497"/>
                    <a:pt x="357" y="495"/>
                    <a:pt x="357" y="492"/>
                  </a:cubicBezTo>
                  <a:lnTo>
                    <a:pt x="357" y="451"/>
                  </a:lnTo>
                  <a:cubicBezTo>
                    <a:pt x="357" y="448"/>
                    <a:pt x="355" y="446"/>
                    <a:pt x="353" y="446"/>
                  </a:cubicBezTo>
                  <a:lnTo>
                    <a:pt x="316" y="446"/>
                  </a:ln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FE54B10-6D50-6315-AF20-0702715EF475}"/>
                </a:ext>
              </a:extLst>
            </p:cNvPr>
            <p:cNvSpPr txBox="1"/>
            <p:nvPr/>
          </p:nvSpPr>
          <p:spPr>
            <a:xfrm>
              <a:off x="1712728" y="3628291"/>
              <a:ext cx="368117" cy="1269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ct val="120000"/>
                </a:lnSpc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r>
                <a:rPr kumimoji="1" lang="ko-KR" altLang="en-US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도움말</a:t>
              </a:r>
              <a:endParaRPr kumimoji="1" lang="en-US" altLang="ko-KR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F2CCBADC-9D09-2375-6ECF-FB856318321F}"/>
              </a:ext>
            </a:extLst>
          </p:cNvPr>
          <p:cNvGrpSpPr/>
          <p:nvPr/>
        </p:nvGrpSpPr>
        <p:grpSpPr>
          <a:xfrm>
            <a:off x="2766345" y="1985206"/>
            <a:ext cx="529182" cy="126958"/>
            <a:chOff x="3820078" y="3645877"/>
            <a:chExt cx="529182" cy="126958"/>
          </a:xfrm>
        </p:grpSpPr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29CF44B8-FF53-619C-E716-1DD3BC536D56}"/>
                </a:ext>
              </a:extLst>
            </p:cNvPr>
            <p:cNvSpPr/>
            <p:nvPr/>
          </p:nvSpPr>
          <p:spPr>
            <a:xfrm>
              <a:off x="3820078" y="3661233"/>
              <a:ext cx="111600" cy="111600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54000" rIns="54000" bIns="36000" rtlCol="0" anchor="ctr"/>
            <a:lstStyle/>
            <a:p>
              <a:pPr algn="ctr" defTabSz="914400"/>
              <a:r>
                <a:rPr kumimoji="1" lang="en-US" altLang="ko-KR" sz="5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i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2ABA664-1CA7-7D4C-7288-3DD057B15679}"/>
                </a:ext>
              </a:extLst>
            </p:cNvPr>
            <p:cNvSpPr txBox="1"/>
            <p:nvPr/>
          </p:nvSpPr>
          <p:spPr>
            <a:xfrm>
              <a:off x="3975281" y="3645877"/>
              <a:ext cx="373979" cy="1269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ct val="120000"/>
                </a:lnSpc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r>
                <a:rPr kumimoji="1" lang="ko-KR" altLang="en-US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유의사항</a:t>
              </a:r>
              <a:endParaRPr kumimoji="1" lang="en-US" altLang="ko-KR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</p:grpSp>
      <p:graphicFrame>
        <p:nvGraphicFramePr>
          <p:cNvPr id="26" name="표 25">
            <a:extLst>
              <a:ext uri="{FF2B5EF4-FFF2-40B4-BE49-F238E27FC236}">
                <a16:creationId xmlns:a16="http://schemas.microsoft.com/office/drawing/2014/main" id="{1C8FC8CB-B6D5-0639-009B-D5C9F9F188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780703"/>
              </p:ext>
            </p:extLst>
          </p:nvPr>
        </p:nvGraphicFramePr>
        <p:xfrm>
          <a:off x="452438" y="3314913"/>
          <a:ext cx="3411660" cy="814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7220">
                  <a:extLst>
                    <a:ext uri="{9D8B030D-6E8A-4147-A177-3AD203B41FA5}">
                      <a16:colId xmlns:a16="http://schemas.microsoft.com/office/drawing/2014/main" val="2518221748"/>
                    </a:ext>
                  </a:extLst>
                </a:gridCol>
                <a:gridCol w="1137220">
                  <a:extLst>
                    <a:ext uri="{9D8B030D-6E8A-4147-A177-3AD203B41FA5}">
                      <a16:colId xmlns:a16="http://schemas.microsoft.com/office/drawing/2014/main" val="937856375"/>
                    </a:ext>
                  </a:extLst>
                </a:gridCol>
                <a:gridCol w="1137220">
                  <a:extLst>
                    <a:ext uri="{9D8B030D-6E8A-4147-A177-3AD203B41FA5}">
                      <a16:colId xmlns:a16="http://schemas.microsoft.com/office/drawing/2014/main" val="1644524980"/>
                    </a:ext>
                  </a:extLst>
                </a:gridCol>
              </a:tblGrid>
              <a:tr h="252031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수량선택 기본값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최소 수량 도달시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최대 수량 도달시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5285824"/>
                  </a:ext>
                </a:extLst>
              </a:tr>
              <a:tr h="562964">
                <a:tc>
                  <a:txBody>
                    <a:bodyPr/>
                    <a:lstStyle/>
                    <a:p>
                      <a:pPr latinLnBrk="1"/>
                      <a:endParaRPr lang="ko-KR" altLang="en-US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7978127"/>
                  </a:ext>
                </a:extLst>
              </a:tr>
            </a:tbl>
          </a:graphicData>
        </a:graphic>
      </p:graphicFrame>
      <p:sp>
        <p:nvSpPr>
          <p:cNvPr id="28" name="직사각형 27">
            <a:extLst>
              <a:ext uri="{FF2B5EF4-FFF2-40B4-BE49-F238E27FC236}">
                <a16:creationId xmlns:a16="http://schemas.microsoft.com/office/drawing/2014/main" id="{63E0CF08-7E55-D2FA-73F6-660769404900}"/>
              </a:ext>
            </a:extLst>
          </p:cNvPr>
          <p:cNvSpPr/>
          <p:nvPr/>
        </p:nvSpPr>
        <p:spPr>
          <a:xfrm>
            <a:off x="654381" y="3742399"/>
            <a:ext cx="287096" cy="180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ko-KR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1</a:t>
            </a:r>
            <a:endParaRPr kumimoji="1" lang="ko-KR" altLang="en-US" sz="75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graphicFrame>
        <p:nvGraphicFramePr>
          <p:cNvPr id="67" name="표 66">
            <a:extLst>
              <a:ext uri="{FF2B5EF4-FFF2-40B4-BE49-F238E27FC236}">
                <a16:creationId xmlns:a16="http://schemas.microsoft.com/office/drawing/2014/main" id="{483ECB8B-A1F0-D261-5EDE-6C60560F7C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7875663"/>
              </p:ext>
            </p:extLst>
          </p:nvPr>
        </p:nvGraphicFramePr>
        <p:xfrm>
          <a:off x="452438" y="4531067"/>
          <a:ext cx="3411660" cy="1652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1660">
                  <a:extLst>
                    <a:ext uri="{9D8B030D-6E8A-4147-A177-3AD203B41FA5}">
                      <a16:colId xmlns:a16="http://schemas.microsoft.com/office/drawing/2014/main" val="2518221748"/>
                    </a:ext>
                  </a:extLst>
                </a:gridCol>
              </a:tblGrid>
              <a:tr h="285515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HCR Dotum" panose="02030504000101010101" pitchFamily="18" charset="-127"/>
                          <a:ea typeface="HCR Dotum" panose="02030504000101010101" pitchFamily="18" charset="-127"/>
                          <a:cs typeface="+mn-cs"/>
                        </a:rPr>
                        <a:t>수량선택 기본값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5285824"/>
                  </a:ext>
                </a:extLst>
              </a:tr>
              <a:tr h="1366935">
                <a:tc>
                  <a:txBody>
                    <a:bodyPr/>
                    <a:lstStyle/>
                    <a:p>
                      <a:pPr latinLnBrk="1"/>
                      <a:endParaRPr lang="ko-KR" altLang="en-US" sz="800" b="0" i="0" spc="-60" baseline="0" dirty="0">
                        <a:latin typeface="HCR Dotum" panose="02030504000101010101" pitchFamily="18" charset="-127"/>
                        <a:ea typeface="HCR Dotum" panose="02030504000101010101" pitchFamily="18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7978127"/>
                  </a:ext>
                </a:extLst>
              </a:tr>
            </a:tbl>
          </a:graphicData>
        </a:graphic>
      </p:graphicFrame>
      <p:sp>
        <p:nvSpPr>
          <p:cNvPr id="83" name="TextBox 82">
            <a:extLst>
              <a:ext uri="{FF2B5EF4-FFF2-40B4-BE49-F238E27FC236}">
                <a16:creationId xmlns:a16="http://schemas.microsoft.com/office/drawing/2014/main" id="{81DD6A05-B6B7-8898-F624-D44693A5E4F4}"/>
              </a:ext>
            </a:extLst>
          </p:cNvPr>
          <p:cNvSpPr txBox="1"/>
          <p:nvPr/>
        </p:nvSpPr>
        <p:spPr>
          <a:xfrm>
            <a:off x="452438" y="3068714"/>
            <a:ext cx="696666" cy="1608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스텝퍼 </a:t>
            </a:r>
            <a:r>
              <a:rPr kumimoji="1" lang="en-US" altLang="ko-KR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(Stepper)</a:t>
            </a:r>
            <a:endParaRPr kumimoji="1" lang="ko-KR" altLang="en-US" sz="800" b="1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4F35285-57C4-4CDB-5799-B6171DEB976A}"/>
              </a:ext>
            </a:extLst>
          </p:cNvPr>
          <p:cNvSpPr txBox="1"/>
          <p:nvPr/>
        </p:nvSpPr>
        <p:spPr>
          <a:xfrm>
            <a:off x="466299" y="4281424"/>
            <a:ext cx="526106" cy="1608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픽커 </a:t>
            </a:r>
            <a:r>
              <a:rPr kumimoji="1" lang="en-US" altLang="ko-KR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(Picker)</a:t>
            </a:r>
            <a:endParaRPr kumimoji="1" lang="ko-KR" altLang="en-US" sz="800" b="1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6BF586A5-95B6-7993-DB58-E40FE0EEFEB2}"/>
              </a:ext>
            </a:extLst>
          </p:cNvPr>
          <p:cNvGrpSpPr/>
          <p:nvPr/>
        </p:nvGrpSpPr>
        <p:grpSpPr>
          <a:xfrm>
            <a:off x="1349455" y="4905968"/>
            <a:ext cx="1605477" cy="1191624"/>
            <a:chOff x="1349455" y="4905968"/>
            <a:chExt cx="1605477" cy="1191624"/>
          </a:xfrm>
        </p:grpSpPr>
        <p:grpSp>
          <p:nvGrpSpPr>
            <p:cNvPr id="70" name="그룹 69">
              <a:extLst>
                <a:ext uri="{FF2B5EF4-FFF2-40B4-BE49-F238E27FC236}">
                  <a16:creationId xmlns:a16="http://schemas.microsoft.com/office/drawing/2014/main" id="{B834F44C-4575-9F0E-4354-F23ACA4EB9BC}"/>
                </a:ext>
              </a:extLst>
            </p:cNvPr>
            <p:cNvGrpSpPr/>
            <p:nvPr/>
          </p:nvGrpSpPr>
          <p:grpSpPr>
            <a:xfrm>
              <a:off x="1349456" y="4905968"/>
              <a:ext cx="1605476" cy="234453"/>
              <a:chOff x="372878" y="4700441"/>
              <a:chExt cx="1605476" cy="320604"/>
            </a:xfrm>
          </p:grpSpPr>
          <p:sp>
            <p:nvSpPr>
              <p:cNvPr id="71" name="직사각형 70">
                <a:extLst>
                  <a:ext uri="{FF2B5EF4-FFF2-40B4-BE49-F238E27FC236}">
                    <a16:creationId xmlns:a16="http://schemas.microsoft.com/office/drawing/2014/main" id="{D4C1DB1E-4E36-6692-AF05-09120E066602}"/>
                  </a:ext>
                </a:extLst>
              </p:cNvPr>
              <p:cNvSpPr/>
              <p:nvPr/>
            </p:nvSpPr>
            <p:spPr>
              <a:xfrm>
                <a:off x="372878" y="4700441"/>
                <a:ext cx="1605476" cy="320604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808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7200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atinLnBrk="0"/>
                <a:endParaRPr lang="ko-KR" altLang="en-US" sz="800" b="1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1945CE1B-9A89-3CD3-68BE-19CBE1C2BA7D}"/>
                  </a:ext>
                </a:extLst>
              </p:cNvPr>
              <p:cNvSpPr txBox="1"/>
              <p:nvPr/>
            </p:nvSpPr>
            <p:spPr>
              <a:xfrm>
                <a:off x="482817" y="4783798"/>
                <a:ext cx="205184" cy="1683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ko-KR" altLang="en-US" sz="800" b="1" dirty="0">
                    <a:solidFill>
                      <a:srgbClr val="0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취소</a:t>
                </a:r>
                <a:endParaRPr lang="en-US" altLang="ko-KR" sz="800" b="1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40A063C1-C9F5-9F78-A121-C8230C224EAB}"/>
                  </a:ext>
                </a:extLst>
              </p:cNvPr>
              <p:cNvSpPr txBox="1"/>
              <p:nvPr/>
            </p:nvSpPr>
            <p:spPr>
              <a:xfrm>
                <a:off x="1663232" y="4783798"/>
                <a:ext cx="205184" cy="1683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r"/>
                <a:r>
                  <a:rPr lang="ko-KR" altLang="en-US" sz="800" b="1" dirty="0">
                    <a:solidFill>
                      <a:srgbClr val="0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저장</a:t>
                </a:r>
                <a:endParaRPr lang="en-US" altLang="ko-KR" sz="800" b="1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</p:grpSp>
        <p:grpSp>
          <p:nvGrpSpPr>
            <p:cNvPr id="86" name="그룹 85">
              <a:extLst>
                <a:ext uri="{FF2B5EF4-FFF2-40B4-BE49-F238E27FC236}">
                  <a16:creationId xmlns:a16="http://schemas.microsoft.com/office/drawing/2014/main" id="{3F7E4D9A-BF5B-0A55-2827-750A863F301B}"/>
                </a:ext>
              </a:extLst>
            </p:cNvPr>
            <p:cNvGrpSpPr/>
            <p:nvPr/>
          </p:nvGrpSpPr>
          <p:grpSpPr>
            <a:xfrm>
              <a:off x="1349455" y="5141942"/>
              <a:ext cx="1605477" cy="955650"/>
              <a:chOff x="2049469" y="5021045"/>
              <a:chExt cx="1605477" cy="955650"/>
            </a:xfrm>
          </p:grpSpPr>
          <p:sp>
            <p:nvSpPr>
              <p:cNvPr id="91" name="직사각형 90">
                <a:extLst>
                  <a:ext uri="{FF2B5EF4-FFF2-40B4-BE49-F238E27FC236}">
                    <a16:creationId xmlns:a16="http://schemas.microsoft.com/office/drawing/2014/main" id="{9620B952-4DF5-F648-DC1E-9D398F463352}"/>
                  </a:ext>
                </a:extLst>
              </p:cNvPr>
              <p:cNvSpPr/>
              <p:nvPr/>
            </p:nvSpPr>
            <p:spPr>
              <a:xfrm>
                <a:off x="2049469" y="5021045"/>
                <a:ext cx="1605476" cy="95565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808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latinLnBrk="0"/>
                <a:endParaRPr lang="ko-KR" altLang="en-US" sz="8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2D3DD9C0-30F1-4933-E7AC-DE850B9BAA79}"/>
                  </a:ext>
                </a:extLst>
              </p:cNvPr>
              <p:cNvSpPr txBox="1"/>
              <p:nvPr/>
            </p:nvSpPr>
            <p:spPr>
              <a:xfrm>
                <a:off x="2824154" y="5191094"/>
                <a:ext cx="56105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/>
                <a:r>
                  <a:rPr lang="en-US" altLang="ko-KR" sz="800" dirty="0">
                    <a:solidFill>
                      <a:srgbClr val="0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</a:t>
                </a:r>
              </a:p>
              <a:p>
                <a:pPr algn="ctr"/>
                <a:endParaRPr lang="en-US" altLang="ko-KR" sz="80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r>
                  <a:rPr lang="en-US" altLang="ko-KR" sz="800" dirty="0">
                    <a:solidFill>
                      <a:srgbClr val="0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</a:t>
                </a:r>
              </a:p>
              <a:p>
                <a:pPr algn="ctr"/>
                <a:endParaRPr lang="en-US" altLang="ko-KR" sz="80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r>
                  <a:rPr lang="en-US" altLang="ko-KR" sz="800" dirty="0">
                    <a:solidFill>
                      <a:srgbClr val="0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3</a:t>
                </a:r>
              </a:p>
            </p:txBody>
          </p:sp>
          <p:grpSp>
            <p:nvGrpSpPr>
              <p:cNvPr id="93" name="그룹 92">
                <a:extLst>
                  <a:ext uri="{FF2B5EF4-FFF2-40B4-BE49-F238E27FC236}">
                    <a16:creationId xmlns:a16="http://schemas.microsoft.com/office/drawing/2014/main" id="{BCF2E14E-D8BF-5C2E-6F85-233A3B36E449}"/>
                  </a:ext>
                </a:extLst>
              </p:cNvPr>
              <p:cNvGrpSpPr/>
              <p:nvPr/>
            </p:nvGrpSpPr>
            <p:grpSpPr>
              <a:xfrm>
                <a:off x="2049470" y="5351659"/>
                <a:ext cx="1605476" cy="272957"/>
                <a:chOff x="4516653" y="2947140"/>
                <a:chExt cx="245949" cy="252839"/>
              </a:xfrm>
            </p:grpSpPr>
            <p:cxnSp>
              <p:nvCxnSpPr>
                <p:cNvPr id="96" name="직선 연결선 69">
                  <a:extLst>
                    <a:ext uri="{FF2B5EF4-FFF2-40B4-BE49-F238E27FC236}">
                      <a16:creationId xmlns:a16="http://schemas.microsoft.com/office/drawing/2014/main" id="{F73CBC6F-6072-E13D-CB32-15ADB8C6A794}"/>
                    </a:ext>
                  </a:extLst>
                </p:cNvPr>
                <p:cNvCxnSpPr/>
                <p:nvPr/>
              </p:nvCxnSpPr>
              <p:spPr>
                <a:xfrm>
                  <a:off x="4516653" y="2947140"/>
                  <a:ext cx="245949" cy="0"/>
                </a:xfrm>
                <a:prstGeom prst="line">
                  <a:avLst/>
                </a:prstGeom>
                <a:ln w="1270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직선 연결선 70">
                  <a:extLst>
                    <a:ext uri="{FF2B5EF4-FFF2-40B4-BE49-F238E27FC236}">
                      <a16:creationId xmlns:a16="http://schemas.microsoft.com/office/drawing/2014/main" id="{81D03C9B-4CC5-77F4-D8D0-B496F063CEFE}"/>
                    </a:ext>
                  </a:extLst>
                </p:cNvPr>
                <p:cNvCxnSpPr/>
                <p:nvPr/>
              </p:nvCxnSpPr>
              <p:spPr>
                <a:xfrm>
                  <a:off x="4516653" y="3199979"/>
                  <a:ext cx="245949" cy="0"/>
                </a:xfrm>
                <a:prstGeom prst="line">
                  <a:avLst/>
                </a:prstGeom>
                <a:ln w="12700"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4" name="직사각형 93">
                <a:extLst>
                  <a:ext uri="{FF2B5EF4-FFF2-40B4-BE49-F238E27FC236}">
                    <a16:creationId xmlns:a16="http://schemas.microsoft.com/office/drawing/2014/main" id="{5D20DE7C-5A41-EA4D-6F1F-08A22897F616}"/>
                  </a:ext>
                </a:extLst>
              </p:cNvPr>
              <p:cNvSpPr/>
              <p:nvPr/>
            </p:nvSpPr>
            <p:spPr>
              <a:xfrm rot="10800000">
                <a:off x="2213745" y="5123549"/>
                <a:ext cx="1276925" cy="199122"/>
              </a:xfrm>
              <a:prstGeom prst="rect">
                <a:avLst/>
              </a:prstGeom>
              <a:gradFill flip="none" rotWithShape="1">
                <a:gsLst>
                  <a:gs pos="37000">
                    <a:schemeClr val="bg1"/>
                  </a:gs>
                  <a:gs pos="100000">
                    <a:schemeClr val="bg1">
                      <a:shade val="100000"/>
                      <a:satMod val="115000"/>
                      <a:alpha val="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95" name="직사각형 94">
                <a:extLst>
                  <a:ext uri="{FF2B5EF4-FFF2-40B4-BE49-F238E27FC236}">
                    <a16:creationId xmlns:a16="http://schemas.microsoft.com/office/drawing/2014/main" id="{8779CD03-9F40-CCF9-00FC-FF174BB60443}"/>
                  </a:ext>
                </a:extLst>
              </p:cNvPr>
              <p:cNvSpPr/>
              <p:nvPr/>
            </p:nvSpPr>
            <p:spPr>
              <a:xfrm>
                <a:off x="2213745" y="5683044"/>
                <a:ext cx="1276925" cy="199122"/>
              </a:xfrm>
              <a:prstGeom prst="rect">
                <a:avLst/>
              </a:prstGeom>
              <a:gradFill flip="none" rotWithShape="1">
                <a:gsLst>
                  <a:gs pos="37000">
                    <a:schemeClr val="bg1"/>
                  </a:gs>
                  <a:gs pos="100000">
                    <a:schemeClr val="bg1">
                      <a:shade val="100000"/>
                      <a:satMod val="115000"/>
                      <a:alpha val="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2C824D10-1981-06E1-30B0-ABD7E5F46F5F}"/>
              </a:ext>
            </a:extLst>
          </p:cNvPr>
          <p:cNvSpPr/>
          <p:nvPr/>
        </p:nvSpPr>
        <p:spPr>
          <a:xfrm>
            <a:off x="980221" y="3760886"/>
            <a:ext cx="174732" cy="14401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ko-KR" altLang="en-US" sz="75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3AAC16A-02FC-6F6F-7493-C61201153240}"/>
              </a:ext>
            </a:extLst>
          </p:cNvPr>
          <p:cNvSpPr/>
          <p:nvPr/>
        </p:nvSpPr>
        <p:spPr>
          <a:xfrm>
            <a:off x="1188958" y="3760886"/>
            <a:ext cx="174732" cy="14401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ko-KR" altLang="en-US" sz="75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D59CA446-9592-3C2F-C7A7-E2DBFCBFD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1232448" y="3797081"/>
            <a:ext cx="86937" cy="86937"/>
          </a:xfrm>
          <a:prstGeom prst="rect">
            <a:avLst/>
          </a:prstGeom>
        </p:spPr>
      </p:pic>
      <p:cxnSp>
        <p:nvCxnSpPr>
          <p:cNvPr id="18" name="직선 연결선 85">
            <a:extLst>
              <a:ext uri="{FF2B5EF4-FFF2-40B4-BE49-F238E27FC236}">
                <a16:creationId xmlns:a16="http://schemas.microsoft.com/office/drawing/2014/main" id="{622BBCFA-3790-5D48-6476-5874E81D7B9B}"/>
              </a:ext>
            </a:extLst>
          </p:cNvPr>
          <p:cNvCxnSpPr/>
          <p:nvPr/>
        </p:nvCxnSpPr>
        <p:spPr>
          <a:xfrm>
            <a:off x="1028132" y="3834492"/>
            <a:ext cx="8318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C23B580-EBF5-AE61-C662-4F3B8319545F}"/>
              </a:ext>
            </a:extLst>
          </p:cNvPr>
          <p:cNvSpPr/>
          <p:nvPr/>
        </p:nvSpPr>
        <p:spPr>
          <a:xfrm>
            <a:off x="1767039" y="3744577"/>
            <a:ext cx="287096" cy="180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ko-KR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0</a:t>
            </a:r>
            <a:endParaRPr kumimoji="1" lang="ko-KR" altLang="en-US" sz="75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7F73B1A2-4393-E90A-1A91-623FCF1E3DD2}"/>
              </a:ext>
            </a:extLst>
          </p:cNvPr>
          <p:cNvSpPr/>
          <p:nvPr/>
        </p:nvSpPr>
        <p:spPr>
          <a:xfrm>
            <a:off x="2092879" y="3763064"/>
            <a:ext cx="174732" cy="14401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ko-KR" altLang="en-US" sz="75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08A81685-FBBA-DF8E-1EA6-A208F3F026CC}"/>
              </a:ext>
            </a:extLst>
          </p:cNvPr>
          <p:cNvSpPr/>
          <p:nvPr/>
        </p:nvSpPr>
        <p:spPr>
          <a:xfrm>
            <a:off x="2301616" y="3763064"/>
            <a:ext cx="174732" cy="14401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ko-KR" altLang="en-US" sz="75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68C17701-5902-3EE4-3779-110DE2FB24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2345106" y="3799259"/>
            <a:ext cx="86937" cy="86937"/>
          </a:xfrm>
          <a:prstGeom prst="rect">
            <a:avLst/>
          </a:prstGeom>
        </p:spPr>
      </p:pic>
      <p:cxnSp>
        <p:nvCxnSpPr>
          <p:cNvPr id="25" name="직선 연결선 85">
            <a:extLst>
              <a:ext uri="{FF2B5EF4-FFF2-40B4-BE49-F238E27FC236}">
                <a16:creationId xmlns:a16="http://schemas.microsoft.com/office/drawing/2014/main" id="{9502A825-8974-47B7-61A6-04C093804F9A}"/>
              </a:ext>
            </a:extLst>
          </p:cNvPr>
          <p:cNvCxnSpPr/>
          <p:nvPr/>
        </p:nvCxnSpPr>
        <p:spPr>
          <a:xfrm>
            <a:off x="2140790" y="3836670"/>
            <a:ext cx="83181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6975D4CC-500A-DC12-4F60-85D612726BAC}"/>
              </a:ext>
            </a:extLst>
          </p:cNvPr>
          <p:cNvSpPr/>
          <p:nvPr/>
        </p:nvSpPr>
        <p:spPr>
          <a:xfrm>
            <a:off x="2937664" y="3744492"/>
            <a:ext cx="287096" cy="18000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en-US" altLang="ko-KR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99</a:t>
            </a:r>
            <a:endParaRPr kumimoji="1" lang="ko-KR" altLang="en-US" sz="75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87C71666-D2C4-7428-EC4B-8691C11BD8C7}"/>
              </a:ext>
            </a:extLst>
          </p:cNvPr>
          <p:cNvSpPr/>
          <p:nvPr/>
        </p:nvSpPr>
        <p:spPr>
          <a:xfrm>
            <a:off x="3263504" y="3762979"/>
            <a:ext cx="174732" cy="14401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ko-KR" altLang="en-US" sz="75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4B23C9B5-DC0C-E4DE-57AC-0971BE351D92}"/>
              </a:ext>
            </a:extLst>
          </p:cNvPr>
          <p:cNvSpPr/>
          <p:nvPr/>
        </p:nvSpPr>
        <p:spPr>
          <a:xfrm>
            <a:off x="3472241" y="3762979"/>
            <a:ext cx="174732" cy="14401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kumimoji="1" lang="ko-KR" altLang="en-US" sz="75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pic>
        <p:nvPicPr>
          <p:cNvPr id="54" name="그래픽 53">
            <a:extLst>
              <a:ext uri="{FF2B5EF4-FFF2-40B4-BE49-F238E27FC236}">
                <a16:creationId xmlns:a16="http://schemas.microsoft.com/office/drawing/2014/main" id="{6C10A1CB-1F56-4D0F-5B64-D5F5B4AEF0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3515731" y="3799174"/>
            <a:ext cx="86937" cy="86937"/>
          </a:xfrm>
          <a:prstGeom prst="rect">
            <a:avLst/>
          </a:prstGeom>
        </p:spPr>
      </p:pic>
      <p:cxnSp>
        <p:nvCxnSpPr>
          <p:cNvPr id="55" name="직선 연결선 85">
            <a:extLst>
              <a:ext uri="{FF2B5EF4-FFF2-40B4-BE49-F238E27FC236}">
                <a16:creationId xmlns:a16="http://schemas.microsoft.com/office/drawing/2014/main" id="{7140395A-70D3-F710-C3BA-59A8E7F9984F}"/>
              </a:ext>
            </a:extLst>
          </p:cNvPr>
          <p:cNvCxnSpPr/>
          <p:nvPr/>
        </p:nvCxnSpPr>
        <p:spPr>
          <a:xfrm>
            <a:off x="3311415" y="3836585"/>
            <a:ext cx="8318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95859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2F58A5-6BAB-E13E-1CB9-9BBE4142E016}"/>
              </a:ext>
            </a:extLst>
          </p:cNvPr>
          <p:cNvSpPr txBox="1"/>
          <p:nvPr/>
        </p:nvSpPr>
        <p:spPr>
          <a:xfrm>
            <a:off x="372860" y="1216238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1200" b="1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2.3.8 </a:t>
            </a:r>
            <a:r>
              <a:rPr lang="ko-KR" altLang="en-US" dirty="0"/>
              <a:t>정렬</a:t>
            </a:r>
            <a:r>
              <a:rPr lang="en-US" altLang="ko-KR" dirty="0"/>
              <a:t>(Sorting)</a:t>
            </a:r>
            <a:endParaRPr lang="ko-KR" altLang="en-US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072F265-612B-B64F-80EC-700A46F906A2}"/>
              </a:ext>
            </a:extLst>
          </p:cNvPr>
          <p:cNvSpPr txBox="1"/>
          <p:nvPr/>
        </p:nvSpPr>
        <p:spPr>
          <a:xfrm>
            <a:off x="488950" y="1620450"/>
            <a:ext cx="3448060" cy="3455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171450" indent="-171450">
              <a:lnSpc>
                <a:spcPct val="120000"/>
              </a:lnSpc>
              <a:buFontTx/>
              <a:buChar char="-"/>
              <a:defRPr kumimoji="1" sz="80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정렬 버튼은 리스트 우측 상단에 노출 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필터와 함께 노출 시 필터 우측에 노출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정렬 기본값은 각 화면 정의를 따름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A473A44-D44B-BA83-3DB5-33F38EA53BB9}"/>
              </a:ext>
            </a:extLst>
          </p:cNvPr>
          <p:cNvSpPr txBox="1"/>
          <p:nvPr/>
        </p:nvSpPr>
        <p:spPr>
          <a:xfrm>
            <a:off x="381738" y="3919929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1200" b="1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2.3.9 </a:t>
            </a:r>
            <a:r>
              <a:rPr lang="ko-KR" altLang="en-US" dirty="0"/>
              <a:t>필터</a:t>
            </a:r>
            <a:r>
              <a:rPr lang="en-US" altLang="ko-KR" dirty="0"/>
              <a:t>(Filter)</a:t>
            </a:r>
            <a:endParaRPr lang="ko-KR" altLang="en-US" dirty="0"/>
          </a:p>
        </p:txBody>
      </p:sp>
      <p:graphicFrame>
        <p:nvGraphicFramePr>
          <p:cNvPr id="59" name="표 58">
            <a:extLst>
              <a:ext uri="{FF2B5EF4-FFF2-40B4-BE49-F238E27FC236}">
                <a16:creationId xmlns:a16="http://schemas.microsoft.com/office/drawing/2014/main" id="{92F7DBF0-08E9-FC94-616A-10D0632587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610585"/>
              </p:ext>
            </p:extLst>
          </p:nvPr>
        </p:nvGraphicFramePr>
        <p:xfrm>
          <a:off x="481178" y="4359845"/>
          <a:ext cx="6127876" cy="17036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3938">
                  <a:extLst>
                    <a:ext uri="{9D8B030D-6E8A-4147-A177-3AD203B41FA5}">
                      <a16:colId xmlns:a16="http://schemas.microsoft.com/office/drawing/2014/main" val="851746867"/>
                    </a:ext>
                  </a:extLst>
                </a:gridCol>
                <a:gridCol w="3063938">
                  <a:extLst>
                    <a:ext uri="{9D8B030D-6E8A-4147-A177-3AD203B41FA5}">
                      <a16:colId xmlns:a16="http://schemas.microsoft.com/office/drawing/2014/main" val="3058673143"/>
                    </a:ext>
                  </a:extLst>
                </a:gridCol>
              </a:tblGrid>
              <a:tr h="194227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상세 필터 영역</a:t>
                      </a: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단일 선택 필터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8675170"/>
                  </a:ext>
                </a:extLst>
              </a:tr>
              <a:tr h="1490244"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2127193"/>
                  </a:ext>
                </a:extLst>
              </a:tr>
            </a:tbl>
          </a:graphicData>
        </a:graphic>
      </p:graphicFrame>
      <p:sp>
        <p:nvSpPr>
          <p:cNvPr id="71" name="TextBox 70">
            <a:extLst>
              <a:ext uri="{FF2B5EF4-FFF2-40B4-BE49-F238E27FC236}">
                <a16:creationId xmlns:a16="http://schemas.microsoft.com/office/drawing/2014/main" id="{755E8AD3-76A4-2E74-E6FC-664CE8FE2F35}"/>
              </a:ext>
            </a:extLst>
          </p:cNvPr>
          <p:cNvSpPr txBox="1"/>
          <p:nvPr/>
        </p:nvSpPr>
        <p:spPr>
          <a:xfrm>
            <a:off x="886703" y="4763200"/>
            <a:ext cx="1128835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기본 상태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필터 적용 안됨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EFEA6C9-F027-C335-1410-80516CFC7210}"/>
              </a:ext>
            </a:extLst>
          </p:cNvPr>
          <p:cNvSpPr txBox="1"/>
          <p:nvPr/>
        </p:nvSpPr>
        <p:spPr>
          <a:xfrm>
            <a:off x="3688115" y="5618700"/>
            <a:ext cx="1961434" cy="3455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171450" indent="-171450">
              <a:lnSpc>
                <a:spcPct val="120000"/>
              </a:lnSpc>
              <a:buFontTx/>
              <a:buChar char="-"/>
              <a:defRPr kumimoji="1" sz="80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필터 셀렉트 박스는 화면 좌측 상단에 노출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필터 선택 시 해당 내용으로 화면 변경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4CC8C15B-3503-7FEA-86AF-01D55E50AE26}"/>
              </a:ext>
            </a:extLst>
          </p:cNvPr>
          <p:cNvGrpSpPr/>
          <p:nvPr/>
        </p:nvGrpSpPr>
        <p:grpSpPr>
          <a:xfrm>
            <a:off x="2381050" y="4730623"/>
            <a:ext cx="209024" cy="204186"/>
            <a:chOff x="3864766" y="362522"/>
            <a:chExt cx="209024" cy="204186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979C0A08-F25E-F009-A5D8-17635C0B66AD}"/>
                </a:ext>
              </a:extLst>
            </p:cNvPr>
            <p:cNvSpPr/>
            <p:nvPr/>
          </p:nvSpPr>
          <p:spPr>
            <a:xfrm>
              <a:off x="3864766" y="362522"/>
              <a:ext cx="209024" cy="204186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16" name="직선 연결선 15">
              <a:extLst>
                <a:ext uri="{FF2B5EF4-FFF2-40B4-BE49-F238E27FC236}">
                  <a16:creationId xmlns:a16="http://schemas.microsoft.com/office/drawing/2014/main" id="{CAA561FD-B7A8-0B08-0556-B0A6FEE0C58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99725" y="435532"/>
              <a:ext cx="138861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직선 연결선 16">
              <a:extLst>
                <a:ext uri="{FF2B5EF4-FFF2-40B4-BE49-F238E27FC236}">
                  <a16:creationId xmlns:a16="http://schemas.microsoft.com/office/drawing/2014/main" id="{EAC3783A-6502-4FD9-7870-7E9759232CE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99725" y="493935"/>
              <a:ext cx="138861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9C073DE5-AC98-D577-4119-5C784278A6C3}"/>
                </a:ext>
              </a:extLst>
            </p:cNvPr>
            <p:cNvSpPr/>
            <p:nvPr/>
          </p:nvSpPr>
          <p:spPr>
            <a:xfrm>
              <a:off x="3920598" y="410492"/>
              <a:ext cx="48675" cy="5215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A2A97D96-A8CA-1DD0-9D08-06E345A70A79}"/>
                </a:ext>
              </a:extLst>
            </p:cNvPr>
            <p:cNvSpPr/>
            <p:nvPr/>
          </p:nvSpPr>
          <p:spPr>
            <a:xfrm>
              <a:off x="3967600" y="467103"/>
              <a:ext cx="48675" cy="5215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</p:grp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C9F02167-B985-EC8A-7B11-869DC7793BB4}"/>
              </a:ext>
            </a:extLst>
          </p:cNvPr>
          <p:cNvSpPr/>
          <p:nvPr/>
        </p:nvSpPr>
        <p:spPr>
          <a:xfrm>
            <a:off x="2381050" y="5706791"/>
            <a:ext cx="209024" cy="2041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solidFill>
              <a:srgbClr val="2EA5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dirty="0">
                <a:solidFill>
                  <a:srgbClr val="227980"/>
                </a:solidFill>
                <a:latin typeface="+mn-ea"/>
              </a:rPr>
              <a:t>∧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E3D3EBE-4E89-3BED-F18E-EEC039768CDD}"/>
              </a:ext>
            </a:extLst>
          </p:cNvPr>
          <p:cNvSpPr txBox="1"/>
          <p:nvPr/>
        </p:nvSpPr>
        <p:spPr>
          <a:xfrm>
            <a:off x="881048" y="5007819"/>
            <a:ext cx="1252907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기본 상태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필터 조건 적용 됨</a:t>
            </a: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8C85390-B240-C603-EE09-C2CEA7F519C5}"/>
              </a:ext>
            </a:extLst>
          </p:cNvPr>
          <p:cNvGrpSpPr/>
          <p:nvPr/>
        </p:nvGrpSpPr>
        <p:grpSpPr>
          <a:xfrm>
            <a:off x="2381050" y="4978821"/>
            <a:ext cx="209024" cy="204186"/>
            <a:chOff x="3864766" y="362522"/>
            <a:chExt cx="209024" cy="204186"/>
          </a:xfrm>
        </p:grpSpPr>
        <p:sp>
          <p:nvSpPr>
            <p:cNvPr id="29" name="직사각형 28">
              <a:extLst>
                <a:ext uri="{FF2B5EF4-FFF2-40B4-BE49-F238E27FC236}">
                  <a16:creationId xmlns:a16="http://schemas.microsoft.com/office/drawing/2014/main" id="{EF105F24-7720-6005-725B-5E7CC565353A}"/>
                </a:ext>
              </a:extLst>
            </p:cNvPr>
            <p:cNvSpPr/>
            <p:nvPr/>
          </p:nvSpPr>
          <p:spPr>
            <a:xfrm>
              <a:off x="3864766" y="362522"/>
              <a:ext cx="209024" cy="2041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rgbClr val="2EA5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30" name="직선 연결선 29">
              <a:extLst>
                <a:ext uri="{FF2B5EF4-FFF2-40B4-BE49-F238E27FC236}">
                  <a16:creationId xmlns:a16="http://schemas.microsoft.com/office/drawing/2014/main" id="{212E0059-2636-DD30-97AD-E1487F35940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99725" y="435532"/>
              <a:ext cx="138861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2EA5A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직선 연결선 31">
              <a:extLst>
                <a:ext uri="{FF2B5EF4-FFF2-40B4-BE49-F238E27FC236}">
                  <a16:creationId xmlns:a16="http://schemas.microsoft.com/office/drawing/2014/main" id="{68920FE4-AA64-60E0-76D7-EF6EAA3B7EA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99725" y="493935"/>
              <a:ext cx="138861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rgbClr val="2EA5A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7AFFDC45-4B83-51C0-979A-56CB62B21D7B}"/>
                </a:ext>
              </a:extLst>
            </p:cNvPr>
            <p:cNvSpPr/>
            <p:nvPr/>
          </p:nvSpPr>
          <p:spPr>
            <a:xfrm>
              <a:off x="3920598" y="410492"/>
              <a:ext cx="48675" cy="52152"/>
            </a:xfrm>
            <a:prstGeom prst="ellipse">
              <a:avLst/>
            </a:prstGeom>
            <a:solidFill>
              <a:srgbClr val="2EA5AD"/>
            </a:solidFill>
            <a:ln w="12700">
              <a:solidFill>
                <a:srgbClr val="2EA5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187C76F6-56E3-003C-9359-EDD51C534721}"/>
                </a:ext>
              </a:extLst>
            </p:cNvPr>
            <p:cNvSpPr/>
            <p:nvPr/>
          </p:nvSpPr>
          <p:spPr>
            <a:xfrm>
              <a:off x="3967600" y="467103"/>
              <a:ext cx="48675" cy="52152"/>
            </a:xfrm>
            <a:prstGeom prst="ellipse">
              <a:avLst/>
            </a:prstGeom>
            <a:solidFill>
              <a:srgbClr val="2EA5AD"/>
            </a:solidFill>
            <a:ln w="12700">
              <a:solidFill>
                <a:srgbClr val="2EA5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30859FB1-F2E1-73B5-EDAB-EDB6612D26FF}"/>
              </a:ext>
            </a:extLst>
          </p:cNvPr>
          <p:cNvSpPr txBox="1"/>
          <p:nvPr/>
        </p:nvSpPr>
        <p:spPr>
          <a:xfrm>
            <a:off x="881047" y="5259596"/>
            <a:ext cx="1223733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비활성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필터 조건 없는 상태</a:t>
            </a: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CD504380-76B1-BE28-B8DD-7852E4F37468}"/>
              </a:ext>
            </a:extLst>
          </p:cNvPr>
          <p:cNvGrpSpPr/>
          <p:nvPr/>
        </p:nvGrpSpPr>
        <p:grpSpPr>
          <a:xfrm>
            <a:off x="2381050" y="5227019"/>
            <a:ext cx="209024" cy="204186"/>
            <a:chOff x="3864766" y="362522"/>
            <a:chExt cx="209024" cy="204186"/>
          </a:xfrm>
          <a:solidFill>
            <a:schemeClr val="bg2"/>
          </a:solidFill>
        </p:grpSpPr>
        <p:sp>
          <p:nvSpPr>
            <p:cNvPr id="38" name="직사각형 37">
              <a:extLst>
                <a:ext uri="{FF2B5EF4-FFF2-40B4-BE49-F238E27FC236}">
                  <a16:creationId xmlns:a16="http://schemas.microsoft.com/office/drawing/2014/main" id="{0EDDBD0D-6AEB-E6C4-DC99-BA5510BAA9EA}"/>
                </a:ext>
              </a:extLst>
            </p:cNvPr>
            <p:cNvSpPr/>
            <p:nvPr/>
          </p:nvSpPr>
          <p:spPr>
            <a:xfrm>
              <a:off x="3864766" y="362522"/>
              <a:ext cx="209024" cy="204186"/>
            </a:xfrm>
            <a:prstGeom prst="rect">
              <a:avLst/>
            </a:prstGeom>
            <a:grpFill/>
            <a:ln w="31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39" name="직선 연결선 38">
              <a:extLst>
                <a:ext uri="{FF2B5EF4-FFF2-40B4-BE49-F238E27FC236}">
                  <a16:creationId xmlns:a16="http://schemas.microsoft.com/office/drawing/2014/main" id="{986EAED8-AF84-7BA7-B58D-C1BD6088D13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99725" y="435532"/>
              <a:ext cx="138861" cy="0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직선 연결선 45">
              <a:extLst>
                <a:ext uri="{FF2B5EF4-FFF2-40B4-BE49-F238E27FC236}">
                  <a16:creationId xmlns:a16="http://schemas.microsoft.com/office/drawing/2014/main" id="{7CC153B1-48AE-45B6-AF1B-91762C87ED3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99725" y="493935"/>
              <a:ext cx="138861" cy="0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7" name="타원 46">
              <a:extLst>
                <a:ext uri="{FF2B5EF4-FFF2-40B4-BE49-F238E27FC236}">
                  <a16:creationId xmlns:a16="http://schemas.microsoft.com/office/drawing/2014/main" id="{C0E48C5F-7AB8-E911-B8AF-5BFAFFFEAFF3}"/>
                </a:ext>
              </a:extLst>
            </p:cNvPr>
            <p:cNvSpPr/>
            <p:nvPr/>
          </p:nvSpPr>
          <p:spPr>
            <a:xfrm>
              <a:off x="3920598" y="410492"/>
              <a:ext cx="48675" cy="52152"/>
            </a:xfrm>
            <a:prstGeom prst="ellipse">
              <a:avLst/>
            </a:pr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1C2AA858-6704-5696-5AD1-D694AA3C7CB0}"/>
                </a:ext>
              </a:extLst>
            </p:cNvPr>
            <p:cNvSpPr/>
            <p:nvPr/>
          </p:nvSpPr>
          <p:spPr>
            <a:xfrm>
              <a:off x="3967600" y="467103"/>
              <a:ext cx="48675" cy="52152"/>
            </a:xfrm>
            <a:prstGeom prst="ellipse">
              <a:avLst/>
            </a:prstGeom>
            <a:grp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10805194-E6D0-F019-F048-AB32A2F9C3AE}"/>
              </a:ext>
            </a:extLst>
          </p:cNvPr>
          <p:cNvSpPr txBox="1"/>
          <p:nvPr/>
        </p:nvSpPr>
        <p:spPr>
          <a:xfrm>
            <a:off x="881047" y="5744308"/>
            <a:ext cx="1300677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활성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–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필터 레이어가 열린 상태</a:t>
            </a:r>
          </a:p>
        </p:txBody>
      </p:sp>
      <p:graphicFrame>
        <p:nvGraphicFramePr>
          <p:cNvPr id="26" name="표 25">
            <a:extLst>
              <a:ext uri="{FF2B5EF4-FFF2-40B4-BE49-F238E27FC236}">
                <a16:creationId xmlns:a16="http://schemas.microsoft.com/office/drawing/2014/main" id="{CE7DAC46-F8D6-809D-82A3-30DE11C81A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1243924"/>
              </p:ext>
            </p:extLst>
          </p:nvPr>
        </p:nvGraphicFramePr>
        <p:xfrm>
          <a:off x="454747" y="2137890"/>
          <a:ext cx="6127876" cy="1473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3938">
                  <a:extLst>
                    <a:ext uri="{9D8B030D-6E8A-4147-A177-3AD203B41FA5}">
                      <a16:colId xmlns:a16="http://schemas.microsoft.com/office/drawing/2014/main" val="851746867"/>
                    </a:ext>
                  </a:extLst>
                </a:gridCol>
                <a:gridCol w="3063938">
                  <a:extLst>
                    <a:ext uri="{9D8B030D-6E8A-4147-A177-3AD203B41FA5}">
                      <a16:colId xmlns:a16="http://schemas.microsoft.com/office/drawing/2014/main" val="3058673143"/>
                    </a:ext>
                  </a:extLst>
                </a:gridCol>
              </a:tblGrid>
              <a:tr h="194227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정렬 선택 값이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개만 존재하는 경우</a:t>
                      </a: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정렬 선택 값이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 이상 존재하는 경우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8675170"/>
                  </a:ext>
                </a:extLst>
              </a:tr>
              <a:tr h="1260168">
                <a:tc>
                  <a:txBody>
                    <a:bodyPr/>
                    <a:lstStyle/>
                    <a:p>
                      <a:pPr latinLnBrk="1"/>
                      <a:endParaRPr lang="ko-KR" altLang="en-US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80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2127193"/>
                  </a:ext>
                </a:extLst>
              </a:tr>
            </a:tbl>
          </a:graphicData>
        </a:graphic>
      </p:graphicFrame>
      <p:sp>
        <p:nvSpPr>
          <p:cNvPr id="50" name="모서리가 둥근 직사각형 17">
            <a:extLst>
              <a:ext uri="{FF2B5EF4-FFF2-40B4-BE49-F238E27FC236}">
                <a16:creationId xmlns:a16="http://schemas.microsoft.com/office/drawing/2014/main" id="{6890F4E3-DB7C-0020-313B-EA9E67322E01}"/>
              </a:ext>
            </a:extLst>
          </p:cNvPr>
          <p:cNvSpPr/>
          <p:nvPr/>
        </p:nvSpPr>
        <p:spPr>
          <a:xfrm>
            <a:off x="1985353" y="2742615"/>
            <a:ext cx="776233" cy="211016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↓           제목순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51" name="모서리가 둥근 직사각형 17">
            <a:extLst>
              <a:ext uri="{FF2B5EF4-FFF2-40B4-BE49-F238E27FC236}">
                <a16:creationId xmlns:a16="http://schemas.microsoft.com/office/drawing/2014/main" id="{4E77EE36-0F52-4D0C-5910-6D6033C8BF65}"/>
              </a:ext>
            </a:extLst>
          </p:cNvPr>
          <p:cNvSpPr/>
          <p:nvPr/>
        </p:nvSpPr>
        <p:spPr>
          <a:xfrm>
            <a:off x="881047" y="2742615"/>
            <a:ext cx="776233" cy="211016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↓          조회순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FB8499CA-BD24-11E4-7EC9-9FC9035B0052}"/>
              </a:ext>
            </a:extLst>
          </p:cNvPr>
          <p:cNvGrpSpPr/>
          <p:nvPr/>
        </p:nvGrpSpPr>
        <p:grpSpPr>
          <a:xfrm>
            <a:off x="5013497" y="2908644"/>
            <a:ext cx="1064490" cy="556179"/>
            <a:chOff x="2537682" y="3975242"/>
            <a:chExt cx="667110" cy="556179"/>
          </a:xfrm>
        </p:grpSpPr>
        <p:sp>
          <p:nvSpPr>
            <p:cNvPr id="64" name="Selection Overlay">
              <a:extLst>
                <a:ext uri="{FF2B5EF4-FFF2-40B4-BE49-F238E27FC236}">
                  <a16:creationId xmlns:a16="http://schemas.microsoft.com/office/drawing/2014/main" id="{D799E73F-11F0-0531-A40B-B2554724C150}"/>
                </a:ext>
              </a:extLst>
            </p:cNvPr>
            <p:cNvSpPr/>
            <p:nvPr/>
          </p:nvSpPr>
          <p:spPr>
            <a:xfrm>
              <a:off x="2537682" y="3990203"/>
              <a:ext cx="667110" cy="207520"/>
            </a:xfrm>
            <a:prstGeom prst="rect">
              <a:avLst/>
            </a:prstGeom>
            <a:solidFill>
              <a:srgbClr val="5B9BD5">
                <a:alpha val="21961"/>
              </a:srgb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50" dirty="0">
                <a:solidFill>
                  <a:srgbClr val="5F5F5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65" name="직사각형 64">
              <a:extLst>
                <a:ext uri="{FF2B5EF4-FFF2-40B4-BE49-F238E27FC236}">
                  <a16:creationId xmlns:a16="http://schemas.microsoft.com/office/drawing/2014/main" id="{B9D3FAF4-AEC4-D652-9D0D-A9439C0C6979}"/>
                </a:ext>
              </a:extLst>
            </p:cNvPr>
            <p:cNvSpPr/>
            <p:nvPr/>
          </p:nvSpPr>
          <p:spPr>
            <a:xfrm>
              <a:off x="2537682" y="3975242"/>
              <a:ext cx="667110" cy="556179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36000" rIns="54000" bIns="36000" rtlCol="0" anchor="ctr"/>
            <a:lstStyle/>
            <a:p>
              <a:pPr algn="ctr">
                <a:lnSpc>
                  <a:spcPct val="130000"/>
                </a:lnSpc>
              </a:pPr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시간순</a:t>
              </a:r>
              <a:endParaRPr kumimoji="1" lang="en-US" altLang="ko-KR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>
                <a:lnSpc>
                  <a:spcPct val="130000"/>
                </a:lnSpc>
              </a:pPr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제목순</a:t>
              </a:r>
              <a:endParaRPr kumimoji="1" lang="en-US" altLang="ko-KR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>
                <a:lnSpc>
                  <a:spcPct val="130000"/>
                </a:lnSpc>
              </a:pPr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조회순</a:t>
              </a:r>
              <a:endParaRPr kumimoji="1" lang="en-US" altLang="ko-KR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80" name="모서리가 둥근 직사각형 17">
            <a:extLst>
              <a:ext uri="{FF2B5EF4-FFF2-40B4-BE49-F238E27FC236}">
                <a16:creationId xmlns:a16="http://schemas.microsoft.com/office/drawing/2014/main" id="{940530EE-36DA-F190-9A8C-465233BF905A}"/>
              </a:ext>
            </a:extLst>
          </p:cNvPr>
          <p:cNvSpPr/>
          <p:nvPr/>
        </p:nvSpPr>
        <p:spPr>
          <a:xfrm>
            <a:off x="5012793" y="2707277"/>
            <a:ext cx="1065194" cy="211016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↓           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Sorting           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∨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81" name="모서리가 둥근 직사각형 17">
            <a:extLst>
              <a:ext uri="{FF2B5EF4-FFF2-40B4-BE49-F238E27FC236}">
                <a16:creationId xmlns:a16="http://schemas.microsoft.com/office/drawing/2014/main" id="{D3037ACA-5089-A23F-2551-A975C3DD416E}"/>
              </a:ext>
            </a:extLst>
          </p:cNvPr>
          <p:cNvSpPr/>
          <p:nvPr/>
        </p:nvSpPr>
        <p:spPr>
          <a:xfrm>
            <a:off x="3862305" y="2707277"/>
            <a:ext cx="1065194" cy="211016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↓           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Sorting           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∨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113302CC-5276-1494-F9D1-9687C72B10A8}"/>
              </a:ext>
            </a:extLst>
          </p:cNvPr>
          <p:cNvSpPr txBox="1"/>
          <p:nvPr/>
        </p:nvSpPr>
        <p:spPr>
          <a:xfrm>
            <a:off x="488950" y="2456008"/>
            <a:ext cx="2457724" cy="1331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171450" indent="-171450">
              <a:lnSpc>
                <a:spcPct val="120000"/>
              </a:lnSpc>
              <a:buFontTx/>
              <a:buChar char="-"/>
              <a:defRPr kumimoji="1" sz="80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sym typeface="Arial"/>
              </a:rPr>
              <a:t>정렬 버튼 선택 시 현재 선택 값 외 정렬 기준으로 노출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  <a:sym typeface="Arial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3C1D424-4A43-DC08-6D8F-2EA6BA8EDF40}"/>
              </a:ext>
            </a:extLst>
          </p:cNvPr>
          <p:cNvSpPr txBox="1"/>
          <p:nvPr/>
        </p:nvSpPr>
        <p:spPr>
          <a:xfrm>
            <a:off x="3495089" y="2472757"/>
            <a:ext cx="1576072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marL="171450" indent="-171450">
              <a:lnSpc>
                <a:spcPct val="120000"/>
              </a:lnSpc>
              <a:buFontTx/>
              <a:buChar char="-"/>
              <a:defRPr kumimoji="1" sz="80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pPr marL="72000" marR="0" lvl="0" indent="-720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>
                <a:tab pos="0" algn="l"/>
              </a:tabLst>
              <a:defRPr/>
            </a:pPr>
            <a:r>
              <a:rPr kumimoji="1" lang="ko-KR" altLang="en-US" sz="800" b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dk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Arial"/>
              </a:rPr>
              <a:t>선택 시 정렬 순서 셀렉트 박스 노출</a:t>
            </a:r>
            <a:endParaRPr kumimoji="1" lang="en-US" altLang="ko-KR" sz="800" b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  <a:sym typeface="Arial"/>
            </a:endParaRPr>
          </a:p>
        </p:txBody>
      </p:sp>
      <p:cxnSp>
        <p:nvCxnSpPr>
          <p:cNvPr id="84" name="직선 연결선 83">
            <a:extLst>
              <a:ext uri="{FF2B5EF4-FFF2-40B4-BE49-F238E27FC236}">
                <a16:creationId xmlns:a16="http://schemas.microsoft.com/office/drawing/2014/main" id="{240020BB-9ED1-139B-E704-DD83443E8BFD}"/>
              </a:ext>
            </a:extLst>
          </p:cNvPr>
          <p:cNvCxnSpPr>
            <a:cxnSpLocks/>
          </p:cNvCxnSpPr>
          <p:nvPr/>
        </p:nvCxnSpPr>
        <p:spPr>
          <a:xfrm>
            <a:off x="1666516" y="2848574"/>
            <a:ext cx="304632" cy="0"/>
          </a:xfrm>
          <a:prstGeom prst="line">
            <a:avLst/>
          </a:prstGeom>
          <a:ln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그룹 92">
            <a:extLst>
              <a:ext uri="{FF2B5EF4-FFF2-40B4-BE49-F238E27FC236}">
                <a16:creationId xmlns:a16="http://schemas.microsoft.com/office/drawing/2014/main" id="{9B4DC09D-2716-CD7A-6D70-BACACEA13485}"/>
              </a:ext>
            </a:extLst>
          </p:cNvPr>
          <p:cNvGrpSpPr/>
          <p:nvPr/>
        </p:nvGrpSpPr>
        <p:grpSpPr>
          <a:xfrm>
            <a:off x="5054893" y="4931990"/>
            <a:ext cx="1064490" cy="556179"/>
            <a:chOff x="2537682" y="3975242"/>
            <a:chExt cx="667110" cy="556179"/>
          </a:xfrm>
        </p:grpSpPr>
        <p:sp>
          <p:nvSpPr>
            <p:cNvPr id="95" name="Selection Overlay">
              <a:extLst>
                <a:ext uri="{FF2B5EF4-FFF2-40B4-BE49-F238E27FC236}">
                  <a16:creationId xmlns:a16="http://schemas.microsoft.com/office/drawing/2014/main" id="{90642F62-5CEE-C308-C415-491B388116AE}"/>
                </a:ext>
              </a:extLst>
            </p:cNvPr>
            <p:cNvSpPr/>
            <p:nvPr/>
          </p:nvSpPr>
          <p:spPr>
            <a:xfrm>
              <a:off x="2537682" y="3990203"/>
              <a:ext cx="667110" cy="207520"/>
            </a:xfrm>
            <a:prstGeom prst="rect">
              <a:avLst/>
            </a:prstGeom>
            <a:solidFill>
              <a:srgbClr val="5B9BD5">
                <a:alpha val="21961"/>
              </a:srgb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50" dirty="0">
                <a:solidFill>
                  <a:srgbClr val="5F5F5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96" name="직사각형 95">
              <a:extLst>
                <a:ext uri="{FF2B5EF4-FFF2-40B4-BE49-F238E27FC236}">
                  <a16:creationId xmlns:a16="http://schemas.microsoft.com/office/drawing/2014/main" id="{7E97AD16-2192-4A13-E27A-078D18444FC5}"/>
                </a:ext>
              </a:extLst>
            </p:cNvPr>
            <p:cNvSpPr/>
            <p:nvPr/>
          </p:nvSpPr>
          <p:spPr>
            <a:xfrm>
              <a:off x="2537682" y="3975242"/>
              <a:ext cx="667110" cy="556179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36000" rIns="54000" bIns="36000" rtlCol="0" anchor="ctr"/>
            <a:lstStyle/>
            <a:p>
              <a:pPr>
                <a:lnSpc>
                  <a:spcPct val="130000"/>
                </a:lnSpc>
              </a:pPr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전체</a:t>
              </a:r>
              <a:endParaRPr kumimoji="1" lang="en-US" altLang="ko-KR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>
                <a:lnSpc>
                  <a:spcPct val="130000"/>
                </a:lnSpc>
              </a:pPr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카테고리</a:t>
              </a:r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</a:t>
              </a:r>
            </a:p>
            <a:p>
              <a:pPr>
                <a:lnSpc>
                  <a:spcPct val="130000"/>
                </a:lnSpc>
              </a:pPr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카테고리</a:t>
              </a:r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2</a:t>
              </a:r>
            </a:p>
          </p:txBody>
        </p:sp>
      </p:grpSp>
      <p:sp>
        <p:nvSpPr>
          <p:cNvPr id="97" name="모서리가 둥근 직사각형 17">
            <a:extLst>
              <a:ext uri="{FF2B5EF4-FFF2-40B4-BE49-F238E27FC236}">
                <a16:creationId xmlns:a16="http://schemas.microsoft.com/office/drawing/2014/main" id="{25123D33-8D32-DCD8-EE56-8340AC8AF177}"/>
              </a:ext>
            </a:extLst>
          </p:cNvPr>
          <p:cNvSpPr/>
          <p:nvPr/>
        </p:nvSpPr>
        <p:spPr>
          <a:xfrm>
            <a:off x="5054189" y="4730623"/>
            <a:ext cx="1065194" cy="211016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전체              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         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∨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98" name="모서리가 둥근 직사각형 17">
            <a:extLst>
              <a:ext uri="{FF2B5EF4-FFF2-40B4-BE49-F238E27FC236}">
                <a16:creationId xmlns:a16="http://schemas.microsoft.com/office/drawing/2014/main" id="{8CD5541A-1075-7E80-6B7E-1B1ABF6A3825}"/>
              </a:ext>
            </a:extLst>
          </p:cNvPr>
          <p:cNvSpPr/>
          <p:nvPr/>
        </p:nvSpPr>
        <p:spPr>
          <a:xfrm>
            <a:off x="3903701" y="4730623"/>
            <a:ext cx="1065194" cy="211016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전체              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         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∨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84330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EA29180F-7E02-6DEF-AAD1-EA6B42FE35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234904"/>
              </p:ext>
            </p:extLst>
          </p:nvPr>
        </p:nvGraphicFramePr>
        <p:xfrm>
          <a:off x="488950" y="944493"/>
          <a:ext cx="8893175" cy="5179081"/>
        </p:xfrm>
        <a:graphic>
          <a:graphicData uri="http://schemas.openxmlformats.org/drawingml/2006/table">
            <a:tbl>
              <a:tblPr/>
              <a:tblGrid>
                <a:gridCol w="4470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7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298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09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82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1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버전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변경 일자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변경 내역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작성자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승인자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36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0.1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2024-0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8</a:t>
                      </a:r>
                      <a:r>
                        <a:rPr lang="en-US" sz="10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-</a:t>
                      </a:r>
                      <a:r>
                        <a:rPr lang="en-US" altLang="ko-KR" sz="10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30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초안 작성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이소윤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정영권</a:t>
                      </a:r>
                      <a:endParaRPr kumimoji="0" lang="ko-KR" alt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1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0.2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2024-09-05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모바일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DEWS UI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적용</a:t>
                      </a: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10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이소윤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정영권</a:t>
                      </a:r>
                      <a:endParaRPr kumimoji="0" lang="ko-KR" alt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1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0.3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2024-09-09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가로 레이아웃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태블릿 레이아웃 규칙 추가</a:t>
                      </a: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이소윤</a:t>
                      </a: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정영권</a:t>
                      </a:r>
                      <a:endParaRPr kumimoji="0" lang="ko-KR" alt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1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0.4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2024-09-20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컨테이너 항목 추가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일부 컴포넌트 디자인 변경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캘린더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로딩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정렬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),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조회 창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다이얼로그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)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화면 추가</a:t>
                      </a: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이소윤</a:t>
                      </a: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정영권</a:t>
                      </a:r>
                      <a:endParaRPr kumimoji="0" lang="ko-KR" alt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1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0.5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2024-09-25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내부 검토 내용 반영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메인 화면 구성 수정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알림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/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로그인 제외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이소윤</a:t>
                      </a: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정영권</a:t>
                      </a:r>
                      <a:endParaRPr kumimoji="0" lang="ko-KR" alt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1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0.6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2024-09-27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더존 교육 내용 추가 반영 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메인 화면 로직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)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이소윤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000" b="0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정영권</a:t>
                      </a:r>
                      <a:endParaRPr kumimoji="0" lang="ko-KR" altLang="en-US" sz="10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1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1.0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2024-11-14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문서 검토</a:t>
                      </a:r>
                      <a:r>
                        <a:rPr lang="en-US" altLang="ko-KR" sz="1000" kern="0" spc="0" baseline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 (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번호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표준 양식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)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적용</a:t>
                      </a: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이소윤</a:t>
                      </a: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정영권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701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1416156"/>
                  </a:ext>
                </a:extLst>
              </a:tr>
              <a:tr h="3701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8860647"/>
                  </a:ext>
                </a:extLst>
              </a:tr>
              <a:tr h="3701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6609530"/>
                  </a:ext>
                </a:extLst>
              </a:tr>
              <a:tr h="3701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9848583"/>
                  </a:ext>
                </a:extLst>
              </a:tr>
              <a:tr h="3701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1984921"/>
                  </a:ext>
                </a:extLst>
              </a:tr>
              <a:tr h="3701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72000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15812" marR="15812" marT="15812" marB="1581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0818352"/>
                  </a:ext>
                </a:extLst>
              </a:tr>
            </a:tbl>
          </a:graphicData>
        </a:graphic>
      </p:graphicFrame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001531B7-E8A5-8D35-E00C-8B4D4F2B74D1}"/>
              </a:ext>
            </a:extLst>
          </p:cNvPr>
          <p:cNvCxnSpPr/>
          <p:nvPr/>
        </p:nvCxnSpPr>
        <p:spPr bwMode="auto">
          <a:xfrm>
            <a:off x="488950" y="630315"/>
            <a:ext cx="89281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550CD19D-2C93-85EC-F07D-8A9FF31712D1}"/>
              </a:ext>
            </a:extLst>
          </p:cNvPr>
          <p:cNvSpPr txBox="1"/>
          <p:nvPr/>
        </p:nvSpPr>
        <p:spPr>
          <a:xfrm>
            <a:off x="381740" y="194688"/>
            <a:ext cx="12152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개정이력</a:t>
            </a:r>
          </a:p>
        </p:txBody>
      </p:sp>
    </p:spTree>
    <p:extLst>
      <p:ext uri="{BB962C8B-B14F-4D97-AF65-F5344CB8AC3E}">
        <p14:creationId xmlns:p14="http://schemas.microsoft.com/office/powerpoint/2010/main" val="3481130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0EBC048-CC15-C7E1-C37C-161DC2F1840E}"/>
              </a:ext>
            </a:extLst>
          </p:cNvPr>
          <p:cNvSpPr txBox="1"/>
          <p:nvPr/>
        </p:nvSpPr>
        <p:spPr>
          <a:xfrm>
            <a:off x="372860" y="1216238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1200" b="1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2.3.10 </a:t>
            </a:r>
            <a:r>
              <a:rPr lang="ko-KR" altLang="en-US" dirty="0"/>
              <a:t>드롭다운 목록</a:t>
            </a: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0C176E00-2650-8465-8553-71CAE098F785}"/>
              </a:ext>
            </a:extLst>
          </p:cNvPr>
          <p:cNvSpPr/>
          <p:nvPr/>
        </p:nvSpPr>
        <p:spPr>
          <a:xfrm>
            <a:off x="2484164" y="1723276"/>
            <a:ext cx="2297400" cy="456838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5DBB3F4D-7917-BD1C-5096-64FC927EC829}"/>
              </a:ext>
            </a:extLst>
          </p:cNvPr>
          <p:cNvSpPr/>
          <p:nvPr/>
        </p:nvSpPr>
        <p:spPr>
          <a:xfrm>
            <a:off x="2472244" y="1948854"/>
            <a:ext cx="2297400" cy="4345142"/>
          </a:xfrm>
          <a:custGeom>
            <a:avLst/>
            <a:gdLst>
              <a:gd name="connsiteX0" fmla="*/ 0 w 2646000"/>
              <a:gd name="connsiteY0" fmla="*/ 0 h 5761841"/>
              <a:gd name="connsiteX1" fmla="*/ 2646000 w 2646000"/>
              <a:gd name="connsiteY1" fmla="*/ 0 h 5761841"/>
              <a:gd name="connsiteX2" fmla="*/ 2646000 w 2646000"/>
              <a:gd name="connsiteY2" fmla="*/ 5496715 h 5761841"/>
              <a:gd name="connsiteX3" fmla="*/ 2646000 w 2646000"/>
              <a:gd name="connsiteY3" fmla="*/ 5602809 h 5761841"/>
              <a:gd name="connsiteX4" fmla="*/ 2646000 w 2646000"/>
              <a:gd name="connsiteY4" fmla="*/ 5656664 h 5761841"/>
              <a:gd name="connsiteX5" fmla="*/ 2570579 w 2646000"/>
              <a:gd name="connsiteY5" fmla="*/ 5753576 h 5761841"/>
              <a:gd name="connsiteX6" fmla="*/ 2522517 w 2646000"/>
              <a:gd name="connsiteY6" fmla="*/ 5761841 h 5761841"/>
              <a:gd name="connsiteX7" fmla="*/ 123484 w 2646000"/>
              <a:gd name="connsiteY7" fmla="*/ 5761841 h 5761841"/>
              <a:gd name="connsiteX8" fmla="*/ 75422 w 2646000"/>
              <a:gd name="connsiteY8" fmla="*/ 5753576 h 5761841"/>
              <a:gd name="connsiteX9" fmla="*/ 0 w 2646000"/>
              <a:gd name="connsiteY9" fmla="*/ 5656664 h 5761841"/>
              <a:gd name="connsiteX10" fmla="*/ 0 w 2646000"/>
              <a:gd name="connsiteY10" fmla="*/ 5602809 h 5761841"/>
              <a:gd name="connsiteX11" fmla="*/ 0 w 2646000"/>
              <a:gd name="connsiteY11" fmla="*/ 5496715 h 5761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46000" h="5761841">
                <a:moveTo>
                  <a:pt x="0" y="0"/>
                </a:moveTo>
                <a:lnTo>
                  <a:pt x="2646000" y="0"/>
                </a:lnTo>
                <a:lnTo>
                  <a:pt x="2646000" y="5496715"/>
                </a:lnTo>
                <a:lnTo>
                  <a:pt x="2646000" y="5602809"/>
                </a:lnTo>
                <a:lnTo>
                  <a:pt x="2646000" y="5656664"/>
                </a:lnTo>
                <a:cubicBezTo>
                  <a:pt x="2646000" y="5700231"/>
                  <a:pt x="2614901" y="5737610"/>
                  <a:pt x="2570579" y="5753576"/>
                </a:cubicBezTo>
                <a:lnTo>
                  <a:pt x="2522517" y="5761841"/>
                </a:lnTo>
                <a:lnTo>
                  <a:pt x="123484" y="5761841"/>
                </a:lnTo>
                <a:lnTo>
                  <a:pt x="75422" y="5753576"/>
                </a:lnTo>
                <a:cubicBezTo>
                  <a:pt x="31100" y="5737610"/>
                  <a:pt x="0" y="5700231"/>
                  <a:pt x="0" y="5656664"/>
                </a:cubicBezTo>
                <a:lnTo>
                  <a:pt x="0" y="5602809"/>
                </a:lnTo>
                <a:lnTo>
                  <a:pt x="0" y="5496715"/>
                </a:lnTo>
                <a:close/>
              </a:path>
            </a:pathLst>
          </a:cu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 spc="-6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FD2A4819-6EED-3B98-18BC-1A411358BEDF}"/>
              </a:ext>
            </a:extLst>
          </p:cNvPr>
          <p:cNvGrpSpPr/>
          <p:nvPr/>
        </p:nvGrpSpPr>
        <p:grpSpPr>
          <a:xfrm>
            <a:off x="2472244" y="1725611"/>
            <a:ext cx="2297400" cy="217809"/>
            <a:chOff x="1752737" y="2422502"/>
            <a:chExt cx="1754018" cy="185937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17E17F6-B088-EC0E-F005-CF0920F2812C}"/>
                </a:ext>
              </a:extLst>
            </p:cNvPr>
            <p:cNvSpPr/>
            <p:nvPr userDrawn="1"/>
          </p:nvSpPr>
          <p:spPr>
            <a:xfrm>
              <a:off x="1752737" y="2422502"/>
              <a:ext cx="1754018" cy="185937"/>
            </a:xfrm>
            <a:custGeom>
              <a:avLst/>
              <a:gdLst>
                <a:gd name="connsiteX0" fmla="*/ 117608 w 2520000"/>
                <a:gd name="connsiteY0" fmla="*/ 0 h 267135"/>
                <a:gd name="connsiteX1" fmla="*/ 491012 w 2520000"/>
                <a:gd name="connsiteY1" fmla="*/ 0 h 267135"/>
                <a:gd name="connsiteX2" fmla="*/ 491012 w 2520000"/>
                <a:gd name="connsiteY2" fmla="*/ 98806 h 267135"/>
                <a:gd name="connsiteX3" fmla="*/ 554785 w 2520000"/>
                <a:gd name="connsiteY3" fmla="*/ 162579 h 267135"/>
                <a:gd name="connsiteX4" fmla="*/ 1965215 w 2520000"/>
                <a:gd name="connsiteY4" fmla="*/ 162579 h 267135"/>
                <a:gd name="connsiteX5" fmla="*/ 2028988 w 2520000"/>
                <a:gd name="connsiteY5" fmla="*/ 98806 h 267135"/>
                <a:gd name="connsiteX6" fmla="*/ 2028988 w 2520000"/>
                <a:gd name="connsiteY6" fmla="*/ 0 h 267135"/>
                <a:gd name="connsiteX7" fmla="*/ 2402392 w 2520000"/>
                <a:gd name="connsiteY7" fmla="*/ 0 h 267135"/>
                <a:gd name="connsiteX8" fmla="*/ 2520000 w 2520000"/>
                <a:gd name="connsiteY8" fmla="*/ 117608 h 267135"/>
                <a:gd name="connsiteX9" fmla="*/ 2520000 w 2520000"/>
                <a:gd name="connsiteY9" fmla="*/ 267135 h 267135"/>
                <a:gd name="connsiteX10" fmla="*/ 0 w 2520000"/>
                <a:gd name="connsiteY10" fmla="*/ 267135 h 267135"/>
                <a:gd name="connsiteX11" fmla="*/ 0 w 2520000"/>
                <a:gd name="connsiteY11" fmla="*/ 117608 h 267135"/>
                <a:gd name="connsiteX12" fmla="*/ 117608 w 2520000"/>
                <a:gd name="connsiteY12" fmla="*/ 0 h 26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0000" h="267135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267135"/>
                  </a:lnTo>
                  <a:lnTo>
                    <a:pt x="0" y="267135"/>
                  </a:ln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rgbClr val="7F7F7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lvl="0" algn="ctr">
                <a:lnSpc>
                  <a:spcPct val="125000"/>
                </a:lnSpc>
              </a:pPr>
              <a:endParaRPr lang="ko-KR" altLang="en-US" sz="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73DAB525-8C32-851F-9F12-69F044A5FE3A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10" cstate="print">
              <a:clrChange>
                <a:clrFrom>
                  <a:srgbClr val="C6C8C7"/>
                </a:clrFrom>
                <a:clrTo>
                  <a:srgbClr val="C6C8C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23" t="22211" r="12639" b="53037"/>
            <a:stretch/>
          </p:blipFill>
          <p:spPr bwMode="auto">
            <a:xfrm>
              <a:off x="3181037" y="2479525"/>
              <a:ext cx="260593" cy="685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1BF1495-7339-F300-2273-E9626B10C0FF}"/>
                </a:ext>
              </a:extLst>
            </p:cNvPr>
            <p:cNvSpPr txBox="1"/>
            <p:nvPr userDrawn="1"/>
          </p:nvSpPr>
          <p:spPr>
            <a:xfrm>
              <a:off x="1844024" y="2465993"/>
              <a:ext cx="194874" cy="9562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l"/>
              <a:r>
                <a:rPr kumimoji="1" lang="en-US" altLang="ko-KR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12 : 30</a:t>
              </a:r>
              <a:endParaRPr kumimoji="1" lang="ko-KR" altLang="en-US" sz="700" b="0" kern="1200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9C73E060-7D98-EA7A-8A18-9C9EC262A02F}"/>
                </a:ext>
              </a:extLst>
            </p:cNvPr>
            <p:cNvSpPr/>
            <p:nvPr userDrawn="1"/>
          </p:nvSpPr>
          <p:spPr>
            <a:xfrm>
              <a:off x="2205394" y="2438821"/>
              <a:ext cx="848705" cy="62684"/>
            </a:xfrm>
            <a:custGeom>
              <a:avLst/>
              <a:gdLst>
                <a:gd name="connsiteX0" fmla="*/ 0 w 1329304"/>
                <a:gd name="connsiteY0" fmla="*/ 0 h 80010"/>
                <a:gd name="connsiteX1" fmla="*/ 1329304 w 1329304"/>
                <a:gd name="connsiteY1" fmla="*/ 0 h 80010"/>
                <a:gd name="connsiteX2" fmla="*/ 1329304 w 1329304"/>
                <a:gd name="connsiteY2" fmla="*/ 25067 h 80010"/>
                <a:gd name="connsiteX3" fmla="*/ 1274361 w 1329304"/>
                <a:gd name="connsiteY3" fmla="*/ 80010 h 80010"/>
                <a:gd name="connsiteX4" fmla="*/ 54943 w 1329304"/>
                <a:gd name="connsiteY4" fmla="*/ 80010 h 80010"/>
                <a:gd name="connsiteX5" fmla="*/ 0 w 1329304"/>
                <a:gd name="connsiteY5" fmla="*/ 25067 h 80010"/>
                <a:gd name="connsiteX6" fmla="*/ 0 w 1329304"/>
                <a:gd name="connsiteY6" fmla="*/ 0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9304" h="80010">
                  <a:moveTo>
                    <a:pt x="0" y="0"/>
                  </a:moveTo>
                  <a:lnTo>
                    <a:pt x="1329304" y="0"/>
                  </a:lnTo>
                  <a:lnTo>
                    <a:pt x="1329304" y="25067"/>
                  </a:lnTo>
                  <a:cubicBezTo>
                    <a:pt x="1329304" y="55411"/>
                    <a:pt x="1304705" y="80010"/>
                    <a:pt x="1274361" y="80010"/>
                  </a:cubicBezTo>
                  <a:lnTo>
                    <a:pt x="54943" y="80010"/>
                  </a:lnTo>
                  <a:cubicBezTo>
                    <a:pt x="24599" y="80010"/>
                    <a:pt x="0" y="55411"/>
                    <a:pt x="0" y="2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5" name="모서리가 둥근 직사각형 41">
            <a:extLst>
              <a:ext uri="{FF2B5EF4-FFF2-40B4-BE49-F238E27FC236}">
                <a16:creationId xmlns:a16="http://schemas.microsoft.com/office/drawing/2014/main" id="{D7C59006-7119-A319-2940-28B8E88FC9CF}"/>
              </a:ext>
            </a:extLst>
          </p:cNvPr>
          <p:cNvSpPr/>
          <p:nvPr/>
        </p:nvSpPr>
        <p:spPr>
          <a:xfrm>
            <a:off x="2546805" y="2346826"/>
            <a:ext cx="2137540" cy="3565209"/>
          </a:xfrm>
          <a:prstGeom prst="roundRect">
            <a:avLst>
              <a:gd name="adj" fmla="val 3436"/>
            </a:avLst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endParaRPr kumimoji="1" lang="ko-Kore-KR" altLang="en-US" sz="700" spc="-60" dirty="0" err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A1FB34-3596-C3D3-D188-03AE59C9DB7F}"/>
              </a:ext>
            </a:extLst>
          </p:cNvPr>
          <p:cNvSpPr txBox="1"/>
          <p:nvPr/>
        </p:nvSpPr>
        <p:spPr>
          <a:xfrm>
            <a:off x="2664019" y="2440800"/>
            <a:ext cx="379591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고용형태</a:t>
            </a:r>
          </a:p>
        </p:txBody>
      </p:sp>
      <p:cxnSp>
        <p:nvCxnSpPr>
          <p:cNvPr id="17" name="직선 연결선 3">
            <a:extLst>
              <a:ext uri="{FF2B5EF4-FFF2-40B4-BE49-F238E27FC236}">
                <a16:creationId xmlns:a16="http://schemas.microsoft.com/office/drawing/2014/main" id="{703F14E3-4D99-4A45-C456-746F1BBDE473}"/>
              </a:ext>
            </a:extLst>
          </p:cNvPr>
          <p:cNvCxnSpPr>
            <a:cxnSpLocks/>
          </p:cNvCxnSpPr>
          <p:nvPr/>
        </p:nvCxnSpPr>
        <p:spPr>
          <a:xfrm>
            <a:off x="2554397" y="2693866"/>
            <a:ext cx="2124112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Delete">
            <a:extLst>
              <a:ext uri="{FF2B5EF4-FFF2-40B4-BE49-F238E27FC236}">
                <a16:creationId xmlns:a16="http://schemas.microsoft.com/office/drawing/2014/main" id="{4BD8E4C6-7A8B-43E1-A6B4-CC6F7B1F11C3}"/>
              </a:ext>
            </a:extLst>
          </p:cNvPr>
          <p:cNvSpPr>
            <a:spLocks noChangeAspect="1"/>
          </p:cNvSpPr>
          <p:nvPr/>
        </p:nvSpPr>
        <p:spPr bwMode="auto">
          <a:xfrm>
            <a:off x="4428732" y="2446271"/>
            <a:ext cx="109032" cy="122237"/>
          </a:xfrm>
          <a:custGeom>
            <a:avLst/>
            <a:gdLst>
              <a:gd name="T0" fmla="*/ 3 w 77"/>
              <a:gd name="T1" fmla="*/ 0 h 77"/>
              <a:gd name="T2" fmla="*/ 0 w 77"/>
              <a:gd name="T3" fmla="*/ 3 h 77"/>
              <a:gd name="T4" fmla="*/ 36 w 77"/>
              <a:gd name="T5" fmla="*/ 38 h 77"/>
              <a:gd name="T6" fmla="*/ 0 w 77"/>
              <a:gd name="T7" fmla="*/ 74 h 77"/>
              <a:gd name="T8" fmla="*/ 3 w 77"/>
              <a:gd name="T9" fmla="*/ 77 h 77"/>
              <a:gd name="T10" fmla="*/ 39 w 77"/>
              <a:gd name="T11" fmla="*/ 41 h 77"/>
              <a:gd name="T12" fmla="*/ 74 w 77"/>
              <a:gd name="T13" fmla="*/ 77 h 77"/>
              <a:gd name="T14" fmla="*/ 77 w 77"/>
              <a:gd name="T15" fmla="*/ 74 h 77"/>
              <a:gd name="T16" fmla="*/ 42 w 77"/>
              <a:gd name="T17" fmla="*/ 38 h 77"/>
              <a:gd name="T18" fmla="*/ 77 w 77"/>
              <a:gd name="T19" fmla="*/ 3 h 77"/>
              <a:gd name="T20" fmla="*/ 74 w 77"/>
              <a:gd name="T21" fmla="*/ 0 h 77"/>
              <a:gd name="T22" fmla="*/ 39 w 77"/>
              <a:gd name="T23" fmla="*/ 35 h 77"/>
              <a:gd name="T24" fmla="*/ 3 w 77"/>
              <a:gd name="T25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" h="77">
                <a:moveTo>
                  <a:pt x="3" y="0"/>
                </a:moveTo>
                <a:lnTo>
                  <a:pt x="0" y="3"/>
                </a:lnTo>
                <a:lnTo>
                  <a:pt x="36" y="38"/>
                </a:lnTo>
                <a:lnTo>
                  <a:pt x="0" y="74"/>
                </a:lnTo>
                <a:lnTo>
                  <a:pt x="3" y="77"/>
                </a:lnTo>
                <a:lnTo>
                  <a:pt x="39" y="41"/>
                </a:lnTo>
                <a:lnTo>
                  <a:pt x="74" y="77"/>
                </a:lnTo>
                <a:lnTo>
                  <a:pt x="77" y="74"/>
                </a:lnTo>
                <a:lnTo>
                  <a:pt x="42" y="38"/>
                </a:lnTo>
                <a:lnTo>
                  <a:pt x="77" y="3"/>
                </a:lnTo>
                <a:lnTo>
                  <a:pt x="74" y="0"/>
                </a:lnTo>
                <a:lnTo>
                  <a:pt x="39" y="35"/>
                </a:lnTo>
                <a:lnTo>
                  <a:pt x="3" y="0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3A2BAEA-0F74-8B1F-1A3E-06E359779729}"/>
              </a:ext>
            </a:extLst>
          </p:cNvPr>
          <p:cNvSpPr txBox="1"/>
          <p:nvPr/>
        </p:nvSpPr>
        <p:spPr>
          <a:xfrm>
            <a:off x="2485356" y="1493237"/>
            <a:ext cx="227398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드롭다운 목록 선택창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2F28E118-BCEF-BE25-89D8-A76489791F70}"/>
              </a:ext>
            </a:extLst>
          </p:cNvPr>
          <p:cNvSpPr/>
          <p:nvPr/>
        </p:nvSpPr>
        <p:spPr>
          <a:xfrm>
            <a:off x="2554397" y="2752858"/>
            <a:ext cx="2124112" cy="27857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41001C2-50D9-9E70-F213-5DD5ABA8C575}"/>
              </a:ext>
            </a:extLst>
          </p:cNvPr>
          <p:cNvSpPr txBox="1"/>
          <p:nvPr/>
        </p:nvSpPr>
        <p:spPr>
          <a:xfrm>
            <a:off x="2664019" y="2822782"/>
            <a:ext cx="189796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전체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E24F555-B87D-88D9-1EC5-0262D7C522F4}"/>
              </a:ext>
            </a:extLst>
          </p:cNvPr>
          <p:cNvSpPr txBox="1"/>
          <p:nvPr/>
        </p:nvSpPr>
        <p:spPr>
          <a:xfrm>
            <a:off x="2664019" y="3133152"/>
            <a:ext cx="284693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연봉제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4FC6D3E-B77E-D025-7E9A-0BBADE532CDE}"/>
              </a:ext>
            </a:extLst>
          </p:cNvPr>
          <p:cNvSpPr txBox="1"/>
          <p:nvPr/>
        </p:nvSpPr>
        <p:spPr>
          <a:xfrm>
            <a:off x="2664019" y="3443522"/>
            <a:ext cx="284693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호봉제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DDCA869-8C96-FD00-0193-E590D9ED58C5}"/>
              </a:ext>
            </a:extLst>
          </p:cNvPr>
          <p:cNvSpPr txBox="1"/>
          <p:nvPr/>
        </p:nvSpPr>
        <p:spPr>
          <a:xfrm>
            <a:off x="2664019" y="3753892"/>
            <a:ext cx="284693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시급제</a:t>
            </a:r>
          </a:p>
        </p:txBody>
      </p:sp>
      <p:sp>
        <p:nvSpPr>
          <p:cNvPr id="72" name="Accept">
            <a:extLst>
              <a:ext uri="{FF2B5EF4-FFF2-40B4-BE49-F238E27FC236}">
                <a16:creationId xmlns:a16="http://schemas.microsoft.com/office/drawing/2014/main" id="{0AFDFE02-671A-6A41-4E3E-083B7B9444AB}"/>
              </a:ext>
            </a:extLst>
          </p:cNvPr>
          <p:cNvSpPr>
            <a:spLocks noChangeAspect="1"/>
          </p:cNvSpPr>
          <p:nvPr/>
        </p:nvSpPr>
        <p:spPr bwMode="auto">
          <a:xfrm>
            <a:off x="4457451" y="2847527"/>
            <a:ext cx="101127" cy="89750"/>
          </a:xfrm>
          <a:custGeom>
            <a:avLst/>
            <a:gdLst>
              <a:gd name="T0" fmla="*/ 504 w 525"/>
              <a:gd name="T1" fmla="*/ 3 h 467"/>
              <a:gd name="T2" fmla="*/ 495 w 525"/>
              <a:gd name="T3" fmla="*/ 9 h 467"/>
              <a:gd name="T4" fmla="*/ 223 w 525"/>
              <a:gd name="T5" fmla="*/ 431 h 467"/>
              <a:gd name="T6" fmla="*/ 35 w 525"/>
              <a:gd name="T7" fmla="*/ 262 h 467"/>
              <a:gd name="T8" fmla="*/ 18 w 525"/>
              <a:gd name="T9" fmla="*/ 282 h 467"/>
              <a:gd name="T10" fmla="*/ 217 w 525"/>
              <a:gd name="T11" fmla="*/ 462 h 467"/>
              <a:gd name="T12" fmla="*/ 237 w 525"/>
              <a:gd name="T13" fmla="*/ 459 h 467"/>
              <a:gd name="T14" fmla="*/ 518 w 525"/>
              <a:gd name="T15" fmla="*/ 23 h 467"/>
              <a:gd name="T16" fmla="*/ 504 w 525"/>
              <a:gd name="T17" fmla="*/ 3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25" h="467">
                <a:moveTo>
                  <a:pt x="504" y="3"/>
                </a:moveTo>
                <a:cubicBezTo>
                  <a:pt x="500" y="3"/>
                  <a:pt x="497" y="6"/>
                  <a:pt x="495" y="9"/>
                </a:cubicBezTo>
                <a:lnTo>
                  <a:pt x="223" y="431"/>
                </a:lnTo>
                <a:lnTo>
                  <a:pt x="35" y="262"/>
                </a:lnTo>
                <a:cubicBezTo>
                  <a:pt x="22" y="245"/>
                  <a:pt x="0" y="271"/>
                  <a:pt x="18" y="282"/>
                </a:cubicBezTo>
                <a:lnTo>
                  <a:pt x="217" y="462"/>
                </a:lnTo>
                <a:cubicBezTo>
                  <a:pt x="223" y="467"/>
                  <a:pt x="232" y="466"/>
                  <a:pt x="237" y="459"/>
                </a:cubicBezTo>
                <a:lnTo>
                  <a:pt x="518" y="23"/>
                </a:lnTo>
                <a:cubicBezTo>
                  <a:pt x="525" y="13"/>
                  <a:pt x="515" y="0"/>
                  <a:pt x="504" y="3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7" name="자유형: 도형 76">
            <a:extLst>
              <a:ext uri="{FF2B5EF4-FFF2-40B4-BE49-F238E27FC236}">
                <a16:creationId xmlns:a16="http://schemas.microsoft.com/office/drawing/2014/main" id="{2C4C51D9-B3C6-97DC-784D-22BC9F3D4FDC}"/>
              </a:ext>
            </a:extLst>
          </p:cNvPr>
          <p:cNvSpPr/>
          <p:nvPr/>
        </p:nvSpPr>
        <p:spPr>
          <a:xfrm>
            <a:off x="5156569" y="1723276"/>
            <a:ext cx="2297400" cy="456838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9" name="자유형: 도형 78">
            <a:extLst>
              <a:ext uri="{FF2B5EF4-FFF2-40B4-BE49-F238E27FC236}">
                <a16:creationId xmlns:a16="http://schemas.microsoft.com/office/drawing/2014/main" id="{06ED1F83-572A-2359-9E6A-BAD80F349ADE}"/>
              </a:ext>
            </a:extLst>
          </p:cNvPr>
          <p:cNvSpPr/>
          <p:nvPr/>
        </p:nvSpPr>
        <p:spPr>
          <a:xfrm>
            <a:off x="5144649" y="1948854"/>
            <a:ext cx="2297400" cy="4345142"/>
          </a:xfrm>
          <a:custGeom>
            <a:avLst/>
            <a:gdLst>
              <a:gd name="connsiteX0" fmla="*/ 0 w 2646000"/>
              <a:gd name="connsiteY0" fmla="*/ 0 h 5761841"/>
              <a:gd name="connsiteX1" fmla="*/ 2646000 w 2646000"/>
              <a:gd name="connsiteY1" fmla="*/ 0 h 5761841"/>
              <a:gd name="connsiteX2" fmla="*/ 2646000 w 2646000"/>
              <a:gd name="connsiteY2" fmla="*/ 5496715 h 5761841"/>
              <a:gd name="connsiteX3" fmla="*/ 2646000 w 2646000"/>
              <a:gd name="connsiteY3" fmla="*/ 5602809 h 5761841"/>
              <a:gd name="connsiteX4" fmla="*/ 2646000 w 2646000"/>
              <a:gd name="connsiteY4" fmla="*/ 5656664 h 5761841"/>
              <a:gd name="connsiteX5" fmla="*/ 2570579 w 2646000"/>
              <a:gd name="connsiteY5" fmla="*/ 5753576 h 5761841"/>
              <a:gd name="connsiteX6" fmla="*/ 2522517 w 2646000"/>
              <a:gd name="connsiteY6" fmla="*/ 5761841 h 5761841"/>
              <a:gd name="connsiteX7" fmla="*/ 123484 w 2646000"/>
              <a:gd name="connsiteY7" fmla="*/ 5761841 h 5761841"/>
              <a:gd name="connsiteX8" fmla="*/ 75422 w 2646000"/>
              <a:gd name="connsiteY8" fmla="*/ 5753576 h 5761841"/>
              <a:gd name="connsiteX9" fmla="*/ 0 w 2646000"/>
              <a:gd name="connsiteY9" fmla="*/ 5656664 h 5761841"/>
              <a:gd name="connsiteX10" fmla="*/ 0 w 2646000"/>
              <a:gd name="connsiteY10" fmla="*/ 5602809 h 5761841"/>
              <a:gd name="connsiteX11" fmla="*/ 0 w 2646000"/>
              <a:gd name="connsiteY11" fmla="*/ 5496715 h 5761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46000" h="5761841">
                <a:moveTo>
                  <a:pt x="0" y="0"/>
                </a:moveTo>
                <a:lnTo>
                  <a:pt x="2646000" y="0"/>
                </a:lnTo>
                <a:lnTo>
                  <a:pt x="2646000" y="5496715"/>
                </a:lnTo>
                <a:lnTo>
                  <a:pt x="2646000" y="5602809"/>
                </a:lnTo>
                <a:lnTo>
                  <a:pt x="2646000" y="5656664"/>
                </a:lnTo>
                <a:cubicBezTo>
                  <a:pt x="2646000" y="5700231"/>
                  <a:pt x="2614901" y="5737610"/>
                  <a:pt x="2570579" y="5753576"/>
                </a:cubicBezTo>
                <a:lnTo>
                  <a:pt x="2522517" y="5761841"/>
                </a:lnTo>
                <a:lnTo>
                  <a:pt x="123484" y="5761841"/>
                </a:lnTo>
                <a:lnTo>
                  <a:pt x="75422" y="5753576"/>
                </a:lnTo>
                <a:cubicBezTo>
                  <a:pt x="31100" y="5737610"/>
                  <a:pt x="0" y="5700231"/>
                  <a:pt x="0" y="5656664"/>
                </a:cubicBezTo>
                <a:lnTo>
                  <a:pt x="0" y="5602809"/>
                </a:lnTo>
                <a:lnTo>
                  <a:pt x="0" y="5496715"/>
                </a:lnTo>
                <a:close/>
              </a:path>
            </a:pathLst>
          </a:cu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 spc="-6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38896D4D-C6E6-89B9-11FA-296D2AB2AA42}"/>
              </a:ext>
            </a:extLst>
          </p:cNvPr>
          <p:cNvGrpSpPr/>
          <p:nvPr/>
        </p:nvGrpSpPr>
        <p:grpSpPr>
          <a:xfrm>
            <a:off x="5144649" y="1725611"/>
            <a:ext cx="2297400" cy="217809"/>
            <a:chOff x="1752737" y="2422502"/>
            <a:chExt cx="1754018" cy="185937"/>
          </a:xfrm>
        </p:grpSpPr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1EF5563-5673-33C0-A517-2334A610C15A}"/>
                </a:ext>
              </a:extLst>
            </p:cNvPr>
            <p:cNvSpPr/>
            <p:nvPr userDrawn="1"/>
          </p:nvSpPr>
          <p:spPr>
            <a:xfrm>
              <a:off x="1752737" y="2422502"/>
              <a:ext cx="1754018" cy="185937"/>
            </a:xfrm>
            <a:custGeom>
              <a:avLst/>
              <a:gdLst>
                <a:gd name="connsiteX0" fmla="*/ 117608 w 2520000"/>
                <a:gd name="connsiteY0" fmla="*/ 0 h 267135"/>
                <a:gd name="connsiteX1" fmla="*/ 491012 w 2520000"/>
                <a:gd name="connsiteY1" fmla="*/ 0 h 267135"/>
                <a:gd name="connsiteX2" fmla="*/ 491012 w 2520000"/>
                <a:gd name="connsiteY2" fmla="*/ 98806 h 267135"/>
                <a:gd name="connsiteX3" fmla="*/ 554785 w 2520000"/>
                <a:gd name="connsiteY3" fmla="*/ 162579 h 267135"/>
                <a:gd name="connsiteX4" fmla="*/ 1965215 w 2520000"/>
                <a:gd name="connsiteY4" fmla="*/ 162579 h 267135"/>
                <a:gd name="connsiteX5" fmla="*/ 2028988 w 2520000"/>
                <a:gd name="connsiteY5" fmla="*/ 98806 h 267135"/>
                <a:gd name="connsiteX6" fmla="*/ 2028988 w 2520000"/>
                <a:gd name="connsiteY6" fmla="*/ 0 h 267135"/>
                <a:gd name="connsiteX7" fmla="*/ 2402392 w 2520000"/>
                <a:gd name="connsiteY7" fmla="*/ 0 h 267135"/>
                <a:gd name="connsiteX8" fmla="*/ 2520000 w 2520000"/>
                <a:gd name="connsiteY8" fmla="*/ 117608 h 267135"/>
                <a:gd name="connsiteX9" fmla="*/ 2520000 w 2520000"/>
                <a:gd name="connsiteY9" fmla="*/ 267135 h 267135"/>
                <a:gd name="connsiteX10" fmla="*/ 0 w 2520000"/>
                <a:gd name="connsiteY10" fmla="*/ 267135 h 267135"/>
                <a:gd name="connsiteX11" fmla="*/ 0 w 2520000"/>
                <a:gd name="connsiteY11" fmla="*/ 117608 h 267135"/>
                <a:gd name="connsiteX12" fmla="*/ 117608 w 2520000"/>
                <a:gd name="connsiteY12" fmla="*/ 0 h 26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0000" h="267135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267135"/>
                  </a:lnTo>
                  <a:lnTo>
                    <a:pt x="0" y="267135"/>
                  </a:ln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rgbClr val="7F7F7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lvl="0" algn="ctr">
                <a:lnSpc>
                  <a:spcPct val="125000"/>
                </a:lnSpc>
              </a:pPr>
              <a:endParaRPr lang="ko-KR" altLang="en-US" sz="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82" name="Picture 2">
              <a:extLst>
                <a:ext uri="{FF2B5EF4-FFF2-40B4-BE49-F238E27FC236}">
                  <a16:creationId xmlns:a16="http://schemas.microsoft.com/office/drawing/2014/main" id="{98FF3050-3A6C-615C-2324-D27F863258A0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10" cstate="print">
              <a:clrChange>
                <a:clrFrom>
                  <a:srgbClr val="C6C8C7"/>
                </a:clrFrom>
                <a:clrTo>
                  <a:srgbClr val="C6C8C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23" t="22211" r="12639" b="53037"/>
            <a:stretch/>
          </p:blipFill>
          <p:spPr bwMode="auto">
            <a:xfrm>
              <a:off x="3181037" y="2479525"/>
              <a:ext cx="260593" cy="685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5FDB5B4-5CBA-4BB7-9D5D-F171BB2B2915}"/>
                </a:ext>
              </a:extLst>
            </p:cNvPr>
            <p:cNvSpPr txBox="1"/>
            <p:nvPr userDrawn="1"/>
          </p:nvSpPr>
          <p:spPr>
            <a:xfrm>
              <a:off x="1844024" y="2465993"/>
              <a:ext cx="194874" cy="9562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l"/>
              <a:r>
                <a:rPr kumimoji="1" lang="en-US" altLang="ko-KR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12 : 30</a:t>
              </a:r>
              <a:endParaRPr kumimoji="1" lang="ko-KR" altLang="en-US" sz="700" b="0" kern="1200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8249D235-FC2B-9416-FECC-3930F09BDE4A}"/>
                </a:ext>
              </a:extLst>
            </p:cNvPr>
            <p:cNvSpPr/>
            <p:nvPr userDrawn="1"/>
          </p:nvSpPr>
          <p:spPr>
            <a:xfrm>
              <a:off x="2205394" y="2438821"/>
              <a:ext cx="848705" cy="62684"/>
            </a:xfrm>
            <a:custGeom>
              <a:avLst/>
              <a:gdLst>
                <a:gd name="connsiteX0" fmla="*/ 0 w 1329304"/>
                <a:gd name="connsiteY0" fmla="*/ 0 h 80010"/>
                <a:gd name="connsiteX1" fmla="*/ 1329304 w 1329304"/>
                <a:gd name="connsiteY1" fmla="*/ 0 h 80010"/>
                <a:gd name="connsiteX2" fmla="*/ 1329304 w 1329304"/>
                <a:gd name="connsiteY2" fmla="*/ 25067 h 80010"/>
                <a:gd name="connsiteX3" fmla="*/ 1274361 w 1329304"/>
                <a:gd name="connsiteY3" fmla="*/ 80010 h 80010"/>
                <a:gd name="connsiteX4" fmla="*/ 54943 w 1329304"/>
                <a:gd name="connsiteY4" fmla="*/ 80010 h 80010"/>
                <a:gd name="connsiteX5" fmla="*/ 0 w 1329304"/>
                <a:gd name="connsiteY5" fmla="*/ 25067 h 80010"/>
                <a:gd name="connsiteX6" fmla="*/ 0 w 1329304"/>
                <a:gd name="connsiteY6" fmla="*/ 0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9304" h="80010">
                  <a:moveTo>
                    <a:pt x="0" y="0"/>
                  </a:moveTo>
                  <a:lnTo>
                    <a:pt x="1329304" y="0"/>
                  </a:lnTo>
                  <a:lnTo>
                    <a:pt x="1329304" y="25067"/>
                  </a:lnTo>
                  <a:cubicBezTo>
                    <a:pt x="1329304" y="55411"/>
                    <a:pt x="1304705" y="80010"/>
                    <a:pt x="1274361" y="80010"/>
                  </a:cubicBezTo>
                  <a:lnTo>
                    <a:pt x="54943" y="80010"/>
                  </a:lnTo>
                  <a:cubicBezTo>
                    <a:pt x="24599" y="80010"/>
                    <a:pt x="0" y="55411"/>
                    <a:pt x="0" y="2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85" name="모서리가 둥근 직사각형 41">
            <a:extLst>
              <a:ext uri="{FF2B5EF4-FFF2-40B4-BE49-F238E27FC236}">
                <a16:creationId xmlns:a16="http://schemas.microsoft.com/office/drawing/2014/main" id="{13B1A168-2A40-B006-494A-FA0DEF39A080}"/>
              </a:ext>
            </a:extLst>
          </p:cNvPr>
          <p:cNvSpPr/>
          <p:nvPr/>
        </p:nvSpPr>
        <p:spPr>
          <a:xfrm>
            <a:off x="5219210" y="2346826"/>
            <a:ext cx="2137540" cy="3565209"/>
          </a:xfrm>
          <a:prstGeom prst="roundRect">
            <a:avLst>
              <a:gd name="adj" fmla="val 3436"/>
            </a:avLst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endParaRPr kumimoji="1" lang="ko-Kore-KR" altLang="en-US" sz="700" spc="-60" dirty="0" err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6E9B1037-FA70-99BF-24DD-8CF5752936CB}"/>
              </a:ext>
            </a:extLst>
          </p:cNvPr>
          <p:cNvSpPr txBox="1"/>
          <p:nvPr/>
        </p:nvSpPr>
        <p:spPr>
          <a:xfrm>
            <a:off x="5336424" y="2440800"/>
            <a:ext cx="379591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수주유형</a:t>
            </a:r>
          </a:p>
        </p:txBody>
      </p:sp>
      <p:cxnSp>
        <p:nvCxnSpPr>
          <p:cNvPr id="87" name="직선 연결선 3">
            <a:extLst>
              <a:ext uri="{FF2B5EF4-FFF2-40B4-BE49-F238E27FC236}">
                <a16:creationId xmlns:a16="http://schemas.microsoft.com/office/drawing/2014/main" id="{8C8E9B04-3C28-4561-A71D-336E3AF9DFCC}"/>
              </a:ext>
            </a:extLst>
          </p:cNvPr>
          <p:cNvCxnSpPr>
            <a:cxnSpLocks/>
          </p:cNvCxnSpPr>
          <p:nvPr/>
        </p:nvCxnSpPr>
        <p:spPr>
          <a:xfrm>
            <a:off x="5226802" y="2693866"/>
            <a:ext cx="2124112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Delete">
            <a:extLst>
              <a:ext uri="{FF2B5EF4-FFF2-40B4-BE49-F238E27FC236}">
                <a16:creationId xmlns:a16="http://schemas.microsoft.com/office/drawing/2014/main" id="{E0CBB59C-64E0-4AF3-AAA1-3EA7983A01ED}"/>
              </a:ext>
            </a:extLst>
          </p:cNvPr>
          <p:cNvSpPr>
            <a:spLocks noChangeAspect="1"/>
          </p:cNvSpPr>
          <p:nvPr/>
        </p:nvSpPr>
        <p:spPr bwMode="auto">
          <a:xfrm>
            <a:off x="7101137" y="2446271"/>
            <a:ext cx="109032" cy="122237"/>
          </a:xfrm>
          <a:custGeom>
            <a:avLst/>
            <a:gdLst>
              <a:gd name="T0" fmla="*/ 3 w 77"/>
              <a:gd name="T1" fmla="*/ 0 h 77"/>
              <a:gd name="T2" fmla="*/ 0 w 77"/>
              <a:gd name="T3" fmla="*/ 3 h 77"/>
              <a:gd name="T4" fmla="*/ 36 w 77"/>
              <a:gd name="T5" fmla="*/ 38 h 77"/>
              <a:gd name="T6" fmla="*/ 0 w 77"/>
              <a:gd name="T7" fmla="*/ 74 h 77"/>
              <a:gd name="T8" fmla="*/ 3 w 77"/>
              <a:gd name="T9" fmla="*/ 77 h 77"/>
              <a:gd name="T10" fmla="*/ 39 w 77"/>
              <a:gd name="T11" fmla="*/ 41 h 77"/>
              <a:gd name="T12" fmla="*/ 74 w 77"/>
              <a:gd name="T13" fmla="*/ 77 h 77"/>
              <a:gd name="T14" fmla="*/ 77 w 77"/>
              <a:gd name="T15" fmla="*/ 74 h 77"/>
              <a:gd name="T16" fmla="*/ 42 w 77"/>
              <a:gd name="T17" fmla="*/ 38 h 77"/>
              <a:gd name="T18" fmla="*/ 77 w 77"/>
              <a:gd name="T19" fmla="*/ 3 h 77"/>
              <a:gd name="T20" fmla="*/ 74 w 77"/>
              <a:gd name="T21" fmla="*/ 0 h 77"/>
              <a:gd name="T22" fmla="*/ 39 w 77"/>
              <a:gd name="T23" fmla="*/ 35 h 77"/>
              <a:gd name="T24" fmla="*/ 3 w 77"/>
              <a:gd name="T25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" h="77">
                <a:moveTo>
                  <a:pt x="3" y="0"/>
                </a:moveTo>
                <a:lnTo>
                  <a:pt x="0" y="3"/>
                </a:lnTo>
                <a:lnTo>
                  <a:pt x="36" y="38"/>
                </a:lnTo>
                <a:lnTo>
                  <a:pt x="0" y="74"/>
                </a:lnTo>
                <a:lnTo>
                  <a:pt x="3" y="77"/>
                </a:lnTo>
                <a:lnTo>
                  <a:pt x="39" y="41"/>
                </a:lnTo>
                <a:lnTo>
                  <a:pt x="74" y="77"/>
                </a:lnTo>
                <a:lnTo>
                  <a:pt x="77" y="74"/>
                </a:lnTo>
                <a:lnTo>
                  <a:pt x="42" y="38"/>
                </a:lnTo>
                <a:lnTo>
                  <a:pt x="77" y="3"/>
                </a:lnTo>
                <a:lnTo>
                  <a:pt x="74" y="0"/>
                </a:lnTo>
                <a:lnTo>
                  <a:pt x="39" y="35"/>
                </a:lnTo>
                <a:lnTo>
                  <a:pt x="3" y="0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57CCAC03-0A17-9409-F764-70C552CB976D}"/>
              </a:ext>
            </a:extLst>
          </p:cNvPr>
          <p:cNvSpPr txBox="1"/>
          <p:nvPr/>
        </p:nvSpPr>
        <p:spPr>
          <a:xfrm>
            <a:off x="5157761" y="1493237"/>
            <a:ext cx="227398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드롭다운 목록 멀티 선택창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3" name="직사각형 92">
            <a:extLst>
              <a:ext uri="{FF2B5EF4-FFF2-40B4-BE49-F238E27FC236}">
                <a16:creationId xmlns:a16="http://schemas.microsoft.com/office/drawing/2014/main" id="{2E96C88D-4845-BB8D-ABB6-5233791D92F5}"/>
              </a:ext>
            </a:extLst>
          </p:cNvPr>
          <p:cNvSpPr/>
          <p:nvPr/>
        </p:nvSpPr>
        <p:spPr>
          <a:xfrm>
            <a:off x="5226802" y="2752858"/>
            <a:ext cx="2124112" cy="27857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00A6B9CC-96FF-75A7-E02E-48F2CCDA9896}"/>
              </a:ext>
            </a:extLst>
          </p:cNvPr>
          <p:cNvSpPr txBox="1"/>
          <p:nvPr/>
        </p:nvSpPr>
        <p:spPr>
          <a:xfrm>
            <a:off x="5336424" y="2822782"/>
            <a:ext cx="408766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전체 선택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94D4B34-53D3-C3C1-E2A0-2889ED287A42}"/>
              </a:ext>
            </a:extLst>
          </p:cNvPr>
          <p:cNvSpPr txBox="1"/>
          <p:nvPr/>
        </p:nvSpPr>
        <p:spPr>
          <a:xfrm>
            <a:off x="5336424" y="3133152"/>
            <a:ext cx="379591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무상오더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265F4751-9967-F17A-562C-B334305F396D}"/>
              </a:ext>
            </a:extLst>
          </p:cNvPr>
          <p:cNvSpPr txBox="1"/>
          <p:nvPr/>
        </p:nvSpPr>
        <p:spPr>
          <a:xfrm>
            <a:off x="5336424" y="3443522"/>
            <a:ext cx="379591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대변메모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C9ABF7AF-F676-3D04-6CDC-FE8080592783}"/>
              </a:ext>
            </a:extLst>
          </p:cNvPr>
          <p:cNvSpPr txBox="1"/>
          <p:nvPr/>
        </p:nvSpPr>
        <p:spPr>
          <a:xfrm>
            <a:off x="5336424" y="3748697"/>
            <a:ext cx="379591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차변메모</a:t>
            </a:r>
          </a:p>
        </p:txBody>
      </p:sp>
      <p:sp>
        <p:nvSpPr>
          <p:cNvPr id="110" name="Label">
            <a:extLst>
              <a:ext uri="{FF2B5EF4-FFF2-40B4-BE49-F238E27FC236}">
                <a16:creationId xmlns:a16="http://schemas.microsoft.com/office/drawing/2014/main" id="{D7D7AA43-0B6F-EAE3-43F7-976DD6CF20E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7223655" y="2794299"/>
            <a:ext cx="150724" cy="212366"/>
          </a:xfrm>
          <a:prstGeom prst="rect">
            <a:avLst/>
          </a:prstGeom>
          <a:noFill/>
        </p:spPr>
        <p:txBody>
          <a:bodyPr wrap="none" lIns="73152" tIns="36576" rIns="73152" bIns="36576" rtlCol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3" name="Box">
            <a:extLst>
              <a:ext uri="{FF2B5EF4-FFF2-40B4-BE49-F238E27FC236}">
                <a16:creationId xmlns:a16="http://schemas.microsoft.com/office/drawing/2014/main" id="{0F5E50F3-78DB-6D82-C985-738919AF334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089875" y="3123019"/>
            <a:ext cx="131556" cy="13155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4" name="Box">
            <a:extLst>
              <a:ext uri="{FF2B5EF4-FFF2-40B4-BE49-F238E27FC236}">
                <a16:creationId xmlns:a16="http://schemas.microsoft.com/office/drawing/2014/main" id="{EC6AAE5A-156C-2AF1-2451-9F9683DE8B7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7089875" y="3437792"/>
            <a:ext cx="131556" cy="13155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5" name="Box">
            <a:extLst>
              <a:ext uri="{FF2B5EF4-FFF2-40B4-BE49-F238E27FC236}">
                <a16:creationId xmlns:a16="http://schemas.microsoft.com/office/drawing/2014/main" id="{3B0F6716-B049-C7EE-67B4-F7C1C5110D1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7089875" y="3752565"/>
            <a:ext cx="131556" cy="13155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F17A15A1-E6D7-1428-9BD3-CB8FF25ADA86}"/>
              </a:ext>
            </a:extLst>
          </p:cNvPr>
          <p:cNvSpPr txBox="1"/>
          <p:nvPr/>
        </p:nvSpPr>
        <p:spPr>
          <a:xfrm>
            <a:off x="5336424" y="4085136"/>
            <a:ext cx="560731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수출주문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(L/C)</a:t>
            </a:r>
            <a:endParaRPr kumimoji="1" lang="ko-KR" altLang="en-US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55384D04-2FE2-00C3-81CD-01FB61E0EED2}"/>
              </a:ext>
            </a:extLst>
          </p:cNvPr>
          <p:cNvSpPr txBox="1"/>
          <p:nvPr/>
        </p:nvSpPr>
        <p:spPr>
          <a:xfrm>
            <a:off x="5336424" y="4395506"/>
            <a:ext cx="379591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수출주문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9A21BE51-B430-FA32-D0AA-EEB4A396B332}"/>
              </a:ext>
            </a:extLst>
          </p:cNvPr>
          <p:cNvSpPr txBox="1"/>
          <p:nvPr/>
        </p:nvSpPr>
        <p:spPr>
          <a:xfrm>
            <a:off x="5336424" y="4696073"/>
            <a:ext cx="569387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수출이동주문</a:t>
            </a:r>
          </a:p>
        </p:txBody>
      </p:sp>
      <p:sp>
        <p:nvSpPr>
          <p:cNvPr id="119" name="Box">
            <a:extLst>
              <a:ext uri="{FF2B5EF4-FFF2-40B4-BE49-F238E27FC236}">
                <a16:creationId xmlns:a16="http://schemas.microsoft.com/office/drawing/2014/main" id="{0FCE89F5-FD42-97A3-4D6F-3717BAD828D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089875" y="4067338"/>
            <a:ext cx="131556" cy="13155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0" name="Box">
            <a:extLst>
              <a:ext uri="{FF2B5EF4-FFF2-40B4-BE49-F238E27FC236}">
                <a16:creationId xmlns:a16="http://schemas.microsoft.com/office/drawing/2014/main" id="{ECB1D485-2029-6E53-E628-764D2017C62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9875" y="4382111"/>
            <a:ext cx="131556" cy="13155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1" name="Box">
            <a:extLst>
              <a:ext uri="{FF2B5EF4-FFF2-40B4-BE49-F238E27FC236}">
                <a16:creationId xmlns:a16="http://schemas.microsoft.com/office/drawing/2014/main" id="{3062FCCC-2296-24A6-D5ED-7564DF3D1217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7089875" y="4696884"/>
            <a:ext cx="131556" cy="13155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22" name="그룹 121">
            <a:extLst>
              <a:ext uri="{FF2B5EF4-FFF2-40B4-BE49-F238E27FC236}">
                <a16:creationId xmlns:a16="http://schemas.microsoft.com/office/drawing/2014/main" id="{C00358FE-B248-3D89-888F-F5BC2CA6B27D}"/>
              </a:ext>
            </a:extLst>
          </p:cNvPr>
          <p:cNvGrpSpPr/>
          <p:nvPr/>
        </p:nvGrpSpPr>
        <p:grpSpPr>
          <a:xfrm>
            <a:off x="5325324" y="5551128"/>
            <a:ext cx="1896107" cy="210123"/>
            <a:chOff x="3164884" y="5068503"/>
            <a:chExt cx="2338333" cy="210123"/>
          </a:xfrm>
        </p:grpSpPr>
        <p:sp>
          <p:nvSpPr>
            <p:cNvPr id="123" name="모서리가 둥근 직사각형 16">
              <a:extLst>
                <a:ext uri="{FF2B5EF4-FFF2-40B4-BE49-F238E27FC236}">
                  <a16:creationId xmlns:a16="http://schemas.microsoft.com/office/drawing/2014/main" id="{E064E6BA-966E-2F2F-B0B5-E94D864B5121}"/>
                </a:ext>
              </a:extLst>
            </p:cNvPr>
            <p:cNvSpPr/>
            <p:nvPr/>
          </p:nvSpPr>
          <p:spPr>
            <a:xfrm>
              <a:off x="4361450" y="5068503"/>
              <a:ext cx="1141767" cy="202579"/>
            </a:xfrm>
            <a:prstGeom prst="roundRect">
              <a:avLst/>
            </a:prstGeom>
            <a:solidFill>
              <a:srgbClr val="2EA5AD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ko-KR" altLang="en-US" sz="700" spc="-6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적용</a:t>
              </a:r>
              <a:endParaRPr kumimoji="1" lang="ko-Kore-KR" altLang="en-US" sz="700" spc="-60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124" name="모서리가 둥근 직사각형 17">
              <a:extLst>
                <a:ext uri="{FF2B5EF4-FFF2-40B4-BE49-F238E27FC236}">
                  <a16:creationId xmlns:a16="http://schemas.microsoft.com/office/drawing/2014/main" id="{23971065-1043-D98F-60AD-2409B50C34F4}"/>
                </a:ext>
              </a:extLst>
            </p:cNvPr>
            <p:cNvSpPr/>
            <p:nvPr/>
          </p:nvSpPr>
          <p:spPr>
            <a:xfrm>
              <a:off x="3164884" y="5076047"/>
              <a:ext cx="1141767" cy="202579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ko-KR" altLang="en-US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취소</a:t>
              </a:r>
              <a:endParaRPr kumimoji="1" lang="ko-Kore-KR" altLang="en-US" sz="700" spc="-6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</p:grpSp>
      <p:sp>
        <p:nvSpPr>
          <p:cNvPr id="199" name="Box">
            <a:extLst>
              <a:ext uri="{FF2B5EF4-FFF2-40B4-BE49-F238E27FC236}">
                <a16:creationId xmlns:a16="http://schemas.microsoft.com/office/drawing/2014/main" id="{B313B2E4-255D-F807-F35D-2D32E019139B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088975" y="2833299"/>
            <a:ext cx="131556" cy="131556"/>
          </a:xfrm>
          <a:prstGeom prst="rect">
            <a:avLst/>
          </a:prstGeom>
          <a:solidFill>
            <a:srgbClr val="2EA5AD"/>
          </a:solidFill>
          <a:ln w="6350">
            <a:solidFill>
              <a:srgbClr val="2EA5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2" name="Accept">
            <a:extLst>
              <a:ext uri="{FF2B5EF4-FFF2-40B4-BE49-F238E27FC236}">
                <a16:creationId xmlns:a16="http://schemas.microsoft.com/office/drawing/2014/main" id="{EF50F39E-C0CC-9933-F376-DBED9BD602FC}"/>
              </a:ext>
            </a:extLst>
          </p:cNvPr>
          <p:cNvSpPr>
            <a:spLocks noChangeAspect="1"/>
          </p:cNvSpPr>
          <p:nvPr/>
        </p:nvSpPr>
        <p:spPr bwMode="auto">
          <a:xfrm>
            <a:off x="7107069" y="2854202"/>
            <a:ext cx="101127" cy="89750"/>
          </a:xfrm>
          <a:custGeom>
            <a:avLst/>
            <a:gdLst>
              <a:gd name="T0" fmla="*/ 504 w 525"/>
              <a:gd name="T1" fmla="*/ 3 h 467"/>
              <a:gd name="T2" fmla="*/ 495 w 525"/>
              <a:gd name="T3" fmla="*/ 9 h 467"/>
              <a:gd name="T4" fmla="*/ 223 w 525"/>
              <a:gd name="T5" fmla="*/ 431 h 467"/>
              <a:gd name="T6" fmla="*/ 35 w 525"/>
              <a:gd name="T7" fmla="*/ 262 h 467"/>
              <a:gd name="T8" fmla="*/ 18 w 525"/>
              <a:gd name="T9" fmla="*/ 282 h 467"/>
              <a:gd name="T10" fmla="*/ 217 w 525"/>
              <a:gd name="T11" fmla="*/ 462 h 467"/>
              <a:gd name="T12" fmla="*/ 237 w 525"/>
              <a:gd name="T13" fmla="*/ 459 h 467"/>
              <a:gd name="T14" fmla="*/ 518 w 525"/>
              <a:gd name="T15" fmla="*/ 23 h 467"/>
              <a:gd name="T16" fmla="*/ 504 w 525"/>
              <a:gd name="T17" fmla="*/ 3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25" h="467">
                <a:moveTo>
                  <a:pt x="504" y="3"/>
                </a:moveTo>
                <a:cubicBezTo>
                  <a:pt x="500" y="3"/>
                  <a:pt x="497" y="6"/>
                  <a:pt x="495" y="9"/>
                </a:cubicBezTo>
                <a:lnTo>
                  <a:pt x="223" y="431"/>
                </a:lnTo>
                <a:lnTo>
                  <a:pt x="35" y="262"/>
                </a:lnTo>
                <a:cubicBezTo>
                  <a:pt x="22" y="245"/>
                  <a:pt x="0" y="271"/>
                  <a:pt x="18" y="282"/>
                </a:cubicBezTo>
                <a:lnTo>
                  <a:pt x="217" y="462"/>
                </a:lnTo>
                <a:cubicBezTo>
                  <a:pt x="223" y="467"/>
                  <a:pt x="232" y="466"/>
                  <a:pt x="237" y="459"/>
                </a:cubicBezTo>
                <a:lnTo>
                  <a:pt x="518" y="23"/>
                </a:lnTo>
                <a:cubicBezTo>
                  <a:pt x="525" y="13"/>
                  <a:pt x="515" y="0"/>
                  <a:pt x="504" y="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7475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0EBC048-CC15-C7E1-C37C-161DC2F1840E}"/>
              </a:ext>
            </a:extLst>
          </p:cNvPr>
          <p:cNvSpPr txBox="1"/>
          <p:nvPr/>
        </p:nvSpPr>
        <p:spPr>
          <a:xfrm>
            <a:off x="372860" y="1216238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1200" b="1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2.3.11 </a:t>
            </a:r>
            <a:r>
              <a:rPr lang="ko-KR" altLang="en-US" dirty="0"/>
              <a:t>조회 창 </a:t>
            </a:r>
            <a:r>
              <a:rPr lang="en-US" altLang="ko-KR" dirty="0"/>
              <a:t>(</a:t>
            </a:r>
            <a:r>
              <a:rPr lang="ko-KR" altLang="en-US" dirty="0"/>
              <a:t>풀 팝업 형태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3A2BAEA-0F74-8B1F-1A3E-06E359779729}"/>
              </a:ext>
            </a:extLst>
          </p:cNvPr>
          <p:cNvSpPr txBox="1"/>
          <p:nvPr/>
        </p:nvSpPr>
        <p:spPr>
          <a:xfrm>
            <a:off x="1162394" y="1507897"/>
            <a:ext cx="227398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조회 창 기본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2FE4D7A8-2879-2335-CECB-CB38AC6F2902}"/>
              </a:ext>
            </a:extLst>
          </p:cNvPr>
          <p:cNvGrpSpPr/>
          <p:nvPr/>
        </p:nvGrpSpPr>
        <p:grpSpPr>
          <a:xfrm>
            <a:off x="1150328" y="1736768"/>
            <a:ext cx="2296836" cy="4570720"/>
            <a:chOff x="1150328" y="1736768"/>
            <a:chExt cx="2296836" cy="4570720"/>
          </a:xfrm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0412DE43-2B16-B27F-A63F-C8985EBCF4D2}"/>
                </a:ext>
              </a:extLst>
            </p:cNvPr>
            <p:cNvSpPr/>
            <p:nvPr/>
          </p:nvSpPr>
          <p:spPr>
            <a:xfrm>
              <a:off x="1162960" y="1736768"/>
              <a:ext cx="2284204" cy="4568385"/>
            </a:xfrm>
            <a:custGeom>
              <a:avLst/>
              <a:gdLst>
                <a:gd name="connsiteX0" fmla="*/ 117608 w 2520000"/>
                <a:gd name="connsiteY0" fmla="*/ 0 h 5186053"/>
                <a:gd name="connsiteX1" fmla="*/ 491012 w 2520000"/>
                <a:gd name="connsiteY1" fmla="*/ 0 h 5186053"/>
                <a:gd name="connsiteX2" fmla="*/ 491012 w 2520000"/>
                <a:gd name="connsiteY2" fmla="*/ 98806 h 5186053"/>
                <a:gd name="connsiteX3" fmla="*/ 554785 w 2520000"/>
                <a:gd name="connsiteY3" fmla="*/ 162579 h 5186053"/>
                <a:gd name="connsiteX4" fmla="*/ 1965215 w 2520000"/>
                <a:gd name="connsiteY4" fmla="*/ 162579 h 5186053"/>
                <a:gd name="connsiteX5" fmla="*/ 2028988 w 2520000"/>
                <a:gd name="connsiteY5" fmla="*/ 98806 h 5186053"/>
                <a:gd name="connsiteX6" fmla="*/ 2028988 w 2520000"/>
                <a:gd name="connsiteY6" fmla="*/ 0 h 5186053"/>
                <a:gd name="connsiteX7" fmla="*/ 2402392 w 2520000"/>
                <a:gd name="connsiteY7" fmla="*/ 0 h 5186053"/>
                <a:gd name="connsiteX8" fmla="*/ 2520000 w 2520000"/>
                <a:gd name="connsiteY8" fmla="*/ 117608 h 5186053"/>
                <a:gd name="connsiteX9" fmla="*/ 2520000 w 2520000"/>
                <a:gd name="connsiteY9" fmla="*/ 5068445 h 5186053"/>
                <a:gd name="connsiteX10" fmla="*/ 2402392 w 2520000"/>
                <a:gd name="connsiteY10" fmla="*/ 5186053 h 5186053"/>
                <a:gd name="connsiteX11" fmla="*/ 117608 w 2520000"/>
                <a:gd name="connsiteY11" fmla="*/ 5186053 h 5186053"/>
                <a:gd name="connsiteX12" fmla="*/ 0 w 2520000"/>
                <a:gd name="connsiteY12" fmla="*/ 5068445 h 5186053"/>
                <a:gd name="connsiteX13" fmla="*/ 0 w 2520000"/>
                <a:gd name="connsiteY13" fmla="*/ 117608 h 5186053"/>
                <a:gd name="connsiteX14" fmla="*/ 117608 w 2520000"/>
                <a:gd name="connsiteY14" fmla="*/ 0 h 518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0000" h="5186053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5068445"/>
                  </a:lnTo>
                  <a:cubicBezTo>
                    <a:pt x="2520000" y="5133398"/>
                    <a:pt x="2467345" y="5186053"/>
                    <a:pt x="2402392" y="5186053"/>
                  </a:cubicBezTo>
                  <a:lnTo>
                    <a:pt x="117608" y="5186053"/>
                  </a:lnTo>
                  <a:cubicBezTo>
                    <a:pt x="52655" y="5186053"/>
                    <a:pt x="0" y="5133398"/>
                    <a:pt x="0" y="5068445"/>
                  </a:cubicBez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noFill/>
            </a:ln>
            <a:effectLst>
              <a:outerShdw blurRad="139700" dist="38100" dir="2400000" algn="tl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lvl="0" algn="ctr"/>
              <a:endParaRPr lang="ko-KR" altLang="en-US" sz="700" spc="-6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8545D726-FFB2-E066-4B05-7646E0B72539}"/>
                </a:ext>
              </a:extLst>
            </p:cNvPr>
            <p:cNvSpPr/>
            <p:nvPr/>
          </p:nvSpPr>
          <p:spPr>
            <a:xfrm>
              <a:off x="1150328" y="1962346"/>
              <a:ext cx="2296836" cy="4345142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altLang="ko-KR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;. </a:t>
              </a:r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15759ED-9755-ABE7-36BC-87C4DCF713AF}"/>
                </a:ext>
              </a:extLst>
            </p:cNvPr>
            <p:cNvSpPr/>
            <p:nvPr userDrawn="1"/>
          </p:nvSpPr>
          <p:spPr>
            <a:xfrm>
              <a:off x="1743925" y="1758217"/>
              <a:ext cx="1111627" cy="73429"/>
            </a:xfrm>
            <a:custGeom>
              <a:avLst/>
              <a:gdLst>
                <a:gd name="connsiteX0" fmla="*/ 0 w 1329304"/>
                <a:gd name="connsiteY0" fmla="*/ 0 h 80010"/>
                <a:gd name="connsiteX1" fmla="*/ 1329304 w 1329304"/>
                <a:gd name="connsiteY1" fmla="*/ 0 h 80010"/>
                <a:gd name="connsiteX2" fmla="*/ 1329304 w 1329304"/>
                <a:gd name="connsiteY2" fmla="*/ 25067 h 80010"/>
                <a:gd name="connsiteX3" fmla="*/ 1274361 w 1329304"/>
                <a:gd name="connsiteY3" fmla="*/ 80010 h 80010"/>
                <a:gd name="connsiteX4" fmla="*/ 54943 w 1329304"/>
                <a:gd name="connsiteY4" fmla="*/ 80010 h 80010"/>
                <a:gd name="connsiteX5" fmla="*/ 0 w 1329304"/>
                <a:gd name="connsiteY5" fmla="*/ 25067 h 80010"/>
                <a:gd name="connsiteX6" fmla="*/ 0 w 1329304"/>
                <a:gd name="connsiteY6" fmla="*/ 0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9304" h="80010">
                  <a:moveTo>
                    <a:pt x="0" y="0"/>
                  </a:moveTo>
                  <a:lnTo>
                    <a:pt x="1329304" y="0"/>
                  </a:lnTo>
                  <a:lnTo>
                    <a:pt x="1329304" y="25067"/>
                  </a:lnTo>
                  <a:cubicBezTo>
                    <a:pt x="1329304" y="55411"/>
                    <a:pt x="1304705" y="80010"/>
                    <a:pt x="1274361" y="80010"/>
                  </a:cubicBezTo>
                  <a:lnTo>
                    <a:pt x="54943" y="80010"/>
                  </a:lnTo>
                  <a:cubicBezTo>
                    <a:pt x="24599" y="80010"/>
                    <a:pt x="0" y="55411"/>
                    <a:pt x="0" y="2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6AAC420A-F75E-0E73-BD7A-99A47954E753}"/>
                </a:ext>
              </a:extLst>
            </p:cNvPr>
            <p:cNvSpPr txBox="1"/>
            <p:nvPr/>
          </p:nvSpPr>
          <p:spPr>
            <a:xfrm>
              <a:off x="1228925" y="2044395"/>
              <a:ext cx="458867" cy="13317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kumimoji="1" lang="ko-KR" altLang="en-US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항목 선택</a:t>
              </a:r>
            </a:p>
          </p:txBody>
        </p:sp>
        <p:grpSp>
          <p:nvGrpSpPr>
            <p:cNvPr id="125" name="Scroll Indicator">
              <a:extLst>
                <a:ext uri="{FF2B5EF4-FFF2-40B4-BE49-F238E27FC236}">
                  <a16:creationId xmlns:a16="http://schemas.microsoft.com/office/drawing/2014/main" id="{7D748FF4-8DFD-E5CF-D927-C38666255ACC}"/>
                </a:ext>
              </a:extLst>
            </p:cNvPr>
            <p:cNvGrpSpPr/>
            <p:nvPr/>
          </p:nvGrpSpPr>
          <p:grpSpPr>
            <a:xfrm>
              <a:off x="3375008" y="2378291"/>
              <a:ext cx="23207" cy="3412458"/>
              <a:chOff x="892175" y="1261242"/>
              <a:chExt cx="25400" cy="4822823"/>
            </a:xfrm>
            <a:solidFill>
              <a:schemeClr val="bg1"/>
            </a:solidFill>
          </p:grpSpPr>
          <p:cxnSp>
            <p:nvCxnSpPr>
              <p:cNvPr id="128" name="Track">
                <a:extLst>
                  <a:ext uri="{FF2B5EF4-FFF2-40B4-BE49-F238E27FC236}">
                    <a16:creationId xmlns:a16="http://schemas.microsoft.com/office/drawing/2014/main" id="{72BFCE18-9DA6-469D-8A09-13ED5BB518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4875" y="1261242"/>
                <a:ext cx="0" cy="4822823"/>
              </a:xfrm>
              <a:prstGeom prst="line">
                <a:avLst/>
              </a:prstGeom>
              <a:grpFill/>
              <a:ln w="6350">
                <a:solidFill>
                  <a:srgbClr val="000000">
                    <a:alpha val="12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9" name="Thumb">
                <a:extLst>
                  <a:ext uri="{FF2B5EF4-FFF2-40B4-BE49-F238E27FC236}">
                    <a16:creationId xmlns:a16="http://schemas.microsoft.com/office/drawing/2014/main" id="{BC44A1B5-BF55-A86A-C739-533225393C7D}"/>
                  </a:ext>
                </a:extLst>
              </p:cNvPr>
              <p:cNvSpPr/>
              <p:nvPr/>
            </p:nvSpPr>
            <p:spPr>
              <a:xfrm>
                <a:off x="892175" y="1718869"/>
                <a:ext cx="25400" cy="508000"/>
              </a:xfrm>
              <a:prstGeom prst="roundRect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</p:grpSp>
      </p:grpSp>
      <p:sp>
        <p:nvSpPr>
          <p:cNvPr id="148" name="자유형: 도형 147">
            <a:extLst>
              <a:ext uri="{FF2B5EF4-FFF2-40B4-BE49-F238E27FC236}">
                <a16:creationId xmlns:a16="http://schemas.microsoft.com/office/drawing/2014/main" id="{432784F1-FD60-0EC4-2744-DD728F5B1B24}"/>
              </a:ext>
            </a:extLst>
          </p:cNvPr>
          <p:cNvSpPr/>
          <p:nvPr/>
        </p:nvSpPr>
        <p:spPr>
          <a:xfrm>
            <a:off x="1161685" y="2256245"/>
            <a:ext cx="2284395" cy="301841"/>
          </a:xfrm>
          <a:custGeom>
            <a:avLst/>
            <a:gdLst>
              <a:gd name="connsiteX0" fmla="*/ 0 w 2646000"/>
              <a:gd name="connsiteY0" fmla="*/ 0 h 5761841"/>
              <a:gd name="connsiteX1" fmla="*/ 2646000 w 2646000"/>
              <a:gd name="connsiteY1" fmla="*/ 0 h 5761841"/>
              <a:gd name="connsiteX2" fmla="*/ 2646000 w 2646000"/>
              <a:gd name="connsiteY2" fmla="*/ 5496715 h 5761841"/>
              <a:gd name="connsiteX3" fmla="*/ 2646000 w 2646000"/>
              <a:gd name="connsiteY3" fmla="*/ 5602809 h 5761841"/>
              <a:gd name="connsiteX4" fmla="*/ 2646000 w 2646000"/>
              <a:gd name="connsiteY4" fmla="*/ 5656664 h 5761841"/>
              <a:gd name="connsiteX5" fmla="*/ 2570579 w 2646000"/>
              <a:gd name="connsiteY5" fmla="*/ 5753576 h 5761841"/>
              <a:gd name="connsiteX6" fmla="*/ 2522517 w 2646000"/>
              <a:gd name="connsiteY6" fmla="*/ 5761841 h 5761841"/>
              <a:gd name="connsiteX7" fmla="*/ 123484 w 2646000"/>
              <a:gd name="connsiteY7" fmla="*/ 5761841 h 5761841"/>
              <a:gd name="connsiteX8" fmla="*/ 75422 w 2646000"/>
              <a:gd name="connsiteY8" fmla="*/ 5753576 h 5761841"/>
              <a:gd name="connsiteX9" fmla="*/ 0 w 2646000"/>
              <a:gd name="connsiteY9" fmla="*/ 5656664 h 5761841"/>
              <a:gd name="connsiteX10" fmla="*/ 0 w 2646000"/>
              <a:gd name="connsiteY10" fmla="*/ 5602809 h 5761841"/>
              <a:gd name="connsiteX11" fmla="*/ 0 w 2646000"/>
              <a:gd name="connsiteY11" fmla="*/ 5496715 h 5761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46000" h="5761841">
                <a:moveTo>
                  <a:pt x="0" y="0"/>
                </a:moveTo>
                <a:lnTo>
                  <a:pt x="2646000" y="0"/>
                </a:lnTo>
                <a:lnTo>
                  <a:pt x="2646000" y="5496715"/>
                </a:lnTo>
                <a:lnTo>
                  <a:pt x="2646000" y="5602809"/>
                </a:lnTo>
                <a:lnTo>
                  <a:pt x="2646000" y="5656664"/>
                </a:lnTo>
                <a:cubicBezTo>
                  <a:pt x="2646000" y="5700231"/>
                  <a:pt x="2614901" y="5737610"/>
                  <a:pt x="2570579" y="5753576"/>
                </a:cubicBezTo>
                <a:lnTo>
                  <a:pt x="2522517" y="5761841"/>
                </a:lnTo>
                <a:lnTo>
                  <a:pt x="123484" y="5761841"/>
                </a:lnTo>
                <a:lnTo>
                  <a:pt x="75422" y="5753576"/>
                </a:lnTo>
                <a:cubicBezTo>
                  <a:pt x="31100" y="5737610"/>
                  <a:pt x="0" y="5700231"/>
                  <a:pt x="0" y="5656664"/>
                </a:cubicBezTo>
                <a:lnTo>
                  <a:pt x="0" y="5602809"/>
                </a:lnTo>
                <a:lnTo>
                  <a:pt x="0" y="549671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ko-KR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;.</a:t>
            </a:r>
            <a:endParaRPr lang="ko-KR" altLang="en-US" sz="1400" spc="-6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55" name="그룹 154">
            <a:extLst>
              <a:ext uri="{FF2B5EF4-FFF2-40B4-BE49-F238E27FC236}">
                <a16:creationId xmlns:a16="http://schemas.microsoft.com/office/drawing/2014/main" id="{93B06F1D-4E6A-FEA2-298D-906D449269EF}"/>
              </a:ext>
            </a:extLst>
          </p:cNvPr>
          <p:cNvGrpSpPr/>
          <p:nvPr/>
        </p:nvGrpSpPr>
        <p:grpSpPr>
          <a:xfrm>
            <a:off x="1156151" y="1744098"/>
            <a:ext cx="2297400" cy="217809"/>
            <a:chOff x="1752737" y="2422502"/>
            <a:chExt cx="1754018" cy="185937"/>
          </a:xfrm>
        </p:grpSpPr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9D27A61-C118-8CD0-2111-570D3C467807}"/>
                </a:ext>
              </a:extLst>
            </p:cNvPr>
            <p:cNvSpPr/>
            <p:nvPr userDrawn="1"/>
          </p:nvSpPr>
          <p:spPr>
            <a:xfrm>
              <a:off x="1752737" y="2422502"/>
              <a:ext cx="1754018" cy="185937"/>
            </a:xfrm>
            <a:custGeom>
              <a:avLst/>
              <a:gdLst>
                <a:gd name="connsiteX0" fmla="*/ 117608 w 2520000"/>
                <a:gd name="connsiteY0" fmla="*/ 0 h 267135"/>
                <a:gd name="connsiteX1" fmla="*/ 491012 w 2520000"/>
                <a:gd name="connsiteY1" fmla="*/ 0 h 267135"/>
                <a:gd name="connsiteX2" fmla="*/ 491012 w 2520000"/>
                <a:gd name="connsiteY2" fmla="*/ 98806 h 267135"/>
                <a:gd name="connsiteX3" fmla="*/ 554785 w 2520000"/>
                <a:gd name="connsiteY3" fmla="*/ 162579 h 267135"/>
                <a:gd name="connsiteX4" fmla="*/ 1965215 w 2520000"/>
                <a:gd name="connsiteY4" fmla="*/ 162579 h 267135"/>
                <a:gd name="connsiteX5" fmla="*/ 2028988 w 2520000"/>
                <a:gd name="connsiteY5" fmla="*/ 98806 h 267135"/>
                <a:gd name="connsiteX6" fmla="*/ 2028988 w 2520000"/>
                <a:gd name="connsiteY6" fmla="*/ 0 h 267135"/>
                <a:gd name="connsiteX7" fmla="*/ 2402392 w 2520000"/>
                <a:gd name="connsiteY7" fmla="*/ 0 h 267135"/>
                <a:gd name="connsiteX8" fmla="*/ 2520000 w 2520000"/>
                <a:gd name="connsiteY8" fmla="*/ 117608 h 267135"/>
                <a:gd name="connsiteX9" fmla="*/ 2520000 w 2520000"/>
                <a:gd name="connsiteY9" fmla="*/ 267135 h 267135"/>
                <a:gd name="connsiteX10" fmla="*/ 0 w 2520000"/>
                <a:gd name="connsiteY10" fmla="*/ 267135 h 267135"/>
                <a:gd name="connsiteX11" fmla="*/ 0 w 2520000"/>
                <a:gd name="connsiteY11" fmla="*/ 117608 h 267135"/>
                <a:gd name="connsiteX12" fmla="*/ 117608 w 2520000"/>
                <a:gd name="connsiteY12" fmla="*/ 0 h 26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0000" h="267135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267135"/>
                  </a:lnTo>
                  <a:lnTo>
                    <a:pt x="0" y="267135"/>
                  </a:ln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rgbClr val="7F7F7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lvl="0" algn="ctr">
                <a:lnSpc>
                  <a:spcPct val="125000"/>
                </a:lnSpc>
              </a:pPr>
              <a:endParaRPr lang="ko-KR" altLang="en-US" sz="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57" name="Picture 2">
              <a:extLst>
                <a:ext uri="{FF2B5EF4-FFF2-40B4-BE49-F238E27FC236}">
                  <a16:creationId xmlns:a16="http://schemas.microsoft.com/office/drawing/2014/main" id="{77D1BC0E-3263-B06B-26B6-22DF05DD20B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6" cstate="print">
              <a:clrChange>
                <a:clrFrom>
                  <a:srgbClr val="C6C8C7"/>
                </a:clrFrom>
                <a:clrTo>
                  <a:srgbClr val="C6C8C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23" t="22211" r="12639" b="53037"/>
            <a:stretch/>
          </p:blipFill>
          <p:spPr bwMode="auto">
            <a:xfrm>
              <a:off x="3181037" y="2479525"/>
              <a:ext cx="260593" cy="685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18C82B87-B24F-E4DA-5015-F9F975FA5D0F}"/>
                </a:ext>
              </a:extLst>
            </p:cNvPr>
            <p:cNvSpPr txBox="1"/>
            <p:nvPr userDrawn="1"/>
          </p:nvSpPr>
          <p:spPr>
            <a:xfrm>
              <a:off x="1844024" y="2465993"/>
              <a:ext cx="194874" cy="9562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l"/>
              <a:r>
                <a:rPr kumimoji="1" lang="en-US" altLang="ko-KR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12 : 30</a:t>
              </a:r>
              <a:endParaRPr kumimoji="1" lang="ko-KR" altLang="en-US" sz="700" b="0" kern="1200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DF599B02-3715-EF0B-4CD8-C1B0E19D5D5F}"/>
                </a:ext>
              </a:extLst>
            </p:cNvPr>
            <p:cNvSpPr/>
            <p:nvPr userDrawn="1"/>
          </p:nvSpPr>
          <p:spPr>
            <a:xfrm>
              <a:off x="2205394" y="2438821"/>
              <a:ext cx="848705" cy="62684"/>
            </a:xfrm>
            <a:custGeom>
              <a:avLst/>
              <a:gdLst>
                <a:gd name="connsiteX0" fmla="*/ 0 w 1329304"/>
                <a:gd name="connsiteY0" fmla="*/ 0 h 80010"/>
                <a:gd name="connsiteX1" fmla="*/ 1329304 w 1329304"/>
                <a:gd name="connsiteY1" fmla="*/ 0 h 80010"/>
                <a:gd name="connsiteX2" fmla="*/ 1329304 w 1329304"/>
                <a:gd name="connsiteY2" fmla="*/ 25067 h 80010"/>
                <a:gd name="connsiteX3" fmla="*/ 1274361 w 1329304"/>
                <a:gd name="connsiteY3" fmla="*/ 80010 h 80010"/>
                <a:gd name="connsiteX4" fmla="*/ 54943 w 1329304"/>
                <a:gd name="connsiteY4" fmla="*/ 80010 h 80010"/>
                <a:gd name="connsiteX5" fmla="*/ 0 w 1329304"/>
                <a:gd name="connsiteY5" fmla="*/ 25067 h 80010"/>
                <a:gd name="connsiteX6" fmla="*/ 0 w 1329304"/>
                <a:gd name="connsiteY6" fmla="*/ 0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9304" h="80010">
                  <a:moveTo>
                    <a:pt x="0" y="0"/>
                  </a:moveTo>
                  <a:lnTo>
                    <a:pt x="1329304" y="0"/>
                  </a:lnTo>
                  <a:lnTo>
                    <a:pt x="1329304" y="25067"/>
                  </a:lnTo>
                  <a:cubicBezTo>
                    <a:pt x="1329304" y="55411"/>
                    <a:pt x="1304705" y="80010"/>
                    <a:pt x="1274361" y="80010"/>
                  </a:cubicBezTo>
                  <a:lnTo>
                    <a:pt x="54943" y="80010"/>
                  </a:lnTo>
                  <a:cubicBezTo>
                    <a:pt x="24599" y="80010"/>
                    <a:pt x="0" y="55411"/>
                    <a:pt x="0" y="2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60" name="Delete">
            <a:extLst>
              <a:ext uri="{FF2B5EF4-FFF2-40B4-BE49-F238E27FC236}">
                <a16:creationId xmlns:a16="http://schemas.microsoft.com/office/drawing/2014/main" id="{B4F4AEB0-1A9C-7DAD-05F4-FC3428B8E805}"/>
              </a:ext>
            </a:extLst>
          </p:cNvPr>
          <p:cNvSpPr>
            <a:spLocks noChangeAspect="1"/>
          </p:cNvSpPr>
          <p:nvPr/>
        </p:nvSpPr>
        <p:spPr bwMode="auto">
          <a:xfrm>
            <a:off x="3259811" y="2051381"/>
            <a:ext cx="111686" cy="104654"/>
          </a:xfrm>
          <a:custGeom>
            <a:avLst/>
            <a:gdLst>
              <a:gd name="T0" fmla="*/ 3 w 77"/>
              <a:gd name="T1" fmla="*/ 0 h 77"/>
              <a:gd name="T2" fmla="*/ 0 w 77"/>
              <a:gd name="T3" fmla="*/ 3 h 77"/>
              <a:gd name="T4" fmla="*/ 36 w 77"/>
              <a:gd name="T5" fmla="*/ 38 h 77"/>
              <a:gd name="T6" fmla="*/ 0 w 77"/>
              <a:gd name="T7" fmla="*/ 74 h 77"/>
              <a:gd name="T8" fmla="*/ 3 w 77"/>
              <a:gd name="T9" fmla="*/ 77 h 77"/>
              <a:gd name="T10" fmla="*/ 39 w 77"/>
              <a:gd name="T11" fmla="*/ 41 h 77"/>
              <a:gd name="T12" fmla="*/ 74 w 77"/>
              <a:gd name="T13" fmla="*/ 77 h 77"/>
              <a:gd name="T14" fmla="*/ 77 w 77"/>
              <a:gd name="T15" fmla="*/ 74 h 77"/>
              <a:gd name="T16" fmla="*/ 42 w 77"/>
              <a:gd name="T17" fmla="*/ 38 h 77"/>
              <a:gd name="T18" fmla="*/ 77 w 77"/>
              <a:gd name="T19" fmla="*/ 3 h 77"/>
              <a:gd name="T20" fmla="*/ 74 w 77"/>
              <a:gd name="T21" fmla="*/ 0 h 77"/>
              <a:gd name="T22" fmla="*/ 39 w 77"/>
              <a:gd name="T23" fmla="*/ 35 h 77"/>
              <a:gd name="T24" fmla="*/ 3 w 77"/>
              <a:gd name="T25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" h="77">
                <a:moveTo>
                  <a:pt x="3" y="0"/>
                </a:moveTo>
                <a:lnTo>
                  <a:pt x="0" y="3"/>
                </a:lnTo>
                <a:lnTo>
                  <a:pt x="36" y="38"/>
                </a:lnTo>
                <a:lnTo>
                  <a:pt x="0" y="74"/>
                </a:lnTo>
                <a:lnTo>
                  <a:pt x="3" y="77"/>
                </a:lnTo>
                <a:lnTo>
                  <a:pt x="39" y="41"/>
                </a:lnTo>
                <a:lnTo>
                  <a:pt x="74" y="77"/>
                </a:lnTo>
                <a:lnTo>
                  <a:pt x="77" y="74"/>
                </a:lnTo>
                <a:lnTo>
                  <a:pt x="42" y="38"/>
                </a:lnTo>
                <a:lnTo>
                  <a:pt x="77" y="3"/>
                </a:lnTo>
                <a:lnTo>
                  <a:pt x="74" y="0"/>
                </a:lnTo>
                <a:lnTo>
                  <a:pt x="39" y="35"/>
                </a:lnTo>
                <a:lnTo>
                  <a:pt x="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161" name="Delete">
            <a:extLst>
              <a:ext uri="{FF2B5EF4-FFF2-40B4-BE49-F238E27FC236}">
                <a16:creationId xmlns:a16="http://schemas.microsoft.com/office/drawing/2014/main" id="{71536024-2FDB-3CA3-D495-96B6C7B6825C}"/>
              </a:ext>
            </a:extLst>
          </p:cNvPr>
          <p:cNvSpPr>
            <a:spLocks noChangeAspect="1"/>
          </p:cNvSpPr>
          <p:nvPr/>
        </p:nvSpPr>
        <p:spPr bwMode="auto">
          <a:xfrm>
            <a:off x="3214008" y="2062915"/>
            <a:ext cx="109032" cy="122237"/>
          </a:xfrm>
          <a:custGeom>
            <a:avLst/>
            <a:gdLst>
              <a:gd name="T0" fmla="*/ 3 w 77"/>
              <a:gd name="T1" fmla="*/ 0 h 77"/>
              <a:gd name="T2" fmla="*/ 0 w 77"/>
              <a:gd name="T3" fmla="*/ 3 h 77"/>
              <a:gd name="T4" fmla="*/ 36 w 77"/>
              <a:gd name="T5" fmla="*/ 38 h 77"/>
              <a:gd name="T6" fmla="*/ 0 w 77"/>
              <a:gd name="T7" fmla="*/ 74 h 77"/>
              <a:gd name="T8" fmla="*/ 3 w 77"/>
              <a:gd name="T9" fmla="*/ 77 h 77"/>
              <a:gd name="T10" fmla="*/ 39 w 77"/>
              <a:gd name="T11" fmla="*/ 41 h 77"/>
              <a:gd name="T12" fmla="*/ 74 w 77"/>
              <a:gd name="T13" fmla="*/ 77 h 77"/>
              <a:gd name="T14" fmla="*/ 77 w 77"/>
              <a:gd name="T15" fmla="*/ 74 h 77"/>
              <a:gd name="T16" fmla="*/ 42 w 77"/>
              <a:gd name="T17" fmla="*/ 38 h 77"/>
              <a:gd name="T18" fmla="*/ 77 w 77"/>
              <a:gd name="T19" fmla="*/ 3 h 77"/>
              <a:gd name="T20" fmla="*/ 74 w 77"/>
              <a:gd name="T21" fmla="*/ 0 h 77"/>
              <a:gd name="T22" fmla="*/ 39 w 77"/>
              <a:gd name="T23" fmla="*/ 35 h 77"/>
              <a:gd name="T24" fmla="*/ 3 w 77"/>
              <a:gd name="T25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" h="77">
                <a:moveTo>
                  <a:pt x="3" y="0"/>
                </a:moveTo>
                <a:lnTo>
                  <a:pt x="0" y="3"/>
                </a:lnTo>
                <a:lnTo>
                  <a:pt x="36" y="38"/>
                </a:lnTo>
                <a:lnTo>
                  <a:pt x="0" y="74"/>
                </a:lnTo>
                <a:lnTo>
                  <a:pt x="3" y="77"/>
                </a:lnTo>
                <a:lnTo>
                  <a:pt x="39" y="41"/>
                </a:lnTo>
                <a:lnTo>
                  <a:pt x="74" y="77"/>
                </a:lnTo>
                <a:lnTo>
                  <a:pt x="77" y="74"/>
                </a:lnTo>
                <a:lnTo>
                  <a:pt x="42" y="38"/>
                </a:lnTo>
                <a:lnTo>
                  <a:pt x="77" y="3"/>
                </a:lnTo>
                <a:lnTo>
                  <a:pt x="74" y="0"/>
                </a:lnTo>
                <a:lnTo>
                  <a:pt x="39" y="35"/>
                </a:lnTo>
                <a:lnTo>
                  <a:pt x="3" y="0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163" name="직사각형 162">
            <a:extLst>
              <a:ext uri="{FF2B5EF4-FFF2-40B4-BE49-F238E27FC236}">
                <a16:creationId xmlns:a16="http://schemas.microsoft.com/office/drawing/2014/main" id="{7E8CE28F-19C8-6BC1-B5BE-3E8799433045}"/>
              </a:ext>
            </a:extLst>
          </p:cNvPr>
          <p:cNvSpPr/>
          <p:nvPr/>
        </p:nvSpPr>
        <p:spPr>
          <a:xfrm>
            <a:off x="1425771" y="2296221"/>
            <a:ext cx="1983066" cy="20418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64" name="Search">
            <a:extLst>
              <a:ext uri="{FF2B5EF4-FFF2-40B4-BE49-F238E27FC236}">
                <a16:creationId xmlns:a16="http://schemas.microsoft.com/office/drawing/2014/main" id="{42A24207-E72B-C4E5-F51B-C86AAA02047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217500" y="2333536"/>
            <a:ext cx="139700" cy="142875"/>
          </a:xfrm>
          <a:custGeom>
            <a:avLst/>
            <a:gdLst>
              <a:gd name="T0" fmla="*/ 227 w 572"/>
              <a:gd name="T1" fmla="*/ 0 h 585"/>
              <a:gd name="T2" fmla="*/ 0 w 572"/>
              <a:gd name="T3" fmla="*/ 227 h 585"/>
              <a:gd name="T4" fmla="*/ 227 w 572"/>
              <a:gd name="T5" fmla="*/ 453 h 585"/>
              <a:gd name="T6" fmla="*/ 359 w 572"/>
              <a:gd name="T7" fmla="*/ 410 h 585"/>
              <a:gd name="T8" fmla="*/ 535 w 572"/>
              <a:gd name="T9" fmla="*/ 585 h 585"/>
              <a:gd name="T10" fmla="*/ 572 w 572"/>
              <a:gd name="T11" fmla="*/ 548 h 585"/>
              <a:gd name="T12" fmla="*/ 399 w 572"/>
              <a:gd name="T13" fmla="*/ 374 h 585"/>
              <a:gd name="T14" fmla="*/ 454 w 572"/>
              <a:gd name="T15" fmla="*/ 227 h 585"/>
              <a:gd name="T16" fmla="*/ 227 w 572"/>
              <a:gd name="T17" fmla="*/ 0 h 585"/>
              <a:gd name="T18" fmla="*/ 227 w 572"/>
              <a:gd name="T19" fmla="*/ 27 h 585"/>
              <a:gd name="T20" fmla="*/ 427 w 572"/>
              <a:gd name="T21" fmla="*/ 227 h 585"/>
              <a:gd name="T22" fmla="*/ 227 w 572"/>
              <a:gd name="T23" fmla="*/ 427 h 585"/>
              <a:gd name="T24" fmla="*/ 27 w 572"/>
              <a:gd name="T25" fmla="*/ 227 h 585"/>
              <a:gd name="T26" fmla="*/ 227 w 572"/>
              <a:gd name="T27" fmla="*/ 27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72" h="585">
                <a:moveTo>
                  <a:pt x="227" y="0"/>
                </a:moveTo>
                <a:cubicBezTo>
                  <a:pt x="102" y="0"/>
                  <a:pt x="0" y="102"/>
                  <a:pt x="0" y="227"/>
                </a:cubicBezTo>
                <a:cubicBezTo>
                  <a:pt x="0" y="352"/>
                  <a:pt x="102" y="453"/>
                  <a:pt x="227" y="453"/>
                </a:cubicBezTo>
                <a:cubicBezTo>
                  <a:pt x="276" y="453"/>
                  <a:pt x="322" y="437"/>
                  <a:pt x="359" y="410"/>
                </a:cubicBezTo>
                <a:lnTo>
                  <a:pt x="535" y="585"/>
                </a:lnTo>
                <a:lnTo>
                  <a:pt x="572" y="548"/>
                </a:lnTo>
                <a:lnTo>
                  <a:pt x="399" y="374"/>
                </a:lnTo>
                <a:cubicBezTo>
                  <a:pt x="433" y="335"/>
                  <a:pt x="454" y="283"/>
                  <a:pt x="454" y="227"/>
                </a:cubicBezTo>
                <a:cubicBezTo>
                  <a:pt x="454" y="102"/>
                  <a:pt x="352" y="0"/>
                  <a:pt x="227" y="0"/>
                </a:cubicBezTo>
                <a:close/>
                <a:moveTo>
                  <a:pt x="227" y="27"/>
                </a:moveTo>
                <a:cubicBezTo>
                  <a:pt x="338" y="27"/>
                  <a:pt x="427" y="116"/>
                  <a:pt x="427" y="227"/>
                </a:cubicBezTo>
                <a:cubicBezTo>
                  <a:pt x="427" y="337"/>
                  <a:pt x="338" y="427"/>
                  <a:pt x="227" y="427"/>
                </a:cubicBezTo>
                <a:cubicBezTo>
                  <a:pt x="116" y="427"/>
                  <a:pt x="27" y="337"/>
                  <a:pt x="27" y="227"/>
                </a:cubicBezTo>
                <a:cubicBezTo>
                  <a:pt x="27" y="116"/>
                  <a:pt x="116" y="27"/>
                  <a:pt x="227" y="27"/>
                </a:cubicBez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26BB4DE9-9F42-9F91-5424-18E3F3433D70}"/>
              </a:ext>
            </a:extLst>
          </p:cNvPr>
          <p:cNvSpPr txBox="1"/>
          <p:nvPr/>
        </p:nvSpPr>
        <p:spPr>
          <a:xfrm>
            <a:off x="1251602" y="2615626"/>
            <a:ext cx="364202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총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100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건</a:t>
            </a:r>
          </a:p>
        </p:txBody>
      </p:sp>
      <p:graphicFrame>
        <p:nvGraphicFramePr>
          <p:cNvPr id="166" name="표 165">
            <a:extLst>
              <a:ext uri="{FF2B5EF4-FFF2-40B4-BE49-F238E27FC236}">
                <a16:creationId xmlns:a16="http://schemas.microsoft.com/office/drawing/2014/main" id="{5B3CAE99-676B-4488-D0C9-0B3DBB4B45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9833062"/>
              </p:ext>
            </p:extLst>
          </p:nvPr>
        </p:nvGraphicFramePr>
        <p:xfrm>
          <a:off x="1211808" y="2809652"/>
          <a:ext cx="2231906" cy="3349655"/>
        </p:xfrm>
        <a:graphic>
          <a:graphicData uri="http://schemas.openxmlformats.org/drawingml/2006/table">
            <a:tbl>
              <a:tblPr/>
              <a:tblGrid>
                <a:gridCol w="218083">
                  <a:extLst>
                    <a:ext uri="{9D8B030D-6E8A-4147-A177-3AD203B41FA5}">
                      <a16:colId xmlns:a16="http://schemas.microsoft.com/office/drawing/2014/main" val="1873077096"/>
                    </a:ext>
                  </a:extLst>
                </a:gridCol>
                <a:gridCol w="282177">
                  <a:extLst>
                    <a:ext uri="{9D8B030D-6E8A-4147-A177-3AD203B41FA5}">
                      <a16:colId xmlns:a16="http://schemas.microsoft.com/office/drawing/2014/main" val="3559159533"/>
                    </a:ext>
                  </a:extLst>
                </a:gridCol>
                <a:gridCol w="496110">
                  <a:extLst>
                    <a:ext uri="{9D8B030D-6E8A-4147-A177-3AD203B41FA5}">
                      <a16:colId xmlns:a16="http://schemas.microsoft.com/office/drawing/2014/main" val="426274947"/>
                    </a:ext>
                  </a:extLst>
                </a:gridCol>
                <a:gridCol w="496111">
                  <a:extLst>
                    <a:ext uri="{9D8B030D-6E8A-4147-A177-3AD203B41FA5}">
                      <a16:colId xmlns:a16="http://schemas.microsoft.com/office/drawing/2014/main" val="994549139"/>
                    </a:ext>
                  </a:extLst>
                </a:gridCol>
                <a:gridCol w="486383">
                  <a:extLst>
                    <a:ext uri="{9D8B030D-6E8A-4147-A177-3AD203B41FA5}">
                      <a16:colId xmlns:a16="http://schemas.microsoft.com/office/drawing/2014/main" val="1431474197"/>
                    </a:ext>
                  </a:extLst>
                </a:gridCol>
                <a:gridCol w="253042">
                  <a:extLst>
                    <a:ext uri="{9D8B030D-6E8A-4147-A177-3AD203B41FA5}">
                      <a16:colId xmlns:a16="http://schemas.microsoft.com/office/drawing/2014/main" val="3108551806"/>
                    </a:ext>
                  </a:extLst>
                </a:gridCol>
              </a:tblGrid>
              <a:tr h="22282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  <a:endParaRPr lang="ko-KR" altLang="en-US" sz="900" b="1" kern="0" spc="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함초롬돋움" panose="02030504000101010101" pitchFamily="18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No</a:t>
                      </a:r>
                      <a:endParaRPr lang="ko-KR" altLang="en-US" sz="900" b="1" kern="0" spc="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함초롬돋움" panose="02030504000101010101" pitchFamily="18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품목명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합계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1</a:t>
                      </a:r>
                      <a:r>
                        <a:rPr lang="ko-KR" altLang="en-US" sz="9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월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1" kern="0" spc="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함초롬돋움" panose="02030504000101010101" pitchFamily="18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51179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Data01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4688206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Data02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1703718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2413146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9359152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863704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7372618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Data02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095031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060053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01037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Data02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158233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2434731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7950778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278658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883774"/>
                  </a:ext>
                </a:extLst>
              </a:tr>
            </a:tbl>
          </a:graphicData>
        </a:graphic>
      </p:graphicFrame>
      <p:sp>
        <p:nvSpPr>
          <p:cNvPr id="167" name="직사각형 166">
            <a:extLst>
              <a:ext uri="{FF2B5EF4-FFF2-40B4-BE49-F238E27FC236}">
                <a16:creationId xmlns:a16="http://schemas.microsoft.com/office/drawing/2014/main" id="{994EC220-8351-C29B-9735-C8A2D67BCAB6}"/>
              </a:ext>
            </a:extLst>
          </p:cNvPr>
          <p:cNvSpPr/>
          <p:nvPr/>
        </p:nvSpPr>
        <p:spPr>
          <a:xfrm>
            <a:off x="3366829" y="2764575"/>
            <a:ext cx="80343" cy="3251751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168" name="직선 연결선 171">
            <a:extLst>
              <a:ext uri="{FF2B5EF4-FFF2-40B4-BE49-F238E27FC236}">
                <a16:creationId xmlns:a16="http://schemas.microsoft.com/office/drawing/2014/main" id="{45297D66-85CA-34F6-1B55-78B52CCB772D}"/>
              </a:ext>
            </a:extLst>
          </p:cNvPr>
          <p:cNvCxnSpPr>
            <a:cxnSpLocks/>
          </p:cNvCxnSpPr>
          <p:nvPr/>
        </p:nvCxnSpPr>
        <p:spPr>
          <a:xfrm>
            <a:off x="3441474" y="3057973"/>
            <a:ext cx="0" cy="660532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자유형: 도형 100">
            <a:extLst>
              <a:ext uri="{FF2B5EF4-FFF2-40B4-BE49-F238E27FC236}">
                <a16:creationId xmlns:a16="http://schemas.microsoft.com/office/drawing/2014/main" id="{89D87C88-82EF-D65B-B2DA-802D9551080D}"/>
              </a:ext>
            </a:extLst>
          </p:cNvPr>
          <p:cNvSpPr/>
          <p:nvPr/>
        </p:nvSpPr>
        <p:spPr>
          <a:xfrm>
            <a:off x="1146213" y="5995612"/>
            <a:ext cx="2306912" cy="316871"/>
          </a:xfrm>
          <a:custGeom>
            <a:avLst/>
            <a:gdLst>
              <a:gd name="connsiteX0" fmla="*/ 0 w 2520000"/>
              <a:gd name="connsiteY0" fmla="*/ 0 h 316871"/>
              <a:gd name="connsiteX1" fmla="*/ 2520000 w 2520000"/>
              <a:gd name="connsiteY1" fmla="*/ 0 h 316871"/>
              <a:gd name="connsiteX2" fmla="*/ 2520000 w 2520000"/>
              <a:gd name="connsiteY2" fmla="*/ 191166 h 316871"/>
              <a:gd name="connsiteX3" fmla="*/ 2448170 w 2520000"/>
              <a:gd name="connsiteY3" fmla="*/ 306993 h 316871"/>
              <a:gd name="connsiteX4" fmla="*/ 2402397 w 2520000"/>
              <a:gd name="connsiteY4" fmla="*/ 316871 h 316871"/>
              <a:gd name="connsiteX5" fmla="*/ 117604 w 2520000"/>
              <a:gd name="connsiteY5" fmla="*/ 316871 h 316871"/>
              <a:gd name="connsiteX6" fmla="*/ 71830 w 2520000"/>
              <a:gd name="connsiteY6" fmla="*/ 306993 h 316871"/>
              <a:gd name="connsiteX7" fmla="*/ 0 w 2520000"/>
              <a:gd name="connsiteY7" fmla="*/ 191166 h 316871"/>
              <a:gd name="connsiteX8" fmla="*/ 0 w 2520000"/>
              <a:gd name="connsiteY8" fmla="*/ 0 h 31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0000" h="316871">
                <a:moveTo>
                  <a:pt x="0" y="0"/>
                </a:moveTo>
                <a:lnTo>
                  <a:pt x="2520000" y="0"/>
                </a:lnTo>
                <a:lnTo>
                  <a:pt x="2520000" y="191166"/>
                </a:lnTo>
                <a:cubicBezTo>
                  <a:pt x="2520000" y="243236"/>
                  <a:pt x="2490382" y="287911"/>
                  <a:pt x="2448170" y="306993"/>
                </a:cubicBezTo>
                <a:lnTo>
                  <a:pt x="2402397" y="316871"/>
                </a:lnTo>
                <a:lnTo>
                  <a:pt x="117604" y="316871"/>
                </a:lnTo>
                <a:lnTo>
                  <a:pt x="71830" y="306993"/>
                </a:lnTo>
                <a:cubicBezTo>
                  <a:pt x="29619" y="287911"/>
                  <a:pt x="0" y="243236"/>
                  <a:pt x="0" y="19116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1" name="사각형: 둥근 모서리 170">
            <a:extLst>
              <a:ext uri="{FF2B5EF4-FFF2-40B4-BE49-F238E27FC236}">
                <a16:creationId xmlns:a16="http://schemas.microsoft.com/office/drawing/2014/main" id="{CE3127AA-48AB-D9E4-976E-2C7F882C9F0F}"/>
              </a:ext>
            </a:extLst>
          </p:cNvPr>
          <p:cNvSpPr/>
          <p:nvPr/>
        </p:nvSpPr>
        <p:spPr>
          <a:xfrm>
            <a:off x="1368038" y="6077528"/>
            <a:ext cx="916062" cy="160798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취소</a:t>
            </a:r>
          </a:p>
        </p:txBody>
      </p:sp>
      <p:sp>
        <p:nvSpPr>
          <p:cNvPr id="172" name="사각형: 둥근 모서리 171">
            <a:extLst>
              <a:ext uri="{FF2B5EF4-FFF2-40B4-BE49-F238E27FC236}">
                <a16:creationId xmlns:a16="http://schemas.microsoft.com/office/drawing/2014/main" id="{1E3FF17A-0E01-1A79-CABB-6BDFF3AD6925}"/>
              </a:ext>
            </a:extLst>
          </p:cNvPr>
          <p:cNvSpPr/>
          <p:nvPr/>
        </p:nvSpPr>
        <p:spPr>
          <a:xfrm>
            <a:off x="2311839" y="6077528"/>
            <a:ext cx="916062" cy="160798"/>
          </a:xfrm>
          <a:prstGeom prst="roundRect">
            <a:avLst/>
          </a:prstGeom>
          <a:solidFill>
            <a:srgbClr val="2EA5AD"/>
          </a:solidFill>
          <a:ln w="6350">
            <a:solidFill>
              <a:srgbClr val="2EA5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적용</a:t>
            </a:r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88B8929E-4286-EEE7-B9C2-53EC32BC52CA}"/>
              </a:ext>
            </a:extLst>
          </p:cNvPr>
          <p:cNvSpPr txBox="1"/>
          <p:nvPr/>
        </p:nvSpPr>
        <p:spPr>
          <a:xfrm>
            <a:off x="3800887" y="1504731"/>
            <a:ext cx="227398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조회 창 카드형 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+ 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편의기능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000FB90E-836E-B78B-081B-531BF0EF6127}"/>
              </a:ext>
            </a:extLst>
          </p:cNvPr>
          <p:cNvGrpSpPr/>
          <p:nvPr/>
        </p:nvGrpSpPr>
        <p:grpSpPr>
          <a:xfrm>
            <a:off x="3797788" y="1728336"/>
            <a:ext cx="2296836" cy="4570720"/>
            <a:chOff x="6210119" y="1633491"/>
            <a:chExt cx="2296836" cy="4570720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37FA1280-2B4B-541E-6ED6-F9D4257BA9AA}"/>
                </a:ext>
              </a:extLst>
            </p:cNvPr>
            <p:cNvSpPr/>
            <p:nvPr/>
          </p:nvSpPr>
          <p:spPr>
            <a:xfrm>
              <a:off x="6222751" y="1633491"/>
              <a:ext cx="2284204" cy="4568385"/>
            </a:xfrm>
            <a:custGeom>
              <a:avLst/>
              <a:gdLst>
                <a:gd name="connsiteX0" fmla="*/ 117608 w 2520000"/>
                <a:gd name="connsiteY0" fmla="*/ 0 h 5186053"/>
                <a:gd name="connsiteX1" fmla="*/ 491012 w 2520000"/>
                <a:gd name="connsiteY1" fmla="*/ 0 h 5186053"/>
                <a:gd name="connsiteX2" fmla="*/ 491012 w 2520000"/>
                <a:gd name="connsiteY2" fmla="*/ 98806 h 5186053"/>
                <a:gd name="connsiteX3" fmla="*/ 554785 w 2520000"/>
                <a:gd name="connsiteY3" fmla="*/ 162579 h 5186053"/>
                <a:gd name="connsiteX4" fmla="*/ 1965215 w 2520000"/>
                <a:gd name="connsiteY4" fmla="*/ 162579 h 5186053"/>
                <a:gd name="connsiteX5" fmla="*/ 2028988 w 2520000"/>
                <a:gd name="connsiteY5" fmla="*/ 98806 h 5186053"/>
                <a:gd name="connsiteX6" fmla="*/ 2028988 w 2520000"/>
                <a:gd name="connsiteY6" fmla="*/ 0 h 5186053"/>
                <a:gd name="connsiteX7" fmla="*/ 2402392 w 2520000"/>
                <a:gd name="connsiteY7" fmla="*/ 0 h 5186053"/>
                <a:gd name="connsiteX8" fmla="*/ 2520000 w 2520000"/>
                <a:gd name="connsiteY8" fmla="*/ 117608 h 5186053"/>
                <a:gd name="connsiteX9" fmla="*/ 2520000 w 2520000"/>
                <a:gd name="connsiteY9" fmla="*/ 5068445 h 5186053"/>
                <a:gd name="connsiteX10" fmla="*/ 2402392 w 2520000"/>
                <a:gd name="connsiteY10" fmla="*/ 5186053 h 5186053"/>
                <a:gd name="connsiteX11" fmla="*/ 117608 w 2520000"/>
                <a:gd name="connsiteY11" fmla="*/ 5186053 h 5186053"/>
                <a:gd name="connsiteX12" fmla="*/ 0 w 2520000"/>
                <a:gd name="connsiteY12" fmla="*/ 5068445 h 5186053"/>
                <a:gd name="connsiteX13" fmla="*/ 0 w 2520000"/>
                <a:gd name="connsiteY13" fmla="*/ 117608 h 5186053"/>
                <a:gd name="connsiteX14" fmla="*/ 117608 w 2520000"/>
                <a:gd name="connsiteY14" fmla="*/ 0 h 518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0000" h="5186053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5068445"/>
                  </a:lnTo>
                  <a:cubicBezTo>
                    <a:pt x="2520000" y="5133398"/>
                    <a:pt x="2467345" y="5186053"/>
                    <a:pt x="2402392" y="5186053"/>
                  </a:cubicBezTo>
                  <a:lnTo>
                    <a:pt x="117608" y="5186053"/>
                  </a:lnTo>
                  <a:cubicBezTo>
                    <a:pt x="52655" y="5186053"/>
                    <a:pt x="0" y="5133398"/>
                    <a:pt x="0" y="5068445"/>
                  </a:cubicBez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grpFill/>
            <a:ln w="3175">
              <a:noFill/>
            </a:ln>
            <a:effectLst>
              <a:outerShdw blurRad="139700" dist="38100" dir="2400000" algn="tl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lvl="0" algn="ctr"/>
              <a:endParaRPr lang="ko-KR" altLang="en-US" sz="700" spc="-6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2A97CE0-0736-396E-3E0E-03EC74A99CE7}"/>
                </a:ext>
              </a:extLst>
            </p:cNvPr>
            <p:cNvSpPr/>
            <p:nvPr/>
          </p:nvSpPr>
          <p:spPr>
            <a:xfrm>
              <a:off x="6210119" y="1859069"/>
              <a:ext cx="2296836" cy="4345142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altLang="ko-KR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;. </a:t>
              </a:r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D30A7BB3-0F35-F5F1-793D-BEB53C681321}"/>
                </a:ext>
              </a:extLst>
            </p:cNvPr>
            <p:cNvSpPr/>
            <p:nvPr userDrawn="1"/>
          </p:nvSpPr>
          <p:spPr>
            <a:xfrm>
              <a:off x="6803716" y="1654940"/>
              <a:ext cx="1111627" cy="73429"/>
            </a:xfrm>
            <a:custGeom>
              <a:avLst/>
              <a:gdLst>
                <a:gd name="connsiteX0" fmla="*/ 0 w 1329304"/>
                <a:gd name="connsiteY0" fmla="*/ 0 h 80010"/>
                <a:gd name="connsiteX1" fmla="*/ 1329304 w 1329304"/>
                <a:gd name="connsiteY1" fmla="*/ 0 h 80010"/>
                <a:gd name="connsiteX2" fmla="*/ 1329304 w 1329304"/>
                <a:gd name="connsiteY2" fmla="*/ 25067 h 80010"/>
                <a:gd name="connsiteX3" fmla="*/ 1274361 w 1329304"/>
                <a:gd name="connsiteY3" fmla="*/ 80010 h 80010"/>
                <a:gd name="connsiteX4" fmla="*/ 54943 w 1329304"/>
                <a:gd name="connsiteY4" fmla="*/ 80010 h 80010"/>
                <a:gd name="connsiteX5" fmla="*/ 0 w 1329304"/>
                <a:gd name="connsiteY5" fmla="*/ 25067 h 80010"/>
                <a:gd name="connsiteX6" fmla="*/ 0 w 1329304"/>
                <a:gd name="connsiteY6" fmla="*/ 0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9304" h="80010">
                  <a:moveTo>
                    <a:pt x="0" y="0"/>
                  </a:moveTo>
                  <a:lnTo>
                    <a:pt x="1329304" y="0"/>
                  </a:lnTo>
                  <a:lnTo>
                    <a:pt x="1329304" y="25067"/>
                  </a:lnTo>
                  <a:cubicBezTo>
                    <a:pt x="1329304" y="55411"/>
                    <a:pt x="1304705" y="80010"/>
                    <a:pt x="1274361" y="80010"/>
                  </a:cubicBezTo>
                  <a:lnTo>
                    <a:pt x="54943" y="80010"/>
                  </a:lnTo>
                  <a:cubicBezTo>
                    <a:pt x="24599" y="80010"/>
                    <a:pt x="0" y="55411"/>
                    <a:pt x="0" y="25067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3AE2A6D3-F846-3295-C5EF-E9981CC13872}"/>
                </a:ext>
              </a:extLst>
            </p:cNvPr>
            <p:cNvSpPr txBox="1"/>
            <p:nvPr/>
          </p:nvSpPr>
          <p:spPr>
            <a:xfrm>
              <a:off x="6288716" y="1941118"/>
              <a:ext cx="458867" cy="133178"/>
            </a:xfrm>
            <a:prstGeom prst="rect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kumimoji="1" lang="ko-KR" altLang="en-US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항목 선택</a:t>
              </a:r>
            </a:p>
          </p:txBody>
        </p:sp>
        <p:grpSp>
          <p:nvGrpSpPr>
            <p:cNvPr id="289" name="Scroll Indicator">
              <a:extLst>
                <a:ext uri="{FF2B5EF4-FFF2-40B4-BE49-F238E27FC236}">
                  <a16:creationId xmlns:a16="http://schemas.microsoft.com/office/drawing/2014/main" id="{12489FBA-0795-B0BB-160D-8271CBC6932C}"/>
                </a:ext>
              </a:extLst>
            </p:cNvPr>
            <p:cNvGrpSpPr/>
            <p:nvPr/>
          </p:nvGrpSpPr>
          <p:grpSpPr>
            <a:xfrm>
              <a:off x="8434799" y="2275014"/>
              <a:ext cx="23207" cy="3412458"/>
              <a:chOff x="892175" y="1261242"/>
              <a:chExt cx="25400" cy="4822823"/>
            </a:xfrm>
            <a:grpFill/>
          </p:grpSpPr>
          <p:cxnSp>
            <p:nvCxnSpPr>
              <p:cNvPr id="290" name="Track">
                <a:extLst>
                  <a:ext uri="{FF2B5EF4-FFF2-40B4-BE49-F238E27FC236}">
                    <a16:creationId xmlns:a16="http://schemas.microsoft.com/office/drawing/2014/main" id="{9C0DD4BD-FAEA-E6C1-1C8A-D0A675BFC7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4875" y="1261242"/>
                <a:ext cx="0" cy="4822823"/>
              </a:xfrm>
              <a:prstGeom prst="line">
                <a:avLst/>
              </a:prstGeom>
              <a:grpFill/>
              <a:ln w="6350">
                <a:solidFill>
                  <a:srgbClr val="000000">
                    <a:alpha val="12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1" name="Thumb">
                <a:extLst>
                  <a:ext uri="{FF2B5EF4-FFF2-40B4-BE49-F238E27FC236}">
                    <a16:creationId xmlns:a16="http://schemas.microsoft.com/office/drawing/2014/main" id="{59953832-F4F1-BCEF-56C0-AB6C5C58CB1A}"/>
                  </a:ext>
                </a:extLst>
              </p:cNvPr>
              <p:cNvSpPr/>
              <p:nvPr/>
            </p:nvSpPr>
            <p:spPr>
              <a:xfrm>
                <a:off x="892175" y="1718869"/>
                <a:ext cx="25400" cy="508000"/>
              </a:xfrm>
              <a:prstGeom prst="roundRect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</p:grpSp>
      </p:grpSp>
      <p:sp>
        <p:nvSpPr>
          <p:cNvPr id="292" name="자유형: 도형 291">
            <a:extLst>
              <a:ext uri="{FF2B5EF4-FFF2-40B4-BE49-F238E27FC236}">
                <a16:creationId xmlns:a16="http://schemas.microsoft.com/office/drawing/2014/main" id="{18FF7725-3CA5-2AC6-942B-FEDF21D85354}"/>
              </a:ext>
            </a:extLst>
          </p:cNvPr>
          <p:cNvSpPr/>
          <p:nvPr/>
        </p:nvSpPr>
        <p:spPr>
          <a:xfrm>
            <a:off x="3797788" y="2260409"/>
            <a:ext cx="2284395" cy="301841"/>
          </a:xfrm>
          <a:custGeom>
            <a:avLst/>
            <a:gdLst>
              <a:gd name="connsiteX0" fmla="*/ 0 w 2646000"/>
              <a:gd name="connsiteY0" fmla="*/ 0 h 5761841"/>
              <a:gd name="connsiteX1" fmla="*/ 2646000 w 2646000"/>
              <a:gd name="connsiteY1" fmla="*/ 0 h 5761841"/>
              <a:gd name="connsiteX2" fmla="*/ 2646000 w 2646000"/>
              <a:gd name="connsiteY2" fmla="*/ 5496715 h 5761841"/>
              <a:gd name="connsiteX3" fmla="*/ 2646000 w 2646000"/>
              <a:gd name="connsiteY3" fmla="*/ 5602809 h 5761841"/>
              <a:gd name="connsiteX4" fmla="*/ 2646000 w 2646000"/>
              <a:gd name="connsiteY4" fmla="*/ 5656664 h 5761841"/>
              <a:gd name="connsiteX5" fmla="*/ 2570579 w 2646000"/>
              <a:gd name="connsiteY5" fmla="*/ 5753576 h 5761841"/>
              <a:gd name="connsiteX6" fmla="*/ 2522517 w 2646000"/>
              <a:gd name="connsiteY6" fmla="*/ 5761841 h 5761841"/>
              <a:gd name="connsiteX7" fmla="*/ 123484 w 2646000"/>
              <a:gd name="connsiteY7" fmla="*/ 5761841 h 5761841"/>
              <a:gd name="connsiteX8" fmla="*/ 75422 w 2646000"/>
              <a:gd name="connsiteY8" fmla="*/ 5753576 h 5761841"/>
              <a:gd name="connsiteX9" fmla="*/ 0 w 2646000"/>
              <a:gd name="connsiteY9" fmla="*/ 5656664 h 5761841"/>
              <a:gd name="connsiteX10" fmla="*/ 0 w 2646000"/>
              <a:gd name="connsiteY10" fmla="*/ 5602809 h 5761841"/>
              <a:gd name="connsiteX11" fmla="*/ 0 w 2646000"/>
              <a:gd name="connsiteY11" fmla="*/ 5496715 h 5761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46000" h="5761841">
                <a:moveTo>
                  <a:pt x="0" y="0"/>
                </a:moveTo>
                <a:lnTo>
                  <a:pt x="2646000" y="0"/>
                </a:lnTo>
                <a:lnTo>
                  <a:pt x="2646000" y="5496715"/>
                </a:lnTo>
                <a:lnTo>
                  <a:pt x="2646000" y="5602809"/>
                </a:lnTo>
                <a:lnTo>
                  <a:pt x="2646000" y="5656664"/>
                </a:lnTo>
                <a:cubicBezTo>
                  <a:pt x="2646000" y="5700231"/>
                  <a:pt x="2614901" y="5737610"/>
                  <a:pt x="2570579" y="5753576"/>
                </a:cubicBezTo>
                <a:lnTo>
                  <a:pt x="2522517" y="5761841"/>
                </a:lnTo>
                <a:lnTo>
                  <a:pt x="123484" y="5761841"/>
                </a:lnTo>
                <a:lnTo>
                  <a:pt x="75422" y="5753576"/>
                </a:lnTo>
                <a:cubicBezTo>
                  <a:pt x="31100" y="5737610"/>
                  <a:pt x="0" y="5700231"/>
                  <a:pt x="0" y="5656664"/>
                </a:cubicBezTo>
                <a:lnTo>
                  <a:pt x="0" y="5602809"/>
                </a:lnTo>
                <a:lnTo>
                  <a:pt x="0" y="549671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 spc="-6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93" name="그룹 292">
            <a:extLst>
              <a:ext uri="{FF2B5EF4-FFF2-40B4-BE49-F238E27FC236}">
                <a16:creationId xmlns:a16="http://schemas.microsoft.com/office/drawing/2014/main" id="{A5926DD3-4429-E147-49F4-D81BCC36D3F4}"/>
              </a:ext>
            </a:extLst>
          </p:cNvPr>
          <p:cNvGrpSpPr/>
          <p:nvPr/>
        </p:nvGrpSpPr>
        <p:grpSpPr>
          <a:xfrm>
            <a:off x="3792254" y="1748262"/>
            <a:ext cx="2297400" cy="217809"/>
            <a:chOff x="1752737" y="2422502"/>
            <a:chExt cx="1754018" cy="185937"/>
          </a:xfrm>
        </p:grpSpPr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255E2371-60E9-4E6D-BD8E-7E1480D9DA1A}"/>
                </a:ext>
              </a:extLst>
            </p:cNvPr>
            <p:cNvSpPr/>
            <p:nvPr userDrawn="1"/>
          </p:nvSpPr>
          <p:spPr>
            <a:xfrm>
              <a:off x="1752737" y="2422502"/>
              <a:ext cx="1754018" cy="185937"/>
            </a:xfrm>
            <a:custGeom>
              <a:avLst/>
              <a:gdLst>
                <a:gd name="connsiteX0" fmla="*/ 117608 w 2520000"/>
                <a:gd name="connsiteY0" fmla="*/ 0 h 267135"/>
                <a:gd name="connsiteX1" fmla="*/ 491012 w 2520000"/>
                <a:gd name="connsiteY1" fmla="*/ 0 h 267135"/>
                <a:gd name="connsiteX2" fmla="*/ 491012 w 2520000"/>
                <a:gd name="connsiteY2" fmla="*/ 98806 h 267135"/>
                <a:gd name="connsiteX3" fmla="*/ 554785 w 2520000"/>
                <a:gd name="connsiteY3" fmla="*/ 162579 h 267135"/>
                <a:gd name="connsiteX4" fmla="*/ 1965215 w 2520000"/>
                <a:gd name="connsiteY4" fmla="*/ 162579 h 267135"/>
                <a:gd name="connsiteX5" fmla="*/ 2028988 w 2520000"/>
                <a:gd name="connsiteY5" fmla="*/ 98806 h 267135"/>
                <a:gd name="connsiteX6" fmla="*/ 2028988 w 2520000"/>
                <a:gd name="connsiteY6" fmla="*/ 0 h 267135"/>
                <a:gd name="connsiteX7" fmla="*/ 2402392 w 2520000"/>
                <a:gd name="connsiteY7" fmla="*/ 0 h 267135"/>
                <a:gd name="connsiteX8" fmla="*/ 2520000 w 2520000"/>
                <a:gd name="connsiteY8" fmla="*/ 117608 h 267135"/>
                <a:gd name="connsiteX9" fmla="*/ 2520000 w 2520000"/>
                <a:gd name="connsiteY9" fmla="*/ 267135 h 267135"/>
                <a:gd name="connsiteX10" fmla="*/ 0 w 2520000"/>
                <a:gd name="connsiteY10" fmla="*/ 267135 h 267135"/>
                <a:gd name="connsiteX11" fmla="*/ 0 w 2520000"/>
                <a:gd name="connsiteY11" fmla="*/ 117608 h 267135"/>
                <a:gd name="connsiteX12" fmla="*/ 117608 w 2520000"/>
                <a:gd name="connsiteY12" fmla="*/ 0 h 26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0000" h="267135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267135"/>
                  </a:lnTo>
                  <a:lnTo>
                    <a:pt x="0" y="267135"/>
                  </a:ln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rgbClr val="7F7F7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lvl="0" algn="ctr">
                <a:lnSpc>
                  <a:spcPct val="125000"/>
                </a:lnSpc>
              </a:pPr>
              <a:endParaRPr lang="ko-KR" altLang="en-US" sz="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295" name="Picture 2">
              <a:extLst>
                <a:ext uri="{FF2B5EF4-FFF2-40B4-BE49-F238E27FC236}">
                  <a16:creationId xmlns:a16="http://schemas.microsoft.com/office/drawing/2014/main" id="{BAE470E4-4DCF-C29C-2E9A-20476C2CE269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6" cstate="print">
              <a:clrChange>
                <a:clrFrom>
                  <a:srgbClr val="C6C8C7"/>
                </a:clrFrom>
                <a:clrTo>
                  <a:srgbClr val="C6C8C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23" t="22211" r="12639" b="53037"/>
            <a:stretch/>
          </p:blipFill>
          <p:spPr bwMode="auto">
            <a:xfrm>
              <a:off x="3181037" y="2479525"/>
              <a:ext cx="260593" cy="685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80B932E1-1CC4-05D4-7646-AAB07B10E618}"/>
                </a:ext>
              </a:extLst>
            </p:cNvPr>
            <p:cNvSpPr txBox="1"/>
            <p:nvPr userDrawn="1"/>
          </p:nvSpPr>
          <p:spPr>
            <a:xfrm>
              <a:off x="1844024" y="2465993"/>
              <a:ext cx="194874" cy="9562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l"/>
              <a:r>
                <a:rPr kumimoji="1" lang="en-US" altLang="ko-KR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12 : 30</a:t>
              </a:r>
              <a:endParaRPr kumimoji="1" lang="ko-KR" altLang="en-US" sz="700" b="0" kern="1200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542F348B-E963-4FD7-C3D6-AB512ECE490A}"/>
                </a:ext>
              </a:extLst>
            </p:cNvPr>
            <p:cNvSpPr/>
            <p:nvPr userDrawn="1"/>
          </p:nvSpPr>
          <p:spPr>
            <a:xfrm>
              <a:off x="2205394" y="2438821"/>
              <a:ext cx="848705" cy="62684"/>
            </a:xfrm>
            <a:custGeom>
              <a:avLst/>
              <a:gdLst>
                <a:gd name="connsiteX0" fmla="*/ 0 w 1329304"/>
                <a:gd name="connsiteY0" fmla="*/ 0 h 80010"/>
                <a:gd name="connsiteX1" fmla="*/ 1329304 w 1329304"/>
                <a:gd name="connsiteY1" fmla="*/ 0 h 80010"/>
                <a:gd name="connsiteX2" fmla="*/ 1329304 w 1329304"/>
                <a:gd name="connsiteY2" fmla="*/ 25067 h 80010"/>
                <a:gd name="connsiteX3" fmla="*/ 1274361 w 1329304"/>
                <a:gd name="connsiteY3" fmla="*/ 80010 h 80010"/>
                <a:gd name="connsiteX4" fmla="*/ 54943 w 1329304"/>
                <a:gd name="connsiteY4" fmla="*/ 80010 h 80010"/>
                <a:gd name="connsiteX5" fmla="*/ 0 w 1329304"/>
                <a:gd name="connsiteY5" fmla="*/ 25067 h 80010"/>
                <a:gd name="connsiteX6" fmla="*/ 0 w 1329304"/>
                <a:gd name="connsiteY6" fmla="*/ 0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9304" h="80010">
                  <a:moveTo>
                    <a:pt x="0" y="0"/>
                  </a:moveTo>
                  <a:lnTo>
                    <a:pt x="1329304" y="0"/>
                  </a:lnTo>
                  <a:lnTo>
                    <a:pt x="1329304" y="25067"/>
                  </a:lnTo>
                  <a:cubicBezTo>
                    <a:pt x="1329304" y="55411"/>
                    <a:pt x="1304705" y="80010"/>
                    <a:pt x="1274361" y="80010"/>
                  </a:cubicBezTo>
                  <a:lnTo>
                    <a:pt x="54943" y="80010"/>
                  </a:lnTo>
                  <a:cubicBezTo>
                    <a:pt x="24599" y="80010"/>
                    <a:pt x="0" y="55411"/>
                    <a:pt x="0" y="2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303" name="TextBox 302">
            <a:extLst>
              <a:ext uri="{FF2B5EF4-FFF2-40B4-BE49-F238E27FC236}">
                <a16:creationId xmlns:a16="http://schemas.microsoft.com/office/drawing/2014/main" id="{57474921-F16A-633B-7249-2CC943EBD50A}"/>
              </a:ext>
            </a:extLst>
          </p:cNvPr>
          <p:cNvSpPr txBox="1"/>
          <p:nvPr/>
        </p:nvSpPr>
        <p:spPr>
          <a:xfrm>
            <a:off x="3887705" y="2824068"/>
            <a:ext cx="364202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총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100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건</a:t>
            </a:r>
          </a:p>
        </p:txBody>
      </p:sp>
      <p:sp>
        <p:nvSpPr>
          <p:cNvPr id="304" name="직사각형 303">
            <a:extLst>
              <a:ext uri="{FF2B5EF4-FFF2-40B4-BE49-F238E27FC236}">
                <a16:creationId xmlns:a16="http://schemas.microsoft.com/office/drawing/2014/main" id="{A26DE510-EF3F-FA38-AA11-31E93A682AC2}"/>
              </a:ext>
            </a:extLst>
          </p:cNvPr>
          <p:cNvSpPr/>
          <p:nvPr/>
        </p:nvSpPr>
        <p:spPr>
          <a:xfrm>
            <a:off x="6011600" y="2768740"/>
            <a:ext cx="68093" cy="275593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305" name="직선 연결선 171">
            <a:extLst>
              <a:ext uri="{FF2B5EF4-FFF2-40B4-BE49-F238E27FC236}">
                <a16:creationId xmlns:a16="http://schemas.microsoft.com/office/drawing/2014/main" id="{7DE60FA3-51FF-914E-D2A4-CDB7E31A35D3}"/>
              </a:ext>
            </a:extLst>
          </p:cNvPr>
          <p:cNvCxnSpPr>
            <a:cxnSpLocks/>
          </p:cNvCxnSpPr>
          <p:nvPr/>
        </p:nvCxnSpPr>
        <p:spPr>
          <a:xfrm>
            <a:off x="6077155" y="3062137"/>
            <a:ext cx="0" cy="660532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" name="사각형: 둥근 모서리 306">
            <a:extLst>
              <a:ext uri="{FF2B5EF4-FFF2-40B4-BE49-F238E27FC236}">
                <a16:creationId xmlns:a16="http://schemas.microsoft.com/office/drawing/2014/main" id="{BCB318B5-4F8B-7F65-1C9D-6473B5C3FCE0}"/>
              </a:ext>
            </a:extLst>
          </p:cNvPr>
          <p:cNvSpPr/>
          <p:nvPr/>
        </p:nvSpPr>
        <p:spPr>
          <a:xfrm>
            <a:off x="3847624" y="2995166"/>
            <a:ext cx="2160512" cy="603270"/>
          </a:xfrm>
          <a:prstGeom prst="roundRect">
            <a:avLst/>
          </a:prstGeom>
          <a:solidFill>
            <a:srgbClr val="FFFFFF">
              <a:alpha val="81961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08" name="TextBox 307">
            <a:extLst>
              <a:ext uri="{FF2B5EF4-FFF2-40B4-BE49-F238E27FC236}">
                <a16:creationId xmlns:a16="http://schemas.microsoft.com/office/drawing/2014/main" id="{7C4C2103-44CD-4230-86BC-7196114A2B99}"/>
              </a:ext>
            </a:extLst>
          </p:cNvPr>
          <p:cNvSpPr txBox="1"/>
          <p:nvPr/>
        </p:nvSpPr>
        <p:spPr>
          <a:xfrm>
            <a:off x="5618619" y="2981647"/>
            <a:ext cx="414125" cy="261610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ko-KR" altLang="en-US" sz="1100" b="0" i="0" u="none" strike="noStrike" dirty="0"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□</a:t>
            </a:r>
            <a:endParaRPr lang="ko-KR" altLang="en-US" sz="1100" dirty="0"/>
          </a:p>
        </p:txBody>
      </p:sp>
      <p:sp>
        <p:nvSpPr>
          <p:cNvPr id="310" name="사각형: 둥근 모서리 309">
            <a:extLst>
              <a:ext uri="{FF2B5EF4-FFF2-40B4-BE49-F238E27FC236}">
                <a16:creationId xmlns:a16="http://schemas.microsoft.com/office/drawing/2014/main" id="{1306983D-8CE5-2D61-6BD3-5419B66930CC}"/>
              </a:ext>
            </a:extLst>
          </p:cNvPr>
          <p:cNvSpPr/>
          <p:nvPr/>
        </p:nvSpPr>
        <p:spPr>
          <a:xfrm>
            <a:off x="3847624" y="3660500"/>
            <a:ext cx="2160512" cy="603270"/>
          </a:xfrm>
          <a:prstGeom prst="roundRect">
            <a:avLst/>
          </a:prstGeom>
          <a:solidFill>
            <a:srgbClr val="FFFFFF">
              <a:alpha val="81961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11" name="TextBox 310">
            <a:extLst>
              <a:ext uri="{FF2B5EF4-FFF2-40B4-BE49-F238E27FC236}">
                <a16:creationId xmlns:a16="http://schemas.microsoft.com/office/drawing/2014/main" id="{AD91AA8F-16E1-BCFC-68D9-3B9E90401CA5}"/>
              </a:ext>
            </a:extLst>
          </p:cNvPr>
          <p:cNvSpPr txBox="1"/>
          <p:nvPr/>
        </p:nvSpPr>
        <p:spPr>
          <a:xfrm>
            <a:off x="5618619" y="3646981"/>
            <a:ext cx="414125" cy="261610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ko-KR" altLang="en-US" sz="1100" b="0" i="0" u="none" strike="noStrike" dirty="0"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□</a:t>
            </a:r>
            <a:endParaRPr lang="ko-KR" altLang="en-US" sz="1100" dirty="0"/>
          </a:p>
        </p:txBody>
      </p:sp>
      <p:sp>
        <p:nvSpPr>
          <p:cNvPr id="313" name="사각형: 둥근 모서리 312">
            <a:extLst>
              <a:ext uri="{FF2B5EF4-FFF2-40B4-BE49-F238E27FC236}">
                <a16:creationId xmlns:a16="http://schemas.microsoft.com/office/drawing/2014/main" id="{CF5BE932-B26A-92EF-55EC-85CB80D9A379}"/>
              </a:ext>
            </a:extLst>
          </p:cNvPr>
          <p:cNvSpPr/>
          <p:nvPr/>
        </p:nvSpPr>
        <p:spPr>
          <a:xfrm>
            <a:off x="3847624" y="4325836"/>
            <a:ext cx="2160512" cy="603270"/>
          </a:xfrm>
          <a:prstGeom prst="roundRect">
            <a:avLst/>
          </a:prstGeom>
          <a:solidFill>
            <a:srgbClr val="FFFFFF">
              <a:alpha val="81961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14" name="TextBox 313">
            <a:extLst>
              <a:ext uri="{FF2B5EF4-FFF2-40B4-BE49-F238E27FC236}">
                <a16:creationId xmlns:a16="http://schemas.microsoft.com/office/drawing/2014/main" id="{B96796FA-5E67-486B-0DD1-D7814C70E302}"/>
              </a:ext>
            </a:extLst>
          </p:cNvPr>
          <p:cNvSpPr txBox="1"/>
          <p:nvPr/>
        </p:nvSpPr>
        <p:spPr>
          <a:xfrm>
            <a:off x="5618619" y="4312317"/>
            <a:ext cx="414125" cy="261610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ko-KR" altLang="en-US" sz="1100" b="0" i="0" u="none" strike="noStrike" dirty="0"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□</a:t>
            </a:r>
            <a:endParaRPr lang="ko-KR" altLang="en-US" sz="1100" dirty="0"/>
          </a:p>
        </p:txBody>
      </p:sp>
      <p:sp>
        <p:nvSpPr>
          <p:cNvPr id="316" name="사각형: 둥근 모서리 315">
            <a:extLst>
              <a:ext uri="{FF2B5EF4-FFF2-40B4-BE49-F238E27FC236}">
                <a16:creationId xmlns:a16="http://schemas.microsoft.com/office/drawing/2014/main" id="{9C348429-5E82-BE5C-F36E-36A9151E42E9}"/>
              </a:ext>
            </a:extLst>
          </p:cNvPr>
          <p:cNvSpPr/>
          <p:nvPr/>
        </p:nvSpPr>
        <p:spPr>
          <a:xfrm>
            <a:off x="3847624" y="4991173"/>
            <a:ext cx="2160512" cy="603270"/>
          </a:xfrm>
          <a:prstGeom prst="roundRect">
            <a:avLst/>
          </a:prstGeom>
          <a:solidFill>
            <a:srgbClr val="FFFFFF">
              <a:alpha val="81961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17" name="TextBox 316">
            <a:extLst>
              <a:ext uri="{FF2B5EF4-FFF2-40B4-BE49-F238E27FC236}">
                <a16:creationId xmlns:a16="http://schemas.microsoft.com/office/drawing/2014/main" id="{CA279C28-8527-8A95-2768-E86545CA178E}"/>
              </a:ext>
            </a:extLst>
          </p:cNvPr>
          <p:cNvSpPr txBox="1"/>
          <p:nvPr/>
        </p:nvSpPr>
        <p:spPr>
          <a:xfrm>
            <a:off x="5618619" y="4977654"/>
            <a:ext cx="414125" cy="261610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ko-KR" altLang="en-US" sz="1100" b="0" i="0" u="none" strike="noStrike" dirty="0"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□</a:t>
            </a:r>
            <a:endParaRPr lang="ko-KR" altLang="en-US" sz="1100" dirty="0"/>
          </a:p>
        </p:txBody>
      </p:sp>
      <p:grpSp>
        <p:nvGrpSpPr>
          <p:cNvPr id="322" name="Drop-Down Box" descr="&lt;SmartSettings&gt;&lt;SmartResize enabled=&quot;True&quot; minWidth=&quot;18&quot; minHeight=&quot;7&quot; /&gt;&lt;/SmartSettings&gt;">
            <a:extLst>
              <a:ext uri="{FF2B5EF4-FFF2-40B4-BE49-F238E27FC236}">
                <a16:creationId xmlns:a16="http://schemas.microsoft.com/office/drawing/2014/main" id="{B9D68282-A42B-2F2C-6E23-E0994C9414AD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5342673" y="2645444"/>
            <a:ext cx="667110" cy="218008"/>
            <a:chOff x="595686" y="1272784"/>
            <a:chExt cx="1368150" cy="218008"/>
          </a:xfrm>
          <a:solidFill>
            <a:srgbClr val="FFFFFF"/>
          </a:solidFill>
        </p:grpSpPr>
        <p:sp>
          <p:nvSpPr>
            <p:cNvPr id="323" name="Text Box">
              <a:extLst>
                <a:ext uri="{FF2B5EF4-FFF2-40B4-BE49-F238E27FC236}">
                  <a16:creationId xmlns:a16="http://schemas.microsoft.com/office/drawing/2014/main" id="{29EA3377-7423-32B3-7B53-85D1FA6DAE00}"/>
                </a:ext>
              </a:extLst>
            </p:cNvPr>
            <p:cNvSpPr/>
            <p:nvPr/>
          </p:nvSpPr>
          <p:spPr>
            <a:xfrm>
              <a:off x="595686" y="1272784"/>
              <a:ext cx="1368150" cy="218008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0000" tIns="54000" rIns="54000" bIns="36000"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시간순</a:t>
              </a:r>
              <a:endParaRPr kumimoji="1" 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24" name="Arrow Down" descr="&lt;SmartSettings&gt;&lt;SmartResize anchorLeft=&quot;None&quot; anchorTop=&quot;None&quot; anchorRight=&quot;Absolute&quot; anchorBottom=&quot;None&quot; /&gt;&lt;/SmartSettings&gt;">
              <a:extLst>
                <a:ext uri="{FF2B5EF4-FFF2-40B4-BE49-F238E27FC236}">
                  <a16:creationId xmlns:a16="http://schemas.microsoft.com/office/drawing/2014/main" id="{A8221EC4-2071-C967-0CFF-787DC81D3066}"/>
                </a:ext>
              </a:extLst>
            </p:cNvPr>
            <p:cNvSpPr>
              <a:spLocks noChangeAspect="1"/>
            </p:cNvSpPr>
            <p:nvPr>
              <p:custDataLst>
                <p:tags r:id="rId4"/>
              </p:custDataLst>
            </p:nvPr>
          </p:nvSpPr>
          <p:spPr bwMode="auto">
            <a:xfrm flipH="1">
              <a:off x="1727985" y="1363700"/>
              <a:ext cx="131272" cy="36177"/>
            </a:xfrm>
            <a:custGeom>
              <a:avLst/>
              <a:gdLst>
                <a:gd name="T0" fmla="*/ 0 w 197"/>
                <a:gd name="T1" fmla="*/ 0 h 115"/>
                <a:gd name="T2" fmla="*/ 99 w 197"/>
                <a:gd name="T3" fmla="*/ 115 h 115"/>
                <a:gd name="T4" fmla="*/ 197 w 197"/>
                <a:gd name="T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7" h="115">
                  <a:moveTo>
                    <a:pt x="0" y="0"/>
                  </a:moveTo>
                  <a:lnTo>
                    <a:pt x="99" y="115"/>
                  </a:lnTo>
                  <a:lnTo>
                    <a:pt x="197" y="0"/>
                  </a:lnTo>
                </a:path>
              </a:pathLst>
            </a:custGeom>
            <a:noFill/>
            <a:ln w="6350" cap="sq">
              <a:solidFill>
                <a:srgbClr val="8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solidFill>
                  <a:srgbClr val="5F5F5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pic>
        <p:nvPicPr>
          <p:cNvPr id="325" name="Picture 2" descr="Desc, down, navigation, sort, direction, filter">
            <a:extLst>
              <a:ext uri="{FF2B5EF4-FFF2-40B4-BE49-F238E27FC236}">
                <a16:creationId xmlns:a16="http://schemas.microsoft.com/office/drawing/2014/main" id="{40FA0DC0-CE4B-624C-78F6-5B03F3050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6603" y="2716679"/>
            <a:ext cx="117408" cy="101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" name="사각형: 둥근 모서리 326">
            <a:extLst>
              <a:ext uri="{FF2B5EF4-FFF2-40B4-BE49-F238E27FC236}">
                <a16:creationId xmlns:a16="http://schemas.microsoft.com/office/drawing/2014/main" id="{C8DE06F2-A82A-678B-4C4B-5EC033C8CEE5}"/>
              </a:ext>
            </a:extLst>
          </p:cNvPr>
          <p:cNvSpPr/>
          <p:nvPr/>
        </p:nvSpPr>
        <p:spPr>
          <a:xfrm>
            <a:off x="3852909" y="5655077"/>
            <a:ext cx="2160512" cy="603270"/>
          </a:xfrm>
          <a:prstGeom prst="roundRect">
            <a:avLst/>
          </a:prstGeom>
          <a:solidFill>
            <a:srgbClr val="FFFFFF">
              <a:alpha val="81961"/>
            </a:srgbClr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28" name="TextBox 327">
            <a:extLst>
              <a:ext uri="{FF2B5EF4-FFF2-40B4-BE49-F238E27FC236}">
                <a16:creationId xmlns:a16="http://schemas.microsoft.com/office/drawing/2014/main" id="{E21112DD-D5F9-A59F-DA6E-2CCBEB149B7B}"/>
              </a:ext>
            </a:extLst>
          </p:cNvPr>
          <p:cNvSpPr txBox="1"/>
          <p:nvPr/>
        </p:nvSpPr>
        <p:spPr>
          <a:xfrm>
            <a:off x="5623904" y="5641558"/>
            <a:ext cx="414125" cy="261610"/>
          </a:xfrm>
          <a:prstGeom prst="rect">
            <a:avLst/>
          </a:prstGeom>
          <a:noFill/>
          <a:ln w="3175">
            <a:noFill/>
          </a:ln>
        </p:spPr>
        <p:txBody>
          <a:bodyPr wrap="square">
            <a:spAutoFit/>
          </a:bodyPr>
          <a:lstStyle/>
          <a:p>
            <a:pPr algn="r"/>
            <a:r>
              <a:rPr lang="ko-KR" altLang="en-US" sz="1100" b="0" i="0" u="none" strike="noStrike" dirty="0"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rPr>
              <a:t>□</a:t>
            </a:r>
            <a:endParaRPr lang="ko-KR" altLang="en-US" sz="1100" dirty="0"/>
          </a:p>
        </p:txBody>
      </p:sp>
      <p:sp>
        <p:nvSpPr>
          <p:cNvPr id="329" name="자유형: 도형 100">
            <a:extLst>
              <a:ext uri="{FF2B5EF4-FFF2-40B4-BE49-F238E27FC236}">
                <a16:creationId xmlns:a16="http://schemas.microsoft.com/office/drawing/2014/main" id="{644FF70F-FE99-BACF-EB4B-577932218236}"/>
              </a:ext>
            </a:extLst>
          </p:cNvPr>
          <p:cNvSpPr/>
          <p:nvPr/>
        </p:nvSpPr>
        <p:spPr>
          <a:xfrm>
            <a:off x="3797780" y="5999776"/>
            <a:ext cx="2291448" cy="316871"/>
          </a:xfrm>
          <a:custGeom>
            <a:avLst/>
            <a:gdLst>
              <a:gd name="connsiteX0" fmla="*/ 0 w 2520000"/>
              <a:gd name="connsiteY0" fmla="*/ 0 h 316871"/>
              <a:gd name="connsiteX1" fmla="*/ 2520000 w 2520000"/>
              <a:gd name="connsiteY1" fmla="*/ 0 h 316871"/>
              <a:gd name="connsiteX2" fmla="*/ 2520000 w 2520000"/>
              <a:gd name="connsiteY2" fmla="*/ 191166 h 316871"/>
              <a:gd name="connsiteX3" fmla="*/ 2448170 w 2520000"/>
              <a:gd name="connsiteY3" fmla="*/ 306993 h 316871"/>
              <a:gd name="connsiteX4" fmla="*/ 2402397 w 2520000"/>
              <a:gd name="connsiteY4" fmla="*/ 316871 h 316871"/>
              <a:gd name="connsiteX5" fmla="*/ 117604 w 2520000"/>
              <a:gd name="connsiteY5" fmla="*/ 316871 h 316871"/>
              <a:gd name="connsiteX6" fmla="*/ 71830 w 2520000"/>
              <a:gd name="connsiteY6" fmla="*/ 306993 h 316871"/>
              <a:gd name="connsiteX7" fmla="*/ 0 w 2520000"/>
              <a:gd name="connsiteY7" fmla="*/ 191166 h 316871"/>
              <a:gd name="connsiteX8" fmla="*/ 0 w 2520000"/>
              <a:gd name="connsiteY8" fmla="*/ 0 h 31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0000" h="316871">
                <a:moveTo>
                  <a:pt x="0" y="0"/>
                </a:moveTo>
                <a:lnTo>
                  <a:pt x="2520000" y="0"/>
                </a:lnTo>
                <a:lnTo>
                  <a:pt x="2520000" y="191166"/>
                </a:lnTo>
                <a:cubicBezTo>
                  <a:pt x="2520000" y="243236"/>
                  <a:pt x="2490382" y="287911"/>
                  <a:pt x="2448170" y="306993"/>
                </a:cubicBezTo>
                <a:lnTo>
                  <a:pt x="2402397" y="316871"/>
                </a:lnTo>
                <a:lnTo>
                  <a:pt x="117604" y="316871"/>
                </a:lnTo>
                <a:lnTo>
                  <a:pt x="71830" y="306993"/>
                </a:lnTo>
                <a:cubicBezTo>
                  <a:pt x="29619" y="287911"/>
                  <a:pt x="0" y="243236"/>
                  <a:pt x="0" y="19116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30" name="사각형: 둥근 모서리 329">
            <a:extLst>
              <a:ext uri="{FF2B5EF4-FFF2-40B4-BE49-F238E27FC236}">
                <a16:creationId xmlns:a16="http://schemas.microsoft.com/office/drawing/2014/main" id="{0B2C1865-AE16-8D9B-A911-9A7509BEF2F7}"/>
              </a:ext>
            </a:extLst>
          </p:cNvPr>
          <p:cNvSpPr/>
          <p:nvPr/>
        </p:nvSpPr>
        <p:spPr>
          <a:xfrm>
            <a:off x="4004141" y="6081692"/>
            <a:ext cx="916062" cy="160798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취소</a:t>
            </a:r>
          </a:p>
        </p:txBody>
      </p:sp>
      <p:sp>
        <p:nvSpPr>
          <p:cNvPr id="331" name="사각형: 둥근 모서리 330">
            <a:extLst>
              <a:ext uri="{FF2B5EF4-FFF2-40B4-BE49-F238E27FC236}">
                <a16:creationId xmlns:a16="http://schemas.microsoft.com/office/drawing/2014/main" id="{C17C4C77-8DCC-CD2E-D6E7-BF005C52D76A}"/>
              </a:ext>
            </a:extLst>
          </p:cNvPr>
          <p:cNvSpPr/>
          <p:nvPr/>
        </p:nvSpPr>
        <p:spPr>
          <a:xfrm>
            <a:off x="4947942" y="6081692"/>
            <a:ext cx="916062" cy="160798"/>
          </a:xfrm>
          <a:prstGeom prst="roundRect">
            <a:avLst/>
          </a:prstGeom>
          <a:solidFill>
            <a:srgbClr val="2EA5AD"/>
          </a:solidFill>
          <a:ln w="6350">
            <a:solidFill>
              <a:srgbClr val="2EA5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적용</a:t>
            </a: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B3A2BAEA-0F74-8B1F-1A3E-06E359779729}"/>
              </a:ext>
            </a:extLst>
          </p:cNvPr>
          <p:cNvSpPr txBox="1"/>
          <p:nvPr/>
        </p:nvSpPr>
        <p:spPr>
          <a:xfrm>
            <a:off x="6455375" y="1512892"/>
            <a:ext cx="227398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조회 창 상세 필터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333" name="그룹 332">
            <a:extLst>
              <a:ext uri="{FF2B5EF4-FFF2-40B4-BE49-F238E27FC236}">
                <a16:creationId xmlns:a16="http://schemas.microsoft.com/office/drawing/2014/main" id="{E1125DF2-7A7E-D4D3-582E-4D9C98B25742}"/>
              </a:ext>
            </a:extLst>
          </p:cNvPr>
          <p:cNvGrpSpPr/>
          <p:nvPr/>
        </p:nvGrpSpPr>
        <p:grpSpPr>
          <a:xfrm>
            <a:off x="6443309" y="1741763"/>
            <a:ext cx="2296836" cy="4570720"/>
            <a:chOff x="6210119" y="1633491"/>
            <a:chExt cx="2296836" cy="4570720"/>
          </a:xfrm>
          <a:solidFill>
            <a:schemeClr val="bg1"/>
          </a:solidFill>
        </p:grpSpPr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0412DE43-2B16-B27F-A63F-C8985EBCF4D2}"/>
                </a:ext>
              </a:extLst>
            </p:cNvPr>
            <p:cNvSpPr/>
            <p:nvPr/>
          </p:nvSpPr>
          <p:spPr>
            <a:xfrm>
              <a:off x="6222751" y="1633491"/>
              <a:ext cx="2284204" cy="4568385"/>
            </a:xfrm>
            <a:custGeom>
              <a:avLst/>
              <a:gdLst>
                <a:gd name="connsiteX0" fmla="*/ 117608 w 2520000"/>
                <a:gd name="connsiteY0" fmla="*/ 0 h 5186053"/>
                <a:gd name="connsiteX1" fmla="*/ 491012 w 2520000"/>
                <a:gd name="connsiteY1" fmla="*/ 0 h 5186053"/>
                <a:gd name="connsiteX2" fmla="*/ 491012 w 2520000"/>
                <a:gd name="connsiteY2" fmla="*/ 98806 h 5186053"/>
                <a:gd name="connsiteX3" fmla="*/ 554785 w 2520000"/>
                <a:gd name="connsiteY3" fmla="*/ 162579 h 5186053"/>
                <a:gd name="connsiteX4" fmla="*/ 1965215 w 2520000"/>
                <a:gd name="connsiteY4" fmla="*/ 162579 h 5186053"/>
                <a:gd name="connsiteX5" fmla="*/ 2028988 w 2520000"/>
                <a:gd name="connsiteY5" fmla="*/ 98806 h 5186053"/>
                <a:gd name="connsiteX6" fmla="*/ 2028988 w 2520000"/>
                <a:gd name="connsiteY6" fmla="*/ 0 h 5186053"/>
                <a:gd name="connsiteX7" fmla="*/ 2402392 w 2520000"/>
                <a:gd name="connsiteY7" fmla="*/ 0 h 5186053"/>
                <a:gd name="connsiteX8" fmla="*/ 2520000 w 2520000"/>
                <a:gd name="connsiteY8" fmla="*/ 117608 h 5186053"/>
                <a:gd name="connsiteX9" fmla="*/ 2520000 w 2520000"/>
                <a:gd name="connsiteY9" fmla="*/ 5068445 h 5186053"/>
                <a:gd name="connsiteX10" fmla="*/ 2402392 w 2520000"/>
                <a:gd name="connsiteY10" fmla="*/ 5186053 h 5186053"/>
                <a:gd name="connsiteX11" fmla="*/ 117608 w 2520000"/>
                <a:gd name="connsiteY11" fmla="*/ 5186053 h 5186053"/>
                <a:gd name="connsiteX12" fmla="*/ 0 w 2520000"/>
                <a:gd name="connsiteY12" fmla="*/ 5068445 h 5186053"/>
                <a:gd name="connsiteX13" fmla="*/ 0 w 2520000"/>
                <a:gd name="connsiteY13" fmla="*/ 117608 h 5186053"/>
                <a:gd name="connsiteX14" fmla="*/ 117608 w 2520000"/>
                <a:gd name="connsiteY14" fmla="*/ 0 h 518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0000" h="5186053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5068445"/>
                  </a:lnTo>
                  <a:cubicBezTo>
                    <a:pt x="2520000" y="5133398"/>
                    <a:pt x="2467345" y="5186053"/>
                    <a:pt x="2402392" y="5186053"/>
                  </a:cubicBezTo>
                  <a:lnTo>
                    <a:pt x="117608" y="5186053"/>
                  </a:lnTo>
                  <a:cubicBezTo>
                    <a:pt x="52655" y="5186053"/>
                    <a:pt x="0" y="5133398"/>
                    <a:pt x="0" y="5068445"/>
                  </a:cubicBez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grpFill/>
            <a:ln w="3175">
              <a:noFill/>
            </a:ln>
            <a:effectLst>
              <a:outerShdw blurRad="139700" dist="38100" dir="2400000" algn="tl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lvl="0" algn="ctr"/>
              <a:endParaRPr lang="ko-KR" altLang="en-US" sz="700" spc="-6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8545D726-FFB2-E066-4B05-7646E0B72539}"/>
                </a:ext>
              </a:extLst>
            </p:cNvPr>
            <p:cNvSpPr/>
            <p:nvPr/>
          </p:nvSpPr>
          <p:spPr>
            <a:xfrm>
              <a:off x="6210119" y="1859069"/>
              <a:ext cx="2296836" cy="4345142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altLang="ko-KR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;. </a:t>
              </a:r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15759ED-9755-ABE7-36BC-87C4DCF713AF}"/>
                </a:ext>
              </a:extLst>
            </p:cNvPr>
            <p:cNvSpPr/>
            <p:nvPr userDrawn="1"/>
          </p:nvSpPr>
          <p:spPr>
            <a:xfrm>
              <a:off x="6803716" y="1654940"/>
              <a:ext cx="1111627" cy="73429"/>
            </a:xfrm>
            <a:custGeom>
              <a:avLst/>
              <a:gdLst>
                <a:gd name="connsiteX0" fmla="*/ 0 w 1329304"/>
                <a:gd name="connsiteY0" fmla="*/ 0 h 80010"/>
                <a:gd name="connsiteX1" fmla="*/ 1329304 w 1329304"/>
                <a:gd name="connsiteY1" fmla="*/ 0 h 80010"/>
                <a:gd name="connsiteX2" fmla="*/ 1329304 w 1329304"/>
                <a:gd name="connsiteY2" fmla="*/ 25067 h 80010"/>
                <a:gd name="connsiteX3" fmla="*/ 1274361 w 1329304"/>
                <a:gd name="connsiteY3" fmla="*/ 80010 h 80010"/>
                <a:gd name="connsiteX4" fmla="*/ 54943 w 1329304"/>
                <a:gd name="connsiteY4" fmla="*/ 80010 h 80010"/>
                <a:gd name="connsiteX5" fmla="*/ 0 w 1329304"/>
                <a:gd name="connsiteY5" fmla="*/ 25067 h 80010"/>
                <a:gd name="connsiteX6" fmla="*/ 0 w 1329304"/>
                <a:gd name="connsiteY6" fmla="*/ 0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9304" h="80010">
                  <a:moveTo>
                    <a:pt x="0" y="0"/>
                  </a:moveTo>
                  <a:lnTo>
                    <a:pt x="1329304" y="0"/>
                  </a:lnTo>
                  <a:lnTo>
                    <a:pt x="1329304" y="25067"/>
                  </a:lnTo>
                  <a:cubicBezTo>
                    <a:pt x="1329304" y="55411"/>
                    <a:pt x="1304705" y="80010"/>
                    <a:pt x="1274361" y="80010"/>
                  </a:cubicBezTo>
                  <a:lnTo>
                    <a:pt x="54943" y="80010"/>
                  </a:lnTo>
                  <a:cubicBezTo>
                    <a:pt x="24599" y="80010"/>
                    <a:pt x="0" y="55411"/>
                    <a:pt x="0" y="25067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6AAC420A-F75E-0E73-BD7A-99A47954E753}"/>
                </a:ext>
              </a:extLst>
            </p:cNvPr>
            <p:cNvSpPr txBox="1"/>
            <p:nvPr/>
          </p:nvSpPr>
          <p:spPr>
            <a:xfrm>
              <a:off x="6288716" y="1941118"/>
              <a:ext cx="458867" cy="133178"/>
            </a:xfrm>
            <a:prstGeom prst="rect">
              <a:avLst/>
            </a:prstGeom>
            <a:grpFill/>
          </p:spPr>
          <p:txBody>
            <a:bodyPr wrap="square" lIns="0" tIns="0" rIns="0" bIns="0" rtlCol="0" anchor="ctr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kumimoji="1" lang="ko-KR" altLang="en-US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항목 선택</a:t>
              </a:r>
            </a:p>
          </p:txBody>
        </p:sp>
        <p:grpSp>
          <p:nvGrpSpPr>
            <p:cNvPr id="338" name="Scroll Indicator">
              <a:extLst>
                <a:ext uri="{FF2B5EF4-FFF2-40B4-BE49-F238E27FC236}">
                  <a16:creationId xmlns:a16="http://schemas.microsoft.com/office/drawing/2014/main" id="{7D748FF4-8DFD-E5CF-D927-C38666255ACC}"/>
                </a:ext>
              </a:extLst>
            </p:cNvPr>
            <p:cNvGrpSpPr/>
            <p:nvPr/>
          </p:nvGrpSpPr>
          <p:grpSpPr>
            <a:xfrm>
              <a:off x="8434799" y="2275014"/>
              <a:ext cx="23207" cy="3412458"/>
              <a:chOff x="892175" y="1261242"/>
              <a:chExt cx="25400" cy="4822823"/>
            </a:xfrm>
            <a:grpFill/>
          </p:grpSpPr>
          <p:cxnSp>
            <p:nvCxnSpPr>
              <p:cNvPr id="339" name="Track">
                <a:extLst>
                  <a:ext uri="{FF2B5EF4-FFF2-40B4-BE49-F238E27FC236}">
                    <a16:creationId xmlns:a16="http://schemas.microsoft.com/office/drawing/2014/main" id="{72BFCE18-9DA6-469D-8A09-13ED5BB518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4875" y="1261242"/>
                <a:ext cx="0" cy="4822823"/>
              </a:xfrm>
              <a:prstGeom prst="line">
                <a:avLst/>
              </a:prstGeom>
              <a:grpFill/>
              <a:ln w="6350">
                <a:solidFill>
                  <a:srgbClr val="000000">
                    <a:alpha val="12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0" name="Thumb">
                <a:extLst>
                  <a:ext uri="{FF2B5EF4-FFF2-40B4-BE49-F238E27FC236}">
                    <a16:creationId xmlns:a16="http://schemas.microsoft.com/office/drawing/2014/main" id="{BC44A1B5-BF55-A86A-C739-533225393C7D}"/>
                  </a:ext>
                </a:extLst>
              </p:cNvPr>
              <p:cNvSpPr/>
              <p:nvPr/>
            </p:nvSpPr>
            <p:spPr>
              <a:xfrm>
                <a:off x="892175" y="1718869"/>
                <a:ext cx="25400" cy="508000"/>
              </a:xfrm>
              <a:prstGeom prst="roundRect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</p:grpSp>
      </p:grpSp>
      <p:sp>
        <p:nvSpPr>
          <p:cNvPr id="341" name="자유형: 도형 340">
            <a:extLst>
              <a:ext uri="{FF2B5EF4-FFF2-40B4-BE49-F238E27FC236}">
                <a16:creationId xmlns:a16="http://schemas.microsoft.com/office/drawing/2014/main" id="{432784F1-FD60-0EC4-2744-DD728F5B1B24}"/>
              </a:ext>
            </a:extLst>
          </p:cNvPr>
          <p:cNvSpPr/>
          <p:nvPr/>
        </p:nvSpPr>
        <p:spPr>
          <a:xfrm>
            <a:off x="6454666" y="2261241"/>
            <a:ext cx="2284395" cy="1187346"/>
          </a:xfrm>
          <a:custGeom>
            <a:avLst/>
            <a:gdLst>
              <a:gd name="connsiteX0" fmla="*/ 0 w 2646000"/>
              <a:gd name="connsiteY0" fmla="*/ 0 h 5761841"/>
              <a:gd name="connsiteX1" fmla="*/ 2646000 w 2646000"/>
              <a:gd name="connsiteY1" fmla="*/ 0 h 5761841"/>
              <a:gd name="connsiteX2" fmla="*/ 2646000 w 2646000"/>
              <a:gd name="connsiteY2" fmla="*/ 5496715 h 5761841"/>
              <a:gd name="connsiteX3" fmla="*/ 2646000 w 2646000"/>
              <a:gd name="connsiteY3" fmla="*/ 5602809 h 5761841"/>
              <a:gd name="connsiteX4" fmla="*/ 2646000 w 2646000"/>
              <a:gd name="connsiteY4" fmla="*/ 5656664 h 5761841"/>
              <a:gd name="connsiteX5" fmla="*/ 2570579 w 2646000"/>
              <a:gd name="connsiteY5" fmla="*/ 5753576 h 5761841"/>
              <a:gd name="connsiteX6" fmla="*/ 2522517 w 2646000"/>
              <a:gd name="connsiteY6" fmla="*/ 5761841 h 5761841"/>
              <a:gd name="connsiteX7" fmla="*/ 123484 w 2646000"/>
              <a:gd name="connsiteY7" fmla="*/ 5761841 h 5761841"/>
              <a:gd name="connsiteX8" fmla="*/ 75422 w 2646000"/>
              <a:gd name="connsiteY8" fmla="*/ 5753576 h 5761841"/>
              <a:gd name="connsiteX9" fmla="*/ 0 w 2646000"/>
              <a:gd name="connsiteY9" fmla="*/ 5656664 h 5761841"/>
              <a:gd name="connsiteX10" fmla="*/ 0 w 2646000"/>
              <a:gd name="connsiteY10" fmla="*/ 5602809 h 5761841"/>
              <a:gd name="connsiteX11" fmla="*/ 0 w 2646000"/>
              <a:gd name="connsiteY11" fmla="*/ 5496715 h 5761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46000" h="5761841">
                <a:moveTo>
                  <a:pt x="0" y="0"/>
                </a:moveTo>
                <a:lnTo>
                  <a:pt x="2646000" y="0"/>
                </a:lnTo>
                <a:lnTo>
                  <a:pt x="2646000" y="5496715"/>
                </a:lnTo>
                <a:lnTo>
                  <a:pt x="2646000" y="5602809"/>
                </a:lnTo>
                <a:lnTo>
                  <a:pt x="2646000" y="5656664"/>
                </a:lnTo>
                <a:cubicBezTo>
                  <a:pt x="2646000" y="5700231"/>
                  <a:pt x="2614901" y="5737610"/>
                  <a:pt x="2570579" y="5753576"/>
                </a:cubicBezTo>
                <a:lnTo>
                  <a:pt x="2522517" y="5761841"/>
                </a:lnTo>
                <a:lnTo>
                  <a:pt x="123484" y="5761841"/>
                </a:lnTo>
                <a:lnTo>
                  <a:pt x="75422" y="5753576"/>
                </a:lnTo>
                <a:cubicBezTo>
                  <a:pt x="31100" y="5737610"/>
                  <a:pt x="0" y="5700231"/>
                  <a:pt x="0" y="5656664"/>
                </a:cubicBezTo>
                <a:lnTo>
                  <a:pt x="0" y="5602809"/>
                </a:lnTo>
                <a:lnTo>
                  <a:pt x="0" y="549671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ko-KR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;.</a:t>
            </a:r>
            <a:endParaRPr lang="ko-KR" altLang="en-US" sz="1400" spc="-6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93B06F1D-4E6A-FEA2-298D-906D449269EF}"/>
              </a:ext>
            </a:extLst>
          </p:cNvPr>
          <p:cNvGrpSpPr/>
          <p:nvPr/>
        </p:nvGrpSpPr>
        <p:grpSpPr>
          <a:xfrm>
            <a:off x="6439193" y="1749093"/>
            <a:ext cx="2297400" cy="217809"/>
            <a:chOff x="1752737" y="2422502"/>
            <a:chExt cx="1754018" cy="185937"/>
          </a:xfrm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69D27A61-C118-8CD0-2111-570D3C467807}"/>
                </a:ext>
              </a:extLst>
            </p:cNvPr>
            <p:cNvSpPr/>
            <p:nvPr userDrawn="1"/>
          </p:nvSpPr>
          <p:spPr>
            <a:xfrm>
              <a:off x="1752737" y="2422502"/>
              <a:ext cx="1754018" cy="185937"/>
            </a:xfrm>
            <a:custGeom>
              <a:avLst/>
              <a:gdLst>
                <a:gd name="connsiteX0" fmla="*/ 117608 w 2520000"/>
                <a:gd name="connsiteY0" fmla="*/ 0 h 267135"/>
                <a:gd name="connsiteX1" fmla="*/ 491012 w 2520000"/>
                <a:gd name="connsiteY1" fmla="*/ 0 h 267135"/>
                <a:gd name="connsiteX2" fmla="*/ 491012 w 2520000"/>
                <a:gd name="connsiteY2" fmla="*/ 98806 h 267135"/>
                <a:gd name="connsiteX3" fmla="*/ 554785 w 2520000"/>
                <a:gd name="connsiteY3" fmla="*/ 162579 h 267135"/>
                <a:gd name="connsiteX4" fmla="*/ 1965215 w 2520000"/>
                <a:gd name="connsiteY4" fmla="*/ 162579 h 267135"/>
                <a:gd name="connsiteX5" fmla="*/ 2028988 w 2520000"/>
                <a:gd name="connsiteY5" fmla="*/ 98806 h 267135"/>
                <a:gd name="connsiteX6" fmla="*/ 2028988 w 2520000"/>
                <a:gd name="connsiteY6" fmla="*/ 0 h 267135"/>
                <a:gd name="connsiteX7" fmla="*/ 2402392 w 2520000"/>
                <a:gd name="connsiteY7" fmla="*/ 0 h 267135"/>
                <a:gd name="connsiteX8" fmla="*/ 2520000 w 2520000"/>
                <a:gd name="connsiteY8" fmla="*/ 117608 h 267135"/>
                <a:gd name="connsiteX9" fmla="*/ 2520000 w 2520000"/>
                <a:gd name="connsiteY9" fmla="*/ 267135 h 267135"/>
                <a:gd name="connsiteX10" fmla="*/ 0 w 2520000"/>
                <a:gd name="connsiteY10" fmla="*/ 267135 h 267135"/>
                <a:gd name="connsiteX11" fmla="*/ 0 w 2520000"/>
                <a:gd name="connsiteY11" fmla="*/ 117608 h 267135"/>
                <a:gd name="connsiteX12" fmla="*/ 117608 w 2520000"/>
                <a:gd name="connsiteY12" fmla="*/ 0 h 26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0000" h="267135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267135"/>
                  </a:lnTo>
                  <a:lnTo>
                    <a:pt x="0" y="267135"/>
                  </a:ln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rgbClr val="7F7F7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lvl="0" algn="ctr">
                <a:lnSpc>
                  <a:spcPct val="125000"/>
                </a:lnSpc>
              </a:pPr>
              <a:endParaRPr lang="ko-KR" altLang="en-US" sz="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344" name="Picture 2">
              <a:extLst>
                <a:ext uri="{FF2B5EF4-FFF2-40B4-BE49-F238E27FC236}">
                  <a16:creationId xmlns:a16="http://schemas.microsoft.com/office/drawing/2014/main" id="{77D1BC0E-3263-B06B-26B6-22DF05DD20BB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6" cstate="print">
              <a:clrChange>
                <a:clrFrom>
                  <a:srgbClr val="C6C8C7"/>
                </a:clrFrom>
                <a:clrTo>
                  <a:srgbClr val="C6C8C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23" t="22211" r="12639" b="53037"/>
            <a:stretch/>
          </p:blipFill>
          <p:spPr bwMode="auto">
            <a:xfrm>
              <a:off x="3181037" y="2479525"/>
              <a:ext cx="260593" cy="685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5" name="TextBox 344">
              <a:extLst>
                <a:ext uri="{FF2B5EF4-FFF2-40B4-BE49-F238E27FC236}">
                  <a16:creationId xmlns:a16="http://schemas.microsoft.com/office/drawing/2014/main" id="{18C82B87-B24F-E4DA-5015-F9F975FA5D0F}"/>
                </a:ext>
              </a:extLst>
            </p:cNvPr>
            <p:cNvSpPr txBox="1"/>
            <p:nvPr userDrawn="1"/>
          </p:nvSpPr>
          <p:spPr>
            <a:xfrm>
              <a:off x="1844024" y="2465993"/>
              <a:ext cx="194874" cy="9562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l"/>
              <a:r>
                <a:rPr kumimoji="1" lang="en-US" altLang="ko-KR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12 : 30</a:t>
              </a:r>
              <a:endParaRPr kumimoji="1" lang="ko-KR" altLang="en-US" sz="700" b="0" kern="1200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DF599B02-3715-EF0B-4CD8-C1B0E19D5D5F}"/>
                </a:ext>
              </a:extLst>
            </p:cNvPr>
            <p:cNvSpPr/>
            <p:nvPr userDrawn="1"/>
          </p:nvSpPr>
          <p:spPr>
            <a:xfrm>
              <a:off x="2205394" y="2438821"/>
              <a:ext cx="848705" cy="62684"/>
            </a:xfrm>
            <a:custGeom>
              <a:avLst/>
              <a:gdLst>
                <a:gd name="connsiteX0" fmla="*/ 0 w 1329304"/>
                <a:gd name="connsiteY0" fmla="*/ 0 h 80010"/>
                <a:gd name="connsiteX1" fmla="*/ 1329304 w 1329304"/>
                <a:gd name="connsiteY1" fmla="*/ 0 h 80010"/>
                <a:gd name="connsiteX2" fmla="*/ 1329304 w 1329304"/>
                <a:gd name="connsiteY2" fmla="*/ 25067 h 80010"/>
                <a:gd name="connsiteX3" fmla="*/ 1274361 w 1329304"/>
                <a:gd name="connsiteY3" fmla="*/ 80010 h 80010"/>
                <a:gd name="connsiteX4" fmla="*/ 54943 w 1329304"/>
                <a:gd name="connsiteY4" fmla="*/ 80010 h 80010"/>
                <a:gd name="connsiteX5" fmla="*/ 0 w 1329304"/>
                <a:gd name="connsiteY5" fmla="*/ 25067 h 80010"/>
                <a:gd name="connsiteX6" fmla="*/ 0 w 1329304"/>
                <a:gd name="connsiteY6" fmla="*/ 0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9304" h="80010">
                  <a:moveTo>
                    <a:pt x="0" y="0"/>
                  </a:moveTo>
                  <a:lnTo>
                    <a:pt x="1329304" y="0"/>
                  </a:lnTo>
                  <a:lnTo>
                    <a:pt x="1329304" y="25067"/>
                  </a:lnTo>
                  <a:cubicBezTo>
                    <a:pt x="1329304" y="55411"/>
                    <a:pt x="1304705" y="80010"/>
                    <a:pt x="1274361" y="80010"/>
                  </a:cubicBezTo>
                  <a:lnTo>
                    <a:pt x="54943" y="80010"/>
                  </a:lnTo>
                  <a:cubicBezTo>
                    <a:pt x="24599" y="80010"/>
                    <a:pt x="0" y="55411"/>
                    <a:pt x="0" y="2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347" name="Delete">
            <a:extLst>
              <a:ext uri="{FF2B5EF4-FFF2-40B4-BE49-F238E27FC236}">
                <a16:creationId xmlns:a16="http://schemas.microsoft.com/office/drawing/2014/main" id="{B4F4AEB0-1A9C-7DAD-05F4-FC3428B8E805}"/>
              </a:ext>
            </a:extLst>
          </p:cNvPr>
          <p:cNvSpPr>
            <a:spLocks noChangeAspect="1"/>
          </p:cNvSpPr>
          <p:nvPr/>
        </p:nvSpPr>
        <p:spPr bwMode="auto">
          <a:xfrm>
            <a:off x="8552792" y="2056376"/>
            <a:ext cx="111686" cy="104654"/>
          </a:xfrm>
          <a:custGeom>
            <a:avLst/>
            <a:gdLst>
              <a:gd name="T0" fmla="*/ 3 w 77"/>
              <a:gd name="T1" fmla="*/ 0 h 77"/>
              <a:gd name="T2" fmla="*/ 0 w 77"/>
              <a:gd name="T3" fmla="*/ 3 h 77"/>
              <a:gd name="T4" fmla="*/ 36 w 77"/>
              <a:gd name="T5" fmla="*/ 38 h 77"/>
              <a:gd name="T6" fmla="*/ 0 w 77"/>
              <a:gd name="T7" fmla="*/ 74 h 77"/>
              <a:gd name="T8" fmla="*/ 3 w 77"/>
              <a:gd name="T9" fmla="*/ 77 h 77"/>
              <a:gd name="T10" fmla="*/ 39 w 77"/>
              <a:gd name="T11" fmla="*/ 41 h 77"/>
              <a:gd name="T12" fmla="*/ 74 w 77"/>
              <a:gd name="T13" fmla="*/ 77 h 77"/>
              <a:gd name="T14" fmla="*/ 77 w 77"/>
              <a:gd name="T15" fmla="*/ 74 h 77"/>
              <a:gd name="T16" fmla="*/ 42 w 77"/>
              <a:gd name="T17" fmla="*/ 38 h 77"/>
              <a:gd name="T18" fmla="*/ 77 w 77"/>
              <a:gd name="T19" fmla="*/ 3 h 77"/>
              <a:gd name="T20" fmla="*/ 74 w 77"/>
              <a:gd name="T21" fmla="*/ 0 h 77"/>
              <a:gd name="T22" fmla="*/ 39 w 77"/>
              <a:gd name="T23" fmla="*/ 35 h 77"/>
              <a:gd name="T24" fmla="*/ 3 w 77"/>
              <a:gd name="T25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" h="77">
                <a:moveTo>
                  <a:pt x="3" y="0"/>
                </a:moveTo>
                <a:lnTo>
                  <a:pt x="0" y="3"/>
                </a:lnTo>
                <a:lnTo>
                  <a:pt x="36" y="38"/>
                </a:lnTo>
                <a:lnTo>
                  <a:pt x="0" y="74"/>
                </a:lnTo>
                <a:lnTo>
                  <a:pt x="3" y="77"/>
                </a:lnTo>
                <a:lnTo>
                  <a:pt x="39" y="41"/>
                </a:lnTo>
                <a:lnTo>
                  <a:pt x="74" y="77"/>
                </a:lnTo>
                <a:lnTo>
                  <a:pt x="77" y="74"/>
                </a:lnTo>
                <a:lnTo>
                  <a:pt x="42" y="38"/>
                </a:lnTo>
                <a:lnTo>
                  <a:pt x="77" y="3"/>
                </a:lnTo>
                <a:lnTo>
                  <a:pt x="74" y="0"/>
                </a:lnTo>
                <a:lnTo>
                  <a:pt x="39" y="35"/>
                </a:lnTo>
                <a:lnTo>
                  <a:pt x="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348" name="Delete">
            <a:extLst>
              <a:ext uri="{FF2B5EF4-FFF2-40B4-BE49-F238E27FC236}">
                <a16:creationId xmlns:a16="http://schemas.microsoft.com/office/drawing/2014/main" id="{71536024-2FDB-3CA3-D495-96B6C7B6825C}"/>
              </a:ext>
            </a:extLst>
          </p:cNvPr>
          <p:cNvSpPr>
            <a:spLocks noChangeAspect="1"/>
          </p:cNvSpPr>
          <p:nvPr/>
        </p:nvSpPr>
        <p:spPr bwMode="auto">
          <a:xfrm>
            <a:off x="8506989" y="2067910"/>
            <a:ext cx="109032" cy="122237"/>
          </a:xfrm>
          <a:custGeom>
            <a:avLst/>
            <a:gdLst>
              <a:gd name="T0" fmla="*/ 3 w 77"/>
              <a:gd name="T1" fmla="*/ 0 h 77"/>
              <a:gd name="T2" fmla="*/ 0 w 77"/>
              <a:gd name="T3" fmla="*/ 3 h 77"/>
              <a:gd name="T4" fmla="*/ 36 w 77"/>
              <a:gd name="T5" fmla="*/ 38 h 77"/>
              <a:gd name="T6" fmla="*/ 0 w 77"/>
              <a:gd name="T7" fmla="*/ 74 h 77"/>
              <a:gd name="T8" fmla="*/ 3 w 77"/>
              <a:gd name="T9" fmla="*/ 77 h 77"/>
              <a:gd name="T10" fmla="*/ 39 w 77"/>
              <a:gd name="T11" fmla="*/ 41 h 77"/>
              <a:gd name="T12" fmla="*/ 74 w 77"/>
              <a:gd name="T13" fmla="*/ 77 h 77"/>
              <a:gd name="T14" fmla="*/ 77 w 77"/>
              <a:gd name="T15" fmla="*/ 74 h 77"/>
              <a:gd name="T16" fmla="*/ 42 w 77"/>
              <a:gd name="T17" fmla="*/ 38 h 77"/>
              <a:gd name="T18" fmla="*/ 77 w 77"/>
              <a:gd name="T19" fmla="*/ 3 h 77"/>
              <a:gd name="T20" fmla="*/ 74 w 77"/>
              <a:gd name="T21" fmla="*/ 0 h 77"/>
              <a:gd name="T22" fmla="*/ 39 w 77"/>
              <a:gd name="T23" fmla="*/ 35 h 77"/>
              <a:gd name="T24" fmla="*/ 3 w 77"/>
              <a:gd name="T25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" h="77">
                <a:moveTo>
                  <a:pt x="3" y="0"/>
                </a:moveTo>
                <a:lnTo>
                  <a:pt x="0" y="3"/>
                </a:lnTo>
                <a:lnTo>
                  <a:pt x="36" y="38"/>
                </a:lnTo>
                <a:lnTo>
                  <a:pt x="0" y="74"/>
                </a:lnTo>
                <a:lnTo>
                  <a:pt x="3" y="77"/>
                </a:lnTo>
                <a:lnTo>
                  <a:pt x="39" y="41"/>
                </a:lnTo>
                <a:lnTo>
                  <a:pt x="74" y="77"/>
                </a:lnTo>
                <a:lnTo>
                  <a:pt x="77" y="74"/>
                </a:lnTo>
                <a:lnTo>
                  <a:pt x="42" y="38"/>
                </a:lnTo>
                <a:lnTo>
                  <a:pt x="77" y="3"/>
                </a:lnTo>
                <a:lnTo>
                  <a:pt x="74" y="0"/>
                </a:lnTo>
                <a:lnTo>
                  <a:pt x="39" y="35"/>
                </a:lnTo>
                <a:lnTo>
                  <a:pt x="3" y="0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49" name="직사각형 348">
            <a:extLst>
              <a:ext uri="{FF2B5EF4-FFF2-40B4-BE49-F238E27FC236}">
                <a16:creationId xmlns:a16="http://schemas.microsoft.com/office/drawing/2014/main" id="{7E8CE28F-19C8-6BC1-B5BE-3E8799433045}"/>
              </a:ext>
            </a:extLst>
          </p:cNvPr>
          <p:cNvSpPr/>
          <p:nvPr/>
        </p:nvSpPr>
        <p:spPr>
          <a:xfrm>
            <a:off x="6746141" y="2320672"/>
            <a:ext cx="1945738" cy="20418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50" name="Search">
            <a:extLst>
              <a:ext uri="{FF2B5EF4-FFF2-40B4-BE49-F238E27FC236}">
                <a16:creationId xmlns:a16="http://schemas.microsoft.com/office/drawing/2014/main" id="{42A24207-E72B-C4E5-F51B-C86AAA02047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500542" y="2357987"/>
            <a:ext cx="139700" cy="142875"/>
          </a:xfrm>
          <a:custGeom>
            <a:avLst/>
            <a:gdLst>
              <a:gd name="T0" fmla="*/ 227 w 572"/>
              <a:gd name="T1" fmla="*/ 0 h 585"/>
              <a:gd name="T2" fmla="*/ 0 w 572"/>
              <a:gd name="T3" fmla="*/ 227 h 585"/>
              <a:gd name="T4" fmla="*/ 227 w 572"/>
              <a:gd name="T5" fmla="*/ 453 h 585"/>
              <a:gd name="T6" fmla="*/ 359 w 572"/>
              <a:gd name="T7" fmla="*/ 410 h 585"/>
              <a:gd name="T8" fmla="*/ 535 w 572"/>
              <a:gd name="T9" fmla="*/ 585 h 585"/>
              <a:gd name="T10" fmla="*/ 572 w 572"/>
              <a:gd name="T11" fmla="*/ 548 h 585"/>
              <a:gd name="T12" fmla="*/ 399 w 572"/>
              <a:gd name="T13" fmla="*/ 374 h 585"/>
              <a:gd name="T14" fmla="*/ 454 w 572"/>
              <a:gd name="T15" fmla="*/ 227 h 585"/>
              <a:gd name="T16" fmla="*/ 227 w 572"/>
              <a:gd name="T17" fmla="*/ 0 h 585"/>
              <a:gd name="T18" fmla="*/ 227 w 572"/>
              <a:gd name="T19" fmla="*/ 27 h 585"/>
              <a:gd name="T20" fmla="*/ 427 w 572"/>
              <a:gd name="T21" fmla="*/ 227 h 585"/>
              <a:gd name="T22" fmla="*/ 227 w 572"/>
              <a:gd name="T23" fmla="*/ 427 h 585"/>
              <a:gd name="T24" fmla="*/ 27 w 572"/>
              <a:gd name="T25" fmla="*/ 227 h 585"/>
              <a:gd name="T26" fmla="*/ 227 w 572"/>
              <a:gd name="T27" fmla="*/ 27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72" h="585">
                <a:moveTo>
                  <a:pt x="227" y="0"/>
                </a:moveTo>
                <a:cubicBezTo>
                  <a:pt x="102" y="0"/>
                  <a:pt x="0" y="102"/>
                  <a:pt x="0" y="227"/>
                </a:cubicBezTo>
                <a:cubicBezTo>
                  <a:pt x="0" y="352"/>
                  <a:pt x="102" y="453"/>
                  <a:pt x="227" y="453"/>
                </a:cubicBezTo>
                <a:cubicBezTo>
                  <a:pt x="276" y="453"/>
                  <a:pt x="322" y="437"/>
                  <a:pt x="359" y="410"/>
                </a:cubicBezTo>
                <a:lnTo>
                  <a:pt x="535" y="585"/>
                </a:lnTo>
                <a:lnTo>
                  <a:pt x="572" y="548"/>
                </a:lnTo>
                <a:lnTo>
                  <a:pt x="399" y="374"/>
                </a:lnTo>
                <a:cubicBezTo>
                  <a:pt x="433" y="335"/>
                  <a:pt x="454" y="283"/>
                  <a:pt x="454" y="227"/>
                </a:cubicBezTo>
                <a:cubicBezTo>
                  <a:pt x="454" y="102"/>
                  <a:pt x="352" y="0"/>
                  <a:pt x="227" y="0"/>
                </a:cubicBezTo>
                <a:close/>
                <a:moveTo>
                  <a:pt x="227" y="27"/>
                </a:moveTo>
                <a:cubicBezTo>
                  <a:pt x="338" y="27"/>
                  <a:pt x="427" y="116"/>
                  <a:pt x="427" y="227"/>
                </a:cubicBezTo>
                <a:cubicBezTo>
                  <a:pt x="427" y="337"/>
                  <a:pt x="338" y="427"/>
                  <a:pt x="227" y="427"/>
                </a:cubicBezTo>
                <a:cubicBezTo>
                  <a:pt x="116" y="427"/>
                  <a:pt x="27" y="337"/>
                  <a:pt x="27" y="227"/>
                </a:cubicBezTo>
                <a:cubicBezTo>
                  <a:pt x="27" y="116"/>
                  <a:pt x="116" y="27"/>
                  <a:pt x="227" y="27"/>
                </a:cubicBez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1" name="TextBox 350">
            <a:extLst>
              <a:ext uri="{FF2B5EF4-FFF2-40B4-BE49-F238E27FC236}">
                <a16:creationId xmlns:a16="http://schemas.microsoft.com/office/drawing/2014/main" id="{26BB4DE9-9F42-9F91-5424-18E3F3433D70}"/>
              </a:ext>
            </a:extLst>
          </p:cNvPr>
          <p:cNvSpPr txBox="1"/>
          <p:nvPr/>
        </p:nvSpPr>
        <p:spPr>
          <a:xfrm>
            <a:off x="6544583" y="3593387"/>
            <a:ext cx="364202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총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100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건</a:t>
            </a:r>
          </a:p>
        </p:txBody>
      </p:sp>
      <p:graphicFrame>
        <p:nvGraphicFramePr>
          <p:cNvPr id="352" name="표 351">
            <a:extLst>
              <a:ext uri="{FF2B5EF4-FFF2-40B4-BE49-F238E27FC236}">
                <a16:creationId xmlns:a16="http://schemas.microsoft.com/office/drawing/2014/main" id="{5B3CAE99-676B-4488-D0C9-0B3DBB4B45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404391"/>
              </p:ext>
            </p:extLst>
          </p:nvPr>
        </p:nvGraphicFramePr>
        <p:xfrm>
          <a:off x="6504789" y="3787413"/>
          <a:ext cx="2231906" cy="2456275"/>
        </p:xfrm>
        <a:graphic>
          <a:graphicData uri="http://schemas.openxmlformats.org/drawingml/2006/table">
            <a:tbl>
              <a:tblPr/>
              <a:tblGrid>
                <a:gridCol w="218083">
                  <a:extLst>
                    <a:ext uri="{9D8B030D-6E8A-4147-A177-3AD203B41FA5}">
                      <a16:colId xmlns:a16="http://schemas.microsoft.com/office/drawing/2014/main" val="1873077096"/>
                    </a:ext>
                  </a:extLst>
                </a:gridCol>
                <a:gridCol w="282177">
                  <a:extLst>
                    <a:ext uri="{9D8B030D-6E8A-4147-A177-3AD203B41FA5}">
                      <a16:colId xmlns:a16="http://schemas.microsoft.com/office/drawing/2014/main" val="3559159533"/>
                    </a:ext>
                  </a:extLst>
                </a:gridCol>
                <a:gridCol w="496110">
                  <a:extLst>
                    <a:ext uri="{9D8B030D-6E8A-4147-A177-3AD203B41FA5}">
                      <a16:colId xmlns:a16="http://schemas.microsoft.com/office/drawing/2014/main" val="426274947"/>
                    </a:ext>
                  </a:extLst>
                </a:gridCol>
                <a:gridCol w="496111">
                  <a:extLst>
                    <a:ext uri="{9D8B030D-6E8A-4147-A177-3AD203B41FA5}">
                      <a16:colId xmlns:a16="http://schemas.microsoft.com/office/drawing/2014/main" val="994549139"/>
                    </a:ext>
                  </a:extLst>
                </a:gridCol>
                <a:gridCol w="486383">
                  <a:extLst>
                    <a:ext uri="{9D8B030D-6E8A-4147-A177-3AD203B41FA5}">
                      <a16:colId xmlns:a16="http://schemas.microsoft.com/office/drawing/2014/main" val="1431474197"/>
                    </a:ext>
                  </a:extLst>
                </a:gridCol>
                <a:gridCol w="253042">
                  <a:extLst>
                    <a:ext uri="{9D8B030D-6E8A-4147-A177-3AD203B41FA5}">
                      <a16:colId xmlns:a16="http://schemas.microsoft.com/office/drawing/2014/main" val="3108551806"/>
                    </a:ext>
                  </a:extLst>
                </a:gridCol>
              </a:tblGrid>
              <a:tr h="22282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  <a:endParaRPr lang="ko-KR" altLang="en-US" sz="900" b="1" kern="0" spc="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함초롬돋움" panose="02030504000101010101" pitchFamily="18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No</a:t>
                      </a:r>
                      <a:endParaRPr lang="ko-KR" altLang="en-US" sz="900" b="1" kern="0" spc="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함초롬돋움" panose="02030504000101010101" pitchFamily="18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품목명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9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합계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1</a:t>
                      </a:r>
                      <a:r>
                        <a:rPr lang="ko-KR" altLang="en-US" sz="9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월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900" b="1" kern="0" spc="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함초롬돋움" panose="02030504000101010101" pitchFamily="18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51179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Data01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4688206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Data02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1703718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2413146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9359152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863704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7372618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Data02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095031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060053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01037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Data02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158233"/>
                  </a:ext>
                </a:extLst>
              </a:tr>
            </a:tbl>
          </a:graphicData>
        </a:graphic>
      </p:graphicFrame>
      <p:sp>
        <p:nvSpPr>
          <p:cNvPr id="353" name="직사각형 352">
            <a:extLst>
              <a:ext uri="{FF2B5EF4-FFF2-40B4-BE49-F238E27FC236}">
                <a16:creationId xmlns:a16="http://schemas.microsoft.com/office/drawing/2014/main" id="{994EC220-8351-C29B-9735-C8A2D67BCAB6}"/>
              </a:ext>
            </a:extLst>
          </p:cNvPr>
          <p:cNvSpPr/>
          <p:nvPr/>
        </p:nvSpPr>
        <p:spPr>
          <a:xfrm>
            <a:off x="8678526" y="3770879"/>
            <a:ext cx="60877" cy="2463883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354" name="직선 연결선 171">
            <a:extLst>
              <a:ext uri="{FF2B5EF4-FFF2-40B4-BE49-F238E27FC236}">
                <a16:creationId xmlns:a16="http://schemas.microsoft.com/office/drawing/2014/main" id="{45297D66-85CA-34F6-1B55-78B52CCB772D}"/>
              </a:ext>
            </a:extLst>
          </p:cNvPr>
          <p:cNvCxnSpPr>
            <a:cxnSpLocks/>
          </p:cNvCxnSpPr>
          <p:nvPr/>
        </p:nvCxnSpPr>
        <p:spPr>
          <a:xfrm>
            <a:off x="8714577" y="3062968"/>
            <a:ext cx="0" cy="660532"/>
          </a:xfrm>
          <a:prstGeom prst="line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5" name="자유형: 도형 100">
            <a:extLst>
              <a:ext uri="{FF2B5EF4-FFF2-40B4-BE49-F238E27FC236}">
                <a16:creationId xmlns:a16="http://schemas.microsoft.com/office/drawing/2014/main" id="{89D87C88-82EF-D65B-B2DA-802D9551080D}"/>
              </a:ext>
            </a:extLst>
          </p:cNvPr>
          <p:cNvSpPr/>
          <p:nvPr/>
        </p:nvSpPr>
        <p:spPr>
          <a:xfrm>
            <a:off x="6439194" y="6000607"/>
            <a:ext cx="2306912" cy="316871"/>
          </a:xfrm>
          <a:custGeom>
            <a:avLst/>
            <a:gdLst>
              <a:gd name="connsiteX0" fmla="*/ 0 w 2520000"/>
              <a:gd name="connsiteY0" fmla="*/ 0 h 316871"/>
              <a:gd name="connsiteX1" fmla="*/ 2520000 w 2520000"/>
              <a:gd name="connsiteY1" fmla="*/ 0 h 316871"/>
              <a:gd name="connsiteX2" fmla="*/ 2520000 w 2520000"/>
              <a:gd name="connsiteY2" fmla="*/ 191166 h 316871"/>
              <a:gd name="connsiteX3" fmla="*/ 2448170 w 2520000"/>
              <a:gd name="connsiteY3" fmla="*/ 306993 h 316871"/>
              <a:gd name="connsiteX4" fmla="*/ 2402397 w 2520000"/>
              <a:gd name="connsiteY4" fmla="*/ 316871 h 316871"/>
              <a:gd name="connsiteX5" fmla="*/ 117604 w 2520000"/>
              <a:gd name="connsiteY5" fmla="*/ 316871 h 316871"/>
              <a:gd name="connsiteX6" fmla="*/ 71830 w 2520000"/>
              <a:gd name="connsiteY6" fmla="*/ 306993 h 316871"/>
              <a:gd name="connsiteX7" fmla="*/ 0 w 2520000"/>
              <a:gd name="connsiteY7" fmla="*/ 191166 h 316871"/>
              <a:gd name="connsiteX8" fmla="*/ 0 w 2520000"/>
              <a:gd name="connsiteY8" fmla="*/ 0 h 31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0000" h="316871">
                <a:moveTo>
                  <a:pt x="0" y="0"/>
                </a:moveTo>
                <a:lnTo>
                  <a:pt x="2520000" y="0"/>
                </a:lnTo>
                <a:lnTo>
                  <a:pt x="2520000" y="191166"/>
                </a:lnTo>
                <a:cubicBezTo>
                  <a:pt x="2520000" y="243236"/>
                  <a:pt x="2490382" y="287911"/>
                  <a:pt x="2448170" y="306993"/>
                </a:cubicBezTo>
                <a:lnTo>
                  <a:pt x="2402397" y="316871"/>
                </a:lnTo>
                <a:lnTo>
                  <a:pt x="117604" y="316871"/>
                </a:lnTo>
                <a:lnTo>
                  <a:pt x="71830" y="306993"/>
                </a:lnTo>
                <a:cubicBezTo>
                  <a:pt x="29619" y="287911"/>
                  <a:pt x="0" y="243236"/>
                  <a:pt x="0" y="19116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56" name="사각형: 둥근 모서리 355">
            <a:extLst>
              <a:ext uri="{FF2B5EF4-FFF2-40B4-BE49-F238E27FC236}">
                <a16:creationId xmlns:a16="http://schemas.microsoft.com/office/drawing/2014/main" id="{CE3127AA-48AB-D9E4-976E-2C7F882C9F0F}"/>
              </a:ext>
            </a:extLst>
          </p:cNvPr>
          <p:cNvSpPr/>
          <p:nvPr/>
        </p:nvSpPr>
        <p:spPr>
          <a:xfrm>
            <a:off x="6661019" y="6082523"/>
            <a:ext cx="916062" cy="160798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취소</a:t>
            </a:r>
          </a:p>
        </p:txBody>
      </p:sp>
      <p:sp>
        <p:nvSpPr>
          <p:cNvPr id="357" name="사각형: 둥근 모서리 356">
            <a:extLst>
              <a:ext uri="{FF2B5EF4-FFF2-40B4-BE49-F238E27FC236}">
                <a16:creationId xmlns:a16="http://schemas.microsoft.com/office/drawing/2014/main" id="{1E3FF17A-0E01-1A79-CABB-6BDFF3AD6925}"/>
              </a:ext>
            </a:extLst>
          </p:cNvPr>
          <p:cNvSpPr/>
          <p:nvPr/>
        </p:nvSpPr>
        <p:spPr>
          <a:xfrm>
            <a:off x="7604820" y="6082523"/>
            <a:ext cx="916062" cy="160798"/>
          </a:xfrm>
          <a:prstGeom prst="roundRect">
            <a:avLst/>
          </a:prstGeom>
          <a:solidFill>
            <a:srgbClr val="2EA5AD"/>
          </a:solidFill>
          <a:ln w="6350">
            <a:solidFill>
              <a:srgbClr val="2EA5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적용</a:t>
            </a:r>
          </a:p>
        </p:txBody>
      </p:sp>
      <p:cxnSp>
        <p:nvCxnSpPr>
          <p:cNvPr id="359" name="직선 연결선 358">
            <a:extLst>
              <a:ext uri="{FF2B5EF4-FFF2-40B4-BE49-F238E27FC236}">
                <a16:creationId xmlns:a16="http://schemas.microsoft.com/office/drawing/2014/main" id="{A44C902D-00C9-DB67-EC2E-6F5AA28C6617}"/>
              </a:ext>
            </a:extLst>
          </p:cNvPr>
          <p:cNvCxnSpPr>
            <a:cxnSpLocks/>
          </p:cNvCxnSpPr>
          <p:nvPr/>
        </p:nvCxnSpPr>
        <p:spPr bwMode="auto">
          <a:xfrm>
            <a:off x="6438285" y="2584436"/>
            <a:ext cx="2294387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60" name="그룹 359">
            <a:extLst>
              <a:ext uri="{FF2B5EF4-FFF2-40B4-BE49-F238E27FC236}">
                <a16:creationId xmlns:a16="http://schemas.microsoft.com/office/drawing/2014/main" id="{6B42FFE7-E190-E3CF-0454-026845EFAFD6}"/>
              </a:ext>
            </a:extLst>
          </p:cNvPr>
          <p:cNvGrpSpPr/>
          <p:nvPr/>
        </p:nvGrpSpPr>
        <p:grpSpPr>
          <a:xfrm>
            <a:off x="6460387" y="2644503"/>
            <a:ext cx="2174132" cy="210314"/>
            <a:chOff x="1449333" y="2534565"/>
            <a:chExt cx="2174132" cy="210314"/>
          </a:xfrm>
        </p:grpSpPr>
        <p:sp>
          <p:nvSpPr>
            <p:cNvPr id="361" name="TextBox 360">
              <a:extLst>
                <a:ext uri="{FF2B5EF4-FFF2-40B4-BE49-F238E27FC236}">
                  <a16:creationId xmlns:a16="http://schemas.microsoft.com/office/drawing/2014/main" id="{E5336ABF-63D8-4DB7-90A6-91BF28B52A80}"/>
                </a:ext>
              </a:extLst>
            </p:cNvPr>
            <p:cNvSpPr txBox="1"/>
            <p:nvPr/>
          </p:nvSpPr>
          <p:spPr>
            <a:xfrm>
              <a:off x="1449333" y="2539696"/>
              <a:ext cx="558706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r">
                <a:buClrTx/>
              </a:pPr>
              <a:r>
                <a:rPr lang="ko-KR" altLang="en-US" sz="7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고용형태</a:t>
              </a:r>
            </a:p>
          </p:txBody>
        </p:sp>
        <p:sp>
          <p:nvSpPr>
            <p:cNvPr id="362" name="직사각형 361">
              <a:extLst>
                <a:ext uri="{FF2B5EF4-FFF2-40B4-BE49-F238E27FC236}">
                  <a16:creationId xmlns:a16="http://schemas.microsoft.com/office/drawing/2014/main" id="{9EA0E7A5-0B77-BC84-543E-521D30270F90}"/>
                </a:ext>
              </a:extLst>
            </p:cNvPr>
            <p:cNvSpPr/>
            <p:nvPr/>
          </p:nvSpPr>
          <p:spPr>
            <a:xfrm>
              <a:off x="1974543" y="2534565"/>
              <a:ext cx="1648922" cy="21031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0000" tIns="50800" rIns="91440" bIns="5080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ko-KR" altLang="en-US" sz="700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전체                                     ▼</a:t>
              </a:r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62CA398A-B8B3-5035-DBFF-FF15FABCCCD5}"/>
              </a:ext>
            </a:extLst>
          </p:cNvPr>
          <p:cNvGrpSpPr/>
          <p:nvPr/>
        </p:nvGrpSpPr>
        <p:grpSpPr>
          <a:xfrm>
            <a:off x="6460387" y="2905025"/>
            <a:ext cx="2174132" cy="210314"/>
            <a:chOff x="1449333" y="2799732"/>
            <a:chExt cx="2174132" cy="210314"/>
          </a:xfrm>
        </p:grpSpPr>
        <p:sp>
          <p:nvSpPr>
            <p:cNvPr id="364" name="TextBox 363">
              <a:extLst>
                <a:ext uri="{FF2B5EF4-FFF2-40B4-BE49-F238E27FC236}">
                  <a16:creationId xmlns:a16="http://schemas.microsoft.com/office/drawing/2014/main" id="{AB0E2461-9E97-B57C-702E-89C5DE64F3DC}"/>
                </a:ext>
              </a:extLst>
            </p:cNvPr>
            <p:cNvSpPr txBox="1"/>
            <p:nvPr/>
          </p:nvSpPr>
          <p:spPr>
            <a:xfrm>
              <a:off x="1449333" y="2807725"/>
              <a:ext cx="558706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r">
                <a:buClrTx/>
              </a:pPr>
              <a:r>
                <a:rPr lang="ko-KR" altLang="en-US" sz="7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재직구분</a:t>
              </a:r>
            </a:p>
          </p:txBody>
        </p:sp>
        <p:sp>
          <p:nvSpPr>
            <p:cNvPr id="365" name="Text Box">
              <a:extLst>
                <a:ext uri="{FF2B5EF4-FFF2-40B4-BE49-F238E27FC236}">
                  <a16:creationId xmlns:a16="http://schemas.microsoft.com/office/drawing/2014/main" id="{D1DDA901-A246-22FC-33AC-BACC8955BFED}"/>
                </a:ext>
              </a:extLst>
            </p:cNvPr>
            <p:cNvSpPr/>
            <p:nvPr/>
          </p:nvSpPr>
          <p:spPr>
            <a:xfrm>
              <a:off x="1974544" y="2799732"/>
              <a:ext cx="1648921" cy="210314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0000" tIns="50800" rIns="91440" bIns="5080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700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전체                                     ▼</a:t>
              </a:r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05665E7A-8C1D-F7BA-6356-B291DEF43F9A}"/>
              </a:ext>
            </a:extLst>
          </p:cNvPr>
          <p:cNvGrpSpPr/>
          <p:nvPr/>
        </p:nvGrpSpPr>
        <p:grpSpPr>
          <a:xfrm>
            <a:off x="6460387" y="3165547"/>
            <a:ext cx="2174132" cy="210314"/>
            <a:chOff x="1449332" y="3066294"/>
            <a:chExt cx="2174132" cy="210314"/>
          </a:xfrm>
        </p:grpSpPr>
        <p:sp>
          <p:nvSpPr>
            <p:cNvPr id="367" name="TextBox 366">
              <a:extLst>
                <a:ext uri="{FF2B5EF4-FFF2-40B4-BE49-F238E27FC236}">
                  <a16:creationId xmlns:a16="http://schemas.microsoft.com/office/drawing/2014/main" id="{ADFA3556-E1D1-6768-498C-9B4FDFD7D066}"/>
                </a:ext>
              </a:extLst>
            </p:cNvPr>
            <p:cNvSpPr txBox="1"/>
            <p:nvPr/>
          </p:nvSpPr>
          <p:spPr>
            <a:xfrm>
              <a:off x="1449332" y="3074287"/>
              <a:ext cx="558706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r">
                <a:buClrTx/>
              </a:pPr>
              <a:r>
                <a:rPr lang="ko-KR" altLang="en-US" sz="7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재직기간</a:t>
              </a:r>
              <a:endPara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68" name="Text Box">
              <a:extLst>
                <a:ext uri="{FF2B5EF4-FFF2-40B4-BE49-F238E27FC236}">
                  <a16:creationId xmlns:a16="http://schemas.microsoft.com/office/drawing/2014/main" id="{80AFA7C2-7B9E-AB6F-77B7-791B00592A44}"/>
                </a:ext>
              </a:extLst>
            </p:cNvPr>
            <p:cNvSpPr/>
            <p:nvPr/>
          </p:nvSpPr>
          <p:spPr>
            <a:xfrm>
              <a:off x="1974543" y="3066294"/>
              <a:ext cx="1648921" cy="210314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0000" tIns="50800" rIns="91440" bIns="5080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700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2024-07-01 ~ 2024-10-31</a:t>
              </a:r>
            </a:p>
          </p:txBody>
        </p:sp>
        <p:sp>
          <p:nvSpPr>
            <p:cNvPr id="369" name="Calendar">
              <a:extLst>
                <a:ext uri="{FF2B5EF4-FFF2-40B4-BE49-F238E27FC236}">
                  <a16:creationId xmlns:a16="http://schemas.microsoft.com/office/drawing/2014/main" id="{602B6020-995F-180E-D5E2-F9B7BD0C847D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433857" y="3099465"/>
              <a:ext cx="149764" cy="149764"/>
            </a:xfrm>
            <a:custGeom>
              <a:avLst/>
              <a:gdLst>
                <a:gd name="T0" fmla="*/ 120 w 667"/>
                <a:gd name="T1" fmla="*/ 27 h 667"/>
                <a:gd name="T2" fmla="*/ 8 w 667"/>
                <a:gd name="T3" fmla="*/ 61 h 667"/>
                <a:gd name="T4" fmla="*/ 8 w 667"/>
                <a:gd name="T5" fmla="*/ 659 h 667"/>
                <a:gd name="T6" fmla="*/ 659 w 667"/>
                <a:gd name="T7" fmla="*/ 659 h 667"/>
                <a:gd name="T8" fmla="*/ 659 w 667"/>
                <a:gd name="T9" fmla="*/ 61 h 667"/>
                <a:gd name="T10" fmla="*/ 547 w 667"/>
                <a:gd name="T11" fmla="*/ 27 h 667"/>
                <a:gd name="T12" fmla="*/ 493 w 667"/>
                <a:gd name="T13" fmla="*/ 0 h 667"/>
                <a:gd name="T14" fmla="*/ 467 w 667"/>
                <a:gd name="T15" fmla="*/ 54 h 667"/>
                <a:gd name="T16" fmla="*/ 192 w 667"/>
                <a:gd name="T17" fmla="*/ 8 h 667"/>
                <a:gd name="T18" fmla="*/ 147 w 667"/>
                <a:gd name="T19" fmla="*/ 27 h 667"/>
                <a:gd name="T20" fmla="*/ 147 w 667"/>
                <a:gd name="T21" fmla="*/ 107 h 667"/>
                <a:gd name="T22" fmla="*/ 520 w 667"/>
                <a:gd name="T23" fmla="*/ 27 h 667"/>
                <a:gd name="T24" fmla="*/ 493 w 667"/>
                <a:gd name="T25" fmla="*/ 27 h 667"/>
                <a:gd name="T26" fmla="*/ 120 w 667"/>
                <a:gd name="T27" fmla="*/ 107 h 667"/>
                <a:gd name="T28" fmla="*/ 173 w 667"/>
                <a:gd name="T29" fmla="*/ 134 h 667"/>
                <a:gd name="T30" fmla="*/ 200 w 667"/>
                <a:gd name="T31" fmla="*/ 80 h 667"/>
                <a:gd name="T32" fmla="*/ 474 w 667"/>
                <a:gd name="T33" fmla="*/ 126 h 667"/>
                <a:gd name="T34" fmla="*/ 539 w 667"/>
                <a:gd name="T35" fmla="*/ 126 h 667"/>
                <a:gd name="T36" fmla="*/ 640 w 667"/>
                <a:gd name="T37" fmla="*/ 80 h 667"/>
                <a:gd name="T38" fmla="*/ 27 w 667"/>
                <a:gd name="T39" fmla="*/ 80 h 667"/>
                <a:gd name="T40" fmla="*/ 640 w 667"/>
                <a:gd name="T41" fmla="*/ 640 h 667"/>
                <a:gd name="T42" fmla="*/ 93 w 667"/>
                <a:gd name="T43" fmla="*/ 280 h 667"/>
                <a:gd name="T44" fmla="*/ 93 w 667"/>
                <a:gd name="T45" fmla="*/ 587 h 667"/>
                <a:gd name="T46" fmla="*/ 587 w 667"/>
                <a:gd name="T47" fmla="*/ 574 h 667"/>
                <a:gd name="T48" fmla="*/ 93 w 667"/>
                <a:gd name="T49" fmla="*/ 280 h 667"/>
                <a:gd name="T50" fmla="*/ 200 w 667"/>
                <a:gd name="T51" fmla="*/ 374 h 667"/>
                <a:gd name="T52" fmla="*/ 227 w 667"/>
                <a:gd name="T53" fmla="*/ 307 h 667"/>
                <a:gd name="T54" fmla="*/ 227 w 667"/>
                <a:gd name="T55" fmla="*/ 374 h 667"/>
                <a:gd name="T56" fmla="*/ 440 w 667"/>
                <a:gd name="T57" fmla="*/ 307 h 667"/>
                <a:gd name="T58" fmla="*/ 347 w 667"/>
                <a:gd name="T59" fmla="*/ 307 h 667"/>
                <a:gd name="T60" fmla="*/ 560 w 667"/>
                <a:gd name="T61" fmla="*/ 374 h 667"/>
                <a:gd name="T62" fmla="*/ 107 w 667"/>
                <a:gd name="T63" fmla="*/ 400 h 667"/>
                <a:gd name="T64" fmla="*/ 107 w 667"/>
                <a:gd name="T65" fmla="*/ 467 h 667"/>
                <a:gd name="T66" fmla="*/ 320 w 667"/>
                <a:gd name="T67" fmla="*/ 400 h 667"/>
                <a:gd name="T68" fmla="*/ 227 w 667"/>
                <a:gd name="T69" fmla="*/ 400 h 667"/>
                <a:gd name="T70" fmla="*/ 440 w 667"/>
                <a:gd name="T71" fmla="*/ 467 h 667"/>
                <a:gd name="T72" fmla="*/ 467 w 667"/>
                <a:gd name="T73" fmla="*/ 400 h 667"/>
                <a:gd name="T74" fmla="*/ 467 w 667"/>
                <a:gd name="T75" fmla="*/ 467 h 667"/>
                <a:gd name="T76" fmla="*/ 200 w 667"/>
                <a:gd name="T77" fmla="*/ 494 h 667"/>
                <a:gd name="T78" fmla="*/ 107 w 667"/>
                <a:gd name="T79" fmla="*/ 494 h 667"/>
                <a:gd name="T80" fmla="*/ 320 w 667"/>
                <a:gd name="T81" fmla="*/ 560 h 667"/>
                <a:gd name="T82" fmla="*/ 347 w 667"/>
                <a:gd name="T83" fmla="*/ 494 h 667"/>
                <a:gd name="T84" fmla="*/ 400 w 667"/>
                <a:gd name="T85" fmla="*/ 560 h 667"/>
                <a:gd name="T86" fmla="*/ 467 w 667"/>
                <a:gd name="T87" fmla="*/ 494 h 667"/>
                <a:gd name="T88" fmla="*/ 467 w 667"/>
                <a:gd name="T89" fmla="*/ 56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7" h="667">
                  <a:moveTo>
                    <a:pt x="147" y="0"/>
                  </a:moveTo>
                  <a:cubicBezTo>
                    <a:pt x="140" y="0"/>
                    <a:pt x="133" y="3"/>
                    <a:pt x="128" y="8"/>
                  </a:cubicBezTo>
                  <a:cubicBezTo>
                    <a:pt x="123" y="13"/>
                    <a:pt x="120" y="20"/>
                    <a:pt x="120" y="27"/>
                  </a:cubicBezTo>
                  <a:lnTo>
                    <a:pt x="120" y="54"/>
                  </a:lnTo>
                  <a:lnTo>
                    <a:pt x="27" y="54"/>
                  </a:lnTo>
                  <a:cubicBezTo>
                    <a:pt x="20" y="54"/>
                    <a:pt x="13" y="56"/>
                    <a:pt x="8" y="61"/>
                  </a:cubicBezTo>
                  <a:cubicBezTo>
                    <a:pt x="3" y="66"/>
                    <a:pt x="0" y="73"/>
                    <a:pt x="0" y="80"/>
                  </a:cubicBezTo>
                  <a:lnTo>
                    <a:pt x="0" y="640"/>
                  </a:lnTo>
                  <a:cubicBezTo>
                    <a:pt x="0" y="647"/>
                    <a:pt x="3" y="654"/>
                    <a:pt x="8" y="659"/>
                  </a:cubicBezTo>
                  <a:cubicBezTo>
                    <a:pt x="13" y="664"/>
                    <a:pt x="20" y="667"/>
                    <a:pt x="27" y="667"/>
                  </a:cubicBezTo>
                  <a:lnTo>
                    <a:pt x="640" y="667"/>
                  </a:lnTo>
                  <a:cubicBezTo>
                    <a:pt x="647" y="667"/>
                    <a:pt x="654" y="664"/>
                    <a:pt x="659" y="659"/>
                  </a:cubicBezTo>
                  <a:cubicBezTo>
                    <a:pt x="664" y="654"/>
                    <a:pt x="667" y="647"/>
                    <a:pt x="667" y="640"/>
                  </a:cubicBezTo>
                  <a:lnTo>
                    <a:pt x="667" y="80"/>
                  </a:lnTo>
                  <a:cubicBezTo>
                    <a:pt x="667" y="73"/>
                    <a:pt x="664" y="66"/>
                    <a:pt x="659" y="61"/>
                  </a:cubicBezTo>
                  <a:cubicBezTo>
                    <a:pt x="654" y="56"/>
                    <a:pt x="647" y="54"/>
                    <a:pt x="640" y="54"/>
                  </a:cubicBezTo>
                  <a:lnTo>
                    <a:pt x="547" y="54"/>
                  </a:lnTo>
                  <a:lnTo>
                    <a:pt x="547" y="27"/>
                  </a:lnTo>
                  <a:cubicBezTo>
                    <a:pt x="547" y="20"/>
                    <a:pt x="544" y="13"/>
                    <a:pt x="539" y="8"/>
                  </a:cubicBezTo>
                  <a:cubicBezTo>
                    <a:pt x="534" y="3"/>
                    <a:pt x="527" y="0"/>
                    <a:pt x="520" y="0"/>
                  </a:cubicBezTo>
                  <a:lnTo>
                    <a:pt x="493" y="0"/>
                  </a:lnTo>
                  <a:cubicBezTo>
                    <a:pt x="486" y="0"/>
                    <a:pt x="479" y="3"/>
                    <a:pt x="474" y="8"/>
                  </a:cubicBezTo>
                  <a:cubicBezTo>
                    <a:pt x="469" y="13"/>
                    <a:pt x="467" y="20"/>
                    <a:pt x="467" y="27"/>
                  </a:cubicBezTo>
                  <a:lnTo>
                    <a:pt x="467" y="54"/>
                  </a:lnTo>
                  <a:lnTo>
                    <a:pt x="200" y="54"/>
                  </a:lnTo>
                  <a:lnTo>
                    <a:pt x="200" y="27"/>
                  </a:lnTo>
                  <a:cubicBezTo>
                    <a:pt x="200" y="20"/>
                    <a:pt x="197" y="13"/>
                    <a:pt x="192" y="8"/>
                  </a:cubicBezTo>
                  <a:cubicBezTo>
                    <a:pt x="187" y="3"/>
                    <a:pt x="180" y="0"/>
                    <a:pt x="173" y="0"/>
                  </a:cubicBezTo>
                  <a:lnTo>
                    <a:pt x="147" y="0"/>
                  </a:lnTo>
                  <a:close/>
                  <a:moveTo>
                    <a:pt x="147" y="27"/>
                  </a:moveTo>
                  <a:lnTo>
                    <a:pt x="173" y="27"/>
                  </a:lnTo>
                  <a:lnTo>
                    <a:pt x="173" y="107"/>
                  </a:lnTo>
                  <a:lnTo>
                    <a:pt x="147" y="107"/>
                  </a:lnTo>
                  <a:lnTo>
                    <a:pt x="147" y="27"/>
                  </a:lnTo>
                  <a:close/>
                  <a:moveTo>
                    <a:pt x="493" y="27"/>
                  </a:moveTo>
                  <a:lnTo>
                    <a:pt x="520" y="27"/>
                  </a:lnTo>
                  <a:lnTo>
                    <a:pt x="520" y="107"/>
                  </a:lnTo>
                  <a:lnTo>
                    <a:pt x="493" y="107"/>
                  </a:lnTo>
                  <a:lnTo>
                    <a:pt x="493" y="27"/>
                  </a:lnTo>
                  <a:close/>
                  <a:moveTo>
                    <a:pt x="27" y="80"/>
                  </a:moveTo>
                  <a:lnTo>
                    <a:pt x="120" y="80"/>
                  </a:lnTo>
                  <a:lnTo>
                    <a:pt x="120" y="107"/>
                  </a:lnTo>
                  <a:cubicBezTo>
                    <a:pt x="120" y="114"/>
                    <a:pt x="123" y="121"/>
                    <a:pt x="128" y="126"/>
                  </a:cubicBezTo>
                  <a:cubicBezTo>
                    <a:pt x="133" y="131"/>
                    <a:pt x="140" y="134"/>
                    <a:pt x="147" y="134"/>
                  </a:cubicBezTo>
                  <a:lnTo>
                    <a:pt x="173" y="134"/>
                  </a:lnTo>
                  <a:cubicBezTo>
                    <a:pt x="180" y="134"/>
                    <a:pt x="187" y="131"/>
                    <a:pt x="192" y="126"/>
                  </a:cubicBezTo>
                  <a:cubicBezTo>
                    <a:pt x="197" y="121"/>
                    <a:pt x="200" y="114"/>
                    <a:pt x="200" y="107"/>
                  </a:cubicBezTo>
                  <a:lnTo>
                    <a:pt x="200" y="80"/>
                  </a:lnTo>
                  <a:lnTo>
                    <a:pt x="467" y="80"/>
                  </a:lnTo>
                  <a:lnTo>
                    <a:pt x="467" y="107"/>
                  </a:lnTo>
                  <a:cubicBezTo>
                    <a:pt x="467" y="114"/>
                    <a:pt x="469" y="121"/>
                    <a:pt x="474" y="126"/>
                  </a:cubicBezTo>
                  <a:cubicBezTo>
                    <a:pt x="479" y="131"/>
                    <a:pt x="486" y="134"/>
                    <a:pt x="493" y="134"/>
                  </a:cubicBezTo>
                  <a:lnTo>
                    <a:pt x="520" y="134"/>
                  </a:lnTo>
                  <a:cubicBezTo>
                    <a:pt x="527" y="134"/>
                    <a:pt x="534" y="131"/>
                    <a:pt x="539" y="126"/>
                  </a:cubicBezTo>
                  <a:cubicBezTo>
                    <a:pt x="544" y="121"/>
                    <a:pt x="547" y="114"/>
                    <a:pt x="547" y="107"/>
                  </a:cubicBezTo>
                  <a:lnTo>
                    <a:pt x="547" y="80"/>
                  </a:lnTo>
                  <a:lnTo>
                    <a:pt x="640" y="80"/>
                  </a:lnTo>
                  <a:lnTo>
                    <a:pt x="640" y="187"/>
                  </a:lnTo>
                  <a:lnTo>
                    <a:pt x="27" y="187"/>
                  </a:lnTo>
                  <a:lnTo>
                    <a:pt x="27" y="80"/>
                  </a:lnTo>
                  <a:close/>
                  <a:moveTo>
                    <a:pt x="27" y="214"/>
                  </a:moveTo>
                  <a:lnTo>
                    <a:pt x="640" y="214"/>
                  </a:lnTo>
                  <a:lnTo>
                    <a:pt x="640" y="640"/>
                  </a:lnTo>
                  <a:lnTo>
                    <a:pt x="27" y="640"/>
                  </a:lnTo>
                  <a:lnTo>
                    <a:pt x="27" y="214"/>
                  </a:lnTo>
                  <a:close/>
                  <a:moveTo>
                    <a:pt x="93" y="280"/>
                  </a:moveTo>
                  <a:cubicBezTo>
                    <a:pt x="86" y="280"/>
                    <a:pt x="80" y="286"/>
                    <a:pt x="80" y="294"/>
                  </a:cubicBezTo>
                  <a:lnTo>
                    <a:pt x="80" y="574"/>
                  </a:lnTo>
                  <a:cubicBezTo>
                    <a:pt x="80" y="581"/>
                    <a:pt x="86" y="587"/>
                    <a:pt x="93" y="587"/>
                  </a:cubicBezTo>
                  <a:lnTo>
                    <a:pt x="400" y="587"/>
                  </a:lnTo>
                  <a:lnTo>
                    <a:pt x="573" y="587"/>
                  </a:lnTo>
                  <a:cubicBezTo>
                    <a:pt x="581" y="587"/>
                    <a:pt x="587" y="581"/>
                    <a:pt x="587" y="574"/>
                  </a:cubicBezTo>
                  <a:lnTo>
                    <a:pt x="587" y="294"/>
                  </a:lnTo>
                  <a:cubicBezTo>
                    <a:pt x="587" y="286"/>
                    <a:pt x="581" y="280"/>
                    <a:pt x="573" y="280"/>
                  </a:cubicBezTo>
                  <a:lnTo>
                    <a:pt x="93" y="280"/>
                  </a:lnTo>
                  <a:close/>
                  <a:moveTo>
                    <a:pt x="107" y="307"/>
                  </a:moveTo>
                  <a:lnTo>
                    <a:pt x="200" y="307"/>
                  </a:lnTo>
                  <a:lnTo>
                    <a:pt x="200" y="374"/>
                  </a:lnTo>
                  <a:lnTo>
                    <a:pt x="107" y="374"/>
                  </a:lnTo>
                  <a:lnTo>
                    <a:pt x="107" y="307"/>
                  </a:lnTo>
                  <a:close/>
                  <a:moveTo>
                    <a:pt x="227" y="307"/>
                  </a:moveTo>
                  <a:lnTo>
                    <a:pt x="320" y="307"/>
                  </a:lnTo>
                  <a:lnTo>
                    <a:pt x="320" y="374"/>
                  </a:lnTo>
                  <a:lnTo>
                    <a:pt x="227" y="374"/>
                  </a:lnTo>
                  <a:lnTo>
                    <a:pt x="227" y="307"/>
                  </a:lnTo>
                  <a:close/>
                  <a:moveTo>
                    <a:pt x="347" y="307"/>
                  </a:moveTo>
                  <a:lnTo>
                    <a:pt x="440" y="307"/>
                  </a:lnTo>
                  <a:lnTo>
                    <a:pt x="440" y="374"/>
                  </a:lnTo>
                  <a:lnTo>
                    <a:pt x="347" y="374"/>
                  </a:lnTo>
                  <a:lnTo>
                    <a:pt x="347" y="307"/>
                  </a:lnTo>
                  <a:close/>
                  <a:moveTo>
                    <a:pt x="467" y="307"/>
                  </a:moveTo>
                  <a:lnTo>
                    <a:pt x="560" y="307"/>
                  </a:lnTo>
                  <a:lnTo>
                    <a:pt x="560" y="374"/>
                  </a:lnTo>
                  <a:lnTo>
                    <a:pt x="467" y="374"/>
                  </a:lnTo>
                  <a:lnTo>
                    <a:pt x="467" y="307"/>
                  </a:lnTo>
                  <a:close/>
                  <a:moveTo>
                    <a:pt x="107" y="400"/>
                  </a:moveTo>
                  <a:lnTo>
                    <a:pt x="200" y="400"/>
                  </a:lnTo>
                  <a:lnTo>
                    <a:pt x="200" y="467"/>
                  </a:lnTo>
                  <a:lnTo>
                    <a:pt x="107" y="467"/>
                  </a:lnTo>
                  <a:lnTo>
                    <a:pt x="107" y="400"/>
                  </a:lnTo>
                  <a:close/>
                  <a:moveTo>
                    <a:pt x="227" y="400"/>
                  </a:moveTo>
                  <a:lnTo>
                    <a:pt x="320" y="400"/>
                  </a:lnTo>
                  <a:lnTo>
                    <a:pt x="320" y="467"/>
                  </a:lnTo>
                  <a:lnTo>
                    <a:pt x="227" y="467"/>
                  </a:lnTo>
                  <a:lnTo>
                    <a:pt x="227" y="400"/>
                  </a:lnTo>
                  <a:close/>
                  <a:moveTo>
                    <a:pt x="347" y="400"/>
                  </a:moveTo>
                  <a:lnTo>
                    <a:pt x="440" y="400"/>
                  </a:lnTo>
                  <a:lnTo>
                    <a:pt x="440" y="467"/>
                  </a:lnTo>
                  <a:lnTo>
                    <a:pt x="347" y="467"/>
                  </a:lnTo>
                  <a:lnTo>
                    <a:pt x="347" y="400"/>
                  </a:lnTo>
                  <a:close/>
                  <a:moveTo>
                    <a:pt x="467" y="400"/>
                  </a:moveTo>
                  <a:lnTo>
                    <a:pt x="560" y="400"/>
                  </a:lnTo>
                  <a:lnTo>
                    <a:pt x="560" y="467"/>
                  </a:lnTo>
                  <a:lnTo>
                    <a:pt x="467" y="467"/>
                  </a:lnTo>
                  <a:lnTo>
                    <a:pt x="467" y="400"/>
                  </a:lnTo>
                  <a:close/>
                  <a:moveTo>
                    <a:pt x="107" y="494"/>
                  </a:moveTo>
                  <a:lnTo>
                    <a:pt x="200" y="494"/>
                  </a:lnTo>
                  <a:lnTo>
                    <a:pt x="200" y="560"/>
                  </a:lnTo>
                  <a:lnTo>
                    <a:pt x="107" y="560"/>
                  </a:lnTo>
                  <a:lnTo>
                    <a:pt x="107" y="494"/>
                  </a:lnTo>
                  <a:close/>
                  <a:moveTo>
                    <a:pt x="227" y="494"/>
                  </a:moveTo>
                  <a:lnTo>
                    <a:pt x="320" y="494"/>
                  </a:lnTo>
                  <a:lnTo>
                    <a:pt x="320" y="560"/>
                  </a:lnTo>
                  <a:lnTo>
                    <a:pt x="227" y="560"/>
                  </a:lnTo>
                  <a:lnTo>
                    <a:pt x="227" y="494"/>
                  </a:lnTo>
                  <a:close/>
                  <a:moveTo>
                    <a:pt x="347" y="494"/>
                  </a:moveTo>
                  <a:lnTo>
                    <a:pt x="440" y="494"/>
                  </a:lnTo>
                  <a:lnTo>
                    <a:pt x="440" y="560"/>
                  </a:lnTo>
                  <a:lnTo>
                    <a:pt x="400" y="560"/>
                  </a:lnTo>
                  <a:lnTo>
                    <a:pt x="347" y="560"/>
                  </a:lnTo>
                  <a:lnTo>
                    <a:pt x="347" y="494"/>
                  </a:lnTo>
                  <a:close/>
                  <a:moveTo>
                    <a:pt x="467" y="494"/>
                  </a:moveTo>
                  <a:lnTo>
                    <a:pt x="560" y="494"/>
                  </a:lnTo>
                  <a:lnTo>
                    <a:pt x="560" y="560"/>
                  </a:lnTo>
                  <a:lnTo>
                    <a:pt x="467" y="560"/>
                  </a:lnTo>
                  <a:lnTo>
                    <a:pt x="467" y="494"/>
                  </a:ln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370" name="그룹 369">
            <a:extLst>
              <a:ext uri="{FF2B5EF4-FFF2-40B4-BE49-F238E27FC236}">
                <a16:creationId xmlns:a16="http://schemas.microsoft.com/office/drawing/2014/main" id="{7A0D2E3E-2AD9-999B-4C30-F9CE22089251}"/>
              </a:ext>
            </a:extLst>
          </p:cNvPr>
          <p:cNvGrpSpPr/>
          <p:nvPr/>
        </p:nvGrpSpPr>
        <p:grpSpPr>
          <a:xfrm>
            <a:off x="7982063" y="3525164"/>
            <a:ext cx="667110" cy="194580"/>
            <a:chOff x="3545116" y="2751684"/>
            <a:chExt cx="667110" cy="218008"/>
          </a:xfrm>
        </p:grpSpPr>
        <p:grpSp>
          <p:nvGrpSpPr>
            <p:cNvPr id="371" name="Drop-Down Box" descr="&lt;SmartSettings&gt;&lt;SmartResize enabled=&quot;True&quot; minWidth=&quot;18&quot; minHeight=&quot;7&quot; /&gt;&lt;/SmartSettings&gt;">
              <a:extLst>
                <a:ext uri="{FF2B5EF4-FFF2-40B4-BE49-F238E27FC236}">
                  <a16:creationId xmlns:a16="http://schemas.microsoft.com/office/drawing/2014/main" id="{BF9586D5-D31E-A3A6-3583-13DD7ADEADCC}"/>
                </a:ext>
              </a:extLst>
            </p:cNvPr>
            <p:cNvGrpSpPr/>
            <p:nvPr>
              <p:custDataLst>
                <p:tags r:id="rId2"/>
              </p:custDataLst>
            </p:nvPr>
          </p:nvGrpSpPr>
          <p:grpSpPr>
            <a:xfrm>
              <a:off x="3545116" y="2751684"/>
              <a:ext cx="667110" cy="218008"/>
              <a:chOff x="595686" y="1272784"/>
              <a:chExt cx="1368150" cy="218008"/>
            </a:xfrm>
            <a:solidFill>
              <a:srgbClr val="FFFFFF"/>
            </a:solidFill>
          </p:grpSpPr>
          <p:sp>
            <p:nvSpPr>
              <p:cNvPr id="373" name="Text Box">
                <a:extLst>
                  <a:ext uri="{FF2B5EF4-FFF2-40B4-BE49-F238E27FC236}">
                    <a16:creationId xmlns:a16="http://schemas.microsoft.com/office/drawing/2014/main" id="{1D77C732-C2AC-5871-CAA1-88E37F44A1A4}"/>
                  </a:ext>
                </a:extLst>
              </p:cNvPr>
              <p:cNvSpPr/>
              <p:nvPr/>
            </p:nvSpPr>
            <p:spPr>
              <a:xfrm>
                <a:off x="595686" y="1272784"/>
                <a:ext cx="1368150" cy="218008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80000" tIns="54000" rIns="54000" bIns="36000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kumimoji="1" lang="ko-KR" alt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시간순</a:t>
                </a:r>
                <a:endParaRPr kumimoji="1" 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74" name="Arrow Down" descr="&lt;SmartSettings&gt;&lt;SmartResize anchorLeft=&quot;None&quot; anchorTop=&quot;None&quot; anchorRight=&quot;Absolute&quot; anchorBottom=&quot;None&quot; /&gt;&lt;/SmartSettings&gt;">
                <a:extLst>
                  <a:ext uri="{FF2B5EF4-FFF2-40B4-BE49-F238E27FC236}">
                    <a16:creationId xmlns:a16="http://schemas.microsoft.com/office/drawing/2014/main" id="{8CEE20EB-AEB7-DFAE-A52F-D768F96A5A8E}"/>
                  </a:ext>
                </a:extLst>
              </p:cNvPr>
              <p:cNvSpPr>
                <a:spLocks noChangeAspect="1"/>
              </p:cNvSpPr>
              <p:nvPr>
                <p:custDataLst>
                  <p:tags r:id="rId3"/>
                </p:custDataLst>
              </p:nvPr>
            </p:nvSpPr>
            <p:spPr bwMode="auto">
              <a:xfrm flipH="1">
                <a:off x="1727985" y="1363700"/>
                <a:ext cx="131272" cy="36177"/>
              </a:xfrm>
              <a:custGeom>
                <a:avLst/>
                <a:gdLst>
                  <a:gd name="T0" fmla="*/ 0 w 197"/>
                  <a:gd name="T1" fmla="*/ 0 h 115"/>
                  <a:gd name="T2" fmla="*/ 99 w 197"/>
                  <a:gd name="T3" fmla="*/ 115 h 115"/>
                  <a:gd name="T4" fmla="*/ 197 w 197"/>
                  <a:gd name="T5" fmla="*/ 0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7" h="115">
                    <a:moveTo>
                      <a:pt x="0" y="0"/>
                    </a:moveTo>
                    <a:lnTo>
                      <a:pt x="99" y="115"/>
                    </a:lnTo>
                    <a:lnTo>
                      <a:pt x="197" y="0"/>
                    </a:lnTo>
                  </a:path>
                </a:pathLst>
              </a:custGeom>
              <a:noFill/>
              <a:ln w="6350" cap="sq">
                <a:solidFill>
                  <a:srgbClr val="8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</p:grpSp>
        <p:pic>
          <p:nvPicPr>
            <p:cNvPr id="372" name="Picture 2" descr="Desc, down, navigation, sort, direction, filter">
              <a:extLst>
                <a:ext uri="{FF2B5EF4-FFF2-40B4-BE49-F238E27FC236}">
                  <a16:creationId xmlns:a16="http://schemas.microsoft.com/office/drawing/2014/main" id="{04CC8A81-A258-49E9-5B4D-C3084AE426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9046" y="2822919"/>
              <a:ext cx="117408" cy="1013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82" name="왼쪽 대괄호 43">
            <a:extLst>
              <a:ext uri="{FF2B5EF4-FFF2-40B4-BE49-F238E27FC236}">
                <a16:creationId xmlns:a16="http://schemas.microsoft.com/office/drawing/2014/main" id="{FF97CF66-755C-600F-5DF5-8E63F722736C}"/>
              </a:ext>
            </a:extLst>
          </p:cNvPr>
          <p:cNvSpPr/>
          <p:nvPr/>
        </p:nvSpPr>
        <p:spPr>
          <a:xfrm flipH="1">
            <a:off x="8815708" y="2587495"/>
            <a:ext cx="61502" cy="861092"/>
          </a:xfrm>
          <a:prstGeom prst="leftBracket">
            <a:avLst/>
          </a:prstGeom>
          <a:ln w="3175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latin typeface="HCR Dotum" panose="02030504000101010101" pitchFamily="18" charset="-127"/>
              <a:ea typeface="HCR Dotum" panose="02030504000101010101" pitchFamily="18" charset="-127"/>
              <a:cs typeface="HCR Dotum" panose="02030504000101010101" pitchFamily="18" charset="-127"/>
            </a:endParaRPr>
          </a:p>
        </p:txBody>
      </p:sp>
      <p:sp>
        <p:nvSpPr>
          <p:cNvPr id="383" name="TextBox 382">
            <a:extLst>
              <a:ext uri="{FF2B5EF4-FFF2-40B4-BE49-F238E27FC236}">
                <a16:creationId xmlns:a16="http://schemas.microsoft.com/office/drawing/2014/main" id="{504FE292-D9ED-E982-03ED-0A9FBB87BAFF}"/>
              </a:ext>
            </a:extLst>
          </p:cNvPr>
          <p:cNvSpPr txBox="1"/>
          <p:nvPr/>
        </p:nvSpPr>
        <p:spPr>
          <a:xfrm>
            <a:off x="8878294" y="2837124"/>
            <a:ext cx="904702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필터 수에 따라 유동적으로 구성</a:t>
            </a:r>
            <a:endParaRPr kumimoji="1" lang="ko-KR" altLang="en-US" sz="800" b="0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87" name="직사각형 386">
            <a:extLst>
              <a:ext uri="{FF2B5EF4-FFF2-40B4-BE49-F238E27FC236}">
                <a16:creationId xmlns:a16="http://schemas.microsoft.com/office/drawing/2014/main" id="{76CD84CF-362B-E23E-B599-EB900553E901}"/>
              </a:ext>
            </a:extLst>
          </p:cNvPr>
          <p:cNvSpPr/>
          <p:nvPr/>
        </p:nvSpPr>
        <p:spPr>
          <a:xfrm>
            <a:off x="5814304" y="5062525"/>
            <a:ext cx="109303" cy="106634"/>
          </a:xfrm>
          <a:prstGeom prst="rect">
            <a:avLst/>
          </a:prstGeom>
          <a:solidFill>
            <a:srgbClr val="2EA5AD"/>
          </a:solidFill>
          <a:ln w="3175">
            <a:solidFill>
              <a:srgbClr val="2EA5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88" name="Accept">
            <a:extLst>
              <a:ext uri="{FF2B5EF4-FFF2-40B4-BE49-F238E27FC236}">
                <a16:creationId xmlns:a16="http://schemas.microsoft.com/office/drawing/2014/main" id="{A287990A-58B4-74F4-63C7-1CA7EA092295}"/>
              </a:ext>
            </a:extLst>
          </p:cNvPr>
          <p:cNvSpPr>
            <a:spLocks noChangeAspect="1"/>
          </p:cNvSpPr>
          <p:nvPr/>
        </p:nvSpPr>
        <p:spPr bwMode="auto">
          <a:xfrm>
            <a:off x="5828269" y="5075105"/>
            <a:ext cx="84108" cy="74646"/>
          </a:xfrm>
          <a:custGeom>
            <a:avLst/>
            <a:gdLst>
              <a:gd name="T0" fmla="*/ 504 w 525"/>
              <a:gd name="T1" fmla="*/ 3 h 467"/>
              <a:gd name="T2" fmla="*/ 495 w 525"/>
              <a:gd name="T3" fmla="*/ 9 h 467"/>
              <a:gd name="T4" fmla="*/ 223 w 525"/>
              <a:gd name="T5" fmla="*/ 431 h 467"/>
              <a:gd name="T6" fmla="*/ 35 w 525"/>
              <a:gd name="T7" fmla="*/ 262 h 467"/>
              <a:gd name="T8" fmla="*/ 18 w 525"/>
              <a:gd name="T9" fmla="*/ 282 h 467"/>
              <a:gd name="T10" fmla="*/ 217 w 525"/>
              <a:gd name="T11" fmla="*/ 462 h 467"/>
              <a:gd name="T12" fmla="*/ 237 w 525"/>
              <a:gd name="T13" fmla="*/ 459 h 467"/>
              <a:gd name="T14" fmla="*/ 518 w 525"/>
              <a:gd name="T15" fmla="*/ 23 h 467"/>
              <a:gd name="T16" fmla="*/ 504 w 525"/>
              <a:gd name="T17" fmla="*/ 3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525" h="467">
                <a:moveTo>
                  <a:pt x="504" y="3"/>
                </a:moveTo>
                <a:cubicBezTo>
                  <a:pt x="500" y="3"/>
                  <a:pt x="497" y="6"/>
                  <a:pt x="495" y="9"/>
                </a:cubicBezTo>
                <a:lnTo>
                  <a:pt x="223" y="431"/>
                </a:lnTo>
                <a:lnTo>
                  <a:pt x="35" y="262"/>
                </a:lnTo>
                <a:cubicBezTo>
                  <a:pt x="22" y="245"/>
                  <a:pt x="0" y="271"/>
                  <a:pt x="18" y="282"/>
                </a:cubicBezTo>
                <a:lnTo>
                  <a:pt x="217" y="462"/>
                </a:lnTo>
                <a:cubicBezTo>
                  <a:pt x="223" y="467"/>
                  <a:pt x="232" y="466"/>
                  <a:pt x="237" y="459"/>
                </a:cubicBezTo>
                <a:lnTo>
                  <a:pt x="518" y="23"/>
                </a:lnTo>
                <a:cubicBezTo>
                  <a:pt x="525" y="13"/>
                  <a:pt x="515" y="0"/>
                  <a:pt x="504" y="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11" name="그룹 410">
            <a:extLst>
              <a:ext uri="{FF2B5EF4-FFF2-40B4-BE49-F238E27FC236}">
                <a16:creationId xmlns:a16="http://schemas.microsoft.com/office/drawing/2014/main" id="{86648BF1-17D5-B8E6-C095-8A318AFDC5F8}"/>
              </a:ext>
            </a:extLst>
          </p:cNvPr>
          <p:cNvGrpSpPr/>
          <p:nvPr/>
        </p:nvGrpSpPr>
        <p:grpSpPr>
          <a:xfrm>
            <a:off x="1194503" y="2296221"/>
            <a:ext cx="209024" cy="204186"/>
            <a:chOff x="3864766" y="362522"/>
            <a:chExt cx="209024" cy="204186"/>
          </a:xfrm>
        </p:grpSpPr>
        <p:sp>
          <p:nvSpPr>
            <p:cNvPr id="412" name="직사각형 411">
              <a:extLst>
                <a:ext uri="{FF2B5EF4-FFF2-40B4-BE49-F238E27FC236}">
                  <a16:creationId xmlns:a16="http://schemas.microsoft.com/office/drawing/2014/main" id="{E1414A73-E35C-7D83-EACC-8DF03FE1915B}"/>
                </a:ext>
              </a:extLst>
            </p:cNvPr>
            <p:cNvSpPr/>
            <p:nvPr/>
          </p:nvSpPr>
          <p:spPr>
            <a:xfrm>
              <a:off x="3864766" y="362522"/>
              <a:ext cx="209024" cy="204186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413" name="직선 연결선 412">
              <a:extLst>
                <a:ext uri="{FF2B5EF4-FFF2-40B4-BE49-F238E27FC236}">
                  <a16:creationId xmlns:a16="http://schemas.microsoft.com/office/drawing/2014/main" id="{6137CEB3-5662-3B80-2A56-0D11644CE96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99725" y="435532"/>
              <a:ext cx="138861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4" name="직선 연결선 413">
              <a:extLst>
                <a:ext uri="{FF2B5EF4-FFF2-40B4-BE49-F238E27FC236}">
                  <a16:creationId xmlns:a16="http://schemas.microsoft.com/office/drawing/2014/main" id="{3A4F37BC-D75D-C3DA-759E-59B008BC74F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99725" y="493935"/>
              <a:ext cx="138861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15" name="타원 414">
              <a:extLst>
                <a:ext uri="{FF2B5EF4-FFF2-40B4-BE49-F238E27FC236}">
                  <a16:creationId xmlns:a16="http://schemas.microsoft.com/office/drawing/2014/main" id="{40000F5E-4C22-8382-63F4-D9A909427167}"/>
                </a:ext>
              </a:extLst>
            </p:cNvPr>
            <p:cNvSpPr/>
            <p:nvPr/>
          </p:nvSpPr>
          <p:spPr>
            <a:xfrm>
              <a:off x="3920598" y="410492"/>
              <a:ext cx="48675" cy="5215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16" name="타원 415">
              <a:extLst>
                <a:ext uri="{FF2B5EF4-FFF2-40B4-BE49-F238E27FC236}">
                  <a16:creationId xmlns:a16="http://schemas.microsoft.com/office/drawing/2014/main" id="{31C1D26A-4D71-FF94-43EE-CA8AD38A9C91}"/>
                </a:ext>
              </a:extLst>
            </p:cNvPr>
            <p:cNvSpPr/>
            <p:nvPr/>
          </p:nvSpPr>
          <p:spPr>
            <a:xfrm>
              <a:off x="3967600" y="467103"/>
              <a:ext cx="48675" cy="5215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</p:grpSp>
      <p:sp>
        <p:nvSpPr>
          <p:cNvPr id="417" name="직사각형 416">
            <a:extLst>
              <a:ext uri="{FF2B5EF4-FFF2-40B4-BE49-F238E27FC236}">
                <a16:creationId xmlns:a16="http://schemas.microsoft.com/office/drawing/2014/main" id="{38E3956A-8044-445E-68A7-F36B01D8EAD7}"/>
              </a:ext>
            </a:extLst>
          </p:cNvPr>
          <p:cNvSpPr/>
          <p:nvPr/>
        </p:nvSpPr>
        <p:spPr>
          <a:xfrm>
            <a:off x="4064816" y="2300953"/>
            <a:ext cx="1983066" cy="20418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88820D85-514F-E111-481C-DE242577BA97}"/>
              </a:ext>
            </a:extLst>
          </p:cNvPr>
          <p:cNvGrpSpPr/>
          <p:nvPr/>
        </p:nvGrpSpPr>
        <p:grpSpPr>
          <a:xfrm>
            <a:off x="3833548" y="2300953"/>
            <a:ext cx="209024" cy="204186"/>
            <a:chOff x="3864766" y="362522"/>
            <a:chExt cx="209024" cy="204186"/>
          </a:xfrm>
        </p:grpSpPr>
        <p:sp>
          <p:nvSpPr>
            <p:cNvPr id="419" name="직사각형 418">
              <a:extLst>
                <a:ext uri="{FF2B5EF4-FFF2-40B4-BE49-F238E27FC236}">
                  <a16:creationId xmlns:a16="http://schemas.microsoft.com/office/drawing/2014/main" id="{7CA95C62-50FB-5EF8-E547-50959C0ACB9D}"/>
                </a:ext>
              </a:extLst>
            </p:cNvPr>
            <p:cNvSpPr/>
            <p:nvPr/>
          </p:nvSpPr>
          <p:spPr>
            <a:xfrm>
              <a:off x="3864766" y="362522"/>
              <a:ext cx="209024" cy="204186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420" name="직선 연결선 419">
              <a:extLst>
                <a:ext uri="{FF2B5EF4-FFF2-40B4-BE49-F238E27FC236}">
                  <a16:creationId xmlns:a16="http://schemas.microsoft.com/office/drawing/2014/main" id="{A4620605-9533-58EB-690C-7FC6C0672CF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99725" y="435532"/>
              <a:ext cx="138861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21" name="직선 연결선 420">
              <a:extLst>
                <a:ext uri="{FF2B5EF4-FFF2-40B4-BE49-F238E27FC236}">
                  <a16:creationId xmlns:a16="http://schemas.microsoft.com/office/drawing/2014/main" id="{9F5FAD5A-BB91-73CD-8C08-FB66629517C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99725" y="493935"/>
              <a:ext cx="138861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22" name="타원 421">
              <a:extLst>
                <a:ext uri="{FF2B5EF4-FFF2-40B4-BE49-F238E27FC236}">
                  <a16:creationId xmlns:a16="http://schemas.microsoft.com/office/drawing/2014/main" id="{B13ADA43-D73D-1A74-56CF-1EC9AAD223B8}"/>
                </a:ext>
              </a:extLst>
            </p:cNvPr>
            <p:cNvSpPr/>
            <p:nvPr/>
          </p:nvSpPr>
          <p:spPr>
            <a:xfrm>
              <a:off x="3920598" y="410492"/>
              <a:ext cx="48675" cy="5215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23" name="타원 422">
              <a:extLst>
                <a:ext uri="{FF2B5EF4-FFF2-40B4-BE49-F238E27FC236}">
                  <a16:creationId xmlns:a16="http://schemas.microsoft.com/office/drawing/2014/main" id="{BD2B417F-4F74-AF62-9B2A-233E93D76B62}"/>
                </a:ext>
              </a:extLst>
            </p:cNvPr>
            <p:cNvSpPr/>
            <p:nvPr/>
          </p:nvSpPr>
          <p:spPr>
            <a:xfrm>
              <a:off x="3967600" y="467103"/>
              <a:ext cx="48675" cy="5215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</p:grpSp>
      <p:sp>
        <p:nvSpPr>
          <p:cNvPr id="424" name="Delete">
            <a:extLst>
              <a:ext uri="{FF2B5EF4-FFF2-40B4-BE49-F238E27FC236}">
                <a16:creationId xmlns:a16="http://schemas.microsoft.com/office/drawing/2014/main" id="{984B30FA-044C-ECA9-E8AD-0529000D8014}"/>
              </a:ext>
            </a:extLst>
          </p:cNvPr>
          <p:cNvSpPr>
            <a:spLocks noChangeAspect="1"/>
          </p:cNvSpPr>
          <p:nvPr/>
        </p:nvSpPr>
        <p:spPr bwMode="auto">
          <a:xfrm>
            <a:off x="5895914" y="2055545"/>
            <a:ext cx="111686" cy="104654"/>
          </a:xfrm>
          <a:custGeom>
            <a:avLst/>
            <a:gdLst>
              <a:gd name="T0" fmla="*/ 3 w 77"/>
              <a:gd name="T1" fmla="*/ 0 h 77"/>
              <a:gd name="T2" fmla="*/ 0 w 77"/>
              <a:gd name="T3" fmla="*/ 3 h 77"/>
              <a:gd name="T4" fmla="*/ 36 w 77"/>
              <a:gd name="T5" fmla="*/ 38 h 77"/>
              <a:gd name="T6" fmla="*/ 0 w 77"/>
              <a:gd name="T7" fmla="*/ 74 h 77"/>
              <a:gd name="T8" fmla="*/ 3 w 77"/>
              <a:gd name="T9" fmla="*/ 77 h 77"/>
              <a:gd name="T10" fmla="*/ 39 w 77"/>
              <a:gd name="T11" fmla="*/ 41 h 77"/>
              <a:gd name="T12" fmla="*/ 74 w 77"/>
              <a:gd name="T13" fmla="*/ 77 h 77"/>
              <a:gd name="T14" fmla="*/ 77 w 77"/>
              <a:gd name="T15" fmla="*/ 74 h 77"/>
              <a:gd name="T16" fmla="*/ 42 w 77"/>
              <a:gd name="T17" fmla="*/ 38 h 77"/>
              <a:gd name="T18" fmla="*/ 77 w 77"/>
              <a:gd name="T19" fmla="*/ 3 h 77"/>
              <a:gd name="T20" fmla="*/ 74 w 77"/>
              <a:gd name="T21" fmla="*/ 0 h 77"/>
              <a:gd name="T22" fmla="*/ 39 w 77"/>
              <a:gd name="T23" fmla="*/ 35 h 77"/>
              <a:gd name="T24" fmla="*/ 3 w 77"/>
              <a:gd name="T25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" h="77">
                <a:moveTo>
                  <a:pt x="3" y="0"/>
                </a:moveTo>
                <a:lnTo>
                  <a:pt x="0" y="3"/>
                </a:lnTo>
                <a:lnTo>
                  <a:pt x="36" y="38"/>
                </a:lnTo>
                <a:lnTo>
                  <a:pt x="0" y="74"/>
                </a:lnTo>
                <a:lnTo>
                  <a:pt x="3" y="77"/>
                </a:lnTo>
                <a:lnTo>
                  <a:pt x="39" y="41"/>
                </a:lnTo>
                <a:lnTo>
                  <a:pt x="74" y="77"/>
                </a:lnTo>
                <a:lnTo>
                  <a:pt x="77" y="74"/>
                </a:lnTo>
                <a:lnTo>
                  <a:pt x="42" y="38"/>
                </a:lnTo>
                <a:lnTo>
                  <a:pt x="77" y="3"/>
                </a:lnTo>
                <a:lnTo>
                  <a:pt x="74" y="0"/>
                </a:lnTo>
                <a:lnTo>
                  <a:pt x="39" y="35"/>
                </a:lnTo>
                <a:lnTo>
                  <a:pt x="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425" name="Delete">
            <a:extLst>
              <a:ext uri="{FF2B5EF4-FFF2-40B4-BE49-F238E27FC236}">
                <a16:creationId xmlns:a16="http://schemas.microsoft.com/office/drawing/2014/main" id="{72DCF3A3-9A16-ABCB-5A26-2E1087D9967A}"/>
              </a:ext>
            </a:extLst>
          </p:cNvPr>
          <p:cNvSpPr>
            <a:spLocks noChangeAspect="1"/>
          </p:cNvSpPr>
          <p:nvPr/>
        </p:nvSpPr>
        <p:spPr bwMode="auto">
          <a:xfrm>
            <a:off x="5850111" y="2067079"/>
            <a:ext cx="109032" cy="122237"/>
          </a:xfrm>
          <a:custGeom>
            <a:avLst/>
            <a:gdLst>
              <a:gd name="T0" fmla="*/ 3 w 77"/>
              <a:gd name="T1" fmla="*/ 0 h 77"/>
              <a:gd name="T2" fmla="*/ 0 w 77"/>
              <a:gd name="T3" fmla="*/ 3 h 77"/>
              <a:gd name="T4" fmla="*/ 36 w 77"/>
              <a:gd name="T5" fmla="*/ 38 h 77"/>
              <a:gd name="T6" fmla="*/ 0 w 77"/>
              <a:gd name="T7" fmla="*/ 74 h 77"/>
              <a:gd name="T8" fmla="*/ 3 w 77"/>
              <a:gd name="T9" fmla="*/ 77 h 77"/>
              <a:gd name="T10" fmla="*/ 39 w 77"/>
              <a:gd name="T11" fmla="*/ 41 h 77"/>
              <a:gd name="T12" fmla="*/ 74 w 77"/>
              <a:gd name="T13" fmla="*/ 77 h 77"/>
              <a:gd name="T14" fmla="*/ 77 w 77"/>
              <a:gd name="T15" fmla="*/ 74 h 77"/>
              <a:gd name="T16" fmla="*/ 42 w 77"/>
              <a:gd name="T17" fmla="*/ 38 h 77"/>
              <a:gd name="T18" fmla="*/ 77 w 77"/>
              <a:gd name="T19" fmla="*/ 3 h 77"/>
              <a:gd name="T20" fmla="*/ 74 w 77"/>
              <a:gd name="T21" fmla="*/ 0 h 77"/>
              <a:gd name="T22" fmla="*/ 39 w 77"/>
              <a:gd name="T23" fmla="*/ 35 h 77"/>
              <a:gd name="T24" fmla="*/ 3 w 77"/>
              <a:gd name="T25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" h="77">
                <a:moveTo>
                  <a:pt x="3" y="0"/>
                </a:moveTo>
                <a:lnTo>
                  <a:pt x="0" y="3"/>
                </a:lnTo>
                <a:lnTo>
                  <a:pt x="36" y="38"/>
                </a:lnTo>
                <a:lnTo>
                  <a:pt x="0" y="74"/>
                </a:lnTo>
                <a:lnTo>
                  <a:pt x="3" y="77"/>
                </a:lnTo>
                <a:lnTo>
                  <a:pt x="39" y="41"/>
                </a:lnTo>
                <a:lnTo>
                  <a:pt x="74" y="77"/>
                </a:lnTo>
                <a:lnTo>
                  <a:pt x="77" y="74"/>
                </a:lnTo>
                <a:lnTo>
                  <a:pt x="42" y="38"/>
                </a:lnTo>
                <a:lnTo>
                  <a:pt x="77" y="3"/>
                </a:lnTo>
                <a:lnTo>
                  <a:pt x="74" y="0"/>
                </a:lnTo>
                <a:lnTo>
                  <a:pt x="39" y="35"/>
                </a:lnTo>
                <a:lnTo>
                  <a:pt x="3" y="0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426" name="Search">
            <a:extLst>
              <a:ext uri="{FF2B5EF4-FFF2-40B4-BE49-F238E27FC236}">
                <a16:creationId xmlns:a16="http://schemas.microsoft.com/office/drawing/2014/main" id="{65EA2E85-79E7-E62A-3D08-FFBA58F96A4D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853603" y="2337700"/>
            <a:ext cx="139700" cy="142875"/>
          </a:xfrm>
          <a:custGeom>
            <a:avLst/>
            <a:gdLst>
              <a:gd name="T0" fmla="*/ 227 w 572"/>
              <a:gd name="T1" fmla="*/ 0 h 585"/>
              <a:gd name="T2" fmla="*/ 0 w 572"/>
              <a:gd name="T3" fmla="*/ 227 h 585"/>
              <a:gd name="T4" fmla="*/ 227 w 572"/>
              <a:gd name="T5" fmla="*/ 453 h 585"/>
              <a:gd name="T6" fmla="*/ 359 w 572"/>
              <a:gd name="T7" fmla="*/ 410 h 585"/>
              <a:gd name="T8" fmla="*/ 535 w 572"/>
              <a:gd name="T9" fmla="*/ 585 h 585"/>
              <a:gd name="T10" fmla="*/ 572 w 572"/>
              <a:gd name="T11" fmla="*/ 548 h 585"/>
              <a:gd name="T12" fmla="*/ 399 w 572"/>
              <a:gd name="T13" fmla="*/ 374 h 585"/>
              <a:gd name="T14" fmla="*/ 454 w 572"/>
              <a:gd name="T15" fmla="*/ 227 h 585"/>
              <a:gd name="T16" fmla="*/ 227 w 572"/>
              <a:gd name="T17" fmla="*/ 0 h 585"/>
              <a:gd name="T18" fmla="*/ 227 w 572"/>
              <a:gd name="T19" fmla="*/ 27 h 585"/>
              <a:gd name="T20" fmla="*/ 427 w 572"/>
              <a:gd name="T21" fmla="*/ 227 h 585"/>
              <a:gd name="T22" fmla="*/ 227 w 572"/>
              <a:gd name="T23" fmla="*/ 427 h 585"/>
              <a:gd name="T24" fmla="*/ 27 w 572"/>
              <a:gd name="T25" fmla="*/ 227 h 585"/>
              <a:gd name="T26" fmla="*/ 227 w 572"/>
              <a:gd name="T27" fmla="*/ 27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72" h="585">
                <a:moveTo>
                  <a:pt x="227" y="0"/>
                </a:moveTo>
                <a:cubicBezTo>
                  <a:pt x="102" y="0"/>
                  <a:pt x="0" y="102"/>
                  <a:pt x="0" y="227"/>
                </a:cubicBezTo>
                <a:cubicBezTo>
                  <a:pt x="0" y="352"/>
                  <a:pt x="102" y="453"/>
                  <a:pt x="227" y="453"/>
                </a:cubicBezTo>
                <a:cubicBezTo>
                  <a:pt x="276" y="453"/>
                  <a:pt x="322" y="437"/>
                  <a:pt x="359" y="410"/>
                </a:cubicBezTo>
                <a:lnTo>
                  <a:pt x="535" y="585"/>
                </a:lnTo>
                <a:lnTo>
                  <a:pt x="572" y="548"/>
                </a:lnTo>
                <a:lnTo>
                  <a:pt x="399" y="374"/>
                </a:lnTo>
                <a:cubicBezTo>
                  <a:pt x="433" y="335"/>
                  <a:pt x="454" y="283"/>
                  <a:pt x="454" y="227"/>
                </a:cubicBezTo>
                <a:cubicBezTo>
                  <a:pt x="454" y="102"/>
                  <a:pt x="352" y="0"/>
                  <a:pt x="227" y="0"/>
                </a:cubicBezTo>
                <a:close/>
                <a:moveTo>
                  <a:pt x="227" y="27"/>
                </a:moveTo>
                <a:cubicBezTo>
                  <a:pt x="338" y="27"/>
                  <a:pt x="427" y="116"/>
                  <a:pt x="427" y="227"/>
                </a:cubicBezTo>
                <a:cubicBezTo>
                  <a:pt x="427" y="337"/>
                  <a:pt x="338" y="427"/>
                  <a:pt x="227" y="427"/>
                </a:cubicBezTo>
                <a:cubicBezTo>
                  <a:pt x="116" y="427"/>
                  <a:pt x="27" y="337"/>
                  <a:pt x="27" y="227"/>
                </a:cubicBezTo>
                <a:cubicBezTo>
                  <a:pt x="27" y="116"/>
                  <a:pt x="116" y="27"/>
                  <a:pt x="227" y="27"/>
                </a:cubicBez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27" name="직사각형 426">
            <a:extLst>
              <a:ext uri="{FF2B5EF4-FFF2-40B4-BE49-F238E27FC236}">
                <a16:creationId xmlns:a16="http://schemas.microsoft.com/office/drawing/2014/main" id="{61F46B7D-7897-C550-67CC-062D78A83CD2}"/>
              </a:ext>
            </a:extLst>
          </p:cNvPr>
          <p:cNvSpPr/>
          <p:nvPr/>
        </p:nvSpPr>
        <p:spPr>
          <a:xfrm>
            <a:off x="6489379" y="2320672"/>
            <a:ext cx="227350" cy="2041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175">
            <a:solidFill>
              <a:srgbClr val="2EA5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dirty="0">
                <a:solidFill>
                  <a:srgbClr val="227980"/>
                </a:solidFill>
                <a:latin typeface="+mn-ea"/>
              </a:rPr>
              <a:t>∧</a:t>
            </a:r>
          </a:p>
        </p:txBody>
      </p:sp>
    </p:spTree>
    <p:extLst>
      <p:ext uri="{BB962C8B-B14F-4D97-AF65-F5344CB8AC3E}">
        <p14:creationId xmlns:p14="http://schemas.microsoft.com/office/powerpoint/2010/main" val="29220126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0EBC048-CC15-C7E1-C37C-161DC2F1840E}"/>
              </a:ext>
            </a:extLst>
          </p:cNvPr>
          <p:cNvSpPr txBox="1"/>
          <p:nvPr/>
        </p:nvSpPr>
        <p:spPr>
          <a:xfrm>
            <a:off x="372860" y="1216238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1200" b="1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2.3.12 </a:t>
            </a:r>
            <a:r>
              <a:rPr lang="ko-KR" altLang="en-US" dirty="0"/>
              <a:t>키워드</a:t>
            </a:r>
            <a:r>
              <a:rPr lang="en-US" altLang="ko-KR" dirty="0"/>
              <a:t>, </a:t>
            </a:r>
            <a:r>
              <a:rPr lang="ko-KR" altLang="en-US" dirty="0"/>
              <a:t>태그</a:t>
            </a:r>
          </a:p>
        </p:txBody>
      </p:sp>
      <p:sp>
        <p:nvSpPr>
          <p:cNvPr id="2" name="모서리가 둥근 직사각형 37">
            <a:extLst>
              <a:ext uri="{FF2B5EF4-FFF2-40B4-BE49-F238E27FC236}">
                <a16:creationId xmlns:a16="http://schemas.microsoft.com/office/drawing/2014/main" id="{E40D6518-5D6A-93DD-853D-54706CC10135}"/>
              </a:ext>
            </a:extLst>
          </p:cNvPr>
          <p:cNvSpPr/>
          <p:nvPr/>
        </p:nvSpPr>
        <p:spPr>
          <a:xfrm>
            <a:off x="697751" y="1604614"/>
            <a:ext cx="814138" cy="243863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804649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7D7C7F"/>
              </a:buClr>
              <a:buSzPct val="90000"/>
              <a:buFontTx/>
              <a:buNone/>
              <a:tabLst/>
              <a:defRPr/>
            </a:pPr>
            <a:r>
              <a:rPr lang="en-US" altLang="ko-KR" sz="800" b="1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itchFamily="2" charset="2"/>
              </a:rPr>
              <a:t>TEXT</a:t>
            </a:r>
            <a:endParaRPr kumimoji="0" lang="ko-KR" altLang="en-US" sz="800" b="1" u="none" strike="noStrike" kern="1200" cap="none" spc="0" normalizeH="0" baseline="0" noProof="0" dirty="0">
              <a:ln>
                <a:solidFill>
                  <a:prstClr val="white">
                    <a:lumMod val="85000"/>
                    <a:alpha val="0"/>
                  </a:prstClr>
                </a:solidFill>
              </a:ln>
              <a:solidFill>
                <a:schemeClr val="bg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sym typeface="Wingdings" pitchFamily="2" charset="2"/>
            </a:endParaRPr>
          </a:p>
        </p:txBody>
      </p:sp>
      <p:sp>
        <p:nvSpPr>
          <p:cNvPr id="3" name="모서리가 둥근 직사각형 37">
            <a:extLst>
              <a:ext uri="{FF2B5EF4-FFF2-40B4-BE49-F238E27FC236}">
                <a16:creationId xmlns:a16="http://schemas.microsoft.com/office/drawing/2014/main" id="{82FC57F1-CAD7-8EBE-39B6-372B23441EA6}"/>
              </a:ext>
            </a:extLst>
          </p:cNvPr>
          <p:cNvSpPr/>
          <p:nvPr/>
        </p:nvSpPr>
        <p:spPr>
          <a:xfrm>
            <a:off x="1631386" y="1604614"/>
            <a:ext cx="814138" cy="24386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804649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7D7C7F"/>
              </a:buClr>
              <a:buSzPct val="90000"/>
              <a:buFontTx/>
              <a:buNone/>
              <a:tabLst/>
              <a:defRPr/>
            </a:pPr>
            <a:r>
              <a:rPr lang="en-US" altLang="ko-KR" sz="800" b="1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itchFamily="2" charset="2"/>
              </a:rPr>
              <a:t>TEXT</a:t>
            </a:r>
            <a:endParaRPr kumimoji="0" lang="ko-KR" altLang="en-US" sz="800" b="1" u="none" strike="noStrike" kern="1200" cap="none" spc="0" normalizeH="0" baseline="0" noProof="0" dirty="0">
              <a:ln>
                <a:solidFill>
                  <a:prstClr val="white">
                    <a:lumMod val="85000"/>
                    <a:alpha val="0"/>
                  </a:prst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sym typeface="Wingdings" pitchFamily="2" charset="2"/>
            </a:endParaRPr>
          </a:p>
        </p:txBody>
      </p:sp>
      <p:sp>
        <p:nvSpPr>
          <p:cNvPr id="12" name="모서리가 둥근 직사각형 37">
            <a:extLst>
              <a:ext uri="{FF2B5EF4-FFF2-40B4-BE49-F238E27FC236}">
                <a16:creationId xmlns:a16="http://schemas.microsoft.com/office/drawing/2014/main" id="{26B1B648-29CC-3BD1-80EF-681F57E338DE}"/>
              </a:ext>
            </a:extLst>
          </p:cNvPr>
          <p:cNvSpPr/>
          <p:nvPr/>
        </p:nvSpPr>
        <p:spPr>
          <a:xfrm>
            <a:off x="2565021" y="1604613"/>
            <a:ext cx="814138" cy="24386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804649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7D7C7F"/>
              </a:buClr>
              <a:buSzPct val="90000"/>
              <a:buFontTx/>
              <a:buNone/>
              <a:tabLst/>
              <a:defRPr/>
            </a:pPr>
            <a:r>
              <a:rPr kumimoji="0" lang="en-US" altLang="ko-KR" sz="800" b="1" u="none" strike="noStrike" kern="1200" cap="none" spc="0" normalizeH="0" baseline="0" noProof="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Wingdings" pitchFamily="2" charset="2"/>
              </a:rPr>
              <a:t>TAG</a:t>
            </a:r>
            <a:endParaRPr kumimoji="0" lang="ko-KR" altLang="en-US" sz="800" b="1" u="none" strike="noStrike" kern="1200" cap="none" spc="0" normalizeH="0" baseline="0" noProof="0" dirty="0">
              <a:ln>
                <a:solidFill>
                  <a:prstClr val="white">
                    <a:lumMod val="85000"/>
                    <a:alpha val="0"/>
                  </a:prst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sym typeface="Wingdings" pitchFamily="2" charset="2"/>
            </a:endParaRPr>
          </a:p>
        </p:txBody>
      </p:sp>
      <p:graphicFrame>
        <p:nvGraphicFramePr>
          <p:cNvPr id="69" name="표 68">
            <a:extLst>
              <a:ext uri="{FF2B5EF4-FFF2-40B4-BE49-F238E27FC236}">
                <a16:creationId xmlns:a16="http://schemas.microsoft.com/office/drawing/2014/main" id="{28714721-1ECA-B552-5385-2689001A19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9872523"/>
              </p:ext>
            </p:extLst>
          </p:nvPr>
        </p:nvGraphicFramePr>
        <p:xfrm>
          <a:off x="452437" y="2614685"/>
          <a:ext cx="6814983" cy="670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9931">
                  <a:extLst>
                    <a:ext uri="{9D8B030D-6E8A-4147-A177-3AD203B41FA5}">
                      <a16:colId xmlns:a16="http://schemas.microsoft.com/office/drawing/2014/main" val="851746867"/>
                    </a:ext>
                  </a:extLst>
                </a:gridCol>
                <a:gridCol w="3545052">
                  <a:extLst>
                    <a:ext uri="{9D8B030D-6E8A-4147-A177-3AD203B41FA5}">
                      <a16:colId xmlns:a16="http://schemas.microsoft.com/office/drawing/2014/main" val="3058673143"/>
                    </a:ext>
                  </a:extLst>
                </a:gridCol>
              </a:tblGrid>
              <a:tr h="178495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즐겨찾기 누르기 전</a:t>
                      </a: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즐겨찾기 누른 상태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8675170"/>
                  </a:ext>
                </a:extLst>
              </a:tr>
              <a:tr h="456792">
                <a:tc>
                  <a:txBody>
                    <a:bodyPr/>
                    <a:lstStyle/>
                    <a:p>
                      <a:pPr latinLnBrk="1"/>
                      <a:endParaRPr lang="ko-KR" altLang="en-US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latinLnBrk="1"/>
                      <a:endParaRPr lang="en-US" altLang="ko-KR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2127193"/>
                  </a:ext>
                </a:extLst>
              </a:tr>
            </a:tbl>
          </a:graphicData>
        </a:graphic>
      </p:graphicFrame>
      <p:sp>
        <p:nvSpPr>
          <p:cNvPr id="78" name="TextBox 77">
            <a:extLst>
              <a:ext uri="{FF2B5EF4-FFF2-40B4-BE49-F238E27FC236}">
                <a16:creationId xmlns:a16="http://schemas.microsoft.com/office/drawing/2014/main" id="{1D66BA95-674A-35CF-26B1-FB704A461BB2}"/>
              </a:ext>
            </a:extLst>
          </p:cNvPr>
          <p:cNvSpPr txBox="1"/>
          <p:nvPr/>
        </p:nvSpPr>
        <p:spPr>
          <a:xfrm>
            <a:off x="355746" y="2265380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1200" b="1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2.3.13  </a:t>
            </a:r>
            <a:r>
              <a:rPr lang="ko-KR" altLang="en-US" dirty="0"/>
              <a:t>즐겨찾기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5467145-AB94-983E-34C6-21799EDE70A9}"/>
              </a:ext>
            </a:extLst>
          </p:cNvPr>
          <p:cNvSpPr txBox="1"/>
          <p:nvPr/>
        </p:nvSpPr>
        <p:spPr>
          <a:xfrm>
            <a:off x="355746" y="3630211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1200" b="1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2.3.14 </a:t>
            </a:r>
            <a:r>
              <a:rPr lang="ko-KR" altLang="en-US" dirty="0"/>
              <a:t>알림</a:t>
            </a:r>
          </a:p>
        </p:txBody>
      </p:sp>
      <p:graphicFrame>
        <p:nvGraphicFramePr>
          <p:cNvPr id="89" name="표 88">
            <a:extLst>
              <a:ext uri="{FF2B5EF4-FFF2-40B4-BE49-F238E27FC236}">
                <a16:creationId xmlns:a16="http://schemas.microsoft.com/office/drawing/2014/main" id="{EDD34C25-FC7A-4F35-5627-1CA96821A5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4417784"/>
              </p:ext>
            </p:extLst>
          </p:nvPr>
        </p:nvGraphicFramePr>
        <p:xfrm>
          <a:off x="456496" y="3987295"/>
          <a:ext cx="6814983" cy="833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9947">
                  <a:extLst>
                    <a:ext uri="{9D8B030D-6E8A-4147-A177-3AD203B41FA5}">
                      <a16:colId xmlns:a16="http://schemas.microsoft.com/office/drawing/2014/main" val="851746867"/>
                    </a:ext>
                  </a:extLst>
                </a:gridCol>
                <a:gridCol w="3425036">
                  <a:extLst>
                    <a:ext uri="{9D8B030D-6E8A-4147-A177-3AD203B41FA5}">
                      <a16:colId xmlns:a16="http://schemas.microsoft.com/office/drawing/2014/main" val="305867314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HCR Dotum" panose="02030504000101010101" pitchFamily="18" charset="-127"/>
                          <a:ea typeface="HCR Dotum" panose="02030504000101010101" pitchFamily="18" charset="-127"/>
                          <a:cs typeface="+mn-cs"/>
                        </a:rPr>
                        <a:t>빈 알림 </a:t>
                      </a:r>
                      <a: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HCR Dotum" panose="02030504000101010101" pitchFamily="18" charset="-127"/>
                          <a:ea typeface="HCR Dotum" panose="02030504000101010101" pitchFamily="18" charset="-127"/>
                          <a:cs typeface="+mn-cs"/>
                        </a:rPr>
                        <a:t>/</a:t>
                      </a: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HCR Dotum" panose="02030504000101010101" pitchFamily="18" charset="-127"/>
                          <a:ea typeface="HCR Dotum" panose="02030504000101010101" pitchFamily="18" charset="-127"/>
                          <a:cs typeface="+mn-cs"/>
                        </a:rPr>
                        <a:t> 모두 읽음 상태</a:t>
                      </a: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HCR Dotum" panose="02030504000101010101" pitchFamily="18" charset="-127"/>
                          <a:ea typeface="HCR Dotum" panose="02030504000101010101" pitchFamily="18" charset="-127"/>
                          <a:cs typeface="+mn-cs"/>
                        </a:rPr>
                        <a:t>읽지 않은 알림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8675170"/>
                  </a:ext>
                </a:extLst>
              </a:tr>
              <a:tr h="619824">
                <a:tc>
                  <a:txBody>
                    <a:bodyPr/>
                    <a:lstStyle/>
                    <a:p>
                      <a:pPr latinLnBrk="1"/>
                      <a:endParaRPr lang="ko-KR" altLang="en-US" sz="800" b="0" i="0" spc="-60" baseline="0" dirty="0">
                        <a:latin typeface="HCR Dotum" panose="02030504000101010101" pitchFamily="18" charset="-127"/>
                        <a:ea typeface="HCR Dotum" panose="02030504000101010101" pitchFamily="18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800" b="0" i="0" spc="-60" baseline="0" dirty="0">
                        <a:latin typeface="HCR Dotum" panose="02030504000101010101" pitchFamily="18" charset="-127"/>
                        <a:ea typeface="HCR Dotum" panose="02030504000101010101" pitchFamily="18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2127193"/>
                  </a:ext>
                </a:extLst>
              </a:tr>
            </a:tbl>
          </a:graphicData>
        </a:graphic>
      </p:graphicFrame>
      <p:pic>
        <p:nvPicPr>
          <p:cNvPr id="90" name="그림 89">
            <a:extLst>
              <a:ext uri="{FF2B5EF4-FFF2-40B4-BE49-F238E27FC236}">
                <a16:creationId xmlns:a16="http://schemas.microsoft.com/office/drawing/2014/main" id="{95252D03-454A-DB52-8F27-8779E242D5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41" y="4423186"/>
            <a:ext cx="149013" cy="149013"/>
          </a:xfrm>
          <a:prstGeom prst="rect">
            <a:avLst/>
          </a:prstGeom>
        </p:spPr>
      </p:pic>
      <p:grpSp>
        <p:nvGrpSpPr>
          <p:cNvPr id="98" name="그룹 97">
            <a:extLst>
              <a:ext uri="{FF2B5EF4-FFF2-40B4-BE49-F238E27FC236}">
                <a16:creationId xmlns:a16="http://schemas.microsoft.com/office/drawing/2014/main" id="{0CCF3A2B-C572-4F4F-9EE5-51D3421E6E0F}"/>
              </a:ext>
            </a:extLst>
          </p:cNvPr>
          <p:cNvGrpSpPr/>
          <p:nvPr/>
        </p:nvGrpSpPr>
        <p:grpSpPr>
          <a:xfrm>
            <a:off x="4534204" y="4413889"/>
            <a:ext cx="234607" cy="181676"/>
            <a:chOff x="1598395" y="5705170"/>
            <a:chExt cx="234607" cy="181676"/>
          </a:xfrm>
        </p:grpSpPr>
        <p:pic>
          <p:nvPicPr>
            <p:cNvPr id="99" name="그림 98">
              <a:extLst>
                <a:ext uri="{FF2B5EF4-FFF2-40B4-BE49-F238E27FC236}">
                  <a16:creationId xmlns:a16="http://schemas.microsoft.com/office/drawing/2014/main" id="{C7B7DC6E-4B83-40F1-3B89-67C9FBC1D6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98395" y="5737833"/>
              <a:ext cx="149013" cy="149013"/>
            </a:xfrm>
            <a:prstGeom prst="rect">
              <a:avLst/>
            </a:prstGeom>
          </p:spPr>
        </p:pic>
        <p:grpSp>
          <p:nvGrpSpPr>
            <p:cNvPr id="100" name="그룹 99">
              <a:extLst>
                <a:ext uri="{FF2B5EF4-FFF2-40B4-BE49-F238E27FC236}">
                  <a16:creationId xmlns:a16="http://schemas.microsoft.com/office/drawing/2014/main" id="{3A9253B9-9060-5690-F7A7-00B8137AC136}"/>
                </a:ext>
              </a:extLst>
            </p:cNvPr>
            <p:cNvGrpSpPr/>
            <p:nvPr/>
          </p:nvGrpSpPr>
          <p:grpSpPr>
            <a:xfrm>
              <a:off x="1672209" y="5705170"/>
              <a:ext cx="160793" cy="107170"/>
              <a:chOff x="8860480" y="2578280"/>
              <a:chExt cx="160793" cy="107170"/>
            </a:xfrm>
          </p:grpSpPr>
          <p:sp>
            <p:nvSpPr>
              <p:cNvPr id="101" name="타원 100">
                <a:extLst>
                  <a:ext uri="{FF2B5EF4-FFF2-40B4-BE49-F238E27FC236}">
                    <a16:creationId xmlns:a16="http://schemas.microsoft.com/office/drawing/2014/main" id="{7A0441A6-1149-AB58-2682-AB17CCCD6692}"/>
                  </a:ext>
                </a:extLst>
              </p:cNvPr>
              <p:cNvSpPr/>
              <p:nvPr/>
            </p:nvSpPr>
            <p:spPr>
              <a:xfrm>
                <a:off x="8860480" y="2578280"/>
                <a:ext cx="107170" cy="107170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AFAD97C6-429F-FF98-E325-984849595F17}"/>
                  </a:ext>
                </a:extLst>
              </p:cNvPr>
              <p:cNvSpPr txBox="1"/>
              <p:nvPr/>
            </p:nvSpPr>
            <p:spPr>
              <a:xfrm>
                <a:off x="8882536" y="2591291"/>
                <a:ext cx="138737" cy="769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kumimoji="1" lang="en-US" altLang="ko-KR" sz="50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99</a:t>
                </a:r>
                <a:endParaRPr kumimoji="1" lang="ko-KR" altLang="en-US" sz="5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</p:grp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F8A638C1-3774-2268-6845-DC1EC2ACA165}"/>
              </a:ext>
            </a:extLst>
          </p:cNvPr>
          <p:cNvSpPr txBox="1"/>
          <p:nvPr/>
        </p:nvSpPr>
        <p:spPr>
          <a:xfrm>
            <a:off x="1631386" y="4271603"/>
            <a:ext cx="1450298" cy="2809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20000"/>
              </a:lnSpc>
              <a:buFontTx/>
              <a:buChar char="-"/>
            </a:pP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Tap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시 알림 목록 화면 이동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  <a:p>
            <a:pPr marL="171450" indent="-171450">
              <a:lnSpc>
                <a:spcPct val="12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읽지 않은 알림 없을 경우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15D7CC4-5CB8-79CA-5832-6D619335145C}"/>
              </a:ext>
            </a:extLst>
          </p:cNvPr>
          <p:cNvSpPr txBox="1"/>
          <p:nvPr/>
        </p:nvSpPr>
        <p:spPr>
          <a:xfrm>
            <a:off x="5137190" y="4271603"/>
            <a:ext cx="1720809" cy="5763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>
              <a:lnSpc>
                <a:spcPct val="120000"/>
              </a:lnSpc>
              <a:buFontTx/>
              <a:buChar char="-"/>
            </a:pP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1~99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까지 표시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  <a:p>
            <a:pPr marL="171450" indent="-171450">
              <a:lnSpc>
                <a:spcPct val="120000"/>
              </a:lnSpc>
              <a:buFontTx/>
              <a:buChar char="-"/>
            </a:pP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99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개 이상일 경우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'99+'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으로 표시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  <a:p>
            <a:pPr marL="171450" indent="-171450">
              <a:lnSpc>
                <a:spcPct val="120000"/>
              </a:lnSpc>
              <a:buFontTx/>
              <a:buChar char="-"/>
            </a:pP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Tap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시 알림 목록 화면 이동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  <a:p>
            <a:pPr marL="171450" indent="-171450">
              <a:lnSpc>
                <a:spcPct val="120000"/>
              </a:lnSpc>
              <a:buFontTx/>
              <a:buChar char="-"/>
            </a:pPr>
            <a:endParaRPr kumimoji="1" lang="ko-KR" altLang="en-US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3B49F3-C46F-46F8-FA1A-3428E43868A2}"/>
              </a:ext>
            </a:extLst>
          </p:cNvPr>
          <p:cNvSpPr txBox="1"/>
          <p:nvPr/>
        </p:nvSpPr>
        <p:spPr>
          <a:xfrm>
            <a:off x="1304439" y="2852933"/>
            <a:ext cx="1552552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ko-KR" altLang="en-US" sz="16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☆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AEE517-B020-BC13-321C-87A1E082FBCD}"/>
              </a:ext>
            </a:extLst>
          </p:cNvPr>
          <p:cNvSpPr txBox="1"/>
          <p:nvPr/>
        </p:nvSpPr>
        <p:spPr>
          <a:xfrm>
            <a:off x="4687303" y="2852933"/>
            <a:ext cx="1552552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ko-KR" altLang="en-US" sz="16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★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1F2B79-183F-E523-A438-0743C560565B}"/>
              </a:ext>
            </a:extLst>
          </p:cNvPr>
          <p:cNvSpPr txBox="1"/>
          <p:nvPr/>
        </p:nvSpPr>
        <p:spPr>
          <a:xfrm>
            <a:off x="355746" y="5166699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1200" b="1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2.3.15 </a:t>
            </a:r>
            <a:r>
              <a:rPr lang="ko-KR" altLang="en-US" dirty="0"/>
              <a:t>로딩</a:t>
            </a: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A4711ED2-A8B6-85EA-46CE-975AA3232E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787534"/>
              </p:ext>
            </p:extLst>
          </p:nvPr>
        </p:nvGraphicFramePr>
        <p:xfrm>
          <a:off x="460459" y="5545614"/>
          <a:ext cx="6814983" cy="716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1009">
                  <a:extLst>
                    <a:ext uri="{9D8B030D-6E8A-4147-A177-3AD203B41FA5}">
                      <a16:colId xmlns:a16="http://schemas.microsoft.com/office/drawing/2014/main" val="851746867"/>
                    </a:ext>
                  </a:extLst>
                </a:gridCol>
                <a:gridCol w="2331987">
                  <a:extLst>
                    <a:ext uri="{9D8B030D-6E8A-4147-A177-3AD203B41FA5}">
                      <a16:colId xmlns:a16="http://schemas.microsoft.com/office/drawing/2014/main" val="3058673143"/>
                    </a:ext>
                  </a:extLst>
                </a:gridCol>
                <a:gridCol w="2331987">
                  <a:extLst>
                    <a:ext uri="{9D8B030D-6E8A-4147-A177-3AD203B41FA5}">
                      <a16:colId xmlns:a16="http://schemas.microsoft.com/office/drawing/2014/main" val="39510659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HCR Dotum" panose="02030504000101010101" pitchFamily="18" charset="-127"/>
                          <a:ea typeface="HCR Dotum" panose="02030504000101010101" pitchFamily="18" charset="-127"/>
                          <a:cs typeface="+mn-cs"/>
                        </a:rPr>
                        <a:t>영역 </a:t>
                      </a:r>
                      <a: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HCR Dotum" panose="02030504000101010101" pitchFamily="18" charset="-127"/>
                          <a:ea typeface="HCR Dotum" panose="02030504000101010101" pitchFamily="18" charset="-127"/>
                          <a:cs typeface="+mn-cs"/>
                        </a:rPr>
                        <a:t>Loading</a:t>
                      </a:r>
                      <a:endParaRPr kumimoji="1" lang="ko-KR" altLang="en-US" sz="8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HCR Dotum" panose="02030504000101010101" pitchFamily="18" charset="-127"/>
                        <a:ea typeface="HCR Dotum" panose="02030504000101010101" pitchFamily="18" charset="-127"/>
                        <a:cs typeface="+mn-cs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HCR Dotum" panose="02030504000101010101" pitchFamily="18" charset="-127"/>
                          <a:ea typeface="HCR Dotum" panose="02030504000101010101" pitchFamily="18" charset="-127"/>
                          <a:cs typeface="+mn-cs"/>
                        </a:rPr>
                        <a:t>페이지 로딩 </a:t>
                      </a:r>
                      <a: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HCR Dotum" panose="02030504000101010101" pitchFamily="18" charset="-127"/>
                          <a:ea typeface="HCR Dotum" panose="02030504000101010101" pitchFamily="18" charset="-127"/>
                          <a:cs typeface="+mn-cs"/>
                        </a:rPr>
                        <a:t>(</a:t>
                      </a: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HCR Dotum" panose="02030504000101010101" pitchFamily="18" charset="-127"/>
                          <a:ea typeface="HCR Dotum" panose="02030504000101010101" pitchFamily="18" charset="-127"/>
                          <a:cs typeface="+mn-cs"/>
                        </a:rPr>
                        <a:t>프로세싱 팝업 참고</a:t>
                      </a:r>
                      <a: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HCR Dotum" panose="02030504000101010101" pitchFamily="18" charset="-127"/>
                          <a:ea typeface="HCR Dotum" panose="02030504000101010101" pitchFamily="18" charset="-127"/>
                          <a:cs typeface="+mn-cs"/>
                        </a:rPr>
                        <a:t>)</a:t>
                      </a:r>
                      <a:endParaRPr kumimoji="1" lang="ko-KR" altLang="en-US" sz="8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HCR Dotum" panose="02030504000101010101" pitchFamily="18" charset="-127"/>
                        <a:ea typeface="HCR Dotum" panose="02030504000101010101" pitchFamily="18" charset="-127"/>
                        <a:cs typeface="+mn-cs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HCR Dotum" panose="02030504000101010101" pitchFamily="18" charset="-127"/>
                          <a:ea typeface="HCR Dotum" panose="02030504000101010101" pitchFamily="18" charset="-127"/>
                          <a:cs typeface="+mn-cs"/>
                        </a:rPr>
                        <a:t>이미지 영역 </a:t>
                      </a:r>
                      <a: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HCR Dotum" panose="02030504000101010101" pitchFamily="18" charset="-127"/>
                          <a:ea typeface="HCR Dotum" panose="02030504000101010101" pitchFamily="18" charset="-127"/>
                          <a:cs typeface="+mn-cs"/>
                        </a:rPr>
                        <a:t>Loading</a:t>
                      </a:r>
                      <a:endParaRPr kumimoji="1" lang="ko-KR" altLang="en-US" sz="8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HCR Dotum" panose="02030504000101010101" pitchFamily="18" charset="-127"/>
                        <a:ea typeface="HCR Dotum" panose="02030504000101010101" pitchFamily="18" charset="-127"/>
                        <a:cs typeface="+mn-cs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8675170"/>
                  </a:ext>
                </a:extLst>
              </a:tr>
              <a:tr h="502678">
                <a:tc>
                  <a:txBody>
                    <a:bodyPr/>
                    <a:lstStyle/>
                    <a:p>
                      <a:pPr latinLnBrk="1"/>
                      <a:endParaRPr lang="ko-KR" altLang="en-US" sz="800" b="0" i="0" spc="-60" baseline="0" dirty="0">
                        <a:latin typeface="HCR Dotum" panose="02030504000101010101" pitchFamily="18" charset="-127"/>
                        <a:ea typeface="HCR Dotum" panose="02030504000101010101" pitchFamily="18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800" b="0" i="0" spc="-60" baseline="0" dirty="0">
                        <a:latin typeface="HCR Dotum" panose="02030504000101010101" pitchFamily="18" charset="-127"/>
                        <a:ea typeface="HCR Dotum" panose="02030504000101010101" pitchFamily="18" charset="-127"/>
                      </a:endParaRPr>
                    </a:p>
                    <a:p>
                      <a:pPr latinLnBrk="1"/>
                      <a:endParaRPr lang="en-US" altLang="ko-KR" sz="800" b="0" i="0" spc="-60" baseline="0" dirty="0">
                        <a:latin typeface="HCR Dotum" panose="02030504000101010101" pitchFamily="18" charset="-127"/>
                        <a:ea typeface="HCR Dotum" panose="02030504000101010101" pitchFamily="18" charset="-127"/>
                      </a:endParaRPr>
                    </a:p>
                    <a:p>
                      <a:pPr latinLnBrk="1"/>
                      <a:endParaRPr lang="en-US" altLang="ko-KR" sz="800" b="0" i="0" spc="-60" baseline="0" dirty="0">
                        <a:latin typeface="HCR Dotum" panose="02030504000101010101" pitchFamily="18" charset="-127"/>
                        <a:ea typeface="HCR Dotum" panose="02030504000101010101" pitchFamily="18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800" b="0" i="0" spc="-60" baseline="0" dirty="0">
                        <a:latin typeface="HCR Dotum" panose="02030504000101010101" pitchFamily="18" charset="-127"/>
                        <a:ea typeface="HCR Dotum" panose="02030504000101010101" pitchFamily="18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2127193"/>
                  </a:ext>
                </a:extLst>
              </a:tr>
            </a:tbl>
          </a:graphicData>
        </a:graphic>
      </p:graphicFrame>
      <p:grpSp>
        <p:nvGrpSpPr>
          <p:cNvPr id="25" name="그룹 24">
            <a:extLst>
              <a:ext uri="{FF2B5EF4-FFF2-40B4-BE49-F238E27FC236}">
                <a16:creationId xmlns:a16="http://schemas.microsoft.com/office/drawing/2014/main" id="{3B87FB7F-69F2-11E7-3648-6645A2A95F42}"/>
              </a:ext>
            </a:extLst>
          </p:cNvPr>
          <p:cNvGrpSpPr/>
          <p:nvPr/>
        </p:nvGrpSpPr>
        <p:grpSpPr>
          <a:xfrm>
            <a:off x="1403711" y="5862050"/>
            <a:ext cx="267731" cy="267731"/>
            <a:chOff x="7963537" y="2542380"/>
            <a:chExt cx="267731" cy="267731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8650FA0D-72B6-042E-F85F-C5E4BC9EDC73}"/>
                </a:ext>
              </a:extLst>
            </p:cNvPr>
            <p:cNvGrpSpPr/>
            <p:nvPr/>
          </p:nvGrpSpPr>
          <p:grpSpPr>
            <a:xfrm>
              <a:off x="8050697" y="2542380"/>
              <a:ext cx="93412" cy="267731"/>
              <a:chOff x="8050697" y="2542380"/>
              <a:chExt cx="93412" cy="267731"/>
            </a:xfrm>
          </p:grpSpPr>
          <p:sp>
            <p:nvSpPr>
              <p:cNvPr id="19" name="타원 18">
                <a:extLst>
                  <a:ext uri="{FF2B5EF4-FFF2-40B4-BE49-F238E27FC236}">
                    <a16:creationId xmlns:a16="http://schemas.microsoft.com/office/drawing/2014/main" id="{36F1CB32-B6DF-E6B1-CE59-FF3413FD9330}"/>
                  </a:ext>
                </a:extLst>
              </p:cNvPr>
              <p:cNvSpPr/>
              <p:nvPr/>
            </p:nvSpPr>
            <p:spPr>
              <a:xfrm>
                <a:off x="8050697" y="2542380"/>
                <a:ext cx="93412" cy="88566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20" name="타원 19">
                <a:extLst>
                  <a:ext uri="{FF2B5EF4-FFF2-40B4-BE49-F238E27FC236}">
                    <a16:creationId xmlns:a16="http://schemas.microsoft.com/office/drawing/2014/main" id="{525ED643-9868-079B-2628-B41FAEE8AA26}"/>
                  </a:ext>
                </a:extLst>
              </p:cNvPr>
              <p:cNvSpPr/>
              <p:nvPr/>
            </p:nvSpPr>
            <p:spPr>
              <a:xfrm>
                <a:off x="8050697" y="2721545"/>
                <a:ext cx="93412" cy="88566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993707FA-329C-7218-FC06-E5F246B8D76C}"/>
                </a:ext>
              </a:extLst>
            </p:cNvPr>
            <p:cNvGrpSpPr/>
            <p:nvPr/>
          </p:nvGrpSpPr>
          <p:grpSpPr>
            <a:xfrm rot="16200000">
              <a:off x="8050697" y="2539326"/>
              <a:ext cx="93412" cy="267731"/>
              <a:chOff x="8050697" y="2542380"/>
              <a:chExt cx="93412" cy="267731"/>
            </a:xfrm>
          </p:grpSpPr>
          <p:sp>
            <p:nvSpPr>
              <p:cNvPr id="23" name="타원 22">
                <a:extLst>
                  <a:ext uri="{FF2B5EF4-FFF2-40B4-BE49-F238E27FC236}">
                    <a16:creationId xmlns:a16="http://schemas.microsoft.com/office/drawing/2014/main" id="{6E7CA86D-468B-C2CF-90BC-E4EB310BA973}"/>
                  </a:ext>
                </a:extLst>
              </p:cNvPr>
              <p:cNvSpPr/>
              <p:nvPr/>
            </p:nvSpPr>
            <p:spPr>
              <a:xfrm>
                <a:off x="8050697" y="2542380"/>
                <a:ext cx="93412" cy="88566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24" name="타원 23">
                <a:extLst>
                  <a:ext uri="{FF2B5EF4-FFF2-40B4-BE49-F238E27FC236}">
                    <a16:creationId xmlns:a16="http://schemas.microsoft.com/office/drawing/2014/main" id="{314DA798-1592-89ED-089A-2D31E83CA467}"/>
                  </a:ext>
                </a:extLst>
              </p:cNvPr>
              <p:cNvSpPr/>
              <p:nvPr/>
            </p:nvSpPr>
            <p:spPr>
              <a:xfrm>
                <a:off x="8050697" y="2721545"/>
                <a:ext cx="93412" cy="88566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</p:grp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1EF7EE2B-F1FF-ECD7-DF05-BFF58777C0FB}"/>
              </a:ext>
            </a:extLst>
          </p:cNvPr>
          <p:cNvSpPr txBox="1"/>
          <p:nvPr/>
        </p:nvSpPr>
        <p:spPr>
          <a:xfrm>
            <a:off x="355746" y="6146544"/>
            <a:ext cx="2454965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ko-KR" altLang="en-US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데이터를 불러오는 중입니다</a:t>
            </a: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3E9C9D50-E9EC-0826-6ECB-13333408F070}"/>
              </a:ext>
            </a:extLst>
          </p:cNvPr>
          <p:cNvGrpSpPr/>
          <p:nvPr/>
        </p:nvGrpSpPr>
        <p:grpSpPr>
          <a:xfrm>
            <a:off x="3707257" y="5910224"/>
            <a:ext cx="267731" cy="267731"/>
            <a:chOff x="7963537" y="2542380"/>
            <a:chExt cx="267731" cy="267731"/>
          </a:xfrm>
        </p:grpSpPr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D515B8FD-20F8-6AFE-D16B-6E9D5F804F1A}"/>
                </a:ext>
              </a:extLst>
            </p:cNvPr>
            <p:cNvGrpSpPr/>
            <p:nvPr/>
          </p:nvGrpSpPr>
          <p:grpSpPr>
            <a:xfrm>
              <a:off x="8050697" y="2542380"/>
              <a:ext cx="93412" cy="267731"/>
              <a:chOff x="8050697" y="2542380"/>
              <a:chExt cx="93412" cy="267731"/>
            </a:xfrm>
          </p:grpSpPr>
          <p:sp>
            <p:nvSpPr>
              <p:cNvPr id="64" name="타원 63">
                <a:extLst>
                  <a:ext uri="{FF2B5EF4-FFF2-40B4-BE49-F238E27FC236}">
                    <a16:creationId xmlns:a16="http://schemas.microsoft.com/office/drawing/2014/main" id="{364A6C3B-4FE4-4402-C6F4-5F13C3182C02}"/>
                  </a:ext>
                </a:extLst>
              </p:cNvPr>
              <p:cNvSpPr/>
              <p:nvPr/>
            </p:nvSpPr>
            <p:spPr>
              <a:xfrm>
                <a:off x="8050697" y="2542380"/>
                <a:ext cx="93412" cy="88566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65" name="타원 64">
                <a:extLst>
                  <a:ext uri="{FF2B5EF4-FFF2-40B4-BE49-F238E27FC236}">
                    <a16:creationId xmlns:a16="http://schemas.microsoft.com/office/drawing/2014/main" id="{C93C4CFE-7887-5B00-98BB-8BFB3930DB4F}"/>
                  </a:ext>
                </a:extLst>
              </p:cNvPr>
              <p:cNvSpPr/>
              <p:nvPr/>
            </p:nvSpPr>
            <p:spPr>
              <a:xfrm>
                <a:off x="8050697" y="2721545"/>
                <a:ext cx="93412" cy="88566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</p:grpSp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B9D75EB1-3065-FC1A-5B96-1895A47278C0}"/>
                </a:ext>
              </a:extLst>
            </p:cNvPr>
            <p:cNvGrpSpPr/>
            <p:nvPr/>
          </p:nvGrpSpPr>
          <p:grpSpPr>
            <a:xfrm rot="16200000">
              <a:off x="8050697" y="2539326"/>
              <a:ext cx="93412" cy="267731"/>
              <a:chOff x="8050697" y="2542380"/>
              <a:chExt cx="93412" cy="267731"/>
            </a:xfrm>
          </p:grpSpPr>
          <p:sp>
            <p:nvSpPr>
              <p:cNvPr id="30" name="타원 29">
                <a:extLst>
                  <a:ext uri="{FF2B5EF4-FFF2-40B4-BE49-F238E27FC236}">
                    <a16:creationId xmlns:a16="http://schemas.microsoft.com/office/drawing/2014/main" id="{3477DB05-00CE-729B-73FD-94B2A16E5A88}"/>
                  </a:ext>
                </a:extLst>
              </p:cNvPr>
              <p:cNvSpPr/>
              <p:nvPr/>
            </p:nvSpPr>
            <p:spPr>
              <a:xfrm>
                <a:off x="8050697" y="2542380"/>
                <a:ext cx="93412" cy="88566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31" name="타원 30">
                <a:extLst>
                  <a:ext uri="{FF2B5EF4-FFF2-40B4-BE49-F238E27FC236}">
                    <a16:creationId xmlns:a16="http://schemas.microsoft.com/office/drawing/2014/main" id="{ECA2F402-5BC2-1D44-C469-DC6A94911C17}"/>
                  </a:ext>
                </a:extLst>
              </p:cNvPr>
              <p:cNvSpPr/>
              <p:nvPr/>
            </p:nvSpPr>
            <p:spPr>
              <a:xfrm>
                <a:off x="8050697" y="2721545"/>
                <a:ext cx="93412" cy="88566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</p:grp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148872AD-4592-FC25-98E2-785D74F036C1}"/>
              </a:ext>
            </a:extLst>
          </p:cNvPr>
          <p:cNvGrpSpPr/>
          <p:nvPr/>
        </p:nvGrpSpPr>
        <p:grpSpPr>
          <a:xfrm>
            <a:off x="5900466" y="5832284"/>
            <a:ext cx="364728" cy="379462"/>
            <a:chOff x="5900466" y="5832284"/>
            <a:chExt cx="364728" cy="379462"/>
          </a:xfrm>
        </p:grpSpPr>
        <p:sp>
          <p:nvSpPr>
            <p:cNvPr id="80" name="Reload">
              <a:extLst>
                <a:ext uri="{FF2B5EF4-FFF2-40B4-BE49-F238E27FC236}">
                  <a16:creationId xmlns:a16="http://schemas.microsoft.com/office/drawing/2014/main" id="{5C5A93A2-427F-1A4D-D91D-2CC96734580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903843" y="5853937"/>
              <a:ext cx="361351" cy="357809"/>
            </a:xfrm>
            <a:custGeom>
              <a:avLst/>
              <a:gdLst>
                <a:gd name="T0" fmla="*/ 543 w 1401"/>
                <a:gd name="T1" fmla="*/ 0 h 1401"/>
                <a:gd name="T2" fmla="*/ 0 w 1401"/>
                <a:gd name="T3" fmla="*/ 108 h 1401"/>
                <a:gd name="T4" fmla="*/ 165 w 1401"/>
                <a:gd name="T5" fmla="*/ 273 h 1401"/>
                <a:gd name="T6" fmla="*/ 11 w 1401"/>
                <a:gd name="T7" fmla="*/ 705 h 1401"/>
                <a:gd name="T8" fmla="*/ 706 w 1401"/>
                <a:gd name="T9" fmla="*/ 1401 h 1401"/>
                <a:gd name="T10" fmla="*/ 1401 w 1401"/>
                <a:gd name="T11" fmla="*/ 705 h 1401"/>
                <a:gd name="T12" fmla="*/ 977 w 1401"/>
                <a:gd name="T13" fmla="*/ 66 h 1401"/>
                <a:gd name="T14" fmla="*/ 977 w 1401"/>
                <a:gd name="T15" fmla="*/ 232 h 1401"/>
                <a:gd name="T16" fmla="*/ 1252 w 1401"/>
                <a:gd name="T17" fmla="*/ 705 h 1401"/>
                <a:gd name="T18" fmla="*/ 706 w 1401"/>
                <a:gd name="T19" fmla="*/ 1252 h 1401"/>
                <a:gd name="T20" fmla="*/ 160 w 1401"/>
                <a:gd name="T21" fmla="*/ 705 h 1401"/>
                <a:gd name="T22" fmla="*/ 270 w 1401"/>
                <a:gd name="T23" fmla="*/ 378 h 1401"/>
                <a:gd name="T24" fmla="*/ 435 w 1401"/>
                <a:gd name="T25" fmla="*/ 543 h 1401"/>
                <a:gd name="T26" fmla="*/ 543 w 1401"/>
                <a:gd name="T27" fmla="*/ 0 h 1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01" h="1401">
                  <a:moveTo>
                    <a:pt x="543" y="0"/>
                  </a:moveTo>
                  <a:lnTo>
                    <a:pt x="0" y="108"/>
                  </a:lnTo>
                  <a:lnTo>
                    <a:pt x="165" y="273"/>
                  </a:lnTo>
                  <a:cubicBezTo>
                    <a:pt x="70" y="392"/>
                    <a:pt x="11" y="541"/>
                    <a:pt x="11" y="705"/>
                  </a:cubicBezTo>
                  <a:cubicBezTo>
                    <a:pt x="11" y="1090"/>
                    <a:pt x="322" y="1401"/>
                    <a:pt x="706" y="1401"/>
                  </a:cubicBezTo>
                  <a:cubicBezTo>
                    <a:pt x="1090" y="1401"/>
                    <a:pt x="1401" y="1090"/>
                    <a:pt x="1401" y="705"/>
                  </a:cubicBezTo>
                  <a:cubicBezTo>
                    <a:pt x="1401" y="418"/>
                    <a:pt x="1227" y="172"/>
                    <a:pt x="977" y="66"/>
                  </a:cubicBezTo>
                  <a:lnTo>
                    <a:pt x="977" y="232"/>
                  </a:lnTo>
                  <a:cubicBezTo>
                    <a:pt x="1142" y="327"/>
                    <a:pt x="1252" y="502"/>
                    <a:pt x="1252" y="705"/>
                  </a:cubicBezTo>
                  <a:cubicBezTo>
                    <a:pt x="1252" y="1007"/>
                    <a:pt x="1008" y="1252"/>
                    <a:pt x="706" y="1252"/>
                  </a:cubicBezTo>
                  <a:cubicBezTo>
                    <a:pt x="404" y="1252"/>
                    <a:pt x="160" y="1007"/>
                    <a:pt x="160" y="705"/>
                  </a:cubicBezTo>
                  <a:cubicBezTo>
                    <a:pt x="160" y="582"/>
                    <a:pt x="201" y="470"/>
                    <a:pt x="270" y="378"/>
                  </a:cubicBezTo>
                  <a:lnTo>
                    <a:pt x="435" y="543"/>
                  </a:lnTo>
                  <a:lnTo>
                    <a:pt x="543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81" name="Placeholder">
              <a:extLst>
                <a:ext uri="{FF2B5EF4-FFF2-40B4-BE49-F238E27FC236}">
                  <a16:creationId xmlns:a16="http://schemas.microsoft.com/office/drawing/2014/main" id="{6267172B-FB47-8425-BBE0-EA3EAC3CD7F6}"/>
                </a:ext>
              </a:extLst>
            </p:cNvPr>
            <p:cNvGrpSpPr>
              <a:grpSpLocks noChangeAspect="1"/>
            </p:cNvGrpSpPr>
            <p:nvPr/>
          </p:nvGrpSpPr>
          <p:grpSpPr>
            <a:xfrm rot="1346373">
              <a:off x="6009079" y="5976257"/>
              <a:ext cx="145286" cy="116430"/>
              <a:chOff x="5107122" y="2328044"/>
              <a:chExt cx="1257959" cy="1008112"/>
            </a:xfrm>
            <a:solidFill>
              <a:srgbClr val="FFFFFF"/>
            </a:solidFill>
          </p:grpSpPr>
          <p:sp>
            <p:nvSpPr>
              <p:cNvPr id="82" name="Border">
                <a:extLst>
                  <a:ext uri="{FF2B5EF4-FFF2-40B4-BE49-F238E27FC236}">
                    <a16:creationId xmlns:a16="http://schemas.microsoft.com/office/drawing/2014/main" id="{DF9FECA8-966E-41DB-EC9B-D664851775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7122" y="2328044"/>
                <a:ext cx="1257959" cy="1008112"/>
              </a:xfrm>
              <a:prstGeom prst="rect">
                <a:avLst/>
              </a:prstGeom>
              <a:grpFill/>
              <a:ln w="6350">
                <a:solidFill>
                  <a:srgbClr val="808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 dirty="0">
                  <a:solidFill>
                    <a:srgbClr val="5F5F5F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83" name="Picture">
                <a:extLst>
                  <a:ext uri="{FF2B5EF4-FFF2-40B4-BE49-F238E27FC236}">
                    <a16:creationId xmlns:a16="http://schemas.microsoft.com/office/drawing/2014/main" id="{1CFFE6ED-6435-C89D-E275-24A4B1EFBB7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98737" y="2457563"/>
                <a:ext cx="1074728" cy="786978"/>
              </a:xfrm>
              <a:custGeom>
                <a:avLst/>
                <a:gdLst>
                  <a:gd name="T0" fmla="*/ 0 w 1329"/>
                  <a:gd name="T1" fmla="*/ 784 h 969"/>
                  <a:gd name="T2" fmla="*/ 303 w 1329"/>
                  <a:gd name="T3" fmla="*/ 481 h 969"/>
                  <a:gd name="T4" fmla="*/ 460 w 1329"/>
                  <a:gd name="T5" fmla="*/ 638 h 969"/>
                  <a:gd name="T6" fmla="*/ 941 w 1329"/>
                  <a:gd name="T7" fmla="*/ 157 h 969"/>
                  <a:gd name="T8" fmla="*/ 1329 w 1329"/>
                  <a:gd name="T9" fmla="*/ 545 h 969"/>
                  <a:gd name="T10" fmla="*/ 1329 w 1329"/>
                  <a:gd name="T11" fmla="*/ 969 h 969"/>
                  <a:gd name="T12" fmla="*/ 0 w 1329"/>
                  <a:gd name="T13" fmla="*/ 969 h 969"/>
                  <a:gd name="T14" fmla="*/ 0 w 1329"/>
                  <a:gd name="T15" fmla="*/ 784 h 969"/>
                  <a:gd name="T16" fmla="*/ 363 w 1329"/>
                  <a:gd name="T17" fmla="*/ 180 h 969"/>
                  <a:gd name="T18" fmla="*/ 184 w 1329"/>
                  <a:gd name="T19" fmla="*/ 360 h 969"/>
                  <a:gd name="T20" fmla="*/ 4 w 1329"/>
                  <a:gd name="T21" fmla="*/ 180 h 969"/>
                  <a:gd name="T22" fmla="*/ 184 w 1329"/>
                  <a:gd name="T23" fmla="*/ 0 h 969"/>
                  <a:gd name="T24" fmla="*/ 363 w 1329"/>
                  <a:gd name="T25" fmla="*/ 180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29" h="969">
                    <a:moveTo>
                      <a:pt x="0" y="784"/>
                    </a:moveTo>
                    <a:lnTo>
                      <a:pt x="303" y="481"/>
                    </a:lnTo>
                    <a:lnTo>
                      <a:pt x="460" y="638"/>
                    </a:lnTo>
                    <a:lnTo>
                      <a:pt x="941" y="157"/>
                    </a:lnTo>
                    <a:lnTo>
                      <a:pt x="1329" y="545"/>
                    </a:lnTo>
                    <a:lnTo>
                      <a:pt x="1329" y="969"/>
                    </a:lnTo>
                    <a:lnTo>
                      <a:pt x="0" y="969"/>
                    </a:lnTo>
                    <a:lnTo>
                      <a:pt x="0" y="784"/>
                    </a:lnTo>
                    <a:close/>
                    <a:moveTo>
                      <a:pt x="363" y="180"/>
                    </a:moveTo>
                    <a:cubicBezTo>
                      <a:pt x="363" y="279"/>
                      <a:pt x="283" y="360"/>
                      <a:pt x="184" y="360"/>
                    </a:cubicBezTo>
                    <a:cubicBezTo>
                      <a:pt x="84" y="360"/>
                      <a:pt x="4" y="279"/>
                      <a:pt x="4" y="180"/>
                    </a:cubicBezTo>
                    <a:cubicBezTo>
                      <a:pt x="4" y="80"/>
                      <a:pt x="84" y="0"/>
                      <a:pt x="184" y="0"/>
                    </a:cubicBezTo>
                    <a:cubicBezTo>
                      <a:pt x="283" y="0"/>
                      <a:pt x="363" y="80"/>
                      <a:pt x="363" y="180"/>
                    </a:cubicBezTo>
                    <a:close/>
                  </a:path>
                </a:pathLst>
              </a:custGeom>
              <a:grpFill/>
              <a:ln w="6350">
                <a:solidFill>
                  <a:srgbClr val="808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 dirty="0">
                  <a:solidFill>
                    <a:srgbClr val="5F5F5F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84" name="직사각형 83">
              <a:extLst>
                <a:ext uri="{FF2B5EF4-FFF2-40B4-BE49-F238E27FC236}">
                  <a16:creationId xmlns:a16="http://schemas.microsoft.com/office/drawing/2014/main" id="{C9FDC714-0322-63B4-1C90-93BDFB6B9C7E}"/>
                </a:ext>
              </a:extLst>
            </p:cNvPr>
            <p:cNvSpPr/>
            <p:nvPr/>
          </p:nvSpPr>
          <p:spPr>
            <a:xfrm rot="2505711">
              <a:off x="5900466" y="5832284"/>
              <a:ext cx="181492" cy="117298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85" name="타원 84">
              <a:extLst>
                <a:ext uri="{FF2B5EF4-FFF2-40B4-BE49-F238E27FC236}">
                  <a16:creationId xmlns:a16="http://schemas.microsoft.com/office/drawing/2014/main" id="{9A39CCB9-CAB6-D141-EE35-EB58490DC13F}"/>
                </a:ext>
              </a:extLst>
            </p:cNvPr>
            <p:cNvSpPr/>
            <p:nvPr/>
          </p:nvSpPr>
          <p:spPr>
            <a:xfrm>
              <a:off x="5918328" y="5872377"/>
              <a:ext cx="326243" cy="312457"/>
            </a:xfrm>
            <a:prstGeom prst="ellipse">
              <a:avLst/>
            </a:prstGeom>
            <a:noFill/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26172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9">
            <a:extLst>
              <a:ext uri="{FF2B5EF4-FFF2-40B4-BE49-F238E27FC236}">
                <a16:creationId xmlns:a16="http://schemas.microsoft.com/office/drawing/2014/main" id="{0D46FBDE-FDF0-CC12-BF8B-7ED34BE6E153}"/>
              </a:ext>
            </a:extLst>
          </p:cNvPr>
          <p:cNvSpPr txBox="1">
            <a:spLocks/>
          </p:cNvSpPr>
          <p:nvPr/>
        </p:nvSpPr>
        <p:spPr>
          <a:xfrm>
            <a:off x="372860" y="1114425"/>
            <a:ext cx="9063171" cy="412750"/>
          </a:xfrm>
          <a:prstGeom prst="rect">
            <a:avLst/>
          </a:prstGeom>
        </p:spPr>
        <p:txBody>
          <a:bodyPr/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2.4</a:t>
            </a:r>
            <a:r>
              <a:rPr lang="ko-KR" altLang="en-US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파일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B34102-6F2C-8F39-51FD-B13659F873EE}"/>
              </a:ext>
            </a:extLst>
          </p:cNvPr>
          <p:cNvSpPr txBox="1"/>
          <p:nvPr/>
        </p:nvSpPr>
        <p:spPr>
          <a:xfrm>
            <a:off x="372860" y="1713398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2.4.1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파일 업로드</a:t>
            </a:r>
          </a:p>
        </p:txBody>
      </p:sp>
      <p:sp>
        <p:nvSpPr>
          <p:cNvPr id="3" name="모서리가 둥근 직사각형 15">
            <a:extLst>
              <a:ext uri="{FF2B5EF4-FFF2-40B4-BE49-F238E27FC236}">
                <a16:creationId xmlns:a16="http://schemas.microsoft.com/office/drawing/2014/main" id="{87D52D13-D829-46B5-712E-8207270CCC0E}"/>
              </a:ext>
            </a:extLst>
          </p:cNvPr>
          <p:cNvSpPr/>
          <p:nvPr/>
        </p:nvSpPr>
        <p:spPr>
          <a:xfrm>
            <a:off x="1387269" y="3941137"/>
            <a:ext cx="2149909" cy="20257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2024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년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_9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월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_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급여명세서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.pdf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11" name="Upload">
            <a:extLst>
              <a:ext uri="{FF2B5EF4-FFF2-40B4-BE49-F238E27FC236}">
                <a16:creationId xmlns:a16="http://schemas.microsoft.com/office/drawing/2014/main" id="{09D4A2AF-48E9-5CCC-D74B-F3CAFDD310EA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335152" y="3981449"/>
            <a:ext cx="126612" cy="125370"/>
          </a:xfrm>
          <a:custGeom>
            <a:avLst/>
            <a:gdLst>
              <a:gd name="T0" fmla="*/ 706 w 1412"/>
              <a:gd name="T1" fmla="*/ 0 h 1393"/>
              <a:gd name="T2" fmla="*/ 587 w 1412"/>
              <a:gd name="T3" fmla="*/ 90 h 1393"/>
              <a:gd name="T4" fmla="*/ 229 w 1412"/>
              <a:gd name="T5" fmla="*/ 447 h 1393"/>
              <a:gd name="T6" fmla="*/ 257 w 1412"/>
              <a:gd name="T7" fmla="*/ 525 h 1393"/>
              <a:gd name="T8" fmla="*/ 435 w 1412"/>
              <a:gd name="T9" fmla="*/ 525 h 1393"/>
              <a:gd name="T10" fmla="*/ 435 w 1412"/>
              <a:gd name="T11" fmla="*/ 959 h 1393"/>
              <a:gd name="T12" fmla="*/ 597 w 1412"/>
              <a:gd name="T13" fmla="*/ 1122 h 1393"/>
              <a:gd name="T14" fmla="*/ 815 w 1412"/>
              <a:gd name="T15" fmla="*/ 1122 h 1393"/>
              <a:gd name="T16" fmla="*/ 977 w 1412"/>
              <a:gd name="T17" fmla="*/ 959 h 1393"/>
              <a:gd name="T18" fmla="*/ 977 w 1412"/>
              <a:gd name="T19" fmla="*/ 525 h 1393"/>
              <a:gd name="T20" fmla="*/ 1155 w 1412"/>
              <a:gd name="T21" fmla="*/ 525 h 1393"/>
              <a:gd name="T22" fmla="*/ 1181 w 1412"/>
              <a:gd name="T23" fmla="*/ 447 h 1393"/>
              <a:gd name="T24" fmla="*/ 825 w 1412"/>
              <a:gd name="T25" fmla="*/ 90 h 1393"/>
              <a:gd name="T26" fmla="*/ 706 w 1412"/>
              <a:gd name="T27" fmla="*/ 0 h 1393"/>
              <a:gd name="T28" fmla="*/ 0 w 1412"/>
              <a:gd name="T29" fmla="*/ 1013 h 1393"/>
              <a:gd name="T30" fmla="*/ 0 w 1412"/>
              <a:gd name="T31" fmla="*/ 1230 h 1393"/>
              <a:gd name="T32" fmla="*/ 163 w 1412"/>
              <a:gd name="T33" fmla="*/ 1393 h 1393"/>
              <a:gd name="T34" fmla="*/ 1249 w 1412"/>
              <a:gd name="T35" fmla="*/ 1393 h 1393"/>
              <a:gd name="T36" fmla="*/ 1412 w 1412"/>
              <a:gd name="T37" fmla="*/ 1230 h 1393"/>
              <a:gd name="T38" fmla="*/ 1412 w 1412"/>
              <a:gd name="T39" fmla="*/ 1013 h 1393"/>
              <a:gd name="T40" fmla="*/ 1303 w 1412"/>
              <a:gd name="T41" fmla="*/ 1013 h 1393"/>
              <a:gd name="T42" fmla="*/ 1303 w 1412"/>
              <a:gd name="T43" fmla="*/ 1230 h 1393"/>
              <a:gd name="T44" fmla="*/ 1249 w 1412"/>
              <a:gd name="T45" fmla="*/ 1284 h 1393"/>
              <a:gd name="T46" fmla="*/ 163 w 1412"/>
              <a:gd name="T47" fmla="*/ 1284 h 1393"/>
              <a:gd name="T48" fmla="*/ 109 w 1412"/>
              <a:gd name="T49" fmla="*/ 1230 h 1393"/>
              <a:gd name="T50" fmla="*/ 109 w 1412"/>
              <a:gd name="T51" fmla="*/ 1013 h 1393"/>
              <a:gd name="T52" fmla="*/ 0 w 1412"/>
              <a:gd name="T53" fmla="*/ 1013 h 1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412" h="1393">
                <a:moveTo>
                  <a:pt x="706" y="0"/>
                </a:moveTo>
                <a:cubicBezTo>
                  <a:pt x="677" y="0"/>
                  <a:pt x="647" y="30"/>
                  <a:pt x="587" y="90"/>
                </a:cubicBezTo>
                <a:lnTo>
                  <a:pt x="229" y="447"/>
                </a:lnTo>
                <a:cubicBezTo>
                  <a:pt x="164" y="512"/>
                  <a:pt x="187" y="525"/>
                  <a:pt x="257" y="525"/>
                </a:cubicBezTo>
                <a:lnTo>
                  <a:pt x="435" y="525"/>
                </a:lnTo>
                <a:lnTo>
                  <a:pt x="435" y="959"/>
                </a:lnTo>
                <a:cubicBezTo>
                  <a:pt x="435" y="1049"/>
                  <a:pt x="508" y="1122"/>
                  <a:pt x="597" y="1122"/>
                </a:cubicBezTo>
                <a:lnTo>
                  <a:pt x="815" y="1122"/>
                </a:lnTo>
                <a:cubicBezTo>
                  <a:pt x="904" y="1122"/>
                  <a:pt x="977" y="1049"/>
                  <a:pt x="977" y="959"/>
                </a:cubicBezTo>
                <a:lnTo>
                  <a:pt x="977" y="525"/>
                </a:lnTo>
                <a:lnTo>
                  <a:pt x="1155" y="525"/>
                </a:lnTo>
                <a:cubicBezTo>
                  <a:pt x="1232" y="525"/>
                  <a:pt x="1246" y="512"/>
                  <a:pt x="1181" y="447"/>
                </a:cubicBezTo>
                <a:lnTo>
                  <a:pt x="825" y="90"/>
                </a:lnTo>
                <a:cubicBezTo>
                  <a:pt x="765" y="31"/>
                  <a:pt x="736" y="1"/>
                  <a:pt x="706" y="0"/>
                </a:cubicBezTo>
                <a:close/>
                <a:moveTo>
                  <a:pt x="0" y="1013"/>
                </a:moveTo>
                <a:lnTo>
                  <a:pt x="0" y="1230"/>
                </a:lnTo>
                <a:cubicBezTo>
                  <a:pt x="0" y="1320"/>
                  <a:pt x="73" y="1393"/>
                  <a:pt x="163" y="1393"/>
                </a:cubicBezTo>
                <a:lnTo>
                  <a:pt x="1249" y="1393"/>
                </a:lnTo>
                <a:cubicBezTo>
                  <a:pt x="1339" y="1393"/>
                  <a:pt x="1412" y="1320"/>
                  <a:pt x="1412" y="1230"/>
                </a:cubicBezTo>
                <a:lnTo>
                  <a:pt x="1412" y="1013"/>
                </a:lnTo>
                <a:lnTo>
                  <a:pt x="1303" y="1013"/>
                </a:lnTo>
                <a:lnTo>
                  <a:pt x="1303" y="1230"/>
                </a:lnTo>
                <a:cubicBezTo>
                  <a:pt x="1303" y="1260"/>
                  <a:pt x="1279" y="1284"/>
                  <a:pt x="1249" y="1284"/>
                </a:cubicBezTo>
                <a:lnTo>
                  <a:pt x="163" y="1284"/>
                </a:lnTo>
                <a:cubicBezTo>
                  <a:pt x="133" y="1284"/>
                  <a:pt x="109" y="1260"/>
                  <a:pt x="109" y="1230"/>
                </a:cubicBezTo>
                <a:lnTo>
                  <a:pt x="109" y="1013"/>
                </a:lnTo>
                <a:lnTo>
                  <a:pt x="0" y="1013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      </a:t>
            </a:r>
          </a:p>
        </p:txBody>
      </p:sp>
      <p:sp>
        <p:nvSpPr>
          <p:cNvPr id="12" name="모서리가 둥근 직사각형 15">
            <a:extLst>
              <a:ext uri="{FF2B5EF4-FFF2-40B4-BE49-F238E27FC236}">
                <a16:creationId xmlns:a16="http://schemas.microsoft.com/office/drawing/2014/main" id="{3ED24FBE-41FA-8C1F-DF1E-82D54ECD6D68}"/>
              </a:ext>
            </a:extLst>
          </p:cNvPr>
          <p:cNvSpPr/>
          <p:nvPr/>
        </p:nvSpPr>
        <p:spPr>
          <a:xfrm>
            <a:off x="1387269" y="3606366"/>
            <a:ext cx="2149909" cy="20257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r>
              <a:rPr kumimoji="1" lang="en-US" altLang="ko-KR" sz="700" spc="-60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HINT TEXT</a:t>
            </a:r>
            <a:endParaRPr kumimoji="1" lang="ko-Kore-KR" altLang="en-US" sz="700" spc="-60" dirty="0" err="1">
              <a:solidFill>
                <a:srgbClr val="7F7F7F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13" name="Upload">
            <a:extLst>
              <a:ext uri="{FF2B5EF4-FFF2-40B4-BE49-F238E27FC236}">
                <a16:creationId xmlns:a16="http://schemas.microsoft.com/office/drawing/2014/main" id="{582B961E-630F-BAA2-673F-03C674963B9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335152" y="3646678"/>
            <a:ext cx="126612" cy="125370"/>
          </a:xfrm>
          <a:custGeom>
            <a:avLst/>
            <a:gdLst>
              <a:gd name="T0" fmla="*/ 706 w 1412"/>
              <a:gd name="T1" fmla="*/ 0 h 1393"/>
              <a:gd name="T2" fmla="*/ 587 w 1412"/>
              <a:gd name="T3" fmla="*/ 90 h 1393"/>
              <a:gd name="T4" fmla="*/ 229 w 1412"/>
              <a:gd name="T5" fmla="*/ 447 h 1393"/>
              <a:gd name="T6" fmla="*/ 257 w 1412"/>
              <a:gd name="T7" fmla="*/ 525 h 1393"/>
              <a:gd name="T8" fmla="*/ 435 w 1412"/>
              <a:gd name="T9" fmla="*/ 525 h 1393"/>
              <a:gd name="T10" fmla="*/ 435 w 1412"/>
              <a:gd name="T11" fmla="*/ 959 h 1393"/>
              <a:gd name="T12" fmla="*/ 597 w 1412"/>
              <a:gd name="T13" fmla="*/ 1122 h 1393"/>
              <a:gd name="T14" fmla="*/ 815 w 1412"/>
              <a:gd name="T15" fmla="*/ 1122 h 1393"/>
              <a:gd name="T16" fmla="*/ 977 w 1412"/>
              <a:gd name="T17" fmla="*/ 959 h 1393"/>
              <a:gd name="T18" fmla="*/ 977 w 1412"/>
              <a:gd name="T19" fmla="*/ 525 h 1393"/>
              <a:gd name="T20" fmla="*/ 1155 w 1412"/>
              <a:gd name="T21" fmla="*/ 525 h 1393"/>
              <a:gd name="T22" fmla="*/ 1181 w 1412"/>
              <a:gd name="T23" fmla="*/ 447 h 1393"/>
              <a:gd name="T24" fmla="*/ 825 w 1412"/>
              <a:gd name="T25" fmla="*/ 90 h 1393"/>
              <a:gd name="T26" fmla="*/ 706 w 1412"/>
              <a:gd name="T27" fmla="*/ 0 h 1393"/>
              <a:gd name="T28" fmla="*/ 0 w 1412"/>
              <a:gd name="T29" fmla="*/ 1013 h 1393"/>
              <a:gd name="T30" fmla="*/ 0 w 1412"/>
              <a:gd name="T31" fmla="*/ 1230 h 1393"/>
              <a:gd name="T32" fmla="*/ 163 w 1412"/>
              <a:gd name="T33" fmla="*/ 1393 h 1393"/>
              <a:gd name="T34" fmla="*/ 1249 w 1412"/>
              <a:gd name="T35" fmla="*/ 1393 h 1393"/>
              <a:gd name="T36" fmla="*/ 1412 w 1412"/>
              <a:gd name="T37" fmla="*/ 1230 h 1393"/>
              <a:gd name="T38" fmla="*/ 1412 w 1412"/>
              <a:gd name="T39" fmla="*/ 1013 h 1393"/>
              <a:gd name="T40" fmla="*/ 1303 w 1412"/>
              <a:gd name="T41" fmla="*/ 1013 h 1393"/>
              <a:gd name="T42" fmla="*/ 1303 w 1412"/>
              <a:gd name="T43" fmla="*/ 1230 h 1393"/>
              <a:gd name="T44" fmla="*/ 1249 w 1412"/>
              <a:gd name="T45" fmla="*/ 1284 h 1393"/>
              <a:gd name="T46" fmla="*/ 163 w 1412"/>
              <a:gd name="T47" fmla="*/ 1284 h 1393"/>
              <a:gd name="T48" fmla="*/ 109 w 1412"/>
              <a:gd name="T49" fmla="*/ 1230 h 1393"/>
              <a:gd name="T50" fmla="*/ 109 w 1412"/>
              <a:gd name="T51" fmla="*/ 1013 h 1393"/>
              <a:gd name="T52" fmla="*/ 0 w 1412"/>
              <a:gd name="T53" fmla="*/ 1013 h 1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412" h="1393">
                <a:moveTo>
                  <a:pt x="706" y="0"/>
                </a:moveTo>
                <a:cubicBezTo>
                  <a:pt x="677" y="0"/>
                  <a:pt x="647" y="30"/>
                  <a:pt x="587" y="90"/>
                </a:cubicBezTo>
                <a:lnTo>
                  <a:pt x="229" y="447"/>
                </a:lnTo>
                <a:cubicBezTo>
                  <a:pt x="164" y="512"/>
                  <a:pt x="187" y="525"/>
                  <a:pt x="257" y="525"/>
                </a:cubicBezTo>
                <a:lnTo>
                  <a:pt x="435" y="525"/>
                </a:lnTo>
                <a:lnTo>
                  <a:pt x="435" y="959"/>
                </a:lnTo>
                <a:cubicBezTo>
                  <a:pt x="435" y="1049"/>
                  <a:pt x="508" y="1122"/>
                  <a:pt x="597" y="1122"/>
                </a:cubicBezTo>
                <a:lnTo>
                  <a:pt x="815" y="1122"/>
                </a:lnTo>
                <a:cubicBezTo>
                  <a:pt x="904" y="1122"/>
                  <a:pt x="977" y="1049"/>
                  <a:pt x="977" y="959"/>
                </a:cubicBezTo>
                <a:lnTo>
                  <a:pt x="977" y="525"/>
                </a:lnTo>
                <a:lnTo>
                  <a:pt x="1155" y="525"/>
                </a:lnTo>
                <a:cubicBezTo>
                  <a:pt x="1232" y="525"/>
                  <a:pt x="1246" y="512"/>
                  <a:pt x="1181" y="447"/>
                </a:cubicBezTo>
                <a:lnTo>
                  <a:pt x="825" y="90"/>
                </a:lnTo>
                <a:cubicBezTo>
                  <a:pt x="765" y="31"/>
                  <a:pt x="736" y="1"/>
                  <a:pt x="706" y="0"/>
                </a:cubicBezTo>
                <a:close/>
                <a:moveTo>
                  <a:pt x="0" y="1013"/>
                </a:moveTo>
                <a:lnTo>
                  <a:pt x="0" y="1230"/>
                </a:lnTo>
                <a:cubicBezTo>
                  <a:pt x="0" y="1320"/>
                  <a:pt x="73" y="1393"/>
                  <a:pt x="163" y="1393"/>
                </a:cubicBezTo>
                <a:lnTo>
                  <a:pt x="1249" y="1393"/>
                </a:lnTo>
                <a:cubicBezTo>
                  <a:pt x="1339" y="1393"/>
                  <a:pt x="1412" y="1320"/>
                  <a:pt x="1412" y="1230"/>
                </a:cubicBezTo>
                <a:lnTo>
                  <a:pt x="1412" y="1013"/>
                </a:lnTo>
                <a:lnTo>
                  <a:pt x="1303" y="1013"/>
                </a:lnTo>
                <a:lnTo>
                  <a:pt x="1303" y="1230"/>
                </a:lnTo>
                <a:cubicBezTo>
                  <a:pt x="1303" y="1260"/>
                  <a:pt x="1279" y="1284"/>
                  <a:pt x="1249" y="1284"/>
                </a:cubicBezTo>
                <a:lnTo>
                  <a:pt x="163" y="1284"/>
                </a:lnTo>
                <a:cubicBezTo>
                  <a:pt x="133" y="1284"/>
                  <a:pt x="109" y="1260"/>
                  <a:pt x="109" y="1230"/>
                </a:cubicBezTo>
                <a:lnTo>
                  <a:pt x="109" y="1013"/>
                </a:lnTo>
                <a:lnTo>
                  <a:pt x="0" y="1013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      </a:t>
            </a:r>
          </a:p>
        </p:txBody>
      </p:sp>
      <p:sp>
        <p:nvSpPr>
          <p:cNvPr id="14" name="모서리가 둥근 직사각형 15">
            <a:extLst>
              <a:ext uri="{FF2B5EF4-FFF2-40B4-BE49-F238E27FC236}">
                <a16:creationId xmlns:a16="http://schemas.microsoft.com/office/drawing/2014/main" id="{1F4002BB-B2AF-1B21-B0B1-D9FB742AD144}"/>
              </a:ext>
            </a:extLst>
          </p:cNvPr>
          <p:cNvSpPr/>
          <p:nvPr/>
        </p:nvSpPr>
        <p:spPr>
          <a:xfrm>
            <a:off x="1387269" y="4598889"/>
            <a:ext cx="1202076" cy="20257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2024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년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_9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월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_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급여명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….pdf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15" name="Upload">
            <a:extLst>
              <a:ext uri="{FF2B5EF4-FFF2-40B4-BE49-F238E27FC236}">
                <a16:creationId xmlns:a16="http://schemas.microsoft.com/office/drawing/2014/main" id="{39479829-C0CB-56D6-632C-206E9439C8E9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2402278" y="4639201"/>
            <a:ext cx="126612" cy="125370"/>
          </a:xfrm>
          <a:custGeom>
            <a:avLst/>
            <a:gdLst>
              <a:gd name="T0" fmla="*/ 706 w 1412"/>
              <a:gd name="T1" fmla="*/ 0 h 1393"/>
              <a:gd name="T2" fmla="*/ 587 w 1412"/>
              <a:gd name="T3" fmla="*/ 90 h 1393"/>
              <a:gd name="T4" fmla="*/ 229 w 1412"/>
              <a:gd name="T5" fmla="*/ 447 h 1393"/>
              <a:gd name="T6" fmla="*/ 257 w 1412"/>
              <a:gd name="T7" fmla="*/ 525 h 1393"/>
              <a:gd name="T8" fmla="*/ 435 w 1412"/>
              <a:gd name="T9" fmla="*/ 525 h 1393"/>
              <a:gd name="T10" fmla="*/ 435 w 1412"/>
              <a:gd name="T11" fmla="*/ 959 h 1393"/>
              <a:gd name="T12" fmla="*/ 597 w 1412"/>
              <a:gd name="T13" fmla="*/ 1122 h 1393"/>
              <a:gd name="T14" fmla="*/ 815 w 1412"/>
              <a:gd name="T15" fmla="*/ 1122 h 1393"/>
              <a:gd name="T16" fmla="*/ 977 w 1412"/>
              <a:gd name="T17" fmla="*/ 959 h 1393"/>
              <a:gd name="T18" fmla="*/ 977 w 1412"/>
              <a:gd name="T19" fmla="*/ 525 h 1393"/>
              <a:gd name="T20" fmla="*/ 1155 w 1412"/>
              <a:gd name="T21" fmla="*/ 525 h 1393"/>
              <a:gd name="T22" fmla="*/ 1181 w 1412"/>
              <a:gd name="T23" fmla="*/ 447 h 1393"/>
              <a:gd name="T24" fmla="*/ 825 w 1412"/>
              <a:gd name="T25" fmla="*/ 90 h 1393"/>
              <a:gd name="T26" fmla="*/ 706 w 1412"/>
              <a:gd name="T27" fmla="*/ 0 h 1393"/>
              <a:gd name="T28" fmla="*/ 0 w 1412"/>
              <a:gd name="T29" fmla="*/ 1013 h 1393"/>
              <a:gd name="T30" fmla="*/ 0 w 1412"/>
              <a:gd name="T31" fmla="*/ 1230 h 1393"/>
              <a:gd name="T32" fmla="*/ 163 w 1412"/>
              <a:gd name="T33" fmla="*/ 1393 h 1393"/>
              <a:gd name="T34" fmla="*/ 1249 w 1412"/>
              <a:gd name="T35" fmla="*/ 1393 h 1393"/>
              <a:gd name="T36" fmla="*/ 1412 w 1412"/>
              <a:gd name="T37" fmla="*/ 1230 h 1393"/>
              <a:gd name="T38" fmla="*/ 1412 w 1412"/>
              <a:gd name="T39" fmla="*/ 1013 h 1393"/>
              <a:gd name="T40" fmla="*/ 1303 w 1412"/>
              <a:gd name="T41" fmla="*/ 1013 h 1393"/>
              <a:gd name="T42" fmla="*/ 1303 w 1412"/>
              <a:gd name="T43" fmla="*/ 1230 h 1393"/>
              <a:gd name="T44" fmla="*/ 1249 w 1412"/>
              <a:gd name="T45" fmla="*/ 1284 h 1393"/>
              <a:gd name="T46" fmla="*/ 163 w 1412"/>
              <a:gd name="T47" fmla="*/ 1284 h 1393"/>
              <a:gd name="T48" fmla="*/ 109 w 1412"/>
              <a:gd name="T49" fmla="*/ 1230 h 1393"/>
              <a:gd name="T50" fmla="*/ 109 w 1412"/>
              <a:gd name="T51" fmla="*/ 1013 h 1393"/>
              <a:gd name="T52" fmla="*/ 0 w 1412"/>
              <a:gd name="T53" fmla="*/ 1013 h 1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412" h="1393">
                <a:moveTo>
                  <a:pt x="706" y="0"/>
                </a:moveTo>
                <a:cubicBezTo>
                  <a:pt x="677" y="0"/>
                  <a:pt x="647" y="30"/>
                  <a:pt x="587" y="90"/>
                </a:cubicBezTo>
                <a:lnTo>
                  <a:pt x="229" y="447"/>
                </a:lnTo>
                <a:cubicBezTo>
                  <a:pt x="164" y="512"/>
                  <a:pt x="187" y="525"/>
                  <a:pt x="257" y="525"/>
                </a:cubicBezTo>
                <a:lnTo>
                  <a:pt x="435" y="525"/>
                </a:lnTo>
                <a:lnTo>
                  <a:pt x="435" y="959"/>
                </a:lnTo>
                <a:cubicBezTo>
                  <a:pt x="435" y="1049"/>
                  <a:pt x="508" y="1122"/>
                  <a:pt x="597" y="1122"/>
                </a:cubicBezTo>
                <a:lnTo>
                  <a:pt x="815" y="1122"/>
                </a:lnTo>
                <a:cubicBezTo>
                  <a:pt x="904" y="1122"/>
                  <a:pt x="977" y="1049"/>
                  <a:pt x="977" y="959"/>
                </a:cubicBezTo>
                <a:lnTo>
                  <a:pt x="977" y="525"/>
                </a:lnTo>
                <a:lnTo>
                  <a:pt x="1155" y="525"/>
                </a:lnTo>
                <a:cubicBezTo>
                  <a:pt x="1232" y="525"/>
                  <a:pt x="1246" y="512"/>
                  <a:pt x="1181" y="447"/>
                </a:cubicBezTo>
                <a:lnTo>
                  <a:pt x="825" y="90"/>
                </a:lnTo>
                <a:cubicBezTo>
                  <a:pt x="765" y="31"/>
                  <a:pt x="736" y="1"/>
                  <a:pt x="706" y="0"/>
                </a:cubicBezTo>
                <a:close/>
                <a:moveTo>
                  <a:pt x="0" y="1013"/>
                </a:moveTo>
                <a:lnTo>
                  <a:pt x="0" y="1230"/>
                </a:lnTo>
                <a:cubicBezTo>
                  <a:pt x="0" y="1320"/>
                  <a:pt x="73" y="1393"/>
                  <a:pt x="163" y="1393"/>
                </a:cubicBezTo>
                <a:lnTo>
                  <a:pt x="1249" y="1393"/>
                </a:lnTo>
                <a:cubicBezTo>
                  <a:pt x="1339" y="1393"/>
                  <a:pt x="1412" y="1320"/>
                  <a:pt x="1412" y="1230"/>
                </a:cubicBezTo>
                <a:lnTo>
                  <a:pt x="1412" y="1013"/>
                </a:lnTo>
                <a:lnTo>
                  <a:pt x="1303" y="1013"/>
                </a:lnTo>
                <a:lnTo>
                  <a:pt x="1303" y="1230"/>
                </a:lnTo>
                <a:cubicBezTo>
                  <a:pt x="1303" y="1260"/>
                  <a:pt x="1279" y="1284"/>
                  <a:pt x="1249" y="1284"/>
                </a:cubicBezTo>
                <a:lnTo>
                  <a:pt x="163" y="1284"/>
                </a:lnTo>
                <a:cubicBezTo>
                  <a:pt x="133" y="1284"/>
                  <a:pt x="109" y="1260"/>
                  <a:pt x="109" y="1230"/>
                </a:cubicBezTo>
                <a:lnTo>
                  <a:pt x="109" y="1013"/>
                </a:lnTo>
                <a:lnTo>
                  <a:pt x="0" y="1013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      </a:t>
            </a:r>
          </a:p>
        </p:txBody>
      </p:sp>
      <p:sp>
        <p:nvSpPr>
          <p:cNvPr id="16" name="모서리가 둥근 직사각형 15">
            <a:extLst>
              <a:ext uri="{FF2B5EF4-FFF2-40B4-BE49-F238E27FC236}">
                <a16:creationId xmlns:a16="http://schemas.microsoft.com/office/drawing/2014/main" id="{0DD597EC-F9E0-D4A9-E3BA-B0027C5D7A03}"/>
              </a:ext>
            </a:extLst>
          </p:cNvPr>
          <p:cNvSpPr/>
          <p:nvPr/>
        </p:nvSpPr>
        <p:spPr>
          <a:xfrm>
            <a:off x="1387269" y="4268652"/>
            <a:ext cx="2149909" cy="20257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2024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년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_9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월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_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급여명세서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.pdf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17" name="Upload">
            <a:extLst>
              <a:ext uri="{FF2B5EF4-FFF2-40B4-BE49-F238E27FC236}">
                <a16:creationId xmlns:a16="http://schemas.microsoft.com/office/drawing/2014/main" id="{E413B7E5-8A51-BB9A-5247-1752710CBD4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335152" y="4308964"/>
            <a:ext cx="126612" cy="125370"/>
          </a:xfrm>
          <a:custGeom>
            <a:avLst/>
            <a:gdLst>
              <a:gd name="T0" fmla="*/ 706 w 1412"/>
              <a:gd name="T1" fmla="*/ 0 h 1393"/>
              <a:gd name="T2" fmla="*/ 587 w 1412"/>
              <a:gd name="T3" fmla="*/ 90 h 1393"/>
              <a:gd name="T4" fmla="*/ 229 w 1412"/>
              <a:gd name="T5" fmla="*/ 447 h 1393"/>
              <a:gd name="T6" fmla="*/ 257 w 1412"/>
              <a:gd name="T7" fmla="*/ 525 h 1393"/>
              <a:gd name="T8" fmla="*/ 435 w 1412"/>
              <a:gd name="T9" fmla="*/ 525 h 1393"/>
              <a:gd name="T10" fmla="*/ 435 w 1412"/>
              <a:gd name="T11" fmla="*/ 959 h 1393"/>
              <a:gd name="T12" fmla="*/ 597 w 1412"/>
              <a:gd name="T13" fmla="*/ 1122 h 1393"/>
              <a:gd name="T14" fmla="*/ 815 w 1412"/>
              <a:gd name="T15" fmla="*/ 1122 h 1393"/>
              <a:gd name="T16" fmla="*/ 977 w 1412"/>
              <a:gd name="T17" fmla="*/ 959 h 1393"/>
              <a:gd name="T18" fmla="*/ 977 w 1412"/>
              <a:gd name="T19" fmla="*/ 525 h 1393"/>
              <a:gd name="T20" fmla="*/ 1155 w 1412"/>
              <a:gd name="T21" fmla="*/ 525 h 1393"/>
              <a:gd name="T22" fmla="*/ 1181 w 1412"/>
              <a:gd name="T23" fmla="*/ 447 h 1393"/>
              <a:gd name="T24" fmla="*/ 825 w 1412"/>
              <a:gd name="T25" fmla="*/ 90 h 1393"/>
              <a:gd name="T26" fmla="*/ 706 w 1412"/>
              <a:gd name="T27" fmla="*/ 0 h 1393"/>
              <a:gd name="T28" fmla="*/ 0 w 1412"/>
              <a:gd name="T29" fmla="*/ 1013 h 1393"/>
              <a:gd name="T30" fmla="*/ 0 w 1412"/>
              <a:gd name="T31" fmla="*/ 1230 h 1393"/>
              <a:gd name="T32" fmla="*/ 163 w 1412"/>
              <a:gd name="T33" fmla="*/ 1393 h 1393"/>
              <a:gd name="T34" fmla="*/ 1249 w 1412"/>
              <a:gd name="T35" fmla="*/ 1393 h 1393"/>
              <a:gd name="T36" fmla="*/ 1412 w 1412"/>
              <a:gd name="T37" fmla="*/ 1230 h 1393"/>
              <a:gd name="T38" fmla="*/ 1412 w 1412"/>
              <a:gd name="T39" fmla="*/ 1013 h 1393"/>
              <a:gd name="T40" fmla="*/ 1303 w 1412"/>
              <a:gd name="T41" fmla="*/ 1013 h 1393"/>
              <a:gd name="T42" fmla="*/ 1303 w 1412"/>
              <a:gd name="T43" fmla="*/ 1230 h 1393"/>
              <a:gd name="T44" fmla="*/ 1249 w 1412"/>
              <a:gd name="T45" fmla="*/ 1284 h 1393"/>
              <a:gd name="T46" fmla="*/ 163 w 1412"/>
              <a:gd name="T47" fmla="*/ 1284 h 1393"/>
              <a:gd name="T48" fmla="*/ 109 w 1412"/>
              <a:gd name="T49" fmla="*/ 1230 h 1393"/>
              <a:gd name="T50" fmla="*/ 109 w 1412"/>
              <a:gd name="T51" fmla="*/ 1013 h 1393"/>
              <a:gd name="T52" fmla="*/ 0 w 1412"/>
              <a:gd name="T53" fmla="*/ 1013 h 1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412" h="1393">
                <a:moveTo>
                  <a:pt x="706" y="0"/>
                </a:moveTo>
                <a:cubicBezTo>
                  <a:pt x="677" y="0"/>
                  <a:pt x="647" y="30"/>
                  <a:pt x="587" y="90"/>
                </a:cubicBezTo>
                <a:lnTo>
                  <a:pt x="229" y="447"/>
                </a:lnTo>
                <a:cubicBezTo>
                  <a:pt x="164" y="512"/>
                  <a:pt x="187" y="525"/>
                  <a:pt x="257" y="525"/>
                </a:cubicBezTo>
                <a:lnTo>
                  <a:pt x="435" y="525"/>
                </a:lnTo>
                <a:lnTo>
                  <a:pt x="435" y="959"/>
                </a:lnTo>
                <a:cubicBezTo>
                  <a:pt x="435" y="1049"/>
                  <a:pt x="508" y="1122"/>
                  <a:pt x="597" y="1122"/>
                </a:cubicBezTo>
                <a:lnTo>
                  <a:pt x="815" y="1122"/>
                </a:lnTo>
                <a:cubicBezTo>
                  <a:pt x="904" y="1122"/>
                  <a:pt x="977" y="1049"/>
                  <a:pt x="977" y="959"/>
                </a:cubicBezTo>
                <a:lnTo>
                  <a:pt x="977" y="525"/>
                </a:lnTo>
                <a:lnTo>
                  <a:pt x="1155" y="525"/>
                </a:lnTo>
                <a:cubicBezTo>
                  <a:pt x="1232" y="525"/>
                  <a:pt x="1246" y="512"/>
                  <a:pt x="1181" y="447"/>
                </a:cubicBezTo>
                <a:lnTo>
                  <a:pt x="825" y="90"/>
                </a:lnTo>
                <a:cubicBezTo>
                  <a:pt x="765" y="31"/>
                  <a:pt x="736" y="1"/>
                  <a:pt x="706" y="0"/>
                </a:cubicBezTo>
                <a:close/>
                <a:moveTo>
                  <a:pt x="0" y="1013"/>
                </a:moveTo>
                <a:lnTo>
                  <a:pt x="0" y="1230"/>
                </a:lnTo>
                <a:cubicBezTo>
                  <a:pt x="0" y="1320"/>
                  <a:pt x="73" y="1393"/>
                  <a:pt x="163" y="1393"/>
                </a:cubicBezTo>
                <a:lnTo>
                  <a:pt x="1249" y="1393"/>
                </a:lnTo>
                <a:cubicBezTo>
                  <a:pt x="1339" y="1393"/>
                  <a:pt x="1412" y="1320"/>
                  <a:pt x="1412" y="1230"/>
                </a:cubicBezTo>
                <a:lnTo>
                  <a:pt x="1412" y="1013"/>
                </a:lnTo>
                <a:lnTo>
                  <a:pt x="1303" y="1013"/>
                </a:lnTo>
                <a:lnTo>
                  <a:pt x="1303" y="1230"/>
                </a:lnTo>
                <a:cubicBezTo>
                  <a:pt x="1303" y="1260"/>
                  <a:pt x="1279" y="1284"/>
                  <a:pt x="1249" y="1284"/>
                </a:cubicBezTo>
                <a:lnTo>
                  <a:pt x="163" y="1284"/>
                </a:lnTo>
                <a:cubicBezTo>
                  <a:pt x="133" y="1284"/>
                  <a:pt x="109" y="1260"/>
                  <a:pt x="109" y="1230"/>
                </a:cubicBezTo>
                <a:lnTo>
                  <a:pt x="109" y="1013"/>
                </a:lnTo>
                <a:lnTo>
                  <a:pt x="0" y="1013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    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5B7B6B5-16DA-988B-6C4F-8DCA7AF361A8}"/>
              </a:ext>
            </a:extLst>
          </p:cNvPr>
          <p:cNvSpPr txBox="1"/>
          <p:nvPr/>
        </p:nvSpPr>
        <p:spPr>
          <a:xfrm>
            <a:off x="630316" y="3606366"/>
            <a:ext cx="1005530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Placeholder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702B3F-3383-C841-500F-14D51C75D900}"/>
              </a:ext>
            </a:extLst>
          </p:cNvPr>
          <p:cNvSpPr txBox="1"/>
          <p:nvPr/>
        </p:nvSpPr>
        <p:spPr>
          <a:xfrm>
            <a:off x="630316" y="3947575"/>
            <a:ext cx="1005530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기본형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07BE681-9598-9B02-F154-10FEC52DF9CA}"/>
              </a:ext>
            </a:extLst>
          </p:cNvPr>
          <p:cNvSpPr txBox="1"/>
          <p:nvPr/>
        </p:nvSpPr>
        <p:spPr>
          <a:xfrm>
            <a:off x="630316" y="4278091"/>
            <a:ext cx="1005530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필수 값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5FD9B3-F956-6BFB-63D1-6055E00A3342}"/>
              </a:ext>
            </a:extLst>
          </p:cNvPr>
          <p:cNvSpPr txBox="1"/>
          <p:nvPr/>
        </p:nvSpPr>
        <p:spPr>
          <a:xfrm>
            <a:off x="630316" y="4598889"/>
            <a:ext cx="1005530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말 줄임 표시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모서리가 둥근 직사각형 15">
            <a:extLst>
              <a:ext uri="{FF2B5EF4-FFF2-40B4-BE49-F238E27FC236}">
                <a16:creationId xmlns:a16="http://schemas.microsoft.com/office/drawing/2014/main" id="{D81EECA1-03A1-2F75-4BA8-AADD3EC03B59}"/>
              </a:ext>
            </a:extLst>
          </p:cNvPr>
          <p:cNvSpPr/>
          <p:nvPr/>
        </p:nvSpPr>
        <p:spPr>
          <a:xfrm>
            <a:off x="1387269" y="4944710"/>
            <a:ext cx="2149909" cy="20257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r>
              <a:rPr kumimoji="1" lang="en-US" altLang="ko-KR" sz="700" spc="-60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HINT TEXT</a:t>
            </a:r>
            <a:endParaRPr kumimoji="1" lang="ko-Kore-KR" altLang="en-US" sz="700" spc="-60" dirty="0" err="1">
              <a:solidFill>
                <a:srgbClr val="7F7F7F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3" name="Upload">
            <a:extLst>
              <a:ext uri="{FF2B5EF4-FFF2-40B4-BE49-F238E27FC236}">
                <a16:creationId xmlns:a16="http://schemas.microsoft.com/office/drawing/2014/main" id="{A89DE7C6-DDDB-0FFC-4ADD-BB0D1BF6E5C1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335152" y="4985022"/>
            <a:ext cx="126612" cy="125370"/>
          </a:xfrm>
          <a:custGeom>
            <a:avLst/>
            <a:gdLst>
              <a:gd name="T0" fmla="*/ 706 w 1412"/>
              <a:gd name="T1" fmla="*/ 0 h 1393"/>
              <a:gd name="T2" fmla="*/ 587 w 1412"/>
              <a:gd name="T3" fmla="*/ 90 h 1393"/>
              <a:gd name="T4" fmla="*/ 229 w 1412"/>
              <a:gd name="T5" fmla="*/ 447 h 1393"/>
              <a:gd name="T6" fmla="*/ 257 w 1412"/>
              <a:gd name="T7" fmla="*/ 525 h 1393"/>
              <a:gd name="T8" fmla="*/ 435 w 1412"/>
              <a:gd name="T9" fmla="*/ 525 h 1393"/>
              <a:gd name="T10" fmla="*/ 435 w 1412"/>
              <a:gd name="T11" fmla="*/ 959 h 1393"/>
              <a:gd name="T12" fmla="*/ 597 w 1412"/>
              <a:gd name="T13" fmla="*/ 1122 h 1393"/>
              <a:gd name="T14" fmla="*/ 815 w 1412"/>
              <a:gd name="T15" fmla="*/ 1122 h 1393"/>
              <a:gd name="T16" fmla="*/ 977 w 1412"/>
              <a:gd name="T17" fmla="*/ 959 h 1393"/>
              <a:gd name="T18" fmla="*/ 977 w 1412"/>
              <a:gd name="T19" fmla="*/ 525 h 1393"/>
              <a:gd name="T20" fmla="*/ 1155 w 1412"/>
              <a:gd name="T21" fmla="*/ 525 h 1393"/>
              <a:gd name="T22" fmla="*/ 1181 w 1412"/>
              <a:gd name="T23" fmla="*/ 447 h 1393"/>
              <a:gd name="T24" fmla="*/ 825 w 1412"/>
              <a:gd name="T25" fmla="*/ 90 h 1393"/>
              <a:gd name="T26" fmla="*/ 706 w 1412"/>
              <a:gd name="T27" fmla="*/ 0 h 1393"/>
              <a:gd name="T28" fmla="*/ 0 w 1412"/>
              <a:gd name="T29" fmla="*/ 1013 h 1393"/>
              <a:gd name="T30" fmla="*/ 0 w 1412"/>
              <a:gd name="T31" fmla="*/ 1230 h 1393"/>
              <a:gd name="T32" fmla="*/ 163 w 1412"/>
              <a:gd name="T33" fmla="*/ 1393 h 1393"/>
              <a:gd name="T34" fmla="*/ 1249 w 1412"/>
              <a:gd name="T35" fmla="*/ 1393 h 1393"/>
              <a:gd name="T36" fmla="*/ 1412 w 1412"/>
              <a:gd name="T37" fmla="*/ 1230 h 1393"/>
              <a:gd name="T38" fmla="*/ 1412 w 1412"/>
              <a:gd name="T39" fmla="*/ 1013 h 1393"/>
              <a:gd name="T40" fmla="*/ 1303 w 1412"/>
              <a:gd name="T41" fmla="*/ 1013 h 1393"/>
              <a:gd name="T42" fmla="*/ 1303 w 1412"/>
              <a:gd name="T43" fmla="*/ 1230 h 1393"/>
              <a:gd name="T44" fmla="*/ 1249 w 1412"/>
              <a:gd name="T45" fmla="*/ 1284 h 1393"/>
              <a:gd name="T46" fmla="*/ 163 w 1412"/>
              <a:gd name="T47" fmla="*/ 1284 h 1393"/>
              <a:gd name="T48" fmla="*/ 109 w 1412"/>
              <a:gd name="T49" fmla="*/ 1230 h 1393"/>
              <a:gd name="T50" fmla="*/ 109 w 1412"/>
              <a:gd name="T51" fmla="*/ 1013 h 1393"/>
              <a:gd name="T52" fmla="*/ 0 w 1412"/>
              <a:gd name="T53" fmla="*/ 1013 h 1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412" h="1393">
                <a:moveTo>
                  <a:pt x="706" y="0"/>
                </a:moveTo>
                <a:cubicBezTo>
                  <a:pt x="677" y="0"/>
                  <a:pt x="647" y="30"/>
                  <a:pt x="587" y="90"/>
                </a:cubicBezTo>
                <a:lnTo>
                  <a:pt x="229" y="447"/>
                </a:lnTo>
                <a:cubicBezTo>
                  <a:pt x="164" y="512"/>
                  <a:pt x="187" y="525"/>
                  <a:pt x="257" y="525"/>
                </a:cubicBezTo>
                <a:lnTo>
                  <a:pt x="435" y="525"/>
                </a:lnTo>
                <a:lnTo>
                  <a:pt x="435" y="959"/>
                </a:lnTo>
                <a:cubicBezTo>
                  <a:pt x="435" y="1049"/>
                  <a:pt x="508" y="1122"/>
                  <a:pt x="597" y="1122"/>
                </a:cubicBezTo>
                <a:lnTo>
                  <a:pt x="815" y="1122"/>
                </a:lnTo>
                <a:cubicBezTo>
                  <a:pt x="904" y="1122"/>
                  <a:pt x="977" y="1049"/>
                  <a:pt x="977" y="959"/>
                </a:cubicBezTo>
                <a:lnTo>
                  <a:pt x="977" y="525"/>
                </a:lnTo>
                <a:lnTo>
                  <a:pt x="1155" y="525"/>
                </a:lnTo>
                <a:cubicBezTo>
                  <a:pt x="1232" y="525"/>
                  <a:pt x="1246" y="512"/>
                  <a:pt x="1181" y="447"/>
                </a:cubicBezTo>
                <a:lnTo>
                  <a:pt x="825" y="90"/>
                </a:lnTo>
                <a:cubicBezTo>
                  <a:pt x="765" y="31"/>
                  <a:pt x="736" y="1"/>
                  <a:pt x="706" y="0"/>
                </a:cubicBezTo>
                <a:close/>
                <a:moveTo>
                  <a:pt x="0" y="1013"/>
                </a:moveTo>
                <a:lnTo>
                  <a:pt x="0" y="1230"/>
                </a:lnTo>
                <a:cubicBezTo>
                  <a:pt x="0" y="1320"/>
                  <a:pt x="73" y="1393"/>
                  <a:pt x="163" y="1393"/>
                </a:cubicBezTo>
                <a:lnTo>
                  <a:pt x="1249" y="1393"/>
                </a:lnTo>
                <a:cubicBezTo>
                  <a:pt x="1339" y="1393"/>
                  <a:pt x="1412" y="1320"/>
                  <a:pt x="1412" y="1230"/>
                </a:cubicBezTo>
                <a:lnTo>
                  <a:pt x="1412" y="1013"/>
                </a:lnTo>
                <a:lnTo>
                  <a:pt x="1303" y="1013"/>
                </a:lnTo>
                <a:lnTo>
                  <a:pt x="1303" y="1230"/>
                </a:lnTo>
                <a:cubicBezTo>
                  <a:pt x="1303" y="1260"/>
                  <a:pt x="1279" y="1284"/>
                  <a:pt x="1249" y="1284"/>
                </a:cubicBezTo>
                <a:lnTo>
                  <a:pt x="163" y="1284"/>
                </a:lnTo>
                <a:cubicBezTo>
                  <a:pt x="133" y="1284"/>
                  <a:pt x="109" y="1260"/>
                  <a:pt x="109" y="1230"/>
                </a:cubicBezTo>
                <a:lnTo>
                  <a:pt x="109" y="1013"/>
                </a:lnTo>
                <a:lnTo>
                  <a:pt x="0" y="1013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     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3F9E2C5-D91F-927D-DDBE-D3C55D76FB19}"/>
              </a:ext>
            </a:extLst>
          </p:cNvPr>
          <p:cNvSpPr txBox="1"/>
          <p:nvPr/>
        </p:nvSpPr>
        <p:spPr>
          <a:xfrm>
            <a:off x="630316" y="4954149"/>
            <a:ext cx="1005530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비활성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모서리가 둥근 직사각형 15">
            <a:extLst>
              <a:ext uri="{FF2B5EF4-FFF2-40B4-BE49-F238E27FC236}">
                <a16:creationId xmlns:a16="http://schemas.microsoft.com/office/drawing/2014/main" id="{151B1D18-6303-81DE-143A-BC8B9AEA1EEE}"/>
              </a:ext>
            </a:extLst>
          </p:cNvPr>
          <p:cNvSpPr/>
          <p:nvPr/>
        </p:nvSpPr>
        <p:spPr>
          <a:xfrm>
            <a:off x="5781715" y="3934714"/>
            <a:ext cx="2149909" cy="20257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2024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년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_9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월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_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급여명세서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.pdf 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외 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3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건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6" name="Upload">
            <a:extLst>
              <a:ext uri="{FF2B5EF4-FFF2-40B4-BE49-F238E27FC236}">
                <a16:creationId xmlns:a16="http://schemas.microsoft.com/office/drawing/2014/main" id="{90C568E4-358B-2DE0-7B4B-6FF04EDC05A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7729598" y="3975026"/>
            <a:ext cx="126612" cy="125370"/>
          </a:xfrm>
          <a:custGeom>
            <a:avLst/>
            <a:gdLst>
              <a:gd name="T0" fmla="*/ 706 w 1412"/>
              <a:gd name="T1" fmla="*/ 0 h 1393"/>
              <a:gd name="T2" fmla="*/ 587 w 1412"/>
              <a:gd name="T3" fmla="*/ 90 h 1393"/>
              <a:gd name="T4" fmla="*/ 229 w 1412"/>
              <a:gd name="T5" fmla="*/ 447 h 1393"/>
              <a:gd name="T6" fmla="*/ 257 w 1412"/>
              <a:gd name="T7" fmla="*/ 525 h 1393"/>
              <a:gd name="T8" fmla="*/ 435 w 1412"/>
              <a:gd name="T9" fmla="*/ 525 h 1393"/>
              <a:gd name="T10" fmla="*/ 435 w 1412"/>
              <a:gd name="T11" fmla="*/ 959 h 1393"/>
              <a:gd name="T12" fmla="*/ 597 w 1412"/>
              <a:gd name="T13" fmla="*/ 1122 h 1393"/>
              <a:gd name="T14" fmla="*/ 815 w 1412"/>
              <a:gd name="T15" fmla="*/ 1122 h 1393"/>
              <a:gd name="T16" fmla="*/ 977 w 1412"/>
              <a:gd name="T17" fmla="*/ 959 h 1393"/>
              <a:gd name="T18" fmla="*/ 977 w 1412"/>
              <a:gd name="T19" fmla="*/ 525 h 1393"/>
              <a:gd name="T20" fmla="*/ 1155 w 1412"/>
              <a:gd name="T21" fmla="*/ 525 h 1393"/>
              <a:gd name="T22" fmla="*/ 1181 w 1412"/>
              <a:gd name="T23" fmla="*/ 447 h 1393"/>
              <a:gd name="T24" fmla="*/ 825 w 1412"/>
              <a:gd name="T25" fmla="*/ 90 h 1393"/>
              <a:gd name="T26" fmla="*/ 706 w 1412"/>
              <a:gd name="T27" fmla="*/ 0 h 1393"/>
              <a:gd name="T28" fmla="*/ 0 w 1412"/>
              <a:gd name="T29" fmla="*/ 1013 h 1393"/>
              <a:gd name="T30" fmla="*/ 0 w 1412"/>
              <a:gd name="T31" fmla="*/ 1230 h 1393"/>
              <a:gd name="T32" fmla="*/ 163 w 1412"/>
              <a:gd name="T33" fmla="*/ 1393 h 1393"/>
              <a:gd name="T34" fmla="*/ 1249 w 1412"/>
              <a:gd name="T35" fmla="*/ 1393 h 1393"/>
              <a:gd name="T36" fmla="*/ 1412 w 1412"/>
              <a:gd name="T37" fmla="*/ 1230 h 1393"/>
              <a:gd name="T38" fmla="*/ 1412 w 1412"/>
              <a:gd name="T39" fmla="*/ 1013 h 1393"/>
              <a:gd name="T40" fmla="*/ 1303 w 1412"/>
              <a:gd name="T41" fmla="*/ 1013 h 1393"/>
              <a:gd name="T42" fmla="*/ 1303 w 1412"/>
              <a:gd name="T43" fmla="*/ 1230 h 1393"/>
              <a:gd name="T44" fmla="*/ 1249 w 1412"/>
              <a:gd name="T45" fmla="*/ 1284 h 1393"/>
              <a:gd name="T46" fmla="*/ 163 w 1412"/>
              <a:gd name="T47" fmla="*/ 1284 h 1393"/>
              <a:gd name="T48" fmla="*/ 109 w 1412"/>
              <a:gd name="T49" fmla="*/ 1230 h 1393"/>
              <a:gd name="T50" fmla="*/ 109 w 1412"/>
              <a:gd name="T51" fmla="*/ 1013 h 1393"/>
              <a:gd name="T52" fmla="*/ 0 w 1412"/>
              <a:gd name="T53" fmla="*/ 1013 h 1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412" h="1393">
                <a:moveTo>
                  <a:pt x="706" y="0"/>
                </a:moveTo>
                <a:cubicBezTo>
                  <a:pt x="677" y="0"/>
                  <a:pt x="647" y="30"/>
                  <a:pt x="587" y="90"/>
                </a:cubicBezTo>
                <a:lnTo>
                  <a:pt x="229" y="447"/>
                </a:lnTo>
                <a:cubicBezTo>
                  <a:pt x="164" y="512"/>
                  <a:pt x="187" y="525"/>
                  <a:pt x="257" y="525"/>
                </a:cubicBezTo>
                <a:lnTo>
                  <a:pt x="435" y="525"/>
                </a:lnTo>
                <a:lnTo>
                  <a:pt x="435" y="959"/>
                </a:lnTo>
                <a:cubicBezTo>
                  <a:pt x="435" y="1049"/>
                  <a:pt x="508" y="1122"/>
                  <a:pt x="597" y="1122"/>
                </a:cubicBezTo>
                <a:lnTo>
                  <a:pt x="815" y="1122"/>
                </a:lnTo>
                <a:cubicBezTo>
                  <a:pt x="904" y="1122"/>
                  <a:pt x="977" y="1049"/>
                  <a:pt x="977" y="959"/>
                </a:cubicBezTo>
                <a:lnTo>
                  <a:pt x="977" y="525"/>
                </a:lnTo>
                <a:lnTo>
                  <a:pt x="1155" y="525"/>
                </a:lnTo>
                <a:cubicBezTo>
                  <a:pt x="1232" y="525"/>
                  <a:pt x="1246" y="512"/>
                  <a:pt x="1181" y="447"/>
                </a:cubicBezTo>
                <a:lnTo>
                  <a:pt x="825" y="90"/>
                </a:lnTo>
                <a:cubicBezTo>
                  <a:pt x="765" y="31"/>
                  <a:pt x="736" y="1"/>
                  <a:pt x="706" y="0"/>
                </a:cubicBezTo>
                <a:close/>
                <a:moveTo>
                  <a:pt x="0" y="1013"/>
                </a:moveTo>
                <a:lnTo>
                  <a:pt x="0" y="1230"/>
                </a:lnTo>
                <a:cubicBezTo>
                  <a:pt x="0" y="1320"/>
                  <a:pt x="73" y="1393"/>
                  <a:pt x="163" y="1393"/>
                </a:cubicBezTo>
                <a:lnTo>
                  <a:pt x="1249" y="1393"/>
                </a:lnTo>
                <a:cubicBezTo>
                  <a:pt x="1339" y="1393"/>
                  <a:pt x="1412" y="1320"/>
                  <a:pt x="1412" y="1230"/>
                </a:cubicBezTo>
                <a:lnTo>
                  <a:pt x="1412" y="1013"/>
                </a:lnTo>
                <a:lnTo>
                  <a:pt x="1303" y="1013"/>
                </a:lnTo>
                <a:lnTo>
                  <a:pt x="1303" y="1230"/>
                </a:lnTo>
                <a:cubicBezTo>
                  <a:pt x="1303" y="1260"/>
                  <a:pt x="1279" y="1284"/>
                  <a:pt x="1249" y="1284"/>
                </a:cubicBezTo>
                <a:lnTo>
                  <a:pt x="163" y="1284"/>
                </a:lnTo>
                <a:cubicBezTo>
                  <a:pt x="133" y="1284"/>
                  <a:pt x="109" y="1260"/>
                  <a:pt x="109" y="1230"/>
                </a:cubicBezTo>
                <a:lnTo>
                  <a:pt x="109" y="1013"/>
                </a:lnTo>
                <a:lnTo>
                  <a:pt x="0" y="1013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     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829E090-DA59-A7DD-0EFD-16E9C6F0185A}"/>
              </a:ext>
            </a:extLst>
          </p:cNvPr>
          <p:cNvSpPr txBox="1"/>
          <p:nvPr/>
        </p:nvSpPr>
        <p:spPr>
          <a:xfrm>
            <a:off x="5024763" y="3941152"/>
            <a:ext cx="1005530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멀티 파일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" name="모서리가 둥근 직사각형 15">
            <a:extLst>
              <a:ext uri="{FF2B5EF4-FFF2-40B4-BE49-F238E27FC236}">
                <a16:creationId xmlns:a16="http://schemas.microsoft.com/office/drawing/2014/main" id="{46F497D7-910A-4526-9E81-1D8EC642071B}"/>
              </a:ext>
            </a:extLst>
          </p:cNvPr>
          <p:cNvSpPr/>
          <p:nvPr/>
        </p:nvSpPr>
        <p:spPr>
          <a:xfrm>
            <a:off x="5781715" y="4263201"/>
            <a:ext cx="1428867" cy="20257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2024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년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_9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월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_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급여명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….pdf 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외 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3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건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9" name="Upload">
            <a:extLst>
              <a:ext uri="{FF2B5EF4-FFF2-40B4-BE49-F238E27FC236}">
                <a16:creationId xmlns:a16="http://schemas.microsoft.com/office/drawing/2014/main" id="{E19CF4C2-ED21-830D-E532-F31EF1060ABD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7018947" y="4303513"/>
            <a:ext cx="126612" cy="125370"/>
          </a:xfrm>
          <a:custGeom>
            <a:avLst/>
            <a:gdLst>
              <a:gd name="T0" fmla="*/ 706 w 1412"/>
              <a:gd name="T1" fmla="*/ 0 h 1393"/>
              <a:gd name="T2" fmla="*/ 587 w 1412"/>
              <a:gd name="T3" fmla="*/ 90 h 1393"/>
              <a:gd name="T4" fmla="*/ 229 w 1412"/>
              <a:gd name="T5" fmla="*/ 447 h 1393"/>
              <a:gd name="T6" fmla="*/ 257 w 1412"/>
              <a:gd name="T7" fmla="*/ 525 h 1393"/>
              <a:gd name="T8" fmla="*/ 435 w 1412"/>
              <a:gd name="T9" fmla="*/ 525 h 1393"/>
              <a:gd name="T10" fmla="*/ 435 w 1412"/>
              <a:gd name="T11" fmla="*/ 959 h 1393"/>
              <a:gd name="T12" fmla="*/ 597 w 1412"/>
              <a:gd name="T13" fmla="*/ 1122 h 1393"/>
              <a:gd name="T14" fmla="*/ 815 w 1412"/>
              <a:gd name="T15" fmla="*/ 1122 h 1393"/>
              <a:gd name="T16" fmla="*/ 977 w 1412"/>
              <a:gd name="T17" fmla="*/ 959 h 1393"/>
              <a:gd name="T18" fmla="*/ 977 w 1412"/>
              <a:gd name="T19" fmla="*/ 525 h 1393"/>
              <a:gd name="T20" fmla="*/ 1155 w 1412"/>
              <a:gd name="T21" fmla="*/ 525 h 1393"/>
              <a:gd name="T22" fmla="*/ 1181 w 1412"/>
              <a:gd name="T23" fmla="*/ 447 h 1393"/>
              <a:gd name="T24" fmla="*/ 825 w 1412"/>
              <a:gd name="T25" fmla="*/ 90 h 1393"/>
              <a:gd name="T26" fmla="*/ 706 w 1412"/>
              <a:gd name="T27" fmla="*/ 0 h 1393"/>
              <a:gd name="T28" fmla="*/ 0 w 1412"/>
              <a:gd name="T29" fmla="*/ 1013 h 1393"/>
              <a:gd name="T30" fmla="*/ 0 w 1412"/>
              <a:gd name="T31" fmla="*/ 1230 h 1393"/>
              <a:gd name="T32" fmla="*/ 163 w 1412"/>
              <a:gd name="T33" fmla="*/ 1393 h 1393"/>
              <a:gd name="T34" fmla="*/ 1249 w 1412"/>
              <a:gd name="T35" fmla="*/ 1393 h 1393"/>
              <a:gd name="T36" fmla="*/ 1412 w 1412"/>
              <a:gd name="T37" fmla="*/ 1230 h 1393"/>
              <a:gd name="T38" fmla="*/ 1412 w 1412"/>
              <a:gd name="T39" fmla="*/ 1013 h 1393"/>
              <a:gd name="T40" fmla="*/ 1303 w 1412"/>
              <a:gd name="T41" fmla="*/ 1013 h 1393"/>
              <a:gd name="T42" fmla="*/ 1303 w 1412"/>
              <a:gd name="T43" fmla="*/ 1230 h 1393"/>
              <a:gd name="T44" fmla="*/ 1249 w 1412"/>
              <a:gd name="T45" fmla="*/ 1284 h 1393"/>
              <a:gd name="T46" fmla="*/ 163 w 1412"/>
              <a:gd name="T47" fmla="*/ 1284 h 1393"/>
              <a:gd name="T48" fmla="*/ 109 w 1412"/>
              <a:gd name="T49" fmla="*/ 1230 h 1393"/>
              <a:gd name="T50" fmla="*/ 109 w 1412"/>
              <a:gd name="T51" fmla="*/ 1013 h 1393"/>
              <a:gd name="T52" fmla="*/ 0 w 1412"/>
              <a:gd name="T53" fmla="*/ 1013 h 1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412" h="1393">
                <a:moveTo>
                  <a:pt x="706" y="0"/>
                </a:moveTo>
                <a:cubicBezTo>
                  <a:pt x="677" y="0"/>
                  <a:pt x="647" y="30"/>
                  <a:pt x="587" y="90"/>
                </a:cubicBezTo>
                <a:lnTo>
                  <a:pt x="229" y="447"/>
                </a:lnTo>
                <a:cubicBezTo>
                  <a:pt x="164" y="512"/>
                  <a:pt x="187" y="525"/>
                  <a:pt x="257" y="525"/>
                </a:cubicBezTo>
                <a:lnTo>
                  <a:pt x="435" y="525"/>
                </a:lnTo>
                <a:lnTo>
                  <a:pt x="435" y="959"/>
                </a:lnTo>
                <a:cubicBezTo>
                  <a:pt x="435" y="1049"/>
                  <a:pt x="508" y="1122"/>
                  <a:pt x="597" y="1122"/>
                </a:cubicBezTo>
                <a:lnTo>
                  <a:pt x="815" y="1122"/>
                </a:lnTo>
                <a:cubicBezTo>
                  <a:pt x="904" y="1122"/>
                  <a:pt x="977" y="1049"/>
                  <a:pt x="977" y="959"/>
                </a:cubicBezTo>
                <a:lnTo>
                  <a:pt x="977" y="525"/>
                </a:lnTo>
                <a:lnTo>
                  <a:pt x="1155" y="525"/>
                </a:lnTo>
                <a:cubicBezTo>
                  <a:pt x="1232" y="525"/>
                  <a:pt x="1246" y="512"/>
                  <a:pt x="1181" y="447"/>
                </a:cubicBezTo>
                <a:lnTo>
                  <a:pt x="825" y="90"/>
                </a:lnTo>
                <a:cubicBezTo>
                  <a:pt x="765" y="31"/>
                  <a:pt x="736" y="1"/>
                  <a:pt x="706" y="0"/>
                </a:cubicBezTo>
                <a:close/>
                <a:moveTo>
                  <a:pt x="0" y="1013"/>
                </a:moveTo>
                <a:lnTo>
                  <a:pt x="0" y="1230"/>
                </a:lnTo>
                <a:cubicBezTo>
                  <a:pt x="0" y="1320"/>
                  <a:pt x="73" y="1393"/>
                  <a:pt x="163" y="1393"/>
                </a:cubicBezTo>
                <a:lnTo>
                  <a:pt x="1249" y="1393"/>
                </a:lnTo>
                <a:cubicBezTo>
                  <a:pt x="1339" y="1393"/>
                  <a:pt x="1412" y="1320"/>
                  <a:pt x="1412" y="1230"/>
                </a:cubicBezTo>
                <a:lnTo>
                  <a:pt x="1412" y="1013"/>
                </a:lnTo>
                <a:lnTo>
                  <a:pt x="1303" y="1013"/>
                </a:lnTo>
                <a:lnTo>
                  <a:pt x="1303" y="1230"/>
                </a:lnTo>
                <a:cubicBezTo>
                  <a:pt x="1303" y="1260"/>
                  <a:pt x="1279" y="1284"/>
                  <a:pt x="1249" y="1284"/>
                </a:cubicBezTo>
                <a:lnTo>
                  <a:pt x="163" y="1284"/>
                </a:lnTo>
                <a:cubicBezTo>
                  <a:pt x="133" y="1284"/>
                  <a:pt x="109" y="1260"/>
                  <a:pt x="109" y="1230"/>
                </a:cubicBezTo>
                <a:lnTo>
                  <a:pt x="109" y="1013"/>
                </a:lnTo>
                <a:lnTo>
                  <a:pt x="0" y="1013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     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84DA275-D777-3109-81C0-8C930DDA0EEB}"/>
              </a:ext>
            </a:extLst>
          </p:cNvPr>
          <p:cNvSpPr txBox="1"/>
          <p:nvPr/>
        </p:nvSpPr>
        <p:spPr>
          <a:xfrm>
            <a:off x="5024762" y="4272134"/>
            <a:ext cx="1005530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말 줄임 표시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6EF6D3BA-F56B-5C47-0777-C1254E55FFFB}"/>
              </a:ext>
            </a:extLst>
          </p:cNvPr>
          <p:cNvGrpSpPr/>
          <p:nvPr/>
        </p:nvGrpSpPr>
        <p:grpSpPr>
          <a:xfrm>
            <a:off x="452438" y="2269723"/>
            <a:ext cx="4465893" cy="981912"/>
            <a:chOff x="452438" y="2269723"/>
            <a:chExt cx="4465893" cy="981912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9ACE84E1-6674-0BD4-A416-F279CE8F6BC0}"/>
                </a:ext>
              </a:extLst>
            </p:cNvPr>
            <p:cNvSpPr txBox="1"/>
            <p:nvPr/>
          </p:nvSpPr>
          <p:spPr>
            <a:xfrm>
              <a:off x="454281" y="2536759"/>
              <a:ext cx="4464050" cy="71487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L="171450" indent="-171450">
                <a:lnSpc>
                  <a:spcPct val="120000"/>
                </a:lnSpc>
                <a:buFontTx/>
                <a:buChar char="-"/>
                <a:defRPr kumimoji="1" sz="80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시스템 파일 업로드를 이용한다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지원파일 형식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: JPG GIF, PNG, PDF / 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최대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5MB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의 파일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N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개까지 첨부가능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(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더존 가이드 기준 확인 필요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)</a:t>
              </a:r>
            </a:p>
            <a:p>
              <a:pPr>
                <a:lnSpc>
                  <a:spcPct val="150000"/>
                </a:lnSpc>
              </a:pP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파일명 최대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줄 노출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…..JPG</a:t>
              </a:r>
            </a:p>
            <a:p>
              <a:pPr marL="0" indent="0">
                <a:lnSpc>
                  <a:spcPct val="150000"/>
                </a:lnSpc>
                <a:buNone/>
              </a:pPr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F69BD0-A182-19DB-E874-8962CF674C22}"/>
                </a:ext>
              </a:extLst>
            </p:cNvPr>
            <p:cNvSpPr txBox="1"/>
            <p:nvPr/>
          </p:nvSpPr>
          <p:spPr>
            <a:xfrm>
              <a:off x="452438" y="2269723"/>
              <a:ext cx="503664" cy="16087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싱글 업로드</a:t>
              </a:r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68B993D2-D100-729F-3D36-105DFC04941F}"/>
              </a:ext>
            </a:extLst>
          </p:cNvPr>
          <p:cNvGrpSpPr/>
          <p:nvPr/>
        </p:nvGrpSpPr>
        <p:grpSpPr>
          <a:xfrm>
            <a:off x="5139848" y="2269723"/>
            <a:ext cx="4465893" cy="825295"/>
            <a:chOff x="5139848" y="2336416"/>
            <a:chExt cx="4465893" cy="82529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0375E5A-12D6-50AF-F5CE-85C61AA35BE7}"/>
                </a:ext>
              </a:extLst>
            </p:cNvPr>
            <p:cNvSpPr txBox="1"/>
            <p:nvPr/>
          </p:nvSpPr>
          <p:spPr>
            <a:xfrm>
              <a:off x="5141691" y="2631501"/>
              <a:ext cx="4464050" cy="5302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L="171450" indent="-171450">
                <a:lnSpc>
                  <a:spcPct val="120000"/>
                </a:lnSpc>
                <a:buFontTx/>
                <a:buChar char="-"/>
                <a:defRPr kumimoji="1" sz="80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표시 형식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: 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파일 명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+ 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확장자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+ 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외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n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건</a:t>
              </a:r>
              <a:endPara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첫 번째 파일 명 노출 후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그 외 파일은 </a:t>
              </a:r>
              <a:r>
                <a:rPr lang="ko-KR" altLang="en-US" u="sng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외 </a:t>
              </a:r>
              <a:r>
                <a:rPr lang="en-US" altLang="ko-KR" u="sng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n</a:t>
              </a:r>
              <a:r>
                <a:rPr lang="ko-KR" altLang="en-US" u="sng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건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으로 표시한다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말 줄임 표시하는 경우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첫 번째 파일 명 줄임 후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, </a:t>
              </a:r>
              <a:r>
                <a:rPr lang="ko-KR" altLang="en-US" u="sng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외 </a:t>
              </a:r>
              <a:r>
                <a:rPr lang="en-US" altLang="ko-KR" u="sng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n</a:t>
              </a:r>
              <a:r>
                <a:rPr lang="ko-KR" altLang="en-US" u="sng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건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으로 표시한다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4511416-63F9-13DE-9493-07421BA017F4}"/>
                </a:ext>
              </a:extLst>
            </p:cNvPr>
            <p:cNvSpPr txBox="1"/>
            <p:nvPr/>
          </p:nvSpPr>
          <p:spPr>
            <a:xfrm>
              <a:off x="5139848" y="2336416"/>
              <a:ext cx="503664" cy="16087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멀티 업로드</a:t>
              </a:r>
            </a:p>
          </p:txBody>
        </p:sp>
      </p:grpSp>
      <p:sp>
        <p:nvSpPr>
          <p:cNvPr id="66" name="모서리가 둥근 직사각형 15">
            <a:extLst>
              <a:ext uri="{FF2B5EF4-FFF2-40B4-BE49-F238E27FC236}">
                <a16:creationId xmlns:a16="http://schemas.microsoft.com/office/drawing/2014/main" id="{05B994A9-BF19-900B-20A8-DAAF93425E42}"/>
              </a:ext>
            </a:extLst>
          </p:cNvPr>
          <p:cNvSpPr/>
          <p:nvPr/>
        </p:nvSpPr>
        <p:spPr>
          <a:xfrm>
            <a:off x="5781714" y="4611951"/>
            <a:ext cx="2149909" cy="20257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r>
              <a:rPr kumimoji="1" lang="en-US" altLang="ko-KR" sz="700" spc="-60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2024</a:t>
            </a:r>
            <a:r>
              <a:rPr kumimoji="1" lang="ko-KR" altLang="en-US" sz="700" spc="-60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년</a:t>
            </a:r>
            <a:r>
              <a:rPr kumimoji="1" lang="en-US" altLang="ko-KR" sz="700" spc="-60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_9</a:t>
            </a:r>
            <a:r>
              <a:rPr kumimoji="1" lang="ko-KR" altLang="en-US" sz="700" spc="-60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월</a:t>
            </a:r>
            <a:r>
              <a:rPr kumimoji="1" lang="en-US" altLang="ko-KR" sz="700" spc="-60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_</a:t>
            </a:r>
            <a:r>
              <a:rPr kumimoji="1" lang="ko-KR" altLang="en-US" sz="700" spc="-60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급여명세서</a:t>
            </a:r>
            <a:r>
              <a:rPr kumimoji="1" lang="en-US" altLang="ko-KR" sz="700" spc="-60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.pdf </a:t>
            </a:r>
            <a:r>
              <a:rPr kumimoji="1" lang="ko-KR" altLang="en-US" sz="700" spc="-60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외 </a:t>
            </a:r>
            <a:r>
              <a:rPr kumimoji="1" lang="en-US" altLang="ko-KR" sz="700" spc="-60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3</a:t>
            </a:r>
            <a:r>
              <a:rPr kumimoji="1" lang="ko-KR" altLang="en-US" sz="700" spc="-60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건</a:t>
            </a:r>
            <a:endParaRPr kumimoji="1" lang="ko-Kore-KR" altLang="en-US" sz="700" spc="-60" dirty="0" err="1">
              <a:solidFill>
                <a:srgbClr val="7F7F7F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67" name="Upload">
            <a:extLst>
              <a:ext uri="{FF2B5EF4-FFF2-40B4-BE49-F238E27FC236}">
                <a16:creationId xmlns:a16="http://schemas.microsoft.com/office/drawing/2014/main" id="{A11C8A2E-51A2-C1C8-8D9F-74271D7EAD6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7729597" y="4652263"/>
            <a:ext cx="126612" cy="125370"/>
          </a:xfrm>
          <a:custGeom>
            <a:avLst/>
            <a:gdLst>
              <a:gd name="T0" fmla="*/ 706 w 1412"/>
              <a:gd name="T1" fmla="*/ 0 h 1393"/>
              <a:gd name="T2" fmla="*/ 587 w 1412"/>
              <a:gd name="T3" fmla="*/ 90 h 1393"/>
              <a:gd name="T4" fmla="*/ 229 w 1412"/>
              <a:gd name="T5" fmla="*/ 447 h 1393"/>
              <a:gd name="T6" fmla="*/ 257 w 1412"/>
              <a:gd name="T7" fmla="*/ 525 h 1393"/>
              <a:gd name="T8" fmla="*/ 435 w 1412"/>
              <a:gd name="T9" fmla="*/ 525 h 1393"/>
              <a:gd name="T10" fmla="*/ 435 w 1412"/>
              <a:gd name="T11" fmla="*/ 959 h 1393"/>
              <a:gd name="T12" fmla="*/ 597 w 1412"/>
              <a:gd name="T13" fmla="*/ 1122 h 1393"/>
              <a:gd name="T14" fmla="*/ 815 w 1412"/>
              <a:gd name="T15" fmla="*/ 1122 h 1393"/>
              <a:gd name="T16" fmla="*/ 977 w 1412"/>
              <a:gd name="T17" fmla="*/ 959 h 1393"/>
              <a:gd name="T18" fmla="*/ 977 w 1412"/>
              <a:gd name="T19" fmla="*/ 525 h 1393"/>
              <a:gd name="T20" fmla="*/ 1155 w 1412"/>
              <a:gd name="T21" fmla="*/ 525 h 1393"/>
              <a:gd name="T22" fmla="*/ 1181 w 1412"/>
              <a:gd name="T23" fmla="*/ 447 h 1393"/>
              <a:gd name="T24" fmla="*/ 825 w 1412"/>
              <a:gd name="T25" fmla="*/ 90 h 1393"/>
              <a:gd name="T26" fmla="*/ 706 w 1412"/>
              <a:gd name="T27" fmla="*/ 0 h 1393"/>
              <a:gd name="T28" fmla="*/ 0 w 1412"/>
              <a:gd name="T29" fmla="*/ 1013 h 1393"/>
              <a:gd name="T30" fmla="*/ 0 w 1412"/>
              <a:gd name="T31" fmla="*/ 1230 h 1393"/>
              <a:gd name="T32" fmla="*/ 163 w 1412"/>
              <a:gd name="T33" fmla="*/ 1393 h 1393"/>
              <a:gd name="T34" fmla="*/ 1249 w 1412"/>
              <a:gd name="T35" fmla="*/ 1393 h 1393"/>
              <a:gd name="T36" fmla="*/ 1412 w 1412"/>
              <a:gd name="T37" fmla="*/ 1230 h 1393"/>
              <a:gd name="T38" fmla="*/ 1412 w 1412"/>
              <a:gd name="T39" fmla="*/ 1013 h 1393"/>
              <a:gd name="T40" fmla="*/ 1303 w 1412"/>
              <a:gd name="T41" fmla="*/ 1013 h 1393"/>
              <a:gd name="T42" fmla="*/ 1303 w 1412"/>
              <a:gd name="T43" fmla="*/ 1230 h 1393"/>
              <a:gd name="T44" fmla="*/ 1249 w 1412"/>
              <a:gd name="T45" fmla="*/ 1284 h 1393"/>
              <a:gd name="T46" fmla="*/ 163 w 1412"/>
              <a:gd name="T47" fmla="*/ 1284 h 1393"/>
              <a:gd name="T48" fmla="*/ 109 w 1412"/>
              <a:gd name="T49" fmla="*/ 1230 h 1393"/>
              <a:gd name="T50" fmla="*/ 109 w 1412"/>
              <a:gd name="T51" fmla="*/ 1013 h 1393"/>
              <a:gd name="T52" fmla="*/ 0 w 1412"/>
              <a:gd name="T53" fmla="*/ 1013 h 1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412" h="1393">
                <a:moveTo>
                  <a:pt x="706" y="0"/>
                </a:moveTo>
                <a:cubicBezTo>
                  <a:pt x="677" y="0"/>
                  <a:pt x="647" y="30"/>
                  <a:pt x="587" y="90"/>
                </a:cubicBezTo>
                <a:lnTo>
                  <a:pt x="229" y="447"/>
                </a:lnTo>
                <a:cubicBezTo>
                  <a:pt x="164" y="512"/>
                  <a:pt x="187" y="525"/>
                  <a:pt x="257" y="525"/>
                </a:cubicBezTo>
                <a:lnTo>
                  <a:pt x="435" y="525"/>
                </a:lnTo>
                <a:lnTo>
                  <a:pt x="435" y="959"/>
                </a:lnTo>
                <a:cubicBezTo>
                  <a:pt x="435" y="1049"/>
                  <a:pt x="508" y="1122"/>
                  <a:pt x="597" y="1122"/>
                </a:cubicBezTo>
                <a:lnTo>
                  <a:pt x="815" y="1122"/>
                </a:lnTo>
                <a:cubicBezTo>
                  <a:pt x="904" y="1122"/>
                  <a:pt x="977" y="1049"/>
                  <a:pt x="977" y="959"/>
                </a:cubicBezTo>
                <a:lnTo>
                  <a:pt x="977" y="525"/>
                </a:lnTo>
                <a:lnTo>
                  <a:pt x="1155" y="525"/>
                </a:lnTo>
                <a:cubicBezTo>
                  <a:pt x="1232" y="525"/>
                  <a:pt x="1246" y="512"/>
                  <a:pt x="1181" y="447"/>
                </a:cubicBezTo>
                <a:lnTo>
                  <a:pt x="825" y="90"/>
                </a:lnTo>
                <a:cubicBezTo>
                  <a:pt x="765" y="31"/>
                  <a:pt x="736" y="1"/>
                  <a:pt x="706" y="0"/>
                </a:cubicBezTo>
                <a:close/>
                <a:moveTo>
                  <a:pt x="0" y="1013"/>
                </a:moveTo>
                <a:lnTo>
                  <a:pt x="0" y="1230"/>
                </a:lnTo>
                <a:cubicBezTo>
                  <a:pt x="0" y="1320"/>
                  <a:pt x="73" y="1393"/>
                  <a:pt x="163" y="1393"/>
                </a:cubicBezTo>
                <a:lnTo>
                  <a:pt x="1249" y="1393"/>
                </a:lnTo>
                <a:cubicBezTo>
                  <a:pt x="1339" y="1393"/>
                  <a:pt x="1412" y="1320"/>
                  <a:pt x="1412" y="1230"/>
                </a:cubicBezTo>
                <a:lnTo>
                  <a:pt x="1412" y="1013"/>
                </a:lnTo>
                <a:lnTo>
                  <a:pt x="1303" y="1013"/>
                </a:lnTo>
                <a:lnTo>
                  <a:pt x="1303" y="1230"/>
                </a:lnTo>
                <a:cubicBezTo>
                  <a:pt x="1303" y="1260"/>
                  <a:pt x="1279" y="1284"/>
                  <a:pt x="1249" y="1284"/>
                </a:cubicBezTo>
                <a:lnTo>
                  <a:pt x="163" y="1284"/>
                </a:lnTo>
                <a:cubicBezTo>
                  <a:pt x="133" y="1284"/>
                  <a:pt x="109" y="1260"/>
                  <a:pt x="109" y="1230"/>
                </a:cubicBezTo>
                <a:lnTo>
                  <a:pt x="109" y="1013"/>
                </a:lnTo>
                <a:lnTo>
                  <a:pt x="0" y="1013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     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CE2DB58-95DA-DBA1-183F-3CCFF2C339D5}"/>
              </a:ext>
            </a:extLst>
          </p:cNvPr>
          <p:cNvSpPr txBox="1"/>
          <p:nvPr/>
        </p:nvSpPr>
        <p:spPr>
          <a:xfrm>
            <a:off x="5024762" y="4618389"/>
            <a:ext cx="1005530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비활성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E3D2321B-6251-28F4-1AC8-7D0C3D403E69}"/>
              </a:ext>
            </a:extLst>
          </p:cNvPr>
          <p:cNvGrpSpPr/>
          <p:nvPr/>
        </p:nvGrpSpPr>
        <p:grpSpPr>
          <a:xfrm>
            <a:off x="5024762" y="3606366"/>
            <a:ext cx="2906862" cy="202579"/>
            <a:chOff x="5024762" y="3660957"/>
            <a:chExt cx="2906862" cy="202579"/>
          </a:xfrm>
        </p:grpSpPr>
        <p:sp>
          <p:nvSpPr>
            <p:cNvPr id="69" name="모서리가 둥근 직사각형 15">
              <a:extLst>
                <a:ext uri="{FF2B5EF4-FFF2-40B4-BE49-F238E27FC236}">
                  <a16:creationId xmlns:a16="http://schemas.microsoft.com/office/drawing/2014/main" id="{0106470E-D9B3-06E5-0B79-31D2424D2B0E}"/>
                </a:ext>
              </a:extLst>
            </p:cNvPr>
            <p:cNvSpPr/>
            <p:nvPr/>
          </p:nvSpPr>
          <p:spPr>
            <a:xfrm>
              <a:off x="5781715" y="3660957"/>
              <a:ext cx="2149909" cy="202579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r>
                <a:rPr kumimoji="1" lang="en-US" altLang="ko-KR" sz="700" spc="-60" dirty="0">
                  <a:solidFill>
                    <a:srgbClr val="7F7F7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 HINT TEXT</a:t>
              </a:r>
              <a:endParaRPr kumimoji="1" lang="ko-Kore-KR" altLang="en-US" sz="700" spc="-60" dirty="0" err="1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70" name="Upload">
              <a:extLst>
                <a:ext uri="{FF2B5EF4-FFF2-40B4-BE49-F238E27FC236}">
                  <a16:creationId xmlns:a16="http://schemas.microsoft.com/office/drawing/2014/main" id="{2A3F2171-D4B5-0F8C-979A-806C0FDD9F1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729598" y="3701269"/>
              <a:ext cx="126612" cy="125370"/>
            </a:xfrm>
            <a:custGeom>
              <a:avLst/>
              <a:gdLst>
                <a:gd name="T0" fmla="*/ 706 w 1412"/>
                <a:gd name="T1" fmla="*/ 0 h 1393"/>
                <a:gd name="T2" fmla="*/ 587 w 1412"/>
                <a:gd name="T3" fmla="*/ 90 h 1393"/>
                <a:gd name="T4" fmla="*/ 229 w 1412"/>
                <a:gd name="T5" fmla="*/ 447 h 1393"/>
                <a:gd name="T6" fmla="*/ 257 w 1412"/>
                <a:gd name="T7" fmla="*/ 525 h 1393"/>
                <a:gd name="T8" fmla="*/ 435 w 1412"/>
                <a:gd name="T9" fmla="*/ 525 h 1393"/>
                <a:gd name="T10" fmla="*/ 435 w 1412"/>
                <a:gd name="T11" fmla="*/ 959 h 1393"/>
                <a:gd name="T12" fmla="*/ 597 w 1412"/>
                <a:gd name="T13" fmla="*/ 1122 h 1393"/>
                <a:gd name="T14" fmla="*/ 815 w 1412"/>
                <a:gd name="T15" fmla="*/ 1122 h 1393"/>
                <a:gd name="T16" fmla="*/ 977 w 1412"/>
                <a:gd name="T17" fmla="*/ 959 h 1393"/>
                <a:gd name="T18" fmla="*/ 977 w 1412"/>
                <a:gd name="T19" fmla="*/ 525 h 1393"/>
                <a:gd name="T20" fmla="*/ 1155 w 1412"/>
                <a:gd name="T21" fmla="*/ 525 h 1393"/>
                <a:gd name="T22" fmla="*/ 1181 w 1412"/>
                <a:gd name="T23" fmla="*/ 447 h 1393"/>
                <a:gd name="T24" fmla="*/ 825 w 1412"/>
                <a:gd name="T25" fmla="*/ 90 h 1393"/>
                <a:gd name="T26" fmla="*/ 706 w 1412"/>
                <a:gd name="T27" fmla="*/ 0 h 1393"/>
                <a:gd name="T28" fmla="*/ 0 w 1412"/>
                <a:gd name="T29" fmla="*/ 1013 h 1393"/>
                <a:gd name="T30" fmla="*/ 0 w 1412"/>
                <a:gd name="T31" fmla="*/ 1230 h 1393"/>
                <a:gd name="T32" fmla="*/ 163 w 1412"/>
                <a:gd name="T33" fmla="*/ 1393 h 1393"/>
                <a:gd name="T34" fmla="*/ 1249 w 1412"/>
                <a:gd name="T35" fmla="*/ 1393 h 1393"/>
                <a:gd name="T36" fmla="*/ 1412 w 1412"/>
                <a:gd name="T37" fmla="*/ 1230 h 1393"/>
                <a:gd name="T38" fmla="*/ 1412 w 1412"/>
                <a:gd name="T39" fmla="*/ 1013 h 1393"/>
                <a:gd name="T40" fmla="*/ 1303 w 1412"/>
                <a:gd name="T41" fmla="*/ 1013 h 1393"/>
                <a:gd name="T42" fmla="*/ 1303 w 1412"/>
                <a:gd name="T43" fmla="*/ 1230 h 1393"/>
                <a:gd name="T44" fmla="*/ 1249 w 1412"/>
                <a:gd name="T45" fmla="*/ 1284 h 1393"/>
                <a:gd name="T46" fmla="*/ 163 w 1412"/>
                <a:gd name="T47" fmla="*/ 1284 h 1393"/>
                <a:gd name="T48" fmla="*/ 109 w 1412"/>
                <a:gd name="T49" fmla="*/ 1230 h 1393"/>
                <a:gd name="T50" fmla="*/ 109 w 1412"/>
                <a:gd name="T51" fmla="*/ 1013 h 1393"/>
                <a:gd name="T52" fmla="*/ 0 w 1412"/>
                <a:gd name="T53" fmla="*/ 1013 h 1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412" h="1393">
                  <a:moveTo>
                    <a:pt x="706" y="0"/>
                  </a:moveTo>
                  <a:cubicBezTo>
                    <a:pt x="677" y="0"/>
                    <a:pt x="647" y="30"/>
                    <a:pt x="587" y="90"/>
                  </a:cubicBezTo>
                  <a:lnTo>
                    <a:pt x="229" y="447"/>
                  </a:lnTo>
                  <a:cubicBezTo>
                    <a:pt x="164" y="512"/>
                    <a:pt x="187" y="525"/>
                    <a:pt x="257" y="525"/>
                  </a:cubicBezTo>
                  <a:lnTo>
                    <a:pt x="435" y="525"/>
                  </a:lnTo>
                  <a:lnTo>
                    <a:pt x="435" y="959"/>
                  </a:lnTo>
                  <a:cubicBezTo>
                    <a:pt x="435" y="1049"/>
                    <a:pt x="508" y="1122"/>
                    <a:pt x="597" y="1122"/>
                  </a:cubicBezTo>
                  <a:lnTo>
                    <a:pt x="815" y="1122"/>
                  </a:lnTo>
                  <a:cubicBezTo>
                    <a:pt x="904" y="1122"/>
                    <a:pt x="977" y="1049"/>
                    <a:pt x="977" y="959"/>
                  </a:cubicBezTo>
                  <a:lnTo>
                    <a:pt x="977" y="525"/>
                  </a:lnTo>
                  <a:lnTo>
                    <a:pt x="1155" y="525"/>
                  </a:lnTo>
                  <a:cubicBezTo>
                    <a:pt x="1232" y="525"/>
                    <a:pt x="1246" y="512"/>
                    <a:pt x="1181" y="447"/>
                  </a:cubicBezTo>
                  <a:lnTo>
                    <a:pt x="825" y="90"/>
                  </a:lnTo>
                  <a:cubicBezTo>
                    <a:pt x="765" y="31"/>
                    <a:pt x="736" y="1"/>
                    <a:pt x="706" y="0"/>
                  </a:cubicBezTo>
                  <a:close/>
                  <a:moveTo>
                    <a:pt x="0" y="1013"/>
                  </a:moveTo>
                  <a:lnTo>
                    <a:pt x="0" y="1230"/>
                  </a:lnTo>
                  <a:cubicBezTo>
                    <a:pt x="0" y="1320"/>
                    <a:pt x="73" y="1393"/>
                    <a:pt x="163" y="1393"/>
                  </a:cubicBezTo>
                  <a:lnTo>
                    <a:pt x="1249" y="1393"/>
                  </a:lnTo>
                  <a:cubicBezTo>
                    <a:pt x="1339" y="1393"/>
                    <a:pt x="1412" y="1320"/>
                    <a:pt x="1412" y="1230"/>
                  </a:cubicBezTo>
                  <a:lnTo>
                    <a:pt x="1412" y="1013"/>
                  </a:lnTo>
                  <a:lnTo>
                    <a:pt x="1303" y="1013"/>
                  </a:lnTo>
                  <a:lnTo>
                    <a:pt x="1303" y="1230"/>
                  </a:lnTo>
                  <a:cubicBezTo>
                    <a:pt x="1303" y="1260"/>
                    <a:pt x="1279" y="1284"/>
                    <a:pt x="1249" y="1284"/>
                  </a:cubicBezTo>
                  <a:lnTo>
                    <a:pt x="163" y="1284"/>
                  </a:lnTo>
                  <a:cubicBezTo>
                    <a:pt x="133" y="1284"/>
                    <a:pt x="109" y="1260"/>
                    <a:pt x="109" y="1230"/>
                  </a:cubicBezTo>
                  <a:lnTo>
                    <a:pt x="109" y="1013"/>
                  </a:lnTo>
                  <a:lnTo>
                    <a:pt x="0" y="1013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900" dirty="0"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rPr>
                <a:t>      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7AF8E04E-FB36-5D34-721C-8999A76DAAE7}"/>
                </a:ext>
              </a:extLst>
            </p:cNvPr>
            <p:cNvSpPr txBox="1"/>
            <p:nvPr/>
          </p:nvSpPr>
          <p:spPr>
            <a:xfrm>
              <a:off x="5024762" y="3660957"/>
              <a:ext cx="1005530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en-US" altLang="ko-KR" sz="7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Placeholder</a:t>
              </a:r>
              <a:endPara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69355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1B34102-6F2C-8F39-51FD-B13659F873EE}"/>
              </a:ext>
            </a:extLst>
          </p:cNvPr>
          <p:cNvSpPr txBox="1"/>
          <p:nvPr/>
        </p:nvSpPr>
        <p:spPr>
          <a:xfrm>
            <a:off x="372860" y="1216250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2.4.2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업로드 프로세스</a:t>
            </a:r>
          </a:p>
        </p:txBody>
      </p:sp>
      <p:sp>
        <p:nvSpPr>
          <p:cNvPr id="268" name="자유형: 도형 267">
            <a:extLst>
              <a:ext uri="{FF2B5EF4-FFF2-40B4-BE49-F238E27FC236}">
                <a16:creationId xmlns:a16="http://schemas.microsoft.com/office/drawing/2014/main" id="{0B3E11FE-724B-FCF2-62B7-671403DEE178}"/>
              </a:ext>
            </a:extLst>
          </p:cNvPr>
          <p:cNvSpPr/>
          <p:nvPr/>
        </p:nvSpPr>
        <p:spPr>
          <a:xfrm>
            <a:off x="6719185" y="1735984"/>
            <a:ext cx="2297400" cy="456838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9" name="자유형: 도형 268">
            <a:extLst>
              <a:ext uri="{FF2B5EF4-FFF2-40B4-BE49-F238E27FC236}">
                <a16:creationId xmlns:a16="http://schemas.microsoft.com/office/drawing/2014/main" id="{134FB257-EDF7-6C23-62DE-500773F72AEE}"/>
              </a:ext>
            </a:extLst>
          </p:cNvPr>
          <p:cNvSpPr/>
          <p:nvPr/>
        </p:nvSpPr>
        <p:spPr>
          <a:xfrm>
            <a:off x="6707265" y="1961562"/>
            <a:ext cx="2297400" cy="4345142"/>
          </a:xfrm>
          <a:custGeom>
            <a:avLst/>
            <a:gdLst>
              <a:gd name="connsiteX0" fmla="*/ 0 w 2646000"/>
              <a:gd name="connsiteY0" fmla="*/ 0 h 5761841"/>
              <a:gd name="connsiteX1" fmla="*/ 2646000 w 2646000"/>
              <a:gd name="connsiteY1" fmla="*/ 0 h 5761841"/>
              <a:gd name="connsiteX2" fmla="*/ 2646000 w 2646000"/>
              <a:gd name="connsiteY2" fmla="*/ 5496715 h 5761841"/>
              <a:gd name="connsiteX3" fmla="*/ 2646000 w 2646000"/>
              <a:gd name="connsiteY3" fmla="*/ 5602809 h 5761841"/>
              <a:gd name="connsiteX4" fmla="*/ 2646000 w 2646000"/>
              <a:gd name="connsiteY4" fmla="*/ 5656664 h 5761841"/>
              <a:gd name="connsiteX5" fmla="*/ 2570579 w 2646000"/>
              <a:gd name="connsiteY5" fmla="*/ 5753576 h 5761841"/>
              <a:gd name="connsiteX6" fmla="*/ 2522517 w 2646000"/>
              <a:gd name="connsiteY6" fmla="*/ 5761841 h 5761841"/>
              <a:gd name="connsiteX7" fmla="*/ 123484 w 2646000"/>
              <a:gd name="connsiteY7" fmla="*/ 5761841 h 5761841"/>
              <a:gd name="connsiteX8" fmla="*/ 75422 w 2646000"/>
              <a:gd name="connsiteY8" fmla="*/ 5753576 h 5761841"/>
              <a:gd name="connsiteX9" fmla="*/ 0 w 2646000"/>
              <a:gd name="connsiteY9" fmla="*/ 5656664 h 5761841"/>
              <a:gd name="connsiteX10" fmla="*/ 0 w 2646000"/>
              <a:gd name="connsiteY10" fmla="*/ 5602809 h 5761841"/>
              <a:gd name="connsiteX11" fmla="*/ 0 w 2646000"/>
              <a:gd name="connsiteY11" fmla="*/ 5496715 h 5761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46000" h="5761841">
                <a:moveTo>
                  <a:pt x="0" y="0"/>
                </a:moveTo>
                <a:lnTo>
                  <a:pt x="2646000" y="0"/>
                </a:lnTo>
                <a:lnTo>
                  <a:pt x="2646000" y="5496715"/>
                </a:lnTo>
                <a:lnTo>
                  <a:pt x="2646000" y="5602809"/>
                </a:lnTo>
                <a:lnTo>
                  <a:pt x="2646000" y="5656664"/>
                </a:lnTo>
                <a:cubicBezTo>
                  <a:pt x="2646000" y="5700231"/>
                  <a:pt x="2614901" y="5737610"/>
                  <a:pt x="2570579" y="5753576"/>
                </a:cubicBezTo>
                <a:lnTo>
                  <a:pt x="2522517" y="5761841"/>
                </a:lnTo>
                <a:lnTo>
                  <a:pt x="123484" y="5761841"/>
                </a:lnTo>
                <a:lnTo>
                  <a:pt x="75422" y="5753576"/>
                </a:lnTo>
                <a:cubicBezTo>
                  <a:pt x="31100" y="5737610"/>
                  <a:pt x="0" y="5700231"/>
                  <a:pt x="0" y="5656664"/>
                </a:cubicBezTo>
                <a:lnTo>
                  <a:pt x="0" y="5602809"/>
                </a:lnTo>
                <a:lnTo>
                  <a:pt x="0" y="5496715"/>
                </a:lnTo>
                <a:close/>
              </a:path>
            </a:pathLst>
          </a:cu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 spc="-6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70" name="그룹 269">
            <a:extLst>
              <a:ext uri="{FF2B5EF4-FFF2-40B4-BE49-F238E27FC236}">
                <a16:creationId xmlns:a16="http://schemas.microsoft.com/office/drawing/2014/main" id="{96DDAC6A-2959-1A2A-BF8C-2D70D3FE575E}"/>
              </a:ext>
            </a:extLst>
          </p:cNvPr>
          <p:cNvGrpSpPr/>
          <p:nvPr/>
        </p:nvGrpSpPr>
        <p:grpSpPr>
          <a:xfrm>
            <a:off x="6707265" y="1738319"/>
            <a:ext cx="2297400" cy="217809"/>
            <a:chOff x="1752737" y="2422502"/>
            <a:chExt cx="1754018" cy="185937"/>
          </a:xfrm>
        </p:grpSpPr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AC99C45B-4DA8-BF03-D609-5C75C4FCAAFB}"/>
                </a:ext>
              </a:extLst>
            </p:cNvPr>
            <p:cNvSpPr/>
            <p:nvPr userDrawn="1"/>
          </p:nvSpPr>
          <p:spPr>
            <a:xfrm>
              <a:off x="1752737" y="2422502"/>
              <a:ext cx="1754018" cy="185937"/>
            </a:xfrm>
            <a:custGeom>
              <a:avLst/>
              <a:gdLst>
                <a:gd name="connsiteX0" fmla="*/ 117608 w 2520000"/>
                <a:gd name="connsiteY0" fmla="*/ 0 h 267135"/>
                <a:gd name="connsiteX1" fmla="*/ 491012 w 2520000"/>
                <a:gd name="connsiteY1" fmla="*/ 0 h 267135"/>
                <a:gd name="connsiteX2" fmla="*/ 491012 w 2520000"/>
                <a:gd name="connsiteY2" fmla="*/ 98806 h 267135"/>
                <a:gd name="connsiteX3" fmla="*/ 554785 w 2520000"/>
                <a:gd name="connsiteY3" fmla="*/ 162579 h 267135"/>
                <a:gd name="connsiteX4" fmla="*/ 1965215 w 2520000"/>
                <a:gd name="connsiteY4" fmla="*/ 162579 h 267135"/>
                <a:gd name="connsiteX5" fmla="*/ 2028988 w 2520000"/>
                <a:gd name="connsiteY5" fmla="*/ 98806 h 267135"/>
                <a:gd name="connsiteX6" fmla="*/ 2028988 w 2520000"/>
                <a:gd name="connsiteY6" fmla="*/ 0 h 267135"/>
                <a:gd name="connsiteX7" fmla="*/ 2402392 w 2520000"/>
                <a:gd name="connsiteY7" fmla="*/ 0 h 267135"/>
                <a:gd name="connsiteX8" fmla="*/ 2520000 w 2520000"/>
                <a:gd name="connsiteY8" fmla="*/ 117608 h 267135"/>
                <a:gd name="connsiteX9" fmla="*/ 2520000 w 2520000"/>
                <a:gd name="connsiteY9" fmla="*/ 267135 h 267135"/>
                <a:gd name="connsiteX10" fmla="*/ 0 w 2520000"/>
                <a:gd name="connsiteY10" fmla="*/ 267135 h 267135"/>
                <a:gd name="connsiteX11" fmla="*/ 0 w 2520000"/>
                <a:gd name="connsiteY11" fmla="*/ 117608 h 267135"/>
                <a:gd name="connsiteX12" fmla="*/ 117608 w 2520000"/>
                <a:gd name="connsiteY12" fmla="*/ 0 h 26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0000" h="267135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267135"/>
                  </a:lnTo>
                  <a:lnTo>
                    <a:pt x="0" y="267135"/>
                  </a:ln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rgbClr val="7F7F7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lvl="0" algn="ctr">
                <a:lnSpc>
                  <a:spcPct val="125000"/>
                </a:lnSpc>
              </a:pPr>
              <a:endParaRPr lang="ko-KR" altLang="en-US" sz="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272" name="Picture 2">
              <a:extLst>
                <a:ext uri="{FF2B5EF4-FFF2-40B4-BE49-F238E27FC236}">
                  <a16:creationId xmlns:a16="http://schemas.microsoft.com/office/drawing/2014/main" id="{370CA2A9-59CD-F09C-2BC3-2D31909F19B8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C6C8C7"/>
                </a:clrFrom>
                <a:clrTo>
                  <a:srgbClr val="C6C8C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23" t="22211" r="12639" b="53037"/>
            <a:stretch/>
          </p:blipFill>
          <p:spPr bwMode="auto">
            <a:xfrm>
              <a:off x="3181037" y="2479525"/>
              <a:ext cx="260593" cy="685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39FD6358-4316-DE9F-259B-2417F873A479}"/>
                </a:ext>
              </a:extLst>
            </p:cNvPr>
            <p:cNvSpPr txBox="1"/>
            <p:nvPr userDrawn="1"/>
          </p:nvSpPr>
          <p:spPr>
            <a:xfrm>
              <a:off x="1844024" y="2465993"/>
              <a:ext cx="194874" cy="9562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l"/>
              <a:r>
                <a:rPr kumimoji="1" lang="en-US" altLang="ko-KR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12 : 30</a:t>
              </a:r>
              <a:endParaRPr kumimoji="1" lang="ko-KR" altLang="en-US" sz="700" b="0" kern="1200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BBDB480-2E3F-FA69-525B-7CFCC0FA9D03}"/>
                </a:ext>
              </a:extLst>
            </p:cNvPr>
            <p:cNvSpPr/>
            <p:nvPr userDrawn="1"/>
          </p:nvSpPr>
          <p:spPr>
            <a:xfrm>
              <a:off x="2205394" y="2438821"/>
              <a:ext cx="848705" cy="62684"/>
            </a:xfrm>
            <a:custGeom>
              <a:avLst/>
              <a:gdLst>
                <a:gd name="connsiteX0" fmla="*/ 0 w 1329304"/>
                <a:gd name="connsiteY0" fmla="*/ 0 h 80010"/>
                <a:gd name="connsiteX1" fmla="*/ 1329304 w 1329304"/>
                <a:gd name="connsiteY1" fmla="*/ 0 h 80010"/>
                <a:gd name="connsiteX2" fmla="*/ 1329304 w 1329304"/>
                <a:gd name="connsiteY2" fmla="*/ 25067 h 80010"/>
                <a:gd name="connsiteX3" fmla="*/ 1274361 w 1329304"/>
                <a:gd name="connsiteY3" fmla="*/ 80010 h 80010"/>
                <a:gd name="connsiteX4" fmla="*/ 54943 w 1329304"/>
                <a:gd name="connsiteY4" fmla="*/ 80010 h 80010"/>
                <a:gd name="connsiteX5" fmla="*/ 0 w 1329304"/>
                <a:gd name="connsiteY5" fmla="*/ 25067 h 80010"/>
                <a:gd name="connsiteX6" fmla="*/ 0 w 1329304"/>
                <a:gd name="connsiteY6" fmla="*/ 0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9304" h="80010">
                  <a:moveTo>
                    <a:pt x="0" y="0"/>
                  </a:moveTo>
                  <a:lnTo>
                    <a:pt x="1329304" y="0"/>
                  </a:lnTo>
                  <a:lnTo>
                    <a:pt x="1329304" y="25067"/>
                  </a:lnTo>
                  <a:cubicBezTo>
                    <a:pt x="1329304" y="55411"/>
                    <a:pt x="1304705" y="80010"/>
                    <a:pt x="1274361" y="80010"/>
                  </a:cubicBezTo>
                  <a:lnTo>
                    <a:pt x="54943" y="80010"/>
                  </a:lnTo>
                  <a:cubicBezTo>
                    <a:pt x="24599" y="80010"/>
                    <a:pt x="0" y="55411"/>
                    <a:pt x="0" y="2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275" name="모서리가 둥근 직사각형 41">
            <a:extLst>
              <a:ext uri="{FF2B5EF4-FFF2-40B4-BE49-F238E27FC236}">
                <a16:creationId xmlns:a16="http://schemas.microsoft.com/office/drawing/2014/main" id="{7CB641BD-A1A4-89B0-90F7-7ABA781E96C3}"/>
              </a:ext>
            </a:extLst>
          </p:cNvPr>
          <p:cNvSpPr/>
          <p:nvPr/>
        </p:nvSpPr>
        <p:spPr>
          <a:xfrm>
            <a:off x="6781826" y="2335214"/>
            <a:ext cx="2137540" cy="3565209"/>
          </a:xfrm>
          <a:prstGeom prst="roundRect">
            <a:avLst>
              <a:gd name="adj" fmla="val 3436"/>
            </a:avLst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endParaRPr kumimoji="1" lang="ko-Kore-KR" altLang="en-US" sz="700" spc="-60" dirty="0" err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D3E7752A-3957-09DE-28FA-6F3B24741ABE}"/>
              </a:ext>
            </a:extLst>
          </p:cNvPr>
          <p:cNvSpPr txBox="1"/>
          <p:nvPr/>
        </p:nvSpPr>
        <p:spPr>
          <a:xfrm>
            <a:off x="6899040" y="2453508"/>
            <a:ext cx="379591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첨부파일</a:t>
            </a:r>
          </a:p>
        </p:txBody>
      </p:sp>
      <p:cxnSp>
        <p:nvCxnSpPr>
          <p:cNvPr id="277" name="직선 연결선 3">
            <a:extLst>
              <a:ext uri="{FF2B5EF4-FFF2-40B4-BE49-F238E27FC236}">
                <a16:creationId xmlns:a16="http://schemas.microsoft.com/office/drawing/2014/main" id="{F7A14125-4E0F-C49E-ACCC-CFB78A26A8D2}"/>
              </a:ext>
            </a:extLst>
          </p:cNvPr>
          <p:cNvCxnSpPr/>
          <p:nvPr/>
        </p:nvCxnSpPr>
        <p:spPr>
          <a:xfrm>
            <a:off x="6899040" y="2706574"/>
            <a:ext cx="1899575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8" name="Delete">
            <a:extLst>
              <a:ext uri="{FF2B5EF4-FFF2-40B4-BE49-F238E27FC236}">
                <a16:creationId xmlns:a16="http://schemas.microsoft.com/office/drawing/2014/main" id="{324FEF82-4B5C-1FAF-DF65-E728F1D0F7BF}"/>
              </a:ext>
            </a:extLst>
          </p:cNvPr>
          <p:cNvSpPr>
            <a:spLocks noChangeAspect="1"/>
          </p:cNvSpPr>
          <p:nvPr/>
        </p:nvSpPr>
        <p:spPr bwMode="auto">
          <a:xfrm>
            <a:off x="8663753" y="2458979"/>
            <a:ext cx="109032" cy="122237"/>
          </a:xfrm>
          <a:custGeom>
            <a:avLst/>
            <a:gdLst>
              <a:gd name="T0" fmla="*/ 3 w 77"/>
              <a:gd name="T1" fmla="*/ 0 h 77"/>
              <a:gd name="T2" fmla="*/ 0 w 77"/>
              <a:gd name="T3" fmla="*/ 3 h 77"/>
              <a:gd name="T4" fmla="*/ 36 w 77"/>
              <a:gd name="T5" fmla="*/ 38 h 77"/>
              <a:gd name="T6" fmla="*/ 0 w 77"/>
              <a:gd name="T7" fmla="*/ 74 h 77"/>
              <a:gd name="T8" fmla="*/ 3 w 77"/>
              <a:gd name="T9" fmla="*/ 77 h 77"/>
              <a:gd name="T10" fmla="*/ 39 w 77"/>
              <a:gd name="T11" fmla="*/ 41 h 77"/>
              <a:gd name="T12" fmla="*/ 74 w 77"/>
              <a:gd name="T13" fmla="*/ 77 h 77"/>
              <a:gd name="T14" fmla="*/ 77 w 77"/>
              <a:gd name="T15" fmla="*/ 74 h 77"/>
              <a:gd name="T16" fmla="*/ 42 w 77"/>
              <a:gd name="T17" fmla="*/ 38 h 77"/>
              <a:gd name="T18" fmla="*/ 77 w 77"/>
              <a:gd name="T19" fmla="*/ 3 h 77"/>
              <a:gd name="T20" fmla="*/ 74 w 77"/>
              <a:gd name="T21" fmla="*/ 0 h 77"/>
              <a:gd name="T22" fmla="*/ 39 w 77"/>
              <a:gd name="T23" fmla="*/ 35 h 77"/>
              <a:gd name="T24" fmla="*/ 3 w 77"/>
              <a:gd name="T25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" h="77">
                <a:moveTo>
                  <a:pt x="3" y="0"/>
                </a:moveTo>
                <a:lnTo>
                  <a:pt x="0" y="3"/>
                </a:lnTo>
                <a:lnTo>
                  <a:pt x="36" y="38"/>
                </a:lnTo>
                <a:lnTo>
                  <a:pt x="0" y="74"/>
                </a:lnTo>
                <a:lnTo>
                  <a:pt x="3" y="77"/>
                </a:lnTo>
                <a:lnTo>
                  <a:pt x="39" y="41"/>
                </a:lnTo>
                <a:lnTo>
                  <a:pt x="74" y="77"/>
                </a:lnTo>
                <a:lnTo>
                  <a:pt x="77" y="74"/>
                </a:lnTo>
                <a:lnTo>
                  <a:pt x="42" y="38"/>
                </a:lnTo>
                <a:lnTo>
                  <a:pt x="77" y="3"/>
                </a:lnTo>
                <a:lnTo>
                  <a:pt x="74" y="0"/>
                </a:lnTo>
                <a:lnTo>
                  <a:pt x="39" y="35"/>
                </a:lnTo>
                <a:lnTo>
                  <a:pt x="3" y="0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752F8EA8-AF2D-B39D-56A5-301328C13A9C}"/>
              </a:ext>
            </a:extLst>
          </p:cNvPr>
          <p:cNvGrpSpPr/>
          <p:nvPr/>
        </p:nvGrpSpPr>
        <p:grpSpPr>
          <a:xfrm>
            <a:off x="6891774" y="5496101"/>
            <a:ext cx="1896107" cy="210123"/>
            <a:chOff x="3164884" y="5068503"/>
            <a:chExt cx="2338333" cy="210123"/>
          </a:xfrm>
        </p:grpSpPr>
        <p:sp>
          <p:nvSpPr>
            <p:cNvPr id="280" name="모서리가 둥근 직사각형 16">
              <a:extLst>
                <a:ext uri="{FF2B5EF4-FFF2-40B4-BE49-F238E27FC236}">
                  <a16:creationId xmlns:a16="http://schemas.microsoft.com/office/drawing/2014/main" id="{2A500C0B-3A05-AE0F-CE2C-77DDF2510FD9}"/>
                </a:ext>
              </a:extLst>
            </p:cNvPr>
            <p:cNvSpPr/>
            <p:nvPr/>
          </p:nvSpPr>
          <p:spPr>
            <a:xfrm>
              <a:off x="4361450" y="5068503"/>
              <a:ext cx="1141767" cy="202579"/>
            </a:xfrm>
            <a:prstGeom prst="roundRect">
              <a:avLst/>
            </a:prstGeom>
            <a:solidFill>
              <a:srgbClr val="2EA5AD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ko-KR" altLang="en-US" sz="700" spc="-6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적용</a:t>
              </a:r>
              <a:endParaRPr kumimoji="1" lang="ko-Kore-KR" altLang="en-US" sz="700" spc="-60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281" name="모서리가 둥근 직사각형 17">
              <a:extLst>
                <a:ext uri="{FF2B5EF4-FFF2-40B4-BE49-F238E27FC236}">
                  <a16:creationId xmlns:a16="http://schemas.microsoft.com/office/drawing/2014/main" id="{CE6C7E8C-4B43-ADFD-6FB4-5FF67D8F574B}"/>
                </a:ext>
              </a:extLst>
            </p:cNvPr>
            <p:cNvSpPr/>
            <p:nvPr/>
          </p:nvSpPr>
          <p:spPr>
            <a:xfrm>
              <a:off x="3164884" y="5076047"/>
              <a:ext cx="1141767" cy="202579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ko-KR" altLang="en-US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취소</a:t>
              </a:r>
              <a:endParaRPr kumimoji="1" lang="ko-Kore-KR" altLang="en-US" sz="700" spc="-6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</p:grpSp>
      <p:sp>
        <p:nvSpPr>
          <p:cNvPr id="282" name="모서리가 둥근 직사각형 15">
            <a:extLst>
              <a:ext uri="{FF2B5EF4-FFF2-40B4-BE49-F238E27FC236}">
                <a16:creationId xmlns:a16="http://schemas.microsoft.com/office/drawing/2014/main" id="{A1182EED-967D-C2A0-A41F-F2E003B38892}"/>
              </a:ext>
            </a:extLst>
          </p:cNvPr>
          <p:cNvSpPr/>
          <p:nvPr/>
        </p:nvSpPr>
        <p:spPr>
          <a:xfrm>
            <a:off x="6917345" y="2822380"/>
            <a:ext cx="1881270" cy="222351"/>
          </a:xfrm>
          <a:prstGeom prst="roundRect">
            <a:avLst/>
          </a:prstGeom>
          <a:solidFill>
            <a:srgbClr val="B9D6D5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파일 추가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6BAEA67F-AC1A-75DA-B21E-AF7F0624B122}"/>
              </a:ext>
            </a:extLst>
          </p:cNvPr>
          <p:cNvSpPr txBox="1"/>
          <p:nvPr/>
        </p:nvSpPr>
        <p:spPr>
          <a:xfrm>
            <a:off x="6924622" y="3137333"/>
            <a:ext cx="834524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제한 파일 개수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9/10</a:t>
            </a:r>
            <a:endParaRPr kumimoji="1" lang="ko-KR" altLang="en-US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cxnSp>
        <p:nvCxnSpPr>
          <p:cNvPr id="284" name="직선 연결선 3">
            <a:extLst>
              <a:ext uri="{FF2B5EF4-FFF2-40B4-BE49-F238E27FC236}">
                <a16:creationId xmlns:a16="http://schemas.microsoft.com/office/drawing/2014/main" id="{3BA0BFE4-85CA-D0FC-41BF-1753E2670275}"/>
              </a:ext>
            </a:extLst>
          </p:cNvPr>
          <p:cNvCxnSpPr/>
          <p:nvPr/>
        </p:nvCxnSpPr>
        <p:spPr>
          <a:xfrm>
            <a:off x="6918097" y="3311270"/>
            <a:ext cx="1899575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5" name="TextBox 284">
            <a:extLst>
              <a:ext uri="{FF2B5EF4-FFF2-40B4-BE49-F238E27FC236}">
                <a16:creationId xmlns:a16="http://schemas.microsoft.com/office/drawing/2014/main" id="{EEF874DC-233A-C86F-E1C3-0DA059C224C3}"/>
              </a:ext>
            </a:extLst>
          </p:cNvPr>
          <p:cNvSpPr txBox="1"/>
          <p:nvPr/>
        </p:nvSpPr>
        <p:spPr>
          <a:xfrm>
            <a:off x="7002369" y="3380769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근로계약서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_20240909.doc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6" name="File">
            <a:extLst>
              <a:ext uri="{FF2B5EF4-FFF2-40B4-BE49-F238E27FC236}">
                <a16:creationId xmlns:a16="http://schemas.microsoft.com/office/drawing/2014/main" id="{331EF10E-33C9-B4BC-D94D-C16632BC7CC8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28590" y="3426802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DAF881A6-A6EB-5863-FE75-7B0B44693FDF}"/>
              </a:ext>
            </a:extLst>
          </p:cNvPr>
          <p:cNvSpPr txBox="1"/>
          <p:nvPr/>
        </p:nvSpPr>
        <p:spPr>
          <a:xfrm>
            <a:off x="6845941" y="3438835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40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DOC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3C8F9F7D-6B9F-C100-5700-6BE21809E692}"/>
              </a:ext>
            </a:extLst>
          </p:cNvPr>
          <p:cNvSpPr txBox="1"/>
          <p:nvPr/>
        </p:nvSpPr>
        <p:spPr>
          <a:xfrm>
            <a:off x="7002369" y="3586730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급여명세서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_2024</a:t>
            </a: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9</a:t>
            </a: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월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.xls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9" name="File">
            <a:extLst>
              <a:ext uri="{FF2B5EF4-FFF2-40B4-BE49-F238E27FC236}">
                <a16:creationId xmlns:a16="http://schemas.microsoft.com/office/drawing/2014/main" id="{D2FC6C53-53A5-B24D-37B7-321C9CC28EE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28590" y="3627899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rgbClr val="00B0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290" name="TextBox 289">
            <a:extLst>
              <a:ext uri="{FF2B5EF4-FFF2-40B4-BE49-F238E27FC236}">
                <a16:creationId xmlns:a16="http://schemas.microsoft.com/office/drawing/2014/main" id="{DBD8A3F9-8A55-A2CC-C6CF-F793976D25EC}"/>
              </a:ext>
            </a:extLst>
          </p:cNvPr>
          <p:cNvSpPr txBox="1"/>
          <p:nvPr/>
        </p:nvSpPr>
        <p:spPr>
          <a:xfrm>
            <a:off x="6845941" y="3639932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en-US" altLang="ko-KR" sz="400" b="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XLS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1" name="TextBox 290">
            <a:extLst>
              <a:ext uri="{FF2B5EF4-FFF2-40B4-BE49-F238E27FC236}">
                <a16:creationId xmlns:a16="http://schemas.microsoft.com/office/drawing/2014/main" id="{0F3C7764-C771-E452-4012-99BFD7A60DF6}"/>
              </a:ext>
            </a:extLst>
          </p:cNvPr>
          <p:cNvSpPr txBox="1"/>
          <p:nvPr/>
        </p:nvSpPr>
        <p:spPr>
          <a:xfrm>
            <a:off x="7002369" y="3782963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회사소개서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_2024_v.1.0.pptx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2" name="File">
            <a:extLst>
              <a:ext uri="{FF2B5EF4-FFF2-40B4-BE49-F238E27FC236}">
                <a16:creationId xmlns:a16="http://schemas.microsoft.com/office/drawing/2014/main" id="{8585E1CC-7690-905A-E1AA-7144BBF5D23D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28590" y="3828996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rgbClr val="C0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id="{D6523A3D-A270-7475-AFE3-154EF15EE03B}"/>
              </a:ext>
            </a:extLst>
          </p:cNvPr>
          <p:cNvSpPr txBox="1"/>
          <p:nvPr/>
        </p:nvSpPr>
        <p:spPr>
          <a:xfrm>
            <a:off x="6845941" y="3841029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en-US" altLang="ko-KR" sz="400" b="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PPTX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800ACF31-E0B8-7920-590E-0414CA9B4BF4}"/>
              </a:ext>
            </a:extLst>
          </p:cNvPr>
          <p:cNvSpPr txBox="1"/>
          <p:nvPr/>
        </p:nvSpPr>
        <p:spPr>
          <a:xfrm>
            <a:off x="7002369" y="3993788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문서샘플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.doc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5" name="File">
            <a:extLst>
              <a:ext uri="{FF2B5EF4-FFF2-40B4-BE49-F238E27FC236}">
                <a16:creationId xmlns:a16="http://schemas.microsoft.com/office/drawing/2014/main" id="{1CBA6FC2-FC24-11E8-B492-BB3F92C6931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28590" y="4030093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296" name="TextBox 295">
            <a:extLst>
              <a:ext uri="{FF2B5EF4-FFF2-40B4-BE49-F238E27FC236}">
                <a16:creationId xmlns:a16="http://schemas.microsoft.com/office/drawing/2014/main" id="{821223E2-7FE2-F6B1-DD87-C209F71E64C4}"/>
              </a:ext>
            </a:extLst>
          </p:cNvPr>
          <p:cNvSpPr txBox="1"/>
          <p:nvPr/>
        </p:nvSpPr>
        <p:spPr>
          <a:xfrm>
            <a:off x="6845941" y="4042126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40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DOC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B3D9933B-7FA0-6083-BE5F-325A6B73B2FA}"/>
              </a:ext>
            </a:extLst>
          </p:cNvPr>
          <p:cNvSpPr txBox="1"/>
          <p:nvPr/>
        </p:nvSpPr>
        <p:spPr>
          <a:xfrm>
            <a:off x="7002369" y="4190021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회사소개서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_2024_v.1.0.pdf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8" name="File">
            <a:extLst>
              <a:ext uri="{FF2B5EF4-FFF2-40B4-BE49-F238E27FC236}">
                <a16:creationId xmlns:a16="http://schemas.microsoft.com/office/drawing/2014/main" id="{56BB9FA7-0339-3BCD-9372-F6492308ADC9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28590" y="4231190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1F99D11D-1AE0-3B47-CFAD-D1C9E475157C}"/>
              </a:ext>
            </a:extLst>
          </p:cNvPr>
          <p:cNvSpPr txBox="1"/>
          <p:nvPr/>
        </p:nvSpPr>
        <p:spPr>
          <a:xfrm>
            <a:off x="6845941" y="4243223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en-US" altLang="ko-KR" sz="40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PDF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D20EB0D8-80F1-2ED8-C958-BDFAC2127983}"/>
              </a:ext>
            </a:extLst>
          </p:cNvPr>
          <p:cNvSpPr txBox="1"/>
          <p:nvPr/>
        </p:nvSpPr>
        <p:spPr>
          <a:xfrm>
            <a:off x="7002369" y="4391118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문서샘플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.html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1" name="File">
            <a:extLst>
              <a:ext uri="{FF2B5EF4-FFF2-40B4-BE49-F238E27FC236}">
                <a16:creationId xmlns:a16="http://schemas.microsoft.com/office/drawing/2014/main" id="{ABAEC3F0-5FC4-E49D-8349-CC2F2BD2C63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28590" y="4432287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rgbClr val="2EA5A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618E3120-70D7-08CE-904A-2AEE4FC1BE90}"/>
              </a:ext>
            </a:extLst>
          </p:cNvPr>
          <p:cNvSpPr txBox="1"/>
          <p:nvPr/>
        </p:nvSpPr>
        <p:spPr>
          <a:xfrm>
            <a:off x="6845941" y="4444320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en-US" altLang="ko-KR" sz="40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Html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6E8075CE-B57F-9205-861D-76289AEFDC5F}"/>
              </a:ext>
            </a:extLst>
          </p:cNvPr>
          <p:cNvSpPr txBox="1"/>
          <p:nvPr/>
        </p:nvSpPr>
        <p:spPr>
          <a:xfrm>
            <a:off x="7002369" y="4592215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계약서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_20240909.doc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4" name="File">
            <a:extLst>
              <a:ext uri="{FF2B5EF4-FFF2-40B4-BE49-F238E27FC236}">
                <a16:creationId xmlns:a16="http://schemas.microsoft.com/office/drawing/2014/main" id="{32619B58-15B3-F170-FC9B-BBDC462F31FF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28590" y="4633384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074A8D85-4215-F683-CDD8-4E693A8B7875}"/>
              </a:ext>
            </a:extLst>
          </p:cNvPr>
          <p:cNvSpPr txBox="1"/>
          <p:nvPr/>
        </p:nvSpPr>
        <p:spPr>
          <a:xfrm>
            <a:off x="6845941" y="4645417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40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DOC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62C70769-4009-32BB-DB04-56A8D4D5F8BA}"/>
              </a:ext>
            </a:extLst>
          </p:cNvPr>
          <p:cNvSpPr txBox="1"/>
          <p:nvPr/>
        </p:nvSpPr>
        <p:spPr>
          <a:xfrm>
            <a:off x="7002369" y="4793312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계약서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_20240909.doc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7" name="File">
            <a:extLst>
              <a:ext uri="{FF2B5EF4-FFF2-40B4-BE49-F238E27FC236}">
                <a16:creationId xmlns:a16="http://schemas.microsoft.com/office/drawing/2014/main" id="{B73CDEB4-95BF-58BE-57FF-AA397F339F9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28590" y="4834481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308" name="TextBox 307">
            <a:extLst>
              <a:ext uri="{FF2B5EF4-FFF2-40B4-BE49-F238E27FC236}">
                <a16:creationId xmlns:a16="http://schemas.microsoft.com/office/drawing/2014/main" id="{979D2150-2681-FD05-B36B-7EDBCB6DB6FC}"/>
              </a:ext>
            </a:extLst>
          </p:cNvPr>
          <p:cNvSpPr txBox="1"/>
          <p:nvPr/>
        </p:nvSpPr>
        <p:spPr>
          <a:xfrm>
            <a:off x="6845941" y="4846514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40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DOC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9" name="TextBox 308">
            <a:extLst>
              <a:ext uri="{FF2B5EF4-FFF2-40B4-BE49-F238E27FC236}">
                <a16:creationId xmlns:a16="http://schemas.microsoft.com/office/drawing/2014/main" id="{D49C953E-B480-5ABA-EF32-EE3ABCCF24DB}"/>
              </a:ext>
            </a:extLst>
          </p:cNvPr>
          <p:cNvSpPr txBox="1"/>
          <p:nvPr/>
        </p:nvSpPr>
        <p:spPr>
          <a:xfrm>
            <a:off x="7002369" y="4994409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계약서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_20240909.doc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0" name="File">
            <a:extLst>
              <a:ext uri="{FF2B5EF4-FFF2-40B4-BE49-F238E27FC236}">
                <a16:creationId xmlns:a16="http://schemas.microsoft.com/office/drawing/2014/main" id="{433101C2-8A62-4599-C8E8-D189068D7E2A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28590" y="5035578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311" name="TextBox 310">
            <a:extLst>
              <a:ext uri="{FF2B5EF4-FFF2-40B4-BE49-F238E27FC236}">
                <a16:creationId xmlns:a16="http://schemas.microsoft.com/office/drawing/2014/main" id="{D6DABD68-9AA9-FACD-F50D-DD090764DC9F}"/>
              </a:ext>
            </a:extLst>
          </p:cNvPr>
          <p:cNvSpPr txBox="1"/>
          <p:nvPr/>
        </p:nvSpPr>
        <p:spPr>
          <a:xfrm>
            <a:off x="6845941" y="5047611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40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DOC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85ED7EE0-4EDD-DA4D-BCD6-8122E546D53F}"/>
              </a:ext>
            </a:extLst>
          </p:cNvPr>
          <p:cNvSpPr txBox="1"/>
          <p:nvPr/>
        </p:nvSpPr>
        <p:spPr>
          <a:xfrm>
            <a:off x="7015000" y="3486595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20.00MB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F2235A9F-81BF-4145-D021-E99FA4BF3B6E}"/>
              </a:ext>
            </a:extLst>
          </p:cNvPr>
          <p:cNvSpPr txBox="1"/>
          <p:nvPr/>
        </p:nvSpPr>
        <p:spPr>
          <a:xfrm>
            <a:off x="7015000" y="3676952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13</a:t>
            </a: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.00KB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4" name="TextBox 313">
            <a:extLst>
              <a:ext uri="{FF2B5EF4-FFF2-40B4-BE49-F238E27FC236}">
                <a16:creationId xmlns:a16="http://schemas.microsoft.com/office/drawing/2014/main" id="{FA733BBC-42AD-383B-A37C-E3FEB38A8853}"/>
              </a:ext>
            </a:extLst>
          </p:cNvPr>
          <p:cNvSpPr txBox="1"/>
          <p:nvPr/>
        </p:nvSpPr>
        <p:spPr>
          <a:xfrm>
            <a:off x="7011743" y="3867308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20.00MB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5" name="TextBox 314">
            <a:extLst>
              <a:ext uri="{FF2B5EF4-FFF2-40B4-BE49-F238E27FC236}">
                <a16:creationId xmlns:a16="http://schemas.microsoft.com/office/drawing/2014/main" id="{1D956EB5-4340-7AA1-A1D3-5E43E1687DAF}"/>
              </a:ext>
            </a:extLst>
          </p:cNvPr>
          <p:cNvSpPr txBox="1"/>
          <p:nvPr/>
        </p:nvSpPr>
        <p:spPr>
          <a:xfrm>
            <a:off x="7011743" y="4087795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.10KB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6" name="TextBox 315">
            <a:extLst>
              <a:ext uri="{FF2B5EF4-FFF2-40B4-BE49-F238E27FC236}">
                <a16:creationId xmlns:a16="http://schemas.microsoft.com/office/drawing/2014/main" id="{557639EA-494D-4FDF-3DE3-CFD79706F010}"/>
              </a:ext>
            </a:extLst>
          </p:cNvPr>
          <p:cNvSpPr txBox="1"/>
          <p:nvPr/>
        </p:nvSpPr>
        <p:spPr>
          <a:xfrm>
            <a:off x="7011743" y="4277607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20.00KB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7" name="TextBox 316">
            <a:extLst>
              <a:ext uri="{FF2B5EF4-FFF2-40B4-BE49-F238E27FC236}">
                <a16:creationId xmlns:a16="http://schemas.microsoft.com/office/drawing/2014/main" id="{D036DE3C-F523-E4D0-19EB-F9C681907A14}"/>
              </a:ext>
            </a:extLst>
          </p:cNvPr>
          <p:cNvSpPr txBox="1"/>
          <p:nvPr/>
        </p:nvSpPr>
        <p:spPr>
          <a:xfrm>
            <a:off x="7004650" y="4481146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13</a:t>
            </a: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.00KB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8" name="TextBox 317">
            <a:extLst>
              <a:ext uri="{FF2B5EF4-FFF2-40B4-BE49-F238E27FC236}">
                <a16:creationId xmlns:a16="http://schemas.microsoft.com/office/drawing/2014/main" id="{A393A1F5-45AE-943C-DB28-99EA68F9240A}"/>
              </a:ext>
            </a:extLst>
          </p:cNvPr>
          <p:cNvSpPr txBox="1"/>
          <p:nvPr/>
        </p:nvSpPr>
        <p:spPr>
          <a:xfrm>
            <a:off x="7001393" y="4671502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20.00MB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9" name="TextBox 318">
            <a:extLst>
              <a:ext uri="{FF2B5EF4-FFF2-40B4-BE49-F238E27FC236}">
                <a16:creationId xmlns:a16="http://schemas.microsoft.com/office/drawing/2014/main" id="{BB7069FC-244A-D086-317F-CBA71B38EF7E}"/>
              </a:ext>
            </a:extLst>
          </p:cNvPr>
          <p:cNvSpPr txBox="1"/>
          <p:nvPr/>
        </p:nvSpPr>
        <p:spPr>
          <a:xfrm>
            <a:off x="7001393" y="4891989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.10KB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0" name="TextBox 319">
            <a:extLst>
              <a:ext uri="{FF2B5EF4-FFF2-40B4-BE49-F238E27FC236}">
                <a16:creationId xmlns:a16="http://schemas.microsoft.com/office/drawing/2014/main" id="{578E3F1C-6F2B-0E52-2592-DE09C497839C}"/>
              </a:ext>
            </a:extLst>
          </p:cNvPr>
          <p:cNvSpPr txBox="1"/>
          <p:nvPr/>
        </p:nvSpPr>
        <p:spPr>
          <a:xfrm>
            <a:off x="7001393" y="5081801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20.00KB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1" name="Delete">
            <a:extLst>
              <a:ext uri="{FF2B5EF4-FFF2-40B4-BE49-F238E27FC236}">
                <a16:creationId xmlns:a16="http://schemas.microsoft.com/office/drawing/2014/main" id="{07B68447-9577-0823-692C-BD87510F4E3C}"/>
              </a:ext>
            </a:extLst>
          </p:cNvPr>
          <p:cNvSpPr>
            <a:spLocks noChangeAspect="1"/>
          </p:cNvSpPr>
          <p:nvPr/>
        </p:nvSpPr>
        <p:spPr bwMode="auto">
          <a:xfrm>
            <a:off x="8710038" y="3450026"/>
            <a:ext cx="54383" cy="60969"/>
          </a:xfrm>
          <a:custGeom>
            <a:avLst/>
            <a:gdLst>
              <a:gd name="T0" fmla="*/ 3 w 77"/>
              <a:gd name="T1" fmla="*/ 0 h 77"/>
              <a:gd name="T2" fmla="*/ 0 w 77"/>
              <a:gd name="T3" fmla="*/ 3 h 77"/>
              <a:gd name="T4" fmla="*/ 36 w 77"/>
              <a:gd name="T5" fmla="*/ 38 h 77"/>
              <a:gd name="T6" fmla="*/ 0 w 77"/>
              <a:gd name="T7" fmla="*/ 74 h 77"/>
              <a:gd name="T8" fmla="*/ 3 w 77"/>
              <a:gd name="T9" fmla="*/ 77 h 77"/>
              <a:gd name="T10" fmla="*/ 39 w 77"/>
              <a:gd name="T11" fmla="*/ 41 h 77"/>
              <a:gd name="T12" fmla="*/ 74 w 77"/>
              <a:gd name="T13" fmla="*/ 77 h 77"/>
              <a:gd name="T14" fmla="*/ 77 w 77"/>
              <a:gd name="T15" fmla="*/ 74 h 77"/>
              <a:gd name="T16" fmla="*/ 42 w 77"/>
              <a:gd name="T17" fmla="*/ 38 h 77"/>
              <a:gd name="T18" fmla="*/ 77 w 77"/>
              <a:gd name="T19" fmla="*/ 3 h 77"/>
              <a:gd name="T20" fmla="*/ 74 w 77"/>
              <a:gd name="T21" fmla="*/ 0 h 77"/>
              <a:gd name="T22" fmla="*/ 39 w 77"/>
              <a:gd name="T23" fmla="*/ 35 h 77"/>
              <a:gd name="T24" fmla="*/ 3 w 77"/>
              <a:gd name="T25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" h="77">
                <a:moveTo>
                  <a:pt x="3" y="0"/>
                </a:moveTo>
                <a:lnTo>
                  <a:pt x="0" y="3"/>
                </a:lnTo>
                <a:lnTo>
                  <a:pt x="36" y="38"/>
                </a:lnTo>
                <a:lnTo>
                  <a:pt x="0" y="74"/>
                </a:lnTo>
                <a:lnTo>
                  <a:pt x="3" y="77"/>
                </a:lnTo>
                <a:lnTo>
                  <a:pt x="39" y="41"/>
                </a:lnTo>
                <a:lnTo>
                  <a:pt x="74" y="77"/>
                </a:lnTo>
                <a:lnTo>
                  <a:pt x="77" y="74"/>
                </a:lnTo>
                <a:lnTo>
                  <a:pt x="42" y="38"/>
                </a:lnTo>
                <a:lnTo>
                  <a:pt x="77" y="3"/>
                </a:lnTo>
                <a:lnTo>
                  <a:pt x="74" y="0"/>
                </a:lnTo>
                <a:lnTo>
                  <a:pt x="39" y="35"/>
                </a:lnTo>
                <a:lnTo>
                  <a:pt x="3" y="0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22" name="Delete">
            <a:extLst>
              <a:ext uri="{FF2B5EF4-FFF2-40B4-BE49-F238E27FC236}">
                <a16:creationId xmlns:a16="http://schemas.microsoft.com/office/drawing/2014/main" id="{79D308A5-0551-520E-CE4C-DB40D79D0B63}"/>
              </a:ext>
            </a:extLst>
          </p:cNvPr>
          <p:cNvSpPr>
            <a:spLocks noChangeAspect="1"/>
          </p:cNvSpPr>
          <p:nvPr/>
        </p:nvSpPr>
        <p:spPr bwMode="auto">
          <a:xfrm>
            <a:off x="8713105" y="3651721"/>
            <a:ext cx="54383" cy="60969"/>
          </a:xfrm>
          <a:custGeom>
            <a:avLst/>
            <a:gdLst>
              <a:gd name="T0" fmla="*/ 3 w 77"/>
              <a:gd name="T1" fmla="*/ 0 h 77"/>
              <a:gd name="T2" fmla="*/ 0 w 77"/>
              <a:gd name="T3" fmla="*/ 3 h 77"/>
              <a:gd name="T4" fmla="*/ 36 w 77"/>
              <a:gd name="T5" fmla="*/ 38 h 77"/>
              <a:gd name="T6" fmla="*/ 0 w 77"/>
              <a:gd name="T7" fmla="*/ 74 h 77"/>
              <a:gd name="T8" fmla="*/ 3 w 77"/>
              <a:gd name="T9" fmla="*/ 77 h 77"/>
              <a:gd name="T10" fmla="*/ 39 w 77"/>
              <a:gd name="T11" fmla="*/ 41 h 77"/>
              <a:gd name="T12" fmla="*/ 74 w 77"/>
              <a:gd name="T13" fmla="*/ 77 h 77"/>
              <a:gd name="T14" fmla="*/ 77 w 77"/>
              <a:gd name="T15" fmla="*/ 74 h 77"/>
              <a:gd name="T16" fmla="*/ 42 w 77"/>
              <a:gd name="T17" fmla="*/ 38 h 77"/>
              <a:gd name="T18" fmla="*/ 77 w 77"/>
              <a:gd name="T19" fmla="*/ 3 h 77"/>
              <a:gd name="T20" fmla="*/ 74 w 77"/>
              <a:gd name="T21" fmla="*/ 0 h 77"/>
              <a:gd name="T22" fmla="*/ 39 w 77"/>
              <a:gd name="T23" fmla="*/ 35 h 77"/>
              <a:gd name="T24" fmla="*/ 3 w 77"/>
              <a:gd name="T25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" h="77">
                <a:moveTo>
                  <a:pt x="3" y="0"/>
                </a:moveTo>
                <a:lnTo>
                  <a:pt x="0" y="3"/>
                </a:lnTo>
                <a:lnTo>
                  <a:pt x="36" y="38"/>
                </a:lnTo>
                <a:lnTo>
                  <a:pt x="0" y="74"/>
                </a:lnTo>
                <a:lnTo>
                  <a:pt x="3" y="77"/>
                </a:lnTo>
                <a:lnTo>
                  <a:pt x="39" y="41"/>
                </a:lnTo>
                <a:lnTo>
                  <a:pt x="74" y="77"/>
                </a:lnTo>
                <a:lnTo>
                  <a:pt x="77" y="74"/>
                </a:lnTo>
                <a:lnTo>
                  <a:pt x="42" y="38"/>
                </a:lnTo>
                <a:lnTo>
                  <a:pt x="77" y="3"/>
                </a:lnTo>
                <a:lnTo>
                  <a:pt x="74" y="0"/>
                </a:lnTo>
                <a:lnTo>
                  <a:pt x="39" y="35"/>
                </a:lnTo>
                <a:lnTo>
                  <a:pt x="3" y="0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23" name="Delete">
            <a:extLst>
              <a:ext uri="{FF2B5EF4-FFF2-40B4-BE49-F238E27FC236}">
                <a16:creationId xmlns:a16="http://schemas.microsoft.com/office/drawing/2014/main" id="{6031278F-6D4D-E293-2264-826346B5323E}"/>
              </a:ext>
            </a:extLst>
          </p:cNvPr>
          <p:cNvSpPr>
            <a:spLocks noChangeAspect="1"/>
          </p:cNvSpPr>
          <p:nvPr/>
        </p:nvSpPr>
        <p:spPr bwMode="auto">
          <a:xfrm>
            <a:off x="8706971" y="3853416"/>
            <a:ext cx="54383" cy="60969"/>
          </a:xfrm>
          <a:custGeom>
            <a:avLst/>
            <a:gdLst>
              <a:gd name="T0" fmla="*/ 3 w 77"/>
              <a:gd name="T1" fmla="*/ 0 h 77"/>
              <a:gd name="T2" fmla="*/ 0 w 77"/>
              <a:gd name="T3" fmla="*/ 3 h 77"/>
              <a:gd name="T4" fmla="*/ 36 w 77"/>
              <a:gd name="T5" fmla="*/ 38 h 77"/>
              <a:gd name="T6" fmla="*/ 0 w 77"/>
              <a:gd name="T7" fmla="*/ 74 h 77"/>
              <a:gd name="T8" fmla="*/ 3 w 77"/>
              <a:gd name="T9" fmla="*/ 77 h 77"/>
              <a:gd name="T10" fmla="*/ 39 w 77"/>
              <a:gd name="T11" fmla="*/ 41 h 77"/>
              <a:gd name="T12" fmla="*/ 74 w 77"/>
              <a:gd name="T13" fmla="*/ 77 h 77"/>
              <a:gd name="T14" fmla="*/ 77 w 77"/>
              <a:gd name="T15" fmla="*/ 74 h 77"/>
              <a:gd name="T16" fmla="*/ 42 w 77"/>
              <a:gd name="T17" fmla="*/ 38 h 77"/>
              <a:gd name="T18" fmla="*/ 77 w 77"/>
              <a:gd name="T19" fmla="*/ 3 h 77"/>
              <a:gd name="T20" fmla="*/ 74 w 77"/>
              <a:gd name="T21" fmla="*/ 0 h 77"/>
              <a:gd name="T22" fmla="*/ 39 w 77"/>
              <a:gd name="T23" fmla="*/ 35 h 77"/>
              <a:gd name="T24" fmla="*/ 3 w 77"/>
              <a:gd name="T25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" h="77">
                <a:moveTo>
                  <a:pt x="3" y="0"/>
                </a:moveTo>
                <a:lnTo>
                  <a:pt x="0" y="3"/>
                </a:lnTo>
                <a:lnTo>
                  <a:pt x="36" y="38"/>
                </a:lnTo>
                <a:lnTo>
                  <a:pt x="0" y="74"/>
                </a:lnTo>
                <a:lnTo>
                  <a:pt x="3" y="77"/>
                </a:lnTo>
                <a:lnTo>
                  <a:pt x="39" y="41"/>
                </a:lnTo>
                <a:lnTo>
                  <a:pt x="74" y="77"/>
                </a:lnTo>
                <a:lnTo>
                  <a:pt x="77" y="74"/>
                </a:lnTo>
                <a:lnTo>
                  <a:pt x="42" y="38"/>
                </a:lnTo>
                <a:lnTo>
                  <a:pt x="77" y="3"/>
                </a:lnTo>
                <a:lnTo>
                  <a:pt x="74" y="0"/>
                </a:lnTo>
                <a:lnTo>
                  <a:pt x="39" y="35"/>
                </a:lnTo>
                <a:lnTo>
                  <a:pt x="3" y="0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24" name="Delete">
            <a:extLst>
              <a:ext uri="{FF2B5EF4-FFF2-40B4-BE49-F238E27FC236}">
                <a16:creationId xmlns:a16="http://schemas.microsoft.com/office/drawing/2014/main" id="{55CAD5B0-85B2-0107-F634-333DC1A911E5}"/>
              </a:ext>
            </a:extLst>
          </p:cNvPr>
          <p:cNvSpPr>
            <a:spLocks noChangeAspect="1"/>
          </p:cNvSpPr>
          <p:nvPr/>
        </p:nvSpPr>
        <p:spPr bwMode="auto">
          <a:xfrm>
            <a:off x="8710038" y="4055111"/>
            <a:ext cx="54383" cy="60969"/>
          </a:xfrm>
          <a:custGeom>
            <a:avLst/>
            <a:gdLst>
              <a:gd name="T0" fmla="*/ 3 w 77"/>
              <a:gd name="T1" fmla="*/ 0 h 77"/>
              <a:gd name="T2" fmla="*/ 0 w 77"/>
              <a:gd name="T3" fmla="*/ 3 h 77"/>
              <a:gd name="T4" fmla="*/ 36 w 77"/>
              <a:gd name="T5" fmla="*/ 38 h 77"/>
              <a:gd name="T6" fmla="*/ 0 w 77"/>
              <a:gd name="T7" fmla="*/ 74 h 77"/>
              <a:gd name="T8" fmla="*/ 3 w 77"/>
              <a:gd name="T9" fmla="*/ 77 h 77"/>
              <a:gd name="T10" fmla="*/ 39 w 77"/>
              <a:gd name="T11" fmla="*/ 41 h 77"/>
              <a:gd name="T12" fmla="*/ 74 w 77"/>
              <a:gd name="T13" fmla="*/ 77 h 77"/>
              <a:gd name="T14" fmla="*/ 77 w 77"/>
              <a:gd name="T15" fmla="*/ 74 h 77"/>
              <a:gd name="T16" fmla="*/ 42 w 77"/>
              <a:gd name="T17" fmla="*/ 38 h 77"/>
              <a:gd name="T18" fmla="*/ 77 w 77"/>
              <a:gd name="T19" fmla="*/ 3 h 77"/>
              <a:gd name="T20" fmla="*/ 74 w 77"/>
              <a:gd name="T21" fmla="*/ 0 h 77"/>
              <a:gd name="T22" fmla="*/ 39 w 77"/>
              <a:gd name="T23" fmla="*/ 35 h 77"/>
              <a:gd name="T24" fmla="*/ 3 w 77"/>
              <a:gd name="T25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" h="77">
                <a:moveTo>
                  <a:pt x="3" y="0"/>
                </a:moveTo>
                <a:lnTo>
                  <a:pt x="0" y="3"/>
                </a:lnTo>
                <a:lnTo>
                  <a:pt x="36" y="38"/>
                </a:lnTo>
                <a:lnTo>
                  <a:pt x="0" y="74"/>
                </a:lnTo>
                <a:lnTo>
                  <a:pt x="3" y="77"/>
                </a:lnTo>
                <a:lnTo>
                  <a:pt x="39" y="41"/>
                </a:lnTo>
                <a:lnTo>
                  <a:pt x="74" y="77"/>
                </a:lnTo>
                <a:lnTo>
                  <a:pt x="77" y="74"/>
                </a:lnTo>
                <a:lnTo>
                  <a:pt x="42" y="38"/>
                </a:lnTo>
                <a:lnTo>
                  <a:pt x="77" y="3"/>
                </a:lnTo>
                <a:lnTo>
                  <a:pt x="74" y="0"/>
                </a:lnTo>
                <a:lnTo>
                  <a:pt x="39" y="35"/>
                </a:lnTo>
                <a:lnTo>
                  <a:pt x="3" y="0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25" name="Delete">
            <a:extLst>
              <a:ext uri="{FF2B5EF4-FFF2-40B4-BE49-F238E27FC236}">
                <a16:creationId xmlns:a16="http://schemas.microsoft.com/office/drawing/2014/main" id="{D6E5DDED-EA67-A3ED-6DD2-E6D4032594C6}"/>
              </a:ext>
            </a:extLst>
          </p:cNvPr>
          <p:cNvSpPr>
            <a:spLocks noChangeAspect="1"/>
          </p:cNvSpPr>
          <p:nvPr/>
        </p:nvSpPr>
        <p:spPr bwMode="auto">
          <a:xfrm>
            <a:off x="8706971" y="4256806"/>
            <a:ext cx="54383" cy="60969"/>
          </a:xfrm>
          <a:custGeom>
            <a:avLst/>
            <a:gdLst>
              <a:gd name="T0" fmla="*/ 3 w 77"/>
              <a:gd name="T1" fmla="*/ 0 h 77"/>
              <a:gd name="T2" fmla="*/ 0 w 77"/>
              <a:gd name="T3" fmla="*/ 3 h 77"/>
              <a:gd name="T4" fmla="*/ 36 w 77"/>
              <a:gd name="T5" fmla="*/ 38 h 77"/>
              <a:gd name="T6" fmla="*/ 0 w 77"/>
              <a:gd name="T7" fmla="*/ 74 h 77"/>
              <a:gd name="T8" fmla="*/ 3 w 77"/>
              <a:gd name="T9" fmla="*/ 77 h 77"/>
              <a:gd name="T10" fmla="*/ 39 w 77"/>
              <a:gd name="T11" fmla="*/ 41 h 77"/>
              <a:gd name="T12" fmla="*/ 74 w 77"/>
              <a:gd name="T13" fmla="*/ 77 h 77"/>
              <a:gd name="T14" fmla="*/ 77 w 77"/>
              <a:gd name="T15" fmla="*/ 74 h 77"/>
              <a:gd name="T16" fmla="*/ 42 w 77"/>
              <a:gd name="T17" fmla="*/ 38 h 77"/>
              <a:gd name="T18" fmla="*/ 77 w 77"/>
              <a:gd name="T19" fmla="*/ 3 h 77"/>
              <a:gd name="T20" fmla="*/ 74 w 77"/>
              <a:gd name="T21" fmla="*/ 0 h 77"/>
              <a:gd name="T22" fmla="*/ 39 w 77"/>
              <a:gd name="T23" fmla="*/ 35 h 77"/>
              <a:gd name="T24" fmla="*/ 3 w 77"/>
              <a:gd name="T25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" h="77">
                <a:moveTo>
                  <a:pt x="3" y="0"/>
                </a:moveTo>
                <a:lnTo>
                  <a:pt x="0" y="3"/>
                </a:lnTo>
                <a:lnTo>
                  <a:pt x="36" y="38"/>
                </a:lnTo>
                <a:lnTo>
                  <a:pt x="0" y="74"/>
                </a:lnTo>
                <a:lnTo>
                  <a:pt x="3" y="77"/>
                </a:lnTo>
                <a:lnTo>
                  <a:pt x="39" y="41"/>
                </a:lnTo>
                <a:lnTo>
                  <a:pt x="74" y="77"/>
                </a:lnTo>
                <a:lnTo>
                  <a:pt x="77" y="74"/>
                </a:lnTo>
                <a:lnTo>
                  <a:pt x="42" y="38"/>
                </a:lnTo>
                <a:lnTo>
                  <a:pt x="77" y="3"/>
                </a:lnTo>
                <a:lnTo>
                  <a:pt x="74" y="0"/>
                </a:lnTo>
                <a:lnTo>
                  <a:pt x="39" y="35"/>
                </a:lnTo>
                <a:lnTo>
                  <a:pt x="3" y="0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26" name="Delete">
            <a:extLst>
              <a:ext uri="{FF2B5EF4-FFF2-40B4-BE49-F238E27FC236}">
                <a16:creationId xmlns:a16="http://schemas.microsoft.com/office/drawing/2014/main" id="{2E9D84BE-16CC-34CB-1307-8CF6E5790245}"/>
              </a:ext>
            </a:extLst>
          </p:cNvPr>
          <p:cNvSpPr>
            <a:spLocks noChangeAspect="1"/>
          </p:cNvSpPr>
          <p:nvPr/>
        </p:nvSpPr>
        <p:spPr bwMode="auto">
          <a:xfrm>
            <a:off x="8710038" y="4458501"/>
            <a:ext cx="54383" cy="60969"/>
          </a:xfrm>
          <a:custGeom>
            <a:avLst/>
            <a:gdLst>
              <a:gd name="T0" fmla="*/ 3 w 77"/>
              <a:gd name="T1" fmla="*/ 0 h 77"/>
              <a:gd name="T2" fmla="*/ 0 w 77"/>
              <a:gd name="T3" fmla="*/ 3 h 77"/>
              <a:gd name="T4" fmla="*/ 36 w 77"/>
              <a:gd name="T5" fmla="*/ 38 h 77"/>
              <a:gd name="T6" fmla="*/ 0 w 77"/>
              <a:gd name="T7" fmla="*/ 74 h 77"/>
              <a:gd name="T8" fmla="*/ 3 w 77"/>
              <a:gd name="T9" fmla="*/ 77 h 77"/>
              <a:gd name="T10" fmla="*/ 39 w 77"/>
              <a:gd name="T11" fmla="*/ 41 h 77"/>
              <a:gd name="T12" fmla="*/ 74 w 77"/>
              <a:gd name="T13" fmla="*/ 77 h 77"/>
              <a:gd name="T14" fmla="*/ 77 w 77"/>
              <a:gd name="T15" fmla="*/ 74 h 77"/>
              <a:gd name="T16" fmla="*/ 42 w 77"/>
              <a:gd name="T17" fmla="*/ 38 h 77"/>
              <a:gd name="T18" fmla="*/ 77 w 77"/>
              <a:gd name="T19" fmla="*/ 3 h 77"/>
              <a:gd name="T20" fmla="*/ 74 w 77"/>
              <a:gd name="T21" fmla="*/ 0 h 77"/>
              <a:gd name="T22" fmla="*/ 39 w 77"/>
              <a:gd name="T23" fmla="*/ 35 h 77"/>
              <a:gd name="T24" fmla="*/ 3 w 77"/>
              <a:gd name="T25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" h="77">
                <a:moveTo>
                  <a:pt x="3" y="0"/>
                </a:moveTo>
                <a:lnTo>
                  <a:pt x="0" y="3"/>
                </a:lnTo>
                <a:lnTo>
                  <a:pt x="36" y="38"/>
                </a:lnTo>
                <a:lnTo>
                  <a:pt x="0" y="74"/>
                </a:lnTo>
                <a:lnTo>
                  <a:pt x="3" y="77"/>
                </a:lnTo>
                <a:lnTo>
                  <a:pt x="39" y="41"/>
                </a:lnTo>
                <a:lnTo>
                  <a:pt x="74" y="77"/>
                </a:lnTo>
                <a:lnTo>
                  <a:pt x="77" y="74"/>
                </a:lnTo>
                <a:lnTo>
                  <a:pt x="42" y="38"/>
                </a:lnTo>
                <a:lnTo>
                  <a:pt x="77" y="3"/>
                </a:lnTo>
                <a:lnTo>
                  <a:pt x="74" y="0"/>
                </a:lnTo>
                <a:lnTo>
                  <a:pt x="39" y="35"/>
                </a:lnTo>
                <a:lnTo>
                  <a:pt x="3" y="0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27" name="Delete">
            <a:extLst>
              <a:ext uri="{FF2B5EF4-FFF2-40B4-BE49-F238E27FC236}">
                <a16:creationId xmlns:a16="http://schemas.microsoft.com/office/drawing/2014/main" id="{3EF1EB17-A57D-244C-A8E9-F02B3C925E44}"/>
              </a:ext>
            </a:extLst>
          </p:cNvPr>
          <p:cNvSpPr>
            <a:spLocks noChangeAspect="1"/>
          </p:cNvSpPr>
          <p:nvPr/>
        </p:nvSpPr>
        <p:spPr bwMode="auto">
          <a:xfrm>
            <a:off x="8703904" y="4660196"/>
            <a:ext cx="54383" cy="60969"/>
          </a:xfrm>
          <a:custGeom>
            <a:avLst/>
            <a:gdLst>
              <a:gd name="T0" fmla="*/ 3 w 77"/>
              <a:gd name="T1" fmla="*/ 0 h 77"/>
              <a:gd name="T2" fmla="*/ 0 w 77"/>
              <a:gd name="T3" fmla="*/ 3 h 77"/>
              <a:gd name="T4" fmla="*/ 36 w 77"/>
              <a:gd name="T5" fmla="*/ 38 h 77"/>
              <a:gd name="T6" fmla="*/ 0 w 77"/>
              <a:gd name="T7" fmla="*/ 74 h 77"/>
              <a:gd name="T8" fmla="*/ 3 w 77"/>
              <a:gd name="T9" fmla="*/ 77 h 77"/>
              <a:gd name="T10" fmla="*/ 39 w 77"/>
              <a:gd name="T11" fmla="*/ 41 h 77"/>
              <a:gd name="T12" fmla="*/ 74 w 77"/>
              <a:gd name="T13" fmla="*/ 77 h 77"/>
              <a:gd name="T14" fmla="*/ 77 w 77"/>
              <a:gd name="T15" fmla="*/ 74 h 77"/>
              <a:gd name="T16" fmla="*/ 42 w 77"/>
              <a:gd name="T17" fmla="*/ 38 h 77"/>
              <a:gd name="T18" fmla="*/ 77 w 77"/>
              <a:gd name="T19" fmla="*/ 3 h 77"/>
              <a:gd name="T20" fmla="*/ 74 w 77"/>
              <a:gd name="T21" fmla="*/ 0 h 77"/>
              <a:gd name="T22" fmla="*/ 39 w 77"/>
              <a:gd name="T23" fmla="*/ 35 h 77"/>
              <a:gd name="T24" fmla="*/ 3 w 77"/>
              <a:gd name="T25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" h="77">
                <a:moveTo>
                  <a:pt x="3" y="0"/>
                </a:moveTo>
                <a:lnTo>
                  <a:pt x="0" y="3"/>
                </a:lnTo>
                <a:lnTo>
                  <a:pt x="36" y="38"/>
                </a:lnTo>
                <a:lnTo>
                  <a:pt x="0" y="74"/>
                </a:lnTo>
                <a:lnTo>
                  <a:pt x="3" y="77"/>
                </a:lnTo>
                <a:lnTo>
                  <a:pt x="39" y="41"/>
                </a:lnTo>
                <a:lnTo>
                  <a:pt x="74" y="77"/>
                </a:lnTo>
                <a:lnTo>
                  <a:pt x="77" y="74"/>
                </a:lnTo>
                <a:lnTo>
                  <a:pt x="42" y="38"/>
                </a:lnTo>
                <a:lnTo>
                  <a:pt x="77" y="3"/>
                </a:lnTo>
                <a:lnTo>
                  <a:pt x="74" y="0"/>
                </a:lnTo>
                <a:lnTo>
                  <a:pt x="39" y="35"/>
                </a:lnTo>
                <a:lnTo>
                  <a:pt x="3" y="0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28" name="Delete">
            <a:extLst>
              <a:ext uri="{FF2B5EF4-FFF2-40B4-BE49-F238E27FC236}">
                <a16:creationId xmlns:a16="http://schemas.microsoft.com/office/drawing/2014/main" id="{CD464746-813F-47CF-CC15-593D49B4BF8E}"/>
              </a:ext>
            </a:extLst>
          </p:cNvPr>
          <p:cNvSpPr>
            <a:spLocks noChangeAspect="1"/>
          </p:cNvSpPr>
          <p:nvPr/>
        </p:nvSpPr>
        <p:spPr bwMode="auto">
          <a:xfrm>
            <a:off x="8706971" y="4861891"/>
            <a:ext cx="54383" cy="60969"/>
          </a:xfrm>
          <a:custGeom>
            <a:avLst/>
            <a:gdLst>
              <a:gd name="T0" fmla="*/ 3 w 77"/>
              <a:gd name="T1" fmla="*/ 0 h 77"/>
              <a:gd name="T2" fmla="*/ 0 w 77"/>
              <a:gd name="T3" fmla="*/ 3 h 77"/>
              <a:gd name="T4" fmla="*/ 36 w 77"/>
              <a:gd name="T5" fmla="*/ 38 h 77"/>
              <a:gd name="T6" fmla="*/ 0 w 77"/>
              <a:gd name="T7" fmla="*/ 74 h 77"/>
              <a:gd name="T8" fmla="*/ 3 w 77"/>
              <a:gd name="T9" fmla="*/ 77 h 77"/>
              <a:gd name="T10" fmla="*/ 39 w 77"/>
              <a:gd name="T11" fmla="*/ 41 h 77"/>
              <a:gd name="T12" fmla="*/ 74 w 77"/>
              <a:gd name="T13" fmla="*/ 77 h 77"/>
              <a:gd name="T14" fmla="*/ 77 w 77"/>
              <a:gd name="T15" fmla="*/ 74 h 77"/>
              <a:gd name="T16" fmla="*/ 42 w 77"/>
              <a:gd name="T17" fmla="*/ 38 h 77"/>
              <a:gd name="T18" fmla="*/ 77 w 77"/>
              <a:gd name="T19" fmla="*/ 3 h 77"/>
              <a:gd name="T20" fmla="*/ 74 w 77"/>
              <a:gd name="T21" fmla="*/ 0 h 77"/>
              <a:gd name="T22" fmla="*/ 39 w 77"/>
              <a:gd name="T23" fmla="*/ 35 h 77"/>
              <a:gd name="T24" fmla="*/ 3 w 77"/>
              <a:gd name="T25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" h="77">
                <a:moveTo>
                  <a:pt x="3" y="0"/>
                </a:moveTo>
                <a:lnTo>
                  <a:pt x="0" y="3"/>
                </a:lnTo>
                <a:lnTo>
                  <a:pt x="36" y="38"/>
                </a:lnTo>
                <a:lnTo>
                  <a:pt x="0" y="74"/>
                </a:lnTo>
                <a:lnTo>
                  <a:pt x="3" y="77"/>
                </a:lnTo>
                <a:lnTo>
                  <a:pt x="39" y="41"/>
                </a:lnTo>
                <a:lnTo>
                  <a:pt x="74" y="77"/>
                </a:lnTo>
                <a:lnTo>
                  <a:pt x="77" y="74"/>
                </a:lnTo>
                <a:lnTo>
                  <a:pt x="42" y="38"/>
                </a:lnTo>
                <a:lnTo>
                  <a:pt x="77" y="3"/>
                </a:lnTo>
                <a:lnTo>
                  <a:pt x="74" y="0"/>
                </a:lnTo>
                <a:lnTo>
                  <a:pt x="39" y="35"/>
                </a:lnTo>
                <a:lnTo>
                  <a:pt x="3" y="0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29" name="Delete">
            <a:extLst>
              <a:ext uri="{FF2B5EF4-FFF2-40B4-BE49-F238E27FC236}">
                <a16:creationId xmlns:a16="http://schemas.microsoft.com/office/drawing/2014/main" id="{56C7A368-2E5D-EC12-E50C-5A031D52763D}"/>
              </a:ext>
            </a:extLst>
          </p:cNvPr>
          <p:cNvSpPr>
            <a:spLocks noChangeAspect="1"/>
          </p:cNvSpPr>
          <p:nvPr/>
        </p:nvSpPr>
        <p:spPr bwMode="auto">
          <a:xfrm>
            <a:off x="8703235" y="5063586"/>
            <a:ext cx="54383" cy="60969"/>
          </a:xfrm>
          <a:custGeom>
            <a:avLst/>
            <a:gdLst>
              <a:gd name="T0" fmla="*/ 3 w 77"/>
              <a:gd name="T1" fmla="*/ 0 h 77"/>
              <a:gd name="T2" fmla="*/ 0 w 77"/>
              <a:gd name="T3" fmla="*/ 3 h 77"/>
              <a:gd name="T4" fmla="*/ 36 w 77"/>
              <a:gd name="T5" fmla="*/ 38 h 77"/>
              <a:gd name="T6" fmla="*/ 0 w 77"/>
              <a:gd name="T7" fmla="*/ 74 h 77"/>
              <a:gd name="T8" fmla="*/ 3 w 77"/>
              <a:gd name="T9" fmla="*/ 77 h 77"/>
              <a:gd name="T10" fmla="*/ 39 w 77"/>
              <a:gd name="T11" fmla="*/ 41 h 77"/>
              <a:gd name="T12" fmla="*/ 74 w 77"/>
              <a:gd name="T13" fmla="*/ 77 h 77"/>
              <a:gd name="T14" fmla="*/ 77 w 77"/>
              <a:gd name="T15" fmla="*/ 74 h 77"/>
              <a:gd name="T16" fmla="*/ 42 w 77"/>
              <a:gd name="T17" fmla="*/ 38 h 77"/>
              <a:gd name="T18" fmla="*/ 77 w 77"/>
              <a:gd name="T19" fmla="*/ 3 h 77"/>
              <a:gd name="T20" fmla="*/ 74 w 77"/>
              <a:gd name="T21" fmla="*/ 0 h 77"/>
              <a:gd name="T22" fmla="*/ 39 w 77"/>
              <a:gd name="T23" fmla="*/ 35 h 77"/>
              <a:gd name="T24" fmla="*/ 3 w 77"/>
              <a:gd name="T25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" h="77">
                <a:moveTo>
                  <a:pt x="3" y="0"/>
                </a:moveTo>
                <a:lnTo>
                  <a:pt x="0" y="3"/>
                </a:lnTo>
                <a:lnTo>
                  <a:pt x="36" y="38"/>
                </a:lnTo>
                <a:lnTo>
                  <a:pt x="0" y="74"/>
                </a:lnTo>
                <a:lnTo>
                  <a:pt x="3" y="77"/>
                </a:lnTo>
                <a:lnTo>
                  <a:pt x="39" y="41"/>
                </a:lnTo>
                <a:lnTo>
                  <a:pt x="74" y="77"/>
                </a:lnTo>
                <a:lnTo>
                  <a:pt x="77" y="74"/>
                </a:lnTo>
                <a:lnTo>
                  <a:pt x="42" y="38"/>
                </a:lnTo>
                <a:lnTo>
                  <a:pt x="77" y="3"/>
                </a:lnTo>
                <a:lnTo>
                  <a:pt x="74" y="0"/>
                </a:lnTo>
                <a:lnTo>
                  <a:pt x="39" y="35"/>
                </a:lnTo>
                <a:lnTo>
                  <a:pt x="3" y="0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30" name="사각형: 둥근 모서리 329">
            <a:extLst>
              <a:ext uri="{FF2B5EF4-FFF2-40B4-BE49-F238E27FC236}">
                <a16:creationId xmlns:a16="http://schemas.microsoft.com/office/drawing/2014/main" id="{56DB2129-BF28-B8B0-379E-4D1E50DD0409}"/>
              </a:ext>
            </a:extLst>
          </p:cNvPr>
          <p:cNvSpPr/>
          <p:nvPr/>
        </p:nvSpPr>
        <p:spPr>
          <a:xfrm>
            <a:off x="8279501" y="3092943"/>
            <a:ext cx="510236" cy="179034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전체삭제</a:t>
            </a: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6515A61D-B80E-10D0-128D-B90A0776B156}"/>
              </a:ext>
            </a:extLst>
          </p:cNvPr>
          <p:cNvSpPr txBox="1"/>
          <p:nvPr/>
        </p:nvSpPr>
        <p:spPr>
          <a:xfrm>
            <a:off x="6731130" y="1505945"/>
            <a:ext cx="227398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추가 파일 목록 확인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85" name="자유형: 도형 384">
            <a:extLst>
              <a:ext uri="{FF2B5EF4-FFF2-40B4-BE49-F238E27FC236}">
                <a16:creationId xmlns:a16="http://schemas.microsoft.com/office/drawing/2014/main" id="{ACD9977A-D838-6E46-86E8-0AE807F68D0C}"/>
              </a:ext>
            </a:extLst>
          </p:cNvPr>
          <p:cNvSpPr/>
          <p:nvPr/>
        </p:nvSpPr>
        <p:spPr>
          <a:xfrm>
            <a:off x="1285678" y="1745767"/>
            <a:ext cx="2297400" cy="456838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86" name="자유형: 도형 385">
            <a:extLst>
              <a:ext uri="{FF2B5EF4-FFF2-40B4-BE49-F238E27FC236}">
                <a16:creationId xmlns:a16="http://schemas.microsoft.com/office/drawing/2014/main" id="{F3E479C5-7B3A-3EA1-E982-1F2171591FE6}"/>
              </a:ext>
            </a:extLst>
          </p:cNvPr>
          <p:cNvSpPr/>
          <p:nvPr/>
        </p:nvSpPr>
        <p:spPr>
          <a:xfrm>
            <a:off x="1273758" y="1971345"/>
            <a:ext cx="2297400" cy="4345142"/>
          </a:xfrm>
          <a:custGeom>
            <a:avLst/>
            <a:gdLst>
              <a:gd name="connsiteX0" fmla="*/ 0 w 2646000"/>
              <a:gd name="connsiteY0" fmla="*/ 0 h 5761841"/>
              <a:gd name="connsiteX1" fmla="*/ 2646000 w 2646000"/>
              <a:gd name="connsiteY1" fmla="*/ 0 h 5761841"/>
              <a:gd name="connsiteX2" fmla="*/ 2646000 w 2646000"/>
              <a:gd name="connsiteY2" fmla="*/ 5496715 h 5761841"/>
              <a:gd name="connsiteX3" fmla="*/ 2646000 w 2646000"/>
              <a:gd name="connsiteY3" fmla="*/ 5602809 h 5761841"/>
              <a:gd name="connsiteX4" fmla="*/ 2646000 w 2646000"/>
              <a:gd name="connsiteY4" fmla="*/ 5656664 h 5761841"/>
              <a:gd name="connsiteX5" fmla="*/ 2570579 w 2646000"/>
              <a:gd name="connsiteY5" fmla="*/ 5753576 h 5761841"/>
              <a:gd name="connsiteX6" fmla="*/ 2522517 w 2646000"/>
              <a:gd name="connsiteY6" fmla="*/ 5761841 h 5761841"/>
              <a:gd name="connsiteX7" fmla="*/ 123484 w 2646000"/>
              <a:gd name="connsiteY7" fmla="*/ 5761841 h 5761841"/>
              <a:gd name="connsiteX8" fmla="*/ 75422 w 2646000"/>
              <a:gd name="connsiteY8" fmla="*/ 5753576 h 5761841"/>
              <a:gd name="connsiteX9" fmla="*/ 0 w 2646000"/>
              <a:gd name="connsiteY9" fmla="*/ 5656664 h 5761841"/>
              <a:gd name="connsiteX10" fmla="*/ 0 w 2646000"/>
              <a:gd name="connsiteY10" fmla="*/ 5602809 h 5761841"/>
              <a:gd name="connsiteX11" fmla="*/ 0 w 2646000"/>
              <a:gd name="connsiteY11" fmla="*/ 5496715 h 5761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46000" h="5761841">
                <a:moveTo>
                  <a:pt x="0" y="0"/>
                </a:moveTo>
                <a:lnTo>
                  <a:pt x="2646000" y="0"/>
                </a:lnTo>
                <a:lnTo>
                  <a:pt x="2646000" y="5496715"/>
                </a:lnTo>
                <a:lnTo>
                  <a:pt x="2646000" y="5602809"/>
                </a:lnTo>
                <a:lnTo>
                  <a:pt x="2646000" y="5656664"/>
                </a:lnTo>
                <a:cubicBezTo>
                  <a:pt x="2646000" y="5700231"/>
                  <a:pt x="2614901" y="5737610"/>
                  <a:pt x="2570579" y="5753576"/>
                </a:cubicBezTo>
                <a:lnTo>
                  <a:pt x="2522517" y="5761841"/>
                </a:lnTo>
                <a:lnTo>
                  <a:pt x="123484" y="5761841"/>
                </a:lnTo>
                <a:lnTo>
                  <a:pt x="75422" y="5753576"/>
                </a:lnTo>
                <a:cubicBezTo>
                  <a:pt x="31100" y="5737610"/>
                  <a:pt x="0" y="5700231"/>
                  <a:pt x="0" y="5656664"/>
                </a:cubicBezTo>
                <a:lnTo>
                  <a:pt x="0" y="5602809"/>
                </a:lnTo>
                <a:lnTo>
                  <a:pt x="0" y="5496715"/>
                </a:lnTo>
                <a:close/>
              </a:path>
            </a:pathLst>
          </a:cu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 spc="-6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87" name="그룹 386">
            <a:extLst>
              <a:ext uri="{FF2B5EF4-FFF2-40B4-BE49-F238E27FC236}">
                <a16:creationId xmlns:a16="http://schemas.microsoft.com/office/drawing/2014/main" id="{6B8A2AA4-708C-72D7-796D-1BDBFE01DBF6}"/>
              </a:ext>
            </a:extLst>
          </p:cNvPr>
          <p:cNvGrpSpPr/>
          <p:nvPr/>
        </p:nvGrpSpPr>
        <p:grpSpPr>
          <a:xfrm>
            <a:off x="1273758" y="1748102"/>
            <a:ext cx="2297400" cy="217809"/>
            <a:chOff x="1752737" y="2422502"/>
            <a:chExt cx="1754018" cy="185937"/>
          </a:xfrm>
        </p:grpSpPr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E4298B47-D3ED-AFBC-EF13-B1A21F424C60}"/>
                </a:ext>
              </a:extLst>
            </p:cNvPr>
            <p:cNvSpPr/>
            <p:nvPr userDrawn="1"/>
          </p:nvSpPr>
          <p:spPr>
            <a:xfrm>
              <a:off x="1752737" y="2422502"/>
              <a:ext cx="1754018" cy="185937"/>
            </a:xfrm>
            <a:custGeom>
              <a:avLst/>
              <a:gdLst>
                <a:gd name="connsiteX0" fmla="*/ 117608 w 2520000"/>
                <a:gd name="connsiteY0" fmla="*/ 0 h 267135"/>
                <a:gd name="connsiteX1" fmla="*/ 491012 w 2520000"/>
                <a:gd name="connsiteY1" fmla="*/ 0 h 267135"/>
                <a:gd name="connsiteX2" fmla="*/ 491012 w 2520000"/>
                <a:gd name="connsiteY2" fmla="*/ 98806 h 267135"/>
                <a:gd name="connsiteX3" fmla="*/ 554785 w 2520000"/>
                <a:gd name="connsiteY3" fmla="*/ 162579 h 267135"/>
                <a:gd name="connsiteX4" fmla="*/ 1965215 w 2520000"/>
                <a:gd name="connsiteY4" fmla="*/ 162579 h 267135"/>
                <a:gd name="connsiteX5" fmla="*/ 2028988 w 2520000"/>
                <a:gd name="connsiteY5" fmla="*/ 98806 h 267135"/>
                <a:gd name="connsiteX6" fmla="*/ 2028988 w 2520000"/>
                <a:gd name="connsiteY6" fmla="*/ 0 h 267135"/>
                <a:gd name="connsiteX7" fmla="*/ 2402392 w 2520000"/>
                <a:gd name="connsiteY7" fmla="*/ 0 h 267135"/>
                <a:gd name="connsiteX8" fmla="*/ 2520000 w 2520000"/>
                <a:gd name="connsiteY8" fmla="*/ 117608 h 267135"/>
                <a:gd name="connsiteX9" fmla="*/ 2520000 w 2520000"/>
                <a:gd name="connsiteY9" fmla="*/ 267135 h 267135"/>
                <a:gd name="connsiteX10" fmla="*/ 0 w 2520000"/>
                <a:gd name="connsiteY10" fmla="*/ 267135 h 267135"/>
                <a:gd name="connsiteX11" fmla="*/ 0 w 2520000"/>
                <a:gd name="connsiteY11" fmla="*/ 117608 h 267135"/>
                <a:gd name="connsiteX12" fmla="*/ 117608 w 2520000"/>
                <a:gd name="connsiteY12" fmla="*/ 0 h 26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0000" h="267135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267135"/>
                  </a:lnTo>
                  <a:lnTo>
                    <a:pt x="0" y="267135"/>
                  </a:ln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rgbClr val="7F7F7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lvl="0" algn="ctr">
                <a:lnSpc>
                  <a:spcPct val="125000"/>
                </a:lnSpc>
              </a:pPr>
              <a:endParaRPr lang="ko-KR" altLang="en-US" sz="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389" name="Picture 2">
              <a:extLst>
                <a:ext uri="{FF2B5EF4-FFF2-40B4-BE49-F238E27FC236}">
                  <a16:creationId xmlns:a16="http://schemas.microsoft.com/office/drawing/2014/main" id="{31737612-4467-12A9-5BAF-464E33AD96D2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C6C8C7"/>
                </a:clrFrom>
                <a:clrTo>
                  <a:srgbClr val="C6C8C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23" t="22211" r="12639" b="53037"/>
            <a:stretch/>
          </p:blipFill>
          <p:spPr bwMode="auto">
            <a:xfrm>
              <a:off x="3181037" y="2479525"/>
              <a:ext cx="260593" cy="685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0" name="TextBox 389">
              <a:extLst>
                <a:ext uri="{FF2B5EF4-FFF2-40B4-BE49-F238E27FC236}">
                  <a16:creationId xmlns:a16="http://schemas.microsoft.com/office/drawing/2014/main" id="{D9DDFC60-4120-69F5-C617-89E645E1824F}"/>
                </a:ext>
              </a:extLst>
            </p:cNvPr>
            <p:cNvSpPr txBox="1"/>
            <p:nvPr userDrawn="1"/>
          </p:nvSpPr>
          <p:spPr>
            <a:xfrm>
              <a:off x="1844024" y="2465993"/>
              <a:ext cx="194874" cy="9562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l"/>
              <a:r>
                <a:rPr kumimoji="1" lang="en-US" altLang="ko-KR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12 : 30</a:t>
              </a:r>
              <a:endParaRPr kumimoji="1" lang="ko-KR" altLang="en-US" sz="700" b="0" kern="1200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6676732D-D12F-4471-903F-17516244AD6D}"/>
                </a:ext>
              </a:extLst>
            </p:cNvPr>
            <p:cNvSpPr/>
            <p:nvPr userDrawn="1"/>
          </p:nvSpPr>
          <p:spPr>
            <a:xfrm>
              <a:off x="2205394" y="2438821"/>
              <a:ext cx="848705" cy="62684"/>
            </a:xfrm>
            <a:custGeom>
              <a:avLst/>
              <a:gdLst>
                <a:gd name="connsiteX0" fmla="*/ 0 w 1329304"/>
                <a:gd name="connsiteY0" fmla="*/ 0 h 80010"/>
                <a:gd name="connsiteX1" fmla="*/ 1329304 w 1329304"/>
                <a:gd name="connsiteY1" fmla="*/ 0 h 80010"/>
                <a:gd name="connsiteX2" fmla="*/ 1329304 w 1329304"/>
                <a:gd name="connsiteY2" fmla="*/ 25067 h 80010"/>
                <a:gd name="connsiteX3" fmla="*/ 1274361 w 1329304"/>
                <a:gd name="connsiteY3" fmla="*/ 80010 h 80010"/>
                <a:gd name="connsiteX4" fmla="*/ 54943 w 1329304"/>
                <a:gd name="connsiteY4" fmla="*/ 80010 h 80010"/>
                <a:gd name="connsiteX5" fmla="*/ 0 w 1329304"/>
                <a:gd name="connsiteY5" fmla="*/ 25067 h 80010"/>
                <a:gd name="connsiteX6" fmla="*/ 0 w 1329304"/>
                <a:gd name="connsiteY6" fmla="*/ 0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9304" h="80010">
                  <a:moveTo>
                    <a:pt x="0" y="0"/>
                  </a:moveTo>
                  <a:lnTo>
                    <a:pt x="1329304" y="0"/>
                  </a:lnTo>
                  <a:lnTo>
                    <a:pt x="1329304" y="25067"/>
                  </a:lnTo>
                  <a:cubicBezTo>
                    <a:pt x="1329304" y="55411"/>
                    <a:pt x="1304705" y="80010"/>
                    <a:pt x="1274361" y="80010"/>
                  </a:cubicBezTo>
                  <a:lnTo>
                    <a:pt x="54943" y="80010"/>
                  </a:lnTo>
                  <a:cubicBezTo>
                    <a:pt x="24599" y="80010"/>
                    <a:pt x="0" y="55411"/>
                    <a:pt x="0" y="2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392" name="모서리가 둥근 직사각형 41">
            <a:extLst>
              <a:ext uri="{FF2B5EF4-FFF2-40B4-BE49-F238E27FC236}">
                <a16:creationId xmlns:a16="http://schemas.microsoft.com/office/drawing/2014/main" id="{5E06C140-229A-9304-7BB9-5B32FEBF556D}"/>
              </a:ext>
            </a:extLst>
          </p:cNvPr>
          <p:cNvSpPr/>
          <p:nvPr/>
        </p:nvSpPr>
        <p:spPr>
          <a:xfrm>
            <a:off x="1348319" y="2369317"/>
            <a:ext cx="2137540" cy="3565209"/>
          </a:xfrm>
          <a:prstGeom prst="roundRect">
            <a:avLst>
              <a:gd name="adj" fmla="val 3436"/>
            </a:avLst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endParaRPr kumimoji="1" lang="ko-Kore-KR" altLang="en-US" sz="700" spc="-60" dirty="0" err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93" name="TextBox 392">
            <a:extLst>
              <a:ext uri="{FF2B5EF4-FFF2-40B4-BE49-F238E27FC236}">
                <a16:creationId xmlns:a16="http://schemas.microsoft.com/office/drawing/2014/main" id="{9D90ED80-0C23-F028-49A9-C60E8A1FB276}"/>
              </a:ext>
            </a:extLst>
          </p:cNvPr>
          <p:cNvSpPr txBox="1"/>
          <p:nvPr/>
        </p:nvSpPr>
        <p:spPr>
          <a:xfrm>
            <a:off x="1465533" y="2463291"/>
            <a:ext cx="379591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첨부파일</a:t>
            </a:r>
          </a:p>
        </p:txBody>
      </p:sp>
      <p:cxnSp>
        <p:nvCxnSpPr>
          <p:cNvPr id="394" name="직선 연결선 3">
            <a:extLst>
              <a:ext uri="{FF2B5EF4-FFF2-40B4-BE49-F238E27FC236}">
                <a16:creationId xmlns:a16="http://schemas.microsoft.com/office/drawing/2014/main" id="{78F3FF16-B890-EC10-DCFE-679E8C75F85F}"/>
              </a:ext>
            </a:extLst>
          </p:cNvPr>
          <p:cNvCxnSpPr/>
          <p:nvPr/>
        </p:nvCxnSpPr>
        <p:spPr>
          <a:xfrm>
            <a:off x="1465533" y="2716357"/>
            <a:ext cx="1899575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5" name="Delete">
            <a:extLst>
              <a:ext uri="{FF2B5EF4-FFF2-40B4-BE49-F238E27FC236}">
                <a16:creationId xmlns:a16="http://schemas.microsoft.com/office/drawing/2014/main" id="{8ACB5985-7F2A-74B6-7E2D-31F55AD68071}"/>
              </a:ext>
            </a:extLst>
          </p:cNvPr>
          <p:cNvSpPr>
            <a:spLocks noChangeAspect="1"/>
          </p:cNvSpPr>
          <p:nvPr/>
        </p:nvSpPr>
        <p:spPr bwMode="auto">
          <a:xfrm>
            <a:off x="3230246" y="2468762"/>
            <a:ext cx="109032" cy="122237"/>
          </a:xfrm>
          <a:custGeom>
            <a:avLst/>
            <a:gdLst>
              <a:gd name="T0" fmla="*/ 3 w 77"/>
              <a:gd name="T1" fmla="*/ 0 h 77"/>
              <a:gd name="T2" fmla="*/ 0 w 77"/>
              <a:gd name="T3" fmla="*/ 3 h 77"/>
              <a:gd name="T4" fmla="*/ 36 w 77"/>
              <a:gd name="T5" fmla="*/ 38 h 77"/>
              <a:gd name="T6" fmla="*/ 0 w 77"/>
              <a:gd name="T7" fmla="*/ 74 h 77"/>
              <a:gd name="T8" fmla="*/ 3 w 77"/>
              <a:gd name="T9" fmla="*/ 77 h 77"/>
              <a:gd name="T10" fmla="*/ 39 w 77"/>
              <a:gd name="T11" fmla="*/ 41 h 77"/>
              <a:gd name="T12" fmla="*/ 74 w 77"/>
              <a:gd name="T13" fmla="*/ 77 h 77"/>
              <a:gd name="T14" fmla="*/ 77 w 77"/>
              <a:gd name="T15" fmla="*/ 74 h 77"/>
              <a:gd name="T16" fmla="*/ 42 w 77"/>
              <a:gd name="T17" fmla="*/ 38 h 77"/>
              <a:gd name="T18" fmla="*/ 77 w 77"/>
              <a:gd name="T19" fmla="*/ 3 h 77"/>
              <a:gd name="T20" fmla="*/ 74 w 77"/>
              <a:gd name="T21" fmla="*/ 0 h 77"/>
              <a:gd name="T22" fmla="*/ 39 w 77"/>
              <a:gd name="T23" fmla="*/ 35 h 77"/>
              <a:gd name="T24" fmla="*/ 3 w 77"/>
              <a:gd name="T25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" h="77">
                <a:moveTo>
                  <a:pt x="3" y="0"/>
                </a:moveTo>
                <a:lnTo>
                  <a:pt x="0" y="3"/>
                </a:lnTo>
                <a:lnTo>
                  <a:pt x="36" y="38"/>
                </a:lnTo>
                <a:lnTo>
                  <a:pt x="0" y="74"/>
                </a:lnTo>
                <a:lnTo>
                  <a:pt x="3" y="77"/>
                </a:lnTo>
                <a:lnTo>
                  <a:pt x="39" y="41"/>
                </a:lnTo>
                <a:lnTo>
                  <a:pt x="74" y="77"/>
                </a:lnTo>
                <a:lnTo>
                  <a:pt x="77" y="74"/>
                </a:lnTo>
                <a:lnTo>
                  <a:pt x="42" y="38"/>
                </a:lnTo>
                <a:lnTo>
                  <a:pt x="77" y="3"/>
                </a:lnTo>
                <a:lnTo>
                  <a:pt x="74" y="0"/>
                </a:lnTo>
                <a:lnTo>
                  <a:pt x="39" y="35"/>
                </a:lnTo>
                <a:lnTo>
                  <a:pt x="3" y="0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grpSp>
        <p:nvGrpSpPr>
          <p:cNvPr id="396" name="그룹 395">
            <a:extLst>
              <a:ext uri="{FF2B5EF4-FFF2-40B4-BE49-F238E27FC236}">
                <a16:creationId xmlns:a16="http://schemas.microsoft.com/office/drawing/2014/main" id="{21FA93D9-BA8B-DDB4-0441-C71098A744B6}"/>
              </a:ext>
            </a:extLst>
          </p:cNvPr>
          <p:cNvGrpSpPr/>
          <p:nvPr/>
        </p:nvGrpSpPr>
        <p:grpSpPr>
          <a:xfrm>
            <a:off x="1458267" y="5505884"/>
            <a:ext cx="1896107" cy="210123"/>
            <a:chOff x="3164884" y="5068503"/>
            <a:chExt cx="2338333" cy="210123"/>
          </a:xfrm>
        </p:grpSpPr>
        <p:sp>
          <p:nvSpPr>
            <p:cNvPr id="397" name="모서리가 둥근 직사각형 16">
              <a:extLst>
                <a:ext uri="{FF2B5EF4-FFF2-40B4-BE49-F238E27FC236}">
                  <a16:creationId xmlns:a16="http://schemas.microsoft.com/office/drawing/2014/main" id="{BFE4B78B-4EC3-F451-DB9C-2E66A19DC3FD}"/>
                </a:ext>
              </a:extLst>
            </p:cNvPr>
            <p:cNvSpPr/>
            <p:nvPr/>
          </p:nvSpPr>
          <p:spPr>
            <a:xfrm>
              <a:off x="4361450" y="5068503"/>
              <a:ext cx="1141767" cy="202579"/>
            </a:xfrm>
            <a:prstGeom prst="roundRect">
              <a:avLst/>
            </a:prstGeom>
            <a:solidFill>
              <a:srgbClr val="2EA5AD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ko-KR" altLang="en-US" sz="700" spc="-6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적용</a:t>
              </a:r>
              <a:endParaRPr kumimoji="1" lang="ko-Kore-KR" altLang="en-US" sz="700" spc="-60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398" name="모서리가 둥근 직사각형 17">
              <a:extLst>
                <a:ext uri="{FF2B5EF4-FFF2-40B4-BE49-F238E27FC236}">
                  <a16:creationId xmlns:a16="http://schemas.microsoft.com/office/drawing/2014/main" id="{4DB63927-31A9-6854-494C-002E6945E326}"/>
                </a:ext>
              </a:extLst>
            </p:cNvPr>
            <p:cNvSpPr/>
            <p:nvPr/>
          </p:nvSpPr>
          <p:spPr>
            <a:xfrm>
              <a:off x="3164884" y="5076047"/>
              <a:ext cx="1141767" cy="202579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ko-KR" altLang="en-US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취소</a:t>
              </a:r>
              <a:endParaRPr kumimoji="1" lang="ko-Kore-KR" altLang="en-US" sz="700" spc="-6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</p:grpSp>
      <p:sp>
        <p:nvSpPr>
          <p:cNvPr id="399" name="모서리가 둥근 직사각형 15">
            <a:extLst>
              <a:ext uri="{FF2B5EF4-FFF2-40B4-BE49-F238E27FC236}">
                <a16:creationId xmlns:a16="http://schemas.microsoft.com/office/drawing/2014/main" id="{9EE2B120-0D9F-1C5F-9559-363D4238D28C}"/>
              </a:ext>
            </a:extLst>
          </p:cNvPr>
          <p:cNvSpPr/>
          <p:nvPr/>
        </p:nvSpPr>
        <p:spPr>
          <a:xfrm>
            <a:off x="1483838" y="2832163"/>
            <a:ext cx="1881270" cy="222351"/>
          </a:xfrm>
          <a:prstGeom prst="roundRect">
            <a:avLst/>
          </a:prstGeom>
          <a:solidFill>
            <a:srgbClr val="B9D6D5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파일 추가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400" name="TextBox 399">
            <a:extLst>
              <a:ext uri="{FF2B5EF4-FFF2-40B4-BE49-F238E27FC236}">
                <a16:creationId xmlns:a16="http://schemas.microsoft.com/office/drawing/2014/main" id="{B4A25F40-9FD8-AB82-7E60-1414B34B5D60}"/>
              </a:ext>
            </a:extLst>
          </p:cNvPr>
          <p:cNvSpPr txBox="1"/>
          <p:nvPr/>
        </p:nvSpPr>
        <p:spPr>
          <a:xfrm>
            <a:off x="1491115" y="3147116"/>
            <a:ext cx="834524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제한 파일 개수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0/10</a:t>
            </a:r>
            <a:endParaRPr kumimoji="1" lang="ko-KR" altLang="en-US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cxnSp>
        <p:nvCxnSpPr>
          <p:cNvPr id="401" name="직선 연결선 3">
            <a:extLst>
              <a:ext uri="{FF2B5EF4-FFF2-40B4-BE49-F238E27FC236}">
                <a16:creationId xmlns:a16="http://schemas.microsoft.com/office/drawing/2014/main" id="{F6A9E92F-0AFE-305E-E1EC-5910E6C6B930}"/>
              </a:ext>
            </a:extLst>
          </p:cNvPr>
          <p:cNvCxnSpPr/>
          <p:nvPr/>
        </p:nvCxnSpPr>
        <p:spPr>
          <a:xfrm>
            <a:off x="1484590" y="3321053"/>
            <a:ext cx="1899575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2" name="Folder">
            <a:extLst>
              <a:ext uri="{FF2B5EF4-FFF2-40B4-BE49-F238E27FC236}">
                <a16:creationId xmlns:a16="http://schemas.microsoft.com/office/drawing/2014/main" id="{289EA4EA-DE1A-E4D6-9DB9-220AB939869F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2340254" y="3993621"/>
            <a:ext cx="161925" cy="142875"/>
          </a:xfrm>
          <a:custGeom>
            <a:avLst/>
            <a:gdLst>
              <a:gd name="T0" fmla="*/ 40 w 666"/>
              <a:gd name="T1" fmla="*/ 0 h 586"/>
              <a:gd name="T2" fmla="*/ 0 w 666"/>
              <a:gd name="T3" fmla="*/ 40 h 586"/>
              <a:gd name="T4" fmla="*/ 0 w 666"/>
              <a:gd name="T5" fmla="*/ 546 h 586"/>
              <a:gd name="T6" fmla="*/ 40 w 666"/>
              <a:gd name="T7" fmla="*/ 586 h 586"/>
              <a:gd name="T8" fmla="*/ 626 w 666"/>
              <a:gd name="T9" fmla="*/ 586 h 586"/>
              <a:gd name="T10" fmla="*/ 666 w 666"/>
              <a:gd name="T11" fmla="*/ 546 h 586"/>
              <a:gd name="T12" fmla="*/ 666 w 666"/>
              <a:gd name="T13" fmla="*/ 93 h 586"/>
              <a:gd name="T14" fmla="*/ 626 w 666"/>
              <a:gd name="T15" fmla="*/ 53 h 586"/>
              <a:gd name="T16" fmla="*/ 240 w 666"/>
              <a:gd name="T17" fmla="*/ 53 h 586"/>
              <a:gd name="T18" fmla="*/ 236 w 666"/>
              <a:gd name="T19" fmla="*/ 49 h 586"/>
              <a:gd name="T20" fmla="*/ 211 w 666"/>
              <a:gd name="T21" fmla="*/ 13 h 586"/>
              <a:gd name="T22" fmla="*/ 186 w 666"/>
              <a:gd name="T23" fmla="*/ 0 h 586"/>
              <a:gd name="T24" fmla="*/ 40 w 666"/>
              <a:gd name="T25" fmla="*/ 0 h 586"/>
              <a:gd name="T26" fmla="*/ 40 w 666"/>
              <a:gd name="T27" fmla="*/ 26 h 586"/>
              <a:gd name="T28" fmla="*/ 186 w 666"/>
              <a:gd name="T29" fmla="*/ 26 h 586"/>
              <a:gd name="T30" fmla="*/ 191 w 666"/>
              <a:gd name="T31" fmla="*/ 30 h 586"/>
              <a:gd name="T32" fmla="*/ 216 w 666"/>
              <a:gd name="T33" fmla="*/ 67 h 586"/>
              <a:gd name="T34" fmla="*/ 240 w 666"/>
              <a:gd name="T35" fmla="*/ 80 h 586"/>
              <a:gd name="T36" fmla="*/ 626 w 666"/>
              <a:gd name="T37" fmla="*/ 80 h 586"/>
              <a:gd name="T38" fmla="*/ 640 w 666"/>
              <a:gd name="T39" fmla="*/ 93 h 586"/>
              <a:gd name="T40" fmla="*/ 640 w 666"/>
              <a:gd name="T41" fmla="*/ 136 h 586"/>
              <a:gd name="T42" fmla="*/ 626 w 666"/>
              <a:gd name="T43" fmla="*/ 133 h 586"/>
              <a:gd name="T44" fmla="*/ 40 w 666"/>
              <a:gd name="T45" fmla="*/ 133 h 586"/>
              <a:gd name="T46" fmla="*/ 26 w 666"/>
              <a:gd name="T47" fmla="*/ 136 h 586"/>
              <a:gd name="T48" fmla="*/ 26 w 666"/>
              <a:gd name="T49" fmla="*/ 93 h 586"/>
              <a:gd name="T50" fmla="*/ 26 w 666"/>
              <a:gd name="T51" fmla="*/ 40 h 586"/>
              <a:gd name="T52" fmla="*/ 40 w 666"/>
              <a:gd name="T53" fmla="*/ 26 h 586"/>
              <a:gd name="T54" fmla="*/ 40 w 666"/>
              <a:gd name="T55" fmla="*/ 160 h 586"/>
              <a:gd name="T56" fmla="*/ 626 w 666"/>
              <a:gd name="T57" fmla="*/ 160 h 586"/>
              <a:gd name="T58" fmla="*/ 640 w 666"/>
              <a:gd name="T59" fmla="*/ 173 h 586"/>
              <a:gd name="T60" fmla="*/ 640 w 666"/>
              <a:gd name="T61" fmla="*/ 546 h 586"/>
              <a:gd name="T62" fmla="*/ 626 w 666"/>
              <a:gd name="T63" fmla="*/ 560 h 586"/>
              <a:gd name="T64" fmla="*/ 40 w 666"/>
              <a:gd name="T65" fmla="*/ 560 h 586"/>
              <a:gd name="T66" fmla="*/ 26 w 666"/>
              <a:gd name="T67" fmla="*/ 546 h 586"/>
              <a:gd name="T68" fmla="*/ 26 w 666"/>
              <a:gd name="T69" fmla="*/ 173 h 586"/>
              <a:gd name="T70" fmla="*/ 40 w 666"/>
              <a:gd name="T71" fmla="*/ 160 h 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66" h="586">
                <a:moveTo>
                  <a:pt x="40" y="0"/>
                </a:moveTo>
                <a:cubicBezTo>
                  <a:pt x="18" y="0"/>
                  <a:pt x="0" y="18"/>
                  <a:pt x="0" y="40"/>
                </a:cubicBezTo>
                <a:lnTo>
                  <a:pt x="0" y="546"/>
                </a:lnTo>
                <a:cubicBezTo>
                  <a:pt x="0" y="568"/>
                  <a:pt x="18" y="586"/>
                  <a:pt x="40" y="586"/>
                </a:cubicBezTo>
                <a:lnTo>
                  <a:pt x="626" y="586"/>
                </a:lnTo>
                <a:cubicBezTo>
                  <a:pt x="648" y="586"/>
                  <a:pt x="666" y="568"/>
                  <a:pt x="666" y="546"/>
                </a:cubicBezTo>
                <a:lnTo>
                  <a:pt x="666" y="93"/>
                </a:lnTo>
                <a:cubicBezTo>
                  <a:pt x="666" y="71"/>
                  <a:pt x="648" y="53"/>
                  <a:pt x="626" y="53"/>
                </a:cubicBezTo>
                <a:lnTo>
                  <a:pt x="240" y="53"/>
                </a:lnTo>
                <a:cubicBezTo>
                  <a:pt x="241" y="53"/>
                  <a:pt x="239" y="53"/>
                  <a:pt x="236" y="49"/>
                </a:cubicBezTo>
                <a:cubicBezTo>
                  <a:pt x="227" y="37"/>
                  <a:pt x="219" y="24"/>
                  <a:pt x="211" y="13"/>
                </a:cubicBezTo>
                <a:cubicBezTo>
                  <a:pt x="205" y="6"/>
                  <a:pt x="197" y="0"/>
                  <a:pt x="186" y="0"/>
                </a:cubicBezTo>
                <a:lnTo>
                  <a:pt x="40" y="0"/>
                </a:lnTo>
                <a:close/>
                <a:moveTo>
                  <a:pt x="40" y="26"/>
                </a:moveTo>
                <a:lnTo>
                  <a:pt x="186" y="26"/>
                </a:lnTo>
                <a:cubicBezTo>
                  <a:pt x="186" y="26"/>
                  <a:pt x="187" y="26"/>
                  <a:pt x="191" y="30"/>
                </a:cubicBezTo>
                <a:cubicBezTo>
                  <a:pt x="200" y="42"/>
                  <a:pt x="208" y="55"/>
                  <a:pt x="216" y="67"/>
                </a:cubicBezTo>
                <a:cubicBezTo>
                  <a:pt x="221" y="73"/>
                  <a:pt x="229" y="80"/>
                  <a:pt x="240" y="80"/>
                </a:cubicBezTo>
                <a:lnTo>
                  <a:pt x="626" y="80"/>
                </a:lnTo>
                <a:cubicBezTo>
                  <a:pt x="634" y="80"/>
                  <a:pt x="640" y="85"/>
                  <a:pt x="640" y="93"/>
                </a:cubicBezTo>
                <a:lnTo>
                  <a:pt x="640" y="136"/>
                </a:lnTo>
                <a:cubicBezTo>
                  <a:pt x="636" y="134"/>
                  <a:pt x="631" y="133"/>
                  <a:pt x="626" y="133"/>
                </a:cubicBezTo>
                <a:lnTo>
                  <a:pt x="40" y="133"/>
                </a:lnTo>
                <a:cubicBezTo>
                  <a:pt x="35" y="133"/>
                  <a:pt x="31" y="134"/>
                  <a:pt x="26" y="136"/>
                </a:cubicBezTo>
                <a:lnTo>
                  <a:pt x="26" y="93"/>
                </a:lnTo>
                <a:lnTo>
                  <a:pt x="26" y="40"/>
                </a:lnTo>
                <a:cubicBezTo>
                  <a:pt x="26" y="32"/>
                  <a:pt x="32" y="26"/>
                  <a:pt x="40" y="26"/>
                </a:cubicBezTo>
                <a:close/>
                <a:moveTo>
                  <a:pt x="40" y="160"/>
                </a:moveTo>
                <a:lnTo>
                  <a:pt x="626" y="160"/>
                </a:lnTo>
                <a:cubicBezTo>
                  <a:pt x="634" y="160"/>
                  <a:pt x="640" y="165"/>
                  <a:pt x="640" y="173"/>
                </a:cubicBezTo>
                <a:lnTo>
                  <a:pt x="640" y="546"/>
                </a:lnTo>
                <a:cubicBezTo>
                  <a:pt x="640" y="554"/>
                  <a:pt x="634" y="560"/>
                  <a:pt x="626" y="560"/>
                </a:cubicBezTo>
                <a:lnTo>
                  <a:pt x="40" y="560"/>
                </a:lnTo>
                <a:cubicBezTo>
                  <a:pt x="32" y="560"/>
                  <a:pt x="26" y="554"/>
                  <a:pt x="26" y="546"/>
                </a:cubicBezTo>
                <a:lnTo>
                  <a:pt x="26" y="173"/>
                </a:lnTo>
                <a:cubicBezTo>
                  <a:pt x="26" y="165"/>
                  <a:pt x="32" y="160"/>
                  <a:pt x="40" y="16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403" name="TextBox 402">
            <a:extLst>
              <a:ext uri="{FF2B5EF4-FFF2-40B4-BE49-F238E27FC236}">
                <a16:creationId xmlns:a16="http://schemas.microsoft.com/office/drawing/2014/main" id="{783EF1FC-158F-B99E-C09D-F2EF3177F8EC}"/>
              </a:ext>
            </a:extLst>
          </p:cNvPr>
          <p:cNvSpPr txBox="1"/>
          <p:nvPr/>
        </p:nvSpPr>
        <p:spPr>
          <a:xfrm>
            <a:off x="1458267" y="4194628"/>
            <a:ext cx="1925898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ko-KR" altLang="en-US" sz="70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첨부파일이 없습니다</a:t>
            </a:r>
            <a:r>
              <a:rPr lang="en-US" altLang="ko-KR" sz="70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7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04" name="TextBox 403">
            <a:extLst>
              <a:ext uri="{FF2B5EF4-FFF2-40B4-BE49-F238E27FC236}">
                <a16:creationId xmlns:a16="http://schemas.microsoft.com/office/drawing/2014/main" id="{C1C3037D-36E4-9BA8-AC49-D23DFF529BE8}"/>
              </a:ext>
            </a:extLst>
          </p:cNvPr>
          <p:cNvSpPr txBox="1"/>
          <p:nvPr/>
        </p:nvSpPr>
        <p:spPr>
          <a:xfrm>
            <a:off x="1286870" y="1515728"/>
            <a:ext cx="227398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첨부파일 목록 선택창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50" name="자유형: 도형 349">
            <a:extLst>
              <a:ext uri="{FF2B5EF4-FFF2-40B4-BE49-F238E27FC236}">
                <a16:creationId xmlns:a16="http://schemas.microsoft.com/office/drawing/2014/main" id="{A71D21B0-D88D-B4B2-C1E0-BC8ABD473A85}"/>
              </a:ext>
            </a:extLst>
          </p:cNvPr>
          <p:cNvSpPr/>
          <p:nvPr/>
        </p:nvSpPr>
        <p:spPr>
          <a:xfrm>
            <a:off x="3995150" y="1719624"/>
            <a:ext cx="2293083" cy="458474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51" name="자유형: 도형 350">
            <a:extLst>
              <a:ext uri="{FF2B5EF4-FFF2-40B4-BE49-F238E27FC236}">
                <a16:creationId xmlns:a16="http://schemas.microsoft.com/office/drawing/2014/main" id="{03B6F94C-9B15-4F98-9B7E-9D943E181E5B}"/>
              </a:ext>
            </a:extLst>
          </p:cNvPr>
          <p:cNvSpPr/>
          <p:nvPr/>
        </p:nvSpPr>
        <p:spPr>
          <a:xfrm>
            <a:off x="3983230" y="1945202"/>
            <a:ext cx="2297400" cy="4345142"/>
          </a:xfrm>
          <a:custGeom>
            <a:avLst/>
            <a:gdLst>
              <a:gd name="connsiteX0" fmla="*/ 0 w 2646000"/>
              <a:gd name="connsiteY0" fmla="*/ 0 h 5761841"/>
              <a:gd name="connsiteX1" fmla="*/ 2646000 w 2646000"/>
              <a:gd name="connsiteY1" fmla="*/ 0 h 5761841"/>
              <a:gd name="connsiteX2" fmla="*/ 2646000 w 2646000"/>
              <a:gd name="connsiteY2" fmla="*/ 5496715 h 5761841"/>
              <a:gd name="connsiteX3" fmla="*/ 2646000 w 2646000"/>
              <a:gd name="connsiteY3" fmla="*/ 5602809 h 5761841"/>
              <a:gd name="connsiteX4" fmla="*/ 2646000 w 2646000"/>
              <a:gd name="connsiteY4" fmla="*/ 5656664 h 5761841"/>
              <a:gd name="connsiteX5" fmla="*/ 2570579 w 2646000"/>
              <a:gd name="connsiteY5" fmla="*/ 5753576 h 5761841"/>
              <a:gd name="connsiteX6" fmla="*/ 2522517 w 2646000"/>
              <a:gd name="connsiteY6" fmla="*/ 5761841 h 5761841"/>
              <a:gd name="connsiteX7" fmla="*/ 123484 w 2646000"/>
              <a:gd name="connsiteY7" fmla="*/ 5761841 h 5761841"/>
              <a:gd name="connsiteX8" fmla="*/ 75422 w 2646000"/>
              <a:gd name="connsiteY8" fmla="*/ 5753576 h 5761841"/>
              <a:gd name="connsiteX9" fmla="*/ 0 w 2646000"/>
              <a:gd name="connsiteY9" fmla="*/ 5656664 h 5761841"/>
              <a:gd name="connsiteX10" fmla="*/ 0 w 2646000"/>
              <a:gd name="connsiteY10" fmla="*/ 5602809 h 5761841"/>
              <a:gd name="connsiteX11" fmla="*/ 0 w 2646000"/>
              <a:gd name="connsiteY11" fmla="*/ 5496715 h 5761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46000" h="5761841">
                <a:moveTo>
                  <a:pt x="0" y="0"/>
                </a:moveTo>
                <a:lnTo>
                  <a:pt x="2646000" y="0"/>
                </a:lnTo>
                <a:lnTo>
                  <a:pt x="2646000" y="5496715"/>
                </a:lnTo>
                <a:lnTo>
                  <a:pt x="2646000" y="5602809"/>
                </a:lnTo>
                <a:lnTo>
                  <a:pt x="2646000" y="5656664"/>
                </a:lnTo>
                <a:cubicBezTo>
                  <a:pt x="2646000" y="5700231"/>
                  <a:pt x="2614901" y="5737610"/>
                  <a:pt x="2570579" y="5753576"/>
                </a:cubicBezTo>
                <a:lnTo>
                  <a:pt x="2522517" y="5761841"/>
                </a:lnTo>
                <a:lnTo>
                  <a:pt x="123484" y="5761841"/>
                </a:lnTo>
                <a:lnTo>
                  <a:pt x="75422" y="5753576"/>
                </a:lnTo>
                <a:cubicBezTo>
                  <a:pt x="31100" y="5737610"/>
                  <a:pt x="0" y="5700231"/>
                  <a:pt x="0" y="5656664"/>
                </a:cubicBezTo>
                <a:lnTo>
                  <a:pt x="0" y="5602809"/>
                </a:lnTo>
                <a:lnTo>
                  <a:pt x="0" y="5496715"/>
                </a:lnTo>
                <a:close/>
              </a:path>
            </a:pathLst>
          </a:cu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 spc="-6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58" name="TextBox 457">
            <a:extLst>
              <a:ext uri="{FF2B5EF4-FFF2-40B4-BE49-F238E27FC236}">
                <a16:creationId xmlns:a16="http://schemas.microsoft.com/office/drawing/2014/main" id="{E23085AB-4A46-5A57-573C-CCBDAF32096D}"/>
              </a:ext>
            </a:extLst>
          </p:cNvPr>
          <p:cNvSpPr txBox="1"/>
          <p:nvPr/>
        </p:nvSpPr>
        <p:spPr>
          <a:xfrm>
            <a:off x="4004348" y="1505945"/>
            <a:ext cx="227398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파일 유형 선택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59" name="자유형: 도형 458">
            <a:extLst>
              <a:ext uri="{FF2B5EF4-FFF2-40B4-BE49-F238E27FC236}">
                <a16:creationId xmlns:a16="http://schemas.microsoft.com/office/drawing/2014/main" id="{1A7698A0-28BE-946F-0DCA-EF7AFBFD75C7}"/>
              </a:ext>
            </a:extLst>
          </p:cNvPr>
          <p:cNvSpPr/>
          <p:nvPr/>
        </p:nvSpPr>
        <p:spPr>
          <a:xfrm>
            <a:off x="3995150" y="1716329"/>
            <a:ext cx="2293083" cy="4597823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rgbClr val="323232">
              <a:alpha val="60000"/>
            </a:srgbClr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466" name="그룹 465">
            <a:extLst>
              <a:ext uri="{FF2B5EF4-FFF2-40B4-BE49-F238E27FC236}">
                <a16:creationId xmlns:a16="http://schemas.microsoft.com/office/drawing/2014/main" id="{8E992405-75DA-C22B-B5A5-452A34E5981F}"/>
              </a:ext>
            </a:extLst>
          </p:cNvPr>
          <p:cNvGrpSpPr/>
          <p:nvPr/>
        </p:nvGrpSpPr>
        <p:grpSpPr>
          <a:xfrm>
            <a:off x="3983230" y="1721959"/>
            <a:ext cx="2297400" cy="217809"/>
            <a:chOff x="1752737" y="2422502"/>
            <a:chExt cx="1754018" cy="185937"/>
          </a:xfrm>
        </p:grpSpPr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79239FEB-78A6-D78E-42EB-20C257D886F9}"/>
                </a:ext>
              </a:extLst>
            </p:cNvPr>
            <p:cNvSpPr/>
            <p:nvPr userDrawn="1"/>
          </p:nvSpPr>
          <p:spPr>
            <a:xfrm>
              <a:off x="1752737" y="2422502"/>
              <a:ext cx="1754018" cy="185937"/>
            </a:xfrm>
            <a:custGeom>
              <a:avLst/>
              <a:gdLst>
                <a:gd name="connsiteX0" fmla="*/ 117608 w 2520000"/>
                <a:gd name="connsiteY0" fmla="*/ 0 h 267135"/>
                <a:gd name="connsiteX1" fmla="*/ 491012 w 2520000"/>
                <a:gd name="connsiteY1" fmla="*/ 0 h 267135"/>
                <a:gd name="connsiteX2" fmla="*/ 491012 w 2520000"/>
                <a:gd name="connsiteY2" fmla="*/ 98806 h 267135"/>
                <a:gd name="connsiteX3" fmla="*/ 554785 w 2520000"/>
                <a:gd name="connsiteY3" fmla="*/ 162579 h 267135"/>
                <a:gd name="connsiteX4" fmla="*/ 1965215 w 2520000"/>
                <a:gd name="connsiteY4" fmla="*/ 162579 h 267135"/>
                <a:gd name="connsiteX5" fmla="*/ 2028988 w 2520000"/>
                <a:gd name="connsiteY5" fmla="*/ 98806 h 267135"/>
                <a:gd name="connsiteX6" fmla="*/ 2028988 w 2520000"/>
                <a:gd name="connsiteY6" fmla="*/ 0 h 267135"/>
                <a:gd name="connsiteX7" fmla="*/ 2402392 w 2520000"/>
                <a:gd name="connsiteY7" fmla="*/ 0 h 267135"/>
                <a:gd name="connsiteX8" fmla="*/ 2520000 w 2520000"/>
                <a:gd name="connsiteY8" fmla="*/ 117608 h 267135"/>
                <a:gd name="connsiteX9" fmla="*/ 2520000 w 2520000"/>
                <a:gd name="connsiteY9" fmla="*/ 267135 h 267135"/>
                <a:gd name="connsiteX10" fmla="*/ 0 w 2520000"/>
                <a:gd name="connsiteY10" fmla="*/ 267135 h 267135"/>
                <a:gd name="connsiteX11" fmla="*/ 0 w 2520000"/>
                <a:gd name="connsiteY11" fmla="*/ 117608 h 267135"/>
                <a:gd name="connsiteX12" fmla="*/ 117608 w 2520000"/>
                <a:gd name="connsiteY12" fmla="*/ 0 h 26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0000" h="267135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267135"/>
                  </a:lnTo>
                  <a:lnTo>
                    <a:pt x="0" y="267135"/>
                  </a:ln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rgbClr val="7F7F7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lvl="0" algn="ctr">
                <a:lnSpc>
                  <a:spcPct val="125000"/>
                </a:lnSpc>
              </a:pPr>
              <a:endParaRPr lang="ko-KR" altLang="en-US" sz="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468" name="Picture 2">
              <a:extLst>
                <a:ext uri="{FF2B5EF4-FFF2-40B4-BE49-F238E27FC236}">
                  <a16:creationId xmlns:a16="http://schemas.microsoft.com/office/drawing/2014/main" id="{B385CD06-2E02-367A-E696-0365BF9E0713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C6C8C7"/>
                </a:clrFrom>
                <a:clrTo>
                  <a:srgbClr val="C6C8C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23" t="22211" r="12639" b="53037"/>
            <a:stretch/>
          </p:blipFill>
          <p:spPr bwMode="auto">
            <a:xfrm>
              <a:off x="3181037" y="2479525"/>
              <a:ext cx="260593" cy="685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9" name="TextBox 468">
              <a:extLst>
                <a:ext uri="{FF2B5EF4-FFF2-40B4-BE49-F238E27FC236}">
                  <a16:creationId xmlns:a16="http://schemas.microsoft.com/office/drawing/2014/main" id="{DA7062BA-1109-120B-FCBA-E22C827DDE4D}"/>
                </a:ext>
              </a:extLst>
            </p:cNvPr>
            <p:cNvSpPr txBox="1"/>
            <p:nvPr userDrawn="1"/>
          </p:nvSpPr>
          <p:spPr>
            <a:xfrm>
              <a:off x="1844024" y="2465993"/>
              <a:ext cx="194874" cy="9562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l"/>
              <a:r>
                <a:rPr kumimoji="1" lang="en-US" altLang="ko-KR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12 : 30</a:t>
              </a:r>
              <a:endParaRPr kumimoji="1" lang="ko-KR" altLang="en-US" sz="700" b="0" kern="1200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E786166A-9F17-CA5A-C7EA-ACC842670289}"/>
                </a:ext>
              </a:extLst>
            </p:cNvPr>
            <p:cNvSpPr/>
            <p:nvPr userDrawn="1"/>
          </p:nvSpPr>
          <p:spPr>
            <a:xfrm>
              <a:off x="2205394" y="2438821"/>
              <a:ext cx="848705" cy="62684"/>
            </a:xfrm>
            <a:custGeom>
              <a:avLst/>
              <a:gdLst>
                <a:gd name="connsiteX0" fmla="*/ 0 w 1329304"/>
                <a:gd name="connsiteY0" fmla="*/ 0 h 80010"/>
                <a:gd name="connsiteX1" fmla="*/ 1329304 w 1329304"/>
                <a:gd name="connsiteY1" fmla="*/ 0 h 80010"/>
                <a:gd name="connsiteX2" fmla="*/ 1329304 w 1329304"/>
                <a:gd name="connsiteY2" fmla="*/ 25067 h 80010"/>
                <a:gd name="connsiteX3" fmla="*/ 1274361 w 1329304"/>
                <a:gd name="connsiteY3" fmla="*/ 80010 h 80010"/>
                <a:gd name="connsiteX4" fmla="*/ 54943 w 1329304"/>
                <a:gd name="connsiteY4" fmla="*/ 80010 h 80010"/>
                <a:gd name="connsiteX5" fmla="*/ 0 w 1329304"/>
                <a:gd name="connsiteY5" fmla="*/ 25067 h 80010"/>
                <a:gd name="connsiteX6" fmla="*/ 0 w 1329304"/>
                <a:gd name="connsiteY6" fmla="*/ 0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9304" h="80010">
                  <a:moveTo>
                    <a:pt x="0" y="0"/>
                  </a:moveTo>
                  <a:lnTo>
                    <a:pt x="1329304" y="0"/>
                  </a:lnTo>
                  <a:lnTo>
                    <a:pt x="1329304" y="25067"/>
                  </a:lnTo>
                  <a:cubicBezTo>
                    <a:pt x="1329304" y="55411"/>
                    <a:pt x="1304705" y="80010"/>
                    <a:pt x="1274361" y="80010"/>
                  </a:cubicBezTo>
                  <a:lnTo>
                    <a:pt x="54943" y="80010"/>
                  </a:lnTo>
                  <a:cubicBezTo>
                    <a:pt x="24599" y="80010"/>
                    <a:pt x="0" y="55411"/>
                    <a:pt x="0" y="2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472" name="모서리가 둥근 직사각형 41">
            <a:extLst>
              <a:ext uri="{FF2B5EF4-FFF2-40B4-BE49-F238E27FC236}">
                <a16:creationId xmlns:a16="http://schemas.microsoft.com/office/drawing/2014/main" id="{7E7FC6F0-3079-661F-FABA-47034E37062A}"/>
              </a:ext>
            </a:extLst>
          </p:cNvPr>
          <p:cNvSpPr/>
          <p:nvPr/>
        </p:nvSpPr>
        <p:spPr>
          <a:xfrm>
            <a:off x="4063818" y="2876723"/>
            <a:ext cx="2137540" cy="2184799"/>
          </a:xfrm>
          <a:prstGeom prst="roundRect">
            <a:avLst>
              <a:gd name="adj" fmla="val 3436"/>
            </a:avLst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endParaRPr kumimoji="1" lang="ko-Kore-KR" altLang="en-US" sz="700" spc="-60" dirty="0" err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473" name="TextBox 472">
            <a:extLst>
              <a:ext uri="{FF2B5EF4-FFF2-40B4-BE49-F238E27FC236}">
                <a16:creationId xmlns:a16="http://schemas.microsoft.com/office/drawing/2014/main" id="{87B88EF8-154D-A505-A61C-CF04F75DA821}"/>
              </a:ext>
            </a:extLst>
          </p:cNvPr>
          <p:cNvSpPr txBox="1"/>
          <p:nvPr/>
        </p:nvSpPr>
        <p:spPr>
          <a:xfrm>
            <a:off x="4181032" y="2970697"/>
            <a:ext cx="408766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파일 유형</a:t>
            </a:r>
          </a:p>
        </p:txBody>
      </p:sp>
      <p:cxnSp>
        <p:nvCxnSpPr>
          <p:cNvPr id="474" name="직선 연결선 3">
            <a:extLst>
              <a:ext uri="{FF2B5EF4-FFF2-40B4-BE49-F238E27FC236}">
                <a16:creationId xmlns:a16="http://schemas.microsoft.com/office/drawing/2014/main" id="{84FE8355-7898-A3AF-D410-7F454ACE99FB}"/>
              </a:ext>
            </a:extLst>
          </p:cNvPr>
          <p:cNvCxnSpPr/>
          <p:nvPr/>
        </p:nvCxnSpPr>
        <p:spPr>
          <a:xfrm>
            <a:off x="4181032" y="3197129"/>
            <a:ext cx="1899575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5" name="Delete">
            <a:extLst>
              <a:ext uri="{FF2B5EF4-FFF2-40B4-BE49-F238E27FC236}">
                <a16:creationId xmlns:a16="http://schemas.microsoft.com/office/drawing/2014/main" id="{78BA0BC8-E044-30A8-C82E-574EE2431CDA}"/>
              </a:ext>
            </a:extLst>
          </p:cNvPr>
          <p:cNvSpPr>
            <a:spLocks noChangeAspect="1"/>
          </p:cNvSpPr>
          <p:nvPr/>
        </p:nvSpPr>
        <p:spPr bwMode="auto">
          <a:xfrm>
            <a:off x="5945745" y="2976168"/>
            <a:ext cx="109032" cy="122237"/>
          </a:xfrm>
          <a:custGeom>
            <a:avLst/>
            <a:gdLst>
              <a:gd name="T0" fmla="*/ 3 w 77"/>
              <a:gd name="T1" fmla="*/ 0 h 77"/>
              <a:gd name="T2" fmla="*/ 0 w 77"/>
              <a:gd name="T3" fmla="*/ 3 h 77"/>
              <a:gd name="T4" fmla="*/ 36 w 77"/>
              <a:gd name="T5" fmla="*/ 38 h 77"/>
              <a:gd name="T6" fmla="*/ 0 w 77"/>
              <a:gd name="T7" fmla="*/ 74 h 77"/>
              <a:gd name="T8" fmla="*/ 3 w 77"/>
              <a:gd name="T9" fmla="*/ 77 h 77"/>
              <a:gd name="T10" fmla="*/ 39 w 77"/>
              <a:gd name="T11" fmla="*/ 41 h 77"/>
              <a:gd name="T12" fmla="*/ 74 w 77"/>
              <a:gd name="T13" fmla="*/ 77 h 77"/>
              <a:gd name="T14" fmla="*/ 77 w 77"/>
              <a:gd name="T15" fmla="*/ 74 h 77"/>
              <a:gd name="T16" fmla="*/ 42 w 77"/>
              <a:gd name="T17" fmla="*/ 38 h 77"/>
              <a:gd name="T18" fmla="*/ 77 w 77"/>
              <a:gd name="T19" fmla="*/ 3 h 77"/>
              <a:gd name="T20" fmla="*/ 74 w 77"/>
              <a:gd name="T21" fmla="*/ 0 h 77"/>
              <a:gd name="T22" fmla="*/ 39 w 77"/>
              <a:gd name="T23" fmla="*/ 35 h 77"/>
              <a:gd name="T24" fmla="*/ 3 w 77"/>
              <a:gd name="T25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" h="77">
                <a:moveTo>
                  <a:pt x="3" y="0"/>
                </a:moveTo>
                <a:lnTo>
                  <a:pt x="0" y="3"/>
                </a:lnTo>
                <a:lnTo>
                  <a:pt x="36" y="38"/>
                </a:lnTo>
                <a:lnTo>
                  <a:pt x="0" y="74"/>
                </a:lnTo>
                <a:lnTo>
                  <a:pt x="3" y="77"/>
                </a:lnTo>
                <a:lnTo>
                  <a:pt x="39" y="41"/>
                </a:lnTo>
                <a:lnTo>
                  <a:pt x="74" y="77"/>
                </a:lnTo>
                <a:lnTo>
                  <a:pt x="77" y="74"/>
                </a:lnTo>
                <a:lnTo>
                  <a:pt x="42" y="38"/>
                </a:lnTo>
                <a:lnTo>
                  <a:pt x="77" y="3"/>
                </a:lnTo>
                <a:lnTo>
                  <a:pt x="74" y="0"/>
                </a:lnTo>
                <a:lnTo>
                  <a:pt x="39" y="35"/>
                </a:lnTo>
                <a:lnTo>
                  <a:pt x="3" y="0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449BBAAC-7A6D-FBDD-0321-5F3CC4A57337}"/>
              </a:ext>
            </a:extLst>
          </p:cNvPr>
          <p:cNvGrpSpPr/>
          <p:nvPr/>
        </p:nvGrpSpPr>
        <p:grpSpPr>
          <a:xfrm>
            <a:off x="4270528" y="3417726"/>
            <a:ext cx="469777" cy="619933"/>
            <a:chOff x="4261650" y="3453412"/>
            <a:chExt cx="469777" cy="619933"/>
          </a:xfrm>
        </p:grpSpPr>
        <p:sp>
          <p:nvSpPr>
            <p:cNvPr id="484" name="타원 483">
              <a:extLst>
                <a:ext uri="{FF2B5EF4-FFF2-40B4-BE49-F238E27FC236}">
                  <a16:creationId xmlns:a16="http://schemas.microsoft.com/office/drawing/2014/main" id="{96E63418-B08A-7ECC-F994-9A7F949DF552}"/>
                </a:ext>
              </a:extLst>
            </p:cNvPr>
            <p:cNvSpPr/>
            <p:nvPr/>
          </p:nvSpPr>
          <p:spPr>
            <a:xfrm>
              <a:off x="4296791" y="3453412"/>
              <a:ext cx="399495" cy="408372"/>
            </a:xfrm>
            <a:prstGeom prst="ellipse">
              <a:avLst/>
            </a:prstGeom>
            <a:solidFill>
              <a:srgbClr val="00B05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85" name="TextBox 484">
              <a:extLst>
                <a:ext uri="{FF2B5EF4-FFF2-40B4-BE49-F238E27FC236}">
                  <a16:creationId xmlns:a16="http://schemas.microsoft.com/office/drawing/2014/main" id="{D47142CB-2CA9-8D3A-F79B-72D600351D08}"/>
                </a:ext>
              </a:extLst>
            </p:cNvPr>
            <p:cNvSpPr txBox="1"/>
            <p:nvPr/>
          </p:nvSpPr>
          <p:spPr>
            <a:xfrm>
              <a:off x="4261650" y="3888679"/>
              <a:ext cx="469777" cy="184666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>
                <a:buClrTx/>
              </a:pPr>
              <a:r>
                <a:rPr lang="ko-KR" altLang="en-US" sz="6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사진</a:t>
              </a:r>
            </a:p>
          </p:txBody>
        </p:sp>
        <p:grpSp>
          <p:nvGrpSpPr>
            <p:cNvPr id="488" name="Placeholder">
              <a:extLst>
                <a:ext uri="{FF2B5EF4-FFF2-40B4-BE49-F238E27FC236}">
                  <a16:creationId xmlns:a16="http://schemas.microsoft.com/office/drawing/2014/main" id="{EE3EA3DB-B6F6-A567-B9CD-BC7CAFACB9F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21677" y="3590771"/>
              <a:ext cx="160939" cy="128974"/>
              <a:chOff x="5107122" y="2328044"/>
              <a:chExt cx="1257959" cy="1008112"/>
            </a:xfrm>
            <a:noFill/>
          </p:grpSpPr>
          <p:sp>
            <p:nvSpPr>
              <p:cNvPr id="489" name="Border">
                <a:extLst>
                  <a:ext uri="{FF2B5EF4-FFF2-40B4-BE49-F238E27FC236}">
                    <a16:creationId xmlns:a16="http://schemas.microsoft.com/office/drawing/2014/main" id="{21963582-07B2-4EAD-4904-8BBB5F6494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7122" y="2328044"/>
                <a:ext cx="1257959" cy="1008112"/>
              </a:xfrm>
              <a:prstGeom prst="rect">
                <a:avLst/>
              </a:prstGeom>
              <a:grp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 dirty="0">
                  <a:solidFill>
                    <a:srgbClr val="5F5F5F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490" name="Picture">
                <a:extLst>
                  <a:ext uri="{FF2B5EF4-FFF2-40B4-BE49-F238E27FC236}">
                    <a16:creationId xmlns:a16="http://schemas.microsoft.com/office/drawing/2014/main" id="{983691D8-0FD9-4816-2DEB-2CE387340AC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98737" y="2457563"/>
                <a:ext cx="1074728" cy="786978"/>
              </a:xfrm>
              <a:custGeom>
                <a:avLst/>
                <a:gdLst>
                  <a:gd name="T0" fmla="*/ 0 w 1329"/>
                  <a:gd name="T1" fmla="*/ 784 h 969"/>
                  <a:gd name="T2" fmla="*/ 303 w 1329"/>
                  <a:gd name="T3" fmla="*/ 481 h 969"/>
                  <a:gd name="T4" fmla="*/ 460 w 1329"/>
                  <a:gd name="T5" fmla="*/ 638 h 969"/>
                  <a:gd name="T6" fmla="*/ 941 w 1329"/>
                  <a:gd name="T7" fmla="*/ 157 h 969"/>
                  <a:gd name="T8" fmla="*/ 1329 w 1329"/>
                  <a:gd name="T9" fmla="*/ 545 h 969"/>
                  <a:gd name="T10" fmla="*/ 1329 w 1329"/>
                  <a:gd name="T11" fmla="*/ 969 h 969"/>
                  <a:gd name="T12" fmla="*/ 0 w 1329"/>
                  <a:gd name="T13" fmla="*/ 969 h 969"/>
                  <a:gd name="T14" fmla="*/ 0 w 1329"/>
                  <a:gd name="T15" fmla="*/ 784 h 969"/>
                  <a:gd name="T16" fmla="*/ 363 w 1329"/>
                  <a:gd name="T17" fmla="*/ 180 h 969"/>
                  <a:gd name="T18" fmla="*/ 184 w 1329"/>
                  <a:gd name="T19" fmla="*/ 360 h 969"/>
                  <a:gd name="T20" fmla="*/ 4 w 1329"/>
                  <a:gd name="T21" fmla="*/ 180 h 969"/>
                  <a:gd name="T22" fmla="*/ 184 w 1329"/>
                  <a:gd name="T23" fmla="*/ 0 h 969"/>
                  <a:gd name="T24" fmla="*/ 363 w 1329"/>
                  <a:gd name="T25" fmla="*/ 180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29" h="969">
                    <a:moveTo>
                      <a:pt x="0" y="784"/>
                    </a:moveTo>
                    <a:lnTo>
                      <a:pt x="303" y="481"/>
                    </a:lnTo>
                    <a:lnTo>
                      <a:pt x="460" y="638"/>
                    </a:lnTo>
                    <a:lnTo>
                      <a:pt x="941" y="157"/>
                    </a:lnTo>
                    <a:lnTo>
                      <a:pt x="1329" y="545"/>
                    </a:lnTo>
                    <a:lnTo>
                      <a:pt x="1329" y="969"/>
                    </a:lnTo>
                    <a:lnTo>
                      <a:pt x="0" y="969"/>
                    </a:lnTo>
                    <a:lnTo>
                      <a:pt x="0" y="784"/>
                    </a:lnTo>
                    <a:close/>
                    <a:moveTo>
                      <a:pt x="363" y="180"/>
                    </a:moveTo>
                    <a:cubicBezTo>
                      <a:pt x="363" y="279"/>
                      <a:pt x="283" y="360"/>
                      <a:pt x="184" y="360"/>
                    </a:cubicBezTo>
                    <a:cubicBezTo>
                      <a:pt x="84" y="360"/>
                      <a:pt x="4" y="279"/>
                      <a:pt x="4" y="180"/>
                    </a:cubicBezTo>
                    <a:cubicBezTo>
                      <a:pt x="4" y="80"/>
                      <a:pt x="84" y="0"/>
                      <a:pt x="184" y="0"/>
                    </a:cubicBezTo>
                    <a:cubicBezTo>
                      <a:pt x="283" y="0"/>
                      <a:pt x="363" y="80"/>
                      <a:pt x="363" y="180"/>
                    </a:cubicBezTo>
                    <a:close/>
                  </a:path>
                </a:pathLst>
              </a:custGeom>
              <a:grpFill/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 dirty="0">
                  <a:solidFill>
                    <a:srgbClr val="5F5F5F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grpSp>
        <p:nvGrpSpPr>
          <p:cNvPr id="493" name="그룹 492">
            <a:extLst>
              <a:ext uri="{FF2B5EF4-FFF2-40B4-BE49-F238E27FC236}">
                <a16:creationId xmlns:a16="http://schemas.microsoft.com/office/drawing/2014/main" id="{EBCC347A-5F9A-133A-DCD3-82BBF36F9658}"/>
              </a:ext>
            </a:extLst>
          </p:cNvPr>
          <p:cNvGrpSpPr/>
          <p:nvPr/>
        </p:nvGrpSpPr>
        <p:grpSpPr>
          <a:xfrm>
            <a:off x="4894377" y="3417726"/>
            <a:ext cx="469777" cy="619933"/>
            <a:chOff x="4261650" y="3453412"/>
            <a:chExt cx="469777" cy="619933"/>
          </a:xfrm>
        </p:grpSpPr>
        <p:sp>
          <p:nvSpPr>
            <p:cNvPr id="494" name="타원 493">
              <a:extLst>
                <a:ext uri="{FF2B5EF4-FFF2-40B4-BE49-F238E27FC236}">
                  <a16:creationId xmlns:a16="http://schemas.microsoft.com/office/drawing/2014/main" id="{1A853C88-DA41-9126-17A2-6D2CF0E3A9D1}"/>
                </a:ext>
              </a:extLst>
            </p:cNvPr>
            <p:cNvSpPr/>
            <p:nvPr/>
          </p:nvSpPr>
          <p:spPr>
            <a:xfrm>
              <a:off x="4296791" y="3453412"/>
              <a:ext cx="399495" cy="408372"/>
            </a:xfrm>
            <a:prstGeom prst="ellipse">
              <a:avLst/>
            </a:prstGeom>
            <a:solidFill>
              <a:srgbClr val="FFC00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95" name="TextBox 494">
              <a:extLst>
                <a:ext uri="{FF2B5EF4-FFF2-40B4-BE49-F238E27FC236}">
                  <a16:creationId xmlns:a16="http://schemas.microsoft.com/office/drawing/2014/main" id="{E5E1D4F5-6565-257A-226F-834BCD1B31F2}"/>
                </a:ext>
              </a:extLst>
            </p:cNvPr>
            <p:cNvSpPr txBox="1"/>
            <p:nvPr/>
          </p:nvSpPr>
          <p:spPr>
            <a:xfrm>
              <a:off x="4261650" y="3888679"/>
              <a:ext cx="469777" cy="184666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>
                <a:buClrTx/>
              </a:pPr>
              <a:r>
                <a:rPr lang="ko-KR" altLang="en-US" sz="6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동영상</a:t>
              </a:r>
            </a:p>
          </p:txBody>
        </p:sp>
      </p:grpSp>
      <p:grpSp>
        <p:nvGrpSpPr>
          <p:cNvPr id="499" name="그룹 498">
            <a:extLst>
              <a:ext uri="{FF2B5EF4-FFF2-40B4-BE49-F238E27FC236}">
                <a16:creationId xmlns:a16="http://schemas.microsoft.com/office/drawing/2014/main" id="{A1B17A93-EB9D-691F-004D-F2ABA128B1D3}"/>
              </a:ext>
            </a:extLst>
          </p:cNvPr>
          <p:cNvGrpSpPr/>
          <p:nvPr/>
        </p:nvGrpSpPr>
        <p:grpSpPr>
          <a:xfrm>
            <a:off x="5518227" y="3417726"/>
            <a:ext cx="469777" cy="619933"/>
            <a:chOff x="4261650" y="3453412"/>
            <a:chExt cx="469777" cy="619933"/>
          </a:xfrm>
        </p:grpSpPr>
        <p:sp>
          <p:nvSpPr>
            <p:cNvPr id="500" name="타원 499">
              <a:extLst>
                <a:ext uri="{FF2B5EF4-FFF2-40B4-BE49-F238E27FC236}">
                  <a16:creationId xmlns:a16="http://schemas.microsoft.com/office/drawing/2014/main" id="{6DA3D391-A65E-B025-BEFD-B1385376407F}"/>
                </a:ext>
              </a:extLst>
            </p:cNvPr>
            <p:cNvSpPr/>
            <p:nvPr/>
          </p:nvSpPr>
          <p:spPr>
            <a:xfrm>
              <a:off x="4296791" y="3453412"/>
              <a:ext cx="399495" cy="408372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01" name="TextBox 500">
              <a:extLst>
                <a:ext uri="{FF2B5EF4-FFF2-40B4-BE49-F238E27FC236}">
                  <a16:creationId xmlns:a16="http://schemas.microsoft.com/office/drawing/2014/main" id="{44F33442-5446-08A9-FFA1-EB6133643C56}"/>
                </a:ext>
              </a:extLst>
            </p:cNvPr>
            <p:cNvSpPr txBox="1"/>
            <p:nvPr/>
          </p:nvSpPr>
          <p:spPr>
            <a:xfrm>
              <a:off x="4261650" y="3888679"/>
              <a:ext cx="469777" cy="184666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>
                <a:buClrTx/>
              </a:pPr>
              <a:r>
                <a:rPr lang="ko-KR" altLang="en-US" sz="6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카메라</a:t>
              </a:r>
              <a:endParaRPr lang="ko-KR" altLang="en-US" sz="600" b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505" name="그룹 504">
            <a:extLst>
              <a:ext uri="{FF2B5EF4-FFF2-40B4-BE49-F238E27FC236}">
                <a16:creationId xmlns:a16="http://schemas.microsoft.com/office/drawing/2014/main" id="{E5B28FFB-1BCC-4250-3D8F-E5EC67E9F26B}"/>
              </a:ext>
            </a:extLst>
          </p:cNvPr>
          <p:cNvGrpSpPr/>
          <p:nvPr/>
        </p:nvGrpSpPr>
        <p:grpSpPr>
          <a:xfrm>
            <a:off x="4261336" y="4173379"/>
            <a:ext cx="469777" cy="619933"/>
            <a:chOff x="4261650" y="3453412"/>
            <a:chExt cx="469777" cy="619933"/>
          </a:xfrm>
        </p:grpSpPr>
        <p:sp>
          <p:nvSpPr>
            <p:cNvPr id="506" name="타원 505">
              <a:extLst>
                <a:ext uri="{FF2B5EF4-FFF2-40B4-BE49-F238E27FC236}">
                  <a16:creationId xmlns:a16="http://schemas.microsoft.com/office/drawing/2014/main" id="{DCF7FBE9-AB8E-78B2-B4D2-B2ADCC880C39}"/>
                </a:ext>
              </a:extLst>
            </p:cNvPr>
            <p:cNvSpPr/>
            <p:nvPr/>
          </p:nvSpPr>
          <p:spPr>
            <a:xfrm>
              <a:off x="4296791" y="3453412"/>
              <a:ext cx="399495" cy="408372"/>
            </a:xfrm>
            <a:prstGeom prst="ellipse">
              <a:avLst/>
            </a:prstGeom>
            <a:solidFill>
              <a:srgbClr val="7030A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07" name="TextBox 506">
              <a:extLst>
                <a:ext uri="{FF2B5EF4-FFF2-40B4-BE49-F238E27FC236}">
                  <a16:creationId xmlns:a16="http://schemas.microsoft.com/office/drawing/2014/main" id="{AB30C8CB-A0B3-BCDA-5D30-AF572A66927B}"/>
                </a:ext>
              </a:extLst>
            </p:cNvPr>
            <p:cNvSpPr txBox="1"/>
            <p:nvPr/>
          </p:nvSpPr>
          <p:spPr>
            <a:xfrm>
              <a:off x="4261650" y="3888679"/>
              <a:ext cx="469777" cy="184666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>
                <a:buClrTx/>
              </a:pPr>
              <a:r>
                <a:rPr lang="ko-KR" altLang="en-US" sz="6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파일</a:t>
              </a:r>
            </a:p>
          </p:txBody>
        </p:sp>
      </p:grpSp>
      <p:grpSp>
        <p:nvGrpSpPr>
          <p:cNvPr id="511" name="그룹 510">
            <a:extLst>
              <a:ext uri="{FF2B5EF4-FFF2-40B4-BE49-F238E27FC236}">
                <a16:creationId xmlns:a16="http://schemas.microsoft.com/office/drawing/2014/main" id="{50F2BA6A-F666-8950-E66A-D57E5484ADD1}"/>
              </a:ext>
            </a:extLst>
          </p:cNvPr>
          <p:cNvGrpSpPr/>
          <p:nvPr/>
        </p:nvGrpSpPr>
        <p:grpSpPr>
          <a:xfrm>
            <a:off x="4822328" y="4173379"/>
            <a:ext cx="595492" cy="619933"/>
            <a:chOff x="4198793" y="3453412"/>
            <a:chExt cx="595492" cy="619933"/>
          </a:xfrm>
        </p:grpSpPr>
        <p:sp>
          <p:nvSpPr>
            <p:cNvPr id="512" name="타원 511">
              <a:extLst>
                <a:ext uri="{FF2B5EF4-FFF2-40B4-BE49-F238E27FC236}">
                  <a16:creationId xmlns:a16="http://schemas.microsoft.com/office/drawing/2014/main" id="{D6BF6FB1-385B-2BFB-BDA4-FE41BC8B09C6}"/>
                </a:ext>
              </a:extLst>
            </p:cNvPr>
            <p:cNvSpPr/>
            <p:nvPr/>
          </p:nvSpPr>
          <p:spPr>
            <a:xfrm>
              <a:off x="4296791" y="3453412"/>
              <a:ext cx="399495" cy="408372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13" name="TextBox 512">
              <a:extLst>
                <a:ext uri="{FF2B5EF4-FFF2-40B4-BE49-F238E27FC236}">
                  <a16:creationId xmlns:a16="http://schemas.microsoft.com/office/drawing/2014/main" id="{ECCA45C4-3956-A27B-2908-194E508B8DB8}"/>
                </a:ext>
              </a:extLst>
            </p:cNvPr>
            <p:cNvSpPr txBox="1"/>
            <p:nvPr/>
          </p:nvSpPr>
          <p:spPr>
            <a:xfrm>
              <a:off x="4198793" y="3888679"/>
              <a:ext cx="595492" cy="184666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>
                <a:buClrTx/>
              </a:pPr>
              <a:r>
                <a:rPr lang="ko-KR" altLang="en-US" sz="6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기본 이미지</a:t>
              </a:r>
            </a:p>
          </p:txBody>
        </p:sp>
      </p:grpSp>
      <p:sp>
        <p:nvSpPr>
          <p:cNvPr id="524" name="Movie Camera">
            <a:extLst>
              <a:ext uri="{FF2B5EF4-FFF2-40B4-BE49-F238E27FC236}">
                <a16:creationId xmlns:a16="http://schemas.microsoft.com/office/drawing/2014/main" id="{83CC6D3C-48BC-5ADC-E3CD-4F3BC002D71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061676" y="3545540"/>
            <a:ext cx="155575" cy="141287"/>
          </a:xfrm>
          <a:custGeom>
            <a:avLst/>
            <a:gdLst>
              <a:gd name="T0" fmla="*/ 13 w 640"/>
              <a:gd name="T1" fmla="*/ 120 h 574"/>
              <a:gd name="T2" fmla="*/ 40 w 640"/>
              <a:gd name="T3" fmla="*/ 214 h 574"/>
              <a:gd name="T4" fmla="*/ 0 w 640"/>
              <a:gd name="T5" fmla="*/ 534 h 574"/>
              <a:gd name="T6" fmla="*/ 466 w 640"/>
              <a:gd name="T7" fmla="*/ 574 h 574"/>
              <a:gd name="T8" fmla="*/ 506 w 640"/>
              <a:gd name="T9" fmla="*/ 480 h 574"/>
              <a:gd name="T10" fmla="*/ 541 w 640"/>
              <a:gd name="T11" fmla="*/ 485 h 574"/>
              <a:gd name="T12" fmla="*/ 574 w 640"/>
              <a:gd name="T13" fmla="*/ 522 h 574"/>
              <a:gd name="T14" fmla="*/ 640 w 640"/>
              <a:gd name="T15" fmla="*/ 534 h 574"/>
              <a:gd name="T16" fmla="*/ 602 w 640"/>
              <a:gd name="T17" fmla="*/ 267 h 574"/>
              <a:gd name="T18" fmla="*/ 558 w 640"/>
              <a:gd name="T19" fmla="*/ 298 h 574"/>
              <a:gd name="T20" fmla="*/ 533 w 640"/>
              <a:gd name="T21" fmla="*/ 320 h 574"/>
              <a:gd name="T22" fmla="*/ 506 w 640"/>
              <a:gd name="T23" fmla="*/ 254 h 574"/>
              <a:gd name="T24" fmla="*/ 435 w 640"/>
              <a:gd name="T25" fmla="*/ 214 h 574"/>
              <a:gd name="T26" fmla="*/ 360 w 640"/>
              <a:gd name="T27" fmla="*/ 0 h 574"/>
              <a:gd name="T28" fmla="*/ 133 w 640"/>
              <a:gd name="T29" fmla="*/ 0 h 574"/>
              <a:gd name="T30" fmla="*/ 226 w 640"/>
              <a:gd name="T31" fmla="*/ 120 h 574"/>
              <a:gd name="T32" fmla="*/ 40 w 640"/>
              <a:gd name="T33" fmla="*/ 120 h 574"/>
              <a:gd name="T34" fmla="*/ 360 w 640"/>
              <a:gd name="T35" fmla="*/ 27 h 574"/>
              <a:gd name="T36" fmla="*/ 360 w 640"/>
              <a:gd name="T37" fmla="*/ 214 h 574"/>
              <a:gd name="T38" fmla="*/ 360 w 640"/>
              <a:gd name="T39" fmla="*/ 27 h 574"/>
              <a:gd name="T40" fmla="*/ 285 w 640"/>
              <a:gd name="T41" fmla="*/ 214 h 574"/>
              <a:gd name="T42" fmla="*/ 246 w 640"/>
              <a:gd name="T43" fmla="*/ 159 h 574"/>
              <a:gd name="T44" fmla="*/ 360 w 640"/>
              <a:gd name="T45" fmla="*/ 240 h 574"/>
              <a:gd name="T46" fmla="*/ 480 w 640"/>
              <a:gd name="T47" fmla="*/ 254 h 574"/>
              <a:gd name="T48" fmla="*/ 466 w 640"/>
              <a:gd name="T49" fmla="*/ 547 h 574"/>
              <a:gd name="T50" fmla="*/ 26 w 640"/>
              <a:gd name="T51" fmla="*/ 534 h 574"/>
              <a:gd name="T52" fmla="*/ 40 w 640"/>
              <a:gd name="T53" fmla="*/ 240 h 574"/>
              <a:gd name="T54" fmla="*/ 613 w 640"/>
              <a:gd name="T55" fmla="*/ 294 h 574"/>
              <a:gd name="T56" fmla="*/ 600 w 640"/>
              <a:gd name="T57" fmla="*/ 507 h 574"/>
              <a:gd name="T58" fmla="*/ 577 w 640"/>
              <a:gd name="T59" fmla="*/ 485 h 574"/>
              <a:gd name="T60" fmla="*/ 533 w 640"/>
              <a:gd name="T61" fmla="*/ 454 h 574"/>
              <a:gd name="T62" fmla="*/ 506 w 640"/>
              <a:gd name="T63" fmla="*/ 347 h 574"/>
              <a:gd name="T64" fmla="*/ 559 w 640"/>
              <a:gd name="T65" fmla="*/ 335 h 574"/>
              <a:gd name="T66" fmla="*/ 594 w 640"/>
              <a:gd name="T67" fmla="*/ 299 h 5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40" h="574">
                <a:moveTo>
                  <a:pt x="133" y="0"/>
                </a:moveTo>
                <a:cubicBezTo>
                  <a:pt x="67" y="0"/>
                  <a:pt x="13" y="54"/>
                  <a:pt x="13" y="120"/>
                </a:cubicBezTo>
                <a:cubicBezTo>
                  <a:pt x="13" y="158"/>
                  <a:pt x="31" y="192"/>
                  <a:pt x="58" y="214"/>
                </a:cubicBezTo>
                <a:lnTo>
                  <a:pt x="40" y="214"/>
                </a:lnTo>
                <a:cubicBezTo>
                  <a:pt x="18" y="214"/>
                  <a:pt x="0" y="232"/>
                  <a:pt x="0" y="254"/>
                </a:cubicBezTo>
                <a:lnTo>
                  <a:pt x="0" y="534"/>
                </a:lnTo>
                <a:cubicBezTo>
                  <a:pt x="0" y="556"/>
                  <a:pt x="18" y="574"/>
                  <a:pt x="40" y="574"/>
                </a:cubicBezTo>
                <a:lnTo>
                  <a:pt x="466" y="574"/>
                </a:lnTo>
                <a:cubicBezTo>
                  <a:pt x="488" y="574"/>
                  <a:pt x="506" y="556"/>
                  <a:pt x="506" y="534"/>
                </a:cubicBezTo>
                <a:lnTo>
                  <a:pt x="506" y="480"/>
                </a:lnTo>
                <a:lnTo>
                  <a:pt x="533" y="480"/>
                </a:lnTo>
                <a:cubicBezTo>
                  <a:pt x="534" y="480"/>
                  <a:pt x="537" y="481"/>
                  <a:pt x="541" y="485"/>
                </a:cubicBezTo>
                <a:cubicBezTo>
                  <a:pt x="546" y="489"/>
                  <a:pt x="551" y="495"/>
                  <a:pt x="556" y="502"/>
                </a:cubicBezTo>
                <a:cubicBezTo>
                  <a:pt x="561" y="509"/>
                  <a:pt x="567" y="516"/>
                  <a:pt x="574" y="522"/>
                </a:cubicBezTo>
                <a:cubicBezTo>
                  <a:pt x="580" y="528"/>
                  <a:pt x="589" y="534"/>
                  <a:pt x="600" y="534"/>
                </a:cubicBezTo>
                <a:lnTo>
                  <a:pt x="640" y="534"/>
                </a:lnTo>
                <a:lnTo>
                  <a:pt x="640" y="267"/>
                </a:lnTo>
                <a:lnTo>
                  <a:pt x="602" y="267"/>
                </a:lnTo>
                <a:cubicBezTo>
                  <a:pt x="591" y="267"/>
                  <a:pt x="583" y="273"/>
                  <a:pt x="576" y="279"/>
                </a:cubicBezTo>
                <a:cubicBezTo>
                  <a:pt x="570" y="284"/>
                  <a:pt x="563" y="292"/>
                  <a:pt x="558" y="298"/>
                </a:cubicBezTo>
                <a:cubicBezTo>
                  <a:pt x="552" y="305"/>
                  <a:pt x="546" y="311"/>
                  <a:pt x="541" y="315"/>
                </a:cubicBezTo>
                <a:cubicBezTo>
                  <a:pt x="537" y="319"/>
                  <a:pt x="533" y="320"/>
                  <a:pt x="533" y="320"/>
                </a:cubicBezTo>
                <a:lnTo>
                  <a:pt x="506" y="320"/>
                </a:lnTo>
                <a:lnTo>
                  <a:pt x="506" y="254"/>
                </a:lnTo>
                <a:cubicBezTo>
                  <a:pt x="506" y="232"/>
                  <a:pt x="488" y="214"/>
                  <a:pt x="466" y="214"/>
                </a:cubicBezTo>
                <a:lnTo>
                  <a:pt x="435" y="214"/>
                </a:lnTo>
                <a:cubicBezTo>
                  <a:pt x="462" y="192"/>
                  <a:pt x="480" y="158"/>
                  <a:pt x="480" y="120"/>
                </a:cubicBezTo>
                <a:cubicBezTo>
                  <a:pt x="480" y="54"/>
                  <a:pt x="426" y="0"/>
                  <a:pt x="360" y="0"/>
                </a:cubicBezTo>
                <a:cubicBezTo>
                  <a:pt x="307" y="0"/>
                  <a:pt x="263" y="34"/>
                  <a:pt x="246" y="81"/>
                </a:cubicBezTo>
                <a:cubicBezTo>
                  <a:pt x="230" y="34"/>
                  <a:pt x="185" y="0"/>
                  <a:pt x="133" y="0"/>
                </a:cubicBezTo>
                <a:close/>
                <a:moveTo>
                  <a:pt x="133" y="27"/>
                </a:moveTo>
                <a:cubicBezTo>
                  <a:pt x="184" y="27"/>
                  <a:pt x="226" y="69"/>
                  <a:pt x="226" y="120"/>
                </a:cubicBezTo>
                <a:cubicBezTo>
                  <a:pt x="226" y="172"/>
                  <a:pt x="184" y="214"/>
                  <a:pt x="133" y="214"/>
                </a:cubicBezTo>
                <a:cubicBezTo>
                  <a:pt x="82" y="214"/>
                  <a:pt x="40" y="172"/>
                  <a:pt x="40" y="120"/>
                </a:cubicBezTo>
                <a:cubicBezTo>
                  <a:pt x="40" y="69"/>
                  <a:pt x="82" y="27"/>
                  <a:pt x="133" y="27"/>
                </a:cubicBezTo>
                <a:close/>
                <a:moveTo>
                  <a:pt x="360" y="27"/>
                </a:moveTo>
                <a:cubicBezTo>
                  <a:pt x="411" y="27"/>
                  <a:pt x="453" y="69"/>
                  <a:pt x="453" y="120"/>
                </a:cubicBezTo>
                <a:cubicBezTo>
                  <a:pt x="453" y="172"/>
                  <a:pt x="411" y="214"/>
                  <a:pt x="360" y="214"/>
                </a:cubicBezTo>
                <a:cubicBezTo>
                  <a:pt x="308" y="214"/>
                  <a:pt x="266" y="172"/>
                  <a:pt x="266" y="120"/>
                </a:cubicBezTo>
                <a:cubicBezTo>
                  <a:pt x="266" y="69"/>
                  <a:pt x="308" y="27"/>
                  <a:pt x="360" y="27"/>
                </a:cubicBezTo>
                <a:close/>
                <a:moveTo>
                  <a:pt x="246" y="159"/>
                </a:moveTo>
                <a:cubicBezTo>
                  <a:pt x="254" y="181"/>
                  <a:pt x="267" y="200"/>
                  <a:pt x="285" y="214"/>
                </a:cubicBezTo>
                <a:lnTo>
                  <a:pt x="208" y="214"/>
                </a:lnTo>
                <a:cubicBezTo>
                  <a:pt x="225" y="200"/>
                  <a:pt x="239" y="181"/>
                  <a:pt x="246" y="159"/>
                </a:cubicBezTo>
                <a:close/>
                <a:moveTo>
                  <a:pt x="40" y="240"/>
                </a:moveTo>
                <a:lnTo>
                  <a:pt x="360" y="240"/>
                </a:lnTo>
                <a:lnTo>
                  <a:pt x="466" y="240"/>
                </a:lnTo>
                <a:cubicBezTo>
                  <a:pt x="474" y="240"/>
                  <a:pt x="480" y="246"/>
                  <a:pt x="480" y="254"/>
                </a:cubicBezTo>
                <a:cubicBezTo>
                  <a:pt x="480" y="347"/>
                  <a:pt x="480" y="440"/>
                  <a:pt x="480" y="534"/>
                </a:cubicBezTo>
                <a:cubicBezTo>
                  <a:pt x="480" y="541"/>
                  <a:pt x="474" y="547"/>
                  <a:pt x="466" y="547"/>
                </a:cubicBezTo>
                <a:lnTo>
                  <a:pt x="40" y="547"/>
                </a:lnTo>
                <a:cubicBezTo>
                  <a:pt x="32" y="547"/>
                  <a:pt x="26" y="541"/>
                  <a:pt x="26" y="534"/>
                </a:cubicBezTo>
                <a:lnTo>
                  <a:pt x="26" y="254"/>
                </a:lnTo>
                <a:cubicBezTo>
                  <a:pt x="26" y="246"/>
                  <a:pt x="32" y="240"/>
                  <a:pt x="40" y="240"/>
                </a:cubicBezTo>
                <a:close/>
                <a:moveTo>
                  <a:pt x="602" y="294"/>
                </a:moveTo>
                <a:lnTo>
                  <a:pt x="613" y="294"/>
                </a:lnTo>
                <a:lnTo>
                  <a:pt x="613" y="507"/>
                </a:lnTo>
                <a:lnTo>
                  <a:pt x="600" y="507"/>
                </a:lnTo>
                <a:cubicBezTo>
                  <a:pt x="599" y="507"/>
                  <a:pt x="596" y="506"/>
                  <a:pt x="591" y="502"/>
                </a:cubicBezTo>
                <a:cubicBezTo>
                  <a:pt x="587" y="498"/>
                  <a:pt x="582" y="492"/>
                  <a:pt x="577" y="485"/>
                </a:cubicBezTo>
                <a:cubicBezTo>
                  <a:pt x="571" y="479"/>
                  <a:pt x="566" y="471"/>
                  <a:pt x="559" y="465"/>
                </a:cubicBezTo>
                <a:cubicBezTo>
                  <a:pt x="552" y="459"/>
                  <a:pt x="544" y="454"/>
                  <a:pt x="533" y="454"/>
                </a:cubicBezTo>
                <a:lnTo>
                  <a:pt x="506" y="454"/>
                </a:lnTo>
                <a:lnTo>
                  <a:pt x="506" y="347"/>
                </a:lnTo>
                <a:lnTo>
                  <a:pt x="533" y="347"/>
                </a:lnTo>
                <a:cubicBezTo>
                  <a:pt x="544" y="347"/>
                  <a:pt x="552" y="341"/>
                  <a:pt x="559" y="335"/>
                </a:cubicBezTo>
                <a:cubicBezTo>
                  <a:pt x="566" y="329"/>
                  <a:pt x="572" y="322"/>
                  <a:pt x="578" y="316"/>
                </a:cubicBezTo>
                <a:cubicBezTo>
                  <a:pt x="584" y="309"/>
                  <a:pt x="589" y="303"/>
                  <a:pt x="594" y="299"/>
                </a:cubicBezTo>
                <a:cubicBezTo>
                  <a:pt x="599" y="295"/>
                  <a:pt x="602" y="294"/>
                  <a:pt x="602" y="294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6" name="Camera">
            <a:extLst>
              <a:ext uri="{FF2B5EF4-FFF2-40B4-BE49-F238E27FC236}">
                <a16:creationId xmlns:a16="http://schemas.microsoft.com/office/drawing/2014/main" id="{B1E9E83E-312C-2319-EC79-4FA5838D6D4A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670742" y="3557708"/>
            <a:ext cx="161925" cy="131762"/>
          </a:xfrm>
          <a:custGeom>
            <a:avLst/>
            <a:gdLst>
              <a:gd name="T0" fmla="*/ 325 w 666"/>
              <a:gd name="T1" fmla="*/ 0 h 534"/>
              <a:gd name="T2" fmla="*/ 266 w 666"/>
              <a:gd name="T3" fmla="*/ 45 h 534"/>
              <a:gd name="T4" fmla="*/ 257 w 666"/>
              <a:gd name="T5" fmla="*/ 67 h 534"/>
              <a:gd name="T6" fmla="*/ 186 w 666"/>
              <a:gd name="T7" fmla="*/ 67 h 534"/>
              <a:gd name="T8" fmla="*/ 186 w 666"/>
              <a:gd name="T9" fmla="*/ 54 h 534"/>
              <a:gd name="T10" fmla="*/ 173 w 666"/>
              <a:gd name="T11" fmla="*/ 40 h 534"/>
              <a:gd name="T12" fmla="*/ 80 w 666"/>
              <a:gd name="T13" fmla="*/ 40 h 534"/>
              <a:gd name="T14" fmla="*/ 66 w 666"/>
              <a:gd name="T15" fmla="*/ 54 h 534"/>
              <a:gd name="T16" fmla="*/ 66 w 666"/>
              <a:gd name="T17" fmla="*/ 72 h 534"/>
              <a:gd name="T18" fmla="*/ 0 w 666"/>
              <a:gd name="T19" fmla="*/ 160 h 534"/>
              <a:gd name="T20" fmla="*/ 0 w 666"/>
              <a:gd name="T21" fmla="*/ 440 h 534"/>
              <a:gd name="T22" fmla="*/ 93 w 666"/>
              <a:gd name="T23" fmla="*/ 534 h 534"/>
              <a:gd name="T24" fmla="*/ 573 w 666"/>
              <a:gd name="T25" fmla="*/ 534 h 534"/>
              <a:gd name="T26" fmla="*/ 666 w 666"/>
              <a:gd name="T27" fmla="*/ 440 h 534"/>
              <a:gd name="T28" fmla="*/ 666 w 666"/>
              <a:gd name="T29" fmla="*/ 160 h 534"/>
              <a:gd name="T30" fmla="*/ 573 w 666"/>
              <a:gd name="T31" fmla="*/ 67 h 534"/>
              <a:gd name="T32" fmla="*/ 542 w 666"/>
              <a:gd name="T33" fmla="*/ 67 h 534"/>
              <a:gd name="T34" fmla="*/ 534 w 666"/>
              <a:gd name="T35" fmla="*/ 45 h 534"/>
              <a:gd name="T36" fmla="*/ 475 w 666"/>
              <a:gd name="T37" fmla="*/ 0 h 534"/>
              <a:gd name="T38" fmla="*/ 325 w 666"/>
              <a:gd name="T39" fmla="*/ 0 h 534"/>
              <a:gd name="T40" fmla="*/ 325 w 666"/>
              <a:gd name="T41" fmla="*/ 27 h 534"/>
              <a:gd name="T42" fmla="*/ 475 w 666"/>
              <a:gd name="T43" fmla="*/ 27 h 534"/>
              <a:gd name="T44" fmla="*/ 509 w 666"/>
              <a:gd name="T45" fmla="*/ 55 h 534"/>
              <a:gd name="T46" fmla="*/ 521 w 666"/>
              <a:gd name="T47" fmla="*/ 85 h 534"/>
              <a:gd name="T48" fmla="*/ 533 w 666"/>
              <a:gd name="T49" fmla="*/ 94 h 534"/>
              <a:gd name="T50" fmla="*/ 573 w 666"/>
              <a:gd name="T51" fmla="*/ 94 h 534"/>
              <a:gd name="T52" fmla="*/ 640 w 666"/>
              <a:gd name="T53" fmla="*/ 160 h 534"/>
              <a:gd name="T54" fmla="*/ 640 w 666"/>
              <a:gd name="T55" fmla="*/ 440 h 534"/>
              <a:gd name="T56" fmla="*/ 573 w 666"/>
              <a:gd name="T57" fmla="*/ 507 h 534"/>
              <a:gd name="T58" fmla="*/ 93 w 666"/>
              <a:gd name="T59" fmla="*/ 507 h 534"/>
              <a:gd name="T60" fmla="*/ 26 w 666"/>
              <a:gd name="T61" fmla="*/ 440 h 534"/>
              <a:gd name="T62" fmla="*/ 26 w 666"/>
              <a:gd name="T63" fmla="*/ 160 h 534"/>
              <a:gd name="T64" fmla="*/ 82 w 666"/>
              <a:gd name="T65" fmla="*/ 95 h 534"/>
              <a:gd name="T66" fmla="*/ 93 w 666"/>
              <a:gd name="T67" fmla="*/ 82 h 534"/>
              <a:gd name="T68" fmla="*/ 93 w 666"/>
              <a:gd name="T69" fmla="*/ 67 h 534"/>
              <a:gd name="T70" fmla="*/ 160 w 666"/>
              <a:gd name="T71" fmla="*/ 67 h 534"/>
              <a:gd name="T72" fmla="*/ 160 w 666"/>
              <a:gd name="T73" fmla="*/ 80 h 534"/>
              <a:gd name="T74" fmla="*/ 173 w 666"/>
              <a:gd name="T75" fmla="*/ 94 h 534"/>
              <a:gd name="T76" fmla="*/ 266 w 666"/>
              <a:gd name="T77" fmla="*/ 94 h 534"/>
              <a:gd name="T78" fmla="*/ 279 w 666"/>
              <a:gd name="T79" fmla="*/ 85 h 534"/>
              <a:gd name="T80" fmla="*/ 291 w 666"/>
              <a:gd name="T81" fmla="*/ 55 h 534"/>
              <a:gd name="T82" fmla="*/ 325 w 666"/>
              <a:gd name="T83" fmla="*/ 27 h 534"/>
              <a:gd name="T84" fmla="*/ 400 w 666"/>
              <a:gd name="T85" fmla="*/ 120 h 534"/>
              <a:gd name="T86" fmla="*/ 226 w 666"/>
              <a:gd name="T87" fmla="*/ 294 h 534"/>
              <a:gd name="T88" fmla="*/ 400 w 666"/>
              <a:gd name="T89" fmla="*/ 467 h 534"/>
              <a:gd name="T90" fmla="*/ 573 w 666"/>
              <a:gd name="T91" fmla="*/ 294 h 534"/>
              <a:gd name="T92" fmla="*/ 400 w 666"/>
              <a:gd name="T93" fmla="*/ 120 h 534"/>
              <a:gd name="T94" fmla="*/ 93 w 666"/>
              <a:gd name="T95" fmla="*/ 134 h 534"/>
              <a:gd name="T96" fmla="*/ 66 w 666"/>
              <a:gd name="T97" fmla="*/ 160 h 534"/>
              <a:gd name="T98" fmla="*/ 93 w 666"/>
              <a:gd name="T99" fmla="*/ 187 h 534"/>
              <a:gd name="T100" fmla="*/ 120 w 666"/>
              <a:gd name="T101" fmla="*/ 160 h 534"/>
              <a:gd name="T102" fmla="*/ 93 w 666"/>
              <a:gd name="T103" fmla="*/ 134 h 534"/>
              <a:gd name="T104" fmla="*/ 400 w 666"/>
              <a:gd name="T105" fmla="*/ 147 h 534"/>
              <a:gd name="T106" fmla="*/ 546 w 666"/>
              <a:gd name="T107" fmla="*/ 294 h 534"/>
              <a:gd name="T108" fmla="*/ 400 w 666"/>
              <a:gd name="T109" fmla="*/ 440 h 534"/>
              <a:gd name="T110" fmla="*/ 253 w 666"/>
              <a:gd name="T111" fmla="*/ 294 h 534"/>
              <a:gd name="T112" fmla="*/ 400 w 666"/>
              <a:gd name="T113" fmla="*/ 147 h 5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666" h="534">
                <a:moveTo>
                  <a:pt x="325" y="0"/>
                </a:moveTo>
                <a:cubicBezTo>
                  <a:pt x="299" y="0"/>
                  <a:pt x="276" y="19"/>
                  <a:pt x="266" y="45"/>
                </a:cubicBezTo>
                <a:cubicBezTo>
                  <a:pt x="263" y="53"/>
                  <a:pt x="260" y="60"/>
                  <a:pt x="257" y="67"/>
                </a:cubicBezTo>
                <a:lnTo>
                  <a:pt x="186" y="67"/>
                </a:lnTo>
                <a:lnTo>
                  <a:pt x="186" y="54"/>
                </a:lnTo>
                <a:cubicBezTo>
                  <a:pt x="186" y="46"/>
                  <a:pt x="180" y="40"/>
                  <a:pt x="173" y="40"/>
                </a:cubicBezTo>
                <a:lnTo>
                  <a:pt x="80" y="40"/>
                </a:lnTo>
                <a:cubicBezTo>
                  <a:pt x="72" y="40"/>
                  <a:pt x="66" y="46"/>
                  <a:pt x="66" y="54"/>
                </a:cubicBezTo>
                <a:lnTo>
                  <a:pt x="66" y="72"/>
                </a:lnTo>
                <a:cubicBezTo>
                  <a:pt x="28" y="84"/>
                  <a:pt x="0" y="118"/>
                  <a:pt x="0" y="160"/>
                </a:cubicBezTo>
                <a:lnTo>
                  <a:pt x="0" y="440"/>
                </a:lnTo>
                <a:cubicBezTo>
                  <a:pt x="0" y="492"/>
                  <a:pt x="42" y="534"/>
                  <a:pt x="93" y="534"/>
                </a:cubicBezTo>
                <a:lnTo>
                  <a:pt x="573" y="534"/>
                </a:lnTo>
                <a:cubicBezTo>
                  <a:pt x="624" y="534"/>
                  <a:pt x="666" y="492"/>
                  <a:pt x="666" y="440"/>
                </a:cubicBezTo>
                <a:lnTo>
                  <a:pt x="666" y="160"/>
                </a:lnTo>
                <a:cubicBezTo>
                  <a:pt x="666" y="109"/>
                  <a:pt x="624" y="67"/>
                  <a:pt x="573" y="67"/>
                </a:cubicBezTo>
                <a:lnTo>
                  <a:pt x="542" y="67"/>
                </a:lnTo>
                <a:lnTo>
                  <a:pt x="534" y="45"/>
                </a:lnTo>
                <a:cubicBezTo>
                  <a:pt x="524" y="19"/>
                  <a:pt x="500" y="0"/>
                  <a:pt x="475" y="0"/>
                </a:cubicBezTo>
                <a:lnTo>
                  <a:pt x="325" y="0"/>
                </a:lnTo>
                <a:close/>
                <a:moveTo>
                  <a:pt x="325" y="27"/>
                </a:moveTo>
                <a:lnTo>
                  <a:pt x="475" y="27"/>
                </a:lnTo>
                <a:cubicBezTo>
                  <a:pt x="485" y="27"/>
                  <a:pt x="502" y="39"/>
                  <a:pt x="509" y="55"/>
                </a:cubicBezTo>
                <a:lnTo>
                  <a:pt x="521" y="85"/>
                </a:lnTo>
                <a:cubicBezTo>
                  <a:pt x="523" y="90"/>
                  <a:pt x="528" y="94"/>
                  <a:pt x="533" y="94"/>
                </a:cubicBezTo>
                <a:lnTo>
                  <a:pt x="573" y="94"/>
                </a:lnTo>
                <a:cubicBezTo>
                  <a:pt x="610" y="94"/>
                  <a:pt x="640" y="123"/>
                  <a:pt x="640" y="160"/>
                </a:cubicBezTo>
                <a:lnTo>
                  <a:pt x="640" y="440"/>
                </a:lnTo>
                <a:cubicBezTo>
                  <a:pt x="640" y="477"/>
                  <a:pt x="610" y="507"/>
                  <a:pt x="573" y="507"/>
                </a:cubicBezTo>
                <a:lnTo>
                  <a:pt x="93" y="507"/>
                </a:lnTo>
                <a:cubicBezTo>
                  <a:pt x="56" y="507"/>
                  <a:pt x="26" y="477"/>
                  <a:pt x="26" y="440"/>
                </a:cubicBezTo>
                <a:lnTo>
                  <a:pt x="26" y="160"/>
                </a:lnTo>
                <a:cubicBezTo>
                  <a:pt x="26" y="127"/>
                  <a:pt x="50" y="100"/>
                  <a:pt x="82" y="95"/>
                </a:cubicBezTo>
                <a:cubicBezTo>
                  <a:pt x="88" y="94"/>
                  <a:pt x="93" y="88"/>
                  <a:pt x="93" y="82"/>
                </a:cubicBezTo>
                <a:lnTo>
                  <a:pt x="93" y="67"/>
                </a:lnTo>
                <a:lnTo>
                  <a:pt x="160" y="67"/>
                </a:lnTo>
                <a:lnTo>
                  <a:pt x="160" y="80"/>
                </a:lnTo>
                <a:cubicBezTo>
                  <a:pt x="160" y="88"/>
                  <a:pt x="166" y="94"/>
                  <a:pt x="173" y="94"/>
                </a:cubicBezTo>
                <a:lnTo>
                  <a:pt x="266" y="94"/>
                </a:lnTo>
                <a:cubicBezTo>
                  <a:pt x="272" y="94"/>
                  <a:pt x="277" y="90"/>
                  <a:pt x="279" y="85"/>
                </a:cubicBezTo>
                <a:lnTo>
                  <a:pt x="291" y="55"/>
                </a:lnTo>
                <a:cubicBezTo>
                  <a:pt x="297" y="39"/>
                  <a:pt x="314" y="27"/>
                  <a:pt x="325" y="27"/>
                </a:cubicBezTo>
                <a:close/>
                <a:moveTo>
                  <a:pt x="400" y="120"/>
                </a:moveTo>
                <a:cubicBezTo>
                  <a:pt x="304" y="120"/>
                  <a:pt x="226" y="198"/>
                  <a:pt x="226" y="294"/>
                </a:cubicBezTo>
                <a:cubicBezTo>
                  <a:pt x="226" y="389"/>
                  <a:pt x="304" y="467"/>
                  <a:pt x="400" y="467"/>
                </a:cubicBezTo>
                <a:cubicBezTo>
                  <a:pt x="495" y="467"/>
                  <a:pt x="573" y="389"/>
                  <a:pt x="573" y="294"/>
                </a:cubicBezTo>
                <a:cubicBezTo>
                  <a:pt x="573" y="198"/>
                  <a:pt x="495" y="120"/>
                  <a:pt x="400" y="120"/>
                </a:cubicBezTo>
                <a:close/>
                <a:moveTo>
                  <a:pt x="93" y="134"/>
                </a:moveTo>
                <a:cubicBezTo>
                  <a:pt x="78" y="134"/>
                  <a:pt x="66" y="146"/>
                  <a:pt x="66" y="160"/>
                </a:cubicBezTo>
                <a:cubicBezTo>
                  <a:pt x="66" y="175"/>
                  <a:pt x="78" y="187"/>
                  <a:pt x="93" y="187"/>
                </a:cubicBezTo>
                <a:cubicBezTo>
                  <a:pt x="108" y="187"/>
                  <a:pt x="120" y="175"/>
                  <a:pt x="120" y="160"/>
                </a:cubicBezTo>
                <a:cubicBezTo>
                  <a:pt x="120" y="146"/>
                  <a:pt x="108" y="134"/>
                  <a:pt x="93" y="134"/>
                </a:cubicBezTo>
                <a:close/>
                <a:moveTo>
                  <a:pt x="400" y="147"/>
                </a:moveTo>
                <a:cubicBezTo>
                  <a:pt x="481" y="147"/>
                  <a:pt x="546" y="213"/>
                  <a:pt x="546" y="294"/>
                </a:cubicBezTo>
                <a:cubicBezTo>
                  <a:pt x="546" y="375"/>
                  <a:pt x="481" y="440"/>
                  <a:pt x="400" y="440"/>
                </a:cubicBezTo>
                <a:cubicBezTo>
                  <a:pt x="319" y="440"/>
                  <a:pt x="253" y="375"/>
                  <a:pt x="253" y="294"/>
                </a:cubicBezTo>
                <a:cubicBezTo>
                  <a:pt x="253" y="213"/>
                  <a:pt x="319" y="147"/>
                  <a:pt x="400" y="14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8" name="Folder">
            <a:extLst>
              <a:ext uri="{FF2B5EF4-FFF2-40B4-BE49-F238E27FC236}">
                <a16:creationId xmlns:a16="http://schemas.microsoft.com/office/drawing/2014/main" id="{1B61254E-E81E-5143-5B34-0EAF23720AFA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427873" y="4317775"/>
            <a:ext cx="161925" cy="142875"/>
          </a:xfrm>
          <a:custGeom>
            <a:avLst/>
            <a:gdLst>
              <a:gd name="T0" fmla="*/ 40 w 666"/>
              <a:gd name="T1" fmla="*/ 0 h 586"/>
              <a:gd name="T2" fmla="*/ 0 w 666"/>
              <a:gd name="T3" fmla="*/ 40 h 586"/>
              <a:gd name="T4" fmla="*/ 0 w 666"/>
              <a:gd name="T5" fmla="*/ 546 h 586"/>
              <a:gd name="T6" fmla="*/ 40 w 666"/>
              <a:gd name="T7" fmla="*/ 586 h 586"/>
              <a:gd name="T8" fmla="*/ 626 w 666"/>
              <a:gd name="T9" fmla="*/ 586 h 586"/>
              <a:gd name="T10" fmla="*/ 666 w 666"/>
              <a:gd name="T11" fmla="*/ 546 h 586"/>
              <a:gd name="T12" fmla="*/ 666 w 666"/>
              <a:gd name="T13" fmla="*/ 93 h 586"/>
              <a:gd name="T14" fmla="*/ 626 w 666"/>
              <a:gd name="T15" fmla="*/ 53 h 586"/>
              <a:gd name="T16" fmla="*/ 240 w 666"/>
              <a:gd name="T17" fmla="*/ 53 h 586"/>
              <a:gd name="T18" fmla="*/ 236 w 666"/>
              <a:gd name="T19" fmla="*/ 49 h 586"/>
              <a:gd name="T20" fmla="*/ 211 w 666"/>
              <a:gd name="T21" fmla="*/ 13 h 586"/>
              <a:gd name="T22" fmla="*/ 186 w 666"/>
              <a:gd name="T23" fmla="*/ 0 h 586"/>
              <a:gd name="T24" fmla="*/ 40 w 666"/>
              <a:gd name="T25" fmla="*/ 0 h 586"/>
              <a:gd name="T26" fmla="*/ 40 w 666"/>
              <a:gd name="T27" fmla="*/ 26 h 586"/>
              <a:gd name="T28" fmla="*/ 186 w 666"/>
              <a:gd name="T29" fmla="*/ 26 h 586"/>
              <a:gd name="T30" fmla="*/ 191 w 666"/>
              <a:gd name="T31" fmla="*/ 30 h 586"/>
              <a:gd name="T32" fmla="*/ 216 w 666"/>
              <a:gd name="T33" fmla="*/ 67 h 586"/>
              <a:gd name="T34" fmla="*/ 240 w 666"/>
              <a:gd name="T35" fmla="*/ 80 h 586"/>
              <a:gd name="T36" fmla="*/ 626 w 666"/>
              <a:gd name="T37" fmla="*/ 80 h 586"/>
              <a:gd name="T38" fmla="*/ 640 w 666"/>
              <a:gd name="T39" fmla="*/ 93 h 586"/>
              <a:gd name="T40" fmla="*/ 640 w 666"/>
              <a:gd name="T41" fmla="*/ 136 h 586"/>
              <a:gd name="T42" fmla="*/ 626 w 666"/>
              <a:gd name="T43" fmla="*/ 133 h 586"/>
              <a:gd name="T44" fmla="*/ 40 w 666"/>
              <a:gd name="T45" fmla="*/ 133 h 586"/>
              <a:gd name="T46" fmla="*/ 26 w 666"/>
              <a:gd name="T47" fmla="*/ 136 h 586"/>
              <a:gd name="T48" fmla="*/ 26 w 666"/>
              <a:gd name="T49" fmla="*/ 93 h 586"/>
              <a:gd name="T50" fmla="*/ 26 w 666"/>
              <a:gd name="T51" fmla="*/ 40 h 586"/>
              <a:gd name="T52" fmla="*/ 40 w 666"/>
              <a:gd name="T53" fmla="*/ 26 h 586"/>
              <a:gd name="T54" fmla="*/ 40 w 666"/>
              <a:gd name="T55" fmla="*/ 160 h 586"/>
              <a:gd name="T56" fmla="*/ 626 w 666"/>
              <a:gd name="T57" fmla="*/ 160 h 586"/>
              <a:gd name="T58" fmla="*/ 640 w 666"/>
              <a:gd name="T59" fmla="*/ 173 h 586"/>
              <a:gd name="T60" fmla="*/ 640 w 666"/>
              <a:gd name="T61" fmla="*/ 546 h 586"/>
              <a:gd name="T62" fmla="*/ 626 w 666"/>
              <a:gd name="T63" fmla="*/ 560 h 586"/>
              <a:gd name="T64" fmla="*/ 40 w 666"/>
              <a:gd name="T65" fmla="*/ 560 h 586"/>
              <a:gd name="T66" fmla="*/ 26 w 666"/>
              <a:gd name="T67" fmla="*/ 546 h 586"/>
              <a:gd name="T68" fmla="*/ 26 w 666"/>
              <a:gd name="T69" fmla="*/ 173 h 586"/>
              <a:gd name="T70" fmla="*/ 40 w 666"/>
              <a:gd name="T71" fmla="*/ 160 h 5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66" h="586">
                <a:moveTo>
                  <a:pt x="40" y="0"/>
                </a:moveTo>
                <a:cubicBezTo>
                  <a:pt x="18" y="0"/>
                  <a:pt x="0" y="18"/>
                  <a:pt x="0" y="40"/>
                </a:cubicBezTo>
                <a:lnTo>
                  <a:pt x="0" y="546"/>
                </a:lnTo>
                <a:cubicBezTo>
                  <a:pt x="0" y="568"/>
                  <a:pt x="18" y="586"/>
                  <a:pt x="40" y="586"/>
                </a:cubicBezTo>
                <a:lnTo>
                  <a:pt x="626" y="586"/>
                </a:lnTo>
                <a:cubicBezTo>
                  <a:pt x="648" y="586"/>
                  <a:pt x="666" y="568"/>
                  <a:pt x="666" y="546"/>
                </a:cubicBezTo>
                <a:lnTo>
                  <a:pt x="666" y="93"/>
                </a:lnTo>
                <a:cubicBezTo>
                  <a:pt x="666" y="71"/>
                  <a:pt x="648" y="53"/>
                  <a:pt x="626" y="53"/>
                </a:cubicBezTo>
                <a:lnTo>
                  <a:pt x="240" y="53"/>
                </a:lnTo>
                <a:cubicBezTo>
                  <a:pt x="241" y="53"/>
                  <a:pt x="239" y="53"/>
                  <a:pt x="236" y="49"/>
                </a:cubicBezTo>
                <a:cubicBezTo>
                  <a:pt x="227" y="37"/>
                  <a:pt x="219" y="24"/>
                  <a:pt x="211" y="13"/>
                </a:cubicBezTo>
                <a:cubicBezTo>
                  <a:pt x="205" y="6"/>
                  <a:pt x="197" y="0"/>
                  <a:pt x="186" y="0"/>
                </a:cubicBezTo>
                <a:lnTo>
                  <a:pt x="40" y="0"/>
                </a:lnTo>
                <a:close/>
                <a:moveTo>
                  <a:pt x="40" y="26"/>
                </a:moveTo>
                <a:lnTo>
                  <a:pt x="186" y="26"/>
                </a:lnTo>
                <a:cubicBezTo>
                  <a:pt x="186" y="26"/>
                  <a:pt x="187" y="26"/>
                  <a:pt x="191" y="30"/>
                </a:cubicBezTo>
                <a:cubicBezTo>
                  <a:pt x="200" y="42"/>
                  <a:pt x="208" y="55"/>
                  <a:pt x="216" y="67"/>
                </a:cubicBezTo>
                <a:cubicBezTo>
                  <a:pt x="221" y="73"/>
                  <a:pt x="229" y="80"/>
                  <a:pt x="240" y="80"/>
                </a:cubicBezTo>
                <a:lnTo>
                  <a:pt x="626" y="80"/>
                </a:lnTo>
                <a:cubicBezTo>
                  <a:pt x="634" y="80"/>
                  <a:pt x="640" y="85"/>
                  <a:pt x="640" y="93"/>
                </a:cubicBezTo>
                <a:lnTo>
                  <a:pt x="640" y="136"/>
                </a:lnTo>
                <a:cubicBezTo>
                  <a:pt x="636" y="134"/>
                  <a:pt x="631" y="133"/>
                  <a:pt x="626" y="133"/>
                </a:cubicBezTo>
                <a:lnTo>
                  <a:pt x="40" y="133"/>
                </a:lnTo>
                <a:cubicBezTo>
                  <a:pt x="35" y="133"/>
                  <a:pt x="31" y="134"/>
                  <a:pt x="26" y="136"/>
                </a:cubicBezTo>
                <a:lnTo>
                  <a:pt x="26" y="93"/>
                </a:lnTo>
                <a:lnTo>
                  <a:pt x="26" y="40"/>
                </a:lnTo>
                <a:cubicBezTo>
                  <a:pt x="26" y="32"/>
                  <a:pt x="32" y="26"/>
                  <a:pt x="40" y="26"/>
                </a:cubicBezTo>
                <a:close/>
                <a:moveTo>
                  <a:pt x="40" y="160"/>
                </a:moveTo>
                <a:lnTo>
                  <a:pt x="626" y="160"/>
                </a:lnTo>
                <a:cubicBezTo>
                  <a:pt x="634" y="160"/>
                  <a:pt x="640" y="165"/>
                  <a:pt x="640" y="173"/>
                </a:cubicBezTo>
                <a:lnTo>
                  <a:pt x="640" y="546"/>
                </a:lnTo>
                <a:cubicBezTo>
                  <a:pt x="640" y="554"/>
                  <a:pt x="634" y="560"/>
                  <a:pt x="626" y="560"/>
                </a:cubicBezTo>
                <a:lnTo>
                  <a:pt x="40" y="560"/>
                </a:lnTo>
                <a:cubicBezTo>
                  <a:pt x="32" y="560"/>
                  <a:pt x="26" y="554"/>
                  <a:pt x="26" y="546"/>
                </a:cubicBezTo>
                <a:lnTo>
                  <a:pt x="26" y="173"/>
                </a:lnTo>
                <a:cubicBezTo>
                  <a:pt x="26" y="165"/>
                  <a:pt x="32" y="160"/>
                  <a:pt x="40" y="16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2" name="User">
            <a:extLst>
              <a:ext uri="{FF2B5EF4-FFF2-40B4-BE49-F238E27FC236}">
                <a16:creationId xmlns:a16="http://schemas.microsoft.com/office/drawing/2014/main" id="{78DCFE48-DD29-0B17-1695-2B318B95A141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044211" y="4292571"/>
            <a:ext cx="151540" cy="160779"/>
          </a:xfrm>
          <a:custGeom>
            <a:avLst/>
            <a:gdLst>
              <a:gd name="T0" fmla="*/ 146 w 535"/>
              <a:gd name="T1" fmla="*/ 66 h 568"/>
              <a:gd name="T2" fmla="*/ 136 w 535"/>
              <a:gd name="T3" fmla="*/ 231 h 568"/>
              <a:gd name="T4" fmla="*/ 161 w 535"/>
              <a:gd name="T5" fmla="*/ 274 h 568"/>
              <a:gd name="T6" fmla="*/ 184 w 535"/>
              <a:gd name="T7" fmla="*/ 332 h 568"/>
              <a:gd name="T8" fmla="*/ 189 w 535"/>
              <a:gd name="T9" fmla="*/ 385 h 568"/>
              <a:gd name="T10" fmla="*/ 97 w 535"/>
              <a:gd name="T11" fmla="*/ 437 h 568"/>
              <a:gd name="T12" fmla="*/ 0 w 535"/>
              <a:gd name="T13" fmla="*/ 554 h 568"/>
              <a:gd name="T14" fmla="*/ 535 w 535"/>
              <a:gd name="T15" fmla="*/ 568 h 568"/>
              <a:gd name="T16" fmla="*/ 501 w 535"/>
              <a:gd name="T17" fmla="*/ 477 h 568"/>
              <a:gd name="T18" fmla="*/ 377 w 535"/>
              <a:gd name="T19" fmla="*/ 412 h 568"/>
              <a:gd name="T20" fmla="*/ 345 w 535"/>
              <a:gd name="T21" fmla="*/ 337 h 568"/>
              <a:gd name="T22" fmla="*/ 361 w 535"/>
              <a:gd name="T23" fmla="*/ 314 h 568"/>
              <a:gd name="T24" fmla="*/ 385 w 535"/>
              <a:gd name="T25" fmla="*/ 267 h 568"/>
              <a:gd name="T26" fmla="*/ 389 w 535"/>
              <a:gd name="T27" fmla="*/ 199 h 568"/>
              <a:gd name="T28" fmla="*/ 383 w 535"/>
              <a:gd name="T29" fmla="*/ 54 h 568"/>
              <a:gd name="T30" fmla="*/ 266 w 535"/>
              <a:gd name="T31" fmla="*/ 0 h 568"/>
              <a:gd name="T32" fmla="*/ 266 w 535"/>
              <a:gd name="T33" fmla="*/ 27 h 568"/>
              <a:gd name="T34" fmla="*/ 319 w 535"/>
              <a:gd name="T35" fmla="*/ 49 h 568"/>
              <a:gd name="T36" fmla="*/ 362 w 535"/>
              <a:gd name="T37" fmla="*/ 70 h 568"/>
              <a:gd name="T38" fmla="*/ 362 w 535"/>
              <a:gd name="T39" fmla="*/ 198 h 568"/>
              <a:gd name="T40" fmla="*/ 368 w 535"/>
              <a:gd name="T41" fmla="*/ 213 h 568"/>
              <a:gd name="T42" fmla="*/ 364 w 535"/>
              <a:gd name="T43" fmla="*/ 251 h 568"/>
              <a:gd name="T44" fmla="*/ 350 w 535"/>
              <a:gd name="T45" fmla="*/ 255 h 568"/>
              <a:gd name="T46" fmla="*/ 337 w 535"/>
              <a:gd name="T47" fmla="*/ 302 h 568"/>
              <a:gd name="T48" fmla="*/ 325 w 535"/>
              <a:gd name="T49" fmla="*/ 320 h 568"/>
              <a:gd name="T50" fmla="*/ 318 w 535"/>
              <a:gd name="T51" fmla="*/ 332 h 568"/>
              <a:gd name="T52" fmla="*/ 320 w 535"/>
              <a:gd name="T53" fmla="*/ 391 h 568"/>
              <a:gd name="T54" fmla="*/ 365 w 535"/>
              <a:gd name="T55" fmla="*/ 436 h 568"/>
              <a:gd name="T56" fmla="*/ 482 w 535"/>
              <a:gd name="T57" fmla="*/ 496 h 568"/>
              <a:gd name="T58" fmla="*/ 30 w 535"/>
              <a:gd name="T59" fmla="*/ 541 h 568"/>
              <a:gd name="T60" fmla="*/ 107 w 535"/>
              <a:gd name="T61" fmla="*/ 462 h 568"/>
              <a:gd name="T62" fmla="*/ 214 w 535"/>
              <a:gd name="T63" fmla="*/ 393 h 568"/>
              <a:gd name="T64" fmla="*/ 215 w 535"/>
              <a:gd name="T65" fmla="*/ 390 h 568"/>
              <a:gd name="T66" fmla="*/ 217 w 535"/>
              <a:gd name="T67" fmla="*/ 324 h 568"/>
              <a:gd name="T68" fmla="*/ 205 w 535"/>
              <a:gd name="T69" fmla="*/ 316 h 568"/>
              <a:gd name="T70" fmla="*/ 186 w 535"/>
              <a:gd name="T71" fmla="*/ 266 h 568"/>
              <a:gd name="T72" fmla="*/ 173 w 535"/>
              <a:gd name="T73" fmla="*/ 254 h 568"/>
              <a:gd name="T74" fmla="*/ 162 w 535"/>
              <a:gd name="T75" fmla="*/ 228 h 568"/>
              <a:gd name="T76" fmla="*/ 175 w 535"/>
              <a:gd name="T77" fmla="*/ 208 h 568"/>
              <a:gd name="T78" fmla="*/ 171 w 535"/>
              <a:gd name="T79" fmla="*/ 76 h 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35" h="568">
                <a:moveTo>
                  <a:pt x="266" y="0"/>
                </a:moveTo>
                <a:cubicBezTo>
                  <a:pt x="203" y="1"/>
                  <a:pt x="163" y="27"/>
                  <a:pt x="146" y="66"/>
                </a:cubicBezTo>
                <a:cubicBezTo>
                  <a:pt x="130" y="103"/>
                  <a:pt x="134" y="150"/>
                  <a:pt x="145" y="199"/>
                </a:cubicBezTo>
                <a:cubicBezTo>
                  <a:pt x="139" y="206"/>
                  <a:pt x="134" y="216"/>
                  <a:pt x="136" y="231"/>
                </a:cubicBezTo>
                <a:cubicBezTo>
                  <a:pt x="137" y="245"/>
                  <a:pt x="143" y="257"/>
                  <a:pt x="149" y="267"/>
                </a:cubicBezTo>
                <a:cubicBezTo>
                  <a:pt x="152" y="272"/>
                  <a:pt x="157" y="272"/>
                  <a:pt x="161" y="274"/>
                </a:cubicBezTo>
                <a:cubicBezTo>
                  <a:pt x="163" y="288"/>
                  <a:pt x="167" y="302"/>
                  <a:pt x="173" y="314"/>
                </a:cubicBezTo>
                <a:cubicBezTo>
                  <a:pt x="177" y="321"/>
                  <a:pt x="180" y="327"/>
                  <a:pt x="184" y="332"/>
                </a:cubicBezTo>
                <a:cubicBezTo>
                  <a:pt x="186" y="334"/>
                  <a:pt x="188" y="335"/>
                  <a:pt x="190" y="337"/>
                </a:cubicBezTo>
                <a:cubicBezTo>
                  <a:pt x="190" y="354"/>
                  <a:pt x="190" y="367"/>
                  <a:pt x="189" y="385"/>
                </a:cubicBezTo>
                <a:cubicBezTo>
                  <a:pt x="184" y="395"/>
                  <a:pt x="174" y="404"/>
                  <a:pt x="158" y="412"/>
                </a:cubicBezTo>
                <a:cubicBezTo>
                  <a:pt x="141" y="420"/>
                  <a:pt x="119" y="428"/>
                  <a:pt x="97" y="437"/>
                </a:cubicBezTo>
                <a:cubicBezTo>
                  <a:pt x="74" y="447"/>
                  <a:pt x="52" y="459"/>
                  <a:pt x="33" y="477"/>
                </a:cubicBezTo>
                <a:cubicBezTo>
                  <a:pt x="15" y="495"/>
                  <a:pt x="2" y="521"/>
                  <a:pt x="0" y="554"/>
                </a:cubicBezTo>
                <a:lnTo>
                  <a:pt x="0" y="568"/>
                </a:lnTo>
                <a:lnTo>
                  <a:pt x="535" y="568"/>
                </a:lnTo>
                <a:lnTo>
                  <a:pt x="534" y="554"/>
                </a:lnTo>
                <a:cubicBezTo>
                  <a:pt x="532" y="521"/>
                  <a:pt x="519" y="495"/>
                  <a:pt x="501" y="477"/>
                </a:cubicBezTo>
                <a:cubicBezTo>
                  <a:pt x="483" y="459"/>
                  <a:pt x="460" y="447"/>
                  <a:pt x="438" y="437"/>
                </a:cubicBezTo>
                <a:cubicBezTo>
                  <a:pt x="416" y="428"/>
                  <a:pt x="394" y="420"/>
                  <a:pt x="377" y="412"/>
                </a:cubicBezTo>
                <a:cubicBezTo>
                  <a:pt x="361" y="404"/>
                  <a:pt x="350" y="395"/>
                  <a:pt x="346" y="385"/>
                </a:cubicBezTo>
                <a:cubicBezTo>
                  <a:pt x="345" y="367"/>
                  <a:pt x="345" y="354"/>
                  <a:pt x="345" y="337"/>
                </a:cubicBezTo>
                <a:cubicBezTo>
                  <a:pt x="347" y="335"/>
                  <a:pt x="349" y="334"/>
                  <a:pt x="351" y="332"/>
                </a:cubicBezTo>
                <a:cubicBezTo>
                  <a:pt x="354" y="327"/>
                  <a:pt x="358" y="321"/>
                  <a:pt x="361" y="314"/>
                </a:cubicBezTo>
                <a:cubicBezTo>
                  <a:pt x="367" y="302"/>
                  <a:pt x="371" y="288"/>
                  <a:pt x="373" y="274"/>
                </a:cubicBezTo>
                <a:cubicBezTo>
                  <a:pt x="377" y="272"/>
                  <a:pt x="382" y="272"/>
                  <a:pt x="385" y="267"/>
                </a:cubicBezTo>
                <a:cubicBezTo>
                  <a:pt x="392" y="259"/>
                  <a:pt x="396" y="247"/>
                  <a:pt x="398" y="231"/>
                </a:cubicBezTo>
                <a:cubicBezTo>
                  <a:pt x="400" y="216"/>
                  <a:pt x="395" y="207"/>
                  <a:pt x="389" y="199"/>
                </a:cubicBezTo>
                <a:cubicBezTo>
                  <a:pt x="396" y="178"/>
                  <a:pt x="404" y="144"/>
                  <a:pt x="401" y="109"/>
                </a:cubicBezTo>
                <a:cubicBezTo>
                  <a:pt x="400" y="90"/>
                  <a:pt x="395" y="70"/>
                  <a:pt x="383" y="54"/>
                </a:cubicBezTo>
                <a:cubicBezTo>
                  <a:pt x="373" y="40"/>
                  <a:pt x="356" y="30"/>
                  <a:pt x="334" y="25"/>
                </a:cubicBezTo>
                <a:cubicBezTo>
                  <a:pt x="320" y="7"/>
                  <a:pt x="295" y="0"/>
                  <a:pt x="266" y="0"/>
                </a:cubicBezTo>
                <a:lnTo>
                  <a:pt x="266" y="0"/>
                </a:lnTo>
                <a:close/>
                <a:moveTo>
                  <a:pt x="266" y="27"/>
                </a:moveTo>
                <a:cubicBezTo>
                  <a:pt x="293" y="27"/>
                  <a:pt x="310" y="35"/>
                  <a:pt x="315" y="43"/>
                </a:cubicBezTo>
                <a:lnTo>
                  <a:pt x="319" y="49"/>
                </a:lnTo>
                <a:lnTo>
                  <a:pt x="325" y="50"/>
                </a:lnTo>
                <a:cubicBezTo>
                  <a:pt x="344" y="52"/>
                  <a:pt x="354" y="60"/>
                  <a:pt x="362" y="70"/>
                </a:cubicBezTo>
                <a:cubicBezTo>
                  <a:pt x="369" y="80"/>
                  <a:pt x="373" y="95"/>
                  <a:pt x="374" y="111"/>
                </a:cubicBezTo>
                <a:cubicBezTo>
                  <a:pt x="377" y="143"/>
                  <a:pt x="368" y="180"/>
                  <a:pt x="362" y="198"/>
                </a:cubicBezTo>
                <a:lnTo>
                  <a:pt x="359" y="208"/>
                </a:lnTo>
                <a:lnTo>
                  <a:pt x="368" y="213"/>
                </a:lnTo>
                <a:cubicBezTo>
                  <a:pt x="367" y="213"/>
                  <a:pt x="373" y="217"/>
                  <a:pt x="372" y="228"/>
                </a:cubicBezTo>
                <a:cubicBezTo>
                  <a:pt x="370" y="241"/>
                  <a:pt x="367" y="248"/>
                  <a:pt x="364" y="251"/>
                </a:cubicBezTo>
                <a:cubicBezTo>
                  <a:pt x="362" y="254"/>
                  <a:pt x="361" y="254"/>
                  <a:pt x="361" y="254"/>
                </a:cubicBezTo>
                <a:lnTo>
                  <a:pt x="350" y="255"/>
                </a:lnTo>
                <a:lnTo>
                  <a:pt x="348" y="266"/>
                </a:lnTo>
                <a:cubicBezTo>
                  <a:pt x="347" y="277"/>
                  <a:pt x="343" y="291"/>
                  <a:pt x="337" y="302"/>
                </a:cubicBezTo>
                <a:cubicBezTo>
                  <a:pt x="335" y="308"/>
                  <a:pt x="332" y="313"/>
                  <a:pt x="329" y="316"/>
                </a:cubicBezTo>
                <a:cubicBezTo>
                  <a:pt x="327" y="319"/>
                  <a:pt x="324" y="321"/>
                  <a:pt x="325" y="320"/>
                </a:cubicBezTo>
                <a:lnTo>
                  <a:pt x="318" y="324"/>
                </a:lnTo>
                <a:lnTo>
                  <a:pt x="318" y="332"/>
                </a:lnTo>
                <a:cubicBezTo>
                  <a:pt x="318" y="352"/>
                  <a:pt x="318" y="367"/>
                  <a:pt x="320" y="390"/>
                </a:cubicBezTo>
                <a:lnTo>
                  <a:pt x="320" y="391"/>
                </a:lnTo>
                <a:lnTo>
                  <a:pt x="320" y="393"/>
                </a:lnTo>
                <a:cubicBezTo>
                  <a:pt x="328" y="413"/>
                  <a:pt x="346" y="426"/>
                  <a:pt x="365" y="436"/>
                </a:cubicBezTo>
                <a:cubicBezTo>
                  <a:pt x="384" y="445"/>
                  <a:pt x="406" y="453"/>
                  <a:pt x="427" y="462"/>
                </a:cubicBezTo>
                <a:cubicBezTo>
                  <a:pt x="448" y="471"/>
                  <a:pt x="468" y="481"/>
                  <a:pt x="482" y="496"/>
                </a:cubicBezTo>
                <a:cubicBezTo>
                  <a:pt x="493" y="507"/>
                  <a:pt x="500" y="522"/>
                  <a:pt x="504" y="541"/>
                </a:cubicBezTo>
                <a:lnTo>
                  <a:pt x="30" y="541"/>
                </a:lnTo>
                <a:cubicBezTo>
                  <a:pt x="34" y="522"/>
                  <a:pt x="41" y="507"/>
                  <a:pt x="52" y="496"/>
                </a:cubicBezTo>
                <a:cubicBezTo>
                  <a:pt x="67" y="481"/>
                  <a:pt x="86" y="471"/>
                  <a:pt x="107" y="462"/>
                </a:cubicBezTo>
                <a:cubicBezTo>
                  <a:pt x="128" y="453"/>
                  <a:pt x="150" y="445"/>
                  <a:pt x="170" y="436"/>
                </a:cubicBezTo>
                <a:cubicBezTo>
                  <a:pt x="189" y="426"/>
                  <a:pt x="207" y="413"/>
                  <a:pt x="214" y="393"/>
                </a:cubicBezTo>
                <a:lnTo>
                  <a:pt x="215" y="391"/>
                </a:lnTo>
                <a:lnTo>
                  <a:pt x="215" y="390"/>
                </a:lnTo>
                <a:cubicBezTo>
                  <a:pt x="217" y="367"/>
                  <a:pt x="217" y="352"/>
                  <a:pt x="217" y="332"/>
                </a:cubicBezTo>
                <a:lnTo>
                  <a:pt x="217" y="324"/>
                </a:lnTo>
                <a:lnTo>
                  <a:pt x="209" y="320"/>
                </a:lnTo>
                <a:cubicBezTo>
                  <a:pt x="211" y="321"/>
                  <a:pt x="208" y="319"/>
                  <a:pt x="205" y="316"/>
                </a:cubicBezTo>
                <a:cubicBezTo>
                  <a:pt x="203" y="312"/>
                  <a:pt x="200" y="308"/>
                  <a:pt x="197" y="302"/>
                </a:cubicBezTo>
                <a:cubicBezTo>
                  <a:pt x="192" y="291"/>
                  <a:pt x="187" y="277"/>
                  <a:pt x="186" y="266"/>
                </a:cubicBezTo>
                <a:lnTo>
                  <a:pt x="184" y="255"/>
                </a:lnTo>
                <a:lnTo>
                  <a:pt x="173" y="254"/>
                </a:lnTo>
                <a:cubicBezTo>
                  <a:pt x="173" y="254"/>
                  <a:pt x="172" y="254"/>
                  <a:pt x="170" y="251"/>
                </a:cubicBezTo>
                <a:cubicBezTo>
                  <a:pt x="167" y="248"/>
                  <a:pt x="164" y="241"/>
                  <a:pt x="162" y="228"/>
                </a:cubicBezTo>
                <a:cubicBezTo>
                  <a:pt x="160" y="222"/>
                  <a:pt x="165" y="217"/>
                  <a:pt x="166" y="213"/>
                </a:cubicBezTo>
                <a:lnTo>
                  <a:pt x="175" y="208"/>
                </a:lnTo>
                <a:lnTo>
                  <a:pt x="172" y="199"/>
                </a:lnTo>
                <a:cubicBezTo>
                  <a:pt x="160" y="150"/>
                  <a:pt x="158" y="106"/>
                  <a:pt x="171" y="76"/>
                </a:cubicBezTo>
                <a:cubicBezTo>
                  <a:pt x="184" y="47"/>
                  <a:pt x="210" y="28"/>
                  <a:pt x="266" y="2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535" name="연결선: 꺾임 534">
            <a:extLst>
              <a:ext uri="{FF2B5EF4-FFF2-40B4-BE49-F238E27FC236}">
                <a16:creationId xmlns:a16="http://schemas.microsoft.com/office/drawing/2014/main" id="{83FC0FE2-95C7-52FC-BFFF-87DC907766B6}"/>
              </a:ext>
            </a:extLst>
          </p:cNvPr>
          <p:cNvCxnSpPr>
            <a:cxnSpLocks/>
            <a:stCxn id="537" idx="2"/>
          </p:cNvCxnSpPr>
          <p:nvPr/>
        </p:nvCxnSpPr>
        <p:spPr bwMode="auto">
          <a:xfrm rot="10800000" flipV="1">
            <a:off x="857710" y="3212283"/>
            <a:ext cx="487917" cy="10876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36" name="TextBox 535">
            <a:extLst>
              <a:ext uri="{FF2B5EF4-FFF2-40B4-BE49-F238E27FC236}">
                <a16:creationId xmlns:a16="http://schemas.microsoft.com/office/drawing/2014/main" id="{4970C946-160D-89AC-8F06-BF1C245F971C}"/>
              </a:ext>
            </a:extLst>
          </p:cNvPr>
          <p:cNvSpPr txBox="1"/>
          <p:nvPr/>
        </p:nvSpPr>
        <p:spPr>
          <a:xfrm>
            <a:off x="169533" y="3223784"/>
            <a:ext cx="806035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개발 시 정의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  <a:sym typeface="Wingdings 3" pitchFamily="18" charset="2"/>
            </a:endParaRPr>
          </a:p>
        </p:txBody>
      </p:sp>
      <p:sp>
        <p:nvSpPr>
          <p:cNvPr id="537" name="타원 536">
            <a:extLst>
              <a:ext uri="{FF2B5EF4-FFF2-40B4-BE49-F238E27FC236}">
                <a16:creationId xmlns:a16="http://schemas.microsoft.com/office/drawing/2014/main" id="{211C3E2F-B1AE-7B6A-D04A-3218A22F9736}"/>
              </a:ext>
            </a:extLst>
          </p:cNvPr>
          <p:cNvSpPr/>
          <p:nvPr/>
        </p:nvSpPr>
        <p:spPr>
          <a:xfrm>
            <a:off x="1345626" y="3166334"/>
            <a:ext cx="92634" cy="91899"/>
          </a:xfrm>
          <a:prstGeom prst="ellipse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895553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1B34102-6F2C-8F39-51FD-B13659F873EE}"/>
              </a:ext>
            </a:extLst>
          </p:cNvPr>
          <p:cNvSpPr txBox="1"/>
          <p:nvPr/>
        </p:nvSpPr>
        <p:spPr>
          <a:xfrm>
            <a:off x="372860" y="1216247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2.4.3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파일 다운로드</a:t>
            </a:r>
          </a:p>
        </p:txBody>
      </p:sp>
      <p:sp>
        <p:nvSpPr>
          <p:cNvPr id="3" name="모서리가 둥근 직사각형 15">
            <a:extLst>
              <a:ext uri="{FF2B5EF4-FFF2-40B4-BE49-F238E27FC236}">
                <a16:creationId xmlns:a16="http://schemas.microsoft.com/office/drawing/2014/main" id="{87D52D13-D829-46B5-712E-8207270CCC0E}"/>
              </a:ext>
            </a:extLst>
          </p:cNvPr>
          <p:cNvSpPr/>
          <p:nvPr/>
        </p:nvSpPr>
        <p:spPr>
          <a:xfrm>
            <a:off x="4918331" y="1813518"/>
            <a:ext cx="2149909" cy="20257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다운로드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16" name="모서리가 둥근 직사각형 15">
            <a:extLst>
              <a:ext uri="{FF2B5EF4-FFF2-40B4-BE49-F238E27FC236}">
                <a16:creationId xmlns:a16="http://schemas.microsoft.com/office/drawing/2014/main" id="{0DD597EC-F9E0-D4A9-E3BA-B0027C5D7A03}"/>
              </a:ext>
            </a:extLst>
          </p:cNvPr>
          <p:cNvSpPr/>
          <p:nvPr/>
        </p:nvSpPr>
        <p:spPr>
          <a:xfrm>
            <a:off x="4918331" y="2141033"/>
            <a:ext cx="2149909" cy="202579"/>
          </a:xfrm>
          <a:prstGeom prst="roundRect">
            <a:avLst/>
          </a:prstGeom>
          <a:solidFill>
            <a:schemeClr val="bg1"/>
          </a:solidFill>
          <a:ln w="3175">
            <a:solidFill>
              <a:srgbClr val="2279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</a:t>
            </a:r>
            <a:r>
              <a:rPr kumimoji="1" lang="ko-KR" altLang="en-US" sz="700" spc="-60" dirty="0">
                <a:solidFill>
                  <a:srgbClr val="22798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다운로드</a:t>
            </a:r>
            <a:endParaRPr kumimoji="1" lang="ko-Kore-KR" altLang="en-US" sz="700" spc="-60" dirty="0" err="1">
              <a:solidFill>
                <a:srgbClr val="22798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702B3F-3383-C841-500F-14D51C75D900}"/>
              </a:ext>
            </a:extLst>
          </p:cNvPr>
          <p:cNvSpPr txBox="1"/>
          <p:nvPr/>
        </p:nvSpPr>
        <p:spPr>
          <a:xfrm>
            <a:off x="4108111" y="1819956"/>
            <a:ext cx="1005530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기본형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07BE681-9598-9B02-F154-10FEC52DF9CA}"/>
              </a:ext>
            </a:extLst>
          </p:cNvPr>
          <p:cNvSpPr txBox="1"/>
          <p:nvPr/>
        </p:nvSpPr>
        <p:spPr>
          <a:xfrm>
            <a:off x="4108111" y="2150472"/>
            <a:ext cx="1005530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선택 시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모서리가 둥근 직사각형 15">
            <a:extLst>
              <a:ext uri="{FF2B5EF4-FFF2-40B4-BE49-F238E27FC236}">
                <a16:creationId xmlns:a16="http://schemas.microsoft.com/office/drawing/2014/main" id="{D81EECA1-03A1-2F75-4BA8-AADD3EC03B59}"/>
              </a:ext>
            </a:extLst>
          </p:cNvPr>
          <p:cNvSpPr/>
          <p:nvPr/>
        </p:nvSpPr>
        <p:spPr>
          <a:xfrm>
            <a:off x="4918331" y="2494658"/>
            <a:ext cx="2149909" cy="20257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en-US" altLang="ko-KR" sz="700" spc="-60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</a:t>
            </a:r>
            <a:r>
              <a:rPr kumimoji="1" lang="ko-KR" altLang="en-US" sz="700" spc="-60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다운로드</a:t>
            </a:r>
            <a:endParaRPr kumimoji="1" lang="ko-Kore-KR" altLang="en-US" sz="700" spc="-60" dirty="0" err="1">
              <a:solidFill>
                <a:srgbClr val="7F7F7F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3F9E2C5-D91F-927D-DDBE-D3C55D76FB19}"/>
              </a:ext>
            </a:extLst>
          </p:cNvPr>
          <p:cNvSpPr txBox="1"/>
          <p:nvPr/>
        </p:nvSpPr>
        <p:spPr>
          <a:xfrm>
            <a:off x="4108111" y="2504097"/>
            <a:ext cx="1005530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비활성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모서리가 둥근 직사각형 15">
            <a:extLst>
              <a:ext uri="{FF2B5EF4-FFF2-40B4-BE49-F238E27FC236}">
                <a16:creationId xmlns:a16="http://schemas.microsoft.com/office/drawing/2014/main" id="{151B1D18-6303-81DE-143A-BC8B9AEA1EEE}"/>
              </a:ext>
            </a:extLst>
          </p:cNvPr>
          <p:cNvSpPr/>
          <p:nvPr/>
        </p:nvSpPr>
        <p:spPr>
          <a:xfrm>
            <a:off x="4918331" y="3635340"/>
            <a:ext cx="2149909" cy="20257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문서양식 다운로드 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(6)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829E090-DA59-A7DD-0EFD-16E9C6F0185A}"/>
              </a:ext>
            </a:extLst>
          </p:cNvPr>
          <p:cNvSpPr txBox="1"/>
          <p:nvPr/>
        </p:nvSpPr>
        <p:spPr>
          <a:xfrm>
            <a:off x="4108111" y="3641778"/>
            <a:ext cx="1005530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다운로드 표시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Download">
            <a:extLst>
              <a:ext uri="{FF2B5EF4-FFF2-40B4-BE49-F238E27FC236}">
                <a16:creationId xmlns:a16="http://schemas.microsoft.com/office/drawing/2014/main" id="{7F7C163F-FE0C-53DA-D4EC-D985B66EFFF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640903" y="1854634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Download">
            <a:extLst>
              <a:ext uri="{FF2B5EF4-FFF2-40B4-BE49-F238E27FC236}">
                <a16:creationId xmlns:a16="http://schemas.microsoft.com/office/drawing/2014/main" id="{2EA11674-74E7-0865-85B5-2CB435DE25FA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640903" y="2185667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rgbClr val="22798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4" name="Download">
            <a:extLst>
              <a:ext uri="{FF2B5EF4-FFF2-40B4-BE49-F238E27FC236}">
                <a16:creationId xmlns:a16="http://schemas.microsoft.com/office/drawing/2014/main" id="{BD5E0A40-2F3E-C98F-666A-BA8C2E52DF3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640903" y="2538471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5" name="Download">
            <a:extLst>
              <a:ext uri="{FF2B5EF4-FFF2-40B4-BE49-F238E27FC236}">
                <a16:creationId xmlns:a16="http://schemas.microsoft.com/office/drawing/2014/main" id="{CB9057FE-F67E-35F8-FC83-C792C9032CD1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447075" y="3674001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6" name="모서리가 둥근 직사각형 15">
            <a:extLst>
              <a:ext uri="{FF2B5EF4-FFF2-40B4-BE49-F238E27FC236}">
                <a16:creationId xmlns:a16="http://schemas.microsoft.com/office/drawing/2014/main" id="{39F061DE-0BD0-E7B6-1459-062EF04A5475}"/>
              </a:ext>
            </a:extLst>
          </p:cNvPr>
          <p:cNvSpPr/>
          <p:nvPr/>
        </p:nvSpPr>
        <p:spPr>
          <a:xfrm>
            <a:off x="4918331" y="3948173"/>
            <a:ext cx="2149909" cy="20257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다운로드 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(3)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67" name="Download">
            <a:extLst>
              <a:ext uri="{FF2B5EF4-FFF2-40B4-BE49-F238E27FC236}">
                <a16:creationId xmlns:a16="http://schemas.microsoft.com/office/drawing/2014/main" id="{32333204-9CB1-5716-1AA9-69DEB4127EF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606874" y="3986834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7B80614D-FEC3-2B16-9C43-EF34C8DC3685}"/>
              </a:ext>
            </a:extLst>
          </p:cNvPr>
          <p:cNvGrpSpPr/>
          <p:nvPr/>
        </p:nvGrpSpPr>
        <p:grpSpPr>
          <a:xfrm>
            <a:off x="452438" y="1754818"/>
            <a:ext cx="4465893" cy="612580"/>
            <a:chOff x="452438" y="2269723"/>
            <a:chExt cx="4465893" cy="612580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B9E1E446-3ACD-1B3B-15BF-5C64FEBE74FB}"/>
                </a:ext>
              </a:extLst>
            </p:cNvPr>
            <p:cNvSpPr txBox="1"/>
            <p:nvPr/>
          </p:nvSpPr>
          <p:spPr>
            <a:xfrm>
              <a:off x="454281" y="2536759"/>
              <a:ext cx="4464050" cy="3455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L="171450" indent="-171450">
                <a:lnSpc>
                  <a:spcPct val="120000"/>
                </a:lnSpc>
                <a:buFontTx/>
                <a:buChar char="-"/>
                <a:defRPr kumimoji="1" sz="80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다운로드 아이콘과 텍스트로 표시한다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활성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/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비활성 시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버튼 스타일로 정의한다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. </a:t>
              </a:r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4E5B365-29CB-443A-E62B-377F0EA794C8}"/>
                </a:ext>
              </a:extLst>
            </p:cNvPr>
            <p:cNvSpPr txBox="1"/>
            <p:nvPr/>
          </p:nvSpPr>
          <p:spPr>
            <a:xfrm>
              <a:off x="452438" y="2269723"/>
              <a:ext cx="598562" cy="16087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싱글 다운로드</a:t>
              </a:r>
            </a:p>
          </p:txBody>
        </p:sp>
      </p:grp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090B6059-417D-66E4-40B4-C0C6D01D29DE}"/>
              </a:ext>
            </a:extLst>
          </p:cNvPr>
          <p:cNvGrpSpPr/>
          <p:nvPr/>
        </p:nvGrpSpPr>
        <p:grpSpPr>
          <a:xfrm>
            <a:off x="487107" y="3595629"/>
            <a:ext cx="4465893" cy="640629"/>
            <a:chOff x="5139848" y="2336416"/>
            <a:chExt cx="4465893" cy="640629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2F3BF552-BE0C-8981-A302-7511E0BC29E1}"/>
                </a:ext>
              </a:extLst>
            </p:cNvPr>
            <p:cNvSpPr txBox="1"/>
            <p:nvPr/>
          </p:nvSpPr>
          <p:spPr>
            <a:xfrm>
              <a:off x="5141691" y="2631501"/>
              <a:ext cx="4464050" cy="3455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L="171450" indent="-171450">
                <a:lnSpc>
                  <a:spcPct val="120000"/>
                </a:lnSpc>
                <a:buFontTx/>
                <a:buChar char="-"/>
                <a:defRPr kumimoji="1" sz="80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pPr>
                <a:lnSpc>
                  <a:spcPct val="150000"/>
                </a:lnSpc>
              </a:pP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다운로드 아이콘과 텍스트로 표시한다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다운로드 가능 파일 숫자를 표기한다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EE35CBF-56D5-A5D1-6AC2-4C8860DB9C06}"/>
                </a:ext>
              </a:extLst>
            </p:cNvPr>
            <p:cNvSpPr txBox="1"/>
            <p:nvPr/>
          </p:nvSpPr>
          <p:spPr>
            <a:xfrm>
              <a:off x="5139848" y="2336416"/>
              <a:ext cx="598562" cy="16087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ko-KR" altLang="en-US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멀티 다운로드</a:t>
              </a:r>
            </a:p>
          </p:txBody>
        </p:sp>
      </p:grpSp>
      <p:sp>
        <p:nvSpPr>
          <p:cNvPr id="79" name="모서리가 둥근 직사각형 15">
            <a:extLst>
              <a:ext uri="{FF2B5EF4-FFF2-40B4-BE49-F238E27FC236}">
                <a16:creationId xmlns:a16="http://schemas.microsoft.com/office/drawing/2014/main" id="{EDDB8E83-7D94-AE48-29D5-029E72D06FA4}"/>
              </a:ext>
            </a:extLst>
          </p:cNvPr>
          <p:cNvSpPr/>
          <p:nvPr/>
        </p:nvSpPr>
        <p:spPr>
          <a:xfrm>
            <a:off x="4918331" y="4302273"/>
            <a:ext cx="2149909" cy="202579"/>
          </a:xfrm>
          <a:prstGeom prst="roundRect">
            <a:avLst/>
          </a:prstGeom>
          <a:solidFill>
            <a:schemeClr val="bg1"/>
          </a:solidFill>
          <a:ln w="3175">
            <a:solidFill>
              <a:srgbClr val="2279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</a:t>
            </a:r>
            <a:r>
              <a:rPr kumimoji="1" lang="ko-KR" altLang="en-US" sz="700" spc="-60" dirty="0">
                <a:solidFill>
                  <a:srgbClr val="22798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다운로드 </a:t>
            </a:r>
            <a:r>
              <a:rPr kumimoji="1" lang="en-US" altLang="ko-KR" sz="700" spc="-60" dirty="0">
                <a:solidFill>
                  <a:srgbClr val="22798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(3)</a:t>
            </a:r>
            <a:endParaRPr kumimoji="1" lang="ko-Kore-KR" altLang="en-US" sz="700" spc="-60" dirty="0" err="1">
              <a:solidFill>
                <a:srgbClr val="22798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6916821-7129-D75D-5AE4-3403641DA496}"/>
              </a:ext>
            </a:extLst>
          </p:cNvPr>
          <p:cNvSpPr txBox="1"/>
          <p:nvPr/>
        </p:nvSpPr>
        <p:spPr>
          <a:xfrm>
            <a:off x="4108111" y="4311712"/>
            <a:ext cx="1005530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선택 시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1" name="모서리가 둥근 직사각형 15">
            <a:extLst>
              <a:ext uri="{FF2B5EF4-FFF2-40B4-BE49-F238E27FC236}">
                <a16:creationId xmlns:a16="http://schemas.microsoft.com/office/drawing/2014/main" id="{2DBA85B4-6923-87A2-F374-470F144097D2}"/>
              </a:ext>
            </a:extLst>
          </p:cNvPr>
          <p:cNvSpPr/>
          <p:nvPr/>
        </p:nvSpPr>
        <p:spPr>
          <a:xfrm>
            <a:off x="4918331" y="4655898"/>
            <a:ext cx="2149909" cy="20257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en-US" altLang="ko-KR" sz="700" spc="-60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</a:t>
            </a:r>
            <a:r>
              <a:rPr kumimoji="1" lang="ko-KR" altLang="en-US" sz="700" spc="-60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다운로드 </a:t>
            </a:r>
            <a:r>
              <a:rPr kumimoji="1" lang="en-US" altLang="ko-KR" sz="700" spc="-60" dirty="0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(3)</a:t>
            </a:r>
            <a:endParaRPr kumimoji="1" lang="ko-Kore-KR" altLang="en-US" sz="700" spc="-60" dirty="0" err="1">
              <a:solidFill>
                <a:srgbClr val="7F7F7F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0CE7093-C10A-E093-7E4E-7C16D368FF69}"/>
              </a:ext>
            </a:extLst>
          </p:cNvPr>
          <p:cNvSpPr txBox="1"/>
          <p:nvPr/>
        </p:nvSpPr>
        <p:spPr>
          <a:xfrm>
            <a:off x="4108111" y="4665337"/>
            <a:ext cx="1005530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비활성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3" name="Download">
            <a:extLst>
              <a:ext uri="{FF2B5EF4-FFF2-40B4-BE49-F238E27FC236}">
                <a16:creationId xmlns:a16="http://schemas.microsoft.com/office/drawing/2014/main" id="{C30C66E0-DFDA-7808-A403-C270A9EBADEF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640903" y="4346907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rgbClr val="22798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4" name="Download">
            <a:extLst>
              <a:ext uri="{FF2B5EF4-FFF2-40B4-BE49-F238E27FC236}">
                <a16:creationId xmlns:a16="http://schemas.microsoft.com/office/drawing/2014/main" id="{F15BCD8C-9A3D-2C5A-56EF-735A7DCC3C6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640903" y="4699711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1704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1B34102-6F2C-8F39-51FD-B13659F873EE}"/>
              </a:ext>
            </a:extLst>
          </p:cNvPr>
          <p:cNvSpPr txBox="1"/>
          <p:nvPr/>
        </p:nvSpPr>
        <p:spPr>
          <a:xfrm>
            <a:off x="372860" y="1216250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2.4.4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다운로드 프로세스</a:t>
            </a:r>
          </a:p>
        </p:txBody>
      </p: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82044D0A-3346-E563-1646-241F5A5C032A}"/>
              </a:ext>
            </a:extLst>
          </p:cNvPr>
          <p:cNvSpPr/>
          <p:nvPr/>
        </p:nvSpPr>
        <p:spPr>
          <a:xfrm>
            <a:off x="6719185" y="1735984"/>
            <a:ext cx="2297400" cy="456838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E813F586-08D6-E3F8-BDDD-08A1F000ED43}"/>
              </a:ext>
            </a:extLst>
          </p:cNvPr>
          <p:cNvSpPr/>
          <p:nvPr/>
        </p:nvSpPr>
        <p:spPr>
          <a:xfrm>
            <a:off x="6707265" y="1961562"/>
            <a:ext cx="2297400" cy="4345142"/>
          </a:xfrm>
          <a:custGeom>
            <a:avLst/>
            <a:gdLst>
              <a:gd name="connsiteX0" fmla="*/ 0 w 2646000"/>
              <a:gd name="connsiteY0" fmla="*/ 0 h 5761841"/>
              <a:gd name="connsiteX1" fmla="*/ 2646000 w 2646000"/>
              <a:gd name="connsiteY1" fmla="*/ 0 h 5761841"/>
              <a:gd name="connsiteX2" fmla="*/ 2646000 w 2646000"/>
              <a:gd name="connsiteY2" fmla="*/ 5496715 h 5761841"/>
              <a:gd name="connsiteX3" fmla="*/ 2646000 w 2646000"/>
              <a:gd name="connsiteY3" fmla="*/ 5602809 h 5761841"/>
              <a:gd name="connsiteX4" fmla="*/ 2646000 w 2646000"/>
              <a:gd name="connsiteY4" fmla="*/ 5656664 h 5761841"/>
              <a:gd name="connsiteX5" fmla="*/ 2570579 w 2646000"/>
              <a:gd name="connsiteY5" fmla="*/ 5753576 h 5761841"/>
              <a:gd name="connsiteX6" fmla="*/ 2522517 w 2646000"/>
              <a:gd name="connsiteY6" fmla="*/ 5761841 h 5761841"/>
              <a:gd name="connsiteX7" fmla="*/ 123484 w 2646000"/>
              <a:gd name="connsiteY7" fmla="*/ 5761841 h 5761841"/>
              <a:gd name="connsiteX8" fmla="*/ 75422 w 2646000"/>
              <a:gd name="connsiteY8" fmla="*/ 5753576 h 5761841"/>
              <a:gd name="connsiteX9" fmla="*/ 0 w 2646000"/>
              <a:gd name="connsiteY9" fmla="*/ 5656664 h 5761841"/>
              <a:gd name="connsiteX10" fmla="*/ 0 w 2646000"/>
              <a:gd name="connsiteY10" fmla="*/ 5602809 h 5761841"/>
              <a:gd name="connsiteX11" fmla="*/ 0 w 2646000"/>
              <a:gd name="connsiteY11" fmla="*/ 5496715 h 5761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46000" h="5761841">
                <a:moveTo>
                  <a:pt x="0" y="0"/>
                </a:moveTo>
                <a:lnTo>
                  <a:pt x="2646000" y="0"/>
                </a:lnTo>
                <a:lnTo>
                  <a:pt x="2646000" y="5496715"/>
                </a:lnTo>
                <a:lnTo>
                  <a:pt x="2646000" y="5602809"/>
                </a:lnTo>
                <a:lnTo>
                  <a:pt x="2646000" y="5656664"/>
                </a:lnTo>
                <a:cubicBezTo>
                  <a:pt x="2646000" y="5700231"/>
                  <a:pt x="2614901" y="5737610"/>
                  <a:pt x="2570579" y="5753576"/>
                </a:cubicBezTo>
                <a:lnTo>
                  <a:pt x="2522517" y="5761841"/>
                </a:lnTo>
                <a:lnTo>
                  <a:pt x="123484" y="5761841"/>
                </a:lnTo>
                <a:lnTo>
                  <a:pt x="75422" y="5753576"/>
                </a:lnTo>
                <a:cubicBezTo>
                  <a:pt x="31100" y="5737610"/>
                  <a:pt x="0" y="5700231"/>
                  <a:pt x="0" y="5656664"/>
                </a:cubicBezTo>
                <a:lnTo>
                  <a:pt x="0" y="5602809"/>
                </a:lnTo>
                <a:lnTo>
                  <a:pt x="0" y="5496715"/>
                </a:lnTo>
                <a:close/>
              </a:path>
            </a:pathLst>
          </a:cu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 spc="-6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64A9E71D-35D9-43B9-FD2E-EA8406B7E37E}"/>
              </a:ext>
            </a:extLst>
          </p:cNvPr>
          <p:cNvGrpSpPr/>
          <p:nvPr/>
        </p:nvGrpSpPr>
        <p:grpSpPr>
          <a:xfrm>
            <a:off x="6707265" y="1738319"/>
            <a:ext cx="2297400" cy="217809"/>
            <a:chOff x="1752737" y="2422502"/>
            <a:chExt cx="1754018" cy="185937"/>
          </a:xfrm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11CD43AC-B630-CC0E-8DD8-8C78A2E3E214}"/>
                </a:ext>
              </a:extLst>
            </p:cNvPr>
            <p:cNvSpPr/>
            <p:nvPr userDrawn="1"/>
          </p:nvSpPr>
          <p:spPr>
            <a:xfrm>
              <a:off x="1752737" y="2422502"/>
              <a:ext cx="1754018" cy="185937"/>
            </a:xfrm>
            <a:custGeom>
              <a:avLst/>
              <a:gdLst>
                <a:gd name="connsiteX0" fmla="*/ 117608 w 2520000"/>
                <a:gd name="connsiteY0" fmla="*/ 0 h 267135"/>
                <a:gd name="connsiteX1" fmla="*/ 491012 w 2520000"/>
                <a:gd name="connsiteY1" fmla="*/ 0 h 267135"/>
                <a:gd name="connsiteX2" fmla="*/ 491012 w 2520000"/>
                <a:gd name="connsiteY2" fmla="*/ 98806 h 267135"/>
                <a:gd name="connsiteX3" fmla="*/ 554785 w 2520000"/>
                <a:gd name="connsiteY3" fmla="*/ 162579 h 267135"/>
                <a:gd name="connsiteX4" fmla="*/ 1965215 w 2520000"/>
                <a:gd name="connsiteY4" fmla="*/ 162579 h 267135"/>
                <a:gd name="connsiteX5" fmla="*/ 2028988 w 2520000"/>
                <a:gd name="connsiteY5" fmla="*/ 98806 h 267135"/>
                <a:gd name="connsiteX6" fmla="*/ 2028988 w 2520000"/>
                <a:gd name="connsiteY6" fmla="*/ 0 h 267135"/>
                <a:gd name="connsiteX7" fmla="*/ 2402392 w 2520000"/>
                <a:gd name="connsiteY7" fmla="*/ 0 h 267135"/>
                <a:gd name="connsiteX8" fmla="*/ 2520000 w 2520000"/>
                <a:gd name="connsiteY8" fmla="*/ 117608 h 267135"/>
                <a:gd name="connsiteX9" fmla="*/ 2520000 w 2520000"/>
                <a:gd name="connsiteY9" fmla="*/ 267135 h 267135"/>
                <a:gd name="connsiteX10" fmla="*/ 0 w 2520000"/>
                <a:gd name="connsiteY10" fmla="*/ 267135 h 267135"/>
                <a:gd name="connsiteX11" fmla="*/ 0 w 2520000"/>
                <a:gd name="connsiteY11" fmla="*/ 117608 h 267135"/>
                <a:gd name="connsiteX12" fmla="*/ 117608 w 2520000"/>
                <a:gd name="connsiteY12" fmla="*/ 0 h 26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0000" h="267135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267135"/>
                  </a:lnTo>
                  <a:lnTo>
                    <a:pt x="0" y="267135"/>
                  </a:ln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rgbClr val="7F7F7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lvl="0" algn="ctr">
                <a:lnSpc>
                  <a:spcPct val="125000"/>
                </a:lnSpc>
              </a:pPr>
              <a:endParaRPr lang="ko-KR" altLang="en-US" sz="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29" name="Picture 2">
              <a:extLst>
                <a:ext uri="{FF2B5EF4-FFF2-40B4-BE49-F238E27FC236}">
                  <a16:creationId xmlns:a16="http://schemas.microsoft.com/office/drawing/2014/main" id="{E49B6737-8974-5143-DFDC-04891275BF76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C6C8C7"/>
                </a:clrFrom>
                <a:clrTo>
                  <a:srgbClr val="C6C8C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23" t="22211" r="12639" b="53037"/>
            <a:stretch/>
          </p:blipFill>
          <p:spPr bwMode="auto">
            <a:xfrm>
              <a:off x="3181037" y="2479525"/>
              <a:ext cx="260593" cy="685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465E8CB-3318-DA00-37B7-0F49064CB5F0}"/>
                </a:ext>
              </a:extLst>
            </p:cNvPr>
            <p:cNvSpPr txBox="1"/>
            <p:nvPr userDrawn="1"/>
          </p:nvSpPr>
          <p:spPr>
            <a:xfrm>
              <a:off x="1844024" y="2465993"/>
              <a:ext cx="194874" cy="9562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l"/>
              <a:r>
                <a:rPr kumimoji="1" lang="en-US" altLang="ko-KR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12 : 30</a:t>
              </a:r>
              <a:endParaRPr kumimoji="1" lang="ko-KR" altLang="en-US" sz="700" b="0" kern="1200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7447E4F0-7C74-38F7-72C1-0D80867AB00B}"/>
                </a:ext>
              </a:extLst>
            </p:cNvPr>
            <p:cNvSpPr/>
            <p:nvPr userDrawn="1"/>
          </p:nvSpPr>
          <p:spPr>
            <a:xfrm>
              <a:off x="2205394" y="2438821"/>
              <a:ext cx="848705" cy="62684"/>
            </a:xfrm>
            <a:custGeom>
              <a:avLst/>
              <a:gdLst>
                <a:gd name="connsiteX0" fmla="*/ 0 w 1329304"/>
                <a:gd name="connsiteY0" fmla="*/ 0 h 80010"/>
                <a:gd name="connsiteX1" fmla="*/ 1329304 w 1329304"/>
                <a:gd name="connsiteY1" fmla="*/ 0 h 80010"/>
                <a:gd name="connsiteX2" fmla="*/ 1329304 w 1329304"/>
                <a:gd name="connsiteY2" fmla="*/ 25067 h 80010"/>
                <a:gd name="connsiteX3" fmla="*/ 1274361 w 1329304"/>
                <a:gd name="connsiteY3" fmla="*/ 80010 h 80010"/>
                <a:gd name="connsiteX4" fmla="*/ 54943 w 1329304"/>
                <a:gd name="connsiteY4" fmla="*/ 80010 h 80010"/>
                <a:gd name="connsiteX5" fmla="*/ 0 w 1329304"/>
                <a:gd name="connsiteY5" fmla="*/ 25067 h 80010"/>
                <a:gd name="connsiteX6" fmla="*/ 0 w 1329304"/>
                <a:gd name="connsiteY6" fmla="*/ 0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9304" h="80010">
                  <a:moveTo>
                    <a:pt x="0" y="0"/>
                  </a:moveTo>
                  <a:lnTo>
                    <a:pt x="1329304" y="0"/>
                  </a:lnTo>
                  <a:lnTo>
                    <a:pt x="1329304" y="25067"/>
                  </a:lnTo>
                  <a:cubicBezTo>
                    <a:pt x="1329304" y="55411"/>
                    <a:pt x="1304705" y="80010"/>
                    <a:pt x="1274361" y="80010"/>
                  </a:cubicBezTo>
                  <a:lnTo>
                    <a:pt x="54943" y="80010"/>
                  </a:lnTo>
                  <a:cubicBezTo>
                    <a:pt x="24599" y="80010"/>
                    <a:pt x="0" y="55411"/>
                    <a:pt x="0" y="2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64" name="모서리가 둥근 직사각형 41">
            <a:extLst>
              <a:ext uri="{FF2B5EF4-FFF2-40B4-BE49-F238E27FC236}">
                <a16:creationId xmlns:a16="http://schemas.microsoft.com/office/drawing/2014/main" id="{0C02CF7F-AB01-C2DD-2DBE-81791C034DA0}"/>
              </a:ext>
            </a:extLst>
          </p:cNvPr>
          <p:cNvSpPr/>
          <p:nvPr/>
        </p:nvSpPr>
        <p:spPr>
          <a:xfrm>
            <a:off x="6781826" y="2335214"/>
            <a:ext cx="2137540" cy="3565209"/>
          </a:xfrm>
          <a:prstGeom prst="roundRect">
            <a:avLst>
              <a:gd name="adj" fmla="val 3436"/>
            </a:avLst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endParaRPr kumimoji="1" lang="ko-Kore-KR" altLang="en-US" sz="700" spc="-60" dirty="0" err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DFCF959-E4FE-FCEA-4605-63EEB8ADE30B}"/>
              </a:ext>
            </a:extLst>
          </p:cNvPr>
          <p:cNvSpPr txBox="1"/>
          <p:nvPr/>
        </p:nvSpPr>
        <p:spPr>
          <a:xfrm>
            <a:off x="6899040" y="2453508"/>
            <a:ext cx="722634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협력사 신청 양식</a:t>
            </a:r>
          </a:p>
        </p:txBody>
      </p:sp>
      <p:cxnSp>
        <p:nvCxnSpPr>
          <p:cNvPr id="66" name="직선 연결선 3">
            <a:extLst>
              <a:ext uri="{FF2B5EF4-FFF2-40B4-BE49-F238E27FC236}">
                <a16:creationId xmlns:a16="http://schemas.microsoft.com/office/drawing/2014/main" id="{E095AF0E-E31D-436E-707D-866BA2BC2E70}"/>
              </a:ext>
            </a:extLst>
          </p:cNvPr>
          <p:cNvCxnSpPr/>
          <p:nvPr/>
        </p:nvCxnSpPr>
        <p:spPr>
          <a:xfrm>
            <a:off x="6899040" y="2706574"/>
            <a:ext cx="1899575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Delete">
            <a:extLst>
              <a:ext uri="{FF2B5EF4-FFF2-40B4-BE49-F238E27FC236}">
                <a16:creationId xmlns:a16="http://schemas.microsoft.com/office/drawing/2014/main" id="{7BDF79F8-6F6B-FC8B-B3A7-188CA7399CD2}"/>
              </a:ext>
            </a:extLst>
          </p:cNvPr>
          <p:cNvSpPr>
            <a:spLocks noChangeAspect="1"/>
          </p:cNvSpPr>
          <p:nvPr/>
        </p:nvSpPr>
        <p:spPr bwMode="auto">
          <a:xfrm>
            <a:off x="8663753" y="2458979"/>
            <a:ext cx="109032" cy="122237"/>
          </a:xfrm>
          <a:custGeom>
            <a:avLst/>
            <a:gdLst>
              <a:gd name="T0" fmla="*/ 3 w 77"/>
              <a:gd name="T1" fmla="*/ 0 h 77"/>
              <a:gd name="T2" fmla="*/ 0 w 77"/>
              <a:gd name="T3" fmla="*/ 3 h 77"/>
              <a:gd name="T4" fmla="*/ 36 w 77"/>
              <a:gd name="T5" fmla="*/ 38 h 77"/>
              <a:gd name="T6" fmla="*/ 0 w 77"/>
              <a:gd name="T7" fmla="*/ 74 h 77"/>
              <a:gd name="T8" fmla="*/ 3 w 77"/>
              <a:gd name="T9" fmla="*/ 77 h 77"/>
              <a:gd name="T10" fmla="*/ 39 w 77"/>
              <a:gd name="T11" fmla="*/ 41 h 77"/>
              <a:gd name="T12" fmla="*/ 74 w 77"/>
              <a:gd name="T13" fmla="*/ 77 h 77"/>
              <a:gd name="T14" fmla="*/ 77 w 77"/>
              <a:gd name="T15" fmla="*/ 74 h 77"/>
              <a:gd name="T16" fmla="*/ 42 w 77"/>
              <a:gd name="T17" fmla="*/ 38 h 77"/>
              <a:gd name="T18" fmla="*/ 77 w 77"/>
              <a:gd name="T19" fmla="*/ 3 h 77"/>
              <a:gd name="T20" fmla="*/ 74 w 77"/>
              <a:gd name="T21" fmla="*/ 0 h 77"/>
              <a:gd name="T22" fmla="*/ 39 w 77"/>
              <a:gd name="T23" fmla="*/ 35 h 77"/>
              <a:gd name="T24" fmla="*/ 3 w 77"/>
              <a:gd name="T25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" h="77">
                <a:moveTo>
                  <a:pt x="3" y="0"/>
                </a:moveTo>
                <a:lnTo>
                  <a:pt x="0" y="3"/>
                </a:lnTo>
                <a:lnTo>
                  <a:pt x="36" y="38"/>
                </a:lnTo>
                <a:lnTo>
                  <a:pt x="0" y="74"/>
                </a:lnTo>
                <a:lnTo>
                  <a:pt x="3" y="77"/>
                </a:lnTo>
                <a:lnTo>
                  <a:pt x="39" y="41"/>
                </a:lnTo>
                <a:lnTo>
                  <a:pt x="74" y="77"/>
                </a:lnTo>
                <a:lnTo>
                  <a:pt x="77" y="74"/>
                </a:lnTo>
                <a:lnTo>
                  <a:pt x="42" y="38"/>
                </a:lnTo>
                <a:lnTo>
                  <a:pt x="77" y="3"/>
                </a:lnTo>
                <a:lnTo>
                  <a:pt x="74" y="0"/>
                </a:lnTo>
                <a:lnTo>
                  <a:pt x="39" y="35"/>
                </a:lnTo>
                <a:lnTo>
                  <a:pt x="3" y="0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F46168C9-DD06-CA45-BD82-7F490144596D}"/>
              </a:ext>
            </a:extLst>
          </p:cNvPr>
          <p:cNvSpPr txBox="1"/>
          <p:nvPr/>
        </p:nvSpPr>
        <p:spPr>
          <a:xfrm>
            <a:off x="6924622" y="2796275"/>
            <a:ext cx="267381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총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9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건</a:t>
            </a:r>
          </a:p>
        </p:txBody>
      </p:sp>
      <p:cxnSp>
        <p:nvCxnSpPr>
          <p:cNvPr id="73" name="직선 연결선 3">
            <a:extLst>
              <a:ext uri="{FF2B5EF4-FFF2-40B4-BE49-F238E27FC236}">
                <a16:creationId xmlns:a16="http://schemas.microsoft.com/office/drawing/2014/main" id="{A2524C14-D9CB-6023-1830-F8EB267059B1}"/>
              </a:ext>
            </a:extLst>
          </p:cNvPr>
          <p:cNvCxnSpPr/>
          <p:nvPr/>
        </p:nvCxnSpPr>
        <p:spPr>
          <a:xfrm>
            <a:off x="6918097" y="2991674"/>
            <a:ext cx="1899575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8371C6E7-6B8B-141A-A8B6-7FDF39E70169}"/>
              </a:ext>
            </a:extLst>
          </p:cNvPr>
          <p:cNvSpPr txBox="1"/>
          <p:nvPr/>
        </p:nvSpPr>
        <p:spPr>
          <a:xfrm>
            <a:off x="7002369" y="3061173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계약서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_20240909.doc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5" name="File">
            <a:extLst>
              <a:ext uri="{FF2B5EF4-FFF2-40B4-BE49-F238E27FC236}">
                <a16:creationId xmlns:a16="http://schemas.microsoft.com/office/drawing/2014/main" id="{6531B50B-526B-C9AB-DCE0-9E46C78B4C4E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28590" y="3107206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A575915-EE37-453A-3894-F66A9EDEFE8E}"/>
              </a:ext>
            </a:extLst>
          </p:cNvPr>
          <p:cNvSpPr txBox="1"/>
          <p:nvPr/>
        </p:nvSpPr>
        <p:spPr>
          <a:xfrm>
            <a:off x="6845941" y="3119239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40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DOC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B8890731-2CDC-C162-0E41-76283ADB9B4E}"/>
              </a:ext>
            </a:extLst>
          </p:cNvPr>
          <p:cNvSpPr txBox="1"/>
          <p:nvPr/>
        </p:nvSpPr>
        <p:spPr>
          <a:xfrm>
            <a:off x="7002369" y="3267134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명세서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_2024</a:t>
            </a: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9</a:t>
            </a: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월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.xls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8" name="File">
            <a:extLst>
              <a:ext uri="{FF2B5EF4-FFF2-40B4-BE49-F238E27FC236}">
                <a16:creationId xmlns:a16="http://schemas.microsoft.com/office/drawing/2014/main" id="{715872AA-FC3B-8521-FE9E-12DE2B8B6A2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28590" y="3308303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rgbClr val="00B0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F4A4094-EF92-646C-EF9F-F46340DC9240}"/>
              </a:ext>
            </a:extLst>
          </p:cNvPr>
          <p:cNvSpPr txBox="1"/>
          <p:nvPr/>
        </p:nvSpPr>
        <p:spPr>
          <a:xfrm>
            <a:off x="6845941" y="3320336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en-US" altLang="ko-KR" sz="400" b="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XLS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FE3021F-303E-66FB-F625-5CCF7DE41EA3}"/>
              </a:ext>
            </a:extLst>
          </p:cNvPr>
          <p:cNvSpPr txBox="1"/>
          <p:nvPr/>
        </p:nvSpPr>
        <p:spPr>
          <a:xfrm>
            <a:off x="7002369" y="3463367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회사소개서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_2024_v.1.0.pptx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1" name="File">
            <a:extLst>
              <a:ext uri="{FF2B5EF4-FFF2-40B4-BE49-F238E27FC236}">
                <a16:creationId xmlns:a16="http://schemas.microsoft.com/office/drawing/2014/main" id="{17FF55E9-AFFD-B346-87C6-9E742E92E40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28590" y="3509400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rgbClr val="C0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C34F54D-72E0-4DAF-C288-B0E5FFF1AA80}"/>
              </a:ext>
            </a:extLst>
          </p:cNvPr>
          <p:cNvSpPr txBox="1"/>
          <p:nvPr/>
        </p:nvSpPr>
        <p:spPr>
          <a:xfrm>
            <a:off x="6845941" y="3521433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en-US" altLang="ko-KR" sz="400" b="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PPTX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494C5C9-C489-1435-0B4D-0A967E3ACEAC}"/>
              </a:ext>
            </a:extLst>
          </p:cNvPr>
          <p:cNvSpPr txBox="1"/>
          <p:nvPr/>
        </p:nvSpPr>
        <p:spPr>
          <a:xfrm>
            <a:off x="7002369" y="3674192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문서샘플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.doc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4" name="File">
            <a:extLst>
              <a:ext uri="{FF2B5EF4-FFF2-40B4-BE49-F238E27FC236}">
                <a16:creationId xmlns:a16="http://schemas.microsoft.com/office/drawing/2014/main" id="{636CCD3A-B03B-86DD-6A9C-E5BF9546F40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28590" y="3710497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784E0EB-F80C-8A21-4614-615E3732227A}"/>
              </a:ext>
            </a:extLst>
          </p:cNvPr>
          <p:cNvSpPr txBox="1"/>
          <p:nvPr/>
        </p:nvSpPr>
        <p:spPr>
          <a:xfrm>
            <a:off x="6845941" y="3722530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40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DOC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DD005C5-3BC4-1B51-9DF3-A889C2A9213C}"/>
              </a:ext>
            </a:extLst>
          </p:cNvPr>
          <p:cNvSpPr txBox="1"/>
          <p:nvPr/>
        </p:nvSpPr>
        <p:spPr>
          <a:xfrm>
            <a:off x="7002369" y="3870425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회사소개서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_2024_v.1.0.pdf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7" name="File">
            <a:extLst>
              <a:ext uri="{FF2B5EF4-FFF2-40B4-BE49-F238E27FC236}">
                <a16:creationId xmlns:a16="http://schemas.microsoft.com/office/drawing/2014/main" id="{B468BF83-5028-2A8F-8308-0B597D9C132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28590" y="3911594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59D54731-D682-A8C4-70CA-90F02005D893}"/>
              </a:ext>
            </a:extLst>
          </p:cNvPr>
          <p:cNvSpPr txBox="1"/>
          <p:nvPr/>
        </p:nvSpPr>
        <p:spPr>
          <a:xfrm>
            <a:off x="6845941" y="3923627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en-US" altLang="ko-KR" sz="40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PDF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EAB9B19B-FCFC-64EB-A42D-7D754DE240C3}"/>
              </a:ext>
            </a:extLst>
          </p:cNvPr>
          <p:cNvSpPr txBox="1"/>
          <p:nvPr/>
        </p:nvSpPr>
        <p:spPr>
          <a:xfrm>
            <a:off x="7002369" y="4473716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계약서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_20240909.doc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2" name="File">
            <a:extLst>
              <a:ext uri="{FF2B5EF4-FFF2-40B4-BE49-F238E27FC236}">
                <a16:creationId xmlns:a16="http://schemas.microsoft.com/office/drawing/2014/main" id="{A0A12CA7-1F9F-C478-B088-5F06B609B84B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28590" y="4514885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E1310FE9-6516-14AA-13D6-A19D429C6DFB}"/>
              </a:ext>
            </a:extLst>
          </p:cNvPr>
          <p:cNvSpPr txBox="1"/>
          <p:nvPr/>
        </p:nvSpPr>
        <p:spPr>
          <a:xfrm>
            <a:off x="6845941" y="4526918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40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DOC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C1ACCB12-3EAB-40C8-E5C2-BC4683D139D6}"/>
              </a:ext>
            </a:extLst>
          </p:cNvPr>
          <p:cNvSpPr txBox="1"/>
          <p:nvPr/>
        </p:nvSpPr>
        <p:spPr>
          <a:xfrm>
            <a:off x="7002369" y="4674813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계약서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_20240909.doc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5" name="File">
            <a:extLst>
              <a:ext uri="{FF2B5EF4-FFF2-40B4-BE49-F238E27FC236}">
                <a16:creationId xmlns:a16="http://schemas.microsoft.com/office/drawing/2014/main" id="{5C98DD97-AA76-B71A-2061-C08DA4AD928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28590" y="4715982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00083BA8-C39A-D8CE-8C9D-AA1F69ECAF2E}"/>
              </a:ext>
            </a:extLst>
          </p:cNvPr>
          <p:cNvSpPr txBox="1"/>
          <p:nvPr/>
        </p:nvSpPr>
        <p:spPr>
          <a:xfrm>
            <a:off x="6845941" y="4728015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40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DOC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2C945F01-933A-8F85-B942-4581C70E38E4}"/>
              </a:ext>
            </a:extLst>
          </p:cNvPr>
          <p:cNvSpPr txBox="1"/>
          <p:nvPr/>
        </p:nvSpPr>
        <p:spPr>
          <a:xfrm>
            <a:off x="7015000" y="3166999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20.00MB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F7312594-4787-9C7C-7D60-E33A54F8BDF8}"/>
              </a:ext>
            </a:extLst>
          </p:cNvPr>
          <p:cNvSpPr txBox="1"/>
          <p:nvPr/>
        </p:nvSpPr>
        <p:spPr>
          <a:xfrm>
            <a:off x="7015000" y="3357356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13</a:t>
            </a: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.00KB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09B4D833-045B-6324-C3C9-1B7BB158345C}"/>
              </a:ext>
            </a:extLst>
          </p:cNvPr>
          <p:cNvSpPr txBox="1"/>
          <p:nvPr/>
        </p:nvSpPr>
        <p:spPr>
          <a:xfrm>
            <a:off x="7011743" y="3547712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20.00MB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0198A7CD-29CA-1995-E636-0838E460E1C3}"/>
              </a:ext>
            </a:extLst>
          </p:cNvPr>
          <p:cNvSpPr txBox="1"/>
          <p:nvPr/>
        </p:nvSpPr>
        <p:spPr>
          <a:xfrm>
            <a:off x="7011743" y="3768199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.10KB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369CA1EF-1FE6-94F4-4565-1CF64940BA5E}"/>
              </a:ext>
            </a:extLst>
          </p:cNvPr>
          <p:cNvSpPr txBox="1"/>
          <p:nvPr/>
        </p:nvSpPr>
        <p:spPr>
          <a:xfrm>
            <a:off x="7011743" y="3958011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20.00KB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1D58E06A-348A-D06F-6F1F-7F084D8899B4}"/>
              </a:ext>
            </a:extLst>
          </p:cNvPr>
          <p:cNvSpPr txBox="1"/>
          <p:nvPr/>
        </p:nvSpPr>
        <p:spPr>
          <a:xfrm>
            <a:off x="7001393" y="4351906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20.00MB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582411FC-5DD0-7AD1-3CE5-145B92CC6FE4}"/>
              </a:ext>
            </a:extLst>
          </p:cNvPr>
          <p:cNvSpPr txBox="1"/>
          <p:nvPr/>
        </p:nvSpPr>
        <p:spPr>
          <a:xfrm>
            <a:off x="7001393" y="4572393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.10KB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55FC8343-82D2-0AD4-B8DF-C630981B8971}"/>
              </a:ext>
            </a:extLst>
          </p:cNvPr>
          <p:cNvSpPr txBox="1"/>
          <p:nvPr/>
        </p:nvSpPr>
        <p:spPr>
          <a:xfrm>
            <a:off x="7001393" y="4762205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20.00KB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5" name="사각형: 둥근 모서리 144">
            <a:extLst>
              <a:ext uri="{FF2B5EF4-FFF2-40B4-BE49-F238E27FC236}">
                <a16:creationId xmlns:a16="http://schemas.microsoft.com/office/drawing/2014/main" id="{C50DDA8B-4424-B7CC-B881-E5E6D02011F2}"/>
              </a:ext>
            </a:extLst>
          </p:cNvPr>
          <p:cNvSpPr/>
          <p:nvPr/>
        </p:nvSpPr>
        <p:spPr>
          <a:xfrm>
            <a:off x="8098367" y="2773347"/>
            <a:ext cx="691370" cy="179034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전체 다운로드</a:t>
            </a:r>
          </a:p>
        </p:txBody>
      </p:sp>
      <p:sp>
        <p:nvSpPr>
          <p:cNvPr id="146" name="자유형: 도형 145">
            <a:extLst>
              <a:ext uri="{FF2B5EF4-FFF2-40B4-BE49-F238E27FC236}">
                <a16:creationId xmlns:a16="http://schemas.microsoft.com/office/drawing/2014/main" id="{35AD3DF4-ECAF-BC7D-7EE8-B2350E893840}"/>
              </a:ext>
            </a:extLst>
          </p:cNvPr>
          <p:cNvSpPr/>
          <p:nvPr/>
        </p:nvSpPr>
        <p:spPr>
          <a:xfrm>
            <a:off x="1292726" y="1743432"/>
            <a:ext cx="2297400" cy="4478598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AF5E46FF-42E4-9BB5-B017-CB7759B692CE}"/>
              </a:ext>
            </a:extLst>
          </p:cNvPr>
          <p:cNvGrpSpPr/>
          <p:nvPr/>
        </p:nvGrpSpPr>
        <p:grpSpPr>
          <a:xfrm>
            <a:off x="1280807" y="1745721"/>
            <a:ext cx="2297400" cy="4478598"/>
            <a:chOff x="227014" y="829805"/>
            <a:chExt cx="2646000" cy="5560820"/>
          </a:xfrm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2A4D3DFA-3225-9B2E-9E9C-55AC47F6706D}"/>
                </a:ext>
              </a:extLst>
            </p:cNvPr>
            <p:cNvSpPr/>
            <p:nvPr/>
          </p:nvSpPr>
          <p:spPr>
            <a:xfrm>
              <a:off x="227014" y="1101545"/>
              <a:ext cx="2646000" cy="5289080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149" name="그룹 148">
              <a:extLst>
                <a:ext uri="{FF2B5EF4-FFF2-40B4-BE49-F238E27FC236}">
                  <a16:creationId xmlns:a16="http://schemas.microsoft.com/office/drawing/2014/main" id="{45DD5CAB-3064-E839-E9CC-E89F5687C9AA}"/>
                </a:ext>
              </a:extLst>
            </p:cNvPr>
            <p:cNvGrpSpPr/>
            <p:nvPr/>
          </p:nvGrpSpPr>
          <p:grpSpPr>
            <a:xfrm>
              <a:off x="227014" y="829805"/>
              <a:ext cx="2646000" cy="265126"/>
              <a:chOff x="1752737" y="2422502"/>
              <a:chExt cx="1754018" cy="185937"/>
            </a:xfrm>
          </p:grpSpPr>
          <p:sp>
            <p:nvSpPr>
              <p:cNvPr id="150" name="자유형: 도형 149">
                <a:extLst>
                  <a:ext uri="{FF2B5EF4-FFF2-40B4-BE49-F238E27FC236}">
                    <a16:creationId xmlns:a16="http://schemas.microsoft.com/office/drawing/2014/main" id="{EB14D1DF-D8C4-7530-C659-22C3E98F64EB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151" name="Picture 2">
                <a:extLst>
                  <a:ext uri="{FF2B5EF4-FFF2-40B4-BE49-F238E27FC236}">
                    <a16:creationId xmlns:a16="http://schemas.microsoft.com/office/drawing/2014/main" id="{86407CB9-CAA4-CEA8-6A25-987FE3B38492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2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F5F286E6-5A6F-F7AD-68A8-109FBED70F0D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53" name="자유형: 도형 152">
                <a:extLst>
                  <a:ext uri="{FF2B5EF4-FFF2-40B4-BE49-F238E27FC236}">
                    <a16:creationId xmlns:a16="http://schemas.microsoft.com/office/drawing/2014/main" id="{92EDDDFB-8566-21C3-5FA2-14FE60152EE6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155" name="텍스트 개체 틀 31">
            <a:extLst>
              <a:ext uri="{FF2B5EF4-FFF2-40B4-BE49-F238E27FC236}">
                <a16:creationId xmlns:a16="http://schemas.microsoft.com/office/drawing/2014/main" id="{7624D5E3-DA48-301D-6CEE-C43B605307A9}"/>
              </a:ext>
            </a:extLst>
          </p:cNvPr>
          <p:cNvSpPr txBox="1">
            <a:spLocks/>
          </p:cNvSpPr>
          <p:nvPr/>
        </p:nvSpPr>
        <p:spPr>
          <a:xfrm>
            <a:off x="1565807" y="2020682"/>
            <a:ext cx="1682258" cy="203133"/>
          </a:xfrm>
          <a:prstGeom prst="rect">
            <a:avLst/>
          </a:prstGeom>
          <a:noFill/>
        </p:spPr>
        <p:txBody>
          <a:bodyPr vert="horz" wrap="square" lIns="0" tIns="45720" rIns="91440" bIns="45720" rtlCol="0" anchor="ctr">
            <a:sp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b="1" kern="1200" spc="-6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협력사 정보</a:t>
            </a:r>
            <a:endParaRPr lang="ko-Kore-KR" altLang="en-US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156" name="Menu">
            <a:extLst>
              <a:ext uri="{FF2B5EF4-FFF2-40B4-BE49-F238E27FC236}">
                <a16:creationId xmlns:a16="http://schemas.microsoft.com/office/drawing/2014/main" id="{410629A7-4557-7881-837E-2259C5A3444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362368" y="2074386"/>
            <a:ext cx="161925" cy="108941"/>
          </a:xfrm>
          <a:custGeom>
            <a:avLst/>
            <a:gdLst>
              <a:gd name="T0" fmla="*/ 0 w 1411"/>
              <a:gd name="T1" fmla="*/ 0 h 977"/>
              <a:gd name="T2" fmla="*/ 0 w 1411"/>
              <a:gd name="T3" fmla="*/ 108 h 977"/>
              <a:gd name="T4" fmla="*/ 1411 w 1411"/>
              <a:gd name="T5" fmla="*/ 108 h 977"/>
              <a:gd name="T6" fmla="*/ 1411 w 1411"/>
              <a:gd name="T7" fmla="*/ 0 h 977"/>
              <a:gd name="T8" fmla="*/ 0 w 1411"/>
              <a:gd name="T9" fmla="*/ 0 h 977"/>
              <a:gd name="T10" fmla="*/ 0 w 1411"/>
              <a:gd name="T11" fmla="*/ 434 h 977"/>
              <a:gd name="T12" fmla="*/ 0 w 1411"/>
              <a:gd name="T13" fmla="*/ 542 h 977"/>
              <a:gd name="T14" fmla="*/ 1411 w 1411"/>
              <a:gd name="T15" fmla="*/ 542 h 977"/>
              <a:gd name="T16" fmla="*/ 1411 w 1411"/>
              <a:gd name="T17" fmla="*/ 434 h 977"/>
              <a:gd name="T18" fmla="*/ 0 w 1411"/>
              <a:gd name="T19" fmla="*/ 434 h 977"/>
              <a:gd name="T20" fmla="*/ 0 w 1411"/>
              <a:gd name="T21" fmla="*/ 868 h 977"/>
              <a:gd name="T22" fmla="*/ 0 w 1411"/>
              <a:gd name="T23" fmla="*/ 977 h 977"/>
              <a:gd name="T24" fmla="*/ 1411 w 1411"/>
              <a:gd name="T25" fmla="*/ 977 h 977"/>
              <a:gd name="T26" fmla="*/ 1411 w 1411"/>
              <a:gd name="T27" fmla="*/ 868 h 977"/>
              <a:gd name="T28" fmla="*/ 0 w 1411"/>
              <a:gd name="T29" fmla="*/ 868 h 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1" h="977">
                <a:moveTo>
                  <a:pt x="0" y="0"/>
                </a:moveTo>
                <a:lnTo>
                  <a:pt x="0" y="108"/>
                </a:lnTo>
                <a:lnTo>
                  <a:pt x="1411" y="108"/>
                </a:lnTo>
                <a:lnTo>
                  <a:pt x="1411" y="0"/>
                </a:lnTo>
                <a:lnTo>
                  <a:pt x="0" y="0"/>
                </a:lnTo>
                <a:close/>
                <a:moveTo>
                  <a:pt x="0" y="434"/>
                </a:moveTo>
                <a:lnTo>
                  <a:pt x="0" y="542"/>
                </a:lnTo>
                <a:lnTo>
                  <a:pt x="1411" y="542"/>
                </a:lnTo>
                <a:lnTo>
                  <a:pt x="1411" y="434"/>
                </a:lnTo>
                <a:lnTo>
                  <a:pt x="0" y="434"/>
                </a:lnTo>
                <a:close/>
                <a:moveTo>
                  <a:pt x="0" y="868"/>
                </a:moveTo>
                <a:lnTo>
                  <a:pt x="0" y="977"/>
                </a:lnTo>
                <a:lnTo>
                  <a:pt x="1411" y="977"/>
                </a:lnTo>
                <a:lnTo>
                  <a:pt x="1411" y="868"/>
                </a:lnTo>
                <a:lnTo>
                  <a:pt x="0" y="868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157" name="Arrow Left">
            <a:extLst>
              <a:ext uri="{FF2B5EF4-FFF2-40B4-BE49-F238E27FC236}">
                <a16:creationId xmlns:a16="http://schemas.microsoft.com/office/drawing/2014/main" id="{A5D7F1F8-8606-0794-E9CA-973B37C81D17}"/>
              </a:ext>
            </a:extLst>
          </p:cNvPr>
          <p:cNvSpPr>
            <a:spLocks noChangeAspect="1"/>
          </p:cNvSpPr>
          <p:nvPr/>
        </p:nvSpPr>
        <p:spPr bwMode="auto">
          <a:xfrm>
            <a:off x="1387337" y="2091506"/>
            <a:ext cx="112713" cy="77815"/>
          </a:xfrm>
          <a:custGeom>
            <a:avLst/>
            <a:gdLst>
              <a:gd name="T0" fmla="*/ 164 w 463"/>
              <a:gd name="T1" fmla="*/ 0 h 326"/>
              <a:gd name="T2" fmla="*/ 155 w 463"/>
              <a:gd name="T3" fmla="*/ 4 h 326"/>
              <a:gd name="T4" fmla="*/ 0 w 463"/>
              <a:gd name="T5" fmla="*/ 159 h 326"/>
              <a:gd name="T6" fmla="*/ 155 w 463"/>
              <a:gd name="T7" fmla="*/ 313 h 326"/>
              <a:gd name="T8" fmla="*/ 174 w 463"/>
              <a:gd name="T9" fmla="*/ 294 h 326"/>
              <a:gd name="T10" fmla="*/ 51 w 463"/>
              <a:gd name="T11" fmla="*/ 172 h 326"/>
              <a:gd name="T12" fmla="*/ 445 w 463"/>
              <a:gd name="T13" fmla="*/ 172 h 326"/>
              <a:gd name="T14" fmla="*/ 445 w 463"/>
              <a:gd name="T15" fmla="*/ 145 h 326"/>
              <a:gd name="T16" fmla="*/ 51 w 463"/>
              <a:gd name="T17" fmla="*/ 145 h 326"/>
              <a:gd name="T18" fmla="*/ 174 w 463"/>
              <a:gd name="T19" fmla="*/ 23 h 326"/>
              <a:gd name="T20" fmla="*/ 164 w 463"/>
              <a:gd name="T21" fmla="*/ 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63" h="326">
                <a:moveTo>
                  <a:pt x="164" y="0"/>
                </a:moveTo>
                <a:cubicBezTo>
                  <a:pt x="161" y="0"/>
                  <a:pt x="157" y="1"/>
                  <a:pt x="155" y="4"/>
                </a:cubicBezTo>
                <a:lnTo>
                  <a:pt x="0" y="159"/>
                </a:lnTo>
                <a:lnTo>
                  <a:pt x="155" y="313"/>
                </a:lnTo>
                <a:cubicBezTo>
                  <a:pt x="167" y="326"/>
                  <a:pt x="187" y="307"/>
                  <a:pt x="174" y="294"/>
                </a:cubicBezTo>
                <a:lnTo>
                  <a:pt x="51" y="172"/>
                </a:lnTo>
                <a:lnTo>
                  <a:pt x="445" y="172"/>
                </a:lnTo>
                <a:cubicBezTo>
                  <a:pt x="463" y="172"/>
                  <a:pt x="463" y="145"/>
                  <a:pt x="445" y="145"/>
                </a:cubicBezTo>
                <a:lnTo>
                  <a:pt x="51" y="145"/>
                </a:lnTo>
                <a:lnTo>
                  <a:pt x="174" y="23"/>
                </a:lnTo>
                <a:cubicBezTo>
                  <a:pt x="182" y="14"/>
                  <a:pt x="176" y="0"/>
                  <a:pt x="164" y="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cxnSp>
        <p:nvCxnSpPr>
          <p:cNvPr id="158" name="직선 연결선 157">
            <a:extLst>
              <a:ext uri="{FF2B5EF4-FFF2-40B4-BE49-F238E27FC236}">
                <a16:creationId xmlns:a16="http://schemas.microsoft.com/office/drawing/2014/main" id="{D6F692FE-4D62-0D83-D63C-528391548058}"/>
              </a:ext>
            </a:extLst>
          </p:cNvPr>
          <p:cNvCxnSpPr>
            <a:cxnSpLocks/>
          </p:cNvCxnSpPr>
          <p:nvPr/>
        </p:nvCxnSpPr>
        <p:spPr bwMode="auto">
          <a:xfrm>
            <a:off x="1279228" y="2267703"/>
            <a:ext cx="2309708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9" name="자유형: 도형 100">
            <a:extLst>
              <a:ext uri="{FF2B5EF4-FFF2-40B4-BE49-F238E27FC236}">
                <a16:creationId xmlns:a16="http://schemas.microsoft.com/office/drawing/2014/main" id="{36D680F7-7C40-DC9D-BBCA-0B0308950EB0}"/>
              </a:ext>
            </a:extLst>
          </p:cNvPr>
          <p:cNvSpPr/>
          <p:nvPr/>
        </p:nvSpPr>
        <p:spPr>
          <a:xfrm>
            <a:off x="1279311" y="5997281"/>
            <a:ext cx="2300391" cy="316871"/>
          </a:xfrm>
          <a:custGeom>
            <a:avLst/>
            <a:gdLst>
              <a:gd name="connsiteX0" fmla="*/ 0 w 2520000"/>
              <a:gd name="connsiteY0" fmla="*/ 0 h 316871"/>
              <a:gd name="connsiteX1" fmla="*/ 2520000 w 2520000"/>
              <a:gd name="connsiteY1" fmla="*/ 0 h 316871"/>
              <a:gd name="connsiteX2" fmla="*/ 2520000 w 2520000"/>
              <a:gd name="connsiteY2" fmla="*/ 191166 h 316871"/>
              <a:gd name="connsiteX3" fmla="*/ 2448170 w 2520000"/>
              <a:gd name="connsiteY3" fmla="*/ 306993 h 316871"/>
              <a:gd name="connsiteX4" fmla="*/ 2402397 w 2520000"/>
              <a:gd name="connsiteY4" fmla="*/ 316871 h 316871"/>
              <a:gd name="connsiteX5" fmla="*/ 117604 w 2520000"/>
              <a:gd name="connsiteY5" fmla="*/ 316871 h 316871"/>
              <a:gd name="connsiteX6" fmla="*/ 71830 w 2520000"/>
              <a:gd name="connsiteY6" fmla="*/ 306993 h 316871"/>
              <a:gd name="connsiteX7" fmla="*/ 0 w 2520000"/>
              <a:gd name="connsiteY7" fmla="*/ 191166 h 316871"/>
              <a:gd name="connsiteX8" fmla="*/ 0 w 2520000"/>
              <a:gd name="connsiteY8" fmla="*/ 0 h 31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0000" h="316871">
                <a:moveTo>
                  <a:pt x="0" y="0"/>
                </a:moveTo>
                <a:lnTo>
                  <a:pt x="2520000" y="0"/>
                </a:lnTo>
                <a:lnTo>
                  <a:pt x="2520000" y="191166"/>
                </a:lnTo>
                <a:cubicBezTo>
                  <a:pt x="2520000" y="243236"/>
                  <a:pt x="2490382" y="287911"/>
                  <a:pt x="2448170" y="306993"/>
                </a:cubicBezTo>
                <a:lnTo>
                  <a:pt x="2402397" y="316871"/>
                </a:lnTo>
                <a:lnTo>
                  <a:pt x="117604" y="316871"/>
                </a:lnTo>
                <a:lnTo>
                  <a:pt x="71830" y="306993"/>
                </a:lnTo>
                <a:cubicBezTo>
                  <a:pt x="29619" y="287911"/>
                  <a:pt x="0" y="243236"/>
                  <a:pt x="0" y="19116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en-US" altLang="ko-KR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Button Tab </a:t>
            </a:r>
            <a:r>
              <a: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영역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F1EC0AAC-5411-7331-49FC-48440F3F5691}"/>
              </a:ext>
            </a:extLst>
          </p:cNvPr>
          <p:cNvSpPr txBox="1"/>
          <p:nvPr/>
        </p:nvSpPr>
        <p:spPr>
          <a:xfrm>
            <a:off x="1387337" y="2413906"/>
            <a:ext cx="503664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협력사 신청</a:t>
            </a:r>
          </a:p>
        </p:txBody>
      </p:sp>
      <p:cxnSp>
        <p:nvCxnSpPr>
          <p:cNvPr id="161" name="직선 연결선 3">
            <a:extLst>
              <a:ext uri="{FF2B5EF4-FFF2-40B4-BE49-F238E27FC236}">
                <a16:creationId xmlns:a16="http://schemas.microsoft.com/office/drawing/2014/main" id="{64A2F4FD-9028-2373-E3A3-A00F86041565}"/>
              </a:ext>
            </a:extLst>
          </p:cNvPr>
          <p:cNvCxnSpPr>
            <a:cxnSpLocks/>
          </p:cNvCxnSpPr>
          <p:nvPr/>
        </p:nvCxnSpPr>
        <p:spPr>
          <a:xfrm>
            <a:off x="1387337" y="2622582"/>
            <a:ext cx="2105570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모서리가 둥근 직사각형 15">
            <a:extLst>
              <a:ext uri="{FF2B5EF4-FFF2-40B4-BE49-F238E27FC236}">
                <a16:creationId xmlns:a16="http://schemas.microsoft.com/office/drawing/2014/main" id="{91310C63-1D40-2A4E-36A4-1AF966ED5E4C}"/>
              </a:ext>
            </a:extLst>
          </p:cNvPr>
          <p:cNvSpPr/>
          <p:nvPr/>
        </p:nvSpPr>
        <p:spPr>
          <a:xfrm>
            <a:off x="1366764" y="3008449"/>
            <a:ext cx="2149909" cy="20257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신청양식 다운로드 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(6)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164" name="Download">
            <a:extLst>
              <a:ext uri="{FF2B5EF4-FFF2-40B4-BE49-F238E27FC236}">
                <a16:creationId xmlns:a16="http://schemas.microsoft.com/office/drawing/2014/main" id="{3564CEEA-7B9F-1843-9B80-46F7C55A94B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895508" y="3047110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0" name="직사각형 169">
            <a:extLst>
              <a:ext uri="{FF2B5EF4-FFF2-40B4-BE49-F238E27FC236}">
                <a16:creationId xmlns:a16="http://schemas.microsoft.com/office/drawing/2014/main" id="{AE66C14F-C249-9DFC-E070-DB1182DACC8F}"/>
              </a:ext>
            </a:extLst>
          </p:cNvPr>
          <p:cNvSpPr/>
          <p:nvPr/>
        </p:nvSpPr>
        <p:spPr>
          <a:xfrm>
            <a:off x="1340528" y="2698814"/>
            <a:ext cx="2192785" cy="2308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1" name="타원 170">
            <a:extLst>
              <a:ext uri="{FF2B5EF4-FFF2-40B4-BE49-F238E27FC236}">
                <a16:creationId xmlns:a16="http://schemas.microsoft.com/office/drawing/2014/main" id="{4E5456A8-3193-6F74-0775-CBAADB3E4C94}"/>
              </a:ext>
            </a:extLst>
          </p:cNvPr>
          <p:cNvSpPr/>
          <p:nvPr/>
        </p:nvSpPr>
        <p:spPr>
          <a:xfrm>
            <a:off x="1400374" y="2756972"/>
            <a:ext cx="111600" cy="111600"/>
          </a:xfrm>
          <a:prstGeom prst="ellipse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4000" tIns="54000" rIns="54000" bIns="36000" rtlCol="0" anchor="ctr"/>
          <a:lstStyle/>
          <a:p>
            <a:pPr algn="ctr" defTabSz="914400"/>
            <a:r>
              <a:rPr kumimoji="1" lang="en-US" altLang="ko-KR" sz="5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i</a:t>
            </a: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859A1648-85B4-BE6B-BA07-A7D897EB4A06}"/>
              </a:ext>
            </a:extLst>
          </p:cNvPr>
          <p:cNvSpPr txBox="1"/>
          <p:nvPr/>
        </p:nvSpPr>
        <p:spPr>
          <a:xfrm>
            <a:off x="1555577" y="2741616"/>
            <a:ext cx="1915304" cy="1248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ct val="120000"/>
              </a:lnSpc>
              <a:defRPr kumimoji="1" sz="75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kumimoji="1" lang="ko-KR" altLang="en-US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첨부 파일을 다운받아 작성 후</a:t>
            </a:r>
            <a:r>
              <a:rPr kumimoji="1" lang="en-US" altLang="ko-KR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, </a:t>
            </a:r>
            <a:r>
              <a:rPr kumimoji="1" lang="ko-KR" altLang="en-US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업로드 해 주세요</a:t>
            </a:r>
            <a:endParaRPr kumimoji="1" lang="en-US" altLang="ko-KR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182" name="Download">
            <a:extLst>
              <a:ext uri="{FF2B5EF4-FFF2-40B4-BE49-F238E27FC236}">
                <a16:creationId xmlns:a16="http://schemas.microsoft.com/office/drawing/2014/main" id="{6E9F28EC-15F8-1D67-89A6-809C6868766F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671887" y="3142618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3" name="Download">
            <a:extLst>
              <a:ext uri="{FF2B5EF4-FFF2-40B4-BE49-F238E27FC236}">
                <a16:creationId xmlns:a16="http://schemas.microsoft.com/office/drawing/2014/main" id="{9A660BB7-D7AA-A53A-4CF6-F2C58C69AF39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671499" y="3340311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4" name="Download">
            <a:extLst>
              <a:ext uri="{FF2B5EF4-FFF2-40B4-BE49-F238E27FC236}">
                <a16:creationId xmlns:a16="http://schemas.microsoft.com/office/drawing/2014/main" id="{90C415AF-D361-93D4-AF13-8C437203056B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678022" y="3538004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5" name="Download">
            <a:extLst>
              <a:ext uri="{FF2B5EF4-FFF2-40B4-BE49-F238E27FC236}">
                <a16:creationId xmlns:a16="http://schemas.microsoft.com/office/drawing/2014/main" id="{1F826C3D-026E-992D-5684-A30E5D2B34D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677634" y="3735697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6" name="Download">
            <a:extLst>
              <a:ext uri="{FF2B5EF4-FFF2-40B4-BE49-F238E27FC236}">
                <a16:creationId xmlns:a16="http://schemas.microsoft.com/office/drawing/2014/main" id="{4614B9BB-CC17-A672-1087-FC03AD62449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672609" y="3933390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9" name="Download">
            <a:extLst>
              <a:ext uri="{FF2B5EF4-FFF2-40B4-BE49-F238E27FC236}">
                <a16:creationId xmlns:a16="http://schemas.microsoft.com/office/drawing/2014/main" id="{C7C99549-3C03-F875-BDDC-B1A4E6F0F84B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675400" y="4526468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0" name="Download">
            <a:extLst>
              <a:ext uri="{FF2B5EF4-FFF2-40B4-BE49-F238E27FC236}">
                <a16:creationId xmlns:a16="http://schemas.microsoft.com/office/drawing/2014/main" id="{A166C1EE-1564-C48B-9BE1-40BD4DD90C7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673277" y="4724158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2" name="직사각형 201">
            <a:extLst>
              <a:ext uri="{FF2B5EF4-FFF2-40B4-BE49-F238E27FC236}">
                <a16:creationId xmlns:a16="http://schemas.microsoft.com/office/drawing/2014/main" id="{87148571-BBCF-FFAB-6FE6-5CBD571142EE}"/>
              </a:ext>
            </a:extLst>
          </p:cNvPr>
          <p:cNvSpPr/>
          <p:nvPr/>
        </p:nvSpPr>
        <p:spPr>
          <a:xfrm>
            <a:off x="6792177" y="4095231"/>
            <a:ext cx="2124112" cy="19768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196C0F26-EA1B-83CA-FBB8-485DC76578EE}"/>
              </a:ext>
            </a:extLst>
          </p:cNvPr>
          <p:cNvSpPr txBox="1"/>
          <p:nvPr/>
        </p:nvSpPr>
        <p:spPr>
          <a:xfrm>
            <a:off x="7002369" y="4071522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문서샘플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.html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4" name="File">
            <a:extLst>
              <a:ext uri="{FF2B5EF4-FFF2-40B4-BE49-F238E27FC236}">
                <a16:creationId xmlns:a16="http://schemas.microsoft.com/office/drawing/2014/main" id="{08136230-9392-65B6-8F4C-F23232F1157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28590" y="4112691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rgbClr val="2EA5A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1440DE00-62D3-5F76-A6CB-D5E6527D422D}"/>
              </a:ext>
            </a:extLst>
          </p:cNvPr>
          <p:cNvSpPr txBox="1"/>
          <p:nvPr/>
        </p:nvSpPr>
        <p:spPr>
          <a:xfrm>
            <a:off x="6845941" y="4124724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en-US" altLang="ko-KR" sz="40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Html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20CA7BAC-5C7F-9B36-42F0-E9C006A82B34}"/>
              </a:ext>
            </a:extLst>
          </p:cNvPr>
          <p:cNvSpPr txBox="1"/>
          <p:nvPr/>
        </p:nvSpPr>
        <p:spPr>
          <a:xfrm>
            <a:off x="7002369" y="4272619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계약서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_20240909.doc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7" name="File">
            <a:extLst>
              <a:ext uri="{FF2B5EF4-FFF2-40B4-BE49-F238E27FC236}">
                <a16:creationId xmlns:a16="http://schemas.microsoft.com/office/drawing/2014/main" id="{8180B142-7678-76B3-AFBB-9D14EDBC549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928590" y="4313788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81794BFF-82B6-66D0-14DC-BABDAAFAC310}"/>
              </a:ext>
            </a:extLst>
          </p:cNvPr>
          <p:cNvSpPr txBox="1"/>
          <p:nvPr/>
        </p:nvSpPr>
        <p:spPr>
          <a:xfrm>
            <a:off x="6845941" y="4325821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40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DOC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D0A3977D-CBC6-04D3-FB32-991BF9DA9565}"/>
              </a:ext>
            </a:extLst>
          </p:cNvPr>
          <p:cNvSpPr txBox="1"/>
          <p:nvPr/>
        </p:nvSpPr>
        <p:spPr>
          <a:xfrm>
            <a:off x="7004650" y="4161550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13</a:t>
            </a: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.00KB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0" name="Download">
            <a:extLst>
              <a:ext uri="{FF2B5EF4-FFF2-40B4-BE49-F238E27FC236}">
                <a16:creationId xmlns:a16="http://schemas.microsoft.com/office/drawing/2014/main" id="{97206463-6B27-2D54-A298-BEA3952224E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672221" y="4131082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rgbClr val="2EA5A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1" name="Download">
            <a:extLst>
              <a:ext uri="{FF2B5EF4-FFF2-40B4-BE49-F238E27FC236}">
                <a16:creationId xmlns:a16="http://schemas.microsoft.com/office/drawing/2014/main" id="{E4203F9F-497A-2E93-5FFC-B0B5939E5EBB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675788" y="4328775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12" name="연결선: 꺾임 211">
            <a:extLst>
              <a:ext uri="{FF2B5EF4-FFF2-40B4-BE49-F238E27FC236}">
                <a16:creationId xmlns:a16="http://schemas.microsoft.com/office/drawing/2014/main" id="{7E002F54-739E-52F6-78B2-E714850FF42A}"/>
              </a:ext>
            </a:extLst>
          </p:cNvPr>
          <p:cNvCxnSpPr>
            <a:cxnSpLocks/>
            <a:stCxn id="214" idx="6"/>
            <a:endCxn id="213" idx="1"/>
          </p:cNvCxnSpPr>
          <p:nvPr/>
        </p:nvCxnSpPr>
        <p:spPr bwMode="auto">
          <a:xfrm>
            <a:off x="8922149" y="4182634"/>
            <a:ext cx="296942" cy="7987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13" name="TextBox 212">
            <a:extLst>
              <a:ext uri="{FF2B5EF4-FFF2-40B4-BE49-F238E27FC236}">
                <a16:creationId xmlns:a16="http://schemas.microsoft.com/office/drawing/2014/main" id="{B745A04E-4390-8719-3CFB-B5E31EE994AA}"/>
              </a:ext>
            </a:extLst>
          </p:cNvPr>
          <p:cNvSpPr txBox="1"/>
          <p:nvPr/>
        </p:nvSpPr>
        <p:spPr>
          <a:xfrm>
            <a:off x="9219091" y="4154787"/>
            <a:ext cx="554476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Select</a:t>
            </a:r>
          </a:p>
        </p:txBody>
      </p:sp>
      <p:sp>
        <p:nvSpPr>
          <p:cNvPr id="214" name="타원 213">
            <a:extLst>
              <a:ext uri="{FF2B5EF4-FFF2-40B4-BE49-F238E27FC236}">
                <a16:creationId xmlns:a16="http://schemas.microsoft.com/office/drawing/2014/main" id="{1528EFE5-1DAB-086C-EB1F-F6EEB981FCCD}"/>
              </a:ext>
            </a:extLst>
          </p:cNvPr>
          <p:cNvSpPr/>
          <p:nvPr/>
        </p:nvSpPr>
        <p:spPr>
          <a:xfrm>
            <a:off x="8829515" y="4136684"/>
            <a:ext cx="92634" cy="91899"/>
          </a:xfrm>
          <a:prstGeom prst="ellipse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16" name="그룹 215">
            <a:extLst>
              <a:ext uri="{FF2B5EF4-FFF2-40B4-BE49-F238E27FC236}">
                <a16:creationId xmlns:a16="http://schemas.microsoft.com/office/drawing/2014/main" id="{0E369A96-5D39-B989-DCE4-071E0F94E123}"/>
              </a:ext>
            </a:extLst>
          </p:cNvPr>
          <p:cNvGrpSpPr/>
          <p:nvPr/>
        </p:nvGrpSpPr>
        <p:grpSpPr>
          <a:xfrm>
            <a:off x="6795278" y="5958489"/>
            <a:ext cx="2145211" cy="272648"/>
            <a:chOff x="1041024" y="3197325"/>
            <a:chExt cx="2145211" cy="272648"/>
          </a:xfrm>
        </p:grpSpPr>
        <p:sp>
          <p:nvSpPr>
            <p:cNvPr id="217" name="모서리가 둥근 직사각형 18">
              <a:extLst>
                <a:ext uri="{FF2B5EF4-FFF2-40B4-BE49-F238E27FC236}">
                  <a16:creationId xmlns:a16="http://schemas.microsoft.com/office/drawing/2014/main" id="{4A568949-823E-559F-0D83-2E1BEACDBFC0}"/>
                </a:ext>
              </a:extLst>
            </p:cNvPr>
            <p:cNvSpPr/>
            <p:nvPr/>
          </p:nvSpPr>
          <p:spPr bwMode="auto">
            <a:xfrm>
              <a:off x="1041024" y="3197325"/>
              <a:ext cx="2145211" cy="272648"/>
            </a:xfrm>
            <a:prstGeom prst="roundRect">
              <a:avLst>
                <a:gd name="adj" fmla="val 11806"/>
              </a:avLst>
            </a:prstGeom>
            <a:solidFill>
              <a:srgbClr val="048E6A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9200" tIns="39600" rIns="79200" bIns="396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785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014930D7-8CC6-EAC4-207C-F033E7AF2325}"/>
                </a:ext>
              </a:extLst>
            </p:cNvPr>
            <p:cNvSpPr txBox="1"/>
            <p:nvPr/>
          </p:nvSpPr>
          <p:spPr>
            <a:xfrm>
              <a:off x="1346771" y="3227202"/>
              <a:ext cx="183946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다운로드 되었습니다</a:t>
              </a:r>
              <a:r>
                <a:rPr lang="en-US" altLang="ko-KR" sz="8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.</a:t>
              </a:r>
              <a:endParaRPr lang="ko-KR" altLang="en-US" sz="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pic>
          <p:nvPicPr>
            <p:cNvPr id="219" name="그림 218">
              <a:extLst>
                <a:ext uri="{FF2B5EF4-FFF2-40B4-BE49-F238E27FC236}">
                  <a16:creationId xmlns:a16="http://schemas.microsoft.com/office/drawing/2014/main" id="{D22407CF-48A4-D82C-51B4-8D85C92B34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4500" y="3222225"/>
              <a:ext cx="222271" cy="222271"/>
            </a:xfrm>
            <a:prstGeom prst="rect">
              <a:avLst/>
            </a:prstGeom>
          </p:spPr>
        </p:pic>
      </p:grpSp>
      <p:sp>
        <p:nvSpPr>
          <p:cNvPr id="286" name="자유형: 도형 285">
            <a:extLst>
              <a:ext uri="{FF2B5EF4-FFF2-40B4-BE49-F238E27FC236}">
                <a16:creationId xmlns:a16="http://schemas.microsoft.com/office/drawing/2014/main" id="{0CCDDCDF-48F0-0FA3-8D59-FB5EC1AF75DF}"/>
              </a:ext>
            </a:extLst>
          </p:cNvPr>
          <p:cNvSpPr/>
          <p:nvPr/>
        </p:nvSpPr>
        <p:spPr>
          <a:xfrm>
            <a:off x="3995150" y="1719624"/>
            <a:ext cx="2293083" cy="458474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7" name="자유형: 도형 286">
            <a:extLst>
              <a:ext uri="{FF2B5EF4-FFF2-40B4-BE49-F238E27FC236}">
                <a16:creationId xmlns:a16="http://schemas.microsoft.com/office/drawing/2014/main" id="{7CF73F5D-1E4F-526D-0A94-462FFC03DE0D}"/>
              </a:ext>
            </a:extLst>
          </p:cNvPr>
          <p:cNvSpPr/>
          <p:nvPr/>
        </p:nvSpPr>
        <p:spPr>
          <a:xfrm>
            <a:off x="3983230" y="1945202"/>
            <a:ext cx="2297400" cy="4345142"/>
          </a:xfrm>
          <a:custGeom>
            <a:avLst/>
            <a:gdLst>
              <a:gd name="connsiteX0" fmla="*/ 0 w 2646000"/>
              <a:gd name="connsiteY0" fmla="*/ 0 h 5761841"/>
              <a:gd name="connsiteX1" fmla="*/ 2646000 w 2646000"/>
              <a:gd name="connsiteY1" fmla="*/ 0 h 5761841"/>
              <a:gd name="connsiteX2" fmla="*/ 2646000 w 2646000"/>
              <a:gd name="connsiteY2" fmla="*/ 5496715 h 5761841"/>
              <a:gd name="connsiteX3" fmla="*/ 2646000 w 2646000"/>
              <a:gd name="connsiteY3" fmla="*/ 5602809 h 5761841"/>
              <a:gd name="connsiteX4" fmla="*/ 2646000 w 2646000"/>
              <a:gd name="connsiteY4" fmla="*/ 5656664 h 5761841"/>
              <a:gd name="connsiteX5" fmla="*/ 2570579 w 2646000"/>
              <a:gd name="connsiteY5" fmla="*/ 5753576 h 5761841"/>
              <a:gd name="connsiteX6" fmla="*/ 2522517 w 2646000"/>
              <a:gd name="connsiteY6" fmla="*/ 5761841 h 5761841"/>
              <a:gd name="connsiteX7" fmla="*/ 123484 w 2646000"/>
              <a:gd name="connsiteY7" fmla="*/ 5761841 h 5761841"/>
              <a:gd name="connsiteX8" fmla="*/ 75422 w 2646000"/>
              <a:gd name="connsiteY8" fmla="*/ 5753576 h 5761841"/>
              <a:gd name="connsiteX9" fmla="*/ 0 w 2646000"/>
              <a:gd name="connsiteY9" fmla="*/ 5656664 h 5761841"/>
              <a:gd name="connsiteX10" fmla="*/ 0 w 2646000"/>
              <a:gd name="connsiteY10" fmla="*/ 5602809 h 5761841"/>
              <a:gd name="connsiteX11" fmla="*/ 0 w 2646000"/>
              <a:gd name="connsiteY11" fmla="*/ 5496715 h 5761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46000" h="5761841">
                <a:moveTo>
                  <a:pt x="0" y="0"/>
                </a:moveTo>
                <a:lnTo>
                  <a:pt x="2646000" y="0"/>
                </a:lnTo>
                <a:lnTo>
                  <a:pt x="2646000" y="5496715"/>
                </a:lnTo>
                <a:lnTo>
                  <a:pt x="2646000" y="5602809"/>
                </a:lnTo>
                <a:lnTo>
                  <a:pt x="2646000" y="5656664"/>
                </a:lnTo>
                <a:cubicBezTo>
                  <a:pt x="2646000" y="5700231"/>
                  <a:pt x="2614901" y="5737610"/>
                  <a:pt x="2570579" y="5753576"/>
                </a:cubicBezTo>
                <a:lnTo>
                  <a:pt x="2522517" y="5761841"/>
                </a:lnTo>
                <a:lnTo>
                  <a:pt x="123484" y="5761841"/>
                </a:lnTo>
                <a:lnTo>
                  <a:pt x="75422" y="5753576"/>
                </a:lnTo>
                <a:cubicBezTo>
                  <a:pt x="31100" y="5737610"/>
                  <a:pt x="0" y="5700231"/>
                  <a:pt x="0" y="5656664"/>
                </a:cubicBezTo>
                <a:lnTo>
                  <a:pt x="0" y="5602809"/>
                </a:lnTo>
                <a:lnTo>
                  <a:pt x="0" y="5496715"/>
                </a:lnTo>
                <a:close/>
              </a:path>
            </a:pathLst>
          </a:cu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 spc="-6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3" name="모서리가 둥근 직사각형 41">
            <a:extLst>
              <a:ext uri="{FF2B5EF4-FFF2-40B4-BE49-F238E27FC236}">
                <a16:creationId xmlns:a16="http://schemas.microsoft.com/office/drawing/2014/main" id="{514F5EFF-FFB0-03C5-B006-6B6096A72360}"/>
              </a:ext>
            </a:extLst>
          </p:cNvPr>
          <p:cNvSpPr/>
          <p:nvPr/>
        </p:nvSpPr>
        <p:spPr>
          <a:xfrm>
            <a:off x="4057791" y="2318854"/>
            <a:ext cx="2137540" cy="3565209"/>
          </a:xfrm>
          <a:prstGeom prst="roundRect">
            <a:avLst>
              <a:gd name="adj" fmla="val 3436"/>
            </a:avLst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endParaRPr kumimoji="1" lang="ko-Kore-KR" altLang="en-US" sz="700" spc="-60" dirty="0" err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782D89F5-F9A0-3916-B0B6-02086FE927BB}"/>
              </a:ext>
            </a:extLst>
          </p:cNvPr>
          <p:cNvSpPr txBox="1"/>
          <p:nvPr/>
        </p:nvSpPr>
        <p:spPr>
          <a:xfrm>
            <a:off x="4175005" y="2437148"/>
            <a:ext cx="722634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협력사 신청 양식</a:t>
            </a:r>
          </a:p>
        </p:txBody>
      </p:sp>
      <p:cxnSp>
        <p:nvCxnSpPr>
          <p:cNvPr id="295" name="직선 연결선 3">
            <a:extLst>
              <a:ext uri="{FF2B5EF4-FFF2-40B4-BE49-F238E27FC236}">
                <a16:creationId xmlns:a16="http://schemas.microsoft.com/office/drawing/2014/main" id="{869E0784-4B75-FC6F-D90E-32F3853D69B5}"/>
              </a:ext>
            </a:extLst>
          </p:cNvPr>
          <p:cNvCxnSpPr/>
          <p:nvPr/>
        </p:nvCxnSpPr>
        <p:spPr>
          <a:xfrm>
            <a:off x="4175005" y="2690214"/>
            <a:ext cx="1899575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6" name="Delete">
            <a:extLst>
              <a:ext uri="{FF2B5EF4-FFF2-40B4-BE49-F238E27FC236}">
                <a16:creationId xmlns:a16="http://schemas.microsoft.com/office/drawing/2014/main" id="{7E67591B-EDFA-FC83-3035-F1F0411DF91D}"/>
              </a:ext>
            </a:extLst>
          </p:cNvPr>
          <p:cNvSpPr>
            <a:spLocks noChangeAspect="1"/>
          </p:cNvSpPr>
          <p:nvPr/>
        </p:nvSpPr>
        <p:spPr bwMode="auto">
          <a:xfrm>
            <a:off x="5939718" y="2442619"/>
            <a:ext cx="109032" cy="122237"/>
          </a:xfrm>
          <a:custGeom>
            <a:avLst/>
            <a:gdLst>
              <a:gd name="T0" fmla="*/ 3 w 77"/>
              <a:gd name="T1" fmla="*/ 0 h 77"/>
              <a:gd name="T2" fmla="*/ 0 w 77"/>
              <a:gd name="T3" fmla="*/ 3 h 77"/>
              <a:gd name="T4" fmla="*/ 36 w 77"/>
              <a:gd name="T5" fmla="*/ 38 h 77"/>
              <a:gd name="T6" fmla="*/ 0 w 77"/>
              <a:gd name="T7" fmla="*/ 74 h 77"/>
              <a:gd name="T8" fmla="*/ 3 w 77"/>
              <a:gd name="T9" fmla="*/ 77 h 77"/>
              <a:gd name="T10" fmla="*/ 39 w 77"/>
              <a:gd name="T11" fmla="*/ 41 h 77"/>
              <a:gd name="T12" fmla="*/ 74 w 77"/>
              <a:gd name="T13" fmla="*/ 77 h 77"/>
              <a:gd name="T14" fmla="*/ 77 w 77"/>
              <a:gd name="T15" fmla="*/ 74 h 77"/>
              <a:gd name="T16" fmla="*/ 42 w 77"/>
              <a:gd name="T17" fmla="*/ 38 h 77"/>
              <a:gd name="T18" fmla="*/ 77 w 77"/>
              <a:gd name="T19" fmla="*/ 3 h 77"/>
              <a:gd name="T20" fmla="*/ 74 w 77"/>
              <a:gd name="T21" fmla="*/ 0 h 77"/>
              <a:gd name="T22" fmla="*/ 39 w 77"/>
              <a:gd name="T23" fmla="*/ 35 h 77"/>
              <a:gd name="T24" fmla="*/ 3 w 77"/>
              <a:gd name="T25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" h="77">
                <a:moveTo>
                  <a:pt x="3" y="0"/>
                </a:moveTo>
                <a:lnTo>
                  <a:pt x="0" y="3"/>
                </a:lnTo>
                <a:lnTo>
                  <a:pt x="36" y="38"/>
                </a:lnTo>
                <a:lnTo>
                  <a:pt x="0" y="74"/>
                </a:lnTo>
                <a:lnTo>
                  <a:pt x="3" y="77"/>
                </a:lnTo>
                <a:lnTo>
                  <a:pt x="39" y="41"/>
                </a:lnTo>
                <a:lnTo>
                  <a:pt x="74" y="77"/>
                </a:lnTo>
                <a:lnTo>
                  <a:pt x="77" y="74"/>
                </a:lnTo>
                <a:lnTo>
                  <a:pt x="42" y="38"/>
                </a:lnTo>
                <a:lnTo>
                  <a:pt x="77" y="3"/>
                </a:lnTo>
                <a:lnTo>
                  <a:pt x="74" y="0"/>
                </a:lnTo>
                <a:lnTo>
                  <a:pt x="39" y="35"/>
                </a:lnTo>
                <a:lnTo>
                  <a:pt x="3" y="0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258D0A9E-D1D5-B2EA-2183-95FBE3689E3B}"/>
              </a:ext>
            </a:extLst>
          </p:cNvPr>
          <p:cNvSpPr txBox="1"/>
          <p:nvPr/>
        </p:nvSpPr>
        <p:spPr>
          <a:xfrm>
            <a:off x="4200587" y="2779915"/>
            <a:ext cx="267381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총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9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건</a:t>
            </a:r>
          </a:p>
        </p:txBody>
      </p:sp>
      <p:cxnSp>
        <p:nvCxnSpPr>
          <p:cNvPr id="298" name="직선 연결선 3">
            <a:extLst>
              <a:ext uri="{FF2B5EF4-FFF2-40B4-BE49-F238E27FC236}">
                <a16:creationId xmlns:a16="http://schemas.microsoft.com/office/drawing/2014/main" id="{816CAA7A-B87E-2BDB-C86A-A35C49FB248F}"/>
              </a:ext>
            </a:extLst>
          </p:cNvPr>
          <p:cNvCxnSpPr/>
          <p:nvPr/>
        </p:nvCxnSpPr>
        <p:spPr>
          <a:xfrm>
            <a:off x="4194062" y="2975314"/>
            <a:ext cx="1899575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9" name="TextBox 298">
            <a:extLst>
              <a:ext uri="{FF2B5EF4-FFF2-40B4-BE49-F238E27FC236}">
                <a16:creationId xmlns:a16="http://schemas.microsoft.com/office/drawing/2014/main" id="{762922E4-F79D-E757-0774-4CF78F3325F8}"/>
              </a:ext>
            </a:extLst>
          </p:cNvPr>
          <p:cNvSpPr txBox="1"/>
          <p:nvPr/>
        </p:nvSpPr>
        <p:spPr>
          <a:xfrm>
            <a:off x="4278334" y="3044813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계약서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_20240909.doc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0" name="File">
            <a:extLst>
              <a:ext uri="{FF2B5EF4-FFF2-40B4-BE49-F238E27FC236}">
                <a16:creationId xmlns:a16="http://schemas.microsoft.com/office/drawing/2014/main" id="{42058CF2-65FE-DEEE-B30D-FDACCEC0511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204555" y="3090846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1195DCD8-FE49-E886-3D14-1932FA04625A}"/>
              </a:ext>
            </a:extLst>
          </p:cNvPr>
          <p:cNvSpPr txBox="1"/>
          <p:nvPr/>
        </p:nvSpPr>
        <p:spPr>
          <a:xfrm>
            <a:off x="4121906" y="3102879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40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DOC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E4013308-A6F4-4935-3613-7076959C48F1}"/>
              </a:ext>
            </a:extLst>
          </p:cNvPr>
          <p:cNvSpPr txBox="1"/>
          <p:nvPr/>
        </p:nvSpPr>
        <p:spPr>
          <a:xfrm>
            <a:off x="4278334" y="3250774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명세서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_2024</a:t>
            </a: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년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9</a:t>
            </a: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월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.xls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3" name="File">
            <a:extLst>
              <a:ext uri="{FF2B5EF4-FFF2-40B4-BE49-F238E27FC236}">
                <a16:creationId xmlns:a16="http://schemas.microsoft.com/office/drawing/2014/main" id="{F4829501-DBBD-5E02-98FF-CE647BD4865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204555" y="3291943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rgbClr val="00B05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44D98424-CD5A-8B53-D0A0-7EB8B8B19436}"/>
              </a:ext>
            </a:extLst>
          </p:cNvPr>
          <p:cNvSpPr txBox="1"/>
          <p:nvPr/>
        </p:nvSpPr>
        <p:spPr>
          <a:xfrm>
            <a:off x="4121906" y="3303976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en-US" altLang="ko-KR" sz="400" b="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XLS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F61BECB4-5970-5075-AB70-D13516ED8691}"/>
              </a:ext>
            </a:extLst>
          </p:cNvPr>
          <p:cNvSpPr txBox="1"/>
          <p:nvPr/>
        </p:nvSpPr>
        <p:spPr>
          <a:xfrm>
            <a:off x="4278334" y="3447007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회사소개서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_2024_v.1.0.pptx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6" name="File">
            <a:extLst>
              <a:ext uri="{FF2B5EF4-FFF2-40B4-BE49-F238E27FC236}">
                <a16:creationId xmlns:a16="http://schemas.microsoft.com/office/drawing/2014/main" id="{969C4D01-B63B-E09A-1E36-8C5C955B310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204555" y="3493040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rgbClr val="C00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7" name="TextBox 306">
            <a:extLst>
              <a:ext uri="{FF2B5EF4-FFF2-40B4-BE49-F238E27FC236}">
                <a16:creationId xmlns:a16="http://schemas.microsoft.com/office/drawing/2014/main" id="{EB52FB2C-6419-AB48-A7AA-468202D03A55}"/>
              </a:ext>
            </a:extLst>
          </p:cNvPr>
          <p:cNvSpPr txBox="1"/>
          <p:nvPr/>
        </p:nvSpPr>
        <p:spPr>
          <a:xfrm>
            <a:off x="4121906" y="3505073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en-US" altLang="ko-KR" sz="400" b="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PPTX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8" name="TextBox 307">
            <a:extLst>
              <a:ext uri="{FF2B5EF4-FFF2-40B4-BE49-F238E27FC236}">
                <a16:creationId xmlns:a16="http://schemas.microsoft.com/office/drawing/2014/main" id="{D214233D-4AEC-8248-4DFB-C1CA5A756C06}"/>
              </a:ext>
            </a:extLst>
          </p:cNvPr>
          <p:cNvSpPr txBox="1"/>
          <p:nvPr/>
        </p:nvSpPr>
        <p:spPr>
          <a:xfrm>
            <a:off x="4278334" y="3657832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문서샘플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.doc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9" name="File">
            <a:extLst>
              <a:ext uri="{FF2B5EF4-FFF2-40B4-BE49-F238E27FC236}">
                <a16:creationId xmlns:a16="http://schemas.microsoft.com/office/drawing/2014/main" id="{3D74F3EF-79D7-A998-00F1-E793FA8C6BCD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204555" y="3694137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0" name="TextBox 309">
            <a:extLst>
              <a:ext uri="{FF2B5EF4-FFF2-40B4-BE49-F238E27FC236}">
                <a16:creationId xmlns:a16="http://schemas.microsoft.com/office/drawing/2014/main" id="{68C2FC9A-BC60-064C-468C-3E64B00295AA}"/>
              </a:ext>
            </a:extLst>
          </p:cNvPr>
          <p:cNvSpPr txBox="1"/>
          <p:nvPr/>
        </p:nvSpPr>
        <p:spPr>
          <a:xfrm>
            <a:off x="4121906" y="3706170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40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DOC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1" name="TextBox 310">
            <a:extLst>
              <a:ext uri="{FF2B5EF4-FFF2-40B4-BE49-F238E27FC236}">
                <a16:creationId xmlns:a16="http://schemas.microsoft.com/office/drawing/2014/main" id="{A1E0AC41-B781-7396-E6C2-84507441DC9D}"/>
              </a:ext>
            </a:extLst>
          </p:cNvPr>
          <p:cNvSpPr txBox="1"/>
          <p:nvPr/>
        </p:nvSpPr>
        <p:spPr>
          <a:xfrm>
            <a:off x="4278334" y="3854065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회사소개서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_2024_v.1.0.pdf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2" name="File">
            <a:extLst>
              <a:ext uri="{FF2B5EF4-FFF2-40B4-BE49-F238E27FC236}">
                <a16:creationId xmlns:a16="http://schemas.microsoft.com/office/drawing/2014/main" id="{89E68EE9-1DBB-2746-F442-61CBADB41EC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204555" y="3895234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ED162921-E178-7CF9-9A00-65580D515432}"/>
              </a:ext>
            </a:extLst>
          </p:cNvPr>
          <p:cNvSpPr txBox="1"/>
          <p:nvPr/>
        </p:nvSpPr>
        <p:spPr>
          <a:xfrm>
            <a:off x="4121906" y="3907267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en-US" altLang="ko-KR" sz="40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PDF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4" name="TextBox 313">
            <a:extLst>
              <a:ext uri="{FF2B5EF4-FFF2-40B4-BE49-F238E27FC236}">
                <a16:creationId xmlns:a16="http://schemas.microsoft.com/office/drawing/2014/main" id="{95882D85-14BF-BBB9-F802-67B2A5D94253}"/>
              </a:ext>
            </a:extLst>
          </p:cNvPr>
          <p:cNvSpPr txBox="1"/>
          <p:nvPr/>
        </p:nvSpPr>
        <p:spPr>
          <a:xfrm>
            <a:off x="4278334" y="4457356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계약서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_20240909.doc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5" name="File">
            <a:extLst>
              <a:ext uri="{FF2B5EF4-FFF2-40B4-BE49-F238E27FC236}">
                <a16:creationId xmlns:a16="http://schemas.microsoft.com/office/drawing/2014/main" id="{9BEC86F5-C78C-5B69-2D02-2CC9F968B97D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204555" y="4498525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6" name="TextBox 315">
            <a:extLst>
              <a:ext uri="{FF2B5EF4-FFF2-40B4-BE49-F238E27FC236}">
                <a16:creationId xmlns:a16="http://schemas.microsoft.com/office/drawing/2014/main" id="{B25DC7CF-F644-2E53-3FEC-44EBCF344EB0}"/>
              </a:ext>
            </a:extLst>
          </p:cNvPr>
          <p:cNvSpPr txBox="1"/>
          <p:nvPr/>
        </p:nvSpPr>
        <p:spPr>
          <a:xfrm>
            <a:off x="4121906" y="4510558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40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DOC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7" name="TextBox 316">
            <a:extLst>
              <a:ext uri="{FF2B5EF4-FFF2-40B4-BE49-F238E27FC236}">
                <a16:creationId xmlns:a16="http://schemas.microsoft.com/office/drawing/2014/main" id="{CC1FA2BD-E8EB-999F-206D-3CC58ED29903}"/>
              </a:ext>
            </a:extLst>
          </p:cNvPr>
          <p:cNvSpPr txBox="1"/>
          <p:nvPr/>
        </p:nvSpPr>
        <p:spPr>
          <a:xfrm>
            <a:off x="4278334" y="4658453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계약서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_20240909.doc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8" name="File">
            <a:extLst>
              <a:ext uri="{FF2B5EF4-FFF2-40B4-BE49-F238E27FC236}">
                <a16:creationId xmlns:a16="http://schemas.microsoft.com/office/drawing/2014/main" id="{C5652FAB-BB0C-699B-8936-396B55A8CB6D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204555" y="4699622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9" name="TextBox 318">
            <a:extLst>
              <a:ext uri="{FF2B5EF4-FFF2-40B4-BE49-F238E27FC236}">
                <a16:creationId xmlns:a16="http://schemas.microsoft.com/office/drawing/2014/main" id="{0169C77D-F313-E8EA-B759-C4EF1D42A2D0}"/>
              </a:ext>
            </a:extLst>
          </p:cNvPr>
          <p:cNvSpPr txBox="1"/>
          <p:nvPr/>
        </p:nvSpPr>
        <p:spPr>
          <a:xfrm>
            <a:off x="4121906" y="4711655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40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DOC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0" name="TextBox 319">
            <a:extLst>
              <a:ext uri="{FF2B5EF4-FFF2-40B4-BE49-F238E27FC236}">
                <a16:creationId xmlns:a16="http://schemas.microsoft.com/office/drawing/2014/main" id="{326638A3-CE76-733A-803B-6AC36FA255CF}"/>
              </a:ext>
            </a:extLst>
          </p:cNvPr>
          <p:cNvSpPr txBox="1"/>
          <p:nvPr/>
        </p:nvSpPr>
        <p:spPr>
          <a:xfrm>
            <a:off x="4290965" y="3150639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20.00MB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FE4AF360-FDE0-D475-1547-16F071885D9A}"/>
              </a:ext>
            </a:extLst>
          </p:cNvPr>
          <p:cNvSpPr txBox="1"/>
          <p:nvPr/>
        </p:nvSpPr>
        <p:spPr>
          <a:xfrm>
            <a:off x="4290965" y="3340996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13</a:t>
            </a: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.00KB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2" name="TextBox 321">
            <a:extLst>
              <a:ext uri="{FF2B5EF4-FFF2-40B4-BE49-F238E27FC236}">
                <a16:creationId xmlns:a16="http://schemas.microsoft.com/office/drawing/2014/main" id="{2E8B0D72-F444-6796-337B-0473B40DAA34}"/>
              </a:ext>
            </a:extLst>
          </p:cNvPr>
          <p:cNvSpPr txBox="1"/>
          <p:nvPr/>
        </p:nvSpPr>
        <p:spPr>
          <a:xfrm>
            <a:off x="4287708" y="3531352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20.00MB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3" name="TextBox 322">
            <a:extLst>
              <a:ext uri="{FF2B5EF4-FFF2-40B4-BE49-F238E27FC236}">
                <a16:creationId xmlns:a16="http://schemas.microsoft.com/office/drawing/2014/main" id="{FFF3BEDC-971E-6C02-3B46-64C92353822C}"/>
              </a:ext>
            </a:extLst>
          </p:cNvPr>
          <p:cNvSpPr txBox="1"/>
          <p:nvPr/>
        </p:nvSpPr>
        <p:spPr>
          <a:xfrm>
            <a:off x="4287708" y="3751839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.10KB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id="{7636BB15-41A8-84EF-6AFA-5F0B4DD08A5C}"/>
              </a:ext>
            </a:extLst>
          </p:cNvPr>
          <p:cNvSpPr txBox="1"/>
          <p:nvPr/>
        </p:nvSpPr>
        <p:spPr>
          <a:xfrm>
            <a:off x="4287708" y="3941651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20.00KB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C2C812B9-2AD1-A54A-9BE5-8B70DC578EBB}"/>
              </a:ext>
            </a:extLst>
          </p:cNvPr>
          <p:cNvSpPr txBox="1"/>
          <p:nvPr/>
        </p:nvSpPr>
        <p:spPr>
          <a:xfrm>
            <a:off x="4277358" y="4335546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20.00MB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85049DC4-7A81-0273-EEB3-EE1DC4D47ACA}"/>
              </a:ext>
            </a:extLst>
          </p:cNvPr>
          <p:cNvSpPr txBox="1"/>
          <p:nvPr/>
        </p:nvSpPr>
        <p:spPr>
          <a:xfrm>
            <a:off x="4277358" y="4556033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.10KB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7" name="TextBox 326">
            <a:extLst>
              <a:ext uri="{FF2B5EF4-FFF2-40B4-BE49-F238E27FC236}">
                <a16:creationId xmlns:a16="http://schemas.microsoft.com/office/drawing/2014/main" id="{BF747F04-DFF7-4396-30D1-491D4D07E3D7}"/>
              </a:ext>
            </a:extLst>
          </p:cNvPr>
          <p:cNvSpPr txBox="1"/>
          <p:nvPr/>
        </p:nvSpPr>
        <p:spPr>
          <a:xfrm>
            <a:off x="4277358" y="4745845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20.00KB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8" name="사각형: 둥근 모서리 327">
            <a:extLst>
              <a:ext uri="{FF2B5EF4-FFF2-40B4-BE49-F238E27FC236}">
                <a16:creationId xmlns:a16="http://schemas.microsoft.com/office/drawing/2014/main" id="{F6B78E7C-31DB-5D95-F6E0-E7E1598C7B24}"/>
              </a:ext>
            </a:extLst>
          </p:cNvPr>
          <p:cNvSpPr/>
          <p:nvPr/>
        </p:nvSpPr>
        <p:spPr>
          <a:xfrm>
            <a:off x="5374332" y="2756987"/>
            <a:ext cx="691370" cy="179034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전체 다운로드</a:t>
            </a:r>
          </a:p>
        </p:txBody>
      </p:sp>
      <p:sp>
        <p:nvSpPr>
          <p:cNvPr id="329" name="Download">
            <a:extLst>
              <a:ext uri="{FF2B5EF4-FFF2-40B4-BE49-F238E27FC236}">
                <a16:creationId xmlns:a16="http://schemas.microsoft.com/office/drawing/2014/main" id="{A8B7B4F3-F025-12AD-E7BF-03977962919D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947852" y="3126258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0" name="Download">
            <a:extLst>
              <a:ext uri="{FF2B5EF4-FFF2-40B4-BE49-F238E27FC236}">
                <a16:creationId xmlns:a16="http://schemas.microsoft.com/office/drawing/2014/main" id="{6E0C6486-9909-F0A6-04CD-E6C4F116301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947464" y="3323951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1" name="Download">
            <a:extLst>
              <a:ext uri="{FF2B5EF4-FFF2-40B4-BE49-F238E27FC236}">
                <a16:creationId xmlns:a16="http://schemas.microsoft.com/office/drawing/2014/main" id="{EB2A4B98-D16B-44DF-AF10-032081EC579E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953987" y="3521644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2" name="Download">
            <a:extLst>
              <a:ext uri="{FF2B5EF4-FFF2-40B4-BE49-F238E27FC236}">
                <a16:creationId xmlns:a16="http://schemas.microsoft.com/office/drawing/2014/main" id="{5DED0CAB-2EBE-34CB-EE8C-C40B9BD1F11E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953599" y="3719337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3" name="Download">
            <a:extLst>
              <a:ext uri="{FF2B5EF4-FFF2-40B4-BE49-F238E27FC236}">
                <a16:creationId xmlns:a16="http://schemas.microsoft.com/office/drawing/2014/main" id="{97AF3457-3A6B-8B8A-8D14-A28B779748C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948574" y="3917030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4" name="Download">
            <a:extLst>
              <a:ext uri="{FF2B5EF4-FFF2-40B4-BE49-F238E27FC236}">
                <a16:creationId xmlns:a16="http://schemas.microsoft.com/office/drawing/2014/main" id="{1D01403A-EA21-DB5E-E3F5-E73D1A18781F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951365" y="4510108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5" name="Download">
            <a:extLst>
              <a:ext uri="{FF2B5EF4-FFF2-40B4-BE49-F238E27FC236}">
                <a16:creationId xmlns:a16="http://schemas.microsoft.com/office/drawing/2014/main" id="{D8ED462D-5822-DC58-71C4-26F2D5DB9488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949242" y="4707798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7" name="TextBox 336">
            <a:extLst>
              <a:ext uri="{FF2B5EF4-FFF2-40B4-BE49-F238E27FC236}">
                <a16:creationId xmlns:a16="http://schemas.microsoft.com/office/drawing/2014/main" id="{2B8974CB-F3E7-EB33-3D9D-547AA5033333}"/>
              </a:ext>
            </a:extLst>
          </p:cNvPr>
          <p:cNvSpPr txBox="1"/>
          <p:nvPr/>
        </p:nvSpPr>
        <p:spPr>
          <a:xfrm>
            <a:off x="4278334" y="4055162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문서샘플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.html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8" name="File">
            <a:extLst>
              <a:ext uri="{FF2B5EF4-FFF2-40B4-BE49-F238E27FC236}">
                <a16:creationId xmlns:a16="http://schemas.microsoft.com/office/drawing/2014/main" id="{7EF46FC7-B570-2EF7-6E72-F8D088F2E28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204555" y="4096331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rgbClr val="2EA5AD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9" name="TextBox 338">
            <a:extLst>
              <a:ext uri="{FF2B5EF4-FFF2-40B4-BE49-F238E27FC236}">
                <a16:creationId xmlns:a16="http://schemas.microsoft.com/office/drawing/2014/main" id="{862C487B-26C8-520F-0558-AE2DB4B17AA2}"/>
              </a:ext>
            </a:extLst>
          </p:cNvPr>
          <p:cNvSpPr txBox="1"/>
          <p:nvPr/>
        </p:nvSpPr>
        <p:spPr>
          <a:xfrm>
            <a:off x="4121906" y="4108364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en-US" altLang="ko-KR" sz="40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Html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0" name="TextBox 339">
            <a:extLst>
              <a:ext uri="{FF2B5EF4-FFF2-40B4-BE49-F238E27FC236}">
                <a16:creationId xmlns:a16="http://schemas.microsoft.com/office/drawing/2014/main" id="{ABB15EA6-B45B-B535-A38F-58F2632DF099}"/>
              </a:ext>
            </a:extLst>
          </p:cNvPr>
          <p:cNvSpPr txBox="1"/>
          <p:nvPr/>
        </p:nvSpPr>
        <p:spPr>
          <a:xfrm>
            <a:off x="4278334" y="4256259"/>
            <a:ext cx="1800015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계약서</a:t>
            </a:r>
            <a:r>
              <a:rPr lang="en-US" altLang="ko-KR" sz="6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_20240909.doc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1" name="File">
            <a:extLst>
              <a:ext uri="{FF2B5EF4-FFF2-40B4-BE49-F238E27FC236}">
                <a16:creationId xmlns:a16="http://schemas.microsoft.com/office/drawing/2014/main" id="{27B50873-DE31-D3E8-9754-59FF893A21F1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204555" y="4297428"/>
            <a:ext cx="115888" cy="161925"/>
          </a:xfrm>
          <a:custGeom>
            <a:avLst/>
            <a:gdLst>
              <a:gd name="T0" fmla="*/ 0 w 480"/>
              <a:gd name="T1" fmla="*/ 0 h 667"/>
              <a:gd name="T2" fmla="*/ 0 w 480"/>
              <a:gd name="T3" fmla="*/ 667 h 667"/>
              <a:gd name="T4" fmla="*/ 480 w 480"/>
              <a:gd name="T5" fmla="*/ 667 h 667"/>
              <a:gd name="T6" fmla="*/ 480 w 480"/>
              <a:gd name="T7" fmla="*/ 195 h 667"/>
              <a:gd name="T8" fmla="*/ 286 w 480"/>
              <a:gd name="T9" fmla="*/ 0 h 667"/>
              <a:gd name="T10" fmla="*/ 0 w 480"/>
              <a:gd name="T11" fmla="*/ 0 h 667"/>
              <a:gd name="T12" fmla="*/ 27 w 480"/>
              <a:gd name="T13" fmla="*/ 27 h 667"/>
              <a:gd name="T14" fmla="*/ 267 w 480"/>
              <a:gd name="T15" fmla="*/ 27 h 667"/>
              <a:gd name="T16" fmla="*/ 267 w 480"/>
              <a:gd name="T17" fmla="*/ 213 h 667"/>
              <a:gd name="T18" fmla="*/ 454 w 480"/>
              <a:gd name="T19" fmla="*/ 213 h 667"/>
              <a:gd name="T20" fmla="*/ 454 w 480"/>
              <a:gd name="T21" fmla="*/ 640 h 667"/>
              <a:gd name="T22" fmla="*/ 27 w 480"/>
              <a:gd name="T23" fmla="*/ 640 h 667"/>
              <a:gd name="T24" fmla="*/ 27 w 480"/>
              <a:gd name="T25" fmla="*/ 27 h 667"/>
              <a:gd name="T26" fmla="*/ 294 w 480"/>
              <a:gd name="T27" fmla="*/ 46 h 667"/>
              <a:gd name="T28" fmla="*/ 435 w 480"/>
              <a:gd name="T29" fmla="*/ 187 h 667"/>
              <a:gd name="T30" fmla="*/ 294 w 480"/>
              <a:gd name="T31" fmla="*/ 187 h 667"/>
              <a:gd name="T32" fmla="*/ 294 w 480"/>
              <a:gd name="T33" fmla="*/ 46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80" h="667">
                <a:moveTo>
                  <a:pt x="0" y="0"/>
                </a:moveTo>
                <a:lnTo>
                  <a:pt x="0" y="667"/>
                </a:lnTo>
                <a:lnTo>
                  <a:pt x="480" y="667"/>
                </a:ln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7" y="27"/>
                </a:moveTo>
                <a:lnTo>
                  <a:pt x="267" y="27"/>
                </a:lnTo>
                <a:lnTo>
                  <a:pt x="267" y="213"/>
                </a:lnTo>
                <a:lnTo>
                  <a:pt x="454" y="213"/>
                </a:lnTo>
                <a:lnTo>
                  <a:pt x="454" y="640"/>
                </a:lnTo>
                <a:lnTo>
                  <a:pt x="27" y="640"/>
                </a:lnTo>
                <a:lnTo>
                  <a:pt x="27" y="27"/>
                </a:lnTo>
                <a:close/>
                <a:moveTo>
                  <a:pt x="294" y="46"/>
                </a:moveTo>
                <a:lnTo>
                  <a:pt x="435" y="187"/>
                </a:lnTo>
                <a:lnTo>
                  <a:pt x="294" y="187"/>
                </a:lnTo>
                <a:lnTo>
                  <a:pt x="294" y="46"/>
                </a:lnTo>
                <a:close/>
              </a:path>
            </a:pathLst>
          </a:custGeom>
          <a:solidFill>
            <a:srgbClr val="0070C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2" name="TextBox 341">
            <a:extLst>
              <a:ext uri="{FF2B5EF4-FFF2-40B4-BE49-F238E27FC236}">
                <a16:creationId xmlns:a16="http://schemas.microsoft.com/office/drawing/2014/main" id="{5B57CE25-0002-530F-2756-2AD60AC5C5AC}"/>
              </a:ext>
            </a:extLst>
          </p:cNvPr>
          <p:cNvSpPr txBox="1"/>
          <p:nvPr/>
        </p:nvSpPr>
        <p:spPr>
          <a:xfrm>
            <a:off x="4121906" y="4309461"/>
            <a:ext cx="267093" cy="15388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400" spc="-7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DOC</a:t>
            </a:r>
            <a:endParaRPr lang="ko-KR" altLang="en-US" sz="400" b="0" spc="-7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3" name="TextBox 342">
            <a:extLst>
              <a:ext uri="{FF2B5EF4-FFF2-40B4-BE49-F238E27FC236}">
                <a16:creationId xmlns:a16="http://schemas.microsoft.com/office/drawing/2014/main" id="{3600C29F-0EAF-4D93-D608-2C319E80980C}"/>
              </a:ext>
            </a:extLst>
          </p:cNvPr>
          <p:cNvSpPr txBox="1"/>
          <p:nvPr/>
        </p:nvSpPr>
        <p:spPr>
          <a:xfrm>
            <a:off x="4280615" y="4145190"/>
            <a:ext cx="554476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13</a:t>
            </a:r>
            <a:r>
              <a:rPr lang="en-US" altLang="ko-KR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.00KB</a:t>
            </a:r>
            <a:endParaRPr lang="ko-KR" altLang="en-US" sz="5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4" name="Download">
            <a:extLst>
              <a:ext uri="{FF2B5EF4-FFF2-40B4-BE49-F238E27FC236}">
                <a16:creationId xmlns:a16="http://schemas.microsoft.com/office/drawing/2014/main" id="{92576CCD-823F-4F1B-ADDB-67C4AB679F0F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948186" y="4114722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5" name="Download">
            <a:extLst>
              <a:ext uri="{FF2B5EF4-FFF2-40B4-BE49-F238E27FC236}">
                <a16:creationId xmlns:a16="http://schemas.microsoft.com/office/drawing/2014/main" id="{36B218E2-47E7-AA6B-3BF9-696DB831F60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951753" y="4312415"/>
            <a:ext cx="126612" cy="126821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0" name="TextBox 369">
            <a:extLst>
              <a:ext uri="{FF2B5EF4-FFF2-40B4-BE49-F238E27FC236}">
                <a16:creationId xmlns:a16="http://schemas.microsoft.com/office/drawing/2014/main" id="{8DDC58C3-E603-EFBD-62A4-C47542F2DDD0}"/>
              </a:ext>
            </a:extLst>
          </p:cNvPr>
          <p:cNvSpPr txBox="1"/>
          <p:nvPr/>
        </p:nvSpPr>
        <p:spPr>
          <a:xfrm>
            <a:off x="4004348" y="1505945"/>
            <a:ext cx="227398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다운로드 로딩 처리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71" name="TextBox 370">
            <a:extLst>
              <a:ext uri="{FF2B5EF4-FFF2-40B4-BE49-F238E27FC236}">
                <a16:creationId xmlns:a16="http://schemas.microsoft.com/office/drawing/2014/main" id="{5669052B-9E08-DF13-7AA7-74A56C49B4F7}"/>
              </a:ext>
            </a:extLst>
          </p:cNvPr>
          <p:cNvSpPr txBox="1"/>
          <p:nvPr/>
        </p:nvSpPr>
        <p:spPr>
          <a:xfrm>
            <a:off x="1285678" y="1497067"/>
            <a:ext cx="227398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첨부파일 컴포넌트 선택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72" name="TextBox 371">
            <a:extLst>
              <a:ext uri="{FF2B5EF4-FFF2-40B4-BE49-F238E27FC236}">
                <a16:creationId xmlns:a16="http://schemas.microsoft.com/office/drawing/2014/main" id="{43F41781-0CF1-FAE1-8CDA-962063C6EDAA}"/>
              </a:ext>
            </a:extLst>
          </p:cNvPr>
          <p:cNvSpPr txBox="1"/>
          <p:nvPr/>
        </p:nvSpPr>
        <p:spPr>
          <a:xfrm>
            <a:off x="6731130" y="1505945"/>
            <a:ext cx="227398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다운로드 완료 메시지 출력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73" name="자유형: 도형 372">
            <a:extLst>
              <a:ext uri="{FF2B5EF4-FFF2-40B4-BE49-F238E27FC236}">
                <a16:creationId xmlns:a16="http://schemas.microsoft.com/office/drawing/2014/main" id="{B42444D5-7B00-4FF9-D06D-0EA460F62E77}"/>
              </a:ext>
            </a:extLst>
          </p:cNvPr>
          <p:cNvSpPr/>
          <p:nvPr/>
        </p:nvSpPr>
        <p:spPr>
          <a:xfrm>
            <a:off x="3995150" y="1716329"/>
            <a:ext cx="2293083" cy="458474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rgbClr val="323232">
              <a:alpha val="60000"/>
            </a:srgbClr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74" name="그룹 373">
            <a:extLst>
              <a:ext uri="{FF2B5EF4-FFF2-40B4-BE49-F238E27FC236}">
                <a16:creationId xmlns:a16="http://schemas.microsoft.com/office/drawing/2014/main" id="{2CFC63AF-5249-D408-9667-6753D15D5951}"/>
              </a:ext>
            </a:extLst>
          </p:cNvPr>
          <p:cNvGrpSpPr/>
          <p:nvPr/>
        </p:nvGrpSpPr>
        <p:grpSpPr>
          <a:xfrm>
            <a:off x="4118577" y="3808293"/>
            <a:ext cx="2040566" cy="501712"/>
            <a:chOff x="4074187" y="3533091"/>
            <a:chExt cx="2040566" cy="501712"/>
          </a:xfrm>
        </p:grpSpPr>
        <p:sp>
          <p:nvSpPr>
            <p:cNvPr id="375" name="사각형: 둥근 모서리 374">
              <a:extLst>
                <a:ext uri="{FF2B5EF4-FFF2-40B4-BE49-F238E27FC236}">
                  <a16:creationId xmlns:a16="http://schemas.microsoft.com/office/drawing/2014/main" id="{D5C5075A-A5B4-C781-5734-24E72C1749CD}"/>
                </a:ext>
              </a:extLst>
            </p:cNvPr>
            <p:cNvSpPr/>
            <p:nvPr/>
          </p:nvSpPr>
          <p:spPr>
            <a:xfrm>
              <a:off x="4074187" y="3535259"/>
              <a:ext cx="2040566" cy="499544"/>
            </a:xfrm>
            <a:prstGeom prst="roundRect">
              <a:avLst/>
            </a:prstGeom>
            <a:solidFill>
              <a:schemeClr val="tx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76" name="TextBox 375">
              <a:extLst>
                <a:ext uri="{FF2B5EF4-FFF2-40B4-BE49-F238E27FC236}">
                  <a16:creationId xmlns:a16="http://schemas.microsoft.com/office/drawing/2014/main" id="{F184545F-4000-68BF-4D6E-D238BB54ACCD}"/>
                </a:ext>
              </a:extLst>
            </p:cNvPr>
            <p:cNvSpPr txBox="1"/>
            <p:nvPr/>
          </p:nvSpPr>
          <p:spPr>
            <a:xfrm>
              <a:off x="4113858" y="3745014"/>
              <a:ext cx="1964631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7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전체 다운로드 </a:t>
              </a:r>
              <a:r>
                <a:rPr lang="en-US" altLang="ko-KR" sz="7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5.00 MB / 20.OO MB </a:t>
              </a:r>
              <a:r>
                <a:rPr lang="ko-KR" altLang="en-US" sz="7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진행중</a:t>
              </a:r>
              <a:endParaRPr lang="ko-KR" altLang="en-US" sz="700" b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377" name="직선 연결선 376">
              <a:extLst>
                <a:ext uri="{FF2B5EF4-FFF2-40B4-BE49-F238E27FC236}">
                  <a16:creationId xmlns:a16="http://schemas.microsoft.com/office/drawing/2014/main" id="{EAB5C11C-DCC6-D4DA-B44A-5F309474F74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200587" y="3700629"/>
              <a:ext cx="1756711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78" name="직선 연결선 377">
              <a:extLst>
                <a:ext uri="{FF2B5EF4-FFF2-40B4-BE49-F238E27FC236}">
                  <a16:creationId xmlns:a16="http://schemas.microsoft.com/office/drawing/2014/main" id="{C5D04757-7B83-B883-B113-AA05C57A0A1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196679" y="3700709"/>
              <a:ext cx="1367875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379" name="TextBox 378">
              <a:extLst>
                <a:ext uri="{FF2B5EF4-FFF2-40B4-BE49-F238E27FC236}">
                  <a16:creationId xmlns:a16="http://schemas.microsoft.com/office/drawing/2014/main" id="{4F3C6EB6-150D-CBD5-0734-CD95C94207BD}"/>
                </a:ext>
              </a:extLst>
            </p:cNvPr>
            <p:cNvSpPr txBox="1"/>
            <p:nvPr/>
          </p:nvSpPr>
          <p:spPr>
            <a:xfrm>
              <a:off x="5690029" y="3533091"/>
              <a:ext cx="343284" cy="184666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r">
                <a:buClrTx/>
              </a:pPr>
              <a:r>
                <a:rPr lang="en-US" altLang="ko-KR" sz="6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7/9</a:t>
              </a:r>
              <a:endParaRPr lang="ko-KR" altLang="en-US" sz="600" b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80" name="그룹 379">
            <a:extLst>
              <a:ext uri="{FF2B5EF4-FFF2-40B4-BE49-F238E27FC236}">
                <a16:creationId xmlns:a16="http://schemas.microsoft.com/office/drawing/2014/main" id="{97E8C992-6B52-5FC3-316F-38B19C38F579}"/>
              </a:ext>
            </a:extLst>
          </p:cNvPr>
          <p:cNvGrpSpPr/>
          <p:nvPr/>
        </p:nvGrpSpPr>
        <p:grpSpPr>
          <a:xfrm>
            <a:off x="3983230" y="1721959"/>
            <a:ext cx="2297400" cy="217809"/>
            <a:chOff x="1752737" y="2422502"/>
            <a:chExt cx="1754018" cy="185937"/>
          </a:xfrm>
        </p:grpSpPr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B516A05C-530A-AC89-50EE-6FB640A975E1}"/>
                </a:ext>
              </a:extLst>
            </p:cNvPr>
            <p:cNvSpPr/>
            <p:nvPr userDrawn="1"/>
          </p:nvSpPr>
          <p:spPr>
            <a:xfrm>
              <a:off x="1752737" y="2422502"/>
              <a:ext cx="1754018" cy="185937"/>
            </a:xfrm>
            <a:custGeom>
              <a:avLst/>
              <a:gdLst>
                <a:gd name="connsiteX0" fmla="*/ 117608 w 2520000"/>
                <a:gd name="connsiteY0" fmla="*/ 0 h 267135"/>
                <a:gd name="connsiteX1" fmla="*/ 491012 w 2520000"/>
                <a:gd name="connsiteY1" fmla="*/ 0 h 267135"/>
                <a:gd name="connsiteX2" fmla="*/ 491012 w 2520000"/>
                <a:gd name="connsiteY2" fmla="*/ 98806 h 267135"/>
                <a:gd name="connsiteX3" fmla="*/ 554785 w 2520000"/>
                <a:gd name="connsiteY3" fmla="*/ 162579 h 267135"/>
                <a:gd name="connsiteX4" fmla="*/ 1965215 w 2520000"/>
                <a:gd name="connsiteY4" fmla="*/ 162579 h 267135"/>
                <a:gd name="connsiteX5" fmla="*/ 2028988 w 2520000"/>
                <a:gd name="connsiteY5" fmla="*/ 98806 h 267135"/>
                <a:gd name="connsiteX6" fmla="*/ 2028988 w 2520000"/>
                <a:gd name="connsiteY6" fmla="*/ 0 h 267135"/>
                <a:gd name="connsiteX7" fmla="*/ 2402392 w 2520000"/>
                <a:gd name="connsiteY7" fmla="*/ 0 h 267135"/>
                <a:gd name="connsiteX8" fmla="*/ 2520000 w 2520000"/>
                <a:gd name="connsiteY8" fmla="*/ 117608 h 267135"/>
                <a:gd name="connsiteX9" fmla="*/ 2520000 w 2520000"/>
                <a:gd name="connsiteY9" fmla="*/ 267135 h 267135"/>
                <a:gd name="connsiteX10" fmla="*/ 0 w 2520000"/>
                <a:gd name="connsiteY10" fmla="*/ 267135 h 267135"/>
                <a:gd name="connsiteX11" fmla="*/ 0 w 2520000"/>
                <a:gd name="connsiteY11" fmla="*/ 117608 h 267135"/>
                <a:gd name="connsiteX12" fmla="*/ 117608 w 2520000"/>
                <a:gd name="connsiteY12" fmla="*/ 0 h 26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0000" h="267135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267135"/>
                  </a:lnTo>
                  <a:lnTo>
                    <a:pt x="0" y="267135"/>
                  </a:ln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rgbClr val="7F7F7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lvl="0" algn="ctr">
                <a:lnSpc>
                  <a:spcPct val="125000"/>
                </a:lnSpc>
              </a:pPr>
              <a:endParaRPr lang="ko-KR" altLang="en-US" sz="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382" name="Picture 2">
              <a:extLst>
                <a:ext uri="{FF2B5EF4-FFF2-40B4-BE49-F238E27FC236}">
                  <a16:creationId xmlns:a16="http://schemas.microsoft.com/office/drawing/2014/main" id="{B11C2F81-C076-CE03-00FF-04A39C9D1C1E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C6C8C7"/>
                </a:clrFrom>
                <a:clrTo>
                  <a:srgbClr val="C6C8C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23" t="22211" r="12639" b="53037"/>
            <a:stretch/>
          </p:blipFill>
          <p:spPr bwMode="auto">
            <a:xfrm>
              <a:off x="3181037" y="2479525"/>
              <a:ext cx="260593" cy="685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3" name="TextBox 382">
              <a:extLst>
                <a:ext uri="{FF2B5EF4-FFF2-40B4-BE49-F238E27FC236}">
                  <a16:creationId xmlns:a16="http://schemas.microsoft.com/office/drawing/2014/main" id="{B049E9C5-7E72-2E86-4C52-038A045526D2}"/>
                </a:ext>
              </a:extLst>
            </p:cNvPr>
            <p:cNvSpPr txBox="1"/>
            <p:nvPr userDrawn="1"/>
          </p:nvSpPr>
          <p:spPr>
            <a:xfrm>
              <a:off x="1844024" y="2465993"/>
              <a:ext cx="194874" cy="9562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l"/>
              <a:r>
                <a:rPr kumimoji="1" lang="en-US" altLang="ko-KR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12 : 30</a:t>
              </a:r>
              <a:endParaRPr kumimoji="1" lang="ko-KR" altLang="en-US" sz="700" b="0" kern="1200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6A39E2E8-F3FA-04AB-63F7-261BAB78B425}"/>
                </a:ext>
              </a:extLst>
            </p:cNvPr>
            <p:cNvSpPr/>
            <p:nvPr userDrawn="1"/>
          </p:nvSpPr>
          <p:spPr>
            <a:xfrm>
              <a:off x="2205394" y="2438821"/>
              <a:ext cx="848705" cy="62684"/>
            </a:xfrm>
            <a:custGeom>
              <a:avLst/>
              <a:gdLst>
                <a:gd name="connsiteX0" fmla="*/ 0 w 1329304"/>
                <a:gd name="connsiteY0" fmla="*/ 0 h 80010"/>
                <a:gd name="connsiteX1" fmla="*/ 1329304 w 1329304"/>
                <a:gd name="connsiteY1" fmla="*/ 0 h 80010"/>
                <a:gd name="connsiteX2" fmla="*/ 1329304 w 1329304"/>
                <a:gd name="connsiteY2" fmla="*/ 25067 h 80010"/>
                <a:gd name="connsiteX3" fmla="*/ 1274361 w 1329304"/>
                <a:gd name="connsiteY3" fmla="*/ 80010 h 80010"/>
                <a:gd name="connsiteX4" fmla="*/ 54943 w 1329304"/>
                <a:gd name="connsiteY4" fmla="*/ 80010 h 80010"/>
                <a:gd name="connsiteX5" fmla="*/ 0 w 1329304"/>
                <a:gd name="connsiteY5" fmla="*/ 25067 h 80010"/>
                <a:gd name="connsiteX6" fmla="*/ 0 w 1329304"/>
                <a:gd name="connsiteY6" fmla="*/ 0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9304" h="80010">
                  <a:moveTo>
                    <a:pt x="0" y="0"/>
                  </a:moveTo>
                  <a:lnTo>
                    <a:pt x="1329304" y="0"/>
                  </a:lnTo>
                  <a:lnTo>
                    <a:pt x="1329304" y="25067"/>
                  </a:lnTo>
                  <a:cubicBezTo>
                    <a:pt x="1329304" y="55411"/>
                    <a:pt x="1304705" y="80010"/>
                    <a:pt x="1274361" y="80010"/>
                  </a:cubicBezTo>
                  <a:lnTo>
                    <a:pt x="54943" y="80010"/>
                  </a:lnTo>
                  <a:cubicBezTo>
                    <a:pt x="24599" y="80010"/>
                    <a:pt x="0" y="55411"/>
                    <a:pt x="0" y="2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72596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1B34102-6F2C-8F39-51FD-B13659F873EE}"/>
              </a:ext>
            </a:extLst>
          </p:cNvPr>
          <p:cNvSpPr txBox="1"/>
          <p:nvPr/>
        </p:nvSpPr>
        <p:spPr>
          <a:xfrm>
            <a:off x="372860" y="1642373"/>
            <a:ext cx="4580140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2.5.1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이미지 업로드</a:t>
            </a:r>
          </a:p>
        </p:txBody>
      </p: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93BF79F2-3C86-269C-144F-11C987078072}"/>
              </a:ext>
            </a:extLst>
          </p:cNvPr>
          <p:cNvGrpSpPr/>
          <p:nvPr/>
        </p:nvGrpSpPr>
        <p:grpSpPr>
          <a:xfrm>
            <a:off x="577857" y="2182365"/>
            <a:ext cx="2640533" cy="206493"/>
            <a:chOff x="577857" y="1793425"/>
            <a:chExt cx="2640533" cy="206493"/>
          </a:xfrm>
        </p:grpSpPr>
        <p:sp>
          <p:nvSpPr>
            <p:cNvPr id="3" name="모서리가 둥근 직사각형 15">
              <a:extLst>
                <a:ext uri="{FF2B5EF4-FFF2-40B4-BE49-F238E27FC236}">
                  <a16:creationId xmlns:a16="http://schemas.microsoft.com/office/drawing/2014/main" id="{87D52D13-D829-46B5-712E-8207270CCC0E}"/>
                </a:ext>
              </a:extLst>
            </p:cNvPr>
            <p:cNvSpPr/>
            <p:nvPr/>
          </p:nvSpPr>
          <p:spPr>
            <a:xfrm>
              <a:off x="1068481" y="1793425"/>
              <a:ext cx="2149909" cy="202579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en-US" altLang="ko-KR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 </a:t>
              </a:r>
              <a:r>
                <a:rPr kumimoji="1" lang="ko-KR" altLang="en-US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사진 추가</a:t>
              </a:r>
              <a:endParaRPr kumimoji="1" lang="ko-Kore-KR" altLang="en-US" sz="700" spc="-6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9702B3F-3383-C841-500F-14D51C75D900}"/>
                </a:ext>
              </a:extLst>
            </p:cNvPr>
            <p:cNvSpPr txBox="1"/>
            <p:nvPr/>
          </p:nvSpPr>
          <p:spPr>
            <a:xfrm>
              <a:off x="577857" y="1799863"/>
              <a:ext cx="1005530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7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기본형</a:t>
              </a:r>
            </a:p>
          </p:txBody>
        </p:sp>
      </p:grpSp>
      <p:grpSp>
        <p:nvGrpSpPr>
          <p:cNvPr id="461" name="그룹 460">
            <a:extLst>
              <a:ext uri="{FF2B5EF4-FFF2-40B4-BE49-F238E27FC236}">
                <a16:creationId xmlns:a16="http://schemas.microsoft.com/office/drawing/2014/main" id="{70438017-4946-A6CD-9660-8DDE1CA65E1D}"/>
              </a:ext>
            </a:extLst>
          </p:cNvPr>
          <p:cNvGrpSpPr/>
          <p:nvPr/>
        </p:nvGrpSpPr>
        <p:grpSpPr>
          <a:xfrm>
            <a:off x="3590276" y="2180864"/>
            <a:ext cx="2640533" cy="209494"/>
            <a:chOff x="3947471" y="1794506"/>
            <a:chExt cx="2640533" cy="209494"/>
          </a:xfrm>
        </p:grpSpPr>
        <p:sp>
          <p:nvSpPr>
            <p:cNvPr id="16" name="모서리가 둥근 직사각형 15">
              <a:extLst>
                <a:ext uri="{FF2B5EF4-FFF2-40B4-BE49-F238E27FC236}">
                  <a16:creationId xmlns:a16="http://schemas.microsoft.com/office/drawing/2014/main" id="{0DD597EC-F9E0-D4A9-E3BA-B0027C5D7A03}"/>
                </a:ext>
              </a:extLst>
            </p:cNvPr>
            <p:cNvSpPr/>
            <p:nvPr/>
          </p:nvSpPr>
          <p:spPr>
            <a:xfrm>
              <a:off x="4438095" y="1794506"/>
              <a:ext cx="2149909" cy="202579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rgbClr val="2279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en-US" altLang="ko-KR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 </a:t>
              </a:r>
              <a:r>
                <a:rPr kumimoji="1" lang="ko-KR" altLang="en-US" sz="700" spc="-60" dirty="0">
                  <a:solidFill>
                    <a:srgbClr val="22798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사진 추가</a:t>
              </a:r>
              <a:endParaRPr kumimoji="1" lang="ko-Kore-KR" altLang="en-US" sz="700" spc="-60" dirty="0" err="1">
                <a:solidFill>
                  <a:srgbClr val="22798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07BE681-9598-9B02-F154-10FEC52DF9CA}"/>
                </a:ext>
              </a:extLst>
            </p:cNvPr>
            <p:cNvSpPr txBox="1"/>
            <p:nvPr/>
          </p:nvSpPr>
          <p:spPr>
            <a:xfrm>
              <a:off x="3947471" y="1803945"/>
              <a:ext cx="1005530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7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선택 시</a:t>
              </a:r>
              <a:endPara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460" name="그룹 459">
            <a:extLst>
              <a:ext uri="{FF2B5EF4-FFF2-40B4-BE49-F238E27FC236}">
                <a16:creationId xmlns:a16="http://schemas.microsoft.com/office/drawing/2014/main" id="{4303547A-FEA8-180A-521A-831B9204AF87}"/>
              </a:ext>
            </a:extLst>
          </p:cNvPr>
          <p:cNvGrpSpPr/>
          <p:nvPr/>
        </p:nvGrpSpPr>
        <p:grpSpPr>
          <a:xfrm>
            <a:off x="6602695" y="2180864"/>
            <a:ext cx="2640533" cy="209494"/>
            <a:chOff x="5637322" y="2350879"/>
            <a:chExt cx="2640533" cy="209494"/>
          </a:xfrm>
        </p:grpSpPr>
        <p:sp>
          <p:nvSpPr>
            <p:cNvPr id="22" name="모서리가 둥근 직사각형 15">
              <a:extLst>
                <a:ext uri="{FF2B5EF4-FFF2-40B4-BE49-F238E27FC236}">
                  <a16:creationId xmlns:a16="http://schemas.microsoft.com/office/drawing/2014/main" id="{D81EECA1-03A1-2F75-4BA8-AADD3EC03B59}"/>
                </a:ext>
              </a:extLst>
            </p:cNvPr>
            <p:cNvSpPr/>
            <p:nvPr/>
          </p:nvSpPr>
          <p:spPr>
            <a:xfrm>
              <a:off x="6127946" y="2350879"/>
              <a:ext cx="2149909" cy="202579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en-US" altLang="ko-KR" sz="700" spc="-60" dirty="0">
                  <a:solidFill>
                    <a:srgbClr val="7F7F7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 </a:t>
              </a:r>
              <a:r>
                <a:rPr kumimoji="1" lang="ko-KR" altLang="en-US" sz="700" spc="-60" dirty="0">
                  <a:solidFill>
                    <a:srgbClr val="7F7F7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사진 추가</a:t>
              </a:r>
              <a:endParaRPr kumimoji="1" lang="ko-Kore-KR" altLang="en-US" sz="700" spc="-60" dirty="0" err="1">
                <a:solidFill>
                  <a:srgbClr val="7F7F7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3F9E2C5-D91F-927D-DDBE-D3C55D76FB19}"/>
                </a:ext>
              </a:extLst>
            </p:cNvPr>
            <p:cNvSpPr txBox="1"/>
            <p:nvPr/>
          </p:nvSpPr>
          <p:spPr>
            <a:xfrm>
              <a:off x="5637322" y="2360318"/>
              <a:ext cx="1005530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7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비활성</a:t>
              </a:r>
              <a:endPara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40" name="자유형: 도형 139">
            <a:extLst>
              <a:ext uri="{FF2B5EF4-FFF2-40B4-BE49-F238E27FC236}">
                <a16:creationId xmlns:a16="http://schemas.microsoft.com/office/drawing/2014/main" id="{C2104385-C21D-E367-F288-4780ABA62864}"/>
              </a:ext>
            </a:extLst>
          </p:cNvPr>
          <p:cNvSpPr/>
          <p:nvPr/>
        </p:nvSpPr>
        <p:spPr>
          <a:xfrm>
            <a:off x="1014943" y="3209321"/>
            <a:ext cx="2297400" cy="2889631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2" name="자유형: 도형 141">
            <a:extLst>
              <a:ext uri="{FF2B5EF4-FFF2-40B4-BE49-F238E27FC236}">
                <a16:creationId xmlns:a16="http://schemas.microsoft.com/office/drawing/2014/main" id="{E08F85C0-3B1E-4410-36BF-6DC68C43C441}"/>
              </a:ext>
            </a:extLst>
          </p:cNvPr>
          <p:cNvSpPr/>
          <p:nvPr/>
        </p:nvSpPr>
        <p:spPr>
          <a:xfrm>
            <a:off x="986467" y="3268119"/>
            <a:ext cx="2297400" cy="2866343"/>
          </a:xfrm>
          <a:custGeom>
            <a:avLst/>
            <a:gdLst>
              <a:gd name="connsiteX0" fmla="*/ 0 w 2646000"/>
              <a:gd name="connsiteY0" fmla="*/ 0 h 5761841"/>
              <a:gd name="connsiteX1" fmla="*/ 2646000 w 2646000"/>
              <a:gd name="connsiteY1" fmla="*/ 0 h 5761841"/>
              <a:gd name="connsiteX2" fmla="*/ 2646000 w 2646000"/>
              <a:gd name="connsiteY2" fmla="*/ 5496715 h 5761841"/>
              <a:gd name="connsiteX3" fmla="*/ 2646000 w 2646000"/>
              <a:gd name="connsiteY3" fmla="*/ 5602809 h 5761841"/>
              <a:gd name="connsiteX4" fmla="*/ 2646000 w 2646000"/>
              <a:gd name="connsiteY4" fmla="*/ 5656664 h 5761841"/>
              <a:gd name="connsiteX5" fmla="*/ 2570579 w 2646000"/>
              <a:gd name="connsiteY5" fmla="*/ 5753576 h 5761841"/>
              <a:gd name="connsiteX6" fmla="*/ 2522517 w 2646000"/>
              <a:gd name="connsiteY6" fmla="*/ 5761841 h 5761841"/>
              <a:gd name="connsiteX7" fmla="*/ 123484 w 2646000"/>
              <a:gd name="connsiteY7" fmla="*/ 5761841 h 5761841"/>
              <a:gd name="connsiteX8" fmla="*/ 75422 w 2646000"/>
              <a:gd name="connsiteY8" fmla="*/ 5753576 h 5761841"/>
              <a:gd name="connsiteX9" fmla="*/ 0 w 2646000"/>
              <a:gd name="connsiteY9" fmla="*/ 5656664 h 5761841"/>
              <a:gd name="connsiteX10" fmla="*/ 0 w 2646000"/>
              <a:gd name="connsiteY10" fmla="*/ 5602809 h 5761841"/>
              <a:gd name="connsiteX11" fmla="*/ 0 w 2646000"/>
              <a:gd name="connsiteY11" fmla="*/ 5496715 h 5761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46000" h="5761841">
                <a:moveTo>
                  <a:pt x="0" y="0"/>
                </a:moveTo>
                <a:lnTo>
                  <a:pt x="2646000" y="0"/>
                </a:lnTo>
                <a:lnTo>
                  <a:pt x="2646000" y="5496715"/>
                </a:lnTo>
                <a:lnTo>
                  <a:pt x="2646000" y="5602809"/>
                </a:lnTo>
                <a:lnTo>
                  <a:pt x="2646000" y="5656664"/>
                </a:lnTo>
                <a:cubicBezTo>
                  <a:pt x="2646000" y="5700231"/>
                  <a:pt x="2614901" y="5737610"/>
                  <a:pt x="2570579" y="5753576"/>
                </a:cubicBezTo>
                <a:lnTo>
                  <a:pt x="2522517" y="5761841"/>
                </a:lnTo>
                <a:lnTo>
                  <a:pt x="123484" y="5761841"/>
                </a:lnTo>
                <a:lnTo>
                  <a:pt x="75422" y="5753576"/>
                </a:lnTo>
                <a:cubicBezTo>
                  <a:pt x="31100" y="5737610"/>
                  <a:pt x="0" y="5700231"/>
                  <a:pt x="0" y="5656664"/>
                </a:cubicBezTo>
                <a:lnTo>
                  <a:pt x="0" y="5602809"/>
                </a:lnTo>
                <a:lnTo>
                  <a:pt x="0" y="5496715"/>
                </a:lnTo>
                <a:close/>
              </a:path>
            </a:pathLst>
          </a:cu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 spc="-6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8" name="텍스트 개체 틀 31">
            <a:extLst>
              <a:ext uri="{FF2B5EF4-FFF2-40B4-BE49-F238E27FC236}">
                <a16:creationId xmlns:a16="http://schemas.microsoft.com/office/drawing/2014/main" id="{06C8D321-56DB-C6ED-C2DC-6615048B8945}"/>
              </a:ext>
            </a:extLst>
          </p:cNvPr>
          <p:cNvSpPr txBox="1">
            <a:spLocks/>
          </p:cNvSpPr>
          <p:nvPr/>
        </p:nvSpPr>
        <p:spPr>
          <a:xfrm>
            <a:off x="1271467" y="3397934"/>
            <a:ext cx="1682258" cy="203133"/>
          </a:xfrm>
          <a:prstGeom prst="rect">
            <a:avLst/>
          </a:prstGeom>
          <a:noFill/>
        </p:spPr>
        <p:txBody>
          <a:bodyPr vert="horz" wrap="square" lIns="0" tIns="45720" rIns="91440" bIns="45720" rtlCol="0" anchor="ctr">
            <a:sp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b="1" kern="1200" spc="-6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b="0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정보등록</a:t>
            </a:r>
            <a:endParaRPr lang="ko-Kore-KR" altLang="en-US" b="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149" name="Menu">
            <a:extLst>
              <a:ext uri="{FF2B5EF4-FFF2-40B4-BE49-F238E27FC236}">
                <a16:creationId xmlns:a16="http://schemas.microsoft.com/office/drawing/2014/main" id="{2B95914C-560C-8BD2-7F5D-F5A1562A9398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068028" y="3451638"/>
            <a:ext cx="161925" cy="108941"/>
          </a:xfrm>
          <a:custGeom>
            <a:avLst/>
            <a:gdLst>
              <a:gd name="T0" fmla="*/ 0 w 1411"/>
              <a:gd name="T1" fmla="*/ 0 h 977"/>
              <a:gd name="T2" fmla="*/ 0 w 1411"/>
              <a:gd name="T3" fmla="*/ 108 h 977"/>
              <a:gd name="T4" fmla="*/ 1411 w 1411"/>
              <a:gd name="T5" fmla="*/ 108 h 977"/>
              <a:gd name="T6" fmla="*/ 1411 w 1411"/>
              <a:gd name="T7" fmla="*/ 0 h 977"/>
              <a:gd name="T8" fmla="*/ 0 w 1411"/>
              <a:gd name="T9" fmla="*/ 0 h 977"/>
              <a:gd name="T10" fmla="*/ 0 w 1411"/>
              <a:gd name="T11" fmla="*/ 434 h 977"/>
              <a:gd name="T12" fmla="*/ 0 w 1411"/>
              <a:gd name="T13" fmla="*/ 542 h 977"/>
              <a:gd name="T14" fmla="*/ 1411 w 1411"/>
              <a:gd name="T15" fmla="*/ 542 h 977"/>
              <a:gd name="T16" fmla="*/ 1411 w 1411"/>
              <a:gd name="T17" fmla="*/ 434 h 977"/>
              <a:gd name="T18" fmla="*/ 0 w 1411"/>
              <a:gd name="T19" fmla="*/ 434 h 977"/>
              <a:gd name="T20" fmla="*/ 0 w 1411"/>
              <a:gd name="T21" fmla="*/ 868 h 977"/>
              <a:gd name="T22" fmla="*/ 0 w 1411"/>
              <a:gd name="T23" fmla="*/ 977 h 977"/>
              <a:gd name="T24" fmla="*/ 1411 w 1411"/>
              <a:gd name="T25" fmla="*/ 977 h 977"/>
              <a:gd name="T26" fmla="*/ 1411 w 1411"/>
              <a:gd name="T27" fmla="*/ 868 h 977"/>
              <a:gd name="T28" fmla="*/ 0 w 1411"/>
              <a:gd name="T29" fmla="*/ 868 h 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1" h="977">
                <a:moveTo>
                  <a:pt x="0" y="0"/>
                </a:moveTo>
                <a:lnTo>
                  <a:pt x="0" y="108"/>
                </a:lnTo>
                <a:lnTo>
                  <a:pt x="1411" y="108"/>
                </a:lnTo>
                <a:lnTo>
                  <a:pt x="1411" y="0"/>
                </a:lnTo>
                <a:lnTo>
                  <a:pt x="0" y="0"/>
                </a:lnTo>
                <a:close/>
                <a:moveTo>
                  <a:pt x="0" y="434"/>
                </a:moveTo>
                <a:lnTo>
                  <a:pt x="0" y="542"/>
                </a:lnTo>
                <a:lnTo>
                  <a:pt x="1411" y="542"/>
                </a:lnTo>
                <a:lnTo>
                  <a:pt x="1411" y="434"/>
                </a:lnTo>
                <a:lnTo>
                  <a:pt x="0" y="434"/>
                </a:lnTo>
                <a:close/>
                <a:moveTo>
                  <a:pt x="0" y="868"/>
                </a:moveTo>
                <a:lnTo>
                  <a:pt x="0" y="977"/>
                </a:lnTo>
                <a:lnTo>
                  <a:pt x="1411" y="977"/>
                </a:lnTo>
                <a:lnTo>
                  <a:pt x="1411" y="868"/>
                </a:lnTo>
                <a:lnTo>
                  <a:pt x="0" y="868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150" name="Arrow Left">
            <a:extLst>
              <a:ext uri="{FF2B5EF4-FFF2-40B4-BE49-F238E27FC236}">
                <a16:creationId xmlns:a16="http://schemas.microsoft.com/office/drawing/2014/main" id="{19551303-FF91-8EA4-6B81-89C08BDE58CC}"/>
              </a:ext>
            </a:extLst>
          </p:cNvPr>
          <p:cNvSpPr>
            <a:spLocks noChangeAspect="1"/>
          </p:cNvSpPr>
          <p:nvPr/>
        </p:nvSpPr>
        <p:spPr bwMode="auto">
          <a:xfrm>
            <a:off x="1092997" y="3468758"/>
            <a:ext cx="112713" cy="77815"/>
          </a:xfrm>
          <a:custGeom>
            <a:avLst/>
            <a:gdLst>
              <a:gd name="T0" fmla="*/ 164 w 463"/>
              <a:gd name="T1" fmla="*/ 0 h 326"/>
              <a:gd name="T2" fmla="*/ 155 w 463"/>
              <a:gd name="T3" fmla="*/ 4 h 326"/>
              <a:gd name="T4" fmla="*/ 0 w 463"/>
              <a:gd name="T5" fmla="*/ 159 h 326"/>
              <a:gd name="T6" fmla="*/ 155 w 463"/>
              <a:gd name="T7" fmla="*/ 313 h 326"/>
              <a:gd name="T8" fmla="*/ 174 w 463"/>
              <a:gd name="T9" fmla="*/ 294 h 326"/>
              <a:gd name="T10" fmla="*/ 51 w 463"/>
              <a:gd name="T11" fmla="*/ 172 h 326"/>
              <a:gd name="T12" fmla="*/ 445 w 463"/>
              <a:gd name="T13" fmla="*/ 172 h 326"/>
              <a:gd name="T14" fmla="*/ 445 w 463"/>
              <a:gd name="T15" fmla="*/ 145 h 326"/>
              <a:gd name="T16" fmla="*/ 51 w 463"/>
              <a:gd name="T17" fmla="*/ 145 h 326"/>
              <a:gd name="T18" fmla="*/ 174 w 463"/>
              <a:gd name="T19" fmla="*/ 23 h 326"/>
              <a:gd name="T20" fmla="*/ 164 w 463"/>
              <a:gd name="T21" fmla="*/ 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63" h="326">
                <a:moveTo>
                  <a:pt x="164" y="0"/>
                </a:moveTo>
                <a:cubicBezTo>
                  <a:pt x="161" y="0"/>
                  <a:pt x="157" y="1"/>
                  <a:pt x="155" y="4"/>
                </a:cubicBezTo>
                <a:lnTo>
                  <a:pt x="0" y="159"/>
                </a:lnTo>
                <a:lnTo>
                  <a:pt x="155" y="313"/>
                </a:lnTo>
                <a:cubicBezTo>
                  <a:pt x="167" y="326"/>
                  <a:pt x="187" y="307"/>
                  <a:pt x="174" y="294"/>
                </a:cubicBezTo>
                <a:lnTo>
                  <a:pt x="51" y="172"/>
                </a:lnTo>
                <a:lnTo>
                  <a:pt x="445" y="172"/>
                </a:lnTo>
                <a:cubicBezTo>
                  <a:pt x="463" y="172"/>
                  <a:pt x="463" y="145"/>
                  <a:pt x="445" y="145"/>
                </a:cubicBezTo>
                <a:lnTo>
                  <a:pt x="51" y="145"/>
                </a:lnTo>
                <a:lnTo>
                  <a:pt x="174" y="23"/>
                </a:lnTo>
                <a:cubicBezTo>
                  <a:pt x="182" y="14"/>
                  <a:pt x="176" y="0"/>
                  <a:pt x="164" y="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cxnSp>
        <p:nvCxnSpPr>
          <p:cNvPr id="151" name="직선 연결선 150">
            <a:extLst>
              <a:ext uri="{FF2B5EF4-FFF2-40B4-BE49-F238E27FC236}">
                <a16:creationId xmlns:a16="http://schemas.microsoft.com/office/drawing/2014/main" id="{71B82B58-0B69-4065-78D1-4C95F0784809}"/>
              </a:ext>
            </a:extLst>
          </p:cNvPr>
          <p:cNvCxnSpPr>
            <a:cxnSpLocks/>
          </p:cNvCxnSpPr>
          <p:nvPr/>
        </p:nvCxnSpPr>
        <p:spPr bwMode="auto">
          <a:xfrm>
            <a:off x="984888" y="3644955"/>
            <a:ext cx="2309708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3" name="TextBox 152">
            <a:extLst>
              <a:ext uri="{FF2B5EF4-FFF2-40B4-BE49-F238E27FC236}">
                <a16:creationId xmlns:a16="http://schemas.microsoft.com/office/drawing/2014/main" id="{D8A95CAC-CFFE-0B3C-94E1-406540B970C5}"/>
              </a:ext>
            </a:extLst>
          </p:cNvPr>
          <p:cNvSpPr txBox="1"/>
          <p:nvPr/>
        </p:nvSpPr>
        <p:spPr>
          <a:xfrm>
            <a:off x="1092997" y="3791158"/>
            <a:ext cx="408766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사진 첨부</a:t>
            </a:r>
          </a:p>
        </p:txBody>
      </p:sp>
      <p:cxnSp>
        <p:nvCxnSpPr>
          <p:cNvPr id="154" name="직선 연결선 3">
            <a:extLst>
              <a:ext uri="{FF2B5EF4-FFF2-40B4-BE49-F238E27FC236}">
                <a16:creationId xmlns:a16="http://schemas.microsoft.com/office/drawing/2014/main" id="{F8EE15ED-A23E-9BF3-BDD3-D478C63843F3}"/>
              </a:ext>
            </a:extLst>
          </p:cNvPr>
          <p:cNvCxnSpPr>
            <a:cxnSpLocks/>
          </p:cNvCxnSpPr>
          <p:nvPr/>
        </p:nvCxnSpPr>
        <p:spPr>
          <a:xfrm>
            <a:off x="1075241" y="3999834"/>
            <a:ext cx="2105570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5" name="자유형: 도형 184">
            <a:extLst>
              <a:ext uri="{FF2B5EF4-FFF2-40B4-BE49-F238E27FC236}">
                <a16:creationId xmlns:a16="http://schemas.microsoft.com/office/drawing/2014/main" id="{FD0C8FD4-C3BE-CD3C-C570-4E29512C9E54}"/>
              </a:ext>
            </a:extLst>
          </p:cNvPr>
          <p:cNvSpPr/>
          <p:nvPr/>
        </p:nvSpPr>
        <p:spPr>
          <a:xfrm>
            <a:off x="3688890" y="3322454"/>
            <a:ext cx="2297400" cy="2778956"/>
          </a:xfrm>
          <a:custGeom>
            <a:avLst/>
            <a:gdLst>
              <a:gd name="connsiteX0" fmla="*/ 0 w 2646000"/>
              <a:gd name="connsiteY0" fmla="*/ 0 h 5761841"/>
              <a:gd name="connsiteX1" fmla="*/ 2646000 w 2646000"/>
              <a:gd name="connsiteY1" fmla="*/ 0 h 5761841"/>
              <a:gd name="connsiteX2" fmla="*/ 2646000 w 2646000"/>
              <a:gd name="connsiteY2" fmla="*/ 5496715 h 5761841"/>
              <a:gd name="connsiteX3" fmla="*/ 2646000 w 2646000"/>
              <a:gd name="connsiteY3" fmla="*/ 5602809 h 5761841"/>
              <a:gd name="connsiteX4" fmla="*/ 2646000 w 2646000"/>
              <a:gd name="connsiteY4" fmla="*/ 5656664 h 5761841"/>
              <a:gd name="connsiteX5" fmla="*/ 2570579 w 2646000"/>
              <a:gd name="connsiteY5" fmla="*/ 5753576 h 5761841"/>
              <a:gd name="connsiteX6" fmla="*/ 2522517 w 2646000"/>
              <a:gd name="connsiteY6" fmla="*/ 5761841 h 5761841"/>
              <a:gd name="connsiteX7" fmla="*/ 123484 w 2646000"/>
              <a:gd name="connsiteY7" fmla="*/ 5761841 h 5761841"/>
              <a:gd name="connsiteX8" fmla="*/ 75422 w 2646000"/>
              <a:gd name="connsiteY8" fmla="*/ 5753576 h 5761841"/>
              <a:gd name="connsiteX9" fmla="*/ 0 w 2646000"/>
              <a:gd name="connsiteY9" fmla="*/ 5656664 h 5761841"/>
              <a:gd name="connsiteX10" fmla="*/ 0 w 2646000"/>
              <a:gd name="connsiteY10" fmla="*/ 5602809 h 5761841"/>
              <a:gd name="connsiteX11" fmla="*/ 0 w 2646000"/>
              <a:gd name="connsiteY11" fmla="*/ 5496715 h 5761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46000" h="5761841">
                <a:moveTo>
                  <a:pt x="0" y="0"/>
                </a:moveTo>
                <a:lnTo>
                  <a:pt x="2646000" y="0"/>
                </a:lnTo>
                <a:lnTo>
                  <a:pt x="2646000" y="5496715"/>
                </a:lnTo>
                <a:lnTo>
                  <a:pt x="2646000" y="5602809"/>
                </a:lnTo>
                <a:lnTo>
                  <a:pt x="2646000" y="5656664"/>
                </a:lnTo>
                <a:cubicBezTo>
                  <a:pt x="2646000" y="5700231"/>
                  <a:pt x="2614901" y="5737610"/>
                  <a:pt x="2570579" y="5753576"/>
                </a:cubicBezTo>
                <a:lnTo>
                  <a:pt x="2522517" y="5761841"/>
                </a:lnTo>
                <a:lnTo>
                  <a:pt x="123484" y="5761841"/>
                </a:lnTo>
                <a:lnTo>
                  <a:pt x="75422" y="5753576"/>
                </a:lnTo>
                <a:cubicBezTo>
                  <a:pt x="31100" y="5737610"/>
                  <a:pt x="0" y="5700231"/>
                  <a:pt x="0" y="5656664"/>
                </a:cubicBezTo>
                <a:lnTo>
                  <a:pt x="0" y="5602809"/>
                </a:lnTo>
                <a:lnTo>
                  <a:pt x="0" y="5496715"/>
                </a:lnTo>
                <a:close/>
              </a:path>
            </a:pathLst>
          </a:cu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 spc="-6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45" name="그룹 244">
            <a:extLst>
              <a:ext uri="{FF2B5EF4-FFF2-40B4-BE49-F238E27FC236}">
                <a16:creationId xmlns:a16="http://schemas.microsoft.com/office/drawing/2014/main" id="{983FBCF2-9A71-520C-86C6-37AF96521391}"/>
              </a:ext>
            </a:extLst>
          </p:cNvPr>
          <p:cNvGrpSpPr/>
          <p:nvPr/>
        </p:nvGrpSpPr>
        <p:grpSpPr>
          <a:xfrm>
            <a:off x="3688890" y="3099211"/>
            <a:ext cx="2297400" cy="217809"/>
            <a:chOff x="1752737" y="2422502"/>
            <a:chExt cx="1754018" cy="185937"/>
          </a:xfrm>
        </p:grpSpPr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D8AA649-7691-837C-90E9-F6EF2ECCB230}"/>
                </a:ext>
              </a:extLst>
            </p:cNvPr>
            <p:cNvSpPr/>
            <p:nvPr userDrawn="1"/>
          </p:nvSpPr>
          <p:spPr>
            <a:xfrm>
              <a:off x="1752737" y="2422502"/>
              <a:ext cx="1754018" cy="185937"/>
            </a:xfrm>
            <a:custGeom>
              <a:avLst/>
              <a:gdLst>
                <a:gd name="connsiteX0" fmla="*/ 117608 w 2520000"/>
                <a:gd name="connsiteY0" fmla="*/ 0 h 267135"/>
                <a:gd name="connsiteX1" fmla="*/ 491012 w 2520000"/>
                <a:gd name="connsiteY1" fmla="*/ 0 h 267135"/>
                <a:gd name="connsiteX2" fmla="*/ 491012 w 2520000"/>
                <a:gd name="connsiteY2" fmla="*/ 98806 h 267135"/>
                <a:gd name="connsiteX3" fmla="*/ 554785 w 2520000"/>
                <a:gd name="connsiteY3" fmla="*/ 162579 h 267135"/>
                <a:gd name="connsiteX4" fmla="*/ 1965215 w 2520000"/>
                <a:gd name="connsiteY4" fmla="*/ 162579 h 267135"/>
                <a:gd name="connsiteX5" fmla="*/ 2028988 w 2520000"/>
                <a:gd name="connsiteY5" fmla="*/ 98806 h 267135"/>
                <a:gd name="connsiteX6" fmla="*/ 2028988 w 2520000"/>
                <a:gd name="connsiteY6" fmla="*/ 0 h 267135"/>
                <a:gd name="connsiteX7" fmla="*/ 2402392 w 2520000"/>
                <a:gd name="connsiteY7" fmla="*/ 0 h 267135"/>
                <a:gd name="connsiteX8" fmla="*/ 2520000 w 2520000"/>
                <a:gd name="connsiteY8" fmla="*/ 117608 h 267135"/>
                <a:gd name="connsiteX9" fmla="*/ 2520000 w 2520000"/>
                <a:gd name="connsiteY9" fmla="*/ 267135 h 267135"/>
                <a:gd name="connsiteX10" fmla="*/ 0 w 2520000"/>
                <a:gd name="connsiteY10" fmla="*/ 267135 h 267135"/>
                <a:gd name="connsiteX11" fmla="*/ 0 w 2520000"/>
                <a:gd name="connsiteY11" fmla="*/ 117608 h 267135"/>
                <a:gd name="connsiteX12" fmla="*/ 117608 w 2520000"/>
                <a:gd name="connsiteY12" fmla="*/ 0 h 26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0000" h="267135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267135"/>
                  </a:lnTo>
                  <a:lnTo>
                    <a:pt x="0" y="267135"/>
                  </a:ln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rgbClr val="7F7F7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lvl="0" algn="ctr">
                <a:lnSpc>
                  <a:spcPct val="125000"/>
                </a:lnSpc>
              </a:pPr>
              <a:endParaRPr lang="ko-KR" altLang="en-US" sz="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247" name="Picture 2">
              <a:extLst>
                <a:ext uri="{FF2B5EF4-FFF2-40B4-BE49-F238E27FC236}">
                  <a16:creationId xmlns:a16="http://schemas.microsoft.com/office/drawing/2014/main" id="{4A8023B3-72D4-D7E2-9F43-A24A9F39AD11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C6C8C7"/>
                </a:clrFrom>
                <a:clrTo>
                  <a:srgbClr val="C6C8C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23" t="22211" r="12639" b="53037"/>
            <a:stretch/>
          </p:blipFill>
          <p:spPr bwMode="auto">
            <a:xfrm>
              <a:off x="3181037" y="2479525"/>
              <a:ext cx="260593" cy="685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8C1D1990-5D37-767F-423B-3B6A9FFA62D3}"/>
                </a:ext>
              </a:extLst>
            </p:cNvPr>
            <p:cNvSpPr txBox="1"/>
            <p:nvPr userDrawn="1"/>
          </p:nvSpPr>
          <p:spPr>
            <a:xfrm>
              <a:off x="1844024" y="2465993"/>
              <a:ext cx="194874" cy="9562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l"/>
              <a:r>
                <a:rPr kumimoji="1" lang="en-US" altLang="ko-KR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12 : 30</a:t>
              </a:r>
              <a:endParaRPr kumimoji="1" lang="ko-KR" altLang="en-US" sz="700" b="0" kern="1200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9A2612F7-E3AF-630A-9F9E-87712EE780B9}"/>
                </a:ext>
              </a:extLst>
            </p:cNvPr>
            <p:cNvSpPr/>
            <p:nvPr userDrawn="1"/>
          </p:nvSpPr>
          <p:spPr>
            <a:xfrm>
              <a:off x="2205394" y="2438821"/>
              <a:ext cx="848705" cy="62684"/>
            </a:xfrm>
            <a:custGeom>
              <a:avLst/>
              <a:gdLst>
                <a:gd name="connsiteX0" fmla="*/ 0 w 1329304"/>
                <a:gd name="connsiteY0" fmla="*/ 0 h 80010"/>
                <a:gd name="connsiteX1" fmla="*/ 1329304 w 1329304"/>
                <a:gd name="connsiteY1" fmla="*/ 0 h 80010"/>
                <a:gd name="connsiteX2" fmla="*/ 1329304 w 1329304"/>
                <a:gd name="connsiteY2" fmla="*/ 25067 h 80010"/>
                <a:gd name="connsiteX3" fmla="*/ 1274361 w 1329304"/>
                <a:gd name="connsiteY3" fmla="*/ 80010 h 80010"/>
                <a:gd name="connsiteX4" fmla="*/ 54943 w 1329304"/>
                <a:gd name="connsiteY4" fmla="*/ 80010 h 80010"/>
                <a:gd name="connsiteX5" fmla="*/ 0 w 1329304"/>
                <a:gd name="connsiteY5" fmla="*/ 25067 h 80010"/>
                <a:gd name="connsiteX6" fmla="*/ 0 w 1329304"/>
                <a:gd name="connsiteY6" fmla="*/ 0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9304" h="80010">
                  <a:moveTo>
                    <a:pt x="0" y="0"/>
                  </a:moveTo>
                  <a:lnTo>
                    <a:pt x="1329304" y="0"/>
                  </a:lnTo>
                  <a:lnTo>
                    <a:pt x="1329304" y="25067"/>
                  </a:lnTo>
                  <a:cubicBezTo>
                    <a:pt x="1329304" y="55411"/>
                    <a:pt x="1304705" y="80010"/>
                    <a:pt x="1274361" y="80010"/>
                  </a:cubicBezTo>
                  <a:lnTo>
                    <a:pt x="54943" y="80010"/>
                  </a:lnTo>
                  <a:cubicBezTo>
                    <a:pt x="24599" y="80010"/>
                    <a:pt x="0" y="55411"/>
                    <a:pt x="0" y="2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250" name="모서리가 둥근 직사각형 15">
            <a:extLst>
              <a:ext uri="{FF2B5EF4-FFF2-40B4-BE49-F238E27FC236}">
                <a16:creationId xmlns:a16="http://schemas.microsoft.com/office/drawing/2014/main" id="{7B53DEBC-CC4D-87C3-3253-043036CAAF3F}"/>
              </a:ext>
            </a:extLst>
          </p:cNvPr>
          <p:cNvSpPr/>
          <p:nvPr/>
        </p:nvSpPr>
        <p:spPr>
          <a:xfrm>
            <a:off x="1106033" y="4128940"/>
            <a:ext cx="2054417" cy="222351"/>
          </a:xfrm>
          <a:prstGeom prst="roundRect">
            <a:avLst/>
          </a:prstGeom>
          <a:solidFill>
            <a:srgbClr val="B9D6D5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사진 추가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709A2C9C-77C6-489F-93A5-AEDC63A2E61F}"/>
              </a:ext>
            </a:extLst>
          </p:cNvPr>
          <p:cNvSpPr txBox="1"/>
          <p:nvPr/>
        </p:nvSpPr>
        <p:spPr>
          <a:xfrm>
            <a:off x="1122716" y="4448987"/>
            <a:ext cx="267381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총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0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건</a:t>
            </a:r>
          </a:p>
        </p:txBody>
      </p:sp>
      <p:cxnSp>
        <p:nvCxnSpPr>
          <p:cNvPr id="252" name="직선 연결선 3">
            <a:extLst>
              <a:ext uri="{FF2B5EF4-FFF2-40B4-BE49-F238E27FC236}">
                <a16:creationId xmlns:a16="http://schemas.microsoft.com/office/drawing/2014/main" id="{53D13E09-21C9-A955-71CB-1A284EE27177}"/>
              </a:ext>
            </a:extLst>
          </p:cNvPr>
          <p:cNvCxnSpPr>
            <a:cxnSpLocks/>
          </p:cNvCxnSpPr>
          <p:nvPr/>
        </p:nvCxnSpPr>
        <p:spPr>
          <a:xfrm>
            <a:off x="1116191" y="4644386"/>
            <a:ext cx="2044259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8" name="TextBox 257">
            <a:extLst>
              <a:ext uri="{FF2B5EF4-FFF2-40B4-BE49-F238E27FC236}">
                <a16:creationId xmlns:a16="http://schemas.microsoft.com/office/drawing/2014/main" id="{C8F65B8A-1B06-F407-150E-0C6E54CA38E8}"/>
              </a:ext>
            </a:extLst>
          </p:cNvPr>
          <p:cNvSpPr txBox="1"/>
          <p:nvPr/>
        </p:nvSpPr>
        <p:spPr>
          <a:xfrm>
            <a:off x="1174614" y="5427623"/>
            <a:ext cx="1925898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ko-KR" altLang="en-US" sz="70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첨부된 이미지가 없습니다</a:t>
            </a:r>
            <a:r>
              <a:rPr lang="en-US" altLang="ko-KR" sz="70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700" b="0" dirty="0">
              <a:solidFill>
                <a:schemeClr val="bg1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59" name="Placeholder">
            <a:extLst>
              <a:ext uri="{FF2B5EF4-FFF2-40B4-BE49-F238E27FC236}">
                <a16:creationId xmlns:a16="http://schemas.microsoft.com/office/drawing/2014/main" id="{133634CA-5AAD-04E9-C065-FA7BA04D6FB0}"/>
              </a:ext>
            </a:extLst>
          </p:cNvPr>
          <p:cNvGrpSpPr>
            <a:grpSpLocks noChangeAspect="1"/>
          </p:cNvGrpSpPr>
          <p:nvPr/>
        </p:nvGrpSpPr>
        <p:grpSpPr>
          <a:xfrm>
            <a:off x="2042893" y="5185368"/>
            <a:ext cx="203589" cy="163154"/>
            <a:chOff x="5107122" y="2328044"/>
            <a:chExt cx="1257959" cy="1008112"/>
          </a:xfrm>
          <a:solidFill>
            <a:srgbClr val="FFFFFF"/>
          </a:solidFill>
        </p:grpSpPr>
        <p:sp>
          <p:nvSpPr>
            <p:cNvPr id="260" name="Border">
              <a:extLst>
                <a:ext uri="{FF2B5EF4-FFF2-40B4-BE49-F238E27FC236}">
                  <a16:creationId xmlns:a16="http://schemas.microsoft.com/office/drawing/2014/main" id="{90FAEBB7-1C29-48C1-3C14-8EE9AD155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7122" y="2328044"/>
              <a:ext cx="1257959" cy="1008112"/>
            </a:xfrm>
            <a:prstGeom prst="rect">
              <a:avLst/>
            </a:prstGeom>
            <a:grpFill/>
            <a:ln w="6350">
              <a:solidFill>
                <a:srgbClr val="8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 dirty="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61" name="Picture">
              <a:extLst>
                <a:ext uri="{FF2B5EF4-FFF2-40B4-BE49-F238E27FC236}">
                  <a16:creationId xmlns:a16="http://schemas.microsoft.com/office/drawing/2014/main" id="{C9394158-587E-1C60-D72B-FBEF944A53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98737" y="2457563"/>
              <a:ext cx="1074728" cy="786978"/>
            </a:xfrm>
            <a:custGeom>
              <a:avLst/>
              <a:gdLst>
                <a:gd name="T0" fmla="*/ 0 w 1329"/>
                <a:gd name="T1" fmla="*/ 784 h 969"/>
                <a:gd name="T2" fmla="*/ 303 w 1329"/>
                <a:gd name="T3" fmla="*/ 481 h 969"/>
                <a:gd name="T4" fmla="*/ 460 w 1329"/>
                <a:gd name="T5" fmla="*/ 638 h 969"/>
                <a:gd name="T6" fmla="*/ 941 w 1329"/>
                <a:gd name="T7" fmla="*/ 157 h 969"/>
                <a:gd name="T8" fmla="*/ 1329 w 1329"/>
                <a:gd name="T9" fmla="*/ 545 h 969"/>
                <a:gd name="T10" fmla="*/ 1329 w 1329"/>
                <a:gd name="T11" fmla="*/ 969 h 969"/>
                <a:gd name="T12" fmla="*/ 0 w 1329"/>
                <a:gd name="T13" fmla="*/ 969 h 969"/>
                <a:gd name="T14" fmla="*/ 0 w 1329"/>
                <a:gd name="T15" fmla="*/ 784 h 969"/>
                <a:gd name="T16" fmla="*/ 363 w 1329"/>
                <a:gd name="T17" fmla="*/ 180 h 969"/>
                <a:gd name="T18" fmla="*/ 184 w 1329"/>
                <a:gd name="T19" fmla="*/ 360 h 969"/>
                <a:gd name="T20" fmla="*/ 4 w 1329"/>
                <a:gd name="T21" fmla="*/ 180 h 969"/>
                <a:gd name="T22" fmla="*/ 184 w 1329"/>
                <a:gd name="T23" fmla="*/ 0 h 969"/>
                <a:gd name="T24" fmla="*/ 363 w 1329"/>
                <a:gd name="T25" fmla="*/ 180 h 9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29" h="969">
                  <a:moveTo>
                    <a:pt x="0" y="784"/>
                  </a:moveTo>
                  <a:lnTo>
                    <a:pt x="303" y="481"/>
                  </a:lnTo>
                  <a:lnTo>
                    <a:pt x="460" y="638"/>
                  </a:lnTo>
                  <a:lnTo>
                    <a:pt x="941" y="157"/>
                  </a:lnTo>
                  <a:lnTo>
                    <a:pt x="1329" y="545"/>
                  </a:lnTo>
                  <a:lnTo>
                    <a:pt x="1329" y="969"/>
                  </a:lnTo>
                  <a:lnTo>
                    <a:pt x="0" y="969"/>
                  </a:lnTo>
                  <a:lnTo>
                    <a:pt x="0" y="784"/>
                  </a:lnTo>
                  <a:close/>
                  <a:moveTo>
                    <a:pt x="363" y="180"/>
                  </a:moveTo>
                  <a:cubicBezTo>
                    <a:pt x="363" y="279"/>
                    <a:pt x="283" y="360"/>
                    <a:pt x="184" y="360"/>
                  </a:cubicBezTo>
                  <a:cubicBezTo>
                    <a:pt x="84" y="360"/>
                    <a:pt x="4" y="279"/>
                    <a:pt x="4" y="180"/>
                  </a:cubicBezTo>
                  <a:cubicBezTo>
                    <a:pt x="4" y="80"/>
                    <a:pt x="84" y="0"/>
                    <a:pt x="184" y="0"/>
                  </a:cubicBezTo>
                  <a:cubicBezTo>
                    <a:pt x="283" y="0"/>
                    <a:pt x="363" y="80"/>
                    <a:pt x="363" y="180"/>
                  </a:cubicBezTo>
                  <a:close/>
                </a:path>
              </a:pathLst>
            </a:custGeom>
            <a:grpFill/>
            <a:ln w="6350">
              <a:solidFill>
                <a:srgbClr val="8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 dirty="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75" name="그룹 274">
            <a:extLst>
              <a:ext uri="{FF2B5EF4-FFF2-40B4-BE49-F238E27FC236}">
                <a16:creationId xmlns:a16="http://schemas.microsoft.com/office/drawing/2014/main" id="{237478FD-8C70-E683-79ED-E658F9183DB1}"/>
              </a:ext>
            </a:extLst>
          </p:cNvPr>
          <p:cNvGrpSpPr/>
          <p:nvPr/>
        </p:nvGrpSpPr>
        <p:grpSpPr>
          <a:xfrm>
            <a:off x="990499" y="3118327"/>
            <a:ext cx="2297400" cy="217809"/>
            <a:chOff x="1752737" y="2422502"/>
            <a:chExt cx="1754018" cy="185937"/>
          </a:xfrm>
        </p:grpSpPr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EE08164B-BA11-0E75-8670-70B0565F8A23}"/>
                </a:ext>
              </a:extLst>
            </p:cNvPr>
            <p:cNvSpPr/>
            <p:nvPr userDrawn="1"/>
          </p:nvSpPr>
          <p:spPr>
            <a:xfrm>
              <a:off x="1752737" y="2422502"/>
              <a:ext cx="1754018" cy="185937"/>
            </a:xfrm>
            <a:custGeom>
              <a:avLst/>
              <a:gdLst>
                <a:gd name="connsiteX0" fmla="*/ 117608 w 2520000"/>
                <a:gd name="connsiteY0" fmla="*/ 0 h 267135"/>
                <a:gd name="connsiteX1" fmla="*/ 491012 w 2520000"/>
                <a:gd name="connsiteY1" fmla="*/ 0 h 267135"/>
                <a:gd name="connsiteX2" fmla="*/ 491012 w 2520000"/>
                <a:gd name="connsiteY2" fmla="*/ 98806 h 267135"/>
                <a:gd name="connsiteX3" fmla="*/ 554785 w 2520000"/>
                <a:gd name="connsiteY3" fmla="*/ 162579 h 267135"/>
                <a:gd name="connsiteX4" fmla="*/ 1965215 w 2520000"/>
                <a:gd name="connsiteY4" fmla="*/ 162579 h 267135"/>
                <a:gd name="connsiteX5" fmla="*/ 2028988 w 2520000"/>
                <a:gd name="connsiteY5" fmla="*/ 98806 h 267135"/>
                <a:gd name="connsiteX6" fmla="*/ 2028988 w 2520000"/>
                <a:gd name="connsiteY6" fmla="*/ 0 h 267135"/>
                <a:gd name="connsiteX7" fmla="*/ 2402392 w 2520000"/>
                <a:gd name="connsiteY7" fmla="*/ 0 h 267135"/>
                <a:gd name="connsiteX8" fmla="*/ 2520000 w 2520000"/>
                <a:gd name="connsiteY8" fmla="*/ 117608 h 267135"/>
                <a:gd name="connsiteX9" fmla="*/ 2520000 w 2520000"/>
                <a:gd name="connsiteY9" fmla="*/ 267135 h 267135"/>
                <a:gd name="connsiteX10" fmla="*/ 0 w 2520000"/>
                <a:gd name="connsiteY10" fmla="*/ 267135 h 267135"/>
                <a:gd name="connsiteX11" fmla="*/ 0 w 2520000"/>
                <a:gd name="connsiteY11" fmla="*/ 117608 h 267135"/>
                <a:gd name="connsiteX12" fmla="*/ 117608 w 2520000"/>
                <a:gd name="connsiteY12" fmla="*/ 0 h 26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0000" h="267135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267135"/>
                  </a:lnTo>
                  <a:lnTo>
                    <a:pt x="0" y="267135"/>
                  </a:ln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rgbClr val="7F7F7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lvl="0" algn="ctr">
                <a:lnSpc>
                  <a:spcPct val="125000"/>
                </a:lnSpc>
              </a:pPr>
              <a:endParaRPr lang="ko-KR" altLang="en-US" sz="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277" name="Picture 2">
              <a:extLst>
                <a:ext uri="{FF2B5EF4-FFF2-40B4-BE49-F238E27FC236}">
                  <a16:creationId xmlns:a16="http://schemas.microsoft.com/office/drawing/2014/main" id="{10B744C7-CABE-FA12-96A8-D3E1C463E79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C6C8C7"/>
                </a:clrFrom>
                <a:clrTo>
                  <a:srgbClr val="C6C8C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23" t="22211" r="12639" b="53037"/>
            <a:stretch/>
          </p:blipFill>
          <p:spPr bwMode="auto">
            <a:xfrm>
              <a:off x="3181037" y="2479525"/>
              <a:ext cx="260593" cy="685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6D347FAC-5E3B-889F-90CD-707290209952}"/>
                </a:ext>
              </a:extLst>
            </p:cNvPr>
            <p:cNvSpPr txBox="1"/>
            <p:nvPr userDrawn="1"/>
          </p:nvSpPr>
          <p:spPr>
            <a:xfrm>
              <a:off x="1844024" y="2465993"/>
              <a:ext cx="194874" cy="9562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l"/>
              <a:r>
                <a:rPr kumimoji="1" lang="en-US" altLang="ko-KR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12 : 30</a:t>
              </a:r>
              <a:endParaRPr kumimoji="1" lang="ko-KR" altLang="en-US" sz="700" b="0" kern="1200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C7B76589-9C3F-313F-602C-0BD12FEB651A}"/>
                </a:ext>
              </a:extLst>
            </p:cNvPr>
            <p:cNvSpPr/>
            <p:nvPr userDrawn="1"/>
          </p:nvSpPr>
          <p:spPr>
            <a:xfrm>
              <a:off x="2205394" y="2438821"/>
              <a:ext cx="848705" cy="62684"/>
            </a:xfrm>
            <a:custGeom>
              <a:avLst/>
              <a:gdLst>
                <a:gd name="connsiteX0" fmla="*/ 0 w 1329304"/>
                <a:gd name="connsiteY0" fmla="*/ 0 h 80010"/>
                <a:gd name="connsiteX1" fmla="*/ 1329304 w 1329304"/>
                <a:gd name="connsiteY1" fmla="*/ 0 h 80010"/>
                <a:gd name="connsiteX2" fmla="*/ 1329304 w 1329304"/>
                <a:gd name="connsiteY2" fmla="*/ 25067 h 80010"/>
                <a:gd name="connsiteX3" fmla="*/ 1274361 w 1329304"/>
                <a:gd name="connsiteY3" fmla="*/ 80010 h 80010"/>
                <a:gd name="connsiteX4" fmla="*/ 54943 w 1329304"/>
                <a:gd name="connsiteY4" fmla="*/ 80010 h 80010"/>
                <a:gd name="connsiteX5" fmla="*/ 0 w 1329304"/>
                <a:gd name="connsiteY5" fmla="*/ 25067 h 80010"/>
                <a:gd name="connsiteX6" fmla="*/ 0 w 1329304"/>
                <a:gd name="connsiteY6" fmla="*/ 0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9304" h="80010">
                  <a:moveTo>
                    <a:pt x="0" y="0"/>
                  </a:moveTo>
                  <a:lnTo>
                    <a:pt x="1329304" y="0"/>
                  </a:lnTo>
                  <a:lnTo>
                    <a:pt x="1329304" y="25067"/>
                  </a:lnTo>
                  <a:cubicBezTo>
                    <a:pt x="1329304" y="55411"/>
                    <a:pt x="1304705" y="80010"/>
                    <a:pt x="1274361" y="80010"/>
                  </a:cubicBezTo>
                  <a:lnTo>
                    <a:pt x="54943" y="80010"/>
                  </a:lnTo>
                  <a:cubicBezTo>
                    <a:pt x="24599" y="80010"/>
                    <a:pt x="0" y="55411"/>
                    <a:pt x="0" y="2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280" name="텍스트 개체 틀 31">
            <a:extLst>
              <a:ext uri="{FF2B5EF4-FFF2-40B4-BE49-F238E27FC236}">
                <a16:creationId xmlns:a16="http://schemas.microsoft.com/office/drawing/2014/main" id="{A87145A8-F671-1595-5DDE-840B27D69F69}"/>
              </a:ext>
            </a:extLst>
          </p:cNvPr>
          <p:cNvSpPr txBox="1">
            <a:spLocks/>
          </p:cNvSpPr>
          <p:nvPr/>
        </p:nvSpPr>
        <p:spPr>
          <a:xfrm>
            <a:off x="3981727" y="3397934"/>
            <a:ext cx="1682258" cy="203133"/>
          </a:xfrm>
          <a:prstGeom prst="rect">
            <a:avLst/>
          </a:prstGeom>
          <a:noFill/>
        </p:spPr>
        <p:txBody>
          <a:bodyPr vert="horz" wrap="square" lIns="0" tIns="45720" rIns="91440" bIns="45720" rtlCol="0" anchor="ctr">
            <a:sp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b="1" kern="1200" spc="-6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b="0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정보등록</a:t>
            </a:r>
            <a:endParaRPr lang="ko-Kore-KR" altLang="en-US" b="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81" name="Menu">
            <a:extLst>
              <a:ext uri="{FF2B5EF4-FFF2-40B4-BE49-F238E27FC236}">
                <a16:creationId xmlns:a16="http://schemas.microsoft.com/office/drawing/2014/main" id="{3A127D87-B2E4-C8AE-4EBE-708FC617B53E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778288" y="3451638"/>
            <a:ext cx="161925" cy="108941"/>
          </a:xfrm>
          <a:custGeom>
            <a:avLst/>
            <a:gdLst>
              <a:gd name="T0" fmla="*/ 0 w 1411"/>
              <a:gd name="T1" fmla="*/ 0 h 977"/>
              <a:gd name="T2" fmla="*/ 0 w 1411"/>
              <a:gd name="T3" fmla="*/ 108 h 977"/>
              <a:gd name="T4" fmla="*/ 1411 w 1411"/>
              <a:gd name="T5" fmla="*/ 108 h 977"/>
              <a:gd name="T6" fmla="*/ 1411 w 1411"/>
              <a:gd name="T7" fmla="*/ 0 h 977"/>
              <a:gd name="T8" fmla="*/ 0 w 1411"/>
              <a:gd name="T9" fmla="*/ 0 h 977"/>
              <a:gd name="T10" fmla="*/ 0 w 1411"/>
              <a:gd name="T11" fmla="*/ 434 h 977"/>
              <a:gd name="T12" fmla="*/ 0 w 1411"/>
              <a:gd name="T13" fmla="*/ 542 h 977"/>
              <a:gd name="T14" fmla="*/ 1411 w 1411"/>
              <a:gd name="T15" fmla="*/ 542 h 977"/>
              <a:gd name="T16" fmla="*/ 1411 w 1411"/>
              <a:gd name="T17" fmla="*/ 434 h 977"/>
              <a:gd name="T18" fmla="*/ 0 w 1411"/>
              <a:gd name="T19" fmla="*/ 434 h 977"/>
              <a:gd name="T20" fmla="*/ 0 w 1411"/>
              <a:gd name="T21" fmla="*/ 868 h 977"/>
              <a:gd name="T22" fmla="*/ 0 w 1411"/>
              <a:gd name="T23" fmla="*/ 977 h 977"/>
              <a:gd name="T24" fmla="*/ 1411 w 1411"/>
              <a:gd name="T25" fmla="*/ 977 h 977"/>
              <a:gd name="T26" fmla="*/ 1411 w 1411"/>
              <a:gd name="T27" fmla="*/ 868 h 977"/>
              <a:gd name="T28" fmla="*/ 0 w 1411"/>
              <a:gd name="T29" fmla="*/ 868 h 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1" h="977">
                <a:moveTo>
                  <a:pt x="0" y="0"/>
                </a:moveTo>
                <a:lnTo>
                  <a:pt x="0" y="108"/>
                </a:lnTo>
                <a:lnTo>
                  <a:pt x="1411" y="108"/>
                </a:lnTo>
                <a:lnTo>
                  <a:pt x="1411" y="0"/>
                </a:lnTo>
                <a:lnTo>
                  <a:pt x="0" y="0"/>
                </a:lnTo>
                <a:close/>
                <a:moveTo>
                  <a:pt x="0" y="434"/>
                </a:moveTo>
                <a:lnTo>
                  <a:pt x="0" y="542"/>
                </a:lnTo>
                <a:lnTo>
                  <a:pt x="1411" y="542"/>
                </a:lnTo>
                <a:lnTo>
                  <a:pt x="1411" y="434"/>
                </a:lnTo>
                <a:lnTo>
                  <a:pt x="0" y="434"/>
                </a:lnTo>
                <a:close/>
                <a:moveTo>
                  <a:pt x="0" y="868"/>
                </a:moveTo>
                <a:lnTo>
                  <a:pt x="0" y="977"/>
                </a:lnTo>
                <a:lnTo>
                  <a:pt x="1411" y="977"/>
                </a:lnTo>
                <a:lnTo>
                  <a:pt x="1411" y="868"/>
                </a:lnTo>
                <a:lnTo>
                  <a:pt x="0" y="868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282" name="Arrow Left">
            <a:extLst>
              <a:ext uri="{FF2B5EF4-FFF2-40B4-BE49-F238E27FC236}">
                <a16:creationId xmlns:a16="http://schemas.microsoft.com/office/drawing/2014/main" id="{1C8187AD-D96C-8A6E-7F8E-393C733AB44E}"/>
              </a:ext>
            </a:extLst>
          </p:cNvPr>
          <p:cNvSpPr>
            <a:spLocks noChangeAspect="1"/>
          </p:cNvSpPr>
          <p:nvPr/>
        </p:nvSpPr>
        <p:spPr bwMode="auto">
          <a:xfrm>
            <a:off x="3803257" y="3468758"/>
            <a:ext cx="112713" cy="77815"/>
          </a:xfrm>
          <a:custGeom>
            <a:avLst/>
            <a:gdLst>
              <a:gd name="T0" fmla="*/ 164 w 463"/>
              <a:gd name="T1" fmla="*/ 0 h 326"/>
              <a:gd name="T2" fmla="*/ 155 w 463"/>
              <a:gd name="T3" fmla="*/ 4 h 326"/>
              <a:gd name="T4" fmla="*/ 0 w 463"/>
              <a:gd name="T5" fmla="*/ 159 h 326"/>
              <a:gd name="T6" fmla="*/ 155 w 463"/>
              <a:gd name="T7" fmla="*/ 313 h 326"/>
              <a:gd name="T8" fmla="*/ 174 w 463"/>
              <a:gd name="T9" fmla="*/ 294 h 326"/>
              <a:gd name="T10" fmla="*/ 51 w 463"/>
              <a:gd name="T11" fmla="*/ 172 h 326"/>
              <a:gd name="T12" fmla="*/ 445 w 463"/>
              <a:gd name="T13" fmla="*/ 172 h 326"/>
              <a:gd name="T14" fmla="*/ 445 w 463"/>
              <a:gd name="T15" fmla="*/ 145 h 326"/>
              <a:gd name="T16" fmla="*/ 51 w 463"/>
              <a:gd name="T17" fmla="*/ 145 h 326"/>
              <a:gd name="T18" fmla="*/ 174 w 463"/>
              <a:gd name="T19" fmla="*/ 23 h 326"/>
              <a:gd name="T20" fmla="*/ 164 w 463"/>
              <a:gd name="T21" fmla="*/ 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63" h="326">
                <a:moveTo>
                  <a:pt x="164" y="0"/>
                </a:moveTo>
                <a:cubicBezTo>
                  <a:pt x="161" y="0"/>
                  <a:pt x="157" y="1"/>
                  <a:pt x="155" y="4"/>
                </a:cubicBezTo>
                <a:lnTo>
                  <a:pt x="0" y="159"/>
                </a:lnTo>
                <a:lnTo>
                  <a:pt x="155" y="313"/>
                </a:lnTo>
                <a:cubicBezTo>
                  <a:pt x="167" y="326"/>
                  <a:pt x="187" y="307"/>
                  <a:pt x="174" y="294"/>
                </a:cubicBezTo>
                <a:lnTo>
                  <a:pt x="51" y="172"/>
                </a:lnTo>
                <a:lnTo>
                  <a:pt x="445" y="172"/>
                </a:lnTo>
                <a:cubicBezTo>
                  <a:pt x="463" y="172"/>
                  <a:pt x="463" y="145"/>
                  <a:pt x="445" y="145"/>
                </a:cubicBezTo>
                <a:lnTo>
                  <a:pt x="51" y="145"/>
                </a:lnTo>
                <a:lnTo>
                  <a:pt x="174" y="23"/>
                </a:lnTo>
                <a:cubicBezTo>
                  <a:pt x="182" y="14"/>
                  <a:pt x="176" y="0"/>
                  <a:pt x="164" y="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cxnSp>
        <p:nvCxnSpPr>
          <p:cNvPr id="283" name="직선 연결선 282">
            <a:extLst>
              <a:ext uri="{FF2B5EF4-FFF2-40B4-BE49-F238E27FC236}">
                <a16:creationId xmlns:a16="http://schemas.microsoft.com/office/drawing/2014/main" id="{DBDFF5B0-E143-F9A4-5641-6785D5CC82B9}"/>
              </a:ext>
            </a:extLst>
          </p:cNvPr>
          <p:cNvCxnSpPr>
            <a:cxnSpLocks/>
          </p:cNvCxnSpPr>
          <p:nvPr/>
        </p:nvCxnSpPr>
        <p:spPr bwMode="auto">
          <a:xfrm>
            <a:off x="3695148" y="3644955"/>
            <a:ext cx="2309708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84" name="TextBox 283">
            <a:extLst>
              <a:ext uri="{FF2B5EF4-FFF2-40B4-BE49-F238E27FC236}">
                <a16:creationId xmlns:a16="http://schemas.microsoft.com/office/drawing/2014/main" id="{5BD2F2AD-7604-8E77-BDE6-FFF131F07709}"/>
              </a:ext>
            </a:extLst>
          </p:cNvPr>
          <p:cNvSpPr txBox="1"/>
          <p:nvPr/>
        </p:nvSpPr>
        <p:spPr>
          <a:xfrm>
            <a:off x="3803257" y="3791158"/>
            <a:ext cx="408766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사진 첨부</a:t>
            </a:r>
          </a:p>
        </p:txBody>
      </p:sp>
      <p:cxnSp>
        <p:nvCxnSpPr>
          <p:cNvPr id="285" name="직선 연결선 3">
            <a:extLst>
              <a:ext uri="{FF2B5EF4-FFF2-40B4-BE49-F238E27FC236}">
                <a16:creationId xmlns:a16="http://schemas.microsoft.com/office/drawing/2014/main" id="{E0E37A5D-6937-64D6-E4FA-27AAFFD9B2AA}"/>
              </a:ext>
            </a:extLst>
          </p:cNvPr>
          <p:cNvCxnSpPr>
            <a:cxnSpLocks/>
          </p:cNvCxnSpPr>
          <p:nvPr/>
        </p:nvCxnSpPr>
        <p:spPr>
          <a:xfrm>
            <a:off x="3785501" y="3999834"/>
            <a:ext cx="2105570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" name="모서리가 둥근 직사각형 15">
            <a:extLst>
              <a:ext uri="{FF2B5EF4-FFF2-40B4-BE49-F238E27FC236}">
                <a16:creationId xmlns:a16="http://schemas.microsoft.com/office/drawing/2014/main" id="{17293883-B3A3-4366-CC29-3D9B49E2D73A}"/>
              </a:ext>
            </a:extLst>
          </p:cNvPr>
          <p:cNvSpPr/>
          <p:nvPr/>
        </p:nvSpPr>
        <p:spPr>
          <a:xfrm>
            <a:off x="3816293" y="4128940"/>
            <a:ext cx="2054417" cy="222351"/>
          </a:xfrm>
          <a:prstGeom prst="roundRect">
            <a:avLst/>
          </a:prstGeom>
          <a:solidFill>
            <a:srgbClr val="B9D6D5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사진 추가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D54E8FEC-0977-BE4B-2750-1EDD231FA528}"/>
              </a:ext>
            </a:extLst>
          </p:cNvPr>
          <p:cNvSpPr txBox="1"/>
          <p:nvPr/>
        </p:nvSpPr>
        <p:spPr>
          <a:xfrm>
            <a:off x="3832976" y="4448987"/>
            <a:ext cx="267381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총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6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건</a:t>
            </a:r>
          </a:p>
        </p:txBody>
      </p:sp>
      <p:cxnSp>
        <p:nvCxnSpPr>
          <p:cNvPr id="288" name="직선 연결선 3">
            <a:extLst>
              <a:ext uri="{FF2B5EF4-FFF2-40B4-BE49-F238E27FC236}">
                <a16:creationId xmlns:a16="http://schemas.microsoft.com/office/drawing/2014/main" id="{8D32E0B1-7861-C27F-1232-D3BD6C4DDF1B}"/>
              </a:ext>
            </a:extLst>
          </p:cNvPr>
          <p:cNvCxnSpPr>
            <a:cxnSpLocks/>
          </p:cNvCxnSpPr>
          <p:nvPr/>
        </p:nvCxnSpPr>
        <p:spPr>
          <a:xfrm>
            <a:off x="3826451" y="4644386"/>
            <a:ext cx="2044259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8" name="그룹 317">
            <a:extLst>
              <a:ext uri="{FF2B5EF4-FFF2-40B4-BE49-F238E27FC236}">
                <a16:creationId xmlns:a16="http://schemas.microsoft.com/office/drawing/2014/main" id="{AD4F9170-56FF-4AF1-8C4A-2F31C077F41D}"/>
              </a:ext>
            </a:extLst>
          </p:cNvPr>
          <p:cNvGrpSpPr/>
          <p:nvPr/>
        </p:nvGrpSpPr>
        <p:grpSpPr>
          <a:xfrm>
            <a:off x="3785501" y="4729875"/>
            <a:ext cx="2085209" cy="716466"/>
            <a:chOff x="3905375" y="4827543"/>
            <a:chExt cx="1910593" cy="622142"/>
          </a:xfrm>
        </p:grpSpPr>
        <p:grpSp>
          <p:nvGrpSpPr>
            <p:cNvPr id="293" name="그룹 292">
              <a:extLst>
                <a:ext uri="{FF2B5EF4-FFF2-40B4-BE49-F238E27FC236}">
                  <a16:creationId xmlns:a16="http://schemas.microsoft.com/office/drawing/2014/main" id="{9EA562D8-D97E-DE3E-F0F1-BE87EC791EAD}"/>
                </a:ext>
              </a:extLst>
            </p:cNvPr>
            <p:cNvGrpSpPr/>
            <p:nvPr/>
          </p:nvGrpSpPr>
          <p:grpSpPr>
            <a:xfrm>
              <a:off x="3905375" y="4827543"/>
              <a:ext cx="622142" cy="622142"/>
              <a:chOff x="4187603" y="4531383"/>
              <a:chExt cx="563632" cy="563632"/>
            </a:xfrm>
          </p:grpSpPr>
          <p:grpSp>
            <p:nvGrpSpPr>
              <p:cNvPr id="313" name="Image">
                <a:extLst>
                  <a:ext uri="{FF2B5EF4-FFF2-40B4-BE49-F238E27FC236}">
                    <a16:creationId xmlns:a16="http://schemas.microsoft.com/office/drawing/2014/main" id="{A826A8B5-083F-3443-ACD9-5604BC405A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87603" y="4531383"/>
                <a:ext cx="563632" cy="563632"/>
                <a:chOff x="508000" y="1397000"/>
                <a:chExt cx="1008112" cy="1008112"/>
              </a:xfrm>
            </p:grpSpPr>
            <p:sp>
              <p:nvSpPr>
                <p:cNvPr id="315" name="Border">
                  <a:extLst>
                    <a:ext uri="{FF2B5EF4-FFF2-40B4-BE49-F238E27FC236}">
                      <a16:creationId xmlns:a16="http://schemas.microsoft.com/office/drawing/2014/main" id="{5943EDC7-E3AD-5B71-5CB0-2FBDB10DC5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000" y="1397000"/>
                  <a:ext cx="1008112" cy="1008112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kumimoji="1" 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316" name="Line 2">
                  <a:extLst>
                    <a:ext uri="{FF2B5EF4-FFF2-40B4-BE49-F238E27FC236}">
                      <a16:creationId xmlns:a16="http://schemas.microsoft.com/office/drawing/2014/main" id="{0C6DC4D2-14B5-AF71-2BAA-0C3A28D6CF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000" y="1397000"/>
                  <a:ext cx="1008112" cy="1008112"/>
                </a:xfrm>
                <a:custGeom>
                  <a:avLst/>
                  <a:gdLst>
                    <a:gd name="connsiteX0" fmla="*/ 0 w 1008112"/>
                    <a:gd name="connsiteY0" fmla="*/ 1008112 h 1008112"/>
                    <a:gd name="connsiteX1" fmla="*/ 1008112 w 1008112"/>
                    <a:gd name="connsiteY1" fmla="*/ 0 h 100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08112" h="1008112">
                      <a:moveTo>
                        <a:pt x="0" y="1008112"/>
                      </a:moveTo>
                      <a:lnTo>
                        <a:pt x="1008112" y="0"/>
                      </a:lnTo>
                    </a:path>
                  </a:pathLst>
                </a:custGeom>
                <a:solidFill>
                  <a:srgbClr val="FFFFF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kumimoji="1" 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317" name="Line 1">
                  <a:extLst>
                    <a:ext uri="{FF2B5EF4-FFF2-40B4-BE49-F238E27FC236}">
                      <a16:creationId xmlns:a16="http://schemas.microsoft.com/office/drawing/2014/main" id="{0E8B528A-4A81-EC9D-4E6D-EBADB9D05B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000" y="1397000"/>
                  <a:ext cx="1008112" cy="1008112"/>
                </a:xfrm>
                <a:custGeom>
                  <a:avLst/>
                  <a:gdLst>
                    <a:gd name="connsiteX0" fmla="*/ 1008112 w 1008112"/>
                    <a:gd name="connsiteY0" fmla="*/ 1008112 h 1008112"/>
                    <a:gd name="connsiteX1" fmla="*/ 0 w 1008112"/>
                    <a:gd name="connsiteY1" fmla="*/ 0 h 100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08112" h="1008112">
                      <a:moveTo>
                        <a:pt x="1008112" y="1008112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kumimoji="1" 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  <p:sp>
            <p:nvSpPr>
              <p:cNvPr id="314" name="직사각형 313">
                <a:extLst>
                  <a:ext uri="{FF2B5EF4-FFF2-40B4-BE49-F238E27FC236}">
                    <a16:creationId xmlns:a16="http://schemas.microsoft.com/office/drawing/2014/main" id="{9C0BC466-E798-2E3C-4042-D87420E06A05}"/>
                  </a:ext>
                </a:extLst>
              </p:cNvPr>
              <p:cNvSpPr/>
              <p:nvPr/>
            </p:nvSpPr>
            <p:spPr>
              <a:xfrm>
                <a:off x="4571802" y="4531383"/>
                <a:ext cx="177632" cy="17763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54000" tIns="36000" rIns="54000" bIns="36000" rtlCol="0" anchor="ctr"/>
              <a:lstStyle/>
              <a:p>
                <a:pPr algn="ctr"/>
                <a:r>
                  <a:rPr kumimoji="1" lang="en-US" altLang="ko-KR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X</a:t>
                </a:r>
                <a:endPara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grpSp>
          <p:nvGrpSpPr>
            <p:cNvPr id="294" name="그룹 293">
              <a:extLst>
                <a:ext uri="{FF2B5EF4-FFF2-40B4-BE49-F238E27FC236}">
                  <a16:creationId xmlns:a16="http://schemas.microsoft.com/office/drawing/2014/main" id="{2EDC2473-9B39-8FBB-ECD5-8EA3921D0A3D}"/>
                </a:ext>
              </a:extLst>
            </p:cNvPr>
            <p:cNvGrpSpPr/>
            <p:nvPr/>
          </p:nvGrpSpPr>
          <p:grpSpPr>
            <a:xfrm>
              <a:off x="4548842" y="4827543"/>
              <a:ext cx="623659" cy="622142"/>
              <a:chOff x="4842788" y="4531383"/>
              <a:chExt cx="565006" cy="563632"/>
            </a:xfrm>
          </p:grpSpPr>
          <p:grpSp>
            <p:nvGrpSpPr>
              <p:cNvPr id="308" name="Image">
                <a:extLst>
                  <a:ext uri="{FF2B5EF4-FFF2-40B4-BE49-F238E27FC236}">
                    <a16:creationId xmlns:a16="http://schemas.microsoft.com/office/drawing/2014/main" id="{C8079B76-FEC7-9333-C63E-7664E72C7C7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42788" y="4531383"/>
                <a:ext cx="563632" cy="563632"/>
                <a:chOff x="508000" y="1397000"/>
                <a:chExt cx="1008112" cy="1008112"/>
              </a:xfrm>
            </p:grpSpPr>
            <p:sp>
              <p:nvSpPr>
                <p:cNvPr id="310" name="Border">
                  <a:extLst>
                    <a:ext uri="{FF2B5EF4-FFF2-40B4-BE49-F238E27FC236}">
                      <a16:creationId xmlns:a16="http://schemas.microsoft.com/office/drawing/2014/main" id="{DB8F5330-81B1-BD6E-07BF-AB895005DDA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000" y="1397000"/>
                  <a:ext cx="1008112" cy="1008112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kumimoji="1" 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311" name="Line 2">
                  <a:extLst>
                    <a:ext uri="{FF2B5EF4-FFF2-40B4-BE49-F238E27FC236}">
                      <a16:creationId xmlns:a16="http://schemas.microsoft.com/office/drawing/2014/main" id="{8EFDEB33-6BCF-35FB-CF25-8B02B3284C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000" y="1397000"/>
                  <a:ext cx="1008112" cy="1008112"/>
                </a:xfrm>
                <a:custGeom>
                  <a:avLst/>
                  <a:gdLst>
                    <a:gd name="connsiteX0" fmla="*/ 0 w 1008112"/>
                    <a:gd name="connsiteY0" fmla="*/ 1008112 h 1008112"/>
                    <a:gd name="connsiteX1" fmla="*/ 1008112 w 1008112"/>
                    <a:gd name="connsiteY1" fmla="*/ 0 h 100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08112" h="1008112">
                      <a:moveTo>
                        <a:pt x="0" y="1008112"/>
                      </a:moveTo>
                      <a:lnTo>
                        <a:pt x="1008112" y="0"/>
                      </a:lnTo>
                    </a:path>
                  </a:pathLst>
                </a:custGeom>
                <a:solidFill>
                  <a:srgbClr val="FFFFF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kumimoji="1" 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312" name="Line 1">
                  <a:extLst>
                    <a:ext uri="{FF2B5EF4-FFF2-40B4-BE49-F238E27FC236}">
                      <a16:creationId xmlns:a16="http://schemas.microsoft.com/office/drawing/2014/main" id="{0DF05B2B-8C47-F7DC-7022-139320C3A0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000" y="1397000"/>
                  <a:ext cx="1008112" cy="1008112"/>
                </a:xfrm>
                <a:custGeom>
                  <a:avLst/>
                  <a:gdLst>
                    <a:gd name="connsiteX0" fmla="*/ 1008112 w 1008112"/>
                    <a:gd name="connsiteY0" fmla="*/ 1008112 h 1008112"/>
                    <a:gd name="connsiteX1" fmla="*/ 0 w 1008112"/>
                    <a:gd name="connsiteY1" fmla="*/ 0 h 100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08112" h="1008112">
                      <a:moveTo>
                        <a:pt x="1008112" y="1008112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kumimoji="1" 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  <p:sp>
            <p:nvSpPr>
              <p:cNvPr id="309" name="직사각형 308">
                <a:extLst>
                  <a:ext uri="{FF2B5EF4-FFF2-40B4-BE49-F238E27FC236}">
                    <a16:creationId xmlns:a16="http://schemas.microsoft.com/office/drawing/2014/main" id="{65548C04-86DE-6B85-2EF1-B86BC05A144E}"/>
                  </a:ext>
                </a:extLst>
              </p:cNvPr>
              <p:cNvSpPr/>
              <p:nvPr/>
            </p:nvSpPr>
            <p:spPr>
              <a:xfrm>
                <a:off x="5230162" y="4531383"/>
                <a:ext cx="177632" cy="17763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54000" tIns="36000" rIns="54000" bIns="36000" rtlCol="0" anchor="ctr"/>
              <a:lstStyle/>
              <a:p>
                <a:pPr algn="ctr"/>
                <a:r>
                  <a:rPr kumimoji="1" lang="en-US" altLang="ko-KR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X</a:t>
                </a:r>
                <a:endPara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grpSp>
          <p:nvGrpSpPr>
            <p:cNvPr id="295" name="그룹 294">
              <a:extLst>
                <a:ext uri="{FF2B5EF4-FFF2-40B4-BE49-F238E27FC236}">
                  <a16:creationId xmlns:a16="http://schemas.microsoft.com/office/drawing/2014/main" id="{F462BC91-85EF-1530-6B2D-578FD8DCB5D6}"/>
                </a:ext>
              </a:extLst>
            </p:cNvPr>
            <p:cNvGrpSpPr/>
            <p:nvPr/>
          </p:nvGrpSpPr>
          <p:grpSpPr>
            <a:xfrm>
              <a:off x="5193826" y="4827543"/>
              <a:ext cx="622142" cy="622142"/>
              <a:chOff x="5497973" y="4531383"/>
              <a:chExt cx="563632" cy="563632"/>
            </a:xfrm>
          </p:grpSpPr>
          <p:grpSp>
            <p:nvGrpSpPr>
              <p:cNvPr id="303" name="Image">
                <a:extLst>
                  <a:ext uri="{FF2B5EF4-FFF2-40B4-BE49-F238E27FC236}">
                    <a16:creationId xmlns:a16="http://schemas.microsoft.com/office/drawing/2014/main" id="{425FD362-B6D6-8F68-86A8-28CAE42B3F7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497973" y="4531383"/>
                <a:ext cx="563632" cy="563632"/>
                <a:chOff x="508000" y="1397000"/>
                <a:chExt cx="1008112" cy="1008112"/>
              </a:xfrm>
            </p:grpSpPr>
            <p:sp>
              <p:nvSpPr>
                <p:cNvPr id="305" name="Border">
                  <a:extLst>
                    <a:ext uri="{FF2B5EF4-FFF2-40B4-BE49-F238E27FC236}">
                      <a16:creationId xmlns:a16="http://schemas.microsoft.com/office/drawing/2014/main" id="{589F9FE7-2B7D-9F7C-2807-A25DC663E1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000" y="1397000"/>
                  <a:ext cx="1008112" cy="1008112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kumimoji="1" 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306" name="Line 2">
                  <a:extLst>
                    <a:ext uri="{FF2B5EF4-FFF2-40B4-BE49-F238E27FC236}">
                      <a16:creationId xmlns:a16="http://schemas.microsoft.com/office/drawing/2014/main" id="{29059AEF-02BC-7CE9-5FF5-EF0BF09BCB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000" y="1397000"/>
                  <a:ext cx="1008112" cy="1008112"/>
                </a:xfrm>
                <a:custGeom>
                  <a:avLst/>
                  <a:gdLst>
                    <a:gd name="connsiteX0" fmla="*/ 0 w 1008112"/>
                    <a:gd name="connsiteY0" fmla="*/ 1008112 h 1008112"/>
                    <a:gd name="connsiteX1" fmla="*/ 1008112 w 1008112"/>
                    <a:gd name="connsiteY1" fmla="*/ 0 h 100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08112" h="1008112">
                      <a:moveTo>
                        <a:pt x="0" y="1008112"/>
                      </a:moveTo>
                      <a:lnTo>
                        <a:pt x="1008112" y="0"/>
                      </a:lnTo>
                    </a:path>
                  </a:pathLst>
                </a:custGeom>
                <a:solidFill>
                  <a:srgbClr val="FFFFF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kumimoji="1" 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307" name="Line 1">
                  <a:extLst>
                    <a:ext uri="{FF2B5EF4-FFF2-40B4-BE49-F238E27FC236}">
                      <a16:creationId xmlns:a16="http://schemas.microsoft.com/office/drawing/2014/main" id="{527B8E2A-75AD-A6B2-5BAF-B203C0E853C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000" y="1397000"/>
                  <a:ext cx="1008112" cy="1008112"/>
                </a:xfrm>
                <a:custGeom>
                  <a:avLst/>
                  <a:gdLst>
                    <a:gd name="connsiteX0" fmla="*/ 1008112 w 1008112"/>
                    <a:gd name="connsiteY0" fmla="*/ 1008112 h 1008112"/>
                    <a:gd name="connsiteX1" fmla="*/ 0 w 1008112"/>
                    <a:gd name="connsiteY1" fmla="*/ 0 h 100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08112" h="1008112">
                      <a:moveTo>
                        <a:pt x="1008112" y="1008112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kumimoji="1" 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  <p:sp>
            <p:nvSpPr>
              <p:cNvPr id="304" name="직사각형 303">
                <a:extLst>
                  <a:ext uri="{FF2B5EF4-FFF2-40B4-BE49-F238E27FC236}">
                    <a16:creationId xmlns:a16="http://schemas.microsoft.com/office/drawing/2014/main" id="{5EA996B0-6740-A8D3-A54E-7086D2C1B2CC}"/>
                  </a:ext>
                </a:extLst>
              </p:cNvPr>
              <p:cNvSpPr/>
              <p:nvPr/>
            </p:nvSpPr>
            <p:spPr>
              <a:xfrm>
                <a:off x="5882172" y="4531383"/>
                <a:ext cx="177632" cy="17763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54000" tIns="36000" rIns="54000" bIns="36000" rtlCol="0" anchor="ctr"/>
              <a:lstStyle/>
              <a:p>
                <a:pPr algn="ctr"/>
                <a:r>
                  <a:rPr kumimoji="1" lang="en-US" altLang="ko-KR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X</a:t>
                </a:r>
                <a:endPara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grpSp>
        <p:nvGrpSpPr>
          <p:cNvPr id="320" name="그룹 319">
            <a:extLst>
              <a:ext uri="{FF2B5EF4-FFF2-40B4-BE49-F238E27FC236}">
                <a16:creationId xmlns:a16="http://schemas.microsoft.com/office/drawing/2014/main" id="{4389069D-D9EF-C0F1-8351-79A6821141BF}"/>
              </a:ext>
            </a:extLst>
          </p:cNvPr>
          <p:cNvGrpSpPr/>
          <p:nvPr/>
        </p:nvGrpSpPr>
        <p:grpSpPr>
          <a:xfrm>
            <a:off x="3781887" y="5513240"/>
            <a:ext cx="678319" cy="635095"/>
            <a:chOff x="4187603" y="4531383"/>
            <a:chExt cx="563632" cy="563632"/>
          </a:xfrm>
        </p:grpSpPr>
        <p:grpSp>
          <p:nvGrpSpPr>
            <p:cNvPr id="333" name="Image">
              <a:extLst>
                <a:ext uri="{FF2B5EF4-FFF2-40B4-BE49-F238E27FC236}">
                  <a16:creationId xmlns:a16="http://schemas.microsoft.com/office/drawing/2014/main" id="{54E5EFD3-3C4E-9C74-3E8F-1F88134EFD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87603" y="4531383"/>
              <a:ext cx="563632" cy="563632"/>
              <a:chOff x="508000" y="1397000"/>
              <a:chExt cx="1008112" cy="1008112"/>
            </a:xfrm>
          </p:grpSpPr>
          <p:sp>
            <p:nvSpPr>
              <p:cNvPr id="335" name="Border">
                <a:extLst>
                  <a:ext uri="{FF2B5EF4-FFF2-40B4-BE49-F238E27FC236}">
                    <a16:creationId xmlns:a16="http://schemas.microsoft.com/office/drawing/2014/main" id="{0583E875-EE94-073C-FD28-16E7FB04DB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36" name="Line 2">
                <a:extLst>
                  <a:ext uri="{FF2B5EF4-FFF2-40B4-BE49-F238E27FC236}">
                    <a16:creationId xmlns:a16="http://schemas.microsoft.com/office/drawing/2014/main" id="{7E1D6E9A-F398-5B52-2AF9-D5D37E3827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custGeom>
                <a:avLst/>
                <a:gdLst>
                  <a:gd name="connsiteX0" fmla="*/ 0 w 1008112"/>
                  <a:gd name="connsiteY0" fmla="*/ 1008112 h 1008112"/>
                  <a:gd name="connsiteX1" fmla="*/ 1008112 w 1008112"/>
                  <a:gd name="connsiteY1" fmla="*/ 0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8112" h="1008112">
                    <a:moveTo>
                      <a:pt x="0" y="1008112"/>
                    </a:moveTo>
                    <a:lnTo>
                      <a:pt x="1008112" y="0"/>
                    </a:lnTo>
                  </a:path>
                </a:pathLst>
              </a:cu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37" name="Line 1">
                <a:extLst>
                  <a:ext uri="{FF2B5EF4-FFF2-40B4-BE49-F238E27FC236}">
                    <a16:creationId xmlns:a16="http://schemas.microsoft.com/office/drawing/2014/main" id="{49381FD8-85FF-D988-BD5E-D8578FBF13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custGeom>
                <a:avLst/>
                <a:gdLst>
                  <a:gd name="connsiteX0" fmla="*/ 1008112 w 1008112"/>
                  <a:gd name="connsiteY0" fmla="*/ 1008112 h 1008112"/>
                  <a:gd name="connsiteX1" fmla="*/ 0 w 1008112"/>
                  <a:gd name="connsiteY1" fmla="*/ 0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8112" h="1008112">
                    <a:moveTo>
                      <a:pt x="1008112" y="1008112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334" name="직사각형 333">
              <a:extLst>
                <a:ext uri="{FF2B5EF4-FFF2-40B4-BE49-F238E27FC236}">
                  <a16:creationId xmlns:a16="http://schemas.microsoft.com/office/drawing/2014/main" id="{B814ABA4-A792-13A1-AA2D-B9CF5FCC25E7}"/>
                </a:ext>
              </a:extLst>
            </p:cNvPr>
            <p:cNvSpPr/>
            <p:nvPr/>
          </p:nvSpPr>
          <p:spPr>
            <a:xfrm>
              <a:off x="4571802" y="4531383"/>
              <a:ext cx="177632" cy="1776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36000" rIns="54000" bIns="36000" rtlCol="0" anchor="ctr"/>
            <a:lstStyle/>
            <a:p>
              <a:pPr algn="ctr"/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X</a:t>
              </a:r>
              <a:endPara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2FCA7111-51A3-C8DD-3153-FEEE1D7FADEA}"/>
              </a:ext>
            </a:extLst>
          </p:cNvPr>
          <p:cNvGrpSpPr/>
          <p:nvPr/>
        </p:nvGrpSpPr>
        <p:grpSpPr>
          <a:xfrm>
            <a:off x="4483457" y="5513240"/>
            <a:ext cx="679973" cy="635095"/>
            <a:chOff x="4842788" y="4531383"/>
            <a:chExt cx="565006" cy="563632"/>
          </a:xfrm>
        </p:grpSpPr>
        <p:grpSp>
          <p:nvGrpSpPr>
            <p:cNvPr id="328" name="Image">
              <a:extLst>
                <a:ext uri="{FF2B5EF4-FFF2-40B4-BE49-F238E27FC236}">
                  <a16:creationId xmlns:a16="http://schemas.microsoft.com/office/drawing/2014/main" id="{8E2AD0D4-B036-2BA0-749A-93CDDC670AD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42788" y="4531383"/>
              <a:ext cx="563632" cy="563632"/>
              <a:chOff x="508000" y="1397000"/>
              <a:chExt cx="1008112" cy="1008112"/>
            </a:xfrm>
          </p:grpSpPr>
          <p:sp>
            <p:nvSpPr>
              <p:cNvPr id="330" name="Border">
                <a:extLst>
                  <a:ext uri="{FF2B5EF4-FFF2-40B4-BE49-F238E27FC236}">
                    <a16:creationId xmlns:a16="http://schemas.microsoft.com/office/drawing/2014/main" id="{6AF8F1FF-DA3D-96BE-5058-73439C6429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31" name="Line 2">
                <a:extLst>
                  <a:ext uri="{FF2B5EF4-FFF2-40B4-BE49-F238E27FC236}">
                    <a16:creationId xmlns:a16="http://schemas.microsoft.com/office/drawing/2014/main" id="{14E0094F-455C-D9E0-1AF8-17E8C256FC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custGeom>
                <a:avLst/>
                <a:gdLst>
                  <a:gd name="connsiteX0" fmla="*/ 0 w 1008112"/>
                  <a:gd name="connsiteY0" fmla="*/ 1008112 h 1008112"/>
                  <a:gd name="connsiteX1" fmla="*/ 1008112 w 1008112"/>
                  <a:gd name="connsiteY1" fmla="*/ 0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8112" h="1008112">
                    <a:moveTo>
                      <a:pt x="0" y="1008112"/>
                    </a:moveTo>
                    <a:lnTo>
                      <a:pt x="1008112" y="0"/>
                    </a:lnTo>
                  </a:path>
                </a:pathLst>
              </a:cu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32" name="Line 1">
                <a:extLst>
                  <a:ext uri="{FF2B5EF4-FFF2-40B4-BE49-F238E27FC236}">
                    <a16:creationId xmlns:a16="http://schemas.microsoft.com/office/drawing/2014/main" id="{C1061543-4D85-551A-B9D7-85B01A3BB9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custGeom>
                <a:avLst/>
                <a:gdLst>
                  <a:gd name="connsiteX0" fmla="*/ 1008112 w 1008112"/>
                  <a:gd name="connsiteY0" fmla="*/ 1008112 h 1008112"/>
                  <a:gd name="connsiteX1" fmla="*/ 0 w 1008112"/>
                  <a:gd name="connsiteY1" fmla="*/ 0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8112" h="1008112">
                    <a:moveTo>
                      <a:pt x="1008112" y="1008112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329" name="직사각형 328">
              <a:extLst>
                <a:ext uri="{FF2B5EF4-FFF2-40B4-BE49-F238E27FC236}">
                  <a16:creationId xmlns:a16="http://schemas.microsoft.com/office/drawing/2014/main" id="{BA012EB4-4D44-33CA-242F-56F8DC2D932A}"/>
                </a:ext>
              </a:extLst>
            </p:cNvPr>
            <p:cNvSpPr/>
            <p:nvPr/>
          </p:nvSpPr>
          <p:spPr>
            <a:xfrm>
              <a:off x="5230162" y="4531383"/>
              <a:ext cx="177632" cy="1776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36000" rIns="54000" bIns="36000" rtlCol="0" anchor="ctr"/>
            <a:lstStyle/>
            <a:p>
              <a:pPr algn="ctr"/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X</a:t>
              </a:r>
              <a:endPara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22" name="그룹 321">
            <a:extLst>
              <a:ext uri="{FF2B5EF4-FFF2-40B4-BE49-F238E27FC236}">
                <a16:creationId xmlns:a16="http://schemas.microsoft.com/office/drawing/2014/main" id="{40127B86-09B0-6374-3F1F-E8EF86B0001B}"/>
              </a:ext>
            </a:extLst>
          </p:cNvPr>
          <p:cNvGrpSpPr/>
          <p:nvPr/>
        </p:nvGrpSpPr>
        <p:grpSpPr>
          <a:xfrm>
            <a:off x="5186681" y="5513240"/>
            <a:ext cx="678319" cy="635095"/>
            <a:chOff x="5497973" y="4531383"/>
            <a:chExt cx="563632" cy="563632"/>
          </a:xfrm>
        </p:grpSpPr>
        <p:grpSp>
          <p:nvGrpSpPr>
            <p:cNvPr id="323" name="Image">
              <a:extLst>
                <a:ext uri="{FF2B5EF4-FFF2-40B4-BE49-F238E27FC236}">
                  <a16:creationId xmlns:a16="http://schemas.microsoft.com/office/drawing/2014/main" id="{999655B6-962C-5332-957C-DB73A407BD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497973" y="4531383"/>
              <a:ext cx="563632" cy="563632"/>
              <a:chOff x="508000" y="1397000"/>
              <a:chExt cx="1008112" cy="1008112"/>
            </a:xfrm>
          </p:grpSpPr>
          <p:sp>
            <p:nvSpPr>
              <p:cNvPr id="325" name="Border">
                <a:extLst>
                  <a:ext uri="{FF2B5EF4-FFF2-40B4-BE49-F238E27FC236}">
                    <a16:creationId xmlns:a16="http://schemas.microsoft.com/office/drawing/2014/main" id="{D566CABF-DA24-16E0-85C4-6013E05122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26" name="Line 2">
                <a:extLst>
                  <a:ext uri="{FF2B5EF4-FFF2-40B4-BE49-F238E27FC236}">
                    <a16:creationId xmlns:a16="http://schemas.microsoft.com/office/drawing/2014/main" id="{571BC919-EB0A-B6B0-8D2E-945149A6A5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custGeom>
                <a:avLst/>
                <a:gdLst>
                  <a:gd name="connsiteX0" fmla="*/ 0 w 1008112"/>
                  <a:gd name="connsiteY0" fmla="*/ 1008112 h 1008112"/>
                  <a:gd name="connsiteX1" fmla="*/ 1008112 w 1008112"/>
                  <a:gd name="connsiteY1" fmla="*/ 0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8112" h="1008112">
                    <a:moveTo>
                      <a:pt x="0" y="1008112"/>
                    </a:moveTo>
                    <a:lnTo>
                      <a:pt x="1008112" y="0"/>
                    </a:lnTo>
                  </a:path>
                </a:pathLst>
              </a:cu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27" name="Line 1">
                <a:extLst>
                  <a:ext uri="{FF2B5EF4-FFF2-40B4-BE49-F238E27FC236}">
                    <a16:creationId xmlns:a16="http://schemas.microsoft.com/office/drawing/2014/main" id="{91CC775E-59A2-781E-35C4-E1C54DAE1A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custGeom>
                <a:avLst/>
                <a:gdLst>
                  <a:gd name="connsiteX0" fmla="*/ 1008112 w 1008112"/>
                  <a:gd name="connsiteY0" fmla="*/ 1008112 h 1008112"/>
                  <a:gd name="connsiteX1" fmla="*/ 0 w 1008112"/>
                  <a:gd name="connsiteY1" fmla="*/ 0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8112" h="1008112">
                    <a:moveTo>
                      <a:pt x="1008112" y="1008112"/>
                    </a:move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kumimoji="1" 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324" name="직사각형 323">
              <a:extLst>
                <a:ext uri="{FF2B5EF4-FFF2-40B4-BE49-F238E27FC236}">
                  <a16:creationId xmlns:a16="http://schemas.microsoft.com/office/drawing/2014/main" id="{8E82D5BF-1AEF-3598-8D9E-55CF07024895}"/>
                </a:ext>
              </a:extLst>
            </p:cNvPr>
            <p:cNvSpPr/>
            <p:nvPr/>
          </p:nvSpPr>
          <p:spPr>
            <a:xfrm>
              <a:off x="5882172" y="4531383"/>
              <a:ext cx="177632" cy="1776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36000" rIns="54000" bIns="36000" rtlCol="0" anchor="ctr"/>
            <a:lstStyle/>
            <a:p>
              <a:pPr algn="ctr"/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X</a:t>
              </a:r>
              <a:endPara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38" name="Cutout">
            <a:extLst>
              <a:ext uri="{FF2B5EF4-FFF2-40B4-BE49-F238E27FC236}">
                <a16:creationId xmlns:a16="http://schemas.microsoft.com/office/drawing/2014/main" id="{4E33C6F5-9F62-4912-E564-27D0B95F6BC9}"/>
              </a:ext>
            </a:extLst>
          </p:cNvPr>
          <p:cNvGrpSpPr/>
          <p:nvPr/>
        </p:nvGrpSpPr>
        <p:grpSpPr>
          <a:xfrm rot="5400000">
            <a:off x="4763599" y="5003568"/>
            <a:ext cx="159802" cy="2281563"/>
            <a:chOff x="6402388" y="1584325"/>
            <a:chExt cx="239713" cy="933450"/>
          </a:xfrm>
          <a:solidFill>
            <a:srgbClr val="FFFFFF"/>
          </a:solidFill>
        </p:grpSpPr>
        <p:sp>
          <p:nvSpPr>
            <p:cNvPr id="339" name="Fill">
              <a:extLst>
                <a:ext uri="{FF2B5EF4-FFF2-40B4-BE49-F238E27FC236}">
                  <a16:creationId xmlns:a16="http://schemas.microsoft.com/office/drawing/2014/main" id="{D9AA8AE8-0EFF-0553-2B98-F33560ED9A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2388" y="1584325"/>
              <a:ext cx="239713" cy="933450"/>
            </a:xfrm>
            <a:custGeom>
              <a:avLst/>
              <a:gdLst>
                <a:gd name="T0" fmla="*/ 74 w 151"/>
                <a:gd name="T1" fmla="*/ 588 h 588"/>
                <a:gd name="T2" fmla="*/ 151 w 151"/>
                <a:gd name="T3" fmla="*/ 518 h 588"/>
                <a:gd name="T4" fmla="*/ 74 w 151"/>
                <a:gd name="T5" fmla="*/ 441 h 588"/>
                <a:gd name="T6" fmla="*/ 151 w 151"/>
                <a:gd name="T7" fmla="*/ 375 h 588"/>
                <a:gd name="T8" fmla="*/ 74 w 151"/>
                <a:gd name="T9" fmla="*/ 294 h 588"/>
                <a:gd name="T10" fmla="*/ 151 w 151"/>
                <a:gd name="T11" fmla="*/ 231 h 588"/>
                <a:gd name="T12" fmla="*/ 74 w 151"/>
                <a:gd name="T13" fmla="*/ 147 h 588"/>
                <a:gd name="T14" fmla="*/ 151 w 151"/>
                <a:gd name="T15" fmla="*/ 88 h 588"/>
                <a:gd name="T16" fmla="*/ 74 w 151"/>
                <a:gd name="T17" fmla="*/ 0 h 588"/>
                <a:gd name="T18" fmla="*/ 0 w 151"/>
                <a:gd name="T19" fmla="*/ 0 h 588"/>
                <a:gd name="T20" fmla="*/ 78 w 151"/>
                <a:gd name="T21" fmla="*/ 88 h 588"/>
                <a:gd name="T22" fmla="*/ 0 w 151"/>
                <a:gd name="T23" fmla="*/ 147 h 588"/>
                <a:gd name="T24" fmla="*/ 78 w 151"/>
                <a:gd name="T25" fmla="*/ 231 h 588"/>
                <a:gd name="T26" fmla="*/ 0 w 151"/>
                <a:gd name="T27" fmla="*/ 294 h 588"/>
                <a:gd name="T28" fmla="*/ 78 w 151"/>
                <a:gd name="T29" fmla="*/ 375 h 588"/>
                <a:gd name="T30" fmla="*/ 0 w 151"/>
                <a:gd name="T31" fmla="*/ 441 h 588"/>
                <a:gd name="T32" fmla="*/ 78 w 151"/>
                <a:gd name="T33" fmla="*/ 518 h 588"/>
                <a:gd name="T34" fmla="*/ 0 w 151"/>
                <a:gd name="T35" fmla="*/ 588 h 588"/>
                <a:gd name="T36" fmla="*/ 74 w 151"/>
                <a:gd name="T37" fmla="*/ 588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1" h="588">
                  <a:moveTo>
                    <a:pt x="74" y="588"/>
                  </a:moveTo>
                  <a:lnTo>
                    <a:pt x="151" y="518"/>
                  </a:lnTo>
                  <a:lnTo>
                    <a:pt x="74" y="441"/>
                  </a:lnTo>
                  <a:lnTo>
                    <a:pt x="151" y="375"/>
                  </a:lnTo>
                  <a:lnTo>
                    <a:pt x="74" y="294"/>
                  </a:lnTo>
                  <a:lnTo>
                    <a:pt x="151" y="231"/>
                  </a:lnTo>
                  <a:lnTo>
                    <a:pt x="74" y="147"/>
                  </a:lnTo>
                  <a:lnTo>
                    <a:pt x="151" y="88"/>
                  </a:lnTo>
                  <a:lnTo>
                    <a:pt x="74" y="0"/>
                  </a:lnTo>
                  <a:lnTo>
                    <a:pt x="0" y="0"/>
                  </a:lnTo>
                  <a:lnTo>
                    <a:pt x="78" y="88"/>
                  </a:lnTo>
                  <a:lnTo>
                    <a:pt x="0" y="147"/>
                  </a:lnTo>
                  <a:lnTo>
                    <a:pt x="78" y="231"/>
                  </a:lnTo>
                  <a:lnTo>
                    <a:pt x="0" y="294"/>
                  </a:lnTo>
                  <a:lnTo>
                    <a:pt x="78" y="375"/>
                  </a:lnTo>
                  <a:lnTo>
                    <a:pt x="0" y="441"/>
                  </a:lnTo>
                  <a:lnTo>
                    <a:pt x="78" y="518"/>
                  </a:lnTo>
                  <a:lnTo>
                    <a:pt x="0" y="588"/>
                  </a:lnTo>
                  <a:lnTo>
                    <a:pt x="74" y="588"/>
                  </a:lnTo>
                  <a:close/>
                </a:path>
              </a:pathLst>
            </a:custGeom>
            <a:grp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 dirty="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40" name="Border">
              <a:extLst>
                <a:ext uri="{FF2B5EF4-FFF2-40B4-BE49-F238E27FC236}">
                  <a16:creationId xmlns:a16="http://schemas.microsoft.com/office/drawing/2014/main" id="{83542C04-BF5D-3D9F-57A3-153DB021CC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02388" y="1584325"/>
              <a:ext cx="239713" cy="933450"/>
            </a:xfrm>
            <a:custGeom>
              <a:avLst/>
              <a:gdLst>
                <a:gd name="T0" fmla="*/ 0 w 909"/>
                <a:gd name="T1" fmla="*/ 0 h 3585"/>
                <a:gd name="T2" fmla="*/ 467 w 909"/>
                <a:gd name="T3" fmla="*/ 535 h 3585"/>
                <a:gd name="T4" fmla="*/ 0 w 909"/>
                <a:gd name="T5" fmla="*/ 896 h 3585"/>
                <a:gd name="T6" fmla="*/ 467 w 909"/>
                <a:gd name="T7" fmla="*/ 1409 h 3585"/>
                <a:gd name="T8" fmla="*/ 0 w 909"/>
                <a:gd name="T9" fmla="*/ 1793 h 3585"/>
                <a:gd name="T10" fmla="*/ 467 w 909"/>
                <a:gd name="T11" fmla="*/ 2284 h 3585"/>
                <a:gd name="T12" fmla="*/ 0 w 909"/>
                <a:gd name="T13" fmla="*/ 2689 h 3585"/>
                <a:gd name="T14" fmla="*/ 467 w 909"/>
                <a:gd name="T15" fmla="*/ 3158 h 3585"/>
                <a:gd name="T16" fmla="*/ 0 w 909"/>
                <a:gd name="T17" fmla="*/ 3585 h 3585"/>
                <a:gd name="T18" fmla="*/ 442 w 909"/>
                <a:gd name="T19" fmla="*/ 3585 h 3585"/>
                <a:gd name="T20" fmla="*/ 909 w 909"/>
                <a:gd name="T21" fmla="*/ 3158 h 3585"/>
                <a:gd name="T22" fmla="*/ 442 w 909"/>
                <a:gd name="T23" fmla="*/ 2689 h 3585"/>
                <a:gd name="T24" fmla="*/ 909 w 909"/>
                <a:gd name="T25" fmla="*/ 2284 h 3585"/>
                <a:gd name="T26" fmla="*/ 442 w 909"/>
                <a:gd name="T27" fmla="*/ 1793 h 3585"/>
                <a:gd name="T28" fmla="*/ 909 w 909"/>
                <a:gd name="T29" fmla="*/ 1409 h 3585"/>
                <a:gd name="T30" fmla="*/ 442 w 909"/>
                <a:gd name="T31" fmla="*/ 896 h 3585"/>
                <a:gd name="T32" fmla="*/ 909 w 909"/>
                <a:gd name="T33" fmla="*/ 535 h 3585"/>
                <a:gd name="T34" fmla="*/ 442 w 909"/>
                <a:gd name="T35" fmla="*/ 0 h 3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9" h="3585">
                  <a:moveTo>
                    <a:pt x="0" y="0"/>
                  </a:moveTo>
                  <a:lnTo>
                    <a:pt x="467" y="535"/>
                  </a:lnTo>
                  <a:lnTo>
                    <a:pt x="0" y="896"/>
                  </a:lnTo>
                  <a:lnTo>
                    <a:pt x="467" y="1409"/>
                  </a:lnTo>
                  <a:lnTo>
                    <a:pt x="0" y="1793"/>
                  </a:lnTo>
                  <a:lnTo>
                    <a:pt x="467" y="2284"/>
                  </a:lnTo>
                  <a:lnTo>
                    <a:pt x="0" y="2689"/>
                  </a:lnTo>
                  <a:lnTo>
                    <a:pt x="467" y="3158"/>
                  </a:lnTo>
                  <a:lnTo>
                    <a:pt x="0" y="3585"/>
                  </a:lnTo>
                  <a:moveTo>
                    <a:pt x="442" y="3585"/>
                  </a:moveTo>
                  <a:lnTo>
                    <a:pt x="909" y="3158"/>
                  </a:lnTo>
                  <a:lnTo>
                    <a:pt x="442" y="2689"/>
                  </a:lnTo>
                  <a:lnTo>
                    <a:pt x="909" y="2284"/>
                  </a:lnTo>
                  <a:lnTo>
                    <a:pt x="442" y="1793"/>
                  </a:lnTo>
                  <a:lnTo>
                    <a:pt x="909" y="1409"/>
                  </a:lnTo>
                  <a:lnTo>
                    <a:pt x="442" y="896"/>
                  </a:lnTo>
                  <a:lnTo>
                    <a:pt x="909" y="535"/>
                  </a:lnTo>
                  <a:lnTo>
                    <a:pt x="442" y="0"/>
                  </a:lnTo>
                </a:path>
              </a:pathLst>
            </a:custGeom>
            <a:noFill/>
            <a:ln w="6350">
              <a:solidFill>
                <a:srgbClr val="8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 dirty="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344" name="Cutout">
            <a:extLst>
              <a:ext uri="{FF2B5EF4-FFF2-40B4-BE49-F238E27FC236}">
                <a16:creationId xmlns:a16="http://schemas.microsoft.com/office/drawing/2014/main" id="{95921797-70AE-7E6E-AE22-2AC0D1DEE441}"/>
              </a:ext>
            </a:extLst>
          </p:cNvPr>
          <p:cNvGrpSpPr/>
          <p:nvPr/>
        </p:nvGrpSpPr>
        <p:grpSpPr>
          <a:xfrm rot="5400000">
            <a:off x="2055176" y="4994690"/>
            <a:ext cx="159802" cy="2281563"/>
            <a:chOff x="6402388" y="1584325"/>
            <a:chExt cx="239713" cy="933450"/>
          </a:xfrm>
          <a:solidFill>
            <a:srgbClr val="FFFFFF"/>
          </a:solidFill>
        </p:grpSpPr>
        <p:sp>
          <p:nvSpPr>
            <p:cNvPr id="345" name="Fill">
              <a:extLst>
                <a:ext uri="{FF2B5EF4-FFF2-40B4-BE49-F238E27FC236}">
                  <a16:creationId xmlns:a16="http://schemas.microsoft.com/office/drawing/2014/main" id="{6AD76E52-B83B-D382-0724-9A07AEC04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2388" y="1584325"/>
              <a:ext cx="239713" cy="933450"/>
            </a:xfrm>
            <a:custGeom>
              <a:avLst/>
              <a:gdLst>
                <a:gd name="T0" fmla="*/ 74 w 151"/>
                <a:gd name="T1" fmla="*/ 588 h 588"/>
                <a:gd name="T2" fmla="*/ 151 w 151"/>
                <a:gd name="T3" fmla="*/ 518 h 588"/>
                <a:gd name="T4" fmla="*/ 74 w 151"/>
                <a:gd name="T5" fmla="*/ 441 h 588"/>
                <a:gd name="T6" fmla="*/ 151 w 151"/>
                <a:gd name="T7" fmla="*/ 375 h 588"/>
                <a:gd name="T8" fmla="*/ 74 w 151"/>
                <a:gd name="T9" fmla="*/ 294 h 588"/>
                <a:gd name="T10" fmla="*/ 151 w 151"/>
                <a:gd name="T11" fmla="*/ 231 h 588"/>
                <a:gd name="T12" fmla="*/ 74 w 151"/>
                <a:gd name="T13" fmla="*/ 147 h 588"/>
                <a:gd name="T14" fmla="*/ 151 w 151"/>
                <a:gd name="T15" fmla="*/ 88 h 588"/>
                <a:gd name="T16" fmla="*/ 74 w 151"/>
                <a:gd name="T17" fmla="*/ 0 h 588"/>
                <a:gd name="T18" fmla="*/ 0 w 151"/>
                <a:gd name="T19" fmla="*/ 0 h 588"/>
                <a:gd name="T20" fmla="*/ 78 w 151"/>
                <a:gd name="T21" fmla="*/ 88 h 588"/>
                <a:gd name="T22" fmla="*/ 0 w 151"/>
                <a:gd name="T23" fmla="*/ 147 h 588"/>
                <a:gd name="T24" fmla="*/ 78 w 151"/>
                <a:gd name="T25" fmla="*/ 231 h 588"/>
                <a:gd name="T26" fmla="*/ 0 w 151"/>
                <a:gd name="T27" fmla="*/ 294 h 588"/>
                <a:gd name="T28" fmla="*/ 78 w 151"/>
                <a:gd name="T29" fmla="*/ 375 h 588"/>
                <a:gd name="T30" fmla="*/ 0 w 151"/>
                <a:gd name="T31" fmla="*/ 441 h 588"/>
                <a:gd name="T32" fmla="*/ 78 w 151"/>
                <a:gd name="T33" fmla="*/ 518 h 588"/>
                <a:gd name="T34" fmla="*/ 0 w 151"/>
                <a:gd name="T35" fmla="*/ 588 h 588"/>
                <a:gd name="T36" fmla="*/ 74 w 151"/>
                <a:gd name="T37" fmla="*/ 588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1" h="588">
                  <a:moveTo>
                    <a:pt x="74" y="588"/>
                  </a:moveTo>
                  <a:lnTo>
                    <a:pt x="151" y="518"/>
                  </a:lnTo>
                  <a:lnTo>
                    <a:pt x="74" y="441"/>
                  </a:lnTo>
                  <a:lnTo>
                    <a:pt x="151" y="375"/>
                  </a:lnTo>
                  <a:lnTo>
                    <a:pt x="74" y="294"/>
                  </a:lnTo>
                  <a:lnTo>
                    <a:pt x="151" y="231"/>
                  </a:lnTo>
                  <a:lnTo>
                    <a:pt x="74" y="147"/>
                  </a:lnTo>
                  <a:lnTo>
                    <a:pt x="151" y="88"/>
                  </a:lnTo>
                  <a:lnTo>
                    <a:pt x="74" y="0"/>
                  </a:lnTo>
                  <a:lnTo>
                    <a:pt x="0" y="0"/>
                  </a:lnTo>
                  <a:lnTo>
                    <a:pt x="78" y="88"/>
                  </a:lnTo>
                  <a:lnTo>
                    <a:pt x="0" y="147"/>
                  </a:lnTo>
                  <a:lnTo>
                    <a:pt x="78" y="231"/>
                  </a:lnTo>
                  <a:lnTo>
                    <a:pt x="0" y="294"/>
                  </a:lnTo>
                  <a:lnTo>
                    <a:pt x="78" y="375"/>
                  </a:lnTo>
                  <a:lnTo>
                    <a:pt x="0" y="441"/>
                  </a:lnTo>
                  <a:lnTo>
                    <a:pt x="78" y="518"/>
                  </a:lnTo>
                  <a:lnTo>
                    <a:pt x="0" y="588"/>
                  </a:lnTo>
                  <a:lnTo>
                    <a:pt x="74" y="588"/>
                  </a:lnTo>
                  <a:close/>
                </a:path>
              </a:pathLst>
            </a:custGeom>
            <a:grp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 dirty="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46" name="Border">
              <a:extLst>
                <a:ext uri="{FF2B5EF4-FFF2-40B4-BE49-F238E27FC236}">
                  <a16:creationId xmlns:a16="http://schemas.microsoft.com/office/drawing/2014/main" id="{969DB63A-554B-89B0-FD4A-F567DAC1A0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02388" y="1584325"/>
              <a:ext cx="239713" cy="933450"/>
            </a:xfrm>
            <a:custGeom>
              <a:avLst/>
              <a:gdLst>
                <a:gd name="T0" fmla="*/ 0 w 909"/>
                <a:gd name="T1" fmla="*/ 0 h 3585"/>
                <a:gd name="T2" fmla="*/ 467 w 909"/>
                <a:gd name="T3" fmla="*/ 535 h 3585"/>
                <a:gd name="T4" fmla="*/ 0 w 909"/>
                <a:gd name="T5" fmla="*/ 896 h 3585"/>
                <a:gd name="T6" fmla="*/ 467 w 909"/>
                <a:gd name="T7" fmla="*/ 1409 h 3585"/>
                <a:gd name="T8" fmla="*/ 0 w 909"/>
                <a:gd name="T9" fmla="*/ 1793 h 3585"/>
                <a:gd name="T10" fmla="*/ 467 w 909"/>
                <a:gd name="T11" fmla="*/ 2284 h 3585"/>
                <a:gd name="T12" fmla="*/ 0 w 909"/>
                <a:gd name="T13" fmla="*/ 2689 h 3585"/>
                <a:gd name="T14" fmla="*/ 467 w 909"/>
                <a:gd name="T15" fmla="*/ 3158 h 3585"/>
                <a:gd name="T16" fmla="*/ 0 w 909"/>
                <a:gd name="T17" fmla="*/ 3585 h 3585"/>
                <a:gd name="T18" fmla="*/ 442 w 909"/>
                <a:gd name="T19" fmla="*/ 3585 h 3585"/>
                <a:gd name="T20" fmla="*/ 909 w 909"/>
                <a:gd name="T21" fmla="*/ 3158 h 3585"/>
                <a:gd name="T22" fmla="*/ 442 w 909"/>
                <a:gd name="T23" fmla="*/ 2689 h 3585"/>
                <a:gd name="T24" fmla="*/ 909 w 909"/>
                <a:gd name="T25" fmla="*/ 2284 h 3585"/>
                <a:gd name="T26" fmla="*/ 442 w 909"/>
                <a:gd name="T27" fmla="*/ 1793 h 3585"/>
                <a:gd name="T28" fmla="*/ 909 w 909"/>
                <a:gd name="T29" fmla="*/ 1409 h 3585"/>
                <a:gd name="T30" fmla="*/ 442 w 909"/>
                <a:gd name="T31" fmla="*/ 896 h 3585"/>
                <a:gd name="T32" fmla="*/ 909 w 909"/>
                <a:gd name="T33" fmla="*/ 535 h 3585"/>
                <a:gd name="T34" fmla="*/ 442 w 909"/>
                <a:gd name="T35" fmla="*/ 0 h 3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9" h="3585">
                  <a:moveTo>
                    <a:pt x="0" y="0"/>
                  </a:moveTo>
                  <a:lnTo>
                    <a:pt x="467" y="535"/>
                  </a:lnTo>
                  <a:lnTo>
                    <a:pt x="0" y="896"/>
                  </a:lnTo>
                  <a:lnTo>
                    <a:pt x="467" y="1409"/>
                  </a:lnTo>
                  <a:lnTo>
                    <a:pt x="0" y="1793"/>
                  </a:lnTo>
                  <a:lnTo>
                    <a:pt x="467" y="2284"/>
                  </a:lnTo>
                  <a:lnTo>
                    <a:pt x="0" y="2689"/>
                  </a:lnTo>
                  <a:lnTo>
                    <a:pt x="467" y="3158"/>
                  </a:lnTo>
                  <a:lnTo>
                    <a:pt x="0" y="3585"/>
                  </a:lnTo>
                  <a:moveTo>
                    <a:pt x="442" y="3585"/>
                  </a:moveTo>
                  <a:lnTo>
                    <a:pt x="909" y="3158"/>
                  </a:lnTo>
                  <a:lnTo>
                    <a:pt x="442" y="2689"/>
                  </a:lnTo>
                  <a:lnTo>
                    <a:pt x="909" y="2284"/>
                  </a:lnTo>
                  <a:lnTo>
                    <a:pt x="442" y="1793"/>
                  </a:lnTo>
                  <a:lnTo>
                    <a:pt x="909" y="1409"/>
                  </a:lnTo>
                  <a:lnTo>
                    <a:pt x="442" y="896"/>
                  </a:lnTo>
                  <a:lnTo>
                    <a:pt x="909" y="535"/>
                  </a:lnTo>
                  <a:lnTo>
                    <a:pt x="442" y="0"/>
                  </a:lnTo>
                </a:path>
              </a:pathLst>
            </a:custGeom>
            <a:noFill/>
            <a:ln w="6350">
              <a:solidFill>
                <a:srgbClr val="8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 dirty="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02" name="자유형: 도형 401">
            <a:extLst>
              <a:ext uri="{FF2B5EF4-FFF2-40B4-BE49-F238E27FC236}">
                <a16:creationId xmlns:a16="http://schemas.microsoft.com/office/drawing/2014/main" id="{86A94FBE-4D43-ED5E-DB0A-761FCE887EBA}"/>
              </a:ext>
            </a:extLst>
          </p:cNvPr>
          <p:cNvSpPr/>
          <p:nvPr/>
        </p:nvSpPr>
        <p:spPr>
          <a:xfrm>
            <a:off x="6416385" y="3321446"/>
            <a:ext cx="2297400" cy="2813013"/>
          </a:xfrm>
          <a:custGeom>
            <a:avLst/>
            <a:gdLst>
              <a:gd name="connsiteX0" fmla="*/ 0 w 2646000"/>
              <a:gd name="connsiteY0" fmla="*/ 0 h 5761841"/>
              <a:gd name="connsiteX1" fmla="*/ 2646000 w 2646000"/>
              <a:gd name="connsiteY1" fmla="*/ 0 h 5761841"/>
              <a:gd name="connsiteX2" fmla="*/ 2646000 w 2646000"/>
              <a:gd name="connsiteY2" fmla="*/ 5496715 h 5761841"/>
              <a:gd name="connsiteX3" fmla="*/ 2646000 w 2646000"/>
              <a:gd name="connsiteY3" fmla="*/ 5602809 h 5761841"/>
              <a:gd name="connsiteX4" fmla="*/ 2646000 w 2646000"/>
              <a:gd name="connsiteY4" fmla="*/ 5656664 h 5761841"/>
              <a:gd name="connsiteX5" fmla="*/ 2570579 w 2646000"/>
              <a:gd name="connsiteY5" fmla="*/ 5753576 h 5761841"/>
              <a:gd name="connsiteX6" fmla="*/ 2522517 w 2646000"/>
              <a:gd name="connsiteY6" fmla="*/ 5761841 h 5761841"/>
              <a:gd name="connsiteX7" fmla="*/ 123484 w 2646000"/>
              <a:gd name="connsiteY7" fmla="*/ 5761841 h 5761841"/>
              <a:gd name="connsiteX8" fmla="*/ 75422 w 2646000"/>
              <a:gd name="connsiteY8" fmla="*/ 5753576 h 5761841"/>
              <a:gd name="connsiteX9" fmla="*/ 0 w 2646000"/>
              <a:gd name="connsiteY9" fmla="*/ 5656664 h 5761841"/>
              <a:gd name="connsiteX10" fmla="*/ 0 w 2646000"/>
              <a:gd name="connsiteY10" fmla="*/ 5602809 h 5761841"/>
              <a:gd name="connsiteX11" fmla="*/ 0 w 2646000"/>
              <a:gd name="connsiteY11" fmla="*/ 5496715 h 5761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46000" h="5761841">
                <a:moveTo>
                  <a:pt x="0" y="0"/>
                </a:moveTo>
                <a:lnTo>
                  <a:pt x="2646000" y="0"/>
                </a:lnTo>
                <a:lnTo>
                  <a:pt x="2646000" y="5496715"/>
                </a:lnTo>
                <a:lnTo>
                  <a:pt x="2646000" y="5602809"/>
                </a:lnTo>
                <a:lnTo>
                  <a:pt x="2646000" y="5656664"/>
                </a:lnTo>
                <a:cubicBezTo>
                  <a:pt x="2646000" y="5700231"/>
                  <a:pt x="2614901" y="5737610"/>
                  <a:pt x="2570579" y="5753576"/>
                </a:cubicBezTo>
                <a:lnTo>
                  <a:pt x="2522517" y="5761841"/>
                </a:lnTo>
                <a:lnTo>
                  <a:pt x="123484" y="5761841"/>
                </a:lnTo>
                <a:lnTo>
                  <a:pt x="75422" y="5753576"/>
                </a:lnTo>
                <a:cubicBezTo>
                  <a:pt x="31100" y="5737610"/>
                  <a:pt x="0" y="5700231"/>
                  <a:pt x="0" y="5656664"/>
                </a:cubicBezTo>
                <a:lnTo>
                  <a:pt x="0" y="5602809"/>
                </a:lnTo>
                <a:lnTo>
                  <a:pt x="0" y="5496715"/>
                </a:lnTo>
                <a:close/>
              </a:path>
            </a:pathLst>
          </a:cu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 spc="-6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403" name="그룹 402">
            <a:extLst>
              <a:ext uri="{FF2B5EF4-FFF2-40B4-BE49-F238E27FC236}">
                <a16:creationId xmlns:a16="http://schemas.microsoft.com/office/drawing/2014/main" id="{3A352A65-6E6B-D116-1531-DB20C4BCBCB9}"/>
              </a:ext>
            </a:extLst>
          </p:cNvPr>
          <p:cNvGrpSpPr/>
          <p:nvPr/>
        </p:nvGrpSpPr>
        <p:grpSpPr>
          <a:xfrm>
            <a:off x="6416385" y="3098204"/>
            <a:ext cx="2297400" cy="217809"/>
            <a:chOff x="1752737" y="2422502"/>
            <a:chExt cx="1754018" cy="185937"/>
          </a:xfrm>
        </p:grpSpPr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E7A41460-A43C-7AB9-F760-5424D07650AD}"/>
                </a:ext>
              </a:extLst>
            </p:cNvPr>
            <p:cNvSpPr/>
            <p:nvPr userDrawn="1"/>
          </p:nvSpPr>
          <p:spPr>
            <a:xfrm>
              <a:off x="1752737" y="2422502"/>
              <a:ext cx="1754018" cy="185937"/>
            </a:xfrm>
            <a:custGeom>
              <a:avLst/>
              <a:gdLst>
                <a:gd name="connsiteX0" fmla="*/ 117608 w 2520000"/>
                <a:gd name="connsiteY0" fmla="*/ 0 h 267135"/>
                <a:gd name="connsiteX1" fmla="*/ 491012 w 2520000"/>
                <a:gd name="connsiteY1" fmla="*/ 0 h 267135"/>
                <a:gd name="connsiteX2" fmla="*/ 491012 w 2520000"/>
                <a:gd name="connsiteY2" fmla="*/ 98806 h 267135"/>
                <a:gd name="connsiteX3" fmla="*/ 554785 w 2520000"/>
                <a:gd name="connsiteY3" fmla="*/ 162579 h 267135"/>
                <a:gd name="connsiteX4" fmla="*/ 1965215 w 2520000"/>
                <a:gd name="connsiteY4" fmla="*/ 162579 h 267135"/>
                <a:gd name="connsiteX5" fmla="*/ 2028988 w 2520000"/>
                <a:gd name="connsiteY5" fmla="*/ 98806 h 267135"/>
                <a:gd name="connsiteX6" fmla="*/ 2028988 w 2520000"/>
                <a:gd name="connsiteY6" fmla="*/ 0 h 267135"/>
                <a:gd name="connsiteX7" fmla="*/ 2402392 w 2520000"/>
                <a:gd name="connsiteY7" fmla="*/ 0 h 267135"/>
                <a:gd name="connsiteX8" fmla="*/ 2520000 w 2520000"/>
                <a:gd name="connsiteY8" fmla="*/ 117608 h 267135"/>
                <a:gd name="connsiteX9" fmla="*/ 2520000 w 2520000"/>
                <a:gd name="connsiteY9" fmla="*/ 267135 h 267135"/>
                <a:gd name="connsiteX10" fmla="*/ 0 w 2520000"/>
                <a:gd name="connsiteY10" fmla="*/ 267135 h 267135"/>
                <a:gd name="connsiteX11" fmla="*/ 0 w 2520000"/>
                <a:gd name="connsiteY11" fmla="*/ 117608 h 267135"/>
                <a:gd name="connsiteX12" fmla="*/ 117608 w 2520000"/>
                <a:gd name="connsiteY12" fmla="*/ 0 h 26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0000" h="267135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267135"/>
                  </a:lnTo>
                  <a:lnTo>
                    <a:pt x="0" y="267135"/>
                  </a:ln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rgbClr val="7F7F7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lvl="0" algn="ctr">
                <a:lnSpc>
                  <a:spcPct val="125000"/>
                </a:lnSpc>
              </a:pPr>
              <a:endParaRPr lang="ko-KR" altLang="en-US" sz="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405" name="Picture 2">
              <a:extLst>
                <a:ext uri="{FF2B5EF4-FFF2-40B4-BE49-F238E27FC236}">
                  <a16:creationId xmlns:a16="http://schemas.microsoft.com/office/drawing/2014/main" id="{DDCEE007-0AC3-4CCA-361B-76DA6B56B4B7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C6C8C7"/>
                </a:clrFrom>
                <a:clrTo>
                  <a:srgbClr val="C6C8C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23" t="22211" r="12639" b="53037"/>
            <a:stretch/>
          </p:blipFill>
          <p:spPr bwMode="auto">
            <a:xfrm>
              <a:off x="3181037" y="2479525"/>
              <a:ext cx="260593" cy="685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6" name="TextBox 405">
              <a:extLst>
                <a:ext uri="{FF2B5EF4-FFF2-40B4-BE49-F238E27FC236}">
                  <a16:creationId xmlns:a16="http://schemas.microsoft.com/office/drawing/2014/main" id="{77B3529A-A694-3390-2968-F2D102AAF5AA}"/>
                </a:ext>
              </a:extLst>
            </p:cNvPr>
            <p:cNvSpPr txBox="1"/>
            <p:nvPr userDrawn="1"/>
          </p:nvSpPr>
          <p:spPr>
            <a:xfrm>
              <a:off x="1844024" y="2465993"/>
              <a:ext cx="194874" cy="9562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l"/>
              <a:r>
                <a:rPr kumimoji="1" lang="en-US" altLang="ko-KR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12 : 30</a:t>
              </a:r>
              <a:endParaRPr kumimoji="1" lang="ko-KR" altLang="en-US" sz="700" b="0" kern="1200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F7C262B8-B0DF-558F-D50E-1A5246DF54FC}"/>
                </a:ext>
              </a:extLst>
            </p:cNvPr>
            <p:cNvSpPr/>
            <p:nvPr userDrawn="1"/>
          </p:nvSpPr>
          <p:spPr>
            <a:xfrm>
              <a:off x="2205394" y="2438821"/>
              <a:ext cx="848705" cy="62684"/>
            </a:xfrm>
            <a:custGeom>
              <a:avLst/>
              <a:gdLst>
                <a:gd name="connsiteX0" fmla="*/ 0 w 1329304"/>
                <a:gd name="connsiteY0" fmla="*/ 0 h 80010"/>
                <a:gd name="connsiteX1" fmla="*/ 1329304 w 1329304"/>
                <a:gd name="connsiteY1" fmla="*/ 0 h 80010"/>
                <a:gd name="connsiteX2" fmla="*/ 1329304 w 1329304"/>
                <a:gd name="connsiteY2" fmla="*/ 25067 h 80010"/>
                <a:gd name="connsiteX3" fmla="*/ 1274361 w 1329304"/>
                <a:gd name="connsiteY3" fmla="*/ 80010 h 80010"/>
                <a:gd name="connsiteX4" fmla="*/ 54943 w 1329304"/>
                <a:gd name="connsiteY4" fmla="*/ 80010 h 80010"/>
                <a:gd name="connsiteX5" fmla="*/ 0 w 1329304"/>
                <a:gd name="connsiteY5" fmla="*/ 25067 h 80010"/>
                <a:gd name="connsiteX6" fmla="*/ 0 w 1329304"/>
                <a:gd name="connsiteY6" fmla="*/ 0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9304" h="80010">
                  <a:moveTo>
                    <a:pt x="0" y="0"/>
                  </a:moveTo>
                  <a:lnTo>
                    <a:pt x="1329304" y="0"/>
                  </a:lnTo>
                  <a:lnTo>
                    <a:pt x="1329304" y="25067"/>
                  </a:lnTo>
                  <a:cubicBezTo>
                    <a:pt x="1329304" y="55411"/>
                    <a:pt x="1304705" y="80010"/>
                    <a:pt x="1274361" y="80010"/>
                  </a:cubicBezTo>
                  <a:lnTo>
                    <a:pt x="54943" y="80010"/>
                  </a:lnTo>
                  <a:cubicBezTo>
                    <a:pt x="24599" y="80010"/>
                    <a:pt x="0" y="55411"/>
                    <a:pt x="0" y="2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408" name="텍스트 개체 틀 31">
            <a:extLst>
              <a:ext uri="{FF2B5EF4-FFF2-40B4-BE49-F238E27FC236}">
                <a16:creationId xmlns:a16="http://schemas.microsoft.com/office/drawing/2014/main" id="{495802BD-2EC7-0E85-907F-016E325B4E81}"/>
              </a:ext>
            </a:extLst>
          </p:cNvPr>
          <p:cNvSpPr txBox="1">
            <a:spLocks/>
          </p:cNvSpPr>
          <p:nvPr/>
        </p:nvSpPr>
        <p:spPr>
          <a:xfrm>
            <a:off x="6709222" y="3396927"/>
            <a:ext cx="1682258" cy="203133"/>
          </a:xfrm>
          <a:prstGeom prst="rect">
            <a:avLst/>
          </a:prstGeom>
          <a:noFill/>
        </p:spPr>
        <p:txBody>
          <a:bodyPr vert="horz" wrap="square" lIns="0" tIns="45720" rIns="91440" bIns="45720" rtlCol="0" anchor="ctr">
            <a:sp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b="1" kern="1200" spc="-6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b="0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정보등록</a:t>
            </a:r>
            <a:endParaRPr lang="ko-Kore-KR" altLang="en-US" b="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409" name="Menu">
            <a:extLst>
              <a:ext uri="{FF2B5EF4-FFF2-40B4-BE49-F238E27FC236}">
                <a16:creationId xmlns:a16="http://schemas.microsoft.com/office/drawing/2014/main" id="{436CE718-5AA3-A453-9346-FE0FC8AD2DD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505783" y="3450631"/>
            <a:ext cx="161925" cy="108941"/>
          </a:xfrm>
          <a:custGeom>
            <a:avLst/>
            <a:gdLst>
              <a:gd name="T0" fmla="*/ 0 w 1411"/>
              <a:gd name="T1" fmla="*/ 0 h 977"/>
              <a:gd name="T2" fmla="*/ 0 w 1411"/>
              <a:gd name="T3" fmla="*/ 108 h 977"/>
              <a:gd name="T4" fmla="*/ 1411 w 1411"/>
              <a:gd name="T5" fmla="*/ 108 h 977"/>
              <a:gd name="T6" fmla="*/ 1411 w 1411"/>
              <a:gd name="T7" fmla="*/ 0 h 977"/>
              <a:gd name="T8" fmla="*/ 0 w 1411"/>
              <a:gd name="T9" fmla="*/ 0 h 977"/>
              <a:gd name="T10" fmla="*/ 0 w 1411"/>
              <a:gd name="T11" fmla="*/ 434 h 977"/>
              <a:gd name="T12" fmla="*/ 0 w 1411"/>
              <a:gd name="T13" fmla="*/ 542 h 977"/>
              <a:gd name="T14" fmla="*/ 1411 w 1411"/>
              <a:gd name="T15" fmla="*/ 542 h 977"/>
              <a:gd name="T16" fmla="*/ 1411 w 1411"/>
              <a:gd name="T17" fmla="*/ 434 h 977"/>
              <a:gd name="T18" fmla="*/ 0 w 1411"/>
              <a:gd name="T19" fmla="*/ 434 h 977"/>
              <a:gd name="T20" fmla="*/ 0 w 1411"/>
              <a:gd name="T21" fmla="*/ 868 h 977"/>
              <a:gd name="T22" fmla="*/ 0 w 1411"/>
              <a:gd name="T23" fmla="*/ 977 h 977"/>
              <a:gd name="T24" fmla="*/ 1411 w 1411"/>
              <a:gd name="T25" fmla="*/ 977 h 977"/>
              <a:gd name="T26" fmla="*/ 1411 w 1411"/>
              <a:gd name="T27" fmla="*/ 868 h 977"/>
              <a:gd name="T28" fmla="*/ 0 w 1411"/>
              <a:gd name="T29" fmla="*/ 868 h 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1" h="977">
                <a:moveTo>
                  <a:pt x="0" y="0"/>
                </a:moveTo>
                <a:lnTo>
                  <a:pt x="0" y="108"/>
                </a:lnTo>
                <a:lnTo>
                  <a:pt x="1411" y="108"/>
                </a:lnTo>
                <a:lnTo>
                  <a:pt x="1411" y="0"/>
                </a:lnTo>
                <a:lnTo>
                  <a:pt x="0" y="0"/>
                </a:lnTo>
                <a:close/>
                <a:moveTo>
                  <a:pt x="0" y="434"/>
                </a:moveTo>
                <a:lnTo>
                  <a:pt x="0" y="542"/>
                </a:lnTo>
                <a:lnTo>
                  <a:pt x="1411" y="542"/>
                </a:lnTo>
                <a:lnTo>
                  <a:pt x="1411" y="434"/>
                </a:lnTo>
                <a:lnTo>
                  <a:pt x="0" y="434"/>
                </a:lnTo>
                <a:close/>
                <a:moveTo>
                  <a:pt x="0" y="868"/>
                </a:moveTo>
                <a:lnTo>
                  <a:pt x="0" y="977"/>
                </a:lnTo>
                <a:lnTo>
                  <a:pt x="1411" y="977"/>
                </a:lnTo>
                <a:lnTo>
                  <a:pt x="1411" y="868"/>
                </a:lnTo>
                <a:lnTo>
                  <a:pt x="0" y="868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410" name="Arrow Left">
            <a:extLst>
              <a:ext uri="{FF2B5EF4-FFF2-40B4-BE49-F238E27FC236}">
                <a16:creationId xmlns:a16="http://schemas.microsoft.com/office/drawing/2014/main" id="{9EFC49B5-E6F8-3CB8-CAE2-342F6B2D0094}"/>
              </a:ext>
            </a:extLst>
          </p:cNvPr>
          <p:cNvSpPr>
            <a:spLocks noChangeAspect="1"/>
          </p:cNvSpPr>
          <p:nvPr/>
        </p:nvSpPr>
        <p:spPr bwMode="auto">
          <a:xfrm>
            <a:off x="6530752" y="3467751"/>
            <a:ext cx="112713" cy="77815"/>
          </a:xfrm>
          <a:custGeom>
            <a:avLst/>
            <a:gdLst>
              <a:gd name="T0" fmla="*/ 164 w 463"/>
              <a:gd name="T1" fmla="*/ 0 h 326"/>
              <a:gd name="T2" fmla="*/ 155 w 463"/>
              <a:gd name="T3" fmla="*/ 4 h 326"/>
              <a:gd name="T4" fmla="*/ 0 w 463"/>
              <a:gd name="T5" fmla="*/ 159 h 326"/>
              <a:gd name="T6" fmla="*/ 155 w 463"/>
              <a:gd name="T7" fmla="*/ 313 h 326"/>
              <a:gd name="T8" fmla="*/ 174 w 463"/>
              <a:gd name="T9" fmla="*/ 294 h 326"/>
              <a:gd name="T10" fmla="*/ 51 w 463"/>
              <a:gd name="T11" fmla="*/ 172 h 326"/>
              <a:gd name="T12" fmla="*/ 445 w 463"/>
              <a:gd name="T13" fmla="*/ 172 h 326"/>
              <a:gd name="T14" fmla="*/ 445 w 463"/>
              <a:gd name="T15" fmla="*/ 145 h 326"/>
              <a:gd name="T16" fmla="*/ 51 w 463"/>
              <a:gd name="T17" fmla="*/ 145 h 326"/>
              <a:gd name="T18" fmla="*/ 174 w 463"/>
              <a:gd name="T19" fmla="*/ 23 h 326"/>
              <a:gd name="T20" fmla="*/ 164 w 463"/>
              <a:gd name="T21" fmla="*/ 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63" h="326">
                <a:moveTo>
                  <a:pt x="164" y="0"/>
                </a:moveTo>
                <a:cubicBezTo>
                  <a:pt x="161" y="0"/>
                  <a:pt x="157" y="1"/>
                  <a:pt x="155" y="4"/>
                </a:cubicBezTo>
                <a:lnTo>
                  <a:pt x="0" y="159"/>
                </a:lnTo>
                <a:lnTo>
                  <a:pt x="155" y="313"/>
                </a:lnTo>
                <a:cubicBezTo>
                  <a:pt x="167" y="326"/>
                  <a:pt x="187" y="307"/>
                  <a:pt x="174" y="294"/>
                </a:cubicBezTo>
                <a:lnTo>
                  <a:pt x="51" y="172"/>
                </a:lnTo>
                <a:lnTo>
                  <a:pt x="445" y="172"/>
                </a:lnTo>
                <a:cubicBezTo>
                  <a:pt x="463" y="172"/>
                  <a:pt x="463" y="145"/>
                  <a:pt x="445" y="145"/>
                </a:cubicBezTo>
                <a:lnTo>
                  <a:pt x="51" y="145"/>
                </a:lnTo>
                <a:lnTo>
                  <a:pt x="174" y="23"/>
                </a:lnTo>
                <a:cubicBezTo>
                  <a:pt x="182" y="14"/>
                  <a:pt x="176" y="0"/>
                  <a:pt x="164" y="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cxnSp>
        <p:nvCxnSpPr>
          <p:cNvPr id="411" name="직선 연결선 410">
            <a:extLst>
              <a:ext uri="{FF2B5EF4-FFF2-40B4-BE49-F238E27FC236}">
                <a16:creationId xmlns:a16="http://schemas.microsoft.com/office/drawing/2014/main" id="{8B6314FA-B865-5D81-23E9-77A36D7B517A}"/>
              </a:ext>
            </a:extLst>
          </p:cNvPr>
          <p:cNvCxnSpPr>
            <a:cxnSpLocks/>
          </p:cNvCxnSpPr>
          <p:nvPr/>
        </p:nvCxnSpPr>
        <p:spPr bwMode="auto">
          <a:xfrm>
            <a:off x="6422643" y="3643948"/>
            <a:ext cx="2309708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2" name="TextBox 411">
            <a:extLst>
              <a:ext uri="{FF2B5EF4-FFF2-40B4-BE49-F238E27FC236}">
                <a16:creationId xmlns:a16="http://schemas.microsoft.com/office/drawing/2014/main" id="{30D7FF26-48A5-366D-69D0-C27221771B05}"/>
              </a:ext>
            </a:extLst>
          </p:cNvPr>
          <p:cNvSpPr txBox="1"/>
          <p:nvPr/>
        </p:nvSpPr>
        <p:spPr>
          <a:xfrm>
            <a:off x="6530752" y="3790151"/>
            <a:ext cx="408766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사진 첨부</a:t>
            </a:r>
          </a:p>
        </p:txBody>
      </p:sp>
      <p:cxnSp>
        <p:nvCxnSpPr>
          <p:cNvPr id="413" name="직선 연결선 3">
            <a:extLst>
              <a:ext uri="{FF2B5EF4-FFF2-40B4-BE49-F238E27FC236}">
                <a16:creationId xmlns:a16="http://schemas.microsoft.com/office/drawing/2014/main" id="{3A54EE3F-B984-36AA-03B1-51B1EF8AD369}"/>
              </a:ext>
            </a:extLst>
          </p:cNvPr>
          <p:cNvCxnSpPr>
            <a:cxnSpLocks/>
          </p:cNvCxnSpPr>
          <p:nvPr/>
        </p:nvCxnSpPr>
        <p:spPr>
          <a:xfrm>
            <a:off x="6512996" y="3998827"/>
            <a:ext cx="2105570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4" name="모서리가 둥근 직사각형 15">
            <a:extLst>
              <a:ext uri="{FF2B5EF4-FFF2-40B4-BE49-F238E27FC236}">
                <a16:creationId xmlns:a16="http://schemas.microsoft.com/office/drawing/2014/main" id="{EA32A460-0FDD-48EA-E8AF-0E9AE8CABBE2}"/>
              </a:ext>
            </a:extLst>
          </p:cNvPr>
          <p:cNvSpPr/>
          <p:nvPr/>
        </p:nvSpPr>
        <p:spPr>
          <a:xfrm>
            <a:off x="6543788" y="4127933"/>
            <a:ext cx="2054417" cy="222351"/>
          </a:xfrm>
          <a:prstGeom prst="roundRect">
            <a:avLst/>
          </a:prstGeom>
          <a:solidFill>
            <a:srgbClr val="B9D6D5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사진 추가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415" name="TextBox 414">
            <a:extLst>
              <a:ext uri="{FF2B5EF4-FFF2-40B4-BE49-F238E27FC236}">
                <a16:creationId xmlns:a16="http://schemas.microsoft.com/office/drawing/2014/main" id="{CF3A50EC-4595-0C90-982D-65B024E30FEE}"/>
              </a:ext>
            </a:extLst>
          </p:cNvPr>
          <p:cNvSpPr txBox="1"/>
          <p:nvPr/>
        </p:nvSpPr>
        <p:spPr>
          <a:xfrm>
            <a:off x="6560471" y="4447980"/>
            <a:ext cx="267381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총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3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건</a:t>
            </a:r>
          </a:p>
        </p:txBody>
      </p:sp>
      <p:cxnSp>
        <p:nvCxnSpPr>
          <p:cNvPr id="416" name="직선 연결선 3">
            <a:extLst>
              <a:ext uri="{FF2B5EF4-FFF2-40B4-BE49-F238E27FC236}">
                <a16:creationId xmlns:a16="http://schemas.microsoft.com/office/drawing/2014/main" id="{C9281E57-5118-3CA9-31BC-BFFEA9DF0D1A}"/>
              </a:ext>
            </a:extLst>
          </p:cNvPr>
          <p:cNvCxnSpPr>
            <a:cxnSpLocks/>
          </p:cNvCxnSpPr>
          <p:nvPr/>
        </p:nvCxnSpPr>
        <p:spPr>
          <a:xfrm>
            <a:off x="6553946" y="4643379"/>
            <a:ext cx="2044259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1" name="Image">
            <a:extLst>
              <a:ext uri="{FF2B5EF4-FFF2-40B4-BE49-F238E27FC236}">
                <a16:creationId xmlns:a16="http://schemas.microsoft.com/office/drawing/2014/main" id="{DA7279F4-EEC4-F251-C766-F2AEA39FBDE5}"/>
              </a:ext>
            </a:extLst>
          </p:cNvPr>
          <p:cNvGrpSpPr>
            <a:grpSpLocks/>
          </p:cNvGrpSpPr>
          <p:nvPr/>
        </p:nvGrpSpPr>
        <p:grpSpPr bwMode="auto">
          <a:xfrm>
            <a:off x="6509382" y="4728868"/>
            <a:ext cx="679002" cy="716466"/>
            <a:chOff x="508000" y="1397000"/>
            <a:chExt cx="1008112" cy="1008112"/>
          </a:xfrm>
        </p:grpSpPr>
        <p:sp>
          <p:nvSpPr>
            <p:cNvPr id="433" name="Border">
              <a:extLst>
                <a:ext uri="{FF2B5EF4-FFF2-40B4-BE49-F238E27FC236}">
                  <a16:creationId xmlns:a16="http://schemas.microsoft.com/office/drawing/2014/main" id="{67F30B3D-2F80-19E1-AC0A-FF6F85C8AD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00" y="1397000"/>
              <a:ext cx="1008112" cy="1008112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34" name="Line 2">
              <a:extLst>
                <a:ext uri="{FF2B5EF4-FFF2-40B4-BE49-F238E27FC236}">
                  <a16:creationId xmlns:a16="http://schemas.microsoft.com/office/drawing/2014/main" id="{3FE4106A-67DA-99D6-0A63-10A4274C86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00" y="1397000"/>
              <a:ext cx="1008112" cy="1008112"/>
            </a:xfrm>
            <a:custGeom>
              <a:avLst/>
              <a:gdLst>
                <a:gd name="connsiteX0" fmla="*/ 0 w 1008112"/>
                <a:gd name="connsiteY0" fmla="*/ 1008112 h 1008112"/>
                <a:gd name="connsiteX1" fmla="*/ 1008112 w 1008112"/>
                <a:gd name="connsiteY1" fmla="*/ 0 h 1008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8112" h="1008112">
                  <a:moveTo>
                    <a:pt x="0" y="1008112"/>
                  </a:moveTo>
                  <a:lnTo>
                    <a:pt x="1008112" y="0"/>
                  </a:lnTo>
                </a:path>
              </a:pathLst>
            </a:custGeom>
            <a:solidFill>
              <a:srgbClr val="FFFFF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35" name="Line 1">
              <a:extLst>
                <a:ext uri="{FF2B5EF4-FFF2-40B4-BE49-F238E27FC236}">
                  <a16:creationId xmlns:a16="http://schemas.microsoft.com/office/drawing/2014/main" id="{A95D0561-D2D6-A358-03F2-65BBDB9FD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00" y="1397000"/>
              <a:ext cx="1008112" cy="1008112"/>
            </a:xfrm>
            <a:custGeom>
              <a:avLst/>
              <a:gdLst>
                <a:gd name="connsiteX0" fmla="*/ 1008112 w 1008112"/>
                <a:gd name="connsiteY0" fmla="*/ 1008112 h 1008112"/>
                <a:gd name="connsiteX1" fmla="*/ 0 w 1008112"/>
                <a:gd name="connsiteY1" fmla="*/ 0 h 1008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8112" h="1008112">
                  <a:moveTo>
                    <a:pt x="1008112" y="1008112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426" name="Image">
            <a:extLst>
              <a:ext uri="{FF2B5EF4-FFF2-40B4-BE49-F238E27FC236}">
                <a16:creationId xmlns:a16="http://schemas.microsoft.com/office/drawing/2014/main" id="{8D275750-F8C1-C0A3-006C-2146BB70E7AA}"/>
              </a:ext>
            </a:extLst>
          </p:cNvPr>
          <p:cNvGrpSpPr>
            <a:grpSpLocks/>
          </p:cNvGrpSpPr>
          <p:nvPr/>
        </p:nvGrpSpPr>
        <p:grpSpPr bwMode="auto">
          <a:xfrm>
            <a:off x="7213112" y="4728868"/>
            <a:ext cx="679002" cy="716466"/>
            <a:chOff x="508000" y="1397000"/>
            <a:chExt cx="1008112" cy="1008112"/>
          </a:xfrm>
        </p:grpSpPr>
        <p:sp>
          <p:nvSpPr>
            <p:cNvPr id="428" name="Border">
              <a:extLst>
                <a:ext uri="{FF2B5EF4-FFF2-40B4-BE49-F238E27FC236}">
                  <a16:creationId xmlns:a16="http://schemas.microsoft.com/office/drawing/2014/main" id="{E1B2C2B1-08FA-A796-F2A0-E471BAEB0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00" y="1397000"/>
              <a:ext cx="1008112" cy="1008112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29" name="Line 2">
              <a:extLst>
                <a:ext uri="{FF2B5EF4-FFF2-40B4-BE49-F238E27FC236}">
                  <a16:creationId xmlns:a16="http://schemas.microsoft.com/office/drawing/2014/main" id="{9A1421CC-D5F3-3DD4-7B41-30D76FE62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00" y="1397000"/>
              <a:ext cx="1008112" cy="1008112"/>
            </a:xfrm>
            <a:custGeom>
              <a:avLst/>
              <a:gdLst>
                <a:gd name="connsiteX0" fmla="*/ 0 w 1008112"/>
                <a:gd name="connsiteY0" fmla="*/ 1008112 h 1008112"/>
                <a:gd name="connsiteX1" fmla="*/ 1008112 w 1008112"/>
                <a:gd name="connsiteY1" fmla="*/ 0 h 1008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8112" h="1008112">
                  <a:moveTo>
                    <a:pt x="0" y="1008112"/>
                  </a:moveTo>
                  <a:lnTo>
                    <a:pt x="1008112" y="0"/>
                  </a:lnTo>
                </a:path>
              </a:pathLst>
            </a:custGeom>
            <a:solidFill>
              <a:srgbClr val="FFFFF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30" name="Line 1">
              <a:extLst>
                <a:ext uri="{FF2B5EF4-FFF2-40B4-BE49-F238E27FC236}">
                  <a16:creationId xmlns:a16="http://schemas.microsoft.com/office/drawing/2014/main" id="{D5B02435-0025-4222-6C10-8BB34121A5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00" y="1397000"/>
              <a:ext cx="1008112" cy="1008112"/>
            </a:xfrm>
            <a:custGeom>
              <a:avLst/>
              <a:gdLst>
                <a:gd name="connsiteX0" fmla="*/ 1008112 w 1008112"/>
                <a:gd name="connsiteY0" fmla="*/ 1008112 h 1008112"/>
                <a:gd name="connsiteX1" fmla="*/ 0 w 1008112"/>
                <a:gd name="connsiteY1" fmla="*/ 0 h 1008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8112" h="1008112">
                  <a:moveTo>
                    <a:pt x="1008112" y="1008112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421" name="Image">
            <a:extLst>
              <a:ext uri="{FF2B5EF4-FFF2-40B4-BE49-F238E27FC236}">
                <a16:creationId xmlns:a16="http://schemas.microsoft.com/office/drawing/2014/main" id="{6A769B5C-CA8A-0932-8495-2CDF8BAE1B54}"/>
              </a:ext>
            </a:extLst>
          </p:cNvPr>
          <p:cNvGrpSpPr>
            <a:grpSpLocks/>
          </p:cNvGrpSpPr>
          <p:nvPr/>
        </p:nvGrpSpPr>
        <p:grpSpPr bwMode="auto">
          <a:xfrm>
            <a:off x="7919203" y="4728868"/>
            <a:ext cx="679002" cy="716466"/>
            <a:chOff x="508000" y="1397000"/>
            <a:chExt cx="1008112" cy="1008112"/>
          </a:xfrm>
        </p:grpSpPr>
        <p:sp>
          <p:nvSpPr>
            <p:cNvPr id="423" name="Border">
              <a:extLst>
                <a:ext uri="{FF2B5EF4-FFF2-40B4-BE49-F238E27FC236}">
                  <a16:creationId xmlns:a16="http://schemas.microsoft.com/office/drawing/2014/main" id="{A411D348-0129-E186-340A-41FA78AC289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00" y="1397000"/>
              <a:ext cx="1008112" cy="1008112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24" name="Line 2">
              <a:extLst>
                <a:ext uri="{FF2B5EF4-FFF2-40B4-BE49-F238E27FC236}">
                  <a16:creationId xmlns:a16="http://schemas.microsoft.com/office/drawing/2014/main" id="{BBBEAB20-44A9-5A4D-5CDD-F89FC8093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00" y="1397000"/>
              <a:ext cx="1008112" cy="1008112"/>
            </a:xfrm>
            <a:custGeom>
              <a:avLst/>
              <a:gdLst>
                <a:gd name="connsiteX0" fmla="*/ 0 w 1008112"/>
                <a:gd name="connsiteY0" fmla="*/ 1008112 h 1008112"/>
                <a:gd name="connsiteX1" fmla="*/ 1008112 w 1008112"/>
                <a:gd name="connsiteY1" fmla="*/ 0 h 1008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8112" h="1008112">
                  <a:moveTo>
                    <a:pt x="0" y="1008112"/>
                  </a:moveTo>
                  <a:lnTo>
                    <a:pt x="1008112" y="0"/>
                  </a:lnTo>
                </a:path>
              </a:pathLst>
            </a:custGeom>
            <a:solidFill>
              <a:srgbClr val="FFFFF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25" name="Line 1">
              <a:extLst>
                <a:ext uri="{FF2B5EF4-FFF2-40B4-BE49-F238E27FC236}">
                  <a16:creationId xmlns:a16="http://schemas.microsoft.com/office/drawing/2014/main" id="{8CD6DF48-7748-40FB-80D6-E433B4EE0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00" y="1397000"/>
              <a:ext cx="1008112" cy="1008112"/>
            </a:xfrm>
            <a:custGeom>
              <a:avLst/>
              <a:gdLst>
                <a:gd name="connsiteX0" fmla="*/ 1008112 w 1008112"/>
                <a:gd name="connsiteY0" fmla="*/ 1008112 h 1008112"/>
                <a:gd name="connsiteX1" fmla="*/ 0 w 1008112"/>
                <a:gd name="connsiteY1" fmla="*/ 0 h 1008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8112" h="1008112">
                  <a:moveTo>
                    <a:pt x="1008112" y="1008112"/>
                  </a:move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kumimoji="1" 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454" name="Cutout">
            <a:extLst>
              <a:ext uri="{FF2B5EF4-FFF2-40B4-BE49-F238E27FC236}">
                <a16:creationId xmlns:a16="http://schemas.microsoft.com/office/drawing/2014/main" id="{1BA9F748-DD41-660B-8384-1F9D499D071B}"/>
              </a:ext>
            </a:extLst>
          </p:cNvPr>
          <p:cNvGrpSpPr/>
          <p:nvPr/>
        </p:nvGrpSpPr>
        <p:grpSpPr>
          <a:xfrm rot="5400000">
            <a:off x="7491094" y="5002561"/>
            <a:ext cx="159801" cy="2281563"/>
            <a:chOff x="6402388" y="1584325"/>
            <a:chExt cx="239713" cy="933450"/>
          </a:xfrm>
          <a:solidFill>
            <a:srgbClr val="FFFFFF"/>
          </a:solidFill>
        </p:grpSpPr>
        <p:sp>
          <p:nvSpPr>
            <p:cNvPr id="455" name="Fill">
              <a:extLst>
                <a:ext uri="{FF2B5EF4-FFF2-40B4-BE49-F238E27FC236}">
                  <a16:creationId xmlns:a16="http://schemas.microsoft.com/office/drawing/2014/main" id="{0266E491-7380-B25A-179B-6D90156DB17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2388" y="1584325"/>
              <a:ext cx="239713" cy="933450"/>
            </a:xfrm>
            <a:custGeom>
              <a:avLst/>
              <a:gdLst>
                <a:gd name="T0" fmla="*/ 74 w 151"/>
                <a:gd name="T1" fmla="*/ 588 h 588"/>
                <a:gd name="T2" fmla="*/ 151 w 151"/>
                <a:gd name="T3" fmla="*/ 518 h 588"/>
                <a:gd name="T4" fmla="*/ 74 w 151"/>
                <a:gd name="T5" fmla="*/ 441 h 588"/>
                <a:gd name="T6" fmla="*/ 151 w 151"/>
                <a:gd name="T7" fmla="*/ 375 h 588"/>
                <a:gd name="T8" fmla="*/ 74 w 151"/>
                <a:gd name="T9" fmla="*/ 294 h 588"/>
                <a:gd name="T10" fmla="*/ 151 w 151"/>
                <a:gd name="T11" fmla="*/ 231 h 588"/>
                <a:gd name="T12" fmla="*/ 74 w 151"/>
                <a:gd name="T13" fmla="*/ 147 h 588"/>
                <a:gd name="T14" fmla="*/ 151 w 151"/>
                <a:gd name="T15" fmla="*/ 88 h 588"/>
                <a:gd name="T16" fmla="*/ 74 w 151"/>
                <a:gd name="T17" fmla="*/ 0 h 588"/>
                <a:gd name="T18" fmla="*/ 0 w 151"/>
                <a:gd name="T19" fmla="*/ 0 h 588"/>
                <a:gd name="T20" fmla="*/ 78 w 151"/>
                <a:gd name="T21" fmla="*/ 88 h 588"/>
                <a:gd name="T22" fmla="*/ 0 w 151"/>
                <a:gd name="T23" fmla="*/ 147 h 588"/>
                <a:gd name="T24" fmla="*/ 78 w 151"/>
                <a:gd name="T25" fmla="*/ 231 h 588"/>
                <a:gd name="T26" fmla="*/ 0 w 151"/>
                <a:gd name="T27" fmla="*/ 294 h 588"/>
                <a:gd name="T28" fmla="*/ 78 w 151"/>
                <a:gd name="T29" fmla="*/ 375 h 588"/>
                <a:gd name="T30" fmla="*/ 0 w 151"/>
                <a:gd name="T31" fmla="*/ 441 h 588"/>
                <a:gd name="T32" fmla="*/ 78 w 151"/>
                <a:gd name="T33" fmla="*/ 518 h 588"/>
                <a:gd name="T34" fmla="*/ 0 w 151"/>
                <a:gd name="T35" fmla="*/ 588 h 588"/>
                <a:gd name="T36" fmla="*/ 74 w 151"/>
                <a:gd name="T37" fmla="*/ 588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51" h="588">
                  <a:moveTo>
                    <a:pt x="74" y="588"/>
                  </a:moveTo>
                  <a:lnTo>
                    <a:pt x="151" y="518"/>
                  </a:lnTo>
                  <a:lnTo>
                    <a:pt x="74" y="441"/>
                  </a:lnTo>
                  <a:lnTo>
                    <a:pt x="151" y="375"/>
                  </a:lnTo>
                  <a:lnTo>
                    <a:pt x="74" y="294"/>
                  </a:lnTo>
                  <a:lnTo>
                    <a:pt x="151" y="231"/>
                  </a:lnTo>
                  <a:lnTo>
                    <a:pt x="74" y="147"/>
                  </a:lnTo>
                  <a:lnTo>
                    <a:pt x="151" y="88"/>
                  </a:lnTo>
                  <a:lnTo>
                    <a:pt x="74" y="0"/>
                  </a:lnTo>
                  <a:lnTo>
                    <a:pt x="0" y="0"/>
                  </a:lnTo>
                  <a:lnTo>
                    <a:pt x="78" y="88"/>
                  </a:lnTo>
                  <a:lnTo>
                    <a:pt x="0" y="147"/>
                  </a:lnTo>
                  <a:lnTo>
                    <a:pt x="78" y="231"/>
                  </a:lnTo>
                  <a:lnTo>
                    <a:pt x="0" y="294"/>
                  </a:lnTo>
                  <a:lnTo>
                    <a:pt x="78" y="375"/>
                  </a:lnTo>
                  <a:lnTo>
                    <a:pt x="0" y="441"/>
                  </a:lnTo>
                  <a:lnTo>
                    <a:pt x="78" y="518"/>
                  </a:lnTo>
                  <a:lnTo>
                    <a:pt x="0" y="588"/>
                  </a:lnTo>
                  <a:lnTo>
                    <a:pt x="74" y="588"/>
                  </a:lnTo>
                  <a:close/>
                </a:path>
              </a:pathLst>
            </a:custGeom>
            <a:grp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 dirty="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56" name="Border">
              <a:extLst>
                <a:ext uri="{FF2B5EF4-FFF2-40B4-BE49-F238E27FC236}">
                  <a16:creationId xmlns:a16="http://schemas.microsoft.com/office/drawing/2014/main" id="{F270CB29-B46B-FD53-66CA-63380C759F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02388" y="1584325"/>
              <a:ext cx="239713" cy="933450"/>
            </a:xfrm>
            <a:custGeom>
              <a:avLst/>
              <a:gdLst>
                <a:gd name="T0" fmla="*/ 0 w 909"/>
                <a:gd name="T1" fmla="*/ 0 h 3585"/>
                <a:gd name="T2" fmla="*/ 467 w 909"/>
                <a:gd name="T3" fmla="*/ 535 h 3585"/>
                <a:gd name="T4" fmla="*/ 0 w 909"/>
                <a:gd name="T5" fmla="*/ 896 h 3585"/>
                <a:gd name="T6" fmla="*/ 467 w 909"/>
                <a:gd name="T7" fmla="*/ 1409 h 3585"/>
                <a:gd name="T8" fmla="*/ 0 w 909"/>
                <a:gd name="T9" fmla="*/ 1793 h 3585"/>
                <a:gd name="T10" fmla="*/ 467 w 909"/>
                <a:gd name="T11" fmla="*/ 2284 h 3585"/>
                <a:gd name="T12" fmla="*/ 0 w 909"/>
                <a:gd name="T13" fmla="*/ 2689 h 3585"/>
                <a:gd name="T14" fmla="*/ 467 w 909"/>
                <a:gd name="T15" fmla="*/ 3158 h 3585"/>
                <a:gd name="T16" fmla="*/ 0 w 909"/>
                <a:gd name="T17" fmla="*/ 3585 h 3585"/>
                <a:gd name="T18" fmla="*/ 442 w 909"/>
                <a:gd name="T19" fmla="*/ 3585 h 3585"/>
                <a:gd name="T20" fmla="*/ 909 w 909"/>
                <a:gd name="T21" fmla="*/ 3158 h 3585"/>
                <a:gd name="T22" fmla="*/ 442 w 909"/>
                <a:gd name="T23" fmla="*/ 2689 h 3585"/>
                <a:gd name="T24" fmla="*/ 909 w 909"/>
                <a:gd name="T25" fmla="*/ 2284 h 3585"/>
                <a:gd name="T26" fmla="*/ 442 w 909"/>
                <a:gd name="T27" fmla="*/ 1793 h 3585"/>
                <a:gd name="T28" fmla="*/ 909 w 909"/>
                <a:gd name="T29" fmla="*/ 1409 h 3585"/>
                <a:gd name="T30" fmla="*/ 442 w 909"/>
                <a:gd name="T31" fmla="*/ 896 h 3585"/>
                <a:gd name="T32" fmla="*/ 909 w 909"/>
                <a:gd name="T33" fmla="*/ 535 h 3585"/>
                <a:gd name="T34" fmla="*/ 442 w 909"/>
                <a:gd name="T35" fmla="*/ 0 h 3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09" h="3585">
                  <a:moveTo>
                    <a:pt x="0" y="0"/>
                  </a:moveTo>
                  <a:lnTo>
                    <a:pt x="467" y="535"/>
                  </a:lnTo>
                  <a:lnTo>
                    <a:pt x="0" y="896"/>
                  </a:lnTo>
                  <a:lnTo>
                    <a:pt x="467" y="1409"/>
                  </a:lnTo>
                  <a:lnTo>
                    <a:pt x="0" y="1793"/>
                  </a:lnTo>
                  <a:lnTo>
                    <a:pt x="467" y="2284"/>
                  </a:lnTo>
                  <a:lnTo>
                    <a:pt x="0" y="2689"/>
                  </a:lnTo>
                  <a:lnTo>
                    <a:pt x="467" y="3158"/>
                  </a:lnTo>
                  <a:lnTo>
                    <a:pt x="0" y="3585"/>
                  </a:lnTo>
                  <a:moveTo>
                    <a:pt x="442" y="3585"/>
                  </a:moveTo>
                  <a:lnTo>
                    <a:pt x="909" y="3158"/>
                  </a:lnTo>
                  <a:lnTo>
                    <a:pt x="442" y="2689"/>
                  </a:lnTo>
                  <a:lnTo>
                    <a:pt x="909" y="2284"/>
                  </a:lnTo>
                  <a:lnTo>
                    <a:pt x="442" y="1793"/>
                  </a:lnTo>
                  <a:lnTo>
                    <a:pt x="909" y="1409"/>
                  </a:lnTo>
                  <a:lnTo>
                    <a:pt x="442" y="896"/>
                  </a:lnTo>
                  <a:lnTo>
                    <a:pt x="909" y="535"/>
                  </a:lnTo>
                  <a:lnTo>
                    <a:pt x="442" y="0"/>
                  </a:lnTo>
                </a:path>
              </a:pathLst>
            </a:custGeom>
            <a:noFill/>
            <a:ln w="6350">
              <a:solidFill>
                <a:srgbClr val="8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 dirty="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57" name="TextBox 456">
            <a:extLst>
              <a:ext uri="{FF2B5EF4-FFF2-40B4-BE49-F238E27FC236}">
                <a16:creationId xmlns:a16="http://schemas.microsoft.com/office/drawing/2014/main" id="{AB6485C8-4F28-99E0-7215-59235E379ED6}"/>
              </a:ext>
            </a:extLst>
          </p:cNvPr>
          <p:cNvSpPr txBox="1"/>
          <p:nvPr/>
        </p:nvSpPr>
        <p:spPr>
          <a:xfrm>
            <a:off x="3685042" y="2820350"/>
            <a:ext cx="227398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사진 업로드 </a:t>
            </a: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중인 경우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58" name="TextBox 457">
            <a:extLst>
              <a:ext uri="{FF2B5EF4-FFF2-40B4-BE49-F238E27FC236}">
                <a16:creationId xmlns:a16="http://schemas.microsoft.com/office/drawing/2014/main" id="{0F9B873B-E41D-5F03-E0EF-183D4CF54F28}"/>
              </a:ext>
            </a:extLst>
          </p:cNvPr>
          <p:cNvSpPr txBox="1"/>
          <p:nvPr/>
        </p:nvSpPr>
        <p:spPr>
          <a:xfrm>
            <a:off x="966372" y="2811472"/>
            <a:ext cx="227398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사진 업로드가 없는 경우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59" name="TextBox 458">
            <a:extLst>
              <a:ext uri="{FF2B5EF4-FFF2-40B4-BE49-F238E27FC236}">
                <a16:creationId xmlns:a16="http://schemas.microsoft.com/office/drawing/2014/main" id="{887737A1-9C5A-BD48-228C-B85F3D52BE63}"/>
              </a:ext>
            </a:extLst>
          </p:cNvPr>
          <p:cNvSpPr txBox="1"/>
          <p:nvPr/>
        </p:nvSpPr>
        <p:spPr>
          <a:xfrm>
            <a:off x="6411824" y="2820350"/>
            <a:ext cx="227398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보기만 가능한 경우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63" name="텍스트 개체 틀 9">
            <a:extLst>
              <a:ext uri="{FF2B5EF4-FFF2-40B4-BE49-F238E27FC236}">
                <a16:creationId xmlns:a16="http://schemas.microsoft.com/office/drawing/2014/main" id="{48877933-BC5C-95A7-1029-79584C5A214D}"/>
              </a:ext>
            </a:extLst>
          </p:cNvPr>
          <p:cNvSpPr txBox="1">
            <a:spLocks/>
          </p:cNvSpPr>
          <p:nvPr/>
        </p:nvSpPr>
        <p:spPr>
          <a:xfrm>
            <a:off x="372860" y="1114425"/>
            <a:ext cx="9063171" cy="412750"/>
          </a:xfrm>
          <a:prstGeom prst="rect">
            <a:avLst/>
          </a:prstGeom>
        </p:spPr>
        <p:txBody>
          <a:bodyPr/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2.5</a:t>
            </a:r>
            <a:r>
              <a:rPr lang="ko-KR" altLang="en-US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이미지</a:t>
            </a:r>
          </a:p>
        </p:txBody>
      </p:sp>
    </p:spTree>
    <p:extLst>
      <p:ext uri="{BB962C8B-B14F-4D97-AF65-F5344CB8AC3E}">
        <p14:creationId xmlns:p14="http://schemas.microsoft.com/office/powerpoint/2010/main" val="19855968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8BC0C25-6E98-41DB-79B6-D3402662580F}"/>
              </a:ext>
            </a:extLst>
          </p:cNvPr>
          <p:cNvSpPr txBox="1"/>
          <p:nvPr/>
        </p:nvSpPr>
        <p:spPr>
          <a:xfrm>
            <a:off x="371746" y="4589767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2.5.3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프로필 이미지 업로드</a:t>
            </a: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C111A7EB-2BA6-F58E-8900-D7D8D63B41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577421"/>
              </p:ext>
            </p:extLst>
          </p:nvPr>
        </p:nvGraphicFramePr>
        <p:xfrm>
          <a:off x="473532" y="4911205"/>
          <a:ext cx="8908593" cy="13297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7101">
                  <a:extLst>
                    <a:ext uri="{9D8B030D-6E8A-4147-A177-3AD203B41FA5}">
                      <a16:colId xmlns:a16="http://schemas.microsoft.com/office/drawing/2014/main" val="851746867"/>
                    </a:ext>
                  </a:extLst>
                </a:gridCol>
                <a:gridCol w="2938509">
                  <a:extLst>
                    <a:ext uri="{9D8B030D-6E8A-4147-A177-3AD203B41FA5}">
                      <a16:colId xmlns:a16="http://schemas.microsoft.com/office/drawing/2014/main" val="3058673143"/>
                    </a:ext>
                  </a:extLst>
                </a:gridCol>
                <a:gridCol w="2962983">
                  <a:extLst>
                    <a:ext uri="{9D8B030D-6E8A-4147-A177-3AD203B41FA5}">
                      <a16:colId xmlns:a16="http://schemas.microsoft.com/office/drawing/2014/main" val="350738087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이미지 미등록 사</a:t>
                      </a: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이미지 첨부 시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보기 전용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8675170"/>
                  </a:ext>
                </a:extLst>
              </a:tr>
              <a:tr h="1116438">
                <a:tc>
                  <a:txBody>
                    <a:bodyPr/>
                    <a:lstStyle/>
                    <a:p>
                      <a:pPr latinLnBrk="1"/>
                      <a:endParaRPr lang="ko-KR" altLang="en-US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latinLnBrk="1"/>
                      <a:endParaRPr lang="en-US" altLang="ko-KR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latinLnBrk="1"/>
                      <a:endParaRPr lang="en-US" altLang="ko-KR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latinLnBrk="1"/>
                      <a:endParaRPr lang="en-US" altLang="ko-KR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2127193"/>
                  </a:ext>
                </a:extLst>
              </a:tr>
            </a:tbl>
          </a:graphicData>
        </a:graphic>
      </p:graphicFrame>
      <p:grpSp>
        <p:nvGrpSpPr>
          <p:cNvPr id="197" name="그룹 196">
            <a:extLst>
              <a:ext uri="{FF2B5EF4-FFF2-40B4-BE49-F238E27FC236}">
                <a16:creationId xmlns:a16="http://schemas.microsoft.com/office/drawing/2014/main" id="{FBF01AE6-858A-7F5C-DFA4-46FD72204744}"/>
              </a:ext>
            </a:extLst>
          </p:cNvPr>
          <p:cNvGrpSpPr/>
          <p:nvPr/>
        </p:nvGrpSpPr>
        <p:grpSpPr>
          <a:xfrm>
            <a:off x="7169902" y="5352954"/>
            <a:ext cx="594804" cy="585926"/>
            <a:chOff x="7578467" y="5430778"/>
            <a:chExt cx="594804" cy="585926"/>
          </a:xfrm>
        </p:grpSpPr>
        <p:sp>
          <p:nvSpPr>
            <p:cNvPr id="93" name="타원 92">
              <a:extLst>
                <a:ext uri="{FF2B5EF4-FFF2-40B4-BE49-F238E27FC236}">
                  <a16:creationId xmlns:a16="http://schemas.microsoft.com/office/drawing/2014/main" id="{A564248E-3A01-2065-8468-6A45E26AAB82}"/>
                </a:ext>
              </a:extLst>
            </p:cNvPr>
            <p:cNvSpPr/>
            <p:nvPr/>
          </p:nvSpPr>
          <p:spPr>
            <a:xfrm>
              <a:off x="7578467" y="5430778"/>
              <a:ext cx="594804" cy="58592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94" name="User">
              <a:extLst>
                <a:ext uri="{FF2B5EF4-FFF2-40B4-BE49-F238E27FC236}">
                  <a16:creationId xmlns:a16="http://schemas.microsoft.com/office/drawing/2014/main" id="{11859FD7-C69B-5DA4-62AF-E0C3C171FC5F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7757278" y="5578029"/>
              <a:ext cx="263578" cy="279650"/>
            </a:xfrm>
            <a:custGeom>
              <a:avLst/>
              <a:gdLst>
                <a:gd name="T0" fmla="*/ 146 w 535"/>
                <a:gd name="T1" fmla="*/ 66 h 568"/>
                <a:gd name="T2" fmla="*/ 136 w 535"/>
                <a:gd name="T3" fmla="*/ 231 h 568"/>
                <a:gd name="T4" fmla="*/ 161 w 535"/>
                <a:gd name="T5" fmla="*/ 274 h 568"/>
                <a:gd name="T6" fmla="*/ 184 w 535"/>
                <a:gd name="T7" fmla="*/ 332 h 568"/>
                <a:gd name="T8" fmla="*/ 189 w 535"/>
                <a:gd name="T9" fmla="*/ 385 h 568"/>
                <a:gd name="T10" fmla="*/ 97 w 535"/>
                <a:gd name="T11" fmla="*/ 437 h 568"/>
                <a:gd name="T12" fmla="*/ 0 w 535"/>
                <a:gd name="T13" fmla="*/ 554 h 568"/>
                <a:gd name="T14" fmla="*/ 535 w 535"/>
                <a:gd name="T15" fmla="*/ 568 h 568"/>
                <a:gd name="T16" fmla="*/ 501 w 535"/>
                <a:gd name="T17" fmla="*/ 477 h 568"/>
                <a:gd name="T18" fmla="*/ 377 w 535"/>
                <a:gd name="T19" fmla="*/ 412 h 568"/>
                <a:gd name="T20" fmla="*/ 345 w 535"/>
                <a:gd name="T21" fmla="*/ 337 h 568"/>
                <a:gd name="T22" fmla="*/ 361 w 535"/>
                <a:gd name="T23" fmla="*/ 314 h 568"/>
                <a:gd name="T24" fmla="*/ 385 w 535"/>
                <a:gd name="T25" fmla="*/ 267 h 568"/>
                <a:gd name="T26" fmla="*/ 389 w 535"/>
                <a:gd name="T27" fmla="*/ 199 h 568"/>
                <a:gd name="T28" fmla="*/ 383 w 535"/>
                <a:gd name="T29" fmla="*/ 54 h 568"/>
                <a:gd name="T30" fmla="*/ 266 w 535"/>
                <a:gd name="T31" fmla="*/ 0 h 568"/>
                <a:gd name="T32" fmla="*/ 266 w 535"/>
                <a:gd name="T33" fmla="*/ 27 h 568"/>
                <a:gd name="T34" fmla="*/ 319 w 535"/>
                <a:gd name="T35" fmla="*/ 49 h 568"/>
                <a:gd name="T36" fmla="*/ 362 w 535"/>
                <a:gd name="T37" fmla="*/ 70 h 568"/>
                <a:gd name="T38" fmla="*/ 362 w 535"/>
                <a:gd name="T39" fmla="*/ 198 h 568"/>
                <a:gd name="T40" fmla="*/ 368 w 535"/>
                <a:gd name="T41" fmla="*/ 213 h 568"/>
                <a:gd name="T42" fmla="*/ 364 w 535"/>
                <a:gd name="T43" fmla="*/ 251 h 568"/>
                <a:gd name="T44" fmla="*/ 350 w 535"/>
                <a:gd name="T45" fmla="*/ 255 h 568"/>
                <a:gd name="T46" fmla="*/ 337 w 535"/>
                <a:gd name="T47" fmla="*/ 302 h 568"/>
                <a:gd name="T48" fmla="*/ 325 w 535"/>
                <a:gd name="T49" fmla="*/ 320 h 568"/>
                <a:gd name="T50" fmla="*/ 318 w 535"/>
                <a:gd name="T51" fmla="*/ 332 h 568"/>
                <a:gd name="T52" fmla="*/ 320 w 535"/>
                <a:gd name="T53" fmla="*/ 391 h 568"/>
                <a:gd name="T54" fmla="*/ 365 w 535"/>
                <a:gd name="T55" fmla="*/ 436 h 568"/>
                <a:gd name="T56" fmla="*/ 482 w 535"/>
                <a:gd name="T57" fmla="*/ 496 h 568"/>
                <a:gd name="T58" fmla="*/ 30 w 535"/>
                <a:gd name="T59" fmla="*/ 541 h 568"/>
                <a:gd name="T60" fmla="*/ 107 w 535"/>
                <a:gd name="T61" fmla="*/ 462 h 568"/>
                <a:gd name="T62" fmla="*/ 214 w 535"/>
                <a:gd name="T63" fmla="*/ 393 h 568"/>
                <a:gd name="T64" fmla="*/ 215 w 535"/>
                <a:gd name="T65" fmla="*/ 390 h 568"/>
                <a:gd name="T66" fmla="*/ 217 w 535"/>
                <a:gd name="T67" fmla="*/ 324 h 568"/>
                <a:gd name="T68" fmla="*/ 205 w 535"/>
                <a:gd name="T69" fmla="*/ 316 h 568"/>
                <a:gd name="T70" fmla="*/ 186 w 535"/>
                <a:gd name="T71" fmla="*/ 266 h 568"/>
                <a:gd name="T72" fmla="*/ 173 w 535"/>
                <a:gd name="T73" fmla="*/ 254 h 568"/>
                <a:gd name="T74" fmla="*/ 162 w 535"/>
                <a:gd name="T75" fmla="*/ 228 h 568"/>
                <a:gd name="T76" fmla="*/ 175 w 535"/>
                <a:gd name="T77" fmla="*/ 208 h 568"/>
                <a:gd name="T78" fmla="*/ 171 w 535"/>
                <a:gd name="T79" fmla="*/ 76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35" h="568">
                  <a:moveTo>
                    <a:pt x="266" y="0"/>
                  </a:moveTo>
                  <a:cubicBezTo>
                    <a:pt x="203" y="1"/>
                    <a:pt x="163" y="27"/>
                    <a:pt x="146" y="66"/>
                  </a:cubicBezTo>
                  <a:cubicBezTo>
                    <a:pt x="130" y="103"/>
                    <a:pt x="134" y="150"/>
                    <a:pt x="145" y="199"/>
                  </a:cubicBezTo>
                  <a:cubicBezTo>
                    <a:pt x="139" y="206"/>
                    <a:pt x="134" y="216"/>
                    <a:pt x="136" y="231"/>
                  </a:cubicBezTo>
                  <a:cubicBezTo>
                    <a:pt x="137" y="245"/>
                    <a:pt x="143" y="257"/>
                    <a:pt x="149" y="267"/>
                  </a:cubicBezTo>
                  <a:cubicBezTo>
                    <a:pt x="152" y="272"/>
                    <a:pt x="157" y="272"/>
                    <a:pt x="161" y="274"/>
                  </a:cubicBezTo>
                  <a:cubicBezTo>
                    <a:pt x="163" y="288"/>
                    <a:pt x="167" y="302"/>
                    <a:pt x="173" y="314"/>
                  </a:cubicBezTo>
                  <a:cubicBezTo>
                    <a:pt x="177" y="321"/>
                    <a:pt x="180" y="327"/>
                    <a:pt x="184" y="332"/>
                  </a:cubicBezTo>
                  <a:cubicBezTo>
                    <a:pt x="186" y="334"/>
                    <a:pt x="188" y="335"/>
                    <a:pt x="190" y="337"/>
                  </a:cubicBezTo>
                  <a:cubicBezTo>
                    <a:pt x="190" y="354"/>
                    <a:pt x="190" y="367"/>
                    <a:pt x="189" y="385"/>
                  </a:cubicBezTo>
                  <a:cubicBezTo>
                    <a:pt x="184" y="395"/>
                    <a:pt x="174" y="404"/>
                    <a:pt x="158" y="412"/>
                  </a:cubicBezTo>
                  <a:cubicBezTo>
                    <a:pt x="141" y="420"/>
                    <a:pt x="119" y="428"/>
                    <a:pt x="97" y="437"/>
                  </a:cubicBezTo>
                  <a:cubicBezTo>
                    <a:pt x="74" y="447"/>
                    <a:pt x="52" y="459"/>
                    <a:pt x="33" y="477"/>
                  </a:cubicBezTo>
                  <a:cubicBezTo>
                    <a:pt x="15" y="495"/>
                    <a:pt x="2" y="521"/>
                    <a:pt x="0" y="554"/>
                  </a:cubicBezTo>
                  <a:lnTo>
                    <a:pt x="0" y="568"/>
                  </a:lnTo>
                  <a:lnTo>
                    <a:pt x="535" y="568"/>
                  </a:lnTo>
                  <a:lnTo>
                    <a:pt x="534" y="554"/>
                  </a:lnTo>
                  <a:cubicBezTo>
                    <a:pt x="532" y="521"/>
                    <a:pt x="519" y="495"/>
                    <a:pt x="501" y="477"/>
                  </a:cubicBezTo>
                  <a:cubicBezTo>
                    <a:pt x="483" y="459"/>
                    <a:pt x="460" y="447"/>
                    <a:pt x="438" y="437"/>
                  </a:cubicBezTo>
                  <a:cubicBezTo>
                    <a:pt x="416" y="428"/>
                    <a:pt x="394" y="420"/>
                    <a:pt x="377" y="412"/>
                  </a:cubicBezTo>
                  <a:cubicBezTo>
                    <a:pt x="361" y="404"/>
                    <a:pt x="350" y="395"/>
                    <a:pt x="346" y="385"/>
                  </a:cubicBezTo>
                  <a:cubicBezTo>
                    <a:pt x="345" y="367"/>
                    <a:pt x="345" y="354"/>
                    <a:pt x="345" y="337"/>
                  </a:cubicBezTo>
                  <a:cubicBezTo>
                    <a:pt x="347" y="335"/>
                    <a:pt x="349" y="334"/>
                    <a:pt x="351" y="332"/>
                  </a:cubicBezTo>
                  <a:cubicBezTo>
                    <a:pt x="354" y="327"/>
                    <a:pt x="358" y="321"/>
                    <a:pt x="361" y="314"/>
                  </a:cubicBezTo>
                  <a:cubicBezTo>
                    <a:pt x="367" y="302"/>
                    <a:pt x="371" y="288"/>
                    <a:pt x="373" y="274"/>
                  </a:cubicBezTo>
                  <a:cubicBezTo>
                    <a:pt x="377" y="272"/>
                    <a:pt x="382" y="272"/>
                    <a:pt x="385" y="267"/>
                  </a:cubicBezTo>
                  <a:cubicBezTo>
                    <a:pt x="392" y="259"/>
                    <a:pt x="396" y="247"/>
                    <a:pt x="398" y="231"/>
                  </a:cubicBezTo>
                  <a:cubicBezTo>
                    <a:pt x="400" y="216"/>
                    <a:pt x="395" y="207"/>
                    <a:pt x="389" y="199"/>
                  </a:cubicBezTo>
                  <a:cubicBezTo>
                    <a:pt x="396" y="178"/>
                    <a:pt x="404" y="144"/>
                    <a:pt x="401" y="109"/>
                  </a:cubicBezTo>
                  <a:cubicBezTo>
                    <a:pt x="400" y="90"/>
                    <a:pt x="395" y="70"/>
                    <a:pt x="383" y="54"/>
                  </a:cubicBezTo>
                  <a:cubicBezTo>
                    <a:pt x="373" y="40"/>
                    <a:pt x="356" y="30"/>
                    <a:pt x="334" y="25"/>
                  </a:cubicBezTo>
                  <a:cubicBezTo>
                    <a:pt x="320" y="7"/>
                    <a:pt x="295" y="0"/>
                    <a:pt x="266" y="0"/>
                  </a:cubicBezTo>
                  <a:lnTo>
                    <a:pt x="266" y="0"/>
                  </a:lnTo>
                  <a:close/>
                  <a:moveTo>
                    <a:pt x="266" y="27"/>
                  </a:moveTo>
                  <a:cubicBezTo>
                    <a:pt x="293" y="27"/>
                    <a:pt x="310" y="35"/>
                    <a:pt x="315" y="43"/>
                  </a:cubicBezTo>
                  <a:lnTo>
                    <a:pt x="319" y="49"/>
                  </a:lnTo>
                  <a:lnTo>
                    <a:pt x="325" y="50"/>
                  </a:lnTo>
                  <a:cubicBezTo>
                    <a:pt x="344" y="52"/>
                    <a:pt x="354" y="60"/>
                    <a:pt x="362" y="70"/>
                  </a:cubicBezTo>
                  <a:cubicBezTo>
                    <a:pt x="369" y="80"/>
                    <a:pt x="373" y="95"/>
                    <a:pt x="374" y="111"/>
                  </a:cubicBezTo>
                  <a:cubicBezTo>
                    <a:pt x="377" y="143"/>
                    <a:pt x="368" y="180"/>
                    <a:pt x="362" y="198"/>
                  </a:cubicBezTo>
                  <a:lnTo>
                    <a:pt x="359" y="208"/>
                  </a:lnTo>
                  <a:lnTo>
                    <a:pt x="368" y="213"/>
                  </a:lnTo>
                  <a:cubicBezTo>
                    <a:pt x="367" y="213"/>
                    <a:pt x="373" y="217"/>
                    <a:pt x="372" y="228"/>
                  </a:cubicBezTo>
                  <a:cubicBezTo>
                    <a:pt x="370" y="241"/>
                    <a:pt x="367" y="248"/>
                    <a:pt x="364" y="251"/>
                  </a:cubicBezTo>
                  <a:cubicBezTo>
                    <a:pt x="362" y="254"/>
                    <a:pt x="361" y="254"/>
                    <a:pt x="361" y="254"/>
                  </a:cubicBezTo>
                  <a:lnTo>
                    <a:pt x="350" y="255"/>
                  </a:lnTo>
                  <a:lnTo>
                    <a:pt x="348" y="266"/>
                  </a:lnTo>
                  <a:cubicBezTo>
                    <a:pt x="347" y="277"/>
                    <a:pt x="343" y="291"/>
                    <a:pt x="337" y="302"/>
                  </a:cubicBezTo>
                  <a:cubicBezTo>
                    <a:pt x="335" y="308"/>
                    <a:pt x="332" y="313"/>
                    <a:pt x="329" y="316"/>
                  </a:cubicBezTo>
                  <a:cubicBezTo>
                    <a:pt x="327" y="319"/>
                    <a:pt x="324" y="321"/>
                    <a:pt x="325" y="320"/>
                  </a:cubicBezTo>
                  <a:lnTo>
                    <a:pt x="318" y="324"/>
                  </a:lnTo>
                  <a:lnTo>
                    <a:pt x="318" y="332"/>
                  </a:lnTo>
                  <a:cubicBezTo>
                    <a:pt x="318" y="352"/>
                    <a:pt x="318" y="367"/>
                    <a:pt x="320" y="390"/>
                  </a:cubicBezTo>
                  <a:lnTo>
                    <a:pt x="320" y="391"/>
                  </a:lnTo>
                  <a:lnTo>
                    <a:pt x="320" y="393"/>
                  </a:lnTo>
                  <a:cubicBezTo>
                    <a:pt x="328" y="413"/>
                    <a:pt x="346" y="426"/>
                    <a:pt x="365" y="436"/>
                  </a:cubicBezTo>
                  <a:cubicBezTo>
                    <a:pt x="384" y="445"/>
                    <a:pt x="406" y="453"/>
                    <a:pt x="427" y="462"/>
                  </a:cubicBezTo>
                  <a:cubicBezTo>
                    <a:pt x="448" y="471"/>
                    <a:pt x="468" y="481"/>
                    <a:pt x="482" y="496"/>
                  </a:cubicBezTo>
                  <a:cubicBezTo>
                    <a:pt x="493" y="507"/>
                    <a:pt x="500" y="522"/>
                    <a:pt x="504" y="541"/>
                  </a:cubicBezTo>
                  <a:lnTo>
                    <a:pt x="30" y="541"/>
                  </a:lnTo>
                  <a:cubicBezTo>
                    <a:pt x="34" y="522"/>
                    <a:pt x="41" y="507"/>
                    <a:pt x="52" y="496"/>
                  </a:cubicBezTo>
                  <a:cubicBezTo>
                    <a:pt x="67" y="481"/>
                    <a:pt x="86" y="471"/>
                    <a:pt x="107" y="462"/>
                  </a:cubicBezTo>
                  <a:cubicBezTo>
                    <a:pt x="128" y="453"/>
                    <a:pt x="150" y="445"/>
                    <a:pt x="170" y="436"/>
                  </a:cubicBezTo>
                  <a:cubicBezTo>
                    <a:pt x="189" y="426"/>
                    <a:pt x="207" y="413"/>
                    <a:pt x="214" y="393"/>
                  </a:cubicBezTo>
                  <a:lnTo>
                    <a:pt x="215" y="391"/>
                  </a:lnTo>
                  <a:lnTo>
                    <a:pt x="215" y="390"/>
                  </a:lnTo>
                  <a:cubicBezTo>
                    <a:pt x="217" y="367"/>
                    <a:pt x="217" y="352"/>
                    <a:pt x="217" y="332"/>
                  </a:cubicBezTo>
                  <a:lnTo>
                    <a:pt x="217" y="324"/>
                  </a:lnTo>
                  <a:lnTo>
                    <a:pt x="209" y="320"/>
                  </a:lnTo>
                  <a:cubicBezTo>
                    <a:pt x="211" y="321"/>
                    <a:pt x="208" y="319"/>
                    <a:pt x="205" y="316"/>
                  </a:cubicBezTo>
                  <a:cubicBezTo>
                    <a:pt x="203" y="312"/>
                    <a:pt x="200" y="308"/>
                    <a:pt x="197" y="302"/>
                  </a:cubicBezTo>
                  <a:cubicBezTo>
                    <a:pt x="192" y="291"/>
                    <a:pt x="187" y="277"/>
                    <a:pt x="186" y="266"/>
                  </a:cubicBezTo>
                  <a:lnTo>
                    <a:pt x="184" y="255"/>
                  </a:lnTo>
                  <a:lnTo>
                    <a:pt x="173" y="254"/>
                  </a:lnTo>
                  <a:cubicBezTo>
                    <a:pt x="173" y="254"/>
                    <a:pt x="172" y="254"/>
                    <a:pt x="170" y="251"/>
                  </a:cubicBezTo>
                  <a:cubicBezTo>
                    <a:pt x="167" y="248"/>
                    <a:pt x="164" y="241"/>
                    <a:pt x="162" y="228"/>
                  </a:cubicBezTo>
                  <a:cubicBezTo>
                    <a:pt x="160" y="222"/>
                    <a:pt x="165" y="217"/>
                    <a:pt x="166" y="213"/>
                  </a:cubicBezTo>
                  <a:lnTo>
                    <a:pt x="175" y="208"/>
                  </a:lnTo>
                  <a:lnTo>
                    <a:pt x="172" y="199"/>
                  </a:lnTo>
                  <a:cubicBezTo>
                    <a:pt x="160" y="150"/>
                    <a:pt x="158" y="106"/>
                    <a:pt x="171" y="76"/>
                  </a:cubicBezTo>
                  <a:cubicBezTo>
                    <a:pt x="184" y="47"/>
                    <a:pt x="210" y="28"/>
                    <a:pt x="266" y="27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30E1902C-7722-49CC-40AF-4DCD6E12F65E}"/>
              </a:ext>
            </a:extLst>
          </p:cNvPr>
          <p:cNvSpPr txBox="1"/>
          <p:nvPr/>
        </p:nvSpPr>
        <p:spPr>
          <a:xfrm>
            <a:off x="371747" y="1213114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2.5.2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프레임 이미지 업로드</a:t>
            </a:r>
          </a:p>
        </p:txBody>
      </p:sp>
      <p:graphicFrame>
        <p:nvGraphicFramePr>
          <p:cNvPr id="100" name="표 99">
            <a:extLst>
              <a:ext uri="{FF2B5EF4-FFF2-40B4-BE49-F238E27FC236}">
                <a16:creationId xmlns:a16="http://schemas.microsoft.com/office/drawing/2014/main" id="{CD707EC4-2180-2694-BD58-8232E4EBFD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911639"/>
              </p:ext>
            </p:extLst>
          </p:nvPr>
        </p:nvGraphicFramePr>
        <p:xfrm>
          <a:off x="473533" y="1567317"/>
          <a:ext cx="8926935" cy="28093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8942">
                  <a:extLst>
                    <a:ext uri="{9D8B030D-6E8A-4147-A177-3AD203B41FA5}">
                      <a16:colId xmlns:a16="http://schemas.microsoft.com/office/drawing/2014/main" val="851746867"/>
                    </a:ext>
                  </a:extLst>
                </a:gridCol>
                <a:gridCol w="5617993">
                  <a:extLst>
                    <a:ext uri="{9D8B030D-6E8A-4147-A177-3AD203B41FA5}">
                      <a16:colId xmlns:a16="http://schemas.microsoft.com/office/drawing/2014/main" val="3058673143"/>
                    </a:ext>
                  </a:extLst>
                </a:gridCol>
              </a:tblGrid>
              <a:tr h="218522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기본값</a:t>
                      </a: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이미지 첨부 시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8675170"/>
                  </a:ext>
                </a:extLst>
              </a:tr>
              <a:tr h="2590851">
                <a:tc>
                  <a:txBody>
                    <a:bodyPr/>
                    <a:lstStyle/>
                    <a:p>
                      <a:pPr latinLnBrk="1"/>
                      <a:endParaRPr lang="ko-KR" altLang="en-US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en-US" altLang="ko-KR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latinLnBrk="1"/>
                      <a:endParaRPr lang="en-US" altLang="ko-KR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latinLnBrk="1"/>
                      <a:endParaRPr lang="en-US" altLang="ko-KR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latinLnBrk="1"/>
                      <a:endParaRPr lang="en-US" altLang="ko-KR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2127193"/>
                  </a:ext>
                </a:extLst>
              </a:tr>
            </a:tbl>
          </a:graphicData>
        </a:graphic>
      </p:graphicFrame>
      <p:sp>
        <p:nvSpPr>
          <p:cNvPr id="101" name="TextBox 100">
            <a:extLst>
              <a:ext uri="{FF2B5EF4-FFF2-40B4-BE49-F238E27FC236}">
                <a16:creationId xmlns:a16="http://schemas.microsoft.com/office/drawing/2014/main" id="{C0C8ACC0-60F3-81AE-D28F-11A0D8418827}"/>
              </a:ext>
            </a:extLst>
          </p:cNvPr>
          <p:cNvSpPr txBox="1"/>
          <p:nvPr/>
        </p:nvSpPr>
        <p:spPr>
          <a:xfrm>
            <a:off x="628983" y="2911591"/>
            <a:ext cx="2267639" cy="11541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z="700" spc="-6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sz="75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총 </a:t>
            </a:r>
            <a:r>
              <a:rPr lang="en-US" altLang="ko-KR" sz="75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5MB </a:t>
            </a:r>
            <a:r>
              <a:rPr lang="ko-KR" altLang="en-US" sz="75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이하로 </a:t>
            </a:r>
            <a:r>
              <a:rPr lang="en-US" altLang="ko-KR" sz="75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JPG, GIF, PNG</a:t>
            </a:r>
            <a:r>
              <a:rPr lang="ko-KR" altLang="en-US" sz="75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파일만 업로드 가능합니다</a:t>
            </a:r>
            <a:r>
              <a:rPr lang="en-US" altLang="ko-KR" sz="75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1BE07C9B-F8D1-2E11-0B67-BAD9B78BE61D}"/>
              </a:ext>
            </a:extLst>
          </p:cNvPr>
          <p:cNvSpPr txBox="1"/>
          <p:nvPr/>
        </p:nvSpPr>
        <p:spPr>
          <a:xfrm>
            <a:off x="611909" y="2028278"/>
            <a:ext cx="1066558" cy="1248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defTabSz="914400" latinLnBrk="1">
              <a:lnSpc>
                <a:spcPct val="120000"/>
              </a:lnSpc>
              <a:defRPr kumimoji="1" sz="75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  <a:lvl2pPr defTabSz="914400" latinLnBrk="1"/>
            <a:lvl3pPr defTabSz="914400" latinLnBrk="1"/>
            <a:lvl4pPr defTabSz="914400" latinLnBrk="1"/>
            <a:lvl5pPr defTabSz="914400" latinLnBrk="1"/>
            <a:lvl6pPr defTabSz="914400" latinLnBrk="1"/>
            <a:lvl7pPr defTabSz="914400" latinLnBrk="1"/>
            <a:lvl8pPr defTabSz="914400" latinLnBrk="1"/>
            <a:lvl9pPr defTabSz="914400" latinLnBrk="1"/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총 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</a:t>
            </a:r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건</a:t>
            </a:r>
            <a:endParaRPr lang="en-US" altLang="ko-KR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3" name="직사각형 102">
            <a:extLst>
              <a:ext uri="{FF2B5EF4-FFF2-40B4-BE49-F238E27FC236}">
                <a16:creationId xmlns:a16="http://schemas.microsoft.com/office/drawing/2014/main" id="{6F15A0F8-2F35-7B9D-9F06-79F5E22F4907}"/>
              </a:ext>
            </a:extLst>
          </p:cNvPr>
          <p:cNvSpPr/>
          <p:nvPr/>
        </p:nvSpPr>
        <p:spPr>
          <a:xfrm>
            <a:off x="615712" y="2227031"/>
            <a:ext cx="622142" cy="622142"/>
          </a:xfrm>
          <a:prstGeom prst="rect">
            <a:avLst/>
          </a:prstGeom>
          <a:solidFill>
            <a:schemeClr val="tx1">
              <a:alpha val="4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4000" tIns="36000" rIns="54000" bIns="36000" rtlCol="0" anchor="ctr"/>
          <a:lstStyle/>
          <a:p>
            <a:pPr algn="ctr"/>
            <a:r>
              <a:rPr kumimoji="1" lang="en-US" altLang="ko-KR" sz="14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+</a:t>
            </a:r>
            <a:endParaRPr kumimoji="1" lang="ko-KR" altLang="en-US" sz="1400" b="1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2AE52659-D4A9-C064-432D-EADF45BE68E4}"/>
              </a:ext>
            </a:extLst>
          </p:cNvPr>
          <p:cNvGrpSpPr/>
          <p:nvPr/>
        </p:nvGrpSpPr>
        <p:grpSpPr>
          <a:xfrm>
            <a:off x="3939966" y="1940613"/>
            <a:ext cx="3202848" cy="1026734"/>
            <a:chOff x="4238047" y="2105185"/>
            <a:chExt cx="3202848" cy="1026734"/>
          </a:xfrm>
        </p:grpSpPr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4776B794-9FF2-9136-DD27-F1DB7F000AB0}"/>
                </a:ext>
              </a:extLst>
            </p:cNvPr>
            <p:cNvSpPr txBox="1"/>
            <p:nvPr/>
          </p:nvSpPr>
          <p:spPr>
            <a:xfrm>
              <a:off x="4255122" y="3016503"/>
              <a:ext cx="3184256" cy="115416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700" spc="-60"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r>
                <a:rPr lang="ko-KR" altLang="en-US" sz="75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총 </a:t>
              </a:r>
              <a:r>
                <a:rPr lang="en-US" altLang="ko-KR" sz="75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5MB </a:t>
              </a:r>
              <a:r>
                <a:rPr lang="ko-KR" altLang="en-US" sz="75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이하로 </a:t>
              </a:r>
              <a:r>
                <a:rPr lang="en-US" altLang="ko-KR" sz="75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JPG, GIF, PNG </a:t>
              </a:r>
              <a:r>
                <a:rPr lang="ko-KR" altLang="en-US" sz="75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파일만 업로드 가능합니다</a:t>
              </a:r>
              <a:r>
                <a:rPr lang="en-US" altLang="ko-KR" sz="750" dirty="0">
                  <a:solidFill>
                    <a:schemeClr val="bg1">
                      <a:lumMod val="6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A762B0BA-DB0F-0A80-AD47-1E3D6FE32190}"/>
                </a:ext>
              </a:extLst>
            </p:cNvPr>
            <p:cNvSpPr txBox="1"/>
            <p:nvPr/>
          </p:nvSpPr>
          <p:spPr>
            <a:xfrm>
              <a:off x="4238047" y="2105185"/>
              <a:ext cx="847978" cy="12484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defTabSz="914400" latinLnBrk="1">
                <a:lnSpc>
                  <a:spcPct val="120000"/>
                </a:lnSpc>
                <a:defRPr kumimoji="1" sz="750" b="1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defTabSz="914400" latinLnBrk="1"/>
              <a:lvl3pPr defTabSz="914400" latinLnBrk="1"/>
              <a:lvl4pPr defTabSz="914400" latinLnBrk="1"/>
              <a:lvl5pPr defTabSz="914400" latinLnBrk="1"/>
              <a:lvl6pPr defTabSz="914400" latinLnBrk="1"/>
              <a:lvl7pPr defTabSz="914400" latinLnBrk="1"/>
              <a:lvl8pPr defTabSz="914400" latinLnBrk="1"/>
              <a:lvl9pPr defTabSz="914400" latinLnBrk="1"/>
            </a:lstStyle>
            <a:p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총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4/5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건</a:t>
              </a:r>
              <a:endPara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08" name="직사각형 107">
              <a:extLst>
                <a:ext uri="{FF2B5EF4-FFF2-40B4-BE49-F238E27FC236}">
                  <a16:creationId xmlns:a16="http://schemas.microsoft.com/office/drawing/2014/main" id="{B21AA5A8-A30F-BB26-394B-5E82D3550B9A}"/>
                </a:ext>
              </a:extLst>
            </p:cNvPr>
            <p:cNvSpPr/>
            <p:nvPr/>
          </p:nvSpPr>
          <p:spPr>
            <a:xfrm>
              <a:off x="4241850" y="2303938"/>
              <a:ext cx="622142" cy="622142"/>
            </a:xfrm>
            <a:prstGeom prst="rect">
              <a:avLst/>
            </a:prstGeom>
            <a:solidFill>
              <a:schemeClr val="tx1">
                <a:alpha val="40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36000" rIns="54000" bIns="36000" rtlCol="0" anchor="ctr"/>
            <a:lstStyle/>
            <a:p>
              <a:pPr algn="ctr"/>
              <a:r>
                <a:rPr kumimoji="1" lang="en-US" altLang="ko-KR" sz="14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+</a:t>
              </a:r>
              <a:endParaRPr kumimoji="1" lang="ko-KR" altLang="en-US" sz="14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109" name="그룹 108">
              <a:extLst>
                <a:ext uri="{FF2B5EF4-FFF2-40B4-BE49-F238E27FC236}">
                  <a16:creationId xmlns:a16="http://schemas.microsoft.com/office/drawing/2014/main" id="{EF627400-A7C1-488D-591A-919EAF54CB87}"/>
                </a:ext>
              </a:extLst>
            </p:cNvPr>
            <p:cNvGrpSpPr/>
            <p:nvPr/>
          </p:nvGrpSpPr>
          <p:grpSpPr>
            <a:xfrm>
              <a:off x="4885317" y="2303938"/>
              <a:ext cx="622142" cy="622142"/>
              <a:chOff x="4187603" y="4531383"/>
              <a:chExt cx="563632" cy="563632"/>
            </a:xfrm>
          </p:grpSpPr>
          <p:grpSp>
            <p:nvGrpSpPr>
              <p:cNvPr id="129" name="Image">
                <a:extLst>
                  <a:ext uri="{FF2B5EF4-FFF2-40B4-BE49-F238E27FC236}">
                    <a16:creationId xmlns:a16="http://schemas.microsoft.com/office/drawing/2014/main" id="{B55A4E22-549C-86C1-9AB5-0F69638F293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187603" y="4531383"/>
                <a:ext cx="563632" cy="563632"/>
                <a:chOff x="508000" y="1397000"/>
                <a:chExt cx="1008112" cy="1008112"/>
              </a:xfrm>
            </p:grpSpPr>
            <p:sp>
              <p:nvSpPr>
                <p:cNvPr id="131" name="Border">
                  <a:extLst>
                    <a:ext uri="{FF2B5EF4-FFF2-40B4-BE49-F238E27FC236}">
                      <a16:creationId xmlns:a16="http://schemas.microsoft.com/office/drawing/2014/main" id="{B3A53C1B-4FC4-3FEC-1CD7-B777038E70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000" y="1397000"/>
                  <a:ext cx="1008112" cy="1008112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kumimoji="1" 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132" name="Line 2">
                  <a:extLst>
                    <a:ext uri="{FF2B5EF4-FFF2-40B4-BE49-F238E27FC236}">
                      <a16:creationId xmlns:a16="http://schemas.microsoft.com/office/drawing/2014/main" id="{D532B328-13E6-5B7C-B1D2-4A13CFA5429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000" y="1397000"/>
                  <a:ext cx="1008112" cy="1008112"/>
                </a:xfrm>
                <a:custGeom>
                  <a:avLst/>
                  <a:gdLst>
                    <a:gd name="connsiteX0" fmla="*/ 0 w 1008112"/>
                    <a:gd name="connsiteY0" fmla="*/ 1008112 h 1008112"/>
                    <a:gd name="connsiteX1" fmla="*/ 1008112 w 1008112"/>
                    <a:gd name="connsiteY1" fmla="*/ 0 h 100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08112" h="1008112">
                      <a:moveTo>
                        <a:pt x="0" y="1008112"/>
                      </a:moveTo>
                      <a:lnTo>
                        <a:pt x="1008112" y="0"/>
                      </a:lnTo>
                    </a:path>
                  </a:pathLst>
                </a:custGeom>
                <a:solidFill>
                  <a:srgbClr val="FFFFF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kumimoji="1" 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133" name="Line 1">
                  <a:extLst>
                    <a:ext uri="{FF2B5EF4-FFF2-40B4-BE49-F238E27FC236}">
                      <a16:creationId xmlns:a16="http://schemas.microsoft.com/office/drawing/2014/main" id="{4363C008-100B-C257-D15C-EF112DD2CC7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000" y="1397000"/>
                  <a:ext cx="1008112" cy="1008112"/>
                </a:xfrm>
                <a:custGeom>
                  <a:avLst/>
                  <a:gdLst>
                    <a:gd name="connsiteX0" fmla="*/ 1008112 w 1008112"/>
                    <a:gd name="connsiteY0" fmla="*/ 1008112 h 1008112"/>
                    <a:gd name="connsiteX1" fmla="*/ 0 w 1008112"/>
                    <a:gd name="connsiteY1" fmla="*/ 0 h 100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08112" h="1008112">
                      <a:moveTo>
                        <a:pt x="1008112" y="1008112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kumimoji="1" 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  <p:sp>
            <p:nvSpPr>
              <p:cNvPr id="130" name="직사각형 129">
                <a:extLst>
                  <a:ext uri="{FF2B5EF4-FFF2-40B4-BE49-F238E27FC236}">
                    <a16:creationId xmlns:a16="http://schemas.microsoft.com/office/drawing/2014/main" id="{09335E71-3253-A0CE-F83A-5DBD2E735CB3}"/>
                  </a:ext>
                </a:extLst>
              </p:cNvPr>
              <p:cNvSpPr/>
              <p:nvPr/>
            </p:nvSpPr>
            <p:spPr>
              <a:xfrm>
                <a:off x="4571802" y="4531383"/>
                <a:ext cx="177632" cy="17763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54000" tIns="36000" rIns="54000" bIns="36000" rtlCol="0" anchor="ctr"/>
              <a:lstStyle/>
              <a:p>
                <a:pPr algn="ctr"/>
                <a:r>
                  <a:rPr kumimoji="1" lang="en-US" altLang="ko-KR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X</a:t>
                </a:r>
                <a:endPara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grpSp>
          <p:nvGrpSpPr>
            <p:cNvPr id="110" name="그룹 109">
              <a:extLst>
                <a:ext uri="{FF2B5EF4-FFF2-40B4-BE49-F238E27FC236}">
                  <a16:creationId xmlns:a16="http://schemas.microsoft.com/office/drawing/2014/main" id="{50423DBE-E657-3F11-63E6-BB9A316AEEDD}"/>
                </a:ext>
              </a:extLst>
            </p:cNvPr>
            <p:cNvGrpSpPr/>
            <p:nvPr/>
          </p:nvGrpSpPr>
          <p:grpSpPr>
            <a:xfrm>
              <a:off x="5528784" y="2303938"/>
              <a:ext cx="623659" cy="622142"/>
              <a:chOff x="4842788" y="4531383"/>
              <a:chExt cx="565006" cy="563632"/>
            </a:xfrm>
          </p:grpSpPr>
          <p:grpSp>
            <p:nvGrpSpPr>
              <p:cNvPr id="124" name="Image">
                <a:extLst>
                  <a:ext uri="{FF2B5EF4-FFF2-40B4-BE49-F238E27FC236}">
                    <a16:creationId xmlns:a16="http://schemas.microsoft.com/office/drawing/2014/main" id="{5A0329D0-9340-28D7-2E00-5219EBF54D0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842788" y="4531383"/>
                <a:ext cx="563632" cy="563632"/>
                <a:chOff x="508000" y="1397000"/>
                <a:chExt cx="1008112" cy="1008112"/>
              </a:xfrm>
            </p:grpSpPr>
            <p:sp>
              <p:nvSpPr>
                <p:cNvPr id="126" name="Border">
                  <a:extLst>
                    <a:ext uri="{FF2B5EF4-FFF2-40B4-BE49-F238E27FC236}">
                      <a16:creationId xmlns:a16="http://schemas.microsoft.com/office/drawing/2014/main" id="{85149F9E-BB87-EBFE-3955-D5C62F27E3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000" y="1397000"/>
                  <a:ext cx="1008112" cy="1008112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kumimoji="1" 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127" name="Line 2">
                  <a:extLst>
                    <a:ext uri="{FF2B5EF4-FFF2-40B4-BE49-F238E27FC236}">
                      <a16:creationId xmlns:a16="http://schemas.microsoft.com/office/drawing/2014/main" id="{A3DCF7B8-058C-D015-9517-A5E147EF7A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000" y="1397000"/>
                  <a:ext cx="1008112" cy="1008112"/>
                </a:xfrm>
                <a:custGeom>
                  <a:avLst/>
                  <a:gdLst>
                    <a:gd name="connsiteX0" fmla="*/ 0 w 1008112"/>
                    <a:gd name="connsiteY0" fmla="*/ 1008112 h 1008112"/>
                    <a:gd name="connsiteX1" fmla="*/ 1008112 w 1008112"/>
                    <a:gd name="connsiteY1" fmla="*/ 0 h 100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08112" h="1008112">
                      <a:moveTo>
                        <a:pt x="0" y="1008112"/>
                      </a:moveTo>
                      <a:lnTo>
                        <a:pt x="1008112" y="0"/>
                      </a:lnTo>
                    </a:path>
                  </a:pathLst>
                </a:custGeom>
                <a:solidFill>
                  <a:srgbClr val="FFFFF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kumimoji="1" 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128" name="Line 1">
                  <a:extLst>
                    <a:ext uri="{FF2B5EF4-FFF2-40B4-BE49-F238E27FC236}">
                      <a16:creationId xmlns:a16="http://schemas.microsoft.com/office/drawing/2014/main" id="{6ACFE1DE-FF1A-720E-297D-54976A0AA4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000" y="1397000"/>
                  <a:ext cx="1008112" cy="1008112"/>
                </a:xfrm>
                <a:custGeom>
                  <a:avLst/>
                  <a:gdLst>
                    <a:gd name="connsiteX0" fmla="*/ 1008112 w 1008112"/>
                    <a:gd name="connsiteY0" fmla="*/ 1008112 h 1008112"/>
                    <a:gd name="connsiteX1" fmla="*/ 0 w 1008112"/>
                    <a:gd name="connsiteY1" fmla="*/ 0 h 100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08112" h="1008112">
                      <a:moveTo>
                        <a:pt x="1008112" y="1008112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kumimoji="1" 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  <p:sp>
            <p:nvSpPr>
              <p:cNvPr id="125" name="직사각형 124">
                <a:extLst>
                  <a:ext uri="{FF2B5EF4-FFF2-40B4-BE49-F238E27FC236}">
                    <a16:creationId xmlns:a16="http://schemas.microsoft.com/office/drawing/2014/main" id="{7FD7C9D0-ED6F-7BC4-2BA3-182A27F368F0}"/>
                  </a:ext>
                </a:extLst>
              </p:cNvPr>
              <p:cNvSpPr/>
              <p:nvPr/>
            </p:nvSpPr>
            <p:spPr>
              <a:xfrm>
                <a:off x="5230162" y="4531383"/>
                <a:ext cx="177632" cy="17763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54000" tIns="36000" rIns="54000" bIns="36000" rtlCol="0" anchor="ctr"/>
              <a:lstStyle/>
              <a:p>
                <a:pPr algn="ctr"/>
                <a:r>
                  <a:rPr kumimoji="1" lang="en-US" altLang="ko-KR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X</a:t>
                </a:r>
                <a:endPara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grpSp>
          <p:nvGrpSpPr>
            <p:cNvPr id="111" name="그룹 110">
              <a:extLst>
                <a:ext uri="{FF2B5EF4-FFF2-40B4-BE49-F238E27FC236}">
                  <a16:creationId xmlns:a16="http://schemas.microsoft.com/office/drawing/2014/main" id="{23F666C0-676A-B54E-6384-F88EFFE0BF6B}"/>
                </a:ext>
              </a:extLst>
            </p:cNvPr>
            <p:cNvGrpSpPr/>
            <p:nvPr/>
          </p:nvGrpSpPr>
          <p:grpSpPr>
            <a:xfrm>
              <a:off x="6173768" y="2303938"/>
              <a:ext cx="622142" cy="622142"/>
              <a:chOff x="5497973" y="4531383"/>
              <a:chExt cx="563632" cy="563632"/>
            </a:xfrm>
          </p:grpSpPr>
          <p:grpSp>
            <p:nvGrpSpPr>
              <p:cNvPr id="119" name="Image">
                <a:extLst>
                  <a:ext uri="{FF2B5EF4-FFF2-40B4-BE49-F238E27FC236}">
                    <a16:creationId xmlns:a16="http://schemas.microsoft.com/office/drawing/2014/main" id="{FE671F62-4ABA-F481-FEF1-6EAB2B2EB67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497973" y="4531383"/>
                <a:ext cx="563632" cy="563632"/>
                <a:chOff x="508000" y="1397000"/>
                <a:chExt cx="1008112" cy="1008112"/>
              </a:xfrm>
            </p:grpSpPr>
            <p:sp>
              <p:nvSpPr>
                <p:cNvPr id="121" name="Border">
                  <a:extLst>
                    <a:ext uri="{FF2B5EF4-FFF2-40B4-BE49-F238E27FC236}">
                      <a16:creationId xmlns:a16="http://schemas.microsoft.com/office/drawing/2014/main" id="{0345E8E0-5C1C-19BC-2583-4317CFD535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000" y="1397000"/>
                  <a:ext cx="1008112" cy="1008112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kumimoji="1" 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122" name="Line 2">
                  <a:extLst>
                    <a:ext uri="{FF2B5EF4-FFF2-40B4-BE49-F238E27FC236}">
                      <a16:creationId xmlns:a16="http://schemas.microsoft.com/office/drawing/2014/main" id="{7DB80A63-F565-D575-6039-CCB3BB6D51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000" y="1397000"/>
                  <a:ext cx="1008112" cy="1008112"/>
                </a:xfrm>
                <a:custGeom>
                  <a:avLst/>
                  <a:gdLst>
                    <a:gd name="connsiteX0" fmla="*/ 0 w 1008112"/>
                    <a:gd name="connsiteY0" fmla="*/ 1008112 h 1008112"/>
                    <a:gd name="connsiteX1" fmla="*/ 1008112 w 1008112"/>
                    <a:gd name="connsiteY1" fmla="*/ 0 h 100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08112" h="1008112">
                      <a:moveTo>
                        <a:pt x="0" y="1008112"/>
                      </a:moveTo>
                      <a:lnTo>
                        <a:pt x="1008112" y="0"/>
                      </a:lnTo>
                    </a:path>
                  </a:pathLst>
                </a:custGeom>
                <a:solidFill>
                  <a:srgbClr val="FFFFF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kumimoji="1" 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123" name="Line 1">
                  <a:extLst>
                    <a:ext uri="{FF2B5EF4-FFF2-40B4-BE49-F238E27FC236}">
                      <a16:creationId xmlns:a16="http://schemas.microsoft.com/office/drawing/2014/main" id="{F1C62BEC-1FF3-3A11-DBC9-306EF02A56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000" y="1397000"/>
                  <a:ext cx="1008112" cy="1008112"/>
                </a:xfrm>
                <a:custGeom>
                  <a:avLst/>
                  <a:gdLst>
                    <a:gd name="connsiteX0" fmla="*/ 1008112 w 1008112"/>
                    <a:gd name="connsiteY0" fmla="*/ 1008112 h 1008112"/>
                    <a:gd name="connsiteX1" fmla="*/ 0 w 1008112"/>
                    <a:gd name="connsiteY1" fmla="*/ 0 h 100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08112" h="1008112">
                      <a:moveTo>
                        <a:pt x="1008112" y="1008112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kumimoji="1" 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  <p:sp>
            <p:nvSpPr>
              <p:cNvPr id="120" name="직사각형 119">
                <a:extLst>
                  <a:ext uri="{FF2B5EF4-FFF2-40B4-BE49-F238E27FC236}">
                    <a16:creationId xmlns:a16="http://schemas.microsoft.com/office/drawing/2014/main" id="{1A24FC3C-6124-F6EE-87EF-A7450890B808}"/>
                  </a:ext>
                </a:extLst>
              </p:cNvPr>
              <p:cNvSpPr/>
              <p:nvPr/>
            </p:nvSpPr>
            <p:spPr>
              <a:xfrm>
                <a:off x="5882172" y="4531383"/>
                <a:ext cx="177632" cy="17763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54000" tIns="36000" rIns="54000" bIns="36000" rtlCol="0" anchor="ctr"/>
              <a:lstStyle/>
              <a:p>
                <a:pPr algn="ctr"/>
                <a:r>
                  <a:rPr kumimoji="1" lang="en-US" altLang="ko-KR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X</a:t>
                </a:r>
                <a:endPara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grpSp>
          <p:nvGrpSpPr>
            <p:cNvPr id="112" name="그룹 111">
              <a:extLst>
                <a:ext uri="{FF2B5EF4-FFF2-40B4-BE49-F238E27FC236}">
                  <a16:creationId xmlns:a16="http://schemas.microsoft.com/office/drawing/2014/main" id="{C4B87054-9F23-4025-7D07-B7BC95413C0C}"/>
                </a:ext>
              </a:extLst>
            </p:cNvPr>
            <p:cNvGrpSpPr/>
            <p:nvPr/>
          </p:nvGrpSpPr>
          <p:grpSpPr>
            <a:xfrm>
              <a:off x="6817236" y="2303938"/>
              <a:ext cx="623659" cy="622142"/>
              <a:chOff x="6153158" y="4531383"/>
              <a:chExt cx="565006" cy="563632"/>
            </a:xfrm>
          </p:grpSpPr>
          <p:grpSp>
            <p:nvGrpSpPr>
              <p:cNvPr id="114" name="Image">
                <a:extLst>
                  <a:ext uri="{FF2B5EF4-FFF2-40B4-BE49-F238E27FC236}">
                    <a16:creationId xmlns:a16="http://schemas.microsoft.com/office/drawing/2014/main" id="{C7270F0A-2690-160D-777E-0084D9EF618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153158" y="4531383"/>
                <a:ext cx="563632" cy="563632"/>
                <a:chOff x="508000" y="1397000"/>
                <a:chExt cx="1008112" cy="1008112"/>
              </a:xfrm>
            </p:grpSpPr>
            <p:sp>
              <p:nvSpPr>
                <p:cNvPr id="116" name="Border">
                  <a:extLst>
                    <a:ext uri="{FF2B5EF4-FFF2-40B4-BE49-F238E27FC236}">
                      <a16:creationId xmlns:a16="http://schemas.microsoft.com/office/drawing/2014/main" id="{3A6F8EAF-CFBA-6411-7DD7-1E087AE2FC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000" y="1397000"/>
                  <a:ext cx="1008112" cy="1008112"/>
                </a:xfrm>
                <a:prstGeom prst="rect">
                  <a:avLst/>
                </a:prstGeom>
                <a:solidFill>
                  <a:srgbClr val="FFFFF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kumimoji="1" 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117" name="Line 2">
                  <a:extLst>
                    <a:ext uri="{FF2B5EF4-FFF2-40B4-BE49-F238E27FC236}">
                      <a16:creationId xmlns:a16="http://schemas.microsoft.com/office/drawing/2014/main" id="{975DA7DD-3892-2619-599B-48F6C84B698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000" y="1397000"/>
                  <a:ext cx="1008112" cy="1008112"/>
                </a:xfrm>
                <a:custGeom>
                  <a:avLst/>
                  <a:gdLst>
                    <a:gd name="connsiteX0" fmla="*/ 0 w 1008112"/>
                    <a:gd name="connsiteY0" fmla="*/ 1008112 h 1008112"/>
                    <a:gd name="connsiteX1" fmla="*/ 1008112 w 1008112"/>
                    <a:gd name="connsiteY1" fmla="*/ 0 h 100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08112" h="1008112">
                      <a:moveTo>
                        <a:pt x="0" y="1008112"/>
                      </a:moveTo>
                      <a:lnTo>
                        <a:pt x="1008112" y="0"/>
                      </a:lnTo>
                    </a:path>
                  </a:pathLst>
                </a:custGeom>
                <a:solidFill>
                  <a:srgbClr val="FFFFF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kumimoji="1" 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118" name="Line 1">
                  <a:extLst>
                    <a:ext uri="{FF2B5EF4-FFF2-40B4-BE49-F238E27FC236}">
                      <a16:creationId xmlns:a16="http://schemas.microsoft.com/office/drawing/2014/main" id="{967C6045-F3A9-F570-4128-D30397AE92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08000" y="1397000"/>
                  <a:ext cx="1008112" cy="1008112"/>
                </a:xfrm>
                <a:custGeom>
                  <a:avLst/>
                  <a:gdLst>
                    <a:gd name="connsiteX0" fmla="*/ 1008112 w 1008112"/>
                    <a:gd name="connsiteY0" fmla="*/ 1008112 h 1008112"/>
                    <a:gd name="connsiteX1" fmla="*/ 0 w 1008112"/>
                    <a:gd name="connsiteY1" fmla="*/ 0 h 1008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08112" h="1008112">
                      <a:moveTo>
                        <a:pt x="1008112" y="1008112"/>
                      </a:moveTo>
                      <a:lnTo>
                        <a:pt x="0" y="0"/>
                      </a:lnTo>
                    </a:path>
                  </a:pathLst>
                </a:custGeom>
                <a:solidFill>
                  <a:srgbClr val="FFFFF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kumimoji="1" 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  <p:sp>
            <p:nvSpPr>
              <p:cNvPr id="115" name="직사각형 114">
                <a:extLst>
                  <a:ext uri="{FF2B5EF4-FFF2-40B4-BE49-F238E27FC236}">
                    <a16:creationId xmlns:a16="http://schemas.microsoft.com/office/drawing/2014/main" id="{A03F2C27-4304-6660-4BB6-0BB89334904D}"/>
                  </a:ext>
                </a:extLst>
              </p:cNvPr>
              <p:cNvSpPr/>
              <p:nvPr/>
            </p:nvSpPr>
            <p:spPr>
              <a:xfrm>
                <a:off x="6540532" y="4531383"/>
                <a:ext cx="177632" cy="177632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54000" tIns="36000" rIns="54000" bIns="36000" rtlCol="0" anchor="ctr"/>
              <a:lstStyle/>
              <a:p>
                <a:pPr algn="ctr"/>
                <a:r>
                  <a:rPr kumimoji="1" lang="en-US" altLang="ko-KR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X</a:t>
                </a:r>
                <a:endPara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DF94EB1E-5218-891A-8F25-D5CBC4AE069C}"/>
                </a:ext>
              </a:extLst>
            </p:cNvPr>
            <p:cNvSpPr txBox="1"/>
            <p:nvPr/>
          </p:nvSpPr>
          <p:spPr>
            <a:xfrm>
              <a:off x="5077082" y="2114063"/>
              <a:ext cx="65" cy="115416"/>
            </a:xfrm>
            <a:prstGeom prst="rect">
              <a:avLst/>
            </a:prstGeom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defRPr sz="700" spc="-60"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pPr algn="r"/>
              <a:endParaRPr lang="en-US" altLang="ko-KR" sz="75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26C37C0D-F1E6-F8BC-F871-1156752196F2}"/>
              </a:ext>
            </a:extLst>
          </p:cNvPr>
          <p:cNvGrpSpPr/>
          <p:nvPr/>
        </p:nvGrpSpPr>
        <p:grpSpPr>
          <a:xfrm>
            <a:off x="3957041" y="3242363"/>
            <a:ext cx="3214191" cy="1029130"/>
            <a:chOff x="4255122" y="3513469"/>
            <a:chExt cx="3214191" cy="1029130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E3CA4A72-852D-D517-FA58-569A6C6AFCBD}"/>
                </a:ext>
              </a:extLst>
            </p:cNvPr>
            <p:cNvSpPr txBox="1"/>
            <p:nvPr/>
          </p:nvSpPr>
          <p:spPr>
            <a:xfrm>
              <a:off x="4267982" y="3513469"/>
              <a:ext cx="847978" cy="12484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 defTabSz="914400" latinLnBrk="1">
                <a:lnSpc>
                  <a:spcPct val="120000"/>
                </a:lnSpc>
                <a:defRPr kumimoji="1" sz="750" b="1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defTabSz="914400" latinLnBrk="1"/>
              <a:lvl3pPr defTabSz="914400" latinLnBrk="1"/>
              <a:lvl4pPr defTabSz="914400" latinLnBrk="1"/>
              <a:lvl5pPr defTabSz="914400" latinLnBrk="1"/>
              <a:lvl6pPr defTabSz="914400" latinLnBrk="1"/>
              <a:lvl7pPr defTabSz="914400" latinLnBrk="1"/>
              <a:lvl8pPr defTabSz="914400" latinLnBrk="1"/>
              <a:lvl9pPr defTabSz="914400" latinLnBrk="1"/>
            </a:lstStyle>
            <a:p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총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5/5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건</a:t>
              </a:r>
              <a:endPara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AD3CAD55-DA18-3426-8784-175EC4F182C0}"/>
                </a:ext>
              </a:extLst>
            </p:cNvPr>
            <p:cNvSpPr txBox="1"/>
            <p:nvPr/>
          </p:nvSpPr>
          <p:spPr>
            <a:xfrm>
              <a:off x="4975196" y="3522347"/>
              <a:ext cx="131886" cy="117812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z="700" spc="-60"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pPr algn="r"/>
              <a:endParaRPr lang="en-US" altLang="ko-KR" sz="75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137" name="그룹 136">
              <a:extLst>
                <a:ext uri="{FF2B5EF4-FFF2-40B4-BE49-F238E27FC236}">
                  <a16:creationId xmlns:a16="http://schemas.microsoft.com/office/drawing/2014/main" id="{901E4148-749C-6402-7C3A-516428E19FAE}"/>
                </a:ext>
              </a:extLst>
            </p:cNvPr>
            <p:cNvGrpSpPr/>
            <p:nvPr/>
          </p:nvGrpSpPr>
          <p:grpSpPr>
            <a:xfrm>
              <a:off x="4255122" y="3712222"/>
              <a:ext cx="3214191" cy="830377"/>
              <a:chOff x="4255122" y="3712222"/>
              <a:chExt cx="3214191" cy="830377"/>
            </a:xfrm>
          </p:grpSpPr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143A7A79-F212-001F-CC10-C036042E16B9}"/>
                  </a:ext>
                </a:extLst>
              </p:cNvPr>
              <p:cNvSpPr txBox="1"/>
              <p:nvPr/>
            </p:nvSpPr>
            <p:spPr>
              <a:xfrm>
                <a:off x="4285057" y="4424787"/>
                <a:ext cx="3184256" cy="117812"/>
              </a:xfrm>
              <a:prstGeom prst="rect">
                <a:avLst/>
              </a:prstGeom>
            </p:spPr>
            <p:txBody>
              <a:bodyPr wrap="square" lIns="0" tIns="0" rIns="0" bIns="0" rtlCol="0">
                <a:spAutoFit/>
              </a:bodyPr>
              <a:lstStyle>
                <a:defPPr>
                  <a:defRPr lang="ko-KR"/>
                </a:defPPr>
                <a:lvl1pPr>
                  <a:defRPr sz="700" spc="-60"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lvl1pPr>
              </a:lstStyle>
              <a:p>
                <a:r>
                  <a:rPr lang="ko-KR" altLang="en-US" sz="750" dirty="0"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총 </a:t>
                </a:r>
                <a:r>
                  <a:rPr lang="en-US" altLang="ko-KR" sz="750" dirty="0"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5MB </a:t>
                </a:r>
                <a:r>
                  <a:rPr lang="ko-KR" altLang="en-US" sz="750" dirty="0"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이하로 </a:t>
                </a:r>
                <a:r>
                  <a:rPr lang="en-US" altLang="ko-KR" sz="750" dirty="0"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JPG, GIF, PNG </a:t>
                </a:r>
                <a:r>
                  <a:rPr lang="ko-KR" altLang="en-US" sz="750" dirty="0"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파일만 업로드 가능합니다</a:t>
                </a:r>
                <a:r>
                  <a:rPr lang="en-US" altLang="ko-KR" sz="750" dirty="0"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.</a:t>
                </a:r>
              </a:p>
            </p:txBody>
          </p:sp>
          <p:grpSp>
            <p:nvGrpSpPr>
              <p:cNvPr id="139" name="그룹 138">
                <a:extLst>
                  <a:ext uri="{FF2B5EF4-FFF2-40B4-BE49-F238E27FC236}">
                    <a16:creationId xmlns:a16="http://schemas.microsoft.com/office/drawing/2014/main" id="{7AC9E763-37B4-2AD9-B53F-48C9575CBD10}"/>
                  </a:ext>
                </a:extLst>
              </p:cNvPr>
              <p:cNvGrpSpPr/>
              <p:nvPr/>
            </p:nvGrpSpPr>
            <p:grpSpPr>
              <a:xfrm>
                <a:off x="4900852" y="3712222"/>
                <a:ext cx="622142" cy="622142"/>
                <a:chOff x="4187603" y="4531383"/>
                <a:chExt cx="563632" cy="563632"/>
              </a:xfrm>
            </p:grpSpPr>
            <p:grpSp>
              <p:nvGrpSpPr>
                <p:cNvPr id="164" name="Image">
                  <a:extLst>
                    <a:ext uri="{FF2B5EF4-FFF2-40B4-BE49-F238E27FC236}">
                      <a16:creationId xmlns:a16="http://schemas.microsoft.com/office/drawing/2014/main" id="{5CFC5FB1-1D36-2224-BF32-5CE726E99B7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187603" y="4531383"/>
                  <a:ext cx="563632" cy="563632"/>
                  <a:chOff x="508000" y="1397000"/>
                  <a:chExt cx="1008112" cy="1008112"/>
                </a:xfrm>
              </p:grpSpPr>
              <p:sp>
                <p:nvSpPr>
                  <p:cNvPr id="166" name="Border">
                    <a:extLst>
                      <a:ext uri="{FF2B5EF4-FFF2-40B4-BE49-F238E27FC236}">
                        <a16:creationId xmlns:a16="http://schemas.microsoft.com/office/drawing/2014/main" id="{69A46150-8A49-7710-6B15-5444713D7F7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8000" y="1397000"/>
                    <a:ext cx="1008112" cy="1008112"/>
                  </a:xfrm>
                  <a:prstGeom prst="rect">
                    <a:avLst/>
                  </a:prstGeom>
                  <a:solidFill>
                    <a:srgbClr val="FFFFFF"/>
                  </a:solidFill>
                  <a:ln w="3175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kumimoji="1" lang="en-US" sz="750" spc="-60" dirty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bg1">
                          <a:lumMod val="65000"/>
                        </a:schemeClr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endParaRPr>
                  </a:p>
                </p:txBody>
              </p:sp>
              <p:sp>
                <p:nvSpPr>
                  <p:cNvPr id="167" name="Line 2">
                    <a:extLst>
                      <a:ext uri="{FF2B5EF4-FFF2-40B4-BE49-F238E27FC236}">
                        <a16:creationId xmlns:a16="http://schemas.microsoft.com/office/drawing/2014/main" id="{288EF59A-ACED-4250-96B1-0F090BF22BB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8000" y="1397000"/>
                    <a:ext cx="1008112" cy="1008112"/>
                  </a:xfrm>
                  <a:custGeom>
                    <a:avLst/>
                    <a:gdLst>
                      <a:gd name="connsiteX0" fmla="*/ 0 w 1008112"/>
                      <a:gd name="connsiteY0" fmla="*/ 1008112 h 1008112"/>
                      <a:gd name="connsiteX1" fmla="*/ 1008112 w 1008112"/>
                      <a:gd name="connsiteY1" fmla="*/ 0 h 100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08112" h="1008112">
                        <a:moveTo>
                          <a:pt x="0" y="1008112"/>
                        </a:moveTo>
                        <a:lnTo>
                          <a:pt x="1008112" y="0"/>
                        </a:lnTo>
                      </a:path>
                    </a:pathLst>
                  </a:custGeom>
                  <a:solidFill>
                    <a:srgbClr val="FFFFFF"/>
                  </a:solidFill>
                  <a:ln w="3175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kumimoji="1" lang="en-US" sz="750" spc="-60" dirty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bg1">
                          <a:lumMod val="65000"/>
                        </a:schemeClr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endParaRPr>
                  </a:p>
                </p:txBody>
              </p:sp>
              <p:sp>
                <p:nvSpPr>
                  <p:cNvPr id="168" name="Line 1">
                    <a:extLst>
                      <a:ext uri="{FF2B5EF4-FFF2-40B4-BE49-F238E27FC236}">
                        <a16:creationId xmlns:a16="http://schemas.microsoft.com/office/drawing/2014/main" id="{E81817D7-1D53-D546-8FA9-F20E37F3196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8000" y="1397000"/>
                    <a:ext cx="1008112" cy="1008112"/>
                  </a:xfrm>
                  <a:custGeom>
                    <a:avLst/>
                    <a:gdLst>
                      <a:gd name="connsiteX0" fmla="*/ 1008112 w 1008112"/>
                      <a:gd name="connsiteY0" fmla="*/ 1008112 h 1008112"/>
                      <a:gd name="connsiteX1" fmla="*/ 0 w 1008112"/>
                      <a:gd name="connsiteY1" fmla="*/ 0 h 100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08112" h="1008112">
                        <a:moveTo>
                          <a:pt x="1008112" y="1008112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3175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kumimoji="1" lang="en-US" sz="750" spc="-60" dirty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bg1">
                          <a:lumMod val="65000"/>
                        </a:schemeClr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endParaRPr>
                  </a:p>
                </p:txBody>
              </p:sp>
            </p:grpSp>
            <p:sp>
              <p:nvSpPr>
                <p:cNvPr id="165" name="직사각형 164">
                  <a:extLst>
                    <a:ext uri="{FF2B5EF4-FFF2-40B4-BE49-F238E27FC236}">
                      <a16:creationId xmlns:a16="http://schemas.microsoft.com/office/drawing/2014/main" id="{A549B91D-A3B6-5227-203B-548B4CFDA6F9}"/>
                    </a:ext>
                  </a:extLst>
                </p:cNvPr>
                <p:cNvSpPr/>
                <p:nvPr/>
              </p:nvSpPr>
              <p:spPr>
                <a:xfrm>
                  <a:off x="4571802" y="4531383"/>
                  <a:ext cx="177632" cy="177632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54000" tIns="36000" rIns="54000" bIns="36000" rtlCol="0" anchor="ctr"/>
                <a:lstStyle/>
                <a:p>
                  <a:pPr algn="ctr"/>
                  <a:r>
                    <a:rPr kumimoji="1" lang="en-US" altLang="ko-KR" sz="750" spc="-60" dirty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X</a:t>
                  </a:r>
                  <a:endParaRPr kumimoji="1" lang="ko-KR" alt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  <p:grpSp>
            <p:nvGrpSpPr>
              <p:cNvPr id="140" name="그룹 139">
                <a:extLst>
                  <a:ext uri="{FF2B5EF4-FFF2-40B4-BE49-F238E27FC236}">
                    <a16:creationId xmlns:a16="http://schemas.microsoft.com/office/drawing/2014/main" id="{F02B7DE4-532E-9D22-0E41-E6A51B5DFFC9}"/>
                  </a:ext>
                </a:extLst>
              </p:cNvPr>
              <p:cNvGrpSpPr/>
              <p:nvPr/>
            </p:nvGrpSpPr>
            <p:grpSpPr>
              <a:xfrm>
                <a:off x="5546582" y="3712222"/>
                <a:ext cx="623659" cy="622142"/>
                <a:chOff x="4842788" y="4531383"/>
                <a:chExt cx="565006" cy="563632"/>
              </a:xfrm>
            </p:grpSpPr>
            <p:grpSp>
              <p:nvGrpSpPr>
                <p:cNvPr id="159" name="Image">
                  <a:extLst>
                    <a:ext uri="{FF2B5EF4-FFF2-40B4-BE49-F238E27FC236}">
                      <a16:creationId xmlns:a16="http://schemas.microsoft.com/office/drawing/2014/main" id="{BF7EFC0B-5254-D98C-1C6B-A824EDCBB28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842788" y="4531383"/>
                  <a:ext cx="563632" cy="563632"/>
                  <a:chOff x="508000" y="1397000"/>
                  <a:chExt cx="1008112" cy="1008112"/>
                </a:xfrm>
              </p:grpSpPr>
              <p:sp>
                <p:nvSpPr>
                  <p:cNvPr id="161" name="Border">
                    <a:extLst>
                      <a:ext uri="{FF2B5EF4-FFF2-40B4-BE49-F238E27FC236}">
                        <a16:creationId xmlns:a16="http://schemas.microsoft.com/office/drawing/2014/main" id="{97E8A6C7-1A8C-FA71-4AF6-1467C69586D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8000" y="1397000"/>
                    <a:ext cx="1008112" cy="1008112"/>
                  </a:xfrm>
                  <a:prstGeom prst="rect">
                    <a:avLst/>
                  </a:prstGeom>
                  <a:solidFill>
                    <a:srgbClr val="FFFFFF"/>
                  </a:solidFill>
                  <a:ln w="3175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kumimoji="1" lang="en-US" sz="750" spc="-60" dirty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bg1">
                          <a:lumMod val="65000"/>
                        </a:schemeClr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endParaRPr>
                  </a:p>
                </p:txBody>
              </p:sp>
              <p:sp>
                <p:nvSpPr>
                  <p:cNvPr id="162" name="Line 2">
                    <a:extLst>
                      <a:ext uri="{FF2B5EF4-FFF2-40B4-BE49-F238E27FC236}">
                        <a16:creationId xmlns:a16="http://schemas.microsoft.com/office/drawing/2014/main" id="{B4014D34-5404-92FF-A086-141CDCE4736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8000" y="1397000"/>
                    <a:ext cx="1008112" cy="1008112"/>
                  </a:xfrm>
                  <a:custGeom>
                    <a:avLst/>
                    <a:gdLst>
                      <a:gd name="connsiteX0" fmla="*/ 0 w 1008112"/>
                      <a:gd name="connsiteY0" fmla="*/ 1008112 h 1008112"/>
                      <a:gd name="connsiteX1" fmla="*/ 1008112 w 1008112"/>
                      <a:gd name="connsiteY1" fmla="*/ 0 h 100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08112" h="1008112">
                        <a:moveTo>
                          <a:pt x="0" y="1008112"/>
                        </a:moveTo>
                        <a:lnTo>
                          <a:pt x="1008112" y="0"/>
                        </a:lnTo>
                      </a:path>
                    </a:pathLst>
                  </a:custGeom>
                  <a:solidFill>
                    <a:srgbClr val="FFFFFF"/>
                  </a:solidFill>
                  <a:ln w="3175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kumimoji="1" lang="en-US" sz="750" spc="-60" dirty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bg1">
                          <a:lumMod val="65000"/>
                        </a:schemeClr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endParaRPr>
                  </a:p>
                </p:txBody>
              </p:sp>
              <p:sp>
                <p:nvSpPr>
                  <p:cNvPr id="163" name="Line 1">
                    <a:extLst>
                      <a:ext uri="{FF2B5EF4-FFF2-40B4-BE49-F238E27FC236}">
                        <a16:creationId xmlns:a16="http://schemas.microsoft.com/office/drawing/2014/main" id="{4E80CBC7-333E-1AB5-E313-BD15D0C8BC6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8000" y="1397000"/>
                    <a:ext cx="1008112" cy="1008112"/>
                  </a:xfrm>
                  <a:custGeom>
                    <a:avLst/>
                    <a:gdLst>
                      <a:gd name="connsiteX0" fmla="*/ 1008112 w 1008112"/>
                      <a:gd name="connsiteY0" fmla="*/ 1008112 h 1008112"/>
                      <a:gd name="connsiteX1" fmla="*/ 0 w 1008112"/>
                      <a:gd name="connsiteY1" fmla="*/ 0 h 100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08112" h="1008112">
                        <a:moveTo>
                          <a:pt x="1008112" y="1008112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3175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kumimoji="1" lang="en-US" sz="750" spc="-60" dirty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bg1">
                          <a:lumMod val="65000"/>
                        </a:schemeClr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endParaRPr>
                  </a:p>
                </p:txBody>
              </p:sp>
            </p:grpSp>
            <p:sp>
              <p:nvSpPr>
                <p:cNvPr id="160" name="직사각형 159">
                  <a:extLst>
                    <a:ext uri="{FF2B5EF4-FFF2-40B4-BE49-F238E27FC236}">
                      <a16:creationId xmlns:a16="http://schemas.microsoft.com/office/drawing/2014/main" id="{49E12AF0-6488-8389-415D-E92D9FEFA6FC}"/>
                    </a:ext>
                  </a:extLst>
                </p:cNvPr>
                <p:cNvSpPr/>
                <p:nvPr/>
              </p:nvSpPr>
              <p:spPr>
                <a:xfrm>
                  <a:off x="5230162" y="4531383"/>
                  <a:ext cx="177632" cy="177632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54000" tIns="36000" rIns="54000" bIns="36000" rtlCol="0" anchor="ctr"/>
                <a:lstStyle/>
                <a:p>
                  <a:pPr algn="ctr"/>
                  <a:r>
                    <a:rPr kumimoji="1" lang="en-US" altLang="ko-KR" sz="750" spc="-60" dirty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X</a:t>
                  </a:r>
                  <a:endParaRPr kumimoji="1" lang="ko-KR" alt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  <p:grpSp>
            <p:nvGrpSpPr>
              <p:cNvPr id="141" name="그룹 140">
                <a:extLst>
                  <a:ext uri="{FF2B5EF4-FFF2-40B4-BE49-F238E27FC236}">
                    <a16:creationId xmlns:a16="http://schemas.microsoft.com/office/drawing/2014/main" id="{B7D676B5-D59B-3616-BBE2-CD42E2C90F8D}"/>
                  </a:ext>
                </a:extLst>
              </p:cNvPr>
              <p:cNvGrpSpPr/>
              <p:nvPr/>
            </p:nvGrpSpPr>
            <p:grpSpPr>
              <a:xfrm>
                <a:off x="6193829" y="3712222"/>
                <a:ext cx="622142" cy="622142"/>
                <a:chOff x="5497973" y="4531383"/>
                <a:chExt cx="563632" cy="563632"/>
              </a:xfrm>
            </p:grpSpPr>
            <p:grpSp>
              <p:nvGrpSpPr>
                <p:cNvPr id="154" name="Image">
                  <a:extLst>
                    <a:ext uri="{FF2B5EF4-FFF2-40B4-BE49-F238E27FC236}">
                      <a16:creationId xmlns:a16="http://schemas.microsoft.com/office/drawing/2014/main" id="{7C3445F3-A7E0-2C37-F5D6-1D8F444360B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497973" y="4531383"/>
                  <a:ext cx="563632" cy="563632"/>
                  <a:chOff x="508000" y="1397000"/>
                  <a:chExt cx="1008112" cy="1008112"/>
                </a:xfrm>
              </p:grpSpPr>
              <p:sp>
                <p:nvSpPr>
                  <p:cNvPr id="156" name="Border">
                    <a:extLst>
                      <a:ext uri="{FF2B5EF4-FFF2-40B4-BE49-F238E27FC236}">
                        <a16:creationId xmlns:a16="http://schemas.microsoft.com/office/drawing/2014/main" id="{63D97DB4-CF47-68B4-3AD7-BF6372C6104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8000" y="1397000"/>
                    <a:ext cx="1008112" cy="1008112"/>
                  </a:xfrm>
                  <a:prstGeom prst="rect">
                    <a:avLst/>
                  </a:prstGeom>
                  <a:solidFill>
                    <a:srgbClr val="FFFFFF"/>
                  </a:solidFill>
                  <a:ln w="3175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kumimoji="1" lang="en-US" sz="750" spc="-60" dirty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bg1">
                          <a:lumMod val="65000"/>
                        </a:schemeClr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endParaRPr>
                  </a:p>
                </p:txBody>
              </p:sp>
              <p:sp>
                <p:nvSpPr>
                  <p:cNvPr id="157" name="Line 2">
                    <a:extLst>
                      <a:ext uri="{FF2B5EF4-FFF2-40B4-BE49-F238E27FC236}">
                        <a16:creationId xmlns:a16="http://schemas.microsoft.com/office/drawing/2014/main" id="{98F127D3-B1EC-274A-FE94-ABE7C79AF14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8000" y="1397000"/>
                    <a:ext cx="1008112" cy="1008112"/>
                  </a:xfrm>
                  <a:custGeom>
                    <a:avLst/>
                    <a:gdLst>
                      <a:gd name="connsiteX0" fmla="*/ 0 w 1008112"/>
                      <a:gd name="connsiteY0" fmla="*/ 1008112 h 1008112"/>
                      <a:gd name="connsiteX1" fmla="*/ 1008112 w 1008112"/>
                      <a:gd name="connsiteY1" fmla="*/ 0 h 100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08112" h="1008112">
                        <a:moveTo>
                          <a:pt x="0" y="1008112"/>
                        </a:moveTo>
                        <a:lnTo>
                          <a:pt x="1008112" y="0"/>
                        </a:lnTo>
                      </a:path>
                    </a:pathLst>
                  </a:custGeom>
                  <a:solidFill>
                    <a:srgbClr val="FFFFFF"/>
                  </a:solidFill>
                  <a:ln w="3175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kumimoji="1" lang="en-US" sz="750" spc="-60" dirty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bg1">
                          <a:lumMod val="65000"/>
                        </a:schemeClr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endParaRPr>
                  </a:p>
                </p:txBody>
              </p:sp>
              <p:sp>
                <p:nvSpPr>
                  <p:cNvPr id="158" name="Line 1">
                    <a:extLst>
                      <a:ext uri="{FF2B5EF4-FFF2-40B4-BE49-F238E27FC236}">
                        <a16:creationId xmlns:a16="http://schemas.microsoft.com/office/drawing/2014/main" id="{B50C8157-A496-63B6-6229-13BC4113351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8000" y="1397000"/>
                    <a:ext cx="1008112" cy="1008112"/>
                  </a:xfrm>
                  <a:custGeom>
                    <a:avLst/>
                    <a:gdLst>
                      <a:gd name="connsiteX0" fmla="*/ 1008112 w 1008112"/>
                      <a:gd name="connsiteY0" fmla="*/ 1008112 h 1008112"/>
                      <a:gd name="connsiteX1" fmla="*/ 0 w 1008112"/>
                      <a:gd name="connsiteY1" fmla="*/ 0 h 100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08112" h="1008112">
                        <a:moveTo>
                          <a:pt x="1008112" y="1008112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3175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kumimoji="1" lang="en-US" sz="750" spc="-60" dirty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bg1">
                          <a:lumMod val="65000"/>
                        </a:schemeClr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endParaRPr>
                  </a:p>
                </p:txBody>
              </p:sp>
            </p:grpSp>
            <p:sp>
              <p:nvSpPr>
                <p:cNvPr id="155" name="직사각형 154">
                  <a:extLst>
                    <a:ext uri="{FF2B5EF4-FFF2-40B4-BE49-F238E27FC236}">
                      <a16:creationId xmlns:a16="http://schemas.microsoft.com/office/drawing/2014/main" id="{EA1CB067-9DE6-6F64-809F-D2CC01012FC9}"/>
                    </a:ext>
                  </a:extLst>
                </p:cNvPr>
                <p:cNvSpPr/>
                <p:nvPr/>
              </p:nvSpPr>
              <p:spPr>
                <a:xfrm>
                  <a:off x="5882172" y="4531383"/>
                  <a:ext cx="177632" cy="177632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54000" tIns="36000" rIns="54000" bIns="36000" rtlCol="0" anchor="ctr"/>
                <a:lstStyle/>
                <a:p>
                  <a:pPr algn="ctr"/>
                  <a:r>
                    <a:rPr kumimoji="1" lang="en-US" altLang="ko-KR" sz="750" spc="-60" dirty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X</a:t>
                  </a:r>
                  <a:endParaRPr kumimoji="1" lang="ko-KR" alt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  <p:grpSp>
            <p:nvGrpSpPr>
              <p:cNvPr id="142" name="그룹 141">
                <a:extLst>
                  <a:ext uri="{FF2B5EF4-FFF2-40B4-BE49-F238E27FC236}">
                    <a16:creationId xmlns:a16="http://schemas.microsoft.com/office/drawing/2014/main" id="{C0479D23-E6CF-9181-781B-DA49F72317F3}"/>
                  </a:ext>
                </a:extLst>
              </p:cNvPr>
              <p:cNvGrpSpPr/>
              <p:nvPr/>
            </p:nvGrpSpPr>
            <p:grpSpPr>
              <a:xfrm>
                <a:off x="6839559" y="3712222"/>
                <a:ext cx="623659" cy="622142"/>
                <a:chOff x="6153158" y="4531383"/>
                <a:chExt cx="565006" cy="563632"/>
              </a:xfrm>
            </p:grpSpPr>
            <p:grpSp>
              <p:nvGrpSpPr>
                <p:cNvPr id="149" name="Image">
                  <a:extLst>
                    <a:ext uri="{FF2B5EF4-FFF2-40B4-BE49-F238E27FC236}">
                      <a16:creationId xmlns:a16="http://schemas.microsoft.com/office/drawing/2014/main" id="{60E0D3F6-75DD-DFFD-2872-9446114213A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6153158" y="4531383"/>
                  <a:ext cx="563632" cy="563632"/>
                  <a:chOff x="508000" y="1397000"/>
                  <a:chExt cx="1008112" cy="1008112"/>
                </a:xfrm>
              </p:grpSpPr>
              <p:sp>
                <p:nvSpPr>
                  <p:cNvPr id="151" name="Border">
                    <a:extLst>
                      <a:ext uri="{FF2B5EF4-FFF2-40B4-BE49-F238E27FC236}">
                        <a16:creationId xmlns:a16="http://schemas.microsoft.com/office/drawing/2014/main" id="{C2056B40-5A10-98F9-76BB-DEBC829848D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8000" y="1397000"/>
                    <a:ext cx="1008112" cy="1008112"/>
                  </a:xfrm>
                  <a:prstGeom prst="rect">
                    <a:avLst/>
                  </a:prstGeom>
                  <a:solidFill>
                    <a:srgbClr val="FFFFFF"/>
                  </a:solidFill>
                  <a:ln w="3175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kumimoji="1" lang="en-US" sz="750" spc="-60" dirty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bg1">
                          <a:lumMod val="65000"/>
                        </a:schemeClr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endParaRPr>
                  </a:p>
                </p:txBody>
              </p:sp>
              <p:sp>
                <p:nvSpPr>
                  <p:cNvPr id="152" name="Line 2">
                    <a:extLst>
                      <a:ext uri="{FF2B5EF4-FFF2-40B4-BE49-F238E27FC236}">
                        <a16:creationId xmlns:a16="http://schemas.microsoft.com/office/drawing/2014/main" id="{B14D9FC5-BB08-1776-8D4E-78D5D521F67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8000" y="1397000"/>
                    <a:ext cx="1008112" cy="1008112"/>
                  </a:xfrm>
                  <a:custGeom>
                    <a:avLst/>
                    <a:gdLst>
                      <a:gd name="connsiteX0" fmla="*/ 0 w 1008112"/>
                      <a:gd name="connsiteY0" fmla="*/ 1008112 h 1008112"/>
                      <a:gd name="connsiteX1" fmla="*/ 1008112 w 1008112"/>
                      <a:gd name="connsiteY1" fmla="*/ 0 h 100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08112" h="1008112">
                        <a:moveTo>
                          <a:pt x="0" y="1008112"/>
                        </a:moveTo>
                        <a:lnTo>
                          <a:pt x="1008112" y="0"/>
                        </a:lnTo>
                      </a:path>
                    </a:pathLst>
                  </a:custGeom>
                  <a:solidFill>
                    <a:srgbClr val="FFFFFF"/>
                  </a:solidFill>
                  <a:ln w="3175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kumimoji="1" lang="en-US" sz="750" spc="-60" dirty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bg1">
                          <a:lumMod val="65000"/>
                        </a:schemeClr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endParaRPr>
                  </a:p>
                </p:txBody>
              </p:sp>
              <p:sp>
                <p:nvSpPr>
                  <p:cNvPr id="153" name="Line 1">
                    <a:extLst>
                      <a:ext uri="{FF2B5EF4-FFF2-40B4-BE49-F238E27FC236}">
                        <a16:creationId xmlns:a16="http://schemas.microsoft.com/office/drawing/2014/main" id="{FF6DE4E3-6D16-EAA2-3823-E8EA744E769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8000" y="1397000"/>
                    <a:ext cx="1008112" cy="1008112"/>
                  </a:xfrm>
                  <a:custGeom>
                    <a:avLst/>
                    <a:gdLst>
                      <a:gd name="connsiteX0" fmla="*/ 1008112 w 1008112"/>
                      <a:gd name="connsiteY0" fmla="*/ 1008112 h 1008112"/>
                      <a:gd name="connsiteX1" fmla="*/ 0 w 1008112"/>
                      <a:gd name="connsiteY1" fmla="*/ 0 h 100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08112" h="1008112">
                        <a:moveTo>
                          <a:pt x="1008112" y="1008112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3175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kumimoji="1" lang="en-US" sz="750" spc="-60" dirty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bg1">
                          <a:lumMod val="65000"/>
                        </a:schemeClr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endParaRPr>
                  </a:p>
                </p:txBody>
              </p:sp>
            </p:grpSp>
            <p:sp>
              <p:nvSpPr>
                <p:cNvPr id="150" name="직사각형 149">
                  <a:extLst>
                    <a:ext uri="{FF2B5EF4-FFF2-40B4-BE49-F238E27FC236}">
                      <a16:creationId xmlns:a16="http://schemas.microsoft.com/office/drawing/2014/main" id="{130DD9D1-F7C4-806B-C94B-3C6F403C76B5}"/>
                    </a:ext>
                  </a:extLst>
                </p:cNvPr>
                <p:cNvSpPr/>
                <p:nvPr/>
              </p:nvSpPr>
              <p:spPr>
                <a:xfrm>
                  <a:off x="6540532" y="4531383"/>
                  <a:ext cx="177632" cy="177632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54000" tIns="36000" rIns="54000" bIns="36000" rtlCol="0" anchor="ctr"/>
                <a:lstStyle/>
                <a:p>
                  <a:pPr algn="ctr"/>
                  <a:r>
                    <a:rPr kumimoji="1" lang="en-US" altLang="ko-KR" sz="750" spc="-60" dirty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X</a:t>
                  </a:r>
                  <a:endParaRPr kumimoji="1" lang="ko-KR" alt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  <p:grpSp>
            <p:nvGrpSpPr>
              <p:cNvPr id="143" name="그룹 142">
                <a:extLst>
                  <a:ext uri="{FF2B5EF4-FFF2-40B4-BE49-F238E27FC236}">
                    <a16:creationId xmlns:a16="http://schemas.microsoft.com/office/drawing/2014/main" id="{73B301B9-6F1A-AB31-5AC2-210A40DD8788}"/>
                  </a:ext>
                </a:extLst>
              </p:cNvPr>
              <p:cNvGrpSpPr/>
              <p:nvPr/>
            </p:nvGrpSpPr>
            <p:grpSpPr>
              <a:xfrm>
                <a:off x="4255122" y="3712222"/>
                <a:ext cx="622142" cy="622142"/>
                <a:chOff x="4187603" y="4531383"/>
                <a:chExt cx="563632" cy="563632"/>
              </a:xfrm>
            </p:grpSpPr>
            <p:grpSp>
              <p:nvGrpSpPr>
                <p:cNvPr id="144" name="Image">
                  <a:extLst>
                    <a:ext uri="{FF2B5EF4-FFF2-40B4-BE49-F238E27FC236}">
                      <a16:creationId xmlns:a16="http://schemas.microsoft.com/office/drawing/2014/main" id="{97096091-6223-860D-79B9-B44ADC30244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187603" y="4531383"/>
                  <a:ext cx="563632" cy="563632"/>
                  <a:chOff x="508000" y="1397000"/>
                  <a:chExt cx="1008112" cy="1008112"/>
                </a:xfrm>
              </p:grpSpPr>
              <p:sp>
                <p:nvSpPr>
                  <p:cNvPr id="146" name="Border">
                    <a:extLst>
                      <a:ext uri="{FF2B5EF4-FFF2-40B4-BE49-F238E27FC236}">
                        <a16:creationId xmlns:a16="http://schemas.microsoft.com/office/drawing/2014/main" id="{D6E929F5-5CF0-D804-2BD7-59BD98197DF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8000" y="1397000"/>
                    <a:ext cx="1008112" cy="1008112"/>
                  </a:xfrm>
                  <a:prstGeom prst="rect">
                    <a:avLst/>
                  </a:prstGeom>
                  <a:solidFill>
                    <a:srgbClr val="FFFFFF"/>
                  </a:solidFill>
                  <a:ln w="3175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kumimoji="1" lang="en-US" sz="750" spc="-60" dirty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bg1">
                          <a:lumMod val="65000"/>
                        </a:schemeClr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endParaRPr>
                  </a:p>
                </p:txBody>
              </p:sp>
              <p:sp>
                <p:nvSpPr>
                  <p:cNvPr id="147" name="Line 2">
                    <a:extLst>
                      <a:ext uri="{FF2B5EF4-FFF2-40B4-BE49-F238E27FC236}">
                        <a16:creationId xmlns:a16="http://schemas.microsoft.com/office/drawing/2014/main" id="{C09BE28C-372E-ECE0-A7E1-55F0EB05C72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8000" y="1397000"/>
                    <a:ext cx="1008112" cy="1008112"/>
                  </a:xfrm>
                  <a:custGeom>
                    <a:avLst/>
                    <a:gdLst>
                      <a:gd name="connsiteX0" fmla="*/ 0 w 1008112"/>
                      <a:gd name="connsiteY0" fmla="*/ 1008112 h 1008112"/>
                      <a:gd name="connsiteX1" fmla="*/ 1008112 w 1008112"/>
                      <a:gd name="connsiteY1" fmla="*/ 0 h 100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08112" h="1008112">
                        <a:moveTo>
                          <a:pt x="0" y="1008112"/>
                        </a:moveTo>
                        <a:lnTo>
                          <a:pt x="1008112" y="0"/>
                        </a:lnTo>
                      </a:path>
                    </a:pathLst>
                  </a:custGeom>
                  <a:solidFill>
                    <a:srgbClr val="FFFFFF"/>
                  </a:solidFill>
                  <a:ln w="3175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kumimoji="1" lang="en-US" sz="750" spc="-60" dirty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bg1">
                          <a:lumMod val="65000"/>
                        </a:schemeClr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endParaRPr>
                  </a:p>
                </p:txBody>
              </p:sp>
              <p:sp>
                <p:nvSpPr>
                  <p:cNvPr id="148" name="Line 1">
                    <a:extLst>
                      <a:ext uri="{FF2B5EF4-FFF2-40B4-BE49-F238E27FC236}">
                        <a16:creationId xmlns:a16="http://schemas.microsoft.com/office/drawing/2014/main" id="{92ECA26E-24F3-C822-CD26-0834B745556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508000" y="1397000"/>
                    <a:ext cx="1008112" cy="1008112"/>
                  </a:xfrm>
                  <a:custGeom>
                    <a:avLst/>
                    <a:gdLst>
                      <a:gd name="connsiteX0" fmla="*/ 1008112 w 1008112"/>
                      <a:gd name="connsiteY0" fmla="*/ 1008112 h 1008112"/>
                      <a:gd name="connsiteX1" fmla="*/ 0 w 1008112"/>
                      <a:gd name="connsiteY1" fmla="*/ 0 h 100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008112" h="1008112">
                        <a:moveTo>
                          <a:pt x="1008112" y="1008112"/>
                        </a:moveTo>
                        <a:lnTo>
                          <a:pt x="0" y="0"/>
                        </a:lnTo>
                      </a:path>
                    </a:pathLst>
                  </a:custGeom>
                  <a:solidFill>
                    <a:srgbClr val="FFFFFF"/>
                  </a:solidFill>
                  <a:ln w="3175">
                    <a:solidFill>
                      <a:schemeClr val="bg1">
                        <a:lumMod val="6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kumimoji="1" lang="en-US" sz="750" spc="-60" dirty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bg1">
                          <a:lumMod val="65000"/>
                        </a:schemeClr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endParaRPr>
                  </a:p>
                </p:txBody>
              </p:sp>
            </p:grpSp>
            <p:sp>
              <p:nvSpPr>
                <p:cNvPr id="145" name="직사각형 144">
                  <a:extLst>
                    <a:ext uri="{FF2B5EF4-FFF2-40B4-BE49-F238E27FC236}">
                      <a16:creationId xmlns:a16="http://schemas.microsoft.com/office/drawing/2014/main" id="{07644DAD-F011-A1FE-CD2B-E4064751759D}"/>
                    </a:ext>
                  </a:extLst>
                </p:cNvPr>
                <p:cNvSpPr/>
                <p:nvPr/>
              </p:nvSpPr>
              <p:spPr>
                <a:xfrm>
                  <a:off x="4571802" y="4531383"/>
                  <a:ext cx="177632" cy="177632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54000" tIns="36000" rIns="54000" bIns="36000" rtlCol="0" anchor="ctr"/>
                <a:lstStyle/>
                <a:p>
                  <a:pPr algn="ctr"/>
                  <a:r>
                    <a:rPr kumimoji="1" lang="en-US" altLang="ko-KR" sz="750" spc="-60" dirty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X</a:t>
                  </a:r>
                  <a:endParaRPr kumimoji="1" lang="ko-KR" alt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</p:grpSp>
      </p:grpSp>
      <p:cxnSp>
        <p:nvCxnSpPr>
          <p:cNvPr id="169" name="연결선: 꺾임 168">
            <a:extLst>
              <a:ext uri="{FF2B5EF4-FFF2-40B4-BE49-F238E27FC236}">
                <a16:creationId xmlns:a16="http://schemas.microsoft.com/office/drawing/2014/main" id="{741E2E9F-A7A1-CEEE-6EE4-EEA9DA28A268}"/>
              </a:ext>
            </a:extLst>
          </p:cNvPr>
          <p:cNvCxnSpPr>
            <a:cxnSpLocks/>
            <a:stCxn id="171" idx="6"/>
          </p:cNvCxnSpPr>
          <p:nvPr/>
        </p:nvCxnSpPr>
        <p:spPr bwMode="auto">
          <a:xfrm>
            <a:off x="7281359" y="3758650"/>
            <a:ext cx="306891" cy="10653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0" name="TextBox 169">
            <a:extLst>
              <a:ext uri="{FF2B5EF4-FFF2-40B4-BE49-F238E27FC236}">
                <a16:creationId xmlns:a16="http://schemas.microsoft.com/office/drawing/2014/main" id="{18485D52-7727-CCB6-450C-C7FA50A62B58}"/>
              </a:ext>
            </a:extLst>
          </p:cNvPr>
          <p:cNvSpPr txBox="1"/>
          <p:nvPr/>
        </p:nvSpPr>
        <p:spPr>
          <a:xfrm>
            <a:off x="7533488" y="3758650"/>
            <a:ext cx="1725163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최대 개수까지 첨부한 경우</a:t>
            </a:r>
            <a:endParaRPr kumimoji="1" lang="en-US" altLang="ko-KR" sz="800" b="0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  <a:sym typeface="Wingdings 3" pitchFamily="18" charset="2"/>
            </a:endParaRPr>
          </a:p>
        </p:txBody>
      </p:sp>
      <p:sp>
        <p:nvSpPr>
          <p:cNvPr id="171" name="타원 170">
            <a:extLst>
              <a:ext uri="{FF2B5EF4-FFF2-40B4-BE49-F238E27FC236}">
                <a16:creationId xmlns:a16="http://schemas.microsoft.com/office/drawing/2014/main" id="{D074AE2A-346E-64DA-280D-48BF5E53D86B}"/>
              </a:ext>
            </a:extLst>
          </p:cNvPr>
          <p:cNvSpPr/>
          <p:nvPr/>
        </p:nvSpPr>
        <p:spPr>
          <a:xfrm>
            <a:off x="7188725" y="3712700"/>
            <a:ext cx="92634" cy="91899"/>
          </a:xfrm>
          <a:prstGeom prst="ellipse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72" name="연결선: 꺾임 171">
            <a:extLst>
              <a:ext uri="{FF2B5EF4-FFF2-40B4-BE49-F238E27FC236}">
                <a16:creationId xmlns:a16="http://schemas.microsoft.com/office/drawing/2014/main" id="{806898DD-0547-E686-7FCB-DBF111BF64E3}"/>
              </a:ext>
            </a:extLst>
          </p:cNvPr>
          <p:cNvCxnSpPr>
            <a:cxnSpLocks/>
            <a:stCxn id="174" idx="6"/>
          </p:cNvCxnSpPr>
          <p:nvPr/>
        </p:nvCxnSpPr>
        <p:spPr bwMode="auto">
          <a:xfrm>
            <a:off x="7255256" y="2469807"/>
            <a:ext cx="332994" cy="9189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3" name="TextBox 172">
            <a:extLst>
              <a:ext uri="{FF2B5EF4-FFF2-40B4-BE49-F238E27FC236}">
                <a16:creationId xmlns:a16="http://schemas.microsoft.com/office/drawing/2014/main" id="{13BF55F6-CF4B-B4F7-5E96-4AA30A0C2B62}"/>
              </a:ext>
            </a:extLst>
          </p:cNvPr>
          <p:cNvSpPr txBox="1"/>
          <p:nvPr/>
        </p:nvSpPr>
        <p:spPr>
          <a:xfrm>
            <a:off x="7533488" y="2469807"/>
            <a:ext cx="1779925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첨부할 영역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(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개수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)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이 남아있는 경우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  <a:sym typeface="Wingdings 3" pitchFamily="18" charset="2"/>
            </a:endParaRPr>
          </a:p>
        </p:txBody>
      </p:sp>
      <p:sp>
        <p:nvSpPr>
          <p:cNvPr id="174" name="타원 173">
            <a:extLst>
              <a:ext uri="{FF2B5EF4-FFF2-40B4-BE49-F238E27FC236}">
                <a16:creationId xmlns:a16="http://schemas.microsoft.com/office/drawing/2014/main" id="{30F640A3-4B4A-0176-FC6F-F15E9DD4957D}"/>
              </a:ext>
            </a:extLst>
          </p:cNvPr>
          <p:cNvSpPr/>
          <p:nvPr/>
        </p:nvSpPr>
        <p:spPr>
          <a:xfrm>
            <a:off x="7162622" y="2423857"/>
            <a:ext cx="92634" cy="91899"/>
          </a:xfrm>
          <a:prstGeom prst="ellipse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1" name="AutoShape 2" descr="세트마다 아바타 백색과 아이콘 - 로열티 프리 인물 사진 벡터 아트">
            <a:extLst>
              <a:ext uri="{FF2B5EF4-FFF2-40B4-BE49-F238E27FC236}">
                <a16:creationId xmlns:a16="http://schemas.microsoft.com/office/drawing/2014/main" id="{35BC9013-935E-8ECA-1BC5-38B1F4C7C09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00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182" name="AutoShape 4" descr="세트마다 아바타 백색과 아이콘 - 로열티 프리 인물 사진 벡터 아트">
            <a:extLst>
              <a:ext uri="{FF2B5EF4-FFF2-40B4-BE49-F238E27FC236}">
                <a16:creationId xmlns:a16="http://schemas.microsoft.com/office/drawing/2014/main" id="{133DDC4B-F7DB-0654-920E-5C817B8438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953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grpSp>
        <p:nvGrpSpPr>
          <p:cNvPr id="199" name="그룹 198">
            <a:extLst>
              <a:ext uri="{FF2B5EF4-FFF2-40B4-BE49-F238E27FC236}">
                <a16:creationId xmlns:a16="http://schemas.microsoft.com/office/drawing/2014/main" id="{60BEE3D0-1AC5-C208-3737-C645CBB147C1}"/>
              </a:ext>
            </a:extLst>
          </p:cNvPr>
          <p:cNvGrpSpPr/>
          <p:nvPr/>
        </p:nvGrpSpPr>
        <p:grpSpPr>
          <a:xfrm>
            <a:off x="4617834" y="5353023"/>
            <a:ext cx="594804" cy="585926"/>
            <a:chOff x="4617834" y="5353023"/>
            <a:chExt cx="594804" cy="585926"/>
          </a:xfrm>
        </p:grpSpPr>
        <p:sp>
          <p:nvSpPr>
            <p:cNvPr id="89" name="타원 88">
              <a:extLst>
                <a:ext uri="{FF2B5EF4-FFF2-40B4-BE49-F238E27FC236}">
                  <a16:creationId xmlns:a16="http://schemas.microsoft.com/office/drawing/2014/main" id="{E47BEF82-4F17-B6E1-FB13-B84306DC3F43}"/>
                </a:ext>
              </a:extLst>
            </p:cNvPr>
            <p:cNvSpPr/>
            <p:nvPr/>
          </p:nvSpPr>
          <p:spPr>
            <a:xfrm>
              <a:off x="4617834" y="5353023"/>
              <a:ext cx="594804" cy="585926"/>
            </a:xfrm>
            <a:prstGeom prst="ellipse">
              <a:avLst/>
            </a:prstGeom>
            <a:blipFill dpi="0" rotWithShape="1">
              <a:blip r:embed="rId2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grpSp>
          <p:nvGrpSpPr>
            <p:cNvPr id="188" name="그룹 187">
              <a:extLst>
                <a:ext uri="{FF2B5EF4-FFF2-40B4-BE49-F238E27FC236}">
                  <a16:creationId xmlns:a16="http://schemas.microsoft.com/office/drawing/2014/main" id="{E0D10E98-3A20-79B0-AD92-91980B95F88B}"/>
                </a:ext>
              </a:extLst>
            </p:cNvPr>
            <p:cNvGrpSpPr/>
            <p:nvPr/>
          </p:nvGrpSpPr>
          <p:grpSpPr>
            <a:xfrm>
              <a:off x="5074716" y="5781509"/>
              <a:ext cx="128588" cy="128587"/>
              <a:chOff x="6106722" y="5532350"/>
              <a:chExt cx="128588" cy="128587"/>
            </a:xfrm>
          </p:grpSpPr>
          <p:sp>
            <p:nvSpPr>
              <p:cNvPr id="186" name="타원 185">
                <a:extLst>
                  <a:ext uri="{FF2B5EF4-FFF2-40B4-BE49-F238E27FC236}">
                    <a16:creationId xmlns:a16="http://schemas.microsoft.com/office/drawing/2014/main" id="{D38E6DB0-7226-5862-514D-758401165E03}"/>
                  </a:ext>
                </a:extLst>
              </p:cNvPr>
              <p:cNvSpPr/>
              <p:nvPr/>
            </p:nvSpPr>
            <p:spPr>
              <a:xfrm>
                <a:off x="6113579" y="5543801"/>
                <a:ext cx="114874" cy="105684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187" name="Add">
                <a:extLst>
                  <a:ext uri="{FF2B5EF4-FFF2-40B4-BE49-F238E27FC236}">
                    <a16:creationId xmlns:a16="http://schemas.microsoft.com/office/drawing/2014/main" id="{1B4E9EB5-1C13-2549-D8DF-66B7AEF75AA2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6106722" y="5532350"/>
                <a:ext cx="128588" cy="128587"/>
              </a:xfrm>
              <a:custGeom>
                <a:avLst/>
                <a:gdLst>
                  <a:gd name="T0" fmla="*/ 560 w 1120"/>
                  <a:gd name="T1" fmla="*/ 0 h 1119"/>
                  <a:gd name="T2" fmla="*/ 0 w 1120"/>
                  <a:gd name="T3" fmla="*/ 559 h 1119"/>
                  <a:gd name="T4" fmla="*/ 560 w 1120"/>
                  <a:gd name="T5" fmla="*/ 1119 h 1119"/>
                  <a:gd name="T6" fmla="*/ 1120 w 1120"/>
                  <a:gd name="T7" fmla="*/ 559 h 1119"/>
                  <a:gd name="T8" fmla="*/ 560 w 1120"/>
                  <a:gd name="T9" fmla="*/ 0 h 1119"/>
                  <a:gd name="T10" fmla="*/ 858 w 1120"/>
                  <a:gd name="T11" fmla="*/ 641 h 1119"/>
                  <a:gd name="T12" fmla="*/ 641 w 1120"/>
                  <a:gd name="T13" fmla="*/ 641 h 1119"/>
                  <a:gd name="T14" fmla="*/ 641 w 1120"/>
                  <a:gd name="T15" fmla="*/ 858 h 1119"/>
                  <a:gd name="T16" fmla="*/ 478 w 1120"/>
                  <a:gd name="T17" fmla="*/ 858 h 1119"/>
                  <a:gd name="T18" fmla="*/ 478 w 1120"/>
                  <a:gd name="T19" fmla="*/ 641 h 1119"/>
                  <a:gd name="T20" fmla="*/ 261 w 1120"/>
                  <a:gd name="T21" fmla="*/ 641 h 1119"/>
                  <a:gd name="T22" fmla="*/ 261 w 1120"/>
                  <a:gd name="T23" fmla="*/ 478 h 1119"/>
                  <a:gd name="T24" fmla="*/ 478 w 1120"/>
                  <a:gd name="T25" fmla="*/ 478 h 1119"/>
                  <a:gd name="T26" fmla="*/ 478 w 1120"/>
                  <a:gd name="T27" fmla="*/ 261 h 1119"/>
                  <a:gd name="T28" fmla="*/ 641 w 1120"/>
                  <a:gd name="T29" fmla="*/ 261 h 1119"/>
                  <a:gd name="T30" fmla="*/ 641 w 1120"/>
                  <a:gd name="T31" fmla="*/ 478 h 1119"/>
                  <a:gd name="T32" fmla="*/ 858 w 1120"/>
                  <a:gd name="T33" fmla="*/ 478 h 1119"/>
                  <a:gd name="T34" fmla="*/ 858 w 1120"/>
                  <a:gd name="T35" fmla="*/ 641 h 1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20" h="1119">
                    <a:moveTo>
                      <a:pt x="560" y="0"/>
                    </a:moveTo>
                    <a:cubicBezTo>
                      <a:pt x="251" y="0"/>
                      <a:pt x="0" y="250"/>
                      <a:pt x="0" y="559"/>
                    </a:cubicBezTo>
                    <a:cubicBezTo>
                      <a:pt x="0" y="869"/>
                      <a:pt x="251" y="1119"/>
                      <a:pt x="560" y="1119"/>
                    </a:cubicBezTo>
                    <a:cubicBezTo>
                      <a:pt x="869" y="1119"/>
                      <a:pt x="1120" y="869"/>
                      <a:pt x="1120" y="559"/>
                    </a:cubicBezTo>
                    <a:cubicBezTo>
                      <a:pt x="1120" y="250"/>
                      <a:pt x="869" y="0"/>
                      <a:pt x="560" y="0"/>
                    </a:cubicBezTo>
                    <a:close/>
                    <a:moveTo>
                      <a:pt x="858" y="641"/>
                    </a:moveTo>
                    <a:lnTo>
                      <a:pt x="641" y="641"/>
                    </a:lnTo>
                    <a:lnTo>
                      <a:pt x="641" y="858"/>
                    </a:lnTo>
                    <a:lnTo>
                      <a:pt x="478" y="858"/>
                    </a:lnTo>
                    <a:lnTo>
                      <a:pt x="478" y="641"/>
                    </a:lnTo>
                    <a:lnTo>
                      <a:pt x="261" y="641"/>
                    </a:lnTo>
                    <a:lnTo>
                      <a:pt x="261" y="478"/>
                    </a:lnTo>
                    <a:lnTo>
                      <a:pt x="478" y="478"/>
                    </a:lnTo>
                    <a:lnTo>
                      <a:pt x="478" y="261"/>
                    </a:lnTo>
                    <a:lnTo>
                      <a:pt x="641" y="261"/>
                    </a:lnTo>
                    <a:lnTo>
                      <a:pt x="641" y="478"/>
                    </a:lnTo>
                    <a:lnTo>
                      <a:pt x="858" y="478"/>
                    </a:lnTo>
                    <a:lnTo>
                      <a:pt x="858" y="641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grpSp>
        <p:nvGrpSpPr>
          <p:cNvPr id="198" name="그룹 197">
            <a:extLst>
              <a:ext uri="{FF2B5EF4-FFF2-40B4-BE49-F238E27FC236}">
                <a16:creationId xmlns:a16="http://schemas.microsoft.com/office/drawing/2014/main" id="{7332EA9D-AB0E-08C9-C7A9-8FA7866D5BC2}"/>
              </a:ext>
            </a:extLst>
          </p:cNvPr>
          <p:cNvGrpSpPr/>
          <p:nvPr/>
        </p:nvGrpSpPr>
        <p:grpSpPr>
          <a:xfrm>
            <a:off x="1686724" y="5354540"/>
            <a:ext cx="594804" cy="585926"/>
            <a:chOff x="1686724" y="5432364"/>
            <a:chExt cx="594804" cy="585926"/>
          </a:xfrm>
        </p:grpSpPr>
        <p:sp>
          <p:nvSpPr>
            <p:cNvPr id="85" name="타원 84">
              <a:extLst>
                <a:ext uri="{FF2B5EF4-FFF2-40B4-BE49-F238E27FC236}">
                  <a16:creationId xmlns:a16="http://schemas.microsoft.com/office/drawing/2014/main" id="{82F6CC08-5757-4E2E-AD86-2DEAE960D88E}"/>
                </a:ext>
              </a:extLst>
            </p:cNvPr>
            <p:cNvSpPr/>
            <p:nvPr/>
          </p:nvSpPr>
          <p:spPr>
            <a:xfrm>
              <a:off x="1686724" y="5432364"/>
              <a:ext cx="594804" cy="585926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86" name="User">
              <a:extLst>
                <a:ext uri="{FF2B5EF4-FFF2-40B4-BE49-F238E27FC236}">
                  <a16:creationId xmlns:a16="http://schemas.microsoft.com/office/drawing/2014/main" id="{414FBD4F-9616-CACF-A5C9-D92873B0E267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865535" y="5579615"/>
              <a:ext cx="263578" cy="279650"/>
            </a:xfrm>
            <a:custGeom>
              <a:avLst/>
              <a:gdLst>
                <a:gd name="T0" fmla="*/ 146 w 535"/>
                <a:gd name="T1" fmla="*/ 66 h 568"/>
                <a:gd name="T2" fmla="*/ 136 w 535"/>
                <a:gd name="T3" fmla="*/ 231 h 568"/>
                <a:gd name="T4" fmla="*/ 161 w 535"/>
                <a:gd name="T5" fmla="*/ 274 h 568"/>
                <a:gd name="T6" fmla="*/ 184 w 535"/>
                <a:gd name="T7" fmla="*/ 332 h 568"/>
                <a:gd name="T8" fmla="*/ 189 w 535"/>
                <a:gd name="T9" fmla="*/ 385 h 568"/>
                <a:gd name="T10" fmla="*/ 97 w 535"/>
                <a:gd name="T11" fmla="*/ 437 h 568"/>
                <a:gd name="T12" fmla="*/ 0 w 535"/>
                <a:gd name="T13" fmla="*/ 554 h 568"/>
                <a:gd name="T14" fmla="*/ 535 w 535"/>
                <a:gd name="T15" fmla="*/ 568 h 568"/>
                <a:gd name="T16" fmla="*/ 501 w 535"/>
                <a:gd name="T17" fmla="*/ 477 h 568"/>
                <a:gd name="T18" fmla="*/ 377 w 535"/>
                <a:gd name="T19" fmla="*/ 412 h 568"/>
                <a:gd name="T20" fmla="*/ 345 w 535"/>
                <a:gd name="T21" fmla="*/ 337 h 568"/>
                <a:gd name="T22" fmla="*/ 361 w 535"/>
                <a:gd name="T23" fmla="*/ 314 h 568"/>
                <a:gd name="T24" fmla="*/ 385 w 535"/>
                <a:gd name="T25" fmla="*/ 267 h 568"/>
                <a:gd name="T26" fmla="*/ 389 w 535"/>
                <a:gd name="T27" fmla="*/ 199 h 568"/>
                <a:gd name="T28" fmla="*/ 383 w 535"/>
                <a:gd name="T29" fmla="*/ 54 h 568"/>
                <a:gd name="T30" fmla="*/ 266 w 535"/>
                <a:gd name="T31" fmla="*/ 0 h 568"/>
                <a:gd name="T32" fmla="*/ 266 w 535"/>
                <a:gd name="T33" fmla="*/ 27 h 568"/>
                <a:gd name="T34" fmla="*/ 319 w 535"/>
                <a:gd name="T35" fmla="*/ 49 h 568"/>
                <a:gd name="T36" fmla="*/ 362 w 535"/>
                <a:gd name="T37" fmla="*/ 70 h 568"/>
                <a:gd name="T38" fmla="*/ 362 w 535"/>
                <a:gd name="T39" fmla="*/ 198 h 568"/>
                <a:gd name="T40" fmla="*/ 368 w 535"/>
                <a:gd name="T41" fmla="*/ 213 h 568"/>
                <a:gd name="T42" fmla="*/ 364 w 535"/>
                <a:gd name="T43" fmla="*/ 251 h 568"/>
                <a:gd name="T44" fmla="*/ 350 w 535"/>
                <a:gd name="T45" fmla="*/ 255 h 568"/>
                <a:gd name="T46" fmla="*/ 337 w 535"/>
                <a:gd name="T47" fmla="*/ 302 h 568"/>
                <a:gd name="T48" fmla="*/ 325 w 535"/>
                <a:gd name="T49" fmla="*/ 320 h 568"/>
                <a:gd name="T50" fmla="*/ 318 w 535"/>
                <a:gd name="T51" fmla="*/ 332 h 568"/>
                <a:gd name="T52" fmla="*/ 320 w 535"/>
                <a:gd name="T53" fmla="*/ 391 h 568"/>
                <a:gd name="T54" fmla="*/ 365 w 535"/>
                <a:gd name="T55" fmla="*/ 436 h 568"/>
                <a:gd name="T56" fmla="*/ 482 w 535"/>
                <a:gd name="T57" fmla="*/ 496 h 568"/>
                <a:gd name="T58" fmla="*/ 30 w 535"/>
                <a:gd name="T59" fmla="*/ 541 h 568"/>
                <a:gd name="T60" fmla="*/ 107 w 535"/>
                <a:gd name="T61" fmla="*/ 462 h 568"/>
                <a:gd name="T62" fmla="*/ 214 w 535"/>
                <a:gd name="T63" fmla="*/ 393 h 568"/>
                <a:gd name="T64" fmla="*/ 215 w 535"/>
                <a:gd name="T65" fmla="*/ 390 h 568"/>
                <a:gd name="T66" fmla="*/ 217 w 535"/>
                <a:gd name="T67" fmla="*/ 324 h 568"/>
                <a:gd name="T68" fmla="*/ 205 w 535"/>
                <a:gd name="T69" fmla="*/ 316 h 568"/>
                <a:gd name="T70" fmla="*/ 186 w 535"/>
                <a:gd name="T71" fmla="*/ 266 h 568"/>
                <a:gd name="T72" fmla="*/ 173 w 535"/>
                <a:gd name="T73" fmla="*/ 254 h 568"/>
                <a:gd name="T74" fmla="*/ 162 w 535"/>
                <a:gd name="T75" fmla="*/ 228 h 568"/>
                <a:gd name="T76" fmla="*/ 175 w 535"/>
                <a:gd name="T77" fmla="*/ 208 h 568"/>
                <a:gd name="T78" fmla="*/ 171 w 535"/>
                <a:gd name="T79" fmla="*/ 76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35" h="568">
                  <a:moveTo>
                    <a:pt x="266" y="0"/>
                  </a:moveTo>
                  <a:cubicBezTo>
                    <a:pt x="203" y="1"/>
                    <a:pt x="163" y="27"/>
                    <a:pt x="146" y="66"/>
                  </a:cubicBezTo>
                  <a:cubicBezTo>
                    <a:pt x="130" y="103"/>
                    <a:pt x="134" y="150"/>
                    <a:pt x="145" y="199"/>
                  </a:cubicBezTo>
                  <a:cubicBezTo>
                    <a:pt x="139" y="206"/>
                    <a:pt x="134" y="216"/>
                    <a:pt x="136" y="231"/>
                  </a:cubicBezTo>
                  <a:cubicBezTo>
                    <a:pt x="137" y="245"/>
                    <a:pt x="143" y="257"/>
                    <a:pt x="149" y="267"/>
                  </a:cubicBezTo>
                  <a:cubicBezTo>
                    <a:pt x="152" y="272"/>
                    <a:pt x="157" y="272"/>
                    <a:pt x="161" y="274"/>
                  </a:cubicBezTo>
                  <a:cubicBezTo>
                    <a:pt x="163" y="288"/>
                    <a:pt x="167" y="302"/>
                    <a:pt x="173" y="314"/>
                  </a:cubicBezTo>
                  <a:cubicBezTo>
                    <a:pt x="177" y="321"/>
                    <a:pt x="180" y="327"/>
                    <a:pt x="184" y="332"/>
                  </a:cubicBezTo>
                  <a:cubicBezTo>
                    <a:pt x="186" y="334"/>
                    <a:pt x="188" y="335"/>
                    <a:pt x="190" y="337"/>
                  </a:cubicBezTo>
                  <a:cubicBezTo>
                    <a:pt x="190" y="354"/>
                    <a:pt x="190" y="367"/>
                    <a:pt x="189" y="385"/>
                  </a:cubicBezTo>
                  <a:cubicBezTo>
                    <a:pt x="184" y="395"/>
                    <a:pt x="174" y="404"/>
                    <a:pt x="158" y="412"/>
                  </a:cubicBezTo>
                  <a:cubicBezTo>
                    <a:pt x="141" y="420"/>
                    <a:pt x="119" y="428"/>
                    <a:pt x="97" y="437"/>
                  </a:cubicBezTo>
                  <a:cubicBezTo>
                    <a:pt x="74" y="447"/>
                    <a:pt x="52" y="459"/>
                    <a:pt x="33" y="477"/>
                  </a:cubicBezTo>
                  <a:cubicBezTo>
                    <a:pt x="15" y="495"/>
                    <a:pt x="2" y="521"/>
                    <a:pt x="0" y="554"/>
                  </a:cubicBezTo>
                  <a:lnTo>
                    <a:pt x="0" y="568"/>
                  </a:lnTo>
                  <a:lnTo>
                    <a:pt x="535" y="568"/>
                  </a:lnTo>
                  <a:lnTo>
                    <a:pt x="534" y="554"/>
                  </a:lnTo>
                  <a:cubicBezTo>
                    <a:pt x="532" y="521"/>
                    <a:pt x="519" y="495"/>
                    <a:pt x="501" y="477"/>
                  </a:cubicBezTo>
                  <a:cubicBezTo>
                    <a:pt x="483" y="459"/>
                    <a:pt x="460" y="447"/>
                    <a:pt x="438" y="437"/>
                  </a:cubicBezTo>
                  <a:cubicBezTo>
                    <a:pt x="416" y="428"/>
                    <a:pt x="394" y="420"/>
                    <a:pt x="377" y="412"/>
                  </a:cubicBezTo>
                  <a:cubicBezTo>
                    <a:pt x="361" y="404"/>
                    <a:pt x="350" y="395"/>
                    <a:pt x="346" y="385"/>
                  </a:cubicBezTo>
                  <a:cubicBezTo>
                    <a:pt x="345" y="367"/>
                    <a:pt x="345" y="354"/>
                    <a:pt x="345" y="337"/>
                  </a:cubicBezTo>
                  <a:cubicBezTo>
                    <a:pt x="347" y="335"/>
                    <a:pt x="349" y="334"/>
                    <a:pt x="351" y="332"/>
                  </a:cubicBezTo>
                  <a:cubicBezTo>
                    <a:pt x="354" y="327"/>
                    <a:pt x="358" y="321"/>
                    <a:pt x="361" y="314"/>
                  </a:cubicBezTo>
                  <a:cubicBezTo>
                    <a:pt x="367" y="302"/>
                    <a:pt x="371" y="288"/>
                    <a:pt x="373" y="274"/>
                  </a:cubicBezTo>
                  <a:cubicBezTo>
                    <a:pt x="377" y="272"/>
                    <a:pt x="382" y="272"/>
                    <a:pt x="385" y="267"/>
                  </a:cubicBezTo>
                  <a:cubicBezTo>
                    <a:pt x="392" y="259"/>
                    <a:pt x="396" y="247"/>
                    <a:pt x="398" y="231"/>
                  </a:cubicBezTo>
                  <a:cubicBezTo>
                    <a:pt x="400" y="216"/>
                    <a:pt x="395" y="207"/>
                    <a:pt x="389" y="199"/>
                  </a:cubicBezTo>
                  <a:cubicBezTo>
                    <a:pt x="396" y="178"/>
                    <a:pt x="404" y="144"/>
                    <a:pt x="401" y="109"/>
                  </a:cubicBezTo>
                  <a:cubicBezTo>
                    <a:pt x="400" y="90"/>
                    <a:pt x="395" y="70"/>
                    <a:pt x="383" y="54"/>
                  </a:cubicBezTo>
                  <a:cubicBezTo>
                    <a:pt x="373" y="40"/>
                    <a:pt x="356" y="30"/>
                    <a:pt x="334" y="25"/>
                  </a:cubicBezTo>
                  <a:cubicBezTo>
                    <a:pt x="320" y="7"/>
                    <a:pt x="295" y="0"/>
                    <a:pt x="266" y="0"/>
                  </a:cubicBezTo>
                  <a:lnTo>
                    <a:pt x="266" y="0"/>
                  </a:lnTo>
                  <a:close/>
                  <a:moveTo>
                    <a:pt x="266" y="27"/>
                  </a:moveTo>
                  <a:cubicBezTo>
                    <a:pt x="293" y="27"/>
                    <a:pt x="310" y="35"/>
                    <a:pt x="315" y="43"/>
                  </a:cubicBezTo>
                  <a:lnTo>
                    <a:pt x="319" y="49"/>
                  </a:lnTo>
                  <a:lnTo>
                    <a:pt x="325" y="50"/>
                  </a:lnTo>
                  <a:cubicBezTo>
                    <a:pt x="344" y="52"/>
                    <a:pt x="354" y="60"/>
                    <a:pt x="362" y="70"/>
                  </a:cubicBezTo>
                  <a:cubicBezTo>
                    <a:pt x="369" y="80"/>
                    <a:pt x="373" y="95"/>
                    <a:pt x="374" y="111"/>
                  </a:cubicBezTo>
                  <a:cubicBezTo>
                    <a:pt x="377" y="143"/>
                    <a:pt x="368" y="180"/>
                    <a:pt x="362" y="198"/>
                  </a:cubicBezTo>
                  <a:lnTo>
                    <a:pt x="359" y="208"/>
                  </a:lnTo>
                  <a:lnTo>
                    <a:pt x="368" y="213"/>
                  </a:lnTo>
                  <a:cubicBezTo>
                    <a:pt x="367" y="213"/>
                    <a:pt x="373" y="217"/>
                    <a:pt x="372" y="228"/>
                  </a:cubicBezTo>
                  <a:cubicBezTo>
                    <a:pt x="370" y="241"/>
                    <a:pt x="367" y="248"/>
                    <a:pt x="364" y="251"/>
                  </a:cubicBezTo>
                  <a:cubicBezTo>
                    <a:pt x="362" y="254"/>
                    <a:pt x="361" y="254"/>
                    <a:pt x="361" y="254"/>
                  </a:cubicBezTo>
                  <a:lnTo>
                    <a:pt x="350" y="255"/>
                  </a:lnTo>
                  <a:lnTo>
                    <a:pt x="348" y="266"/>
                  </a:lnTo>
                  <a:cubicBezTo>
                    <a:pt x="347" y="277"/>
                    <a:pt x="343" y="291"/>
                    <a:pt x="337" y="302"/>
                  </a:cubicBezTo>
                  <a:cubicBezTo>
                    <a:pt x="335" y="308"/>
                    <a:pt x="332" y="313"/>
                    <a:pt x="329" y="316"/>
                  </a:cubicBezTo>
                  <a:cubicBezTo>
                    <a:pt x="327" y="319"/>
                    <a:pt x="324" y="321"/>
                    <a:pt x="325" y="320"/>
                  </a:cubicBezTo>
                  <a:lnTo>
                    <a:pt x="318" y="324"/>
                  </a:lnTo>
                  <a:lnTo>
                    <a:pt x="318" y="332"/>
                  </a:lnTo>
                  <a:cubicBezTo>
                    <a:pt x="318" y="352"/>
                    <a:pt x="318" y="367"/>
                    <a:pt x="320" y="390"/>
                  </a:cubicBezTo>
                  <a:lnTo>
                    <a:pt x="320" y="391"/>
                  </a:lnTo>
                  <a:lnTo>
                    <a:pt x="320" y="393"/>
                  </a:lnTo>
                  <a:cubicBezTo>
                    <a:pt x="328" y="413"/>
                    <a:pt x="346" y="426"/>
                    <a:pt x="365" y="436"/>
                  </a:cubicBezTo>
                  <a:cubicBezTo>
                    <a:pt x="384" y="445"/>
                    <a:pt x="406" y="453"/>
                    <a:pt x="427" y="462"/>
                  </a:cubicBezTo>
                  <a:cubicBezTo>
                    <a:pt x="448" y="471"/>
                    <a:pt x="468" y="481"/>
                    <a:pt x="482" y="496"/>
                  </a:cubicBezTo>
                  <a:cubicBezTo>
                    <a:pt x="493" y="507"/>
                    <a:pt x="500" y="522"/>
                    <a:pt x="504" y="541"/>
                  </a:cubicBezTo>
                  <a:lnTo>
                    <a:pt x="30" y="541"/>
                  </a:lnTo>
                  <a:cubicBezTo>
                    <a:pt x="34" y="522"/>
                    <a:pt x="41" y="507"/>
                    <a:pt x="52" y="496"/>
                  </a:cubicBezTo>
                  <a:cubicBezTo>
                    <a:pt x="67" y="481"/>
                    <a:pt x="86" y="471"/>
                    <a:pt x="107" y="462"/>
                  </a:cubicBezTo>
                  <a:cubicBezTo>
                    <a:pt x="128" y="453"/>
                    <a:pt x="150" y="445"/>
                    <a:pt x="170" y="436"/>
                  </a:cubicBezTo>
                  <a:cubicBezTo>
                    <a:pt x="189" y="426"/>
                    <a:pt x="207" y="413"/>
                    <a:pt x="214" y="393"/>
                  </a:cubicBezTo>
                  <a:lnTo>
                    <a:pt x="215" y="391"/>
                  </a:lnTo>
                  <a:lnTo>
                    <a:pt x="215" y="390"/>
                  </a:lnTo>
                  <a:cubicBezTo>
                    <a:pt x="217" y="367"/>
                    <a:pt x="217" y="352"/>
                    <a:pt x="217" y="332"/>
                  </a:cubicBezTo>
                  <a:lnTo>
                    <a:pt x="217" y="324"/>
                  </a:lnTo>
                  <a:lnTo>
                    <a:pt x="209" y="320"/>
                  </a:lnTo>
                  <a:cubicBezTo>
                    <a:pt x="211" y="321"/>
                    <a:pt x="208" y="319"/>
                    <a:pt x="205" y="316"/>
                  </a:cubicBezTo>
                  <a:cubicBezTo>
                    <a:pt x="203" y="312"/>
                    <a:pt x="200" y="308"/>
                    <a:pt x="197" y="302"/>
                  </a:cubicBezTo>
                  <a:cubicBezTo>
                    <a:pt x="192" y="291"/>
                    <a:pt x="187" y="277"/>
                    <a:pt x="186" y="266"/>
                  </a:cubicBezTo>
                  <a:lnTo>
                    <a:pt x="184" y="255"/>
                  </a:lnTo>
                  <a:lnTo>
                    <a:pt x="173" y="254"/>
                  </a:lnTo>
                  <a:cubicBezTo>
                    <a:pt x="173" y="254"/>
                    <a:pt x="172" y="254"/>
                    <a:pt x="170" y="251"/>
                  </a:cubicBezTo>
                  <a:cubicBezTo>
                    <a:pt x="167" y="248"/>
                    <a:pt x="164" y="241"/>
                    <a:pt x="162" y="228"/>
                  </a:cubicBezTo>
                  <a:cubicBezTo>
                    <a:pt x="160" y="222"/>
                    <a:pt x="165" y="217"/>
                    <a:pt x="166" y="213"/>
                  </a:cubicBezTo>
                  <a:lnTo>
                    <a:pt x="175" y="208"/>
                  </a:lnTo>
                  <a:lnTo>
                    <a:pt x="172" y="199"/>
                  </a:lnTo>
                  <a:cubicBezTo>
                    <a:pt x="160" y="150"/>
                    <a:pt x="158" y="106"/>
                    <a:pt x="171" y="76"/>
                  </a:cubicBezTo>
                  <a:cubicBezTo>
                    <a:pt x="184" y="47"/>
                    <a:pt x="210" y="28"/>
                    <a:pt x="266" y="27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92" name="그룹 191">
              <a:extLst>
                <a:ext uri="{FF2B5EF4-FFF2-40B4-BE49-F238E27FC236}">
                  <a16:creationId xmlns:a16="http://schemas.microsoft.com/office/drawing/2014/main" id="{3C990DB1-6EAE-4CEB-5432-9B1AB9BC00D9}"/>
                </a:ext>
              </a:extLst>
            </p:cNvPr>
            <p:cNvGrpSpPr/>
            <p:nvPr/>
          </p:nvGrpSpPr>
          <p:grpSpPr>
            <a:xfrm>
              <a:off x="2119294" y="5853340"/>
              <a:ext cx="128588" cy="128587"/>
              <a:chOff x="6106722" y="5532350"/>
              <a:chExt cx="128588" cy="128587"/>
            </a:xfrm>
          </p:grpSpPr>
          <p:sp>
            <p:nvSpPr>
              <p:cNvPr id="193" name="타원 192">
                <a:extLst>
                  <a:ext uri="{FF2B5EF4-FFF2-40B4-BE49-F238E27FC236}">
                    <a16:creationId xmlns:a16="http://schemas.microsoft.com/office/drawing/2014/main" id="{E7404D7A-D983-835F-DA90-6DCE8E74F5E9}"/>
                  </a:ext>
                </a:extLst>
              </p:cNvPr>
              <p:cNvSpPr/>
              <p:nvPr/>
            </p:nvSpPr>
            <p:spPr>
              <a:xfrm>
                <a:off x="6113579" y="5543801"/>
                <a:ext cx="114874" cy="105684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194" name="Add">
                <a:extLst>
                  <a:ext uri="{FF2B5EF4-FFF2-40B4-BE49-F238E27FC236}">
                    <a16:creationId xmlns:a16="http://schemas.microsoft.com/office/drawing/2014/main" id="{0FD849BE-4A89-C2A2-BB6B-99DA7358B192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6106722" y="5532350"/>
                <a:ext cx="128588" cy="128587"/>
              </a:xfrm>
              <a:custGeom>
                <a:avLst/>
                <a:gdLst>
                  <a:gd name="T0" fmla="*/ 560 w 1120"/>
                  <a:gd name="T1" fmla="*/ 0 h 1119"/>
                  <a:gd name="T2" fmla="*/ 0 w 1120"/>
                  <a:gd name="T3" fmla="*/ 559 h 1119"/>
                  <a:gd name="T4" fmla="*/ 560 w 1120"/>
                  <a:gd name="T5" fmla="*/ 1119 h 1119"/>
                  <a:gd name="T6" fmla="*/ 1120 w 1120"/>
                  <a:gd name="T7" fmla="*/ 559 h 1119"/>
                  <a:gd name="T8" fmla="*/ 560 w 1120"/>
                  <a:gd name="T9" fmla="*/ 0 h 1119"/>
                  <a:gd name="T10" fmla="*/ 858 w 1120"/>
                  <a:gd name="T11" fmla="*/ 641 h 1119"/>
                  <a:gd name="T12" fmla="*/ 641 w 1120"/>
                  <a:gd name="T13" fmla="*/ 641 h 1119"/>
                  <a:gd name="T14" fmla="*/ 641 w 1120"/>
                  <a:gd name="T15" fmla="*/ 858 h 1119"/>
                  <a:gd name="T16" fmla="*/ 478 w 1120"/>
                  <a:gd name="T17" fmla="*/ 858 h 1119"/>
                  <a:gd name="T18" fmla="*/ 478 w 1120"/>
                  <a:gd name="T19" fmla="*/ 641 h 1119"/>
                  <a:gd name="T20" fmla="*/ 261 w 1120"/>
                  <a:gd name="T21" fmla="*/ 641 h 1119"/>
                  <a:gd name="T22" fmla="*/ 261 w 1120"/>
                  <a:gd name="T23" fmla="*/ 478 h 1119"/>
                  <a:gd name="T24" fmla="*/ 478 w 1120"/>
                  <a:gd name="T25" fmla="*/ 478 h 1119"/>
                  <a:gd name="T26" fmla="*/ 478 w 1120"/>
                  <a:gd name="T27" fmla="*/ 261 h 1119"/>
                  <a:gd name="T28" fmla="*/ 641 w 1120"/>
                  <a:gd name="T29" fmla="*/ 261 h 1119"/>
                  <a:gd name="T30" fmla="*/ 641 w 1120"/>
                  <a:gd name="T31" fmla="*/ 478 h 1119"/>
                  <a:gd name="T32" fmla="*/ 858 w 1120"/>
                  <a:gd name="T33" fmla="*/ 478 h 1119"/>
                  <a:gd name="T34" fmla="*/ 858 w 1120"/>
                  <a:gd name="T35" fmla="*/ 641 h 1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20" h="1119">
                    <a:moveTo>
                      <a:pt x="560" y="0"/>
                    </a:moveTo>
                    <a:cubicBezTo>
                      <a:pt x="251" y="0"/>
                      <a:pt x="0" y="250"/>
                      <a:pt x="0" y="559"/>
                    </a:cubicBezTo>
                    <a:cubicBezTo>
                      <a:pt x="0" y="869"/>
                      <a:pt x="251" y="1119"/>
                      <a:pt x="560" y="1119"/>
                    </a:cubicBezTo>
                    <a:cubicBezTo>
                      <a:pt x="869" y="1119"/>
                      <a:pt x="1120" y="869"/>
                      <a:pt x="1120" y="559"/>
                    </a:cubicBezTo>
                    <a:cubicBezTo>
                      <a:pt x="1120" y="250"/>
                      <a:pt x="869" y="0"/>
                      <a:pt x="560" y="0"/>
                    </a:cubicBezTo>
                    <a:close/>
                    <a:moveTo>
                      <a:pt x="858" y="641"/>
                    </a:moveTo>
                    <a:lnTo>
                      <a:pt x="641" y="641"/>
                    </a:lnTo>
                    <a:lnTo>
                      <a:pt x="641" y="858"/>
                    </a:lnTo>
                    <a:lnTo>
                      <a:pt x="478" y="858"/>
                    </a:lnTo>
                    <a:lnTo>
                      <a:pt x="478" y="641"/>
                    </a:lnTo>
                    <a:lnTo>
                      <a:pt x="261" y="641"/>
                    </a:lnTo>
                    <a:lnTo>
                      <a:pt x="261" y="478"/>
                    </a:lnTo>
                    <a:lnTo>
                      <a:pt x="478" y="478"/>
                    </a:lnTo>
                    <a:lnTo>
                      <a:pt x="478" y="261"/>
                    </a:lnTo>
                    <a:lnTo>
                      <a:pt x="641" y="261"/>
                    </a:lnTo>
                    <a:lnTo>
                      <a:pt x="641" y="478"/>
                    </a:lnTo>
                    <a:lnTo>
                      <a:pt x="858" y="478"/>
                    </a:lnTo>
                    <a:lnTo>
                      <a:pt x="858" y="641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sp>
        <p:nvSpPr>
          <p:cNvPr id="196" name="타원 195">
            <a:extLst>
              <a:ext uri="{FF2B5EF4-FFF2-40B4-BE49-F238E27FC236}">
                <a16:creationId xmlns:a16="http://schemas.microsoft.com/office/drawing/2014/main" id="{D1437592-DD73-46A4-4721-EF69A1D5D433}"/>
              </a:ext>
            </a:extLst>
          </p:cNvPr>
          <p:cNvSpPr/>
          <p:nvPr/>
        </p:nvSpPr>
        <p:spPr>
          <a:xfrm>
            <a:off x="7871296" y="5338037"/>
            <a:ext cx="594804" cy="585926"/>
          </a:xfrm>
          <a:prstGeom prst="ellipse">
            <a:avLst/>
          </a:prstGeom>
          <a:blipFill dpi="0" rotWithShape="1">
            <a:blip r:embed="rId2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527149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9">
            <a:extLst>
              <a:ext uri="{FF2B5EF4-FFF2-40B4-BE49-F238E27FC236}">
                <a16:creationId xmlns:a16="http://schemas.microsoft.com/office/drawing/2014/main" id="{3E35975A-B836-76F4-9A4D-931DFF66DCC6}"/>
              </a:ext>
            </a:extLst>
          </p:cNvPr>
          <p:cNvSpPr txBox="1">
            <a:spLocks/>
          </p:cNvSpPr>
          <p:nvPr/>
        </p:nvSpPr>
        <p:spPr>
          <a:xfrm>
            <a:off x="372860" y="1114425"/>
            <a:ext cx="9063171" cy="412750"/>
          </a:xfrm>
          <a:prstGeom prst="rect">
            <a:avLst/>
          </a:prstGeom>
        </p:spPr>
        <p:txBody>
          <a:bodyPr/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2.6.</a:t>
            </a:r>
            <a:r>
              <a:rPr lang="ko-KR" altLang="en-US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이미지</a:t>
            </a: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동영상 업로드 정책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17005C-8EEF-040E-0256-A5887AC10F30}"/>
              </a:ext>
            </a:extLst>
          </p:cNvPr>
          <p:cNvSpPr txBox="1"/>
          <p:nvPr/>
        </p:nvSpPr>
        <p:spPr>
          <a:xfrm>
            <a:off x="488950" y="2082655"/>
            <a:ext cx="4158119" cy="170270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이미지</a:t>
            </a:r>
            <a:endParaRPr kumimoji="1" lang="en-US" altLang="ko-KR" sz="800" b="1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리뷰 이미지 최대 첨부 가능 개수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개 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이미지당 최대 첨부 가능 용량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5mb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jpg, png, gif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파일만 첨부 가능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동영상</a:t>
            </a:r>
            <a:endParaRPr kumimoji="1" lang="en-US" altLang="ko-KR" sz="800" b="1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동영상 최대 첨부 가능 개수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개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동영상 최대 첨부 가능 용량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50mb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sym typeface="Wingdings" pitchFamily="2" charset="2"/>
              </a:rPr>
              <a:t>mp4, mov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sym typeface="Wingdings" pitchFamily="2" charset="2"/>
              </a:rPr>
              <a:t>파일만 첨부 가능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15" name="표 20">
            <a:extLst>
              <a:ext uri="{FF2B5EF4-FFF2-40B4-BE49-F238E27FC236}">
                <a16:creationId xmlns:a16="http://schemas.microsoft.com/office/drawing/2014/main" id="{9FCE00D1-4710-662C-2C37-900829D696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344082"/>
              </p:ext>
            </p:extLst>
          </p:nvPr>
        </p:nvGraphicFramePr>
        <p:xfrm>
          <a:off x="488950" y="4997475"/>
          <a:ext cx="8928100" cy="1093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9586">
                  <a:extLst>
                    <a:ext uri="{9D8B030D-6E8A-4147-A177-3AD203B41FA5}">
                      <a16:colId xmlns:a16="http://schemas.microsoft.com/office/drawing/2014/main" val="832665501"/>
                    </a:ext>
                  </a:extLst>
                </a:gridCol>
                <a:gridCol w="3814257">
                  <a:extLst>
                    <a:ext uri="{9D8B030D-6E8A-4147-A177-3AD203B41FA5}">
                      <a16:colId xmlns:a16="http://schemas.microsoft.com/office/drawing/2014/main" val="3053948774"/>
                    </a:ext>
                  </a:extLst>
                </a:gridCol>
                <a:gridCol w="3814257">
                  <a:extLst>
                    <a:ext uri="{9D8B030D-6E8A-4147-A177-3AD203B41FA5}">
                      <a16:colId xmlns:a16="http://schemas.microsoft.com/office/drawing/2014/main" val="444224812"/>
                    </a:ext>
                  </a:extLst>
                </a:gridCol>
              </a:tblGrid>
              <a:tr h="168785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이미지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동영상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1240456"/>
                  </a:ext>
                </a:extLst>
              </a:tr>
              <a:tr h="293365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최대 용량 초과 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사진은 최대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nMB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까지 첨부할 수 있습니다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동영상은 최대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nMB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까지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첨부할 수 있습니다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5971737"/>
                  </a:ext>
                </a:extLst>
              </a:tr>
              <a:tr h="293365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업로드 개수 초과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사진은 최대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n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 까지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첨부할 수 있습니다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동영상은 최대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n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 까지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첨부할 수 있습니다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6641553"/>
                  </a:ext>
                </a:extLst>
              </a:tr>
              <a:tr h="293365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첨부 불가 확장자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사진은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JPG, PNG, GIF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파일만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첨부할 수 있습니다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동영상은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MP4, MOV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파일만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첨부할 수 있습니다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dk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88414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CA1B15A5-FE6E-CB2B-B78A-F2E2BFBEE6C7}"/>
              </a:ext>
            </a:extLst>
          </p:cNvPr>
          <p:cNvSpPr txBox="1"/>
          <p:nvPr/>
        </p:nvSpPr>
        <p:spPr>
          <a:xfrm>
            <a:off x="480071" y="4670965"/>
            <a:ext cx="4158119" cy="19581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171450" indent="-171450"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불가 안내 토스트 팝업으로 출력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A9437F8-0CAB-3CFC-8D02-C49D1639E2B4}"/>
              </a:ext>
            </a:extLst>
          </p:cNvPr>
          <p:cNvSpPr txBox="1"/>
          <p:nvPr/>
        </p:nvSpPr>
        <p:spPr>
          <a:xfrm>
            <a:off x="372860" y="1633499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2.6.1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기본 정책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80C54C-7A59-AC7C-517D-1628C0715978}"/>
              </a:ext>
            </a:extLst>
          </p:cNvPr>
          <p:cNvSpPr txBox="1"/>
          <p:nvPr/>
        </p:nvSpPr>
        <p:spPr>
          <a:xfrm>
            <a:off x="372860" y="4260971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2.6.2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첨부불가 </a:t>
            </a:r>
          </a:p>
        </p:txBody>
      </p:sp>
    </p:spTree>
    <p:extLst>
      <p:ext uri="{BB962C8B-B14F-4D97-AF65-F5344CB8AC3E}">
        <p14:creationId xmlns:p14="http://schemas.microsoft.com/office/powerpoint/2010/main" val="2467522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F6A9C155-E9FE-5D03-A559-CEFC3A8BC4A9}"/>
              </a:ext>
            </a:extLst>
          </p:cNvPr>
          <p:cNvCxnSpPr/>
          <p:nvPr/>
        </p:nvCxnSpPr>
        <p:spPr bwMode="auto">
          <a:xfrm>
            <a:off x="477848" y="621437"/>
            <a:ext cx="89281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CCCA209-9A29-20B8-20F6-45727D7F2995}"/>
              </a:ext>
            </a:extLst>
          </p:cNvPr>
          <p:cNvSpPr txBox="1"/>
          <p:nvPr/>
        </p:nvSpPr>
        <p:spPr>
          <a:xfrm>
            <a:off x="393564" y="185810"/>
            <a:ext cx="96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목차</a:t>
            </a:r>
          </a:p>
        </p:txBody>
      </p: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8ABE0452-96D0-DDB5-33B7-726D4C7E27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1434115"/>
              </p:ext>
            </p:extLst>
          </p:nvPr>
        </p:nvGraphicFramePr>
        <p:xfrm>
          <a:off x="482312" y="772599"/>
          <a:ext cx="8928100" cy="5486400"/>
        </p:xfrm>
        <a:graphic>
          <a:graphicData uri="http://schemas.openxmlformats.org/drawingml/2006/table">
            <a:tbl>
              <a:tblPr/>
              <a:tblGrid>
                <a:gridCol w="85026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9425"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인터랙션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425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1.1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터치 인터랙션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6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4593953"/>
                  </a:ext>
                </a:extLst>
              </a:tr>
              <a:tr h="389066">
                <a:tc>
                  <a:txBody>
                    <a:bodyPr/>
                    <a:lstStyle/>
                    <a:p>
                      <a:pPr marL="0" marR="0" lvl="0" indent="0" algn="l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marL="228600" indent="-228600" algn="l">
                        <a:buFont typeface="+mj-lt"/>
                        <a:buAutoNum type="arabicPeriod" startAt="2"/>
                      </a:pPr>
                      <a:r>
                        <a:rPr lang="ko-KR" altLang="en-US" sz="1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컴포넌트</a:t>
                      </a:r>
                      <a:r>
                        <a:rPr lang="en-US" altLang="ko-KR" sz="1000" b="1" baseline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 </a:t>
                      </a:r>
                      <a:endParaRPr lang="ko-KR" altLang="en-US" sz="10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2340080"/>
                  </a:ext>
                </a:extLst>
              </a:tr>
              <a:tr h="239425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2.1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버튼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4233541"/>
                  </a:ext>
                </a:extLst>
              </a:tr>
              <a:tr h="239425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2.2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인풋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11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5726762"/>
                  </a:ext>
                </a:extLst>
              </a:tr>
              <a:tr h="239425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2.3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기타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15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2564042"/>
                  </a:ext>
                </a:extLst>
              </a:tr>
              <a:tr h="239425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2.4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파일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23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99271"/>
                  </a:ext>
                </a:extLst>
              </a:tr>
              <a:tr h="239425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2.5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이미지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27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8574303"/>
                  </a:ext>
                </a:extLst>
              </a:tr>
              <a:tr h="239425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2.6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이미지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/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동영상 업로드 정책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29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2656357"/>
                  </a:ext>
                </a:extLst>
              </a:tr>
              <a:tr h="239425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2.7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메시지 규칙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30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1416124"/>
                  </a:ext>
                </a:extLst>
              </a:tr>
              <a:tr h="659417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marL="228600" indent="-228600" algn="l">
                        <a:lnSpc>
                          <a:spcPct val="150000"/>
                        </a:lnSpc>
                        <a:buFont typeface="+mj-lt"/>
                        <a:buAutoNum type="arabicPeriod" startAt="3"/>
                      </a:pPr>
                      <a:r>
                        <a:rPr kumimoji="0" lang="ko-KR" alt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레이아웃</a:t>
                      </a:r>
                      <a:endParaRPr kumimoji="0" lang="en-US" altLang="ko-K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marL="180000" marR="0" lvl="1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3.1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제공범위 및 해상도 기준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32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6729560"/>
                  </a:ext>
                </a:extLst>
              </a:tr>
              <a:tr h="239425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3.2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레이아웃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35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0173558"/>
                  </a:ext>
                </a:extLst>
              </a:tr>
              <a:tr h="239425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3.3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메뉴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39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9425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3.4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하단 바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(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버튼 탭 영역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)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43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2366148"/>
                  </a:ext>
                </a:extLst>
              </a:tr>
              <a:tr h="239425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3.5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화면 내 스크롤 내비게이션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44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0319068"/>
                  </a:ext>
                </a:extLst>
              </a:tr>
              <a:tr h="239425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3.6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콘텐츠 구성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46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2187332"/>
                  </a:ext>
                </a:extLst>
              </a:tr>
              <a:tr h="239425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3.7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화면 내 목록 호출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51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8077388"/>
                  </a:ext>
                </a:extLst>
              </a:tr>
              <a:tr h="239425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3.8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이전 화면 시나리오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(Back Scenario)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54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4883224"/>
                  </a:ext>
                </a:extLst>
              </a:tr>
              <a:tr h="239425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3.9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가로 레이아웃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56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9198937"/>
                  </a:ext>
                </a:extLst>
              </a:tr>
              <a:tr h="239425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3.10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태블릿 레이아웃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58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64129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13165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9">
            <a:extLst>
              <a:ext uri="{FF2B5EF4-FFF2-40B4-BE49-F238E27FC236}">
                <a16:creationId xmlns:a16="http://schemas.microsoft.com/office/drawing/2014/main" id="{3E35975A-B836-76F4-9A4D-931DFF66DCC6}"/>
              </a:ext>
            </a:extLst>
          </p:cNvPr>
          <p:cNvSpPr txBox="1">
            <a:spLocks/>
          </p:cNvSpPr>
          <p:nvPr/>
        </p:nvSpPr>
        <p:spPr>
          <a:xfrm>
            <a:off x="372860" y="1114425"/>
            <a:ext cx="9063171" cy="412750"/>
          </a:xfrm>
          <a:prstGeom prst="rect">
            <a:avLst/>
          </a:prstGeom>
        </p:spPr>
        <p:txBody>
          <a:bodyPr/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2.7.</a:t>
            </a:r>
            <a:r>
              <a:rPr lang="ko-KR" altLang="en-US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메시지 규칙</a:t>
            </a: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C5CC96E2-A301-B38F-15D7-EF9DAE2A70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6520413"/>
              </p:ext>
            </p:extLst>
          </p:nvPr>
        </p:nvGraphicFramePr>
        <p:xfrm>
          <a:off x="488949" y="1779329"/>
          <a:ext cx="8928101" cy="2854820"/>
        </p:xfrm>
        <a:graphic>
          <a:graphicData uri="http://schemas.openxmlformats.org/drawingml/2006/table">
            <a:tbl>
              <a:tblPr/>
              <a:tblGrid>
                <a:gridCol w="827442">
                  <a:extLst>
                    <a:ext uri="{9D8B030D-6E8A-4147-A177-3AD203B41FA5}">
                      <a16:colId xmlns:a16="http://schemas.microsoft.com/office/drawing/2014/main" val="2156083584"/>
                    </a:ext>
                  </a:extLst>
                </a:gridCol>
                <a:gridCol w="4120662">
                  <a:extLst>
                    <a:ext uri="{9D8B030D-6E8A-4147-A177-3AD203B41FA5}">
                      <a16:colId xmlns:a16="http://schemas.microsoft.com/office/drawing/2014/main" val="1265680345"/>
                    </a:ext>
                  </a:extLst>
                </a:gridCol>
                <a:gridCol w="2333387">
                  <a:extLst>
                    <a:ext uri="{9D8B030D-6E8A-4147-A177-3AD203B41FA5}">
                      <a16:colId xmlns:a16="http://schemas.microsoft.com/office/drawing/2014/main" val="3294238895"/>
                    </a:ext>
                  </a:extLst>
                </a:gridCol>
                <a:gridCol w="1646610">
                  <a:extLst>
                    <a:ext uri="{9D8B030D-6E8A-4147-A177-3AD203B41FA5}">
                      <a16:colId xmlns:a16="http://schemas.microsoft.com/office/drawing/2014/main" val="2477120206"/>
                    </a:ext>
                  </a:extLst>
                </a:gridCol>
              </a:tblGrid>
              <a:tr h="235472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구분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내용 작성 규칙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예시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비고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95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937654"/>
                  </a:ext>
                </a:extLst>
              </a:tr>
              <a:tr h="762481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버튼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버튼은 명사형으로 사용</a:t>
                      </a:r>
                      <a:endParaRPr kumimoji="1" lang="en-US" altLang="ko-KR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l" defTabSz="914400" rtl="0" eaLnBrk="1" fontAlgn="ctr" latinLnBrk="1" hangingPunct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버튼명이 길어지거나  이해가 </a:t>
                      </a:r>
                      <a:r>
                        <a:rPr kumimoji="1" lang="ko-KR" altLang="en-US" sz="80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어려운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경우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‘~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’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형태 사용 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옳은 예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[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검색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], [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회원가입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], [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승인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  <a:b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나쁜 예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[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검색하기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], [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회원가입하기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], [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승인하기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</a:t>
                      </a:r>
                    </a:p>
                    <a:p>
                      <a:pPr marL="0" algn="l" defTabSz="914400" rtl="0" eaLnBrk="1" fontAlgn="ctr" latinLnBrk="1" hangingPunct="1"/>
                      <a:endParaRPr kumimoji="1" lang="en-US" altLang="ko-KR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l" defTabSz="914400" rtl="0" eaLnBrk="1" fontAlgn="ctr" latinLnBrk="1" hangingPunct="1"/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~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 형태 예시</a:t>
                      </a:r>
                      <a:b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만들기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건너뛰기</a:t>
                      </a:r>
                      <a:endParaRPr kumimoji="1" lang="en-US" altLang="ko-KR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예외 케이스 확인 필요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9452069"/>
                  </a:ext>
                </a:extLst>
              </a:tr>
              <a:tr h="1193059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alert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b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유효성 메시지</a:t>
                      </a:r>
                      <a:b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힌트 텍스트</a:t>
                      </a:r>
                      <a:b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가이드 텍스트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메시지의 어투는 기본적으로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'~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습니다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.'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체를 사용</a:t>
                      </a:r>
                      <a:b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단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사용자에게 행동을 요구하는 경우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'~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하십시오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.'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체 대신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'~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주세요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.', '~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보세요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.'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를 사용</a:t>
                      </a:r>
                      <a:b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'~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하세요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'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대신 부드럽게 행동을 요구하는 느낌을 주는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'~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해주세요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.'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를 사용 권장</a:t>
                      </a:r>
                      <a:b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마침표 사용</a:t>
                      </a:r>
                      <a:b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b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b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힌트 텍스트는 필드명과 동일한 내용으로 사용하지 않음</a:t>
                      </a:r>
                      <a:b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ex)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아이디 입력 필드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필드 명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아이디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힌트 텍스트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아이디를 입력해주세요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옳은 예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아이디를 입력해주세요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b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나쁜 예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아이디를 입력하십시오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b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b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경고 메시지 예시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사용할 수 있는 아이디입니다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2472319"/>
                  </a:ext>
                </a:extLst>
              </a:tr>
              <a:tr h="331904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필드 명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인풋박스에 입력할 정보를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'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간략한 단어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'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로 표현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아이디 </a:t>
                      </a:r>
                      <a:b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비밀번호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76937142"/>
                  </a:ext>
                </a:extLst>
              </a:tr>
              <a:tr h="331904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안내 메시지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극존대 는 지양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옳은 예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입력한 주소를 다시 확인해주세요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  <a:p>
                      <a:pPr marL="0" algn="l" defTabSz="914400" rtl="0" eaLnBrk="1" fontAlgn="ctr" latinLnBrk="1" hangingPunct="1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나쁜 예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: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입력하신 주소를 다시 확인해주세요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/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73399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48682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397717-6D7C-1109-4D0B-45FDEF630BB8}"/>
              </a:ext>
            </a:extLst>
          </p:cNvPr>
          <p:cNvSpPr txBox="1"/>
          <p:nvPr/>
        </p:nvSpPr>
        <p:spPr>
          <a:xfrm>
            <a:off x="332592" y="828188"/>
            <a:ext cx="9084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604000101010101" pitchFamily="50" charset="-127"/>
              </a:rPr>
              <a:t>Ⅲ. </a:t>
            </a:r>
            <a:r>
              <a:rPr lang="ko-KR" altLang="en-US" sz="32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604000101010101" pitchFamily="50" charset="-127"/>
              </a:rPr>
              <a:t>레이아웃</a:t>
            </a:r>
            <a:endParaRPr lang="en-US" altLang="ko-KR" sz="3200" b="1" spc="-60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29732C-D9C9-6AC7-0B48-539C49BE2427}"/>
              </a:ext>
            </a:extLst>
          </p:cNvPr>
          <p:cNvSpPr txBox="1"/>
          <p:nvPr/>
        </p:nvSpPr>
        <p:spPr>
          <a:xfrm>
            <a:off x="403615" y="1889767"/>
            <a:ext cx="4044098" cy="310360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3.1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제공범위 및 해상도 기준</a:t>
            </a:r>
            <a:endParaRPr lang="en-US" altLang="ko-KR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3.2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레이아웃</a:t>
            </a:r>
            <a:endParaRPr lang="en-US" altLang="ko-KR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3.3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메뉴</a:t>
            </a:r>
            <a:endParaRPr lang="en-US" altLang="ko-KR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3.4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하단 바 </a:t>
            </a: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버튼 탭 영역</a:t>
            </a: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3.5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화면 내 스크롤 내비게이션</a:t>
            </a:r>
            <a:endParaRPr lang="en-US" altLang="ko-KR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3.6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콘텐츠 구성</a:t>
            </a:r>
            <a:endParaRPr lang="en-US" altLang="ko-KR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3.7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화면 내 목록 호출</a:t>
            </a:r>
            <a:endParaRPr lang="en-US" altLang="ko-KR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3.8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이전 화면 시나리오 </a:t>
            </a: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(Back Scenario)</a:t>
            </a:r>
          </a:p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3.9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가로 레이아웃</a:t>
            </a:r>
            <a:endParaRPr lang="en-US" altLang="ko-KR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3.10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태블릿 레이아웃</a:t>
            </a:r>
            <a:endParaRPr lang="en-US" altLang="ko-KR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3.11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화면 구성 예시</a:t>
            </a:r>
            <a:endParaRPr lang="en-US" altLang="ko-KR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236AD8B9-E631-946D-CC77-172ADB9B7B62}"/>
              </a:ext>
            </a:extLst>
          </p:cNvPr>
          <p:cNvCxnSpPr>
            <a:cxnSpLocks/>
          </p:cNvCxnSpPr>
          <p:nvPr/>
        </p:nvCxnSpPr>
        <p:spPr bwMode="auto">
          <a:xfrm>
            <a:off x="0" y="1537163"/>
            <a:ext cx="4953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7848663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9">
            <a:extLst>
              <a:ext uri="{FF2B5EF4-FFF2-40B4-BE49-F238E27FC236}">
                <a16:creationId xmlns:a16="http://schemas.microsoft.com/office/drawing/2014/main" id="{3C261D66-3B6A-F087-BC42-1EA948F11C2F}"/>
              </a:ext>
            </a:extLst>
          </p:cNvPr>
          <p:cNvSpPr txBox="1">
            <a:spLocks/>
          </p:cNvSpPr>
          <p:nvPr/>
        </p:nvSpPr>
        <p:spPr>
          <a:xfrm>
            <a:off x="372860" y="1114425"/>
            <a:ext cx="9063171" cy="412750"/>
          </a:xfrm>
          <a:prstGeom prst="rect">
            <a:avLst/>
          </a:prstGeom>
        </p:spPr>
        <p:txBody>
          <a:bodyPr/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3.1</a:t>
            </a:r>
            <a:r>
              <a:rPr lang="ko-KR" altLang="en-US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제공범위 및 해상도 기준</a:t>
            </a:r>
          </a:p>
        </p:txBody>
      </p:sp>
      <p:grpSp>
        <p:nvGrpSpPr>
          <p:cNvPr id="240" name="그룹 239">
            <a:extLst>
              <a:ext uri="{FF2B5EF4-FFF2-40B4-BE49-F238E27FC236}">
                <a16:creationId xmlns:a16="http://schemas.microsoft.com/office/drawing/2014/main" id="{07415431-FA46-9EC3-3DE8-93F09AEA3A04}"/>
              </a:ext>
            </a:extLst>
          </p:cNvPr>
          <p:cNvGrpSpPr/>
          <p:nvPr/>
        </p:nvGrpSpPr>
        <p:grpSpPr>
          <a:xfrm>
            <a:off x="372860" y="1633499"/>
            <a:ext cx="8990922" cy="674467"/>
            <a:chOff x="372860" y="1633499"/>
            <a:chExt cx="8990922" cy="67446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7736B83-FF0C-4881-FC20-3C07CED768D1}"/>
                </a:ext>
              </a:extLst>
            </p:cNvPr>
            <p:cNvSpPr txBox="1"/>
            <p:nvPr/>
          </p:nvSpPr>
          <p:spPr>
            <a:xfrm>
              <a:off x="372860" y="1633499"/>
              <a:ext cx="8990922" cy="276999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>
                <a:buClrTx/>
              </a:pPr>
              <a:r>
                <a:rPr lang="en-US" altLang="ko-KR" sz="1200" b="1" spc="-6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3.1.1 </a:t>
              </a:r>
              <a:r>
                <a:rPr lang="ko-KR" altLang="en-US" sz="1200" b="1" spc="-6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정의</a:t>
              </a: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DC4C0C61-6F70-AF1F-6618-BA450745A51B}"/>
                </a:ext>
              </a:extLst>
            </p:cNvPr>
            <p:cNvSpPr txBox="1"/>
            <p:nvPr/>
          </p:nvSpPr>
          <p:spPr>
            <a:xfrm>
              <a:off x="462315" y="1954930"/>
              <a:ext cx="7943434" cy="353036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/>
            <a:p>
              <a:pPr marL="171450" marR="0" lvl="0" indent="-17145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1" lang="en-US" altLang="ko-KR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ERP </a:t>
              </a:r>
              <a:r>
                <a:rPr kumimoji="1" lang="ko-KR" altLang="en-US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모바일 </a:t>
              </a:r>
              <a:r>
                <a:rPr kumimoji="1" lang="en-US" altLang="ko-KR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10 (ERP10 DEWS BD </a:t>
              </a:r>
              <a:r>
                <a:rPr kumimoji="1" lang="ko-KR" altLang="en-US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사용</a:t>
              </a:r>
              <a:r>
                <a:rPr kumimoji="1" lang="en-US" altLang="ko-KR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) </a:t>
              </a:r>
              <a:r>
                <a:rPr kumimoji="1" lang="ko-KR" altLang="en-US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사용</a:t>
              </a:r>
              <a:endPara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marL="171450" indent="-17145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kumimoji="1" lang="ko-KR" altLang="en-US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HCR Dotum" panose="02030504000101010101" pitchFamily="18" charset="-127"/>
                  <a:ea typeface="HCR Dotum" panose="02030504000101010101" pitchFamily="18" charset="-127"/>
                  <a:cs typeface="HCR Dotum" panose="02030504000101010101" pitchFamily="18" charset="-127"/>
                </a:rPr>
                <a:t>모바일앱 개발 공통 프레임워크 구축 기반 </a:t>
              </a:r>
              <a:r>
                <a:rPr kumimoji="1" lang="en-US" altLang="ko-KR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HCR Dotum" panose="02030504000101010101" pitchFamily="18" charset="-127"/>
                  <a:ea typeface="HCR Dotum" panose="02030504000101010101" pitchFamily="18" charset="-127"/>
                  <a:cs typeface="HCR Dotum" panose="02030504000101010101" pitchFamily="18" charset="-127"/>
                </a:rPr>
                <a:t>Hybrid Android &amp; iOS APP </a:t>
              </a:r>
            </a:p>
          </p:txBody>
        </p:sp>
      </p:grpSp>
      <p:grpSp>
        <p:nvGrpSpPr>
          <p:cNvPr id="239" name="그룹 238">
            <a:extLst>
              <a:ext uri="{FF2B5EF4-FFF2-40B4-BE49-F238E27FC236}">
                <a16:creationId xmlns:a16="http://schemas.microsoft.com/office/drawing/2014/main" id="{5F19F7C0-6CF3-D152-A928-2697F5E51DF2}"/>
              </a:ext>
            </a:extLst>
          </p:cNvPr>
          <p:cNvGrpSpPr/>
          <p:nvPr/>
        </p:nvGrpSpPr>
        <p:grpSpPr>
          <a:xfrm>
            <a:off x="372860" y="2696739"/>
            <a:ext cx="8990922" cy="2018871"/>
            <a:chOff x="372860" y="2368137"/>
            <a:chExt cx="8990922" cy="2018871"/>
          </a:xfrm>
        </p:grpSpPr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568691A3-6C80-EEA6-BA5B-BCCADC1EFF1F}"/>
                </a:ext>
              </a:extLst>
            </p:cNvPr>
            <p:cNvSpPr txBox="1"/>
            <p:nvPr/>
          </p:nvSpPr>
          <p:spPr>
            <a:xfrm>
              <a:off x="462315" y="2701556"/>
              <a:ext cx="7943434" cy="1685452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>
              <a:defPPr>
                <a:defRPr lang="en-US"/>
              </a:defPPr>
              <a:lvl1pPr marL="171450" marR="0" lvl="0" indent="-17145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 kumimoji="1" sz="80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</a:lstStyle>
            <a:p>
              <a:r>
                <a:rPr lang="en-US" altLang="ko-KR" dirty="0"/>
                <a:t>Mobile App, Web </a:t>
              </a:r>
              <a:r>
                <a:rPr lang="ko-KR" altLang="en-US" dirty="0"/>
                <a:t>프로그램 개발언어 및 개발환경 하이브리드 프레임워크 지원</a:t>
              </a:r>
              <a:r>
                <a:rPr lang="en-US" altLang="ko-KR" dirty="0"/>
                <a:t>,</a:t>
              </a:r>
              <a:br>
                <a:rPr lang="en-US" altLang="ko-KR" dirty="0"/>
              </a:br>
              <a:r>
                <a:rPr lang="en-US" altLang="ko-KR" dirty="0"/>
                <a:t>ActiveX </a:t>
              </a:r>
              <a:r>
                <a:rPr lang="ko-KR" altLang="en-US" dirty="0"/>
                <a:t>배제한 </a:t>
              </a:r>
              <a:r>
                <a:rPr lang="en-US" altLang="ko-KR" dirty="0"/>
                <a:t>HTML5 </a:t>
              </a:r>
              <a:r>
                <a:rPr lang="ko-KR" altLang="en-US" dirty="0"/>
                <a:t>기술 적용</a:t>
              </a:r>
              <a:endParaRPr lang="en-US" altLang="ko-KR" dirty="0"/>
            </a:p>
            <a:p>
              <a:r>
                <a:rPr lang="en-US" altLang="ko-KR" dirty="0"/>
                <a:t>iOS, Android, Windows10, Chrome, </a:t>
              </a:r>
              <a:r>
                <a:rPr lang="ko-KR" altLang="en-US" dirty="0"/>
                <a:t>한글버전 고려 기술지원 가능</a:t>
              </a:r>
              <a:endParaRPr lang="en-US" altLang="ko-KR" dirty="0"/>
            </a:p>
            <a:p>
              <a:r>
                <a:rPr lang="en-US" altLang="ko-KR" dirty="0"/>
                <a:t>XML HTTP </a:t>
              </a:r>
              <a:r>
                <a:rPr lang="ko-KR" altLang="en-US" dirty="0"/>
                <a:t>프로토콜 지원 웹페이지 리플래쉬 최소화</a:t>
              </a:r>
              <a:endParaRPr lang="en-US" altLang="ko-KR" dirty="0"/>
            </a:p>
            <a:p>
              <a:r>
                <a:rPr lang="en-US" altLang="ko-KR" dirty="0"/>
                <a:t>XML, POP3, SMTP/MIME </a:t>
              </a:r>
              <a:r>
                <a:rPr lang="ko-KR" altLang="en-US" dirty="0"/>
                <a:t>표준기술 지원</a:t>
              </a:r>
              <a:endParaRPr lang="en-US" altLang="ko-KR" dirty="0"/>
            </a:p>
            <a:p>
              <a:r>
                <a:rPr lang="ko-KR" altLang="en-US" dirty="0"/>
                <a:t>시큐어코딩 적용해 개발</a:t>
              </a:r>
              <a:endParaRPr lang="en-US" altLang="ko-KR" dirty="0"/>
            </a:p>
            <a:p>
              <a:r>
                <a:rPr lang="ko-KR" altLang="en-US" dirty="0"/>
                <a:t>스마트폰 앱 개인정보보호 가이드라인 준수</a:t>
              </a:r>
            </a:p>
            <a:p>
              <a:r>
                <a:rPr lang="ko-KR" altLang="en-US" dirty="0"/>
                <a:t>웹 표준 웹 호환성 웹 접근성</a:t>
              </a:r>
              <a:r>
                <a:rPr lang="en-US" altLang="ko-KR" dirty="0"/>
                <a:t>,</a:t>
              </a:r>
              <a:r>
                <a:rPr lang="ko-KR" altLang="en-US" dirty="0"/>
                <a:t> 개발보안 준수</a:t>
              </a:r>
              <a:endParaRPr lang="en-US" altLang="ko-KR" dirty="0"/>
            </a:p>
            <a:p>
              <a:r>
                <a:rPr lang="ko-KR" altLang="en-US" dirty="0"/>
                <a:t>모바일 네이티브 </a:t>
              </a:r>
              <a:r>
                <a:rPr lang="en-US" altLang="ko-KR" dirty="0"/>
                <a:t>UI  </a:t>
              </a:r>
              <a:r>
                <a:rPr lang="ko-KR" altLang="en-US" dirty="0"/>
                <a:t>프레임워크 지원</a:t>
              </a:r>
              <a:endParaRPr lang="en-US" altLang="ko-KR" dirty="0"/>
            </a:p>
            <a:p>
              <a:r>
                <a:rPr lang="en-US" altLang="ko-KR" dirty="0"/>
                <a:t>W3C </a:t>
              </a:r>
              <a:r>
                <a:rPr lang="ko-KR" altLang="en-US" dirty="0"/>
                <a:t>웹 표준을 준수한 개발로 최소 </a:t>
              </a:r>
              <a:r>
                <a:rPr lang="en-US" altLang="ko-KR" dirty="0"/>
                <a:t>2</a:t>
              </a:r>
              <a:r>
                <a:rPr lang="ko-KR" altLang="en-US" dirty="0"/>
                <a:t>종 이상</a:t>
              </a:r>
              <a:r>
                <a:rPr lang="en-US" altLang="ko-KR" dirty="0"/>
                <a:t>(Chrome, Edge)</a:t>
              </a:r>
              <a:r>
                <a:rPr lang="ko-KR" altLang="en-US" dirty="0"/>
                <a:t> 지원</a:t>
              </a:r>
              <a:endParaRPr lang="en-US" altLang="ko-KR" dirty="0"/>
            </a:p>
            <a:p>
              <a:r>
                <a:rPr lang="ko-KR" altLang="en-US" dirty="0"/>
                <a:t>엠프티 데이터</a:t>
              </a:r>
              <a:r>
                <a:rPr lang="en-US" altLang="ko-KR" dirty="0"/>
                <a:t>(Empty Data)</a:t>
              </a:r>
              <a:r>
                <a:rPr lang="ko-KR" altLang="en-US" dirty="0"/>
                <a:t>시 처리</a:t>
              </a:r>
              <a:endParaRPr lang="en-US" altLang="ko-KR" dirty="0"/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249DCA63-4159-C0E1-9875-799EADD7823F}"/>
                </a:ext>
              </a:extLst>
            </p:cNvPr>
            <p:cNvSpPr txBox="1"/>
            <p:nvPr/>
          </p:nvSpPr>
          <p:spPr>
            <a:xfrm>
              <a:off x="372860" y="2368137"/>
              <a:ext cx="8990922" cy="276999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>
                <a:buClrTx/>
              </a:pPr>
              <a:r>
                <a:rPr lang="en-US" altLang="ko-KR" sz="1200" b="1" spc="-6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3.1.2 </a:t>
              </a:r>
              <a:r>
                <a:rPr lang="ko-KR" altLang="en-US" sz="1200" b="1" spc="-6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개발 공통 기준</a:t>
              </a:r>
            </a:p>
          </p:txBody>
        </p:sp>
      </p:grpSp>
      <p:grpSp>
        <p:nvGrpSpPr>
          <p:cNvPr id="241" name="그룹 240">
            <a:extLst>
              <a:ext uri="{FF2B5EF4-FFF2-40B4-BE49-F238E27FC236}">
                <a16:creationId xmlns:a16="http://schemas.microsoft.com/office/drawing/2014/main" id="{027E5173-A637-069B-00A7-7108B0AE47DF}"/>
              </a:ext>
            </a:extLst>
          </p:cNvPr>
          <p:cNvGrpSpPr/>
          <p:nvPr/>
        </p:nvGrpSpPr>
        <p:grpSpPr>
          <a:xfrm>
            <a:off x="372860" y="5104382"/>
            <a:ext cx="8990922" cy="682089"/>
            <a:chOff x="372860" y="5628165"/>
            <a:chExt cx="8990922" cy="682089"/>
          </a:xfrm>
        </p:grpSpPr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BC441BF0-1A8F-86EB-4AA0-AA8EC1077AB2}"/>
                </a:ext>
              </a:extLst>
            </p:cNvPr>
            <p:cNvSpPr txBox="1"/>
            <p:nvPr/>
          </p:nvSpPr>
          <p:spPr>
            <a:xfrm>
              <a:off x="462315" y="5956640"/>
              <a:ext cx="7943434" cy="35361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>
              <a:defPPr>
                <a:defRPr lang="en-US"/>
              </a:defPPr>
              <a:lvl1pPr marL="171450" marR="0" lvl="0" indent="-171450" fontAlgn="auto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 kumimoji="1" sz="80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</a:lstStyle>
            <a:p>
              <a:r>
                <a:rPr lang="ko-KR" altLang="en-US" dirty="0"/>
                <a:t>전자정부 서비스 호환성</a:t>
              </a:r>
              <a:r>
                <a:rPr lang="en-US" altLang="ko-KR" dirty="0"/>
                <a:t>, </a:t>
              </a:r>
              <a:r>
                <a:rPr lang="ko-KR" altLang="en-US" dirty="0"/>
                <a:t>전자정부 웹 표준 준수지침</a:t>
              </a:r>
              <a:r>
                <a:rPr lang="en-US" altLang="ko-KR" dirty="0"/>
                <a:t>, </a:t>
              </a:r>
              <a:r>
                <a:rPr lang="ko-KR" altLang="en-US" dirty="0"/>
                <a:t>인터넷 저작권 정책</a:t>
              </a:r>
              <a:r>
                <a:rPr lang="en-US" altLang="ko-KR" dirty="0"/>
                <a:t>, </a:t>
              </a:r>
              <a:r>
                <a:rPr lang="ko-KR" altLang="en-US" dirty="0"/>
                <a:t>홈페이지 보안관리</a:t>
              </a:r>
              <a:r>
                <a:rPr lang="en-US" altLang="ko-KR" dirty="0"/>
                <a:t>, </a:t>
              </a:r>
              <a:r>
                <a:rPr lang="ko-KR" altLang="en-US" dirty="0"/>
                <a:t>홈페이지 개인정보노출 방지 가이드라인 적용</a:t>
              </a:r>
              <a:endParaRPr lang="en-US" altLang="ko-KR" dirty="0"/>
            </a:p>
            <a:p>
              <a:endParaRPr lang="en-US" altLang="ko-KR" dirty="0"/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D234F4DC-2EED-4312-C367-6B524E6D382F}"/>
                </a:ext>
              </a:extLst>
            </p:cNvPr>
            <p:cNvSpPr txBox="1"/>
            <p:nvPr/>
          </p:nvSpPr>
          <p:spPr>
            <a:xfrm>
              <a:off x="372860" y="5628165"/>
              <a:ext cx="8990922" cy="276999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>
                <a:buClrTx/>
              </a:pPr>
              <a:r>
                <a:rPr lang="en-US" altLang="ko-KR" sz="1200" b="1" spc="-6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3.1.3 </a:t>
              </a:r>
              <a:r>
                <a:rPr lang="ko-KR" altLang="en-US" sz="1200" b="1" spc="-6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공통 준수 사항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357545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7736B83-FF0C-4881-FC20-3C07CED768D1}"/>
              </a:ext>
            </a:extLst>
          </p:cNvPr>
          <p:cNvSpPr txBox="1"/>
          <p:nvPr/>
        </p:nvSpPr>
        <p:spPr>
          <a:xfrm>
            <a:off x="372860" y="1198490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3.1.4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표준 환경</a:t>
            </a: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3C54C045-2290-09FC-CE3A-0855AF45C1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7259340"/>
              </p:ext>
            </p:extLst>
          </p:nvPr>
        </p:nvGraphicFramePr>
        <p:xfrm>
          <a:off x="452438" y="1586584"/>
          <a:ext cx="9001125" cy="21440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5713">
                  <a:extLst>
                    <a:ext uri="{9D8B030D-6E8A-4147-A177-3AD203B41FA5}">
                      <a16:colId xmlns:a16="http://schemas.microsoft.com/office/drawing/2014/main" val="799677223"/>
                    </a:ext>
                  </a:extLst>
                </a:gridCol>
                <a:gridCol w="2989541">
                  <a:extLst>
                    <a:ext uri="{9D8B030D-6E8A-4147-A177-3AD203B41FA5}">
                      <a16:colId xmlns:a16="http://schemas.microsoft.com/office/drawing/2014/main" val="1655319757"/>
                    </a:ext>
                  </a:extLst>
                </a:gridCol>
                <a:gridCol w="3225871">
                  <a:extLst>
                    <a:ext uri="{9D8B030D-6E8A-4147-A177-3AD203B41FA5}">
                      <a16:colId xmlns:a16="http://schemas.microsoft.com/office/drawing/2014/main" val="2900882989"/>
                    </a:ext>
                  </a:extLst>
                </a:gridCol>
              </a:tblGrid>
              <a:tr h="25914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요소 구성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표준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464517"/>
                  </a:ext>
                </a:extLst>
              </a:tr>
              <a:tr h="327638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 </a:t>
                      </a:r>
                      <a:r>
                        <a:rPr lang="ko-KR" altLang="en-US" sz="8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환경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  <a:endParaRPr lang="ko-KR" altLang="en-US" sz="8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Windows</a:t>
                      </a:r>
                      <a:endParaRPr lang="ko-KR" altLang="en-US" sz="8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0761676"/>
                  </a:ext>
                </a:extLst>
              </a:tr>
              <a:tr h="30229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  <a:r>
                        <a:rPr lang="en-US" altLang="ko-KR" sz="80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80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버전</a:t>
                      </a:r>
                      <a:endParaRPr lang="ko-KR" altLang="en-US" sz="8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Windows10</a:t>
                      </a:r>
                      <a:endParaRPr lang="ko-KR" altLang="en-US" sz="8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1769292"/>
                  </a:ext>
                </a:extLst>
              </a:tr>
              <a:tr h="316922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브라우저 환경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브라우저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Chrome, </a:t>
                      </a:r>
                      <a:r>
                        <a:rPr lang="en-US" altLang="ko-KR" sz="8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MS</a:t>
                      </a:r>
                      <a:r>
                        <a:rPr lang="en-US" altLang="ko-KR" sz="80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Edge</a:t>
                      </a:r>
                      <a:endParaRPr lang="ko-KR" altLang="en-US" sz="8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2995385"/>
                  </a:ext>
                </a:extLst>
              </a:tr>
              <a:tr h="31773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브라우저 버전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30000"/>
                        </a:lnSpc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Chrome 100.0 /  MS Edge 99</a:t>
                      </a:r>
                      <a:endParaRPr lang="ko-KR" altLang="en-US" sz="8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7152754"/>
                  </a:ext>
                </a:extLst>
              </a:tr>
              <a:tr h="303435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8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모바일 환경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iOS</a:t>
                      </a:r>
                      <a:endParaRPr lang="ko-KR" altLang="en-US" sz="8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iOS 16.0</a:t>
                      </a:r>
                      <a:endParaRPr lang="ko-KR" altLang="en-US" sz="8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1872756"/>
                  </a:ext>
                </a:extLst>
              </a:tr>
              <a:tr h="316922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8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Android</a:t>
                      </a:r>
                      <a:endParaRPr lang="ko-KR" altLang="en-US" sz="8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30000"/>
                        </a:lnSpc>
                      </a:pPr>
                      <a:r>
                        <a:rPr lang="en-US" altLang="ko-KR" sz="800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Android 12</a:t>
                      </a:r>
                      <a:endParaRPr lang="ko-KR" altLang="en-US" sz="800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572975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7C4B8AB-809F-348F-EBB1-5CEC31BAACDC}"/>
              </a:ext>
            </a:extLst>
          </p:cNvPr>
          <p:cNvSpPr txBox="1"/>
          <p:nvPr/>
        </p:nvSpPr>
        <p:spPr>
          <a:xfrm>
            <a:off x="452438" y="4307226"/>
            <a:ext cx="9074149" cy="9918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※ </a:t>
            </a:r>
            <a:r>
              <a:rPr lang="ko-KR" altLang="en-US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다음에 해당되는 경우</a:t>
            </a:r>
            <a:r>
              <a:rPr lang="en-US" altLang="ko-KR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lang="ko-KR" altLang="en-US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지원이 불가능하다</a:t>
            </a:r>
            <a:r>
              <a:rPr lang="en-US" altLang="ko-KR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 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저사양 기기</a:t>
            </a:r>
            <a:r>
              <a:rPr lang="en-US" altLang="ko-KR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: </a:t>
            </a: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RAM, </a:t>
            </a:r>
            <a:r>
              <a:rPr lang="ko-KR" altLang="en-US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프로세서 등 하드웨어 사양이 낮은 기기에서는 서비스가 원활하게 작동하지 않을 수 있음</a:t>
            </a:r>
            <a:endParaRPr lang="en-US" altLang="ko-KR" sz="800" spc="-60" dirty="0"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ko-KR" altLang="en-US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루팅 또는 탈옥된 기기</a:t>
            </a:r>
            <a:r>
              <a:rPr lang="en-US" altLang="ko-KR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: </a:t>
            </a:r>
            <a:r>
              <a:rPr lang="ko-KR" altLang="en-US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보안상의 이유로</a:t>
            </a: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, </a:t>
            </a:r>
            <a:r>
              <a:rPr lang="ko-KR" altLang="en-US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루팅</a:t>
            </a: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lang="ko-KR" altLang="en-US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안드로이드</a:t>
            </a: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 </a:t>
            </a:r>
            <a:r>
              <a:rPr lang="ko-KR" altLang="en-US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또는 탈옥</a:t>
            </a: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(iOS)</a:t>
            </a:r>
            <a:r>
              <a:rPr lang="ko-KR" altLang="en-US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된 기기에서는 서비스가 작동하지 않는다</a:t>
            </a: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※ iPad, Galaxy Tab </a:t>
            </a:r>
            <a:r>
              <a:rPr lang="ko-KR" altLang="en-US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등 태블릿에서는 지원되지 않는다</a:t>
            </a:r>
            <a:r>
              <a:rPr lang="en-US" altLang="ko-KR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※ </a:t>
            </a:r>
            <a:r>
              <a:rPr lang="ko-KR" altLang="en-US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생체인증이 가능한 단말기에서만 이용이 가능하다</a:t>
            </a:r>
            <a:r>
              <a:rPr lang="en-US" altLang="ko-KR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 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9EFBA2B-B77A-BF24-35B0-8AA499A6A71D}"/>
              </a:ext>
            </a:extLst>
          </p:cNvPr>
          <p:cNvSpPr/>
          <p:nvPr/>
        </p:nvSpPr>
        <p:spPr>
          <a:xfrm>
            <a:off x="452438" y="4008558"/>
            <a:ext cx="995626" cy="214207"/>
          </a:xfrm>
          <a:prstGeom prst="rect">
            <a:avLst/>
          </a:prstGeom>
          <a:solidFill>
            <a:schemeClr val="tx1"/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spc="-6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제한 사항</a:t>
            </a:r>
          </a:p>
        </p:txBody>
      </p:sp>
    </p:spTree>
    <p:extLst>
      <p:ext uri="{BB962C8B-B14F-4D97-AF65-F5344CB8AC3E}">
        <p14:creationId xmlns:p14="http://schemas.microsoft.com/office/powerpoint/2010/main" val="10066066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C48F99C-A80B-9809-1F35-A89D1BEB61E8}"/>
              </a:ext>
            </a:extLst>
          </p:cNvPr>
          <p:cNvSpPr txBox="1"/>
          <p:nvPr/>
        </p:nvSpPr>
        <p:spPr>
          <a:xfrm>
            <a:off x="372860" y="1198490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3.1.5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화면 개발 스펙</a:t>
            </a:r>
          </a:p>
        </p:txBody>
      </p:sp>
      <p:graphicFrame>
        <p:nvGraphicFramePr>
          <p:cNvPr id="3" name="표 19">
            <a:extLst>
              <a:ext uri="{FF2B5EF4-FFF2-40B4-BE49-F238E27FC236}">
                <a16:creationId xmlns:a16="http://schemas.microsoft.com/office/drawing/2014/main" id="{838A1B51-2B2B-DBEF-C551-6CD46B294F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0881790"/>
              </p:ext>
            </p:extLst>
          </p:nvPr>
        </p:nvGraphicFramePr>
        <p:xfrm>
          <a:off x="452438" y="1613059"/>
          <a:ext cx="8964612" cy="4633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9594">
                  <a:extLst>
                    <a:ext uri="{9D8B030D-6E8A-4147-A177-3AD203B41FA5}">
                      <a16:colId xmlns:a16="http://schemas.microsoft.com/office/drawing/2014/main" val="1358936915"/>
                    </a:ext>
                  </a:extLst>
                </a:gridCol>
                <a:gridCol w="4017509">
                  <a:extLst>
                    <a:ext uri="{9D8B030D-6E8A-4147-A177-3AD203B41FA5}">
                      <a16:colId xmlns:a16="http://schemas.microsoft.com/office/drawing/2014/main" val="1432984605"/>
                    </a:ext>
                  </a:extLst>
                </a:gridCol>
                <a:gridCol w="4017509">
                  <a:extLst>
                    <a:ext uri="{9D8B030D-6E8A-4147-A177-3AD203B41FA5}">
                      <a16:colId xmlns:a16="http://schemas.microsoft.com/office/drawing/2014/main" val="3054005921"/>
                    </a:ext>
                  </a:extLst>
                </a:gridCol>
              </a:tblGrid>
              <a:tr h="215701">
                <a:tc>
                  <a:txBody>
                    <a:bodyPr/>
                    <a:lstStyle/>
                    <a:p>
                      <a:pPr algn="ctr" latinLnBrk="1">
                        <a:lnSpc>
                          <a:spcPct val="114000"/>
                        </a:lnSpc>
                      </a:pPr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4000"/>
                        </a:lnSpc>
                      </a:pPr>
                      <a:r>
                        <a:rPr kumimoji="1" lang="en-US" altLang="ko-KR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Mobile</a:t>
                      </a:r>
                      <a:endParaRPr kumimoji="1" lang="ko-KR" altLang="en-US" sz="800" b="1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4000"/>
                        </a:lnSpc>
                      </a:pPr>
                      <a:r>
                        <a:rPr kumimoji="1" lang="en-US" altLang="ko-KR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Tablet</a:t>
                      </a:r>
                      <a:endParaRPr kumimoji="1" lang="ko-KR" altLang="en-US" sz="800" b="1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880510"/>
                  </a:ext>
                </a:extLst>
              </a:tr>
              <a:tr h="2473337"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14000"/>
                        </a:lnSpc>
                      </a:pPr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해상도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87313" algn="ctr" defTabSz="914400" rtl="0" eaLnBrk="1" latinLnBrk="1" hangingPunct="1">
                        <a:lnSpc>
                          <a:spcPct val="114000"/>
                        </a:lnSpc>
                        <a:buFont typeface="Wingdings" panose="05000000000000000000" pitchFamily="2" charset="2"/>
                        <a:buChar char="§"/>
                      </a:pPr>
                      <a:endParaRPr kumimoji="1" lang="en-US" altLang="ko-KR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87313" algn="ctr" defTabSz="914400" rtl="0" eaLnBrk="1" latinLnBrk="1" hangingPunct="1">
                        <a:lnSpc>
                          <a:spcPct val="114000"/>
                        </a:lnSpc>
                        <a:buFont typeface="Wingdings" panose="05000000000000000000" pitchFamily="2" charset="2"/>
                        <a:buChar char="§"/>
                      </a:pPr>
                      <a:endParaRPr kumimoji="1" lang="en-US" altLang="ko-KR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070447"/>
                  </a:ext>
                </a:extLst>
              </a:tr>
              <a:tr h="328319"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14000"/>
                        </a:lnSpc>
                      </a:pPr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분기 기준</a:t>
                      </a:r>
                      <a:endParaRPr kumimoji="1" lang="en-US" altLang="ko-KR" sz="800" b="1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2800" indent="-171450" algn="l" defTabSz="914400" rtl="0" eaLnBrk="1" latinLnBrk="1" hangingPunct="1">
                        <a:lnSpc>
                          <a:spcPct val="114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750px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이하이며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Mobile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디바이스로 판단 시 모바일 분기</a:t>
                      </a:r>
                      <a:endParaRPr kumimoji="1" lang="en-US" altLang="ko-KR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2800" indent="-171450" algn="l" defTabSz="914400" rtl="0" eaLnBrk="1" latinLnBrk="1" hangingPunct="1">
                        <a:lnSpc>
                          <a:spcPct val="114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750px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이하이며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Tablet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디바이스로 판단 시 모바일 분기</a:t>
                      </a:r>
                      <a:endParaRPr kumimoji="1" lang="en-US" altLang="ko-KR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1855623"/>
                  </a:ext>
                </a:extLst>
              </a:tr>
              <a:tr h="1601708">
                <a:tc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14000"/>
                        </a:lnSpc>
                      </a:pPr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전환</a:t>
                      </a:r>
                      <a:endParaRPr kumimoji="1" lang="en-US" altLang="ko-KR" sz="800" b="1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2800" indent="-171450" algn="l" defTabSz="914400" rtl="0" eaLnBrk="1" latinLnBrk="1" hangingPunct="1">
                        <a:lnSpc>
                          <a:spcPct val="114000"/>
                        </a:lnSpc>
                        <a:buFont typeface="Arial" panose="020B0604020202020204" pitchFamily="34" charset="0"/>
                        <a:buChar char="•"/>
                      </a:pPr>
                      <a:endParaRPr kumimoji="1" lang="en-US" altLang="ko-KR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172800" indent="-171450" algn="l" defTabSz="914400" rtl="0" eaLnBrk="1" latinLnBrk="1" hangingPunct="1">
                        <a:lnSpc>
                          <a:spcPct val="114000"/>
                        </a:lnSpc>
                        <a:buFont typeface="Arial" panose="020B0604020202020204" pitchFamily="34" charset="0"/>
                        <a:buChar char="•"/>
                      </a:pPr>
                      <a:endParaRPr kumimoji="1" lang="en-US" altLang="ko-KR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172800" indent="-171450" algn="l" defTabSz="914400" rtl="0" eaLnBrk="1" latinLnBrk="1" hangingPunct="1">
                        <a:lnSpc>
                          <a:spcPct val="114000"/>
                        </a:lnSpc>
                        <a:buFont typeface="Arial" panose="020B0604020202020204" pitchFamily="34" charset="0"/>
                        <a:buChar char="•"/>
                      </a:pPr>
                      <a:endParaRPr kumimoji="1" lang="en-US" altLang="ko-KR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172800" indent="-171450" algn="l" defTabSz="914400" rtl="0" eaLnBrk="1" latinLnBrk="1" hangingPunct="1">
                        <a:lnSpc>
                          <a:spcPct val="114000"/>
                        </a:lnSpc>
                        <a:buFont typeface="Arial" panose="020B0604020202020204" pitchFamily="34" charset="0"/>
                        <a:buChar char="•"/>
                      </a:pPr>
                      <a:endParaRPr kumimoji="1" lang="en-US" altLang="ko-KR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172800" indent="-171450" algn="l" defTabSz="914400" rtl="0" eaLnBrk="1" latinLnBrk="1" hangingPunct="1">
                        <a:lnSpc>
                          <a:spcPct val="114000"/>
                        </a:lnSpc>
                        <a:buFont typeface="Arial" panose="020B0604020202020204" pitchFamily="34" charset="0"/>
                        <a:buChar char="•"/>
                      </a:pPr>
                      <a:endParaRPr kumimoji="1" lang="en-US" altLang="ko-KR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172800" indent="-171450" algn="l" defTabSz="914400" rtl="0" eaLnBrk="1" latinLnBrk="1" hangingPunct="1">
                        <a:lnSpc>
                          <a:spcPct val="114000"/>
                        </a:lnSpc>
                        <a:buFont typeface="Arial" panose="020B0604020202020204" pitchFamily="34" charset="0"/>
                        <a:buChar char="•"/>
                      </a:pPr>
                      <a:endParaRPr kumimoji="1" lang="en-US" altLang="ko-KR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172800" indent="-171450" algn="l" defTabSz="914400" rtl="0" eaLnBrk="1" latinLnBrk="1" hangingPunct="1">
                        <a:lnSpc>
                          <a:spcPct val="114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페이지 진입 후 가로모드로 전환할 경우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b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</a:b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751px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이상이라도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Mobile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버전 화면 표시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7313" indent="-87313" algn="l" defTabSz="914400" rtl="0" eaLnBrk="1" latinLnBrk="1" hangingPunct="1">
                        <a:lnSpc>
                          <a:spcPct val="114000"/>
                        </a:lnSpc>
                        <a:buFont typeface="Wingdings" panose="05000000000000000000" pitchFamily="2" charset="2"/>
                        <a:buChar char="§"/>
                      </a:pPr>
                      <a:endParaRPr lang="en-US" altLang="ko-KR" sz="900" kern="1200" spc="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20973"/>
                  </a:ext>
                </a:extLst>
              </a:tr>
            </a:tbl>
          </a:graphicData>
        </a:graphic>
      </p:graphicFrame>
      <p:grpSp>
        <p:nvGrpSpPr>
          <p:cNvPr id="4" name="그룹 3">
            <a:extLst>
              <a:ext uri="{FF2B5EF4-FFF2-40B4-BE49-F238E27FC236}">
                <a16:creationId xmlns:a16="http://schemas.microsoft.com/office/drawing/2014/main" id="{C1455EF1-4E15-83E9-C132-2481BDA087C8}"/>
              </a:ext>
            </a:extLst>
          </p:cNvPr>
          <p:cNvGrpSpPr/>
          <p:nvPr/>
        </p:nvGrpSpPr>
        <p:grpSpPr>
          <a:xfrm>
            <a:off x="1758826" y="2371664"/>
            <a:ext cx="2585810" cy="1256585"/>
            <a:chOff x="3685591" y="2439843"/>
            <a:chExt cx="2585810" cy="1256585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A2D07F4F-FD28-BC95-D1B6-1E271DE7D8D5}"/>
                </a:ext>
              </a:extLst>
            </p:cNvPr>
            <p:cNvGrpSpPr/>
            <p:nvPr/>
          </p:nvGrpSpPr>
          <p:grpSpPr>
            <a:xfrm>
              <a:off x="3685591" y="2439843"/>
              <a:ext cx="641115" cy="1256585"/>
              <a:chOff x="3613807" y="1975027"/>
              <a:chExt cx="641115" cy="1256585"/>
            </a:xfrm>
          </p:grpSpPr>
          <p:grpSp>
            <p:nvGrpSpPr>
              <p:cNvPr id="20" name="그룹 19">
                <a:extLst>
                  <a:ext uri="{FF2B5EF4-FFF2-40B4-BE49-F238E27FC236}">
                    <a16:creationId xmlns:a16="http://schemas.microsoft.com/office/drawing/2014/main" id="{BA41A5C2-55DD-ABD9-4683-9ACBF43C0025}"/>
                  </a:ext>
                </a:extLst>
              </p:cNvPr>
              <p:cNvGrpSpPr/>
              <p:nvPr/>
            </p:nvGrpSpPr>
            <p:grpSpPr>
              <a:xfrm>
                <a:off x="3613807" y="1975027"/>
                <a:ext cx="641115" cy="1256585"/>
                <a:chOff x="3806459" y="1630851"/>
                <a:chExt cx="641115" cy="1256585"/>
              </a:xfrm>
            </p:grpSpPr>
            <p:sp>
              <p:nvSpPr>
                <p:cNvPr id="25" name="Case">
                  <a:extLst>
                    <a:ext uri="{FF2B5EF4-FFF2-40B4-BE49-F238E27FC236}">
                      <a16:creationId xmlns:a16="http://schemas.microsoft.com/office/drawing/2014/main" id="{349E0D45-7A3B-BAB4-DECB-2355359B81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806459" y="1630851"/>
                  <a:ext cx="641115" cy="1256585"/>
                </a:xfrm>
                <a:custGeom>
                  <a:avLst/>
                  <a:gdLst>
                    <a:gd name="T0" fmla="*/ 403 w 4052"/>
                    <a:gd name="T1" fmla="*/ 0 h 7922"/>
                    <a:gd name="T2" fmla="*/ 3649 w 4052"/>
                    <a:gd name="T3" fmla="*/ 0 h 7922"/>
                    <a:gd name="T4" fmla="*/ 4052 w 4052"/>
                    <a:gd name="T5" fmla="*/ 403 h 7922"/>
                    <a:gd name="T6" fmla="*/ 4052 w 4052"/>
                    <a:gd name="T7" fmla="*/ 7519 h 7922"/>
                    <a:gd name="T8" fmla="*/ 3649 w 4052"/>
                    <a:gd name="T9" fmla="*/ 7922 h 7922"/>
                    <a:gd name="T10" fmla="*/ 403 w 4052"/>
                    <a:gd name="T11" fmla="*/ 7922 h 7922"/>
                    <a:gd name="T12" fmla="*/ 0 w 4052"/>
                    <a:gd name="T13" fmla="*/ 7519 h 7922"/>
                    <a:gd name="T14" fmla="*/ 0 w 4052"/>
                    <a:gd name="T15" fmla="*/ 403 h 7922"/>
                    <a:gd name="T16" fmla="*/ 403 w 4052"/>
                    <a:gd name="T17" fmla="*/ 0 h 79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052" h="7922">
                      <a:moveTo>
                        <a:pt x="403" y="0"/>
                      </a:moveTo>
                      <a:lnTo>
                        <a:pt x="3649" y="0"/>
                      </a:lnTo>
                      <a:cubicBezTo>
                        <a:pt x="3872" y="0"/>
                        <a:pt x="4052" y="179"/>
                        <a:pt x="4052" y="403"/>
                      </a:cubicBezTo>
                      <a:lnTo>
                        <a:pt x="4052" y="7519"/>
                      </a:lnTo>
                      <a:cubicBezTo>
                        <a:pt x="4052" y="7742"/>
                        <a:pt x="3872" y="7922"/>
                        <a:pt x="3649" y="7922"/>
                      </a:cubicBezTo>
                      <a:lnTo>
                        <a:pt x="403" y="7922"/>
                      </a:lnTo>
                      <a:cubicBezTo>
                        <a:pt x="180" y="7922"/>
                        <a:pt x="0" y="7742"/>
                        <a:pt x="0" y="7519"/>
                      </a:cubicBezTo>
                      <a:lnTo>
                        <a:pt x="0" y="403"/>
                      </a:lnTo>
                      <a:cubicBezTo>
                        <a:pt x="0" y="179"/>
                        <a:pt x="180" y="0"/>
                        <a:pt x="4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sq">
                  <a:solidFill>
                    <a:srgbClr val="808080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900" b="1" spc="-60" dirty="0">
                    <a:solidFill>
                      <a:srgbClr val="5F5F5F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26" name="그룹 25">
                  <a:extLst>
                    <a:ext uri="{FF2B5EF4-FFF2-40B4-BE49-F238E27FC236}">
                      <a16:creationId xmlns:a16="http://schemas.microsoft.com/office/drawing/2014/main" id="{B860CA30-15D2-3FFE-7E05-DE7B76347D0C}"/>
                    </a:ext>
                  </a:extLst>
                </p:cNvPr>
                <p:cNvGrpSpPr/>
                <p:nvPr/>
              </p:nvGrpSpPr>
              <p:grpSpPr>
                <a:xfrm>
                  <a:off x="3831440" y="1738104"/>
                  <a:ext cx="591152" cy="39410"/>
                  <a:chOff x="3831440" y="1738104"/>
                  <a:chExt cx="591152" cy="39410"/>
                </a:xfrm>
              </p:grpSpPr>
              <p:sp>
                <p:nvSpPr>
                  <p:cNvPr id="27" name="System Bar Container">
                    <a:extLst>
                      <a:ext uri="{FF2B5EF4-FFF2-40B4-BE49-F238E27FC236}">
                        <a16:creationId xmlns:a16="http://schemas.microsoft.com/office/drawing/2014/main" id="{7205033A-2699-717D-1A74-968088EA613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31440" y="1738104"/>
                    <a:ext cx="591152" cy="39410"/>
                  </a:xfrm>
                  <a:prstGeom prst="rect">
                    <a:avLst/>
                  </a:prstGeom>
                  <a:solidFill>
                    <a:srgbClr val="000000">
                      <a:alpha val="50000"/>
                    </a:srgbClr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sz="900" spc="-60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Segoe UI" panose="020B0502040204020203" pitchFamily="34" charset="0"/>
                    </a:endParaRPr>
                  </a:p>
                </p:txBody>
              </p:sp>
              <p:sp>
                <p:nvSpPr>
                  <p:cNvPr id="28" name="Time">
                    <a:extLst>
                      <a:ext uri="{FF2B5EF4-FFF2-40B4-BE49-F238E27FC236}">
                        <a16:creationId xmlns:a16="http://schemas.microsoft.com/office/drawing/2014/main" id="{3CD4397C-27A0-BBEE-2216-465A94CC4FEA}"/>
                      </a:ext>
                    </a:extLst>
                  </p:cNvPr>
                  <p:cNvSpPr>
                    <a:spLocks noChangeAspect="1" noEditPoints="1"/>
                  </p:cNvSpPr>
                  <p:nvPr/>
                </p:nvSpPr>
                <p:spPr bwMode="auto">
                  <a:xfrm>
                    <a:off x="4356504" y="1749917"/>
                    <a:ext cx="50130" cy="15785"/>
                  </a:xfrm>
                  <a:custGeom>
                    <a:avLst/>
                    <a:gdLst>
                      <a:gd name="T0" fmla="*/ 10 w 122"/>
                      <a:gd name="T1" fmla="*/ 6 h 38"/>
                      <a:gd name="T2" fmla="*/ 14 w 122"/>
                      <a:gd name="T3" fmla="*/ 0 h 38"/>
                      <a:gd name="T4" fmla="*/ 52 w 122"/>
                      <a:gd name="T5" fmla="*/ 37 h 38"/>
                      <a:gd name="T6" fmla="*/ 40 w 122"/>
                      <a:gd name="T7" fmla="*/ 20 h 38"/>
                      <a:gd name="T8" fmla="*/ 46 w 122"/>
                      <a:gd name="T9" fmla="*/ 12 h 38"/>
                      <a:gd name="T10" fmla="*/ 44 w 122"/>
                      <a:gd name="T11" fmla="*/ 5 h 38"/>
                      <a:gd name="T12" fmla="*/ 36 w 122"/>
                      <a:gd name="T13" fmla="*/ 4 h 38"/>
                      <a:gd name="T14" fmla="*/ 32 w 122"/>
                      <a:gd name="T15" fmla="*/ 11 h 38"/>
                      <a:gd name="T16" fmla="*/ 30 w 122"/>
                      <a:gd name="T17" fmla="*/ 3 h 38"/>
                      <a:gd name="T18" fmla="*/ 44 w 122"/>
                      <a:gd name="T19" fmla="*/ 0 h 38"/>
                      <a:gd name="T20" fmla="*/ 51 w 122"/>
                      <a:gd name="T21" fmla="*/ 9 h 38"/>
                      <a:gd name="T22" fmla="*/ 46 w 122"/>
                      <a:gd name="T23" fmla="*/ 19 h 38"/>
                      <a:gd name="T24" fmla="*/ 52 w 122"/>
                      <a:gd name="T25" fmla="*/ 33 h 38"/>
                      <a:gd name="T26" fmla="*/ 58 w 122"/>
                      <a:gd name="T27" fmla="*/ 33 h 38"/>
                      <a:gd name="T28" fmla="*/ 63 w 122"/>
                      <a:gd name="T29" fmla="*/ 35 h 38"/>
                      <a:gd name="T30" fmla="*/ 58 w 122"/>
                      <a:gd name="T31" fmla="*/ 36 h 38"/>
                      <a:gd name="T32" fmla="*/ 58 w 122"/>
                      <a:gd name="T33" fmla="*/ 10 h 38"/>
                      <a:gd name="T34" fmla="*/ 63 w 122"/>
                      <a:gd name="T35" fmla="*/ 12 h 38"/>
                      <a:gd name="T36" fmla="*/ 58 w 122"/>
                      <a:gd name="T37" fmla="*/ 14 h 38"/>
                      <a:gd name="T38" fmla="*/ 80 w 122"/>
                      <a:gd name="T39" fmla="*/ 16 h 38"/>
                      <a:gd name="T40" fmla="*/ 87 w 122"/>
                      <a:gd name="T41" fmla="*/ 12 h 38"/>
                      <a:gd name="T42" fmla="*/ 81 w 122"/>
                      <a:gd name="T43" fmla="*/ 3 h 38"/>
                      <a:gd name="T44" fmla="*/ 75 w 122"/>
                      <a:gd name="T45" fmla="*/ 7 h 38"/>
                      <a:gd name="T46" fmla="*/ 70 w 122"/>
                      <a:gd name="T47" fmla="*/ 6 h 38"/>
                      <a:gd name="T48" fmla="*/ 81 w 122"/>
                      <a:gd name="T49" fmla="*/ 0 h 38"/>
                      <a:gd name="T50" fmla="*/ 91 w 122"/>
                      <a:gd name="T51" fmla="*/ 5 h 38"/>
                      <a:gd name="T52" fmla="*/ 91 w 122"/>
                      <a:gd name="T53" fmla="*/ 14 h 38"/>
                      <a:gd name="T54" fmla="*/ 89 w 122"/>
                      <a:gd name="T55" fmla="*/ 20 h 38"/>
                      <a:gd name="T56" fmla="*/ 93 w 122"/>
                      <a:gd name="T57" fmla="*/ 27 h 38"/>
                      <a:gd name="T58" fmla="*/ 85 w 122"/>
                      <a:gd name="T59" fmla="*/ 37 h 38"/>
                      <a:gd name="T60" fmla="*/ 73 w 122"/>
                      <a:gd name="T61" fmla="*/ 35 h 38"/>
                      <a:gd name="T62" fmla="*/ 74 w 122"/>
                      <a:gd name="T63" fmla="*/ 27 h 38"/>
                      <a:gd name="T64" fmla="*/ 78 w 122"/>
                      <a:gd name="T65" fmla="*/ 33 h 38"/>
                      <a:gd name="T66" fmla="*/ 86 w 122"/>
                      <a:gd name="T67" fmla="*/ 32 h 38"/>
                      <a:gd name="T68" fmla="*/ 87 w 122"/>
                      <a:gd name="T69" fmla="*/ 24 h 38"/>
                      <a:gd name="T70" fmla="*/ 80 w 122"/>
                      <a:gd name="T71" fmla="*/ 20 h 38"/>
                      <a:gd name="T72" fmla="*/ 122 w 122"/>
                      <a:gd name="T73" fmla="*/ 21 h 38"/>
                      <a:gd name="T74" fmla="*/ 115 w 122"/>
                      <a:gd name="T75" fmla="*/ 37 h 38"/>
                      <a:gd name="T76" fmla="*/ 102 w 122"/>
                      <a:gd name="T77" fmla="*/ 34 h 38"/>
                      <a:gd name="T78" fmla="*/ 99 w 122"/>
                      <a:gd name="T79" fmla="*/ 16 h 38"/>
                      <a:gd name="T80" fmla="*/ 106 w 122"/>
                      <a:gd name="T81" fmla="*/ 0 h 38"/>
                      <a:gd name="T82" fmla="*/ 119 w 122"/>
                      <a:gd name="T83" fmla="*/ 3 h 38"/>
                      <a:gd name="T84" fmla="*/ 122 w 122"/>
                      <a:gd name="T85" fmla="*/ 21 h 38"/>
                      <a:gd name="T86" fmla="*/ 116 w 122"/>
                      <a:gd name="T87" fmla="*/ 6 h 38"/>
                      <a:gd name="T88" fmla="*/ 108 w 122"/>
                      <a:gd name="T89" fmla="*/ 4 h 38"/>
                      <a:gd name="T90" fmla="*/ 104 w 122"/>
                      <a:gd name="T91" fmla="*/ 15 h 38"/>
                      <a:gd name="T92" fmla="*/ 105 w 122"/>
                      <a:gd name="T93" fmla="*/ 31 h 38"/>
                      <a:gd name="T94" fmla="*/ 114 w 122"/>
                      <a:gd name="T95" fmla="*/ 33 h 38"/>
                      <a:gd name="T96" fmla="*/ 117 w 122"/>
                      <a:gd name="T97" fmla="*/ 22 h 38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</a:cxnLst>
                    <a:rect l="0" t="0" r="r" b="b"/>
                    <a:pathLst>
                      <a:path w="122" h="38">
                        <a:moveTo>
                          <a:pt x="14" y="37"/>
                        </a:moveTo>
                        <a:cubicBezTo>
                          <a:pt x="10" y="37"/>
                          <a:pt x="10" y="37"/>
                          <a:pt x="10" y="37"/>
                        </a:cubicBezTo>
                        <a:cubicBezTo>
                          <a:pt x="10" y="6"/>
                          <a:pt x="10" y="6"/>
                          <a:pt x="10" y="6"/>
                        </a:cubicBezTo>
                        <a:cubicBezTo>
                          <a:pt x="0" y="9"/>
                          <a:pt x="0" y="9"/>
                          <a:pt x="0" y="9"/>
                        </a:cubicBezTo>
                        <a:cubicBezTo>
                          <a:pt x="0" y="5"/>
                          <a:pt x="0" y="5"/>
                          <a:pt x="0" y="5"/>
                        </a:cubicBezTo>
                        <a:cubicBezTo>
                          <a:pt x="14" y="0"/>
                          <a:pt x="14" y="0"/>
                          <a:pt x="14" y="0"/>
                        </a:cubicBezTo>
                        <a:cubicBezTo>
                          <a:pt x="14" y="0"/>
                          <a:pt x="14" y="0"/>
                          <a:pt x="14" y="0"/>
                        </a:cubicBezTo>
                        <a:lnTo>
                          <a:pt x="14" y="37"/>
                        </a:lnTo>
                        <a:close/>
                        <a:moveTo>
                          <a:pt x="52" y="37"/>
                        </a:moveTo>
                        <a:cubicBezTo>
                          <a:pt x="28" y="37"/>
                          <a:pt x="28" y="37"/>
                          <a:pt x="28" y="37"/>
                        </a:cubicBezTo>
                        <a:cubicBezTo>
                          <a:pt x="28" y="34"/>
                          <a:pt x="28" y="34"/>
                          <a:pt x="28" y="34"/>
                        </a:cubicBezTo>
                        <a:cubicBezTo>
                          <a:pt x="40" y="20"/>
                          <a:pt x="40" y="20"/>
                          <a:pt x="40" y="20"/>
                        </a:cubicBezTo>
                        <a:cubicBezTo>
                          <a:pt x="41" y="19"/>
                          <a:pt x="42" y="18"/>
                          <a:pt x="43" y="17"/>
                        </a:cubicBezTo>
                        <a:cubicBezTo>
                          <a:pt x="44" y="16"/>
                          <a:pt x="44" y="15"/>
                          <a:pt x="45" y="14"/>
                        </a:cubicBezTo>
                        <a:cubicBezTo>
                          <a:pt x="45" y="14"/>
                          <a:pt x="45" y="13"/>
                          <a:pt x="46" y="12"/>
                        </a:cubicBezTo>
                        <a:cubicBezTo>
                          <a:pt x="46" y="11"/>
                          <a:pt x="46" y="11"/>
                          <a:pt x="46" y="10"/>
                        </a:cubicBezTo>
                        <a:cubicBezTo>
                          <a:pt x="46" y="9"/>
                          <a:pt x="46" y="8"/>
                          <a:pt x="45" y="7"/>
                        </a:cubicBezTo>
                        <a:cubicBezTo>
                          <a:pt x="45" y="7"/>
                          <a:pt x="45" y="6"/>
                          <a:pt x="44" y="5"/>
                        </a:cubicBezTo>
                        <a:cubicBezTo>
                          <a:pt x="44" y="5"/>
                          <a:pt x="43" y="4"/>
                          <a:pt x="42" y="4"/>
                        </a:cubicBezTo>
                        <a:cubicBezTo>
                          <a:pt x="41" y="4"/>
                          <a:pt x="40" y="3"/>
                          <a:pt x="39" y="3"/>
                        </a:cubicBezTo>
                        <a:cubicBezTo>
                          <a:pt x="38" y="3"/>
                          <a:pt x="37" y="4"/>
                          <a:pt x="36" y="4"/>
                        </a:cubicBezTo>
                        <a:cubicBezTo>
                          <a:pt x="35" y="4"/>
                          <a:pt x="34" y="5"/>
                          <a:pt x="34" y="5"/>
                        </a:cubicBezTo>
                        <a:cubicBezTo>
                          <a:pt x="33" y="6"/>
                          <a:pt x="33" y="7"/>
                          <a:pt x="32" y="8"/>
                        </a:cubicBezTo>
                        <a:cubicBezTo>
                          <a:pt x="32" y="9"/>
                          <a:pt x="32" y="10"/>
                          <a:pt x="32" y="11"/>
                        </a:cubicBezTo>
                        <a:cubicBezTo>
                          <a:pt x="27" y="11"/>
                          <a:pt x="27" y="11"/>
                          <a:pt x="27" y="11"/>
                        </a:cubicBezTo>
                        <a:cubicBezTo>
                          <a:pt x="27" y="9"/>
                          <a:pt x="28" y="8"/>
                          <a:pt x="28" y="7"/>
                        </a:cubicBezTo>
                        <a:cubicBezTo>
                          <a:pt x="29" y="5"/>
                          <a:pt x="29" y="4"/>
                          <a:pt x="30" y="3"/>
                        </a:cubicBezTo>
                        <a:cubicBezTo>
                          <a:pt x="31" y="2"/>
                          <a:pt x="33" y="1"/>
                          <a:pt x="34" y="0"/>
                        </a:cubicBezTo>
                        <a:cubicBezTo>
                          <a:pt x="36" y="0"/>
                          <a:pt x="37" y="0"/>
                          <a:pt x="39" y="0"/>
                        </a:cubicBezTo>
                        <a:cubicBezTo>
                          <a:pt x="41" y="0"/>
                          <a:pt x="43" y="0"/>
                          <a:pt x="44" y="0"/>
                        </a:cubicBezTo>
                        <a:cubicBezTo>
                          <a:pt x="45" y="1"/>
                          <a:pt x="47" y="1"/>
                          <a:pt x="48" y="2"/>
                        </a:cubicBezTo>
                        <a:cubicBezTo>
                          <a:pt x="49" y="3"/>
                          <a:pt x="49" y="4"/>
                          <a:pt x="50" y="5"/>
                        </a:cubicBezTo>
                        <a:cubicBezTo>
                          <a:pt x="50" y="7"/>
                          <a:pt x="51" y="8"/>
                          <a:pt x="51" y="9"/>
                        </a:cubicBezTo>
                        <a:cubicBezTo>
                          <a:pt x="51" y="11"/>
                          <a:pt x="50" y="12"/>
                          <a:pt x="50" y="13"/>
                        </a:cubicBezTo>
                        <a:cubicBezTo>
                          <a:pt x="50" y="14"/>
                          <a:pt x="49" y="15"/>
                          <a:pt x="48" y="16"/>
                        </a:cubicBezTo>
                        <a:cubicBezTo>
                          <a:pt x="48" y="17"/>
                          <a:pt x="47" y="18"/>
                          <a:pt x="46" y="19"/>
                        </a:cubicBezTo>
                        <a:cubicBezTo>
                          <a:pt x="45" y="20"/>
                          <a:pt x="45" y="21"/>
                          <a:pt x="44" y="22"/>
                        </a:cubicBezTo>
                        <a:cubicBezTo>
                          <a:pt x="34" y="33"/>
                          <a:pt x="34" y="33"/>
                          <a:pt x="34" y="33"/>
                        </a:cubicBezTo>
                        <a:cubicBezTo>
                          <a:pt x="52" y="33"/>
                          <a:pt x="52" y="33"/>
                          <a:pt x="52" y="33"/>
                        </a:cubicBezTo>
                        <a:lnTo>
                          <a:pt x="52" y="37"/>
                        </a:lnTo>
                        <a:close/>
                        <a:moveTo>
                          <a:pt x="58" y="35"/>
                        </a:moveTo>
                        <a:cubicBezTo>
                          <a:pt x="58" y="34"/>
                          <a:pt x="58" y="33"/>
                          <a:pt x="58" y="33"/>
                        </a:cubicBezTo>
                        <a:cubicBezTo>
                          <a:pt x="59" y="32"/>
                          <a:pt x="59" y="32"/>
                          <a:pt x="60" y="32"/>
                        </a:cubicBezTo>
                        <a:cubicBezTo>
                          <a:pt x="61" y="32"/>
                          <a:pt x="62" y="32"/>
                          <a:pt x="63" y="33"/>
                        </a:cubicBezTo>
                        <a:cubicBezTo>
                          <a:pt x="63" y="33"/>
                          <a:pt x="63" y="34"/>
                          <a:pt x="63" y="35"/>
                        </a:cubicBezTo>
                        <a:cubicBezTo>
                          <a:pt x="63" y="35"/>
                          <a:pt x="63" y="36"/>
                          <a:pt x="63" y="36"/>
                        </a:cubicBezTo>
                        <a:cubicBezTo>
                          <a:pt x="62" y="37"/>
                          <a:pt x="61" y="37"/>
                          <a:pt x="60" y="37"/>
                        </a:cubicBezTo>
                        <a:cubicBezTo>
                          <a:pt x="59" y="37"/>
                          <a:pt x="59" y="37"/>
                          <a:pt x="58" y="36"/>
                        </a:cubicBezTo>
                        <a:cubicBezTo>
                          <a:pt x="58" y="36"/>
                          <a:pt x="58" y="35"/>
                          <a:pt x="58" y="35"/>
                        </a:cubicBezTo>
                        <a:close/>
                        <a:moveTo>
                          <a:pt x="58" y="12"/>
                        </a:moveTo>
                        <a:cubicBezTo>
                          <a:pt x="58" y="11"/>
                          <a:pt x="58" y="11"/>
                          <a:pt x="58" y="10"/>
                        </a:cubicBezTo>
                        <a:cubicBezTo>
                          <a:pt x="59" y="10"/>
                          <a:pt x="59" y="9"/>
                          <a:pt x="60" y="9"/>
                        </a:cubicBezTo>
                        <a:cubicBezTo>
                          <a:pt x="61" y="9"/>
                          <a:pt x="62" y="10"/>
                          <a:pt x="63" y="10"/>
                        </a:cubicBezTo>
                        <a:cubicBezTo>
                          <a:pt x="63" y="11"/>
                          <a:pt x="63" y="11"/>
                          <a:pt x="63" y="12"/>
                        </a:cubicBezTo>
                        <a:cubicBezTo>
                          <a:pt x="63" y="13"/>
                          <a:pt x="63" y="14"/>
                          <a:pt x="63" y="14"/>
                        </a:cubicBezTo>
                        <a:cubicBezTo>
                          <a:pt x="62" y="15"/>
                          <a:pt x="61" y="15"/>
                          <a:pt x="60" y="15"/>
                        </a:cubicBezTo>
                        <a:cubicBezTo>
                          <a:pt x="59" y="15"/>
                          <a:pt x="59" y="15"/>
                          <a:pt x="58" y="14"/>
                        </a:cubicBezTo>
                        <a:cubicBezTo>
                          <a:pt x="58" y="14"/>
                          <a:pt x="58" y="13"/>
                          <a:pt x="58" y="12"/>
                        </a:cubicBezTo>
                        <a:close/>
                        <a:moveTo>
                          <a:pt x="77" y="16"/>
                        </a:moveTo>
                        <a:cubicBezTo>
                          <a:pt x="80" y="16"/>
                          <a:pt x="80" y="16"/>
                          <a:pt x="80" y="16"/>
                        </a:cubicBezTo>
                        <a:cubicBezTo>
                          <a:pt x="81" y="16"/>
                          <a:pt x="82" y="16"/>
                          <a:pt x="83" y="16"/>
                        </a:cubicBezTo>
                        <a:cubicBezTo>
                          <a:pt x="84" y="15"/>
                          <a:pt x="85" y="15"/>
                          <a:pt x="85" y="14"/>
                        </a:cubicBezTo>
                        <a:cubicBezTo>
                          <a:pt x="86" y="14"/>
                          <a:pt x="87" y="13"/>
                          <a:pt x="87" y="12"/>
                        </a:cubicBezTo>
                        <a:cubicBezTo>
                          <a:pt x="87" y="12"/>
                          <a:pt x="87" y="11"/>
                          <a:pt x="87" y="10"/>
                        </a:cubicBezTo>
                        <a:cubicBezTo>
                          <a:pt x="87" y="8"/>
                          <a:pt x="87" y="6"/>
                          <a:pt x="86" y="5"/>
                        </a:cubicBezTo>
                        <a:cubicBezTo>
                          <a:pt x="85" y="4"/>
                          <a:pt x="83" y="3"/>
                          <a:pt x="81" y="3"/>
                        </a:cubicBezTo>
                        <a:cubicBezTo>
                          <a:pt x="80" y="3"/>
                          <a:pt x="79" y="4"/>
                          <a:pt x="78" y="4"/>
                        </a:cubicBezTo>
                        <a:cubicBezTo>
                          <a:pt x="77" y="4"/>
                          <a:pt x="77" y="5"/>
                          <a:pt x="76" y="5"/>
                        </a:cubicBezTo>
                        <a:cubicBezTo>
                          <a:pt x="75" y="6"/>
                          <a:pt x="75" y="6"/>
                          <a:pt x="75" y="7"/>
                        </a:cubicBezTo>
                        <a:cubicBezTo>
                          <a:pt x="74" y="8"/>
                          <a:pt x="74" y="9"/>
                          <a:pt x="74" y="10"/>
                        </a:cubicBezTo>
                        <a:cubicBezTo>
                          <a:pt x="69" y="10"/>
                          <a:pt x="69" y="10"/>
                          <a:pt x="69" y="10"/>
                        </a:cubicBezTo>
                        <a:cubicBezTo>
                          <a:pt x="69" y="8"/>
                          <a:pt x="70" y="7"/>
                          <a:pt x="70" y="6"/>
                        </a:cubicBezTo>
                        <a:cubicBezTo>
                          <a:pt x="71" y="5"/>
                          <a:pt x="72" y="3"/>
                          <a:pt x="73" y="3"/>
                        </a:cubicBezTo>
                        <a:cubicBezTo>
                          <a:pt x="74" y="2"/>
                          <a:pt x="75" y="1"/>
                          <a:pt x="76" y="0"/>
                        </a:cubicBezTo>
                        <a:cubicBezTo>
                          <a:pt x="78" y="0"/>
                          <a:pt x="79" y="0"/>
                          <a:pt x="81" y="0"/>
                        </a:cubicBezTo>
                        <a:cubicBezTo>
                          <a:pt x="82" y="0"/>
                          <a:pt x="84" y="0"/>
                          <a:pt x="85" y="0"/>
                        </a:cubicBezTo>
                        <a:cubicBezTo>
                          <a:pt x="87" y="1"/>
                          <a:pt x="88" y="1"/>
                          <a:pt x="89" y="2"/>
                        </a:cubicBezTo>
                        <a:cubicBezTo>
                          <a:pt x="90" y="3"/>
                          <a:pt x="91" y="4"/>
                          <a:pt x="91" y="5"/>
                        </a:cubicBezTo>
                        <a:cubicBezTo>
                          <a:pt x="92" y="7"/>
                          <a:pt x="92" y="8"/>
                          <a:pt x="92" y="10"/>
                        </a:cubicBezTo>
                        <a:cubicBezTo>
                          <a:pt x="92" y="11"/>
                          <a:pt x="92" y="11"/>
                          <a:pt x="92" y="12"/>
                        </a:cubicBezTo>
                        <a:cubicBezTo>
                          <a:pt x="91" y="13"/>
                          <a:pt x="91" y="14"/>
                          <a:pt x="91" y="14"/>
                        </a:cubicBezTo>
                        <a:cubicBezTo>
                          <a:pt x="90" y="15"/>
                          <a:pt x="90" y="16"/>
                          <a:pt x="89" y="16"/>
                        </a:cubicBezTo>
                        <a:cubicBezTo>
                          <a:pt x="88" y="17"/>
                          <a:pt x="87" y="18"/>
                          <a:pt x="86" y="18"/>
                        </a:cubicBezTo>
                        <a:cubicBezTo>
                          <a:pt x="87" y="18"/>
                          <a:pt x="88" y="19"/>
                          <a:pt x="89" y="20"/>
                        </a:cubicBezTo>
                        <a:cubicBezTo>
                          <a:pt x="90" y="20"/>
                          <a:pt x="91" y="21"/>
                          <a:pt x="91" y="22"/>
                        </a:cubicBezTo>
                        <a:cubicBezTo>
                          <a:pt x="92" y="22"/>
                          <a:pt x="92" y="23"/>
                          <a:pt x="92" y="24"/>
                        </a:cubicBezTo>
                        <a:cubicBezTo>
                          <a:pt x="92" y="25"/>
                          <a:pt x="93" y="26"/>
                          <a:pt x="93" y="27"/>
                        </a:cubicBezTo>
                        <a:cubicBezTo>
                          <a:pt x="93" y="28"/>
                          <a:pt x="92" y="30"/>
                          <a:pt x="92" y="31"/>
                        </a:cubicBezTo>
                        <a:cubicBezTo>
                          <a:pt x="91" y="33"/>
                          <a:pt x="90" y="34"/>
                          <a:pt x="89" y="35"/>
                        </a:cubicBezTo>
                        <a:cubicBezTo>
                          <a:pt x="88" y="36"/>
                          <a:pt x="87" y="36"/>
                          <a:pt x="85" y="37"/>
                        </a:cubicBezTo>
                        <a:cubicBezTo>
                          <a:pt x="84" y="37"/>
                          <a:pt x="83" y="38"/>
                          <a:pt x="81" y="38"/>
                        </a:cubicBezTo>
                        <a:cubicBezTo>
                          <a:pt x="79" y="38"/>
                          <a:pt x="78" y="37"/>
                          <a:pt x="76" y="37"/>
                        </a:cubicBezTo>
                        <a:cubicBezTo>
                          <a:pt x="75" y="36"/>
                          <a:pt x="74" y="36"/>
                          <a:pt x="73" y="35"/>
                        </a:cubicBezTo>
                        <a:cubicBezTo>
                          <a:pt x="71" y="34"/>
                          <a:pt x="71" y="33"/>
                          <a:pt x="70" y="32"/>
                        </a:cubicBezTo>
                        <a:cubicBezTo>
                          <a:pt x="69" y="30"/>
                          <a:pt x="69" y="29"/>
                          <a:pt x="69" y="27"/>
                        </a:cubicBezTo>
                        <a:cubicBezTo>
                          <a:pt x="74" y="27"/>
                          <a:pt x="74" y="27"/>
                          <a:pt x="74" y="27"/>
                        </a:cubicBezTo>
                        <a:cubicBezTo>
                          <a:pt x="74" y="28"/>
                          <a:pt x="74" y="29"/>
                          <a:pt x="74" y="30"/>
                        </a:cubicBezTo>
                        <a:cubicBezTo>
                          <a:pt x="75" y="31"/>
                          <a:pt x="75" y="31"/>
                          <a:pt x="76" y="32"/>
                        </a:cubicBezTo>
                        <a:cubicBezTo>
                          <a:pt x="76" y="32"/>
                          <a:pt x="77" y="33"/>
                          <a:pt x="78" y="33"/>
                        </a:cubicBezTo>
                        <a:cubicBezTo>
                          <a:pt x="79" y="34"/>
                          <a:pt x="80" y="34"/>
                          <a:pt x="81" y="34"/>
                        </a:cubicBezTo>
                        <a:cubicBezTo>
                          <a:pt x="82" y="34"/>
                          <a:pt x="83" y="34"/>
                          <a:pt x="84" y="33"/>
                        </a:cubicBezTo>
                        <a:cubicBezTo>
                          <a:pt x="85" y="33"/>
                          <a:pt x="85" y="33"/>
                          <a:pt x="86" y="32"/>
                        </a:cubicBezTo>
                        <a:cubicBezTo>
                          <a:pt x="87" y="31"/>
                          <a:pt x="87" y="31"/>
                          <a:pt x="87" y="30"/>
                        </a:cubicBezTo>
                        <a:cubicBezTo>
                          <a:pt x="88" y="29"/>
                          <a:pt x="88" y="28"/>
                          <a:pt x="88" y="27"/>
                        </a:cubicBezTo>
                        <a:cubicBezTo>
                          <a:pt x="88" y="26"/>
                          <a:pt x="88" y="25"/>
                          <a:pt x="87" y="24"/>
                        </a:cubicBezTo>
                        <a:cubicBezTo>
                          <a:pt x="87" y="23"/>
                          <a:pt x="86" y="22"/>
                          <a:pt x="86" y="22"/>
                        </a:cubicBezTo>
                        <a:cubicBezTo>
                          <a:pt x="85" y="21"/>
                          <a:pt x="84" y="21"/>
                          <a:pt x="83" y="20"/>
                        </a:cubicBezTo>
                        <a:cubicBezTo>
                          <a:pt x="82" y="20"/>
                          <a:pt x="81" y="20"/>
                          <a:pt x="80" y="20"/>
                        </a:cubicBezTo>
                        <a:cubicBezTo>
                          <a:pt x="77" y="20"/>
                          <a:pt x="77" y="20"/>
                          <a:pt x="77" y="20"/>
                        </a:cubicBezTo>
                        <a:lnTo>
                          <a:pt x="77" y="16"/>
                        </a:lnTo>
                        <a:close/>
                        <a:moveTo>
                          <a:pt x="122" y="21"/>
                        </a:moveTo>
                        <a:cubicBezTo>
                          <a:pt x="122" y="24"/>
                          <a:pt x="122" y="27"/>
                          <a:pt x="121" y="29"/>
                        </a:cubicBezTo>
                        <a:cubicBezTo>
                          <a:pt x="121" y="31"/>
                          <a:pt x="120" y="33"/>
                          <a:pt x="119" y="34"/>
                        </a:cubicBezTo>
                        <a:cubicBezTo>
                          <a:pt x="118" y="35"/>
                          <a:pt x="117" y="36"/>
                          <a:pt x="115" y="37"/>
                        </a:cubicBezTo>
                        <a:cubicBezTo>
                          <a:pt x="114" y="37"/>
                          <a:pt x="112" y="38"/>
                          <a:pt x="111" y="38"/>
                        </a:cubicBezTo>
                        <a:cubicBezTo>
                          <a:pt x="109" y="38"/>
                          <a:pt x="107" y="37"/>
                          <a:pt x="106" y="37"/>
                        </a:cubicBezTo>
                        <a:cubicBezTo>
                          <a:pt x="104" y="36"/>
                          <a:pt x="103" y="35"/>
                          <a:pt x="102" y="34"/>
                        </a:cubicBezTo>
                        <a:cubicBezTo>
                          <a:pt x="101" y="33"/>
                          <a:pt x="100" y="31"/>
                          <a:pt x="100" y="29"/>
                        </a:cubicBezTo>
                        <a:cubicBezTo>
                          <a:pt x="99" y="27"/>
                          <a:pt x="99" y="24"/>
                          <a:pt x="99" y="21"/>
                        </a:cubicBezTo>
                        <a:cubicBezTo>
                          <a:pt x="99" y="16"/>
                          <a:pt x="99" y="16"/>
                          <a:pt x="99" y="16"/>
                        </a:cubicBezTo>
                        <a:cubicBezTo>
                          <a:pt x="99" y="13"/>
                          <a:pt x="99" y="10"/>
                          <a:pt x="100" y="8"/>
                        </a:cubicBezTo>
                        <a:cubicBezTo>
                          <a:pt x="100" y="6"/>
                          <a:pt x="101" y="4"/>
                          <a:pt x="102" y="3"/>
                        </a:cubicBezTo>
                        <a:cubicBezTo>
                          <a:pt x="103" y="2"/>
                          <a:pt x="104" y="1"/>
                          <a:pt x="106" y="0"/>
                        </a:cubicBezTo>
                        <a:cubicBezTo>
                          <a:pt x="107" y="0"/>
                          <a:pt x="109" y="0"/>
                          <a:pt x="110" y="0"/>
                        </a:cubicBezTo>
                        <a:cubicBezTo>
                          <a:pt x="112" y="0"/>
                          <a:pt x="114" y="0"/>
                          <a:pt x="115" y="0"/>
                        </a:cubicBezTo>
                        <a:cubicBezTo>
                          <a:pt x="117" y="1"/>
                          <a:pt x="118" y="2"/>
                          <a:pt x="119" y="3"/>
                        </a:cubicBezTo>
                        <a:cubicBezTo>
                          <a:pt x="120" y="4"/>
                          <a:pt x="121" y="6"/>
                          <a:pt x="121" y="8"/>
                        </a:cubicBezTo>
                        <a:cubicBezTo>
                          <a:pt x="122" y="10"/>
                          <a:pt x="122" y="13"/>
                          <a:pt x="122" y="16"/>
                        </a:cubicBezTo>
                        <a:lnTo>
                          <a:pt x="122" y="21"/>
                        </a:lnTo>
                        <a:close/>
                        <a:moveTo>
                          <a:pt x="117" y="15"/>
                        </a:moveTo>
                        <a:cubicBezTo>
                          <a:pt x="117" y="13"/>
                          <a:pt x="117" y="11"/>
                          <a:pt x="117" y="10"/>
                        </a:cubicBezTo>
                        <a:cubicBezTo>
                          <a:pt x="117" y="8"/>
                          <a:pt x="116" y="7"/>
                          <a:pt x="116" y="6"/>
                        </a:cubicBezTo>
                        <a:cubicBezTo>
                          <a:pt x="115" y="5"/>
                          <a:pt x="114" y="4"/>
                          <a:pt x="114" y="4"/>
                        </a:cubicBezTo>
                        <a:cubicBezTo>
                          <a:pt x="113" y="4"/>
                          <a:pt x="112" y="3"/>
                          <a:pt x="110" y="3"/>
                        </a:cubicBezTo>
                        <a:cubicBezTo>
                          <a:pt x="109" y="3"/>
                          <a:pt x="108" y="4"/>
                          <a:pt x="108" y="4"/>
                        </a:cubicBezTo>
                        <a:cubicBezTo>
                          <a:pt x="107" y="4"/>
                          <a:pt x="106" y="5"/>
                          <a:pt x="105" y="6"/>
                        </a:cubicBezTo>
                        <a:cubicBezTo>
                          <a:pt x="105" y="7"/>
                          <a:pt x="104" y="8"/>
                          <a:pt x="104" y="10"/>
                        </a:cubicBezTo>
                        <a:cubicBezTo>
                          <a:pt x="104" y="11"/>
                          <a:pt x="104" y="13"/>
                          <a:pt x="104" y="15"/>
                        </a:cubicBezTo>
                        <a:cubicBezTo>
                          <a:pt x="104" y="22"/>
                          <a:pt x="104" y="22"/>
                          <a:pt x="104" y="22"/>
                        </a:cubicBezTo>
                        <a:cubicBezTo>
                          <a:pt x="104" y="24"/>
                          <a:pt x="104" y="26"/>
                          <a:pt x="104" y="27"/>
                        </a:cubicBezTo>
                        <a:cubicBezTo>
                          <a:pt x="104" y="29"/>
                          <a:pt x="105" y="30"/>
                          <a:pt x="105" y="31"/>
                        </a:cubicBezTo>
                        <a:cubicBezTo>
                          <a:pt x="106" y="32"/>
                          <a:pt x="107" y="33"/>
                          <a:pt x="108" y="33"/>
                        </a:cubicBezTo>
                        <a:cubicBezTo>
                          <a:pt x="108" y="33"/>
                          <a:pt x="109" y="34"/>
                          <a:pt x="111" y="34"/>
                        </a:cubicBezTo>
                        <a:cubicBezTo>
                          <a:pt x="112" y="34"/>
                          <a:pt x="113" y="33"/>
                          <a:pt x="114" y="33"/>
                        </a:cubicBezTo>
                        <a:cubicBezTo>
                          <a:pt x="114" y="33"/>
                          <a:pt x="115" y="32"/>
                          <a:pt x="116" y="31"/>
                        </a:cubicBezTo>
                        <a:cubicBezTo>
                          <a:pt x="116" y="30"/>
                          <a:pt x="117" y="29"/>
                          <a:pt x="117" y="27"/>
                        </a:cubicBezTo>
                        <a:cubicBezTo>
                          <a:pt x="117" y="26"/>
                          <a:pt x="117" y="24"/>
                          <a:pt x="117" y="22"/>
                        </a:cubicBezTo>
                        <a:lnTo>
                          <a:pt x="117" y="15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sz="900" spc="-60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Segoe UI" panose="020B0502040204020203" pitchFamily="34" charset="0"/>
                    </a:endParaRPr>
                  </a:p>
                </p:txBody>
              </p:sp>
              <p:sp>
                <p:nvSpPr>
                  <p:cNvPr id="29" name="Battery Part 1">
                    <a:extLst>
                      <a:ext uri="{FF2B5EF4-FFF2-40B4-BE49-F238E27FC236}">
                        <a16:creationId xmlns:a16="http://schemas.microsoft.com/office/drawing/2014/main" id="{A948FA66-DD66-737A-1D66-5B52581AAC6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327450" y="1747044"/>
                    <a:ext cx="13123" cy="11893"/>
                  </a:xfrm>
                  <a:custGeom>
                    <a:avLst/>
                    <a:gdLst>
                      <a:gd name="T0" fmla="*/ 282 w 282"/>
                      <a:gd name="T1" fmla="*/ 76 h 252"/>
                      <a:gd name="T2" fmla="*/ 245 w 282"/>
                      <a:gd name="T3" fmla="*/ 46 h 252"/>
                      <a:gd name="T4" fmla="*/ 197 w 282"/>
                      <a:gd name="T5" fmla="*/ 46 h 252"/>
                      <a:gd name="T6" fmla="*/ 197 w 282"/>
                      <a:gd name="T7" fmla="*/ 0 h 252"/>
                      <a:gd name="T8" fmla="*/ 85 w 282"/>
                      <a:gd name="T9" fmla="*/ 0 h 252"/>
                      <a:gd name="T10" fmla="*/ 85 w 282"/>
                      <a:gd name="T11" fmla="*/ 46 h 252"/>
                      <a:gd name="T12" fmla="*/ 37 w 282"/>
                      <a:gd name="T13" fmla="*/ 46 h 252"/>
                      <a:gd name="T14" fmla="*/ 0 w 282"/>
                      <a:gd name="T15" fmla="*/ 76 h 252"/>
                      <a:gd name="T16" fmla="*/ 0 w 282"/>
                      <a:gd name="T17" fmla="*/ 252 h 252"/>
                      <a:gd name="T18" fmla="*/ 282 w 282"/>
                      <a:gd name="T19" fmla="*/ 252 h 252"/>
                      <a:gd name="T20" fmla="*/ 282 w 282"/>
                      <a:gd name="T21" fmla="*/ 76 h 2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</a:cxnLst>
                    <a:rect l="0" t="0" r="r" b="b"/>
                    <a:pathLst>
                      <a:path w="282" h="252">
                        <a:moveTo>
                          <a:pt x="282" y="76"/>
                        </a:moveTo>
                        <a:cubicBezTo>
                          <a:pt x="282" y="59"/>
                          <a:pt x="265" y="46"/>
                          <a:pt x="245" y="46"/>
                        </a:cubicBezTo>
                        <a:lnTo>
                          <a:pt x="197" y="46"/>
                        </a:lnTo>
                        <a:lnTo>
                          <a:pt x="197" y="0"/>
                        </a:lnTo>
                        <a:lnTo>
                          <a:pt x="85" y="0"/>
                        </a:lnTo>
                        <a:lnTo>
                          <a:pt x="85" y="46"/>
                        </a:lnTo>
                        <a:lnTo>
                          <a:pt x="37" y="46"/>
                        </a:lnTo>
                        <a:cubicBezTo>
                          <a:pt x="17" y="46"/>
                          <a:pt x="0" y="59"/>
                          <a:pt x="0" y="76"/>
                        </a:cubicBezTo>
                        <a:lnTo>
                          <a:pt x="0" y="252"/>
                        </a:lnTo>
                        <a:lnTo>
                          <a:pt x="282" y="252"/>
                        </a:lnTo>
                        <a:lnTo>
                          <a:pt x="282" y="76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30000"/>
                    </a:srgbClr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sz="900" spc="-60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Segoe UI" panose="020B0502040204020203" pitchFamily="34" charset="0"/>
                    </a:endParaRPr>
                  </a:p>
                </p:txBody>
              </p:sp>
              <p:sp>
                <p:nvSpPr>
                  <p:cNvPr id="30" name="Battery Part 2">
                    <a:extLst>
                      <a:ext uri="{FF2B5EF4-FFF2-40B4-BE49-F238E27FC236}">
                        <a16:creationId xmlns:a16="http://schemas.microsoft.com/office/drawing/2014/main" id="{83AC3C35-CE32-FBE6-9A26-24E74A3497A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327450" y="1758937"/>
                    <a:ext cx="13123" cy="9637"/>
                  </a:xfrm>
                  <a:custGeom>
                    <a:avLst/>
                    <a:gdLst>
                      <a:gd name="T0" fmla="*/ 0 w 282"/>
                      <a:gd name="T1" fmla="*/ 0 h 206"/>
                      <a:gd name="T2" fmla="*/ 0 w 282"/>
                      <a:gd name="T3" fmla="*/ 176 h 206"/>
                      <a:gd name="T4" fmla="*/ 37 w 282"/>
                      <a:gd name="T5" fmla="*/ 206 h 206"/>
                      <a:gd name="T6" fmla="*/ 244 w 282"/>
                      <a:gd name="T7" fmla="*/ 206 h 206"/>
                      <a:gd name="T8" fmla="*/ 282 w 282"/>
                      <a:gd name="T9" fmla="*/ 176 h 206"/>
                      <a:gd name="T10" fmla="*/ 282 w 282"/>
                      <a:gd name="T11" fmla="*/ 0 h 206"/>
                      <a:gd name="T12" fmla="*/ 0 w 282"/>
                      <a:gd name="T13" fmla="*/ 0 h 20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282" h="206">
                        <a:moveTo>
                          <a:pt x="0" y="0"/>
                        </a:moveTo>
                        <a:lnTo>
                          <a:pt x="0" y="176"/>
                        </a:lnTo>
                        <a:cubicBezTo>
                          <a:pt x="0" y="193"/>
                          <a:pt x="17" y="206"/>
                          <a:pt x="37" y="206"/>
                        </a:cubicBezTo>
                        <a:lnTo>
                          <a:pt x="244" y="206"/>
                        </a:lnTo>
                        <a:cubicBezTo>
                          <a:pt x="265" y="206"/>
                          <a:pt x="282" y="193"/>
                          <a:pt x="282" y="176"/>
                        </a:cubicBezTo>
                        <a:lnTo>
                          <a:pt x="282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90000"/>
                    </a:srgbClr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sz="900" spc="-60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Segoe UI" panose="020B0502040204020203" pitchFamily="34" charset="0"/>
                    </a:endParaRPr>
                  </a:p>
                </p:txBody>
              </p:sp>
              <p:sp>
                <p:nvSpPr>
                  <p:cNvPr id="31" name="Signal Strength Part 1">
                    <a:extLst>
                      <a:ext uri="{FF2B5EF4-FFF2-40B4-BE49-F238E27FC236}">
                        <a16:creationId xmlns:a16="http://schemas.microsoft.com/office/drawing/2014/main" id="{5124E10B-F2BC-0A10-611C-4D9886A28BA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296488" y="1747864"/>
                    <a:ext cx="7997" cy="19890"/>
                  </a:xfrm>
                  <a:custGeom>
                    <a:avLst/>
                    <a:gdLst>
                      <a:gd name="T0" fmla="*/ 39 w 39"/>
                      <a:gd name="T1" fmla="*/ 0 h 97"/>
                      <a:gd name="T2" fmla="*/ 0 w 39"/>
                      <a:gd name="T3" fmla="*/ 39 h 97"/>
                      <a:gd name="T4" fmla="*/ 0 w 39"/>
                      <a:gd name="T5" fmla="*/ 97 h 97"/>
                      <a:gd name="T6" fmla="*/ 39 w 39"/>
                      <a:gd name="T7" fmla="*/ 97 h 97"/>
                      <a:gd name="T8" fmla="*/ 39 w 39"/>
                      <a:gd name="T9" fmla="*/ 0 h 97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9" h="97">
                        <a:moveTo>
                          <a:pt x="39" y="0"/>
                        </a:moveTo>
                        <a:lnTo>
                          <a:pt x="0" y="39"/>
                        </a:lnTo>
                        <a:lnTo>
                          <a:pt x="0" y="97"/>
                        </a:lnTo>
                        <a:lnTo>
                          <a:pt x="39" y="97"/>
                        </a:lnTo>
                        <a:lnTo>
                          <a:pt x="39" y="0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30000"/>
                    </a:srgbClr>
                  </a:solidFill>
                  <a:ln w="9525">
                    <a:noFill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sz="900" spc="-60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Segoe UI" panose="020B0502040204020203" pitchFamily="34" charset="0"/>
                    </a:endParaRPr>
                  </a:p>
                </p:txBody>
              </p:sp>
              <p:sp>
                <p:nvSpPr>
                  <p:cNvPr id="224" name="Signal Strength Part 2">
                    <a:extLst>
                      <a:ext uri="{FF2B5EF4-FFF2-40B4-BE49-F238E27FC236}">
                        <a16:creationId xmlns:a16="http://schemas.microsoft.com/office/drawing/2014/main" id="{676D6DD3-8F7D-7D04-A769-C05F867C095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284800" y="1755861"/>
                    <a:ext cx="11688" cy="11893"/>
                  </a:xfrm>
                  <a:custGeom>
                    <a:avLst/>
                    <a:gdLst>
                      <a:gd name="T0" fmla="*/ 0 w 254"/>
                      <a:gd name="T1" fmla="*/ 254 h 254"/>
                      <a:gd name="T2" fmla="*/ 254 w 254"/>
                      <a:gd name="T3" fmla="*/ 254 h 254"/>
                      <a:gd name="T4" fmla="*/ 254 w 254"/>
                      <a:gd name="T5" fmla="*/ 0 h 254"/>
                      <a:gd name="T6" fmla="*/ 0 w 254"/>
                      <a:gd name="T7" fmla="*/ 254 h 254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54" h="254">
                        <a:moveTo>
                          <a:pt x="0" y="254"/>
                        </a:moveTo>
                        <a:lnTo>
                          <a:pt x="254" y="254"/>
                        </a:lnTo>
                        <a:lnTo>
                          <a:pt x="254" y="0"/>
                        </a:lnTo>
                        <a:lnTo>
                          <a:pt x="0" y="254"/>
                        </a:lnTo>
                        <a:close/>
                      </a:path>
                    </a:pathLst>
                  </a:custGeom>
                  <a:solidFill>
                    <a:srgbClr val="FFFFFF">
                      <a:alpha val="90000"/>
                    </a:srgbClr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sz="900" spc="-60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Segoe UI" panose="020B0502040204020203" pitchFamily="34" charset="0"/>
                    </a:endParaRPr>
                  </a:p>
                </p:txBody>
              </p:sp>
              <p:sp>
                <p:nvSpPr>
                  <p:cNvPr id="225" name="WiFi Part 1">
                    <a:extLst>
                      <a:ext uri="{FF2B5EF4-FFF2-40B4-BE49-F238E27FC236}">
                        <a16:creationId xmlns:a16="http://schemas.microsoft.com/office/drawing/2014/main" id="{F7E3588E-1A59-A9CB-2C36-C17C2C65EB5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243585" y="1748582"/>
                    <a:ext cx="23171" cy="8202"/>
                  </a:xfrm>
                  <a:custGeom>
                    <a:avLst/>
                    <a:gdLst>
                      <a:gd name="T0" fmla="*/ 248 w 496"/>
                      <a:gd name="T1" fmla="*/ 0 h 175"/>
                      <a:gd name="T2" fmla="*/ 0 w 496"/>
                      <a:gd name="T3" fmla="*/ 86 h 175"/>
                      <a:gd name="T4" fmla="*/ 71 w 496"/>
                      <a:gd name="T5" fmla="*/ 175 h 175"/>
                      <a:gd name="T6" fmla="*/ 248 w 496"/>
                      <a:gd name="T7" fmla="*/ 113 h 175"/>
                      <a:gd name="T8" fmla="*/ 425 w 496"/>
                      <a:gd name="T9" fmla="*/ 175 h 175"/>
                      <a:gd name="T10" fmla="*/ 496 w 496"/>
                      <a:gd name="T11" fmla="*/ 86 h 175"/>
                      <a:gd name="T12" fmla="*/ 248 w 496"/>
                      <a:gd name="T13" fmla="*/ 0 h 17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496" h="175">
                        <a:moveTo>
                          <a:pt x="248" y="0"/>
                        </a:moveTo>
                        <a:cubicBezTo>
                          <a:pt x="104" y="0"/>
                          <a:pt x="10" y="79"/>
                          <a:pt x="0" y="86"/>
                        </a:cubicBezTo>
                        <a:lnTo>
                          <a:pt x="71" y="175"/>
                        </a:lnTo>
                        <a:cubicBezTo>
                          <a:pt x="80" y="168"/>
                          <a:pt x="147" y="113"/>
                          <a:pt x="248" y="113"/>
                        </a:cubicBezTo>
                        <a:cubicBezTo>
                          <a:pt x="348" y="113"/>
                          <a:pt x="416" y="168"/>
                          <a:pt x="425" y="175"/>
                        </a:cubicBezTo>
                        <a:lnTo>
                          <a:pt x="496" y="86"/>
                        </a:lnTo>
                        <a:cubicBezTo>
                          <a:pt x="487" y="79"/>
                          <a:pt x="391" y="0"/>
                          <a:pt x="248" y="0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30000"/>
                    </a:srgbClr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sz="900" spc="-60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Segoe UI" panose="020B0502040204020203" pitchFamily="34" charset="0"/>
                    </a:endParaRPr>
                  </a:p>
                </p:txBody>
              </p:sp>
              <p:sp>
                <p:nvSpPr>
                  <p:cNvPr id="228" name="WiFi Part 2">
                    <a:extLst>
                      <a:ext uri="{FF2B5EF4-FFF2-40B4-BE49-F238E27FC236}">
                        <a16:creationId xmlns:a16="http://schemas.microsoft.com/office/drawing/2014/main" id="{49423229-E20A-BF14-E8AF-144E37EBD2E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246866" y="1753913"/>
                    <a:ext cx="16609" cy="13123"/>
                  </a:xfrm>
                  <a:custGeom>
                    <a:avLst/>
                    <a:gdLst>
                      <a:gd name="T0" fmla="*/ 0 w 354"/>
                      <a:gd name="T1" fmla="*/ 62 h 282"/>
                      <a:gd name="T2" fmla="*/ 177 w 354"/>
                      <a:gd name="T3" fmla="*/ 282 h 282"/>
                      <a:gd name="T4" fmla="*/ 177 w 354"/>
                      <a:gd name="T5" fmla="*/ 282 h 282"/>
                      <a:gd name="T6" fmla="*/ 177 w 354"/>
                      <a:gd name="T7" fmla="*/ 282 h 282"/>
                      <a:gd name="T8" fmla="*/ 354 w 354"/>
                      <a:gd name="T9" fmla="*/ 62 h 282"/>
                      <a:gd name="T10" fmla="*/ 177 w 354"/>
                      <a:gd name="T11" fmla="*/ 0 h 282"/>
                      <a:gd name="T12" fmla="*/ 0 w 354"/>
                      <a:gd name="T13" fmla="*/ 62 h 28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</a:cxnLst>
                    <a:rect l="0" t="0" r="r" b="b"/>
                    <a:pathLst>
                      <a:path w="354" h="282">
                        <a:moveTo>
                          <a:pt x="0" y="62"/>
                        </a:moveTo>
                        <a:lnTo>
                          <a:pt x="177" y="282"/>
                        </a:lnTo>
                        <a:lnTo>
                          <a:pt x="177" y="282"/>
                        </a:lnTo>
                        <a:lnTo>
                          <a:pt x="177" y="282"/>
                        </a:lnTo>
                        <a:lnTo>
                          <a:pt x="354" y="62"/>
                        </a:lnTo>
                        <a:cubicBezTo>
                          <a:pt x="345" y="55"/>
                          <a:pt x="278" y="0"/>
                          <a:pt x="177" y="0"/>
                        </a:cubicBezTo>
                        <a:cubicBezTo>
                          <a:pt x="77" y="0"/>
                          <a:pt x="9" y="55"/>
                          <a:pt x="0" y="62"/>
                        </a:cubicBezTo>
                        <a:close/>
                      </a:path>
                    </a:pathLst>
                  </a:custGeom>
                  <a:solidFill>
                    <a:srgbClr val="FFFFFF">
                      <a:alpha val="90000"/>
                    </a:srgbClr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sz="900" spc="-60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Segoe UI" panose="020B0502040204020203" pitchFamily="34" charset="0"/>
                    </a:endParaRPr>
                  </a:p>
                </p:txBody>
              </p:sp>
            </p:grpSp>
          </p:grpSp>
          <p:sp>
            <p:nvSpPr>
              <p:cNvPr id="23" name="직사각형 22">
                <a:extLst>
                  <a:ext uri="{FF2B5EF4-FFF2-40B4-BE49-F238E27FC236}">
                    <a16:creationId xmlns:a16="http://schemas.microsoft.com/office/drawing/2014/main" id="{AEB175BA-37BB-0E7E-0E6C-8DEE6CB8971E}"/>
                  </a:ext>
                </a:extLst>
              </p:cNvPr>
              <p:cNvSpPr/>
              <p:nvPr/>
            </p:nvSpPr>
            <p:spPr>
              <a:xfrm>
                <a:off x="3649114" y="2169306"/>
                <a:ext cx="570500" cy="922095"/>
              </a:xfrm>
              <a:prstGeom prst="rect">
                <a:avLst/>
              </a:prstGeom>
              <a:pattFill prst="wdUpDiag">
                <a:fgClr>
                  <a:schemeClr val="accent5">
                    <a:lumMod val="20000"/>
                    <a:lumOff val="80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16" name="텍스트 개체 틀 5">
              <a:extLst>
                <a:ext uri="{FF2B5EF4-FFF2-40B4-BE49-F238E27FC236}">
                  <a16:creationId xmlns:a16="http://schemas.microsoft.com/office/drawing/2014/main" id="{829AED68-792E-BB1F-8A8C-264F39F66FF0}"/>
                </a:ext>
              </a:extLst>
            </p:cNvPr>
            <p:cNvSpPr txBox="1">
              <a:spLocks/>
            </p:cNvSpPr>
            <p:nvPr/>
          </p:nvSpPr>
          <p:spPr>
            <a:xfrm>
              <a:off x="4490504" y="2756286"/>
              <a:ext cx="1780897" cy="62369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defPPr>
                <a:defRPr lang="en-US"/>
              </a:defPPr>
              <a:lvl1pPr fontAlgn="base" latinLnBrk="1">
                <a:spcBef>
                  <a:spcPct val="0"/>
                </a:spcBef>
                <a:spcAft>
                  <a:spcPct val="0"/>
                </a:spcAft>
                <a:defRPr kumimoji="1" sz="1050" kern="0" spc="-60"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latin typeface="굴림" pitchFamily="50" charset="-127"/>
                  <a:ea typeface="굴림" pitchFamily="50" charset="-127"/>
                </a:defRPr>
              </a:lvl2pPr>
              <a:lvl3pPr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latin typeface="굴림" pitchFamily="50" charset="-127"/>
                  <a:ea typeface="굴림" pitchFamily="50" charset="-127"/>
                </a:defRPr>
              </a:lvl3pPr>
              <a:lvl4pPr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latin typeface="굴림" pitchFamily="50" charset="-127"/>
                  <a:ea typeface="굴림" pitchFamily="50" charset="-127"/>
                </a:defRPr>
              </a:lvl4pPr>
              <a:lvl5pPr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latin typeface="굴림" pitchFamily="50" charset="-127"/>
                  <a:ea typeface="굴림" pitchFamily="50" charset="-127"/>
                </a:defRPr>
              </a:lvl5pPr>
              <a:lvl6pPr defTabSz="914400" latinLnBrk="1">
                <a:defRPr kumimoji="1">
                  <a:latin typeface="굴림" pitchFamily="50" charset="-127"/>
                  <a:ea typeface="굴림" pitchFamily="50" charset="-127"/>
                </a:defRPr>
              </a:lvl6pPr>
              <a:lvl7pPr defTabSz="914400" latinLnBrk="1">
                <a:defRPr kumimoji="1">
                  <a:latin typeface="굴림" pitchFamily="50" charset="-127"/>
                  <a:ea typeface="굴림" pitchFamily="50" charset="-127"/>
                </a:defRPr>
              </a:lvl7pPr>
              <a:lvl8pPr defTabSz="914400" latinLnBrk="1">
                <a:defRPr kumimoji="1">
                  <a:latin typeface="굴림" pitchFamily="50" charset="-127"/>
                  <a:ea typeface="굴림" pitchFamily="50" charset="-127"/>
                </a:defRPr>
              </a:lvl8pPr>
              <a:lvl9pPr defTabSz="914400" latinLnBrk="1">
                <a:defRPr kumimoji="1">
                  <a:latin typeface="굴림" pitchFamily="50" charset="-127"/>
                  <a:ea typeface="굴림" pitchFamily="50" charset="-127"/>
                </a:defRPr>
              </a:lvl9pPr>
            </a:lstStyle>
            <a:p>
              <a:pPr marL="171450" indent="-17145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ko-KR" altLang="en-US" sz="800" kern="1200" dirty="0">
                  <a:ln>
                    <a:solidFill>
                      <a:schemeClr val="tx1">
                        <a:alpha val="0"/>
                      </a:schemeClr>
                    </a:solidFill>
                  </a:ln>
                </a:rPr>
                <a:t>세로모드 기준 </a:t>
              </a:r>
              <a:r>
                <a:rPr lang="en-US" altLang="ko-KR" sz="800" kern="1200" dirty="0">
                  <a:ln>
                    <a:solidFill>
                      <a:schemeClr val="tx1">
                        <a:alpha val="0"/>
                      </a:schemeClr>
                    </a:solidFill>
                  </a:ln>
                </a:rPr>
                <a:t>750px(</a:t>
              </a:r>
              <a:r>
                <a:rPr lang="ko-KR" altLang="en-US" sz="800" kern="1200" dirty="0">
                  <a:ln>
                    <a:solidFill>
                      <a:schemeClr val="tx1">
                        <a:alpha val="0"/>
                      </a:schemeClr>
                    </a:solidFill>
                  </a:ln>
                </a:rPr>
                <a:t>최저</a:t>
              </a:r>
              <a:r>
                <a:rPr lang="en-US" altLang="ko-KR" sz="800" kern="1200" dirty="0">
                  <a:ln>
                    <a:solidFill>
                      <a:schemeClr val="tx1">
                        <a:alpha val="0"/>
                      </a:schemeClr>
                    </a:solidFill>
                  </a:ln>
                </a:rPr>
                <a:t>)</a:t>
              </a:r>
            </a:p>
            <a:p>
              <a:pPr marL="171450" indent="-17145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ko-KR" altLang="en-US" sz="800" kern="1200" dirty="0">
                  <a:ln>
                    <a:solidFill>
                      <a:schemeClr val="tx1">
                        <a:alpha val="0"/>
                      </a:schemeClr>
                    </a:solidFill>
                  </a:ln>
                </a:rPr>
                <a:t>최적 해상도 </a:t>
              </a:r>
              <a:r>
                <a:rPr lang="en-US" altLang="ko-KR" sz="800" kern="1200" dirty="0">
                  <a:ln>
                    <a:solidFill>
                      <a:schemeClr val="tx1">
                        <a:alpha val="0"/>
                      </a:schemeClr>
                    </a:solidFill>
                  </a:ln>
                </a:rPr>
                <a:t>360px</a:t>
              </a:r>
            </a:p>
            <a:p>
              <a:pPr marL="171450" indent="-17145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ko-KR" altLang="en-US" sz="800" kern="1200" dirty="0">
                  <a:ln>
                    <a:solidFill>
                      <a:schemeClr val="tx1">
                        <a:alpha val="0"/>
                      </a:schemeClr>
                    </a:solidFill>
                  </a:ln>
                </a:rPr>
                <a:t>가로 </a:t>
              </a:r>
              <a:r>
                <a:rPr lang="en-US" altLang="ko-KR" sz="800" kern="1200" dirty="0">
                  <a:ln>
                    <a:solidFill>
                      <a:schemeClr val="tx1">
                        <a:alpha val="0"/>
                      </a:schemeClr>
                    </a:solidFill>
                  </a:ln>
                </a:rPr>
                <a:t>100% </a:t>
              </a:r>
              <a:r>
                <a:rPr lang="ko-KR" altLang="en-US" sz="800" kern="1200" dirty="0">
                  <a:ln>
                    <a:solidFill>
                      <a:schemeClr val="tx1">
                        <a:alpha val="0"/>
                      </a:schemeClr>
                    </a:solidFill>
                  </a:ln>
                </a:rPr>
                <a:t>해상도 적용</a:t>
              </a:r>
              <a:endParaRPr lang="en-US" altLang="ko-KR" sz="800" kern="1200" dirty="0">
                <a:ln>
                  <a:solidFill>
                    <a:schemeClr val="tx1">
                      <a:alpha val="0"/>
                    </a:schemeClr>
                  </a:solidFill>
                </a:ln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D191869A-9E76-29CB-104F-8A578855D7BD}"/>
              </a:ext>
            </a:extLst>
          </p:cNvPr>
          <p:cNvGrpSpPr/>
          <p:nvPr/>
        </p:nvGrpSpPr>
        <p:grpSpPr>
          <a:xfrm>
            <a:off x="5642574" y="2447623"/>
            <a:ext cx="2870530" cy="1241802"/>
            <a:chOff x="5198689" y="2447623"/>
            <a:chExt cx="2870530" cy="1241802"/>
          </a:xfrm>
        </p:grpSpPr>
        <p:grpSp>
          <p:nvGrpSpPr>
            <p:cNvPr id="232" name="그룹 231">
              <a:extLst>
                <a:ext uri="{FF2B5EF4-FFF2-40B4-BE49-F238E27FC236}">
                  <a16:creationId xmlns:a16="http://schemas.microsoft.com/office/drawing/2014/main" id="{13579843-377F-1320-4E1C-DF97C51D0149}"/>
                </a:ext>
              </a:extLst>
            </p:cNvPr>
            <p:cNvGrpSpPr/>
            <p:nvPr/>
          </p:nvGrpSpPr>
          <p:grpSpPr>
            <a:xfrm>
              <a:off x="5198689" y="2447623"/>
              <a:ext cx="748317" cy="1083795"/>
              <a:chOff x="6428220" y="2947992"/>
              <a:chExt cx="748317" cy="1083795"/>
            </a:xfrm>
          </p:grpSpPr>
          <p:sp>
            <p:nvSpPr>
              <p:cNvPr id="233" name="Case">
                <a:extLst>
                  <a:ext uri="{FF2B5EF4-FFF2-40B4-BE49-F238E27FC236}">
                    <a16:creationId xmlns:a16="http://schemas.microsoft.com/office/drawing/2014/main" id="{AF7728BC-FFC5-94A3-51CA-004C37B262F7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6260481" y="3115731"/>
                <a:ext cx="1083795" cy="748317"/>
              </a:xfrm>
              <a:custGeom>
                <a:avLst/>
                <a:gdLst>
                  <a:gd name="T0" fmla="*/ 403 w 4052"/>
                  <a:gd name="T1" fmla="*/ 0 h 7922"/>
                  <a:gd name="T2" fmla="*/ 3649 w 4052"/>
                  <a:gd name="T3" fmla="*/ 0 h 7922"/>
                  <a:gd name="T4" fmla="*/ 4052 w 4052"/>
                  <a:gd name="T5" fmla="*/ 403 h 7922"/>
                  <a:gd name="T6" fmla="*/ 4052 w 4052"/>
                  <a:gd name="T7" fmla="*/ 7519 h 7922"/>
                  <a:gd name="T8" fmla="*/ 3649 w 4052"/>
                  <a:gd name="T9" fmla="*/ 7922 h 7922"/>
                  <a:gd name="T10" fmla="*/ 403 w 4052"/>
                  <a:gd name="T11" fmla="*/ 7922 h 7922"/>
                  <a:gd name="T12" fmla="*/ 0 w 4052"/>
                  <a:gd name="T13" fmla="*/ 7519 h 7922"/>
                  <a:gd name="T14" fmla="*/ 0 w 4052"/>
                  <a:gd name="T15" fmla="*/ 403 h 7922"/>
                  <a:gd name="T16" fmla="*/ 403 w 4052"/>
                  <a:gd name="T17" fmla="*/ 0 h 7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52" h="7922">
                    <a:moveTo>
                      <a:pt x="403" y="0"/>
                    </a:moveTo>
                    <a:lnTo>
                      <a:pt x="3649" y="0"/>
                    </a:lnTo>
                    <a:cubicBezTo>
                      <a:pt x="3872" y="0"/>
                      <a:pt x="4052" y="179"/>
                      <a:pt x="4052" y="403"/>
                    </a:cubicBezTo>
                    <a:lnTo>
                      <a:pt x="4052" y="7519"/>
                    </a:lnTo>
                    <a:cubicBezTo>
                      <a:pt x="4052" y="7742"/>
                      <a:pt x="3872" y="7922"/>
                      <a:pt x="3649" y="7922"/>
                    </a:cubicBezTo>
                    <a:lnTo>
                      <a:pt x="403" y="7922"/>
                    </a:lnTo>
                    <a:cubicBezTo>
                      <a:pt x="180" y="7922"/>
                      <a:pt x="0" y="7742"/>
                      <a:pt x="0" y="7519"/>
                    </a:cubicBezTo>
                    <a:lnTo>
                      <a:pt x="0" y="403"/>
                    </a:lnTo>
                    <a:cubicBezTo>
                      <a:pt x="0" y="179"/>
                      <a:pt x="180" y="0"/>
                      <a:pt x="4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8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b="1" spc="-60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  <p:sp>
            <p:nvSpPr>
              <p:cNvPr id="237" name="직사각형 236">
                <a:extLst>
                  <a:ext uri="{FF2B5EF4-FFF2-40B4-BE49-F238E27FC236}">
                    <a16:creationId xmlns:a16="http://schemas.microsoft.com/office/drawing/2014/main" id="{C7A37ADD-DBEB-59B7-B58C-4132ED66960A}"/>
                  </a:ext>
                </a:extLst>
              </p:cNvPr>
              <p:cNvSpPr/>
              <p:nvPr/>
            </p:nvSpPr>
            <p:spPr>
              <a:xfrm>
                <a:off x="6489147" y="2982888"/>
                <a:ext cx="626463" cy="1002177"/>
              </a:xfrm>
              <a:prstGeom prst="rect">
                <a:avLst/>
              </a:prstGeom>
              <a:pattFill prst="wdUpDiag">
                <a:fgClr>
                  <a:schemeClr val="accent5">
                    <a:lumMod val="20000"/>
                    <a:lumOff val="80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238" name="텍스트 개체 틀 5">
              <a:extLst>
                <a:ext uri="{FF2B5EF4-FFF2-40B4-BE49-F238E27FC236}">
                  <a16:creationId xmlns:a16="http://schemas.microsoft.com/office/drawing/2014/main" id="{08FA2B62-2769-7A05-8C69-E2395144E415}"/>
                </a:ext>
              </a:extLst>
            </p:cNvPr>
            <p:cNvSpPr txBox="1">
              <a:spLocks/>
            </p:cNvSpPr>
            <p:nvPr/>
          </p:nvSpPr>
          <p:spPr>
            <a:xfrm>
              <a:off x="6081825" y="2760115"/>
              <a:ext cx="1987394" cy="62369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defPPr>
                <a:defRPr lang="en-US"/>
              </a:defPPr>
              <a:lvl1pPr fontAlgn="base" latinLnBrk="1">
                <a:spcBef>
                  <a:spcPct val="0"/>
                </a:spcBef>
                <a:spcAft>
                  <a:spcPct val="0"/>
                </a:spcAft>
                <a:defRPr kumimoji="1" sz="1050" kern="0" spc="-60">
                  <a:latin typeface="맑은 고딕" panose="020B0503020000020004" pitchFamily="50" charset="-127"/>
                  <a:ea typeface="맑은 고딕" panose="020B0503020000020004" pitchFamily="50" charset="-127"/>
                </a:defRPr>
              </a:lvl1pPr>
              <a:lvl2pPr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latin typeface="굴림" pitchFamily="50" charset="-127"/>
                  <a:ea typeface="굴림" pitchFamily="50" charset="-127"/>
                </a:defRPr>
              </a:lvl2pPr>
              <a:lvl3pPr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latin typeface="굴림" pitchFamily="50" charset="-127"/>
                  <a:ea typeface="굴림" pitchFamily="50" charset="-127"/>
                </a:defRPr>
              </a:lvl3pPr>
              <a:lvl4pPr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latin typeface="굴림" pitchFamily="50" charset="-127"/>
                  <a:ea typeface="굴림" pitchFamily="50" charset="-127"/>
                </a:defRPr>
              </a:lvl4pPr>
              <a:lvl5pPr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latin typeface="굴림" pitchFamily="50" charset="-127"/>
                  <a:ea typeface="굴림" pitchFamily="50" charset="-127"/>
                </a:defRPr>
              </a:lvl5pPr>
              <a:lvl6pPr defTabSz="914400" latinLnBrk="1">
                <a:defRPr kumimoji="1">
                  <a:latin typeface="굴림" pitchFamily="50" charset="-127"/>
                  <a:ea typeface="굴림" pitchFamily="50" charset="-127"/>
                </a:defRPr>
              </a:lvl6pPr>
              <a:lvl7pPr defTabSz="914400" latinLnBrk="1">
                <a:defRPr kumimoji="1">
                  <a:latin typeface="굴림" pitchFamily="50" charset="-127"/>
                  <a:ea typeface="굴림" pitchFamily="50" charset="-127"/>
                </a:defRPr>
              </a:lvl7pPr>
              <a:lvl8pPr defTabSz="914400" latinLnBrk="1">
                <a:defRPr kumimoji="1">
                  <a:latin typeface="굴림" pitchFamily="50" charset="-127"/>
                  <a:ea typeface="굴림" pitchFamily="50" charset="-127"/>
                </a:defRPr>
              </a:lvl8pPr>
              <a:lvl9pPr defTabSz="914400" latinLnBrk="1">
                <a:defRPr kumimoji="1">
                  <a:latin typeface="굴림" pitchFamily="50" charset="-127"/>
                  <a:ea typeface="굴림" pitchFamily="50" charset="-127"/>
                </a:defRPr>
              </a:lvl9pPr>
            </a:lstStyle>
            <a:p>
              <a:pPr marL="171450" indent="-171450">
                <a:lnSpc>
                  <a:spcPct val="120000"/>
                </a:lnSpc>
                <a:buFont typeface="Arial" panose="020B0604020202020204" pitchFamily="34" charset="0"/>
                <a:buChar char="•"/>
              </a:pPr>
              <a:r>
                <a:rPr lang="en-US" altLang="ko-KR" sz="800" kern="1200" dirty="0">
                  <a:ln>
                    <a:solidFill>
                      <a:schemeClr val="tx1">
                        <a:alpha val="0"/>
                      </a:schemeClr>
                    </a:solidFill>
                  </a:ln>
                </a:rPr>
                <a:t>750px </a:t>
              </a:r>
              <a:r>
                <a:rPr lang="ko-KR" altLang="en-US" sz="800" kern="1200" dirty="0">
                  <a:ln>
                    <a:solidFill>
                      <a:schemeClr val="tx1">
                        <a:alpha val="0"/>
                      </a:schemeClr>
                    </a:solidFill>
                  </a:ln>
                </a:rPr>
                <a:t>이하 시</a:t>
              </a:r>
              <a:r>
                <a:rPr lang="en-US" altLang="ko-KR" sz="800" kern="1200" dirty="0">
                  <a:ln>
                    <a:solidFill>
                      <a:schemeClr val="tx1">
                        <a:alpha val="0"/>
                      </a:schemeClr>
                    </a:solidFill>
                  </a:ln>
                </a:rPr>
                <a:t>, Mobile</a:t>
              </a:r>
              <a:r>
                <a:rPr lang="ko-KR" altLang="en-US" sz="800" kern="1200" dirty="0">
                  <a:ln>
                    <a:solidFill>
                      <a:schemeClr val="tx1">
                        <a:alpha val="0"/>
                      </a:schemeClr>
                    </a:solidFill>
                  </a:ln>
                </a:rPr>
                <a:t> 버전 화면 노출</a:t>
              </a:r>
              <a:endParaRPr lang="en-US" altLang="ko-KR" sz="800" kern="1200" dirty="0">
                <a:ln>
                  <a:solidFill>
                    <a:schemeClr val="tx1">
                      <a:alpha val="0"/>
                    </a:schemeClr>
                  </a:solidFill>
                </a:ln>
              </a:endParaRP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03665239-D586-98F7-C65D-0AA74D56B58D}"/>
                </a:ext>
              </a:extLst>
            </p:cNvPr>
            <p:cNvSpPr txBox="1"/>
            <p:nvPr/>
          </p:nvSpPr>
          <p:spPr>
            <a:xfrm>
              <a:off x="5341535" y="3566314"/>
              <a:ext cx="462627" cy="12311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latinLnBrk="1"/>
              <a:r>
                <a:rPr kumimoji="1" lang="en-US" altLang="ko-KR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750px </a:t>
              </a:r>
              <a:r>
                <a:rPr kumimoji="1" lang="ko-KR" altLang="en-US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이하</a:t>
              </a:r>
              <a:endPara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40" name="그룹 239">
            <a:extLst>
              <a:ext uri="{FF2B5EF4-FFF2-40B4-BE49-F238E27FC236}">
                <a16:creationId xmlns:a16="http://schemas.microsoft.com/office/drawing/2014/main" id="{C2C59155-7FFD-31C9-B93A-66949FECC473}"/>
              </a:ext>
            </a:extLst>
          </p:cNvPr>
          <p:cNvGrpSpPr/>
          <p:nvPr/>
        </p:nvGrpSpPr>
        <p:grpSpPr>
          <a:xfrm>
            <a:off x="1758826" y="4841799"/>
            <a:ext cx="1256585" cy="641115"/>
            <a:chOff x="4136750" y="4867608"/>
            <a:chExt cx="1256585" cy="641115"/>
          </a:xfrm>
        </p:grpSpPr>
        <p:grpSp>
          <p:nvGrpSpPr>
            <p:cNvPr id="243" name="그룹 242">
              <a:extLst>
                <a:ext uri="{FF2B5EF4-FFF2-40B4-BE49-F238E27FC236}">
                  <a16:creationId xmlns:a16="http://schemas.microsoft.com/office/drawing/2014/main" id="{2B8FF1ED-AE95-7973-27B7-D2F9BC7242BC}"/>
                </a:ext>
              </a:extLst>
            </p:cNvPr>
            <p:cNvGrpSpPr/>
            <p:nvPr/>
          </p:nvGrpSpPr>
          <p:grpSpPr>
            <a:xfrm>
              <a:off x="4136750" y="4867608"/>
              <a:ext cx="1256585" cy="641115"/>
              <a:chOff x="3521335" y="4380129"/>
              <a:chExt cx="1256585" cy="641115"/>
            </a:xfrm>
          </p:grpSpPr>
          <p:sp>
            <p:nvSpPr>
              <p:cNvPr id="245" name="Case">
                <a:extLst>
                  <a:ext uri="{FF2B5EF4-FFF2-40B4-BE49-F238E27FC236}">
                    <a16:creationId xmlns:a16="http://schemas.microsoft.com/office/drawing/2014/main" id="{DE36D3B1-D6B6-A948-ECF7-6BBB5FC9E1B7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3829070" y="4072394"/>
                <a:ext cx="641115" cy="1256585"/>
              </a:xfrm>
              <a:custGeom>
                <a:avLst/>
                <a:gdLst>
                  <a:gd name="T0" fmla="*/ 403 w 4052"/>
                  <a:gd name="T1" fmla="*/ 0 h 7922"/>
                  <a:gd name="T2" fmla="*/ 3649 w 4052"/>
                  <a:gd name="T3" fmla="*/ 0 h 7922"/>
                  <a:gd name="T4" fmla="*/ 4052 w 4052"/>
                  <a:gd name="T5" fmla="*/ 403 h 7922"/>
                  <a:gd name="T6" fmla="*/ 4052 w 4052"/>
                  <a:gd name="T7" fmla="*/ 7519 h 7922"/>
                  <a:gd name="T8" fmla="*/ 3649 w 4052"/>
                  <a:gd name="T9" fmla="*/ 7922 h 7922"/>
                  <a:gd name="T10" fmla="*/ 403 w 4052"/>
                  <a:gd name="T11" fmla="*/ 7922 h 7922"/>
                  <a:gd name="T12" fmla="*/ 0 w 4052"/>
                  <a:gd name="T13" fmla="*/ 7519 h 7922"/>
                  <a:gd name="T14" fmla="*/ 0 w 4052"/>
                  <a:gd name="T15" fmla="*/ 403 h 7922"/>
                  <a:gd name="T16" fmla="*/ 403 w 4052"/>
                  <a:gd name="T17" fmla="*/ 0 h 7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52" h="7922">
                    <a:moveTo>
                      <a:pt x="403" y="0"/>
                    </a:moveTo>
                    <a:lnTo>
                      <a:pt x="3649" y="0"/>
                    </a:lnTo>
                    <a:cubicBezTo>
                      <a:pt x="3872" y="0"/>
                      <a:pt x="4052" y="179"/>
                      <a:pt x="4052" y="403"/>
                    </a:cubicBezTo>
                    <a:lnTo>
                      <a:pt x="4052" y="7519"/>
                    </a:lnTo>
                    <a:cubicBezTo>
                      <a:pt x="4052" y="7742"/>
                      <a:pt x="3872" y="7922"/>
                      <a:pt x="3649" y="7922"/>
                    </a:cubicBezTo>
                    <a:lnTo>
                      <a:pt x="403" y="7922"/>
                    </a:lnTo>
                    <a:cubicBezTo>
                      <a:pt x="180" y="7922"/>
                      <a:pt x="0" y="7742"/>
                      <a:pt x="0" y="7519"/>
                    </a:cubicBezTo>
                    <a:lnTo>
                      <a:pt x="0" y="403"/>
                    </a:lnTo>
                    <a:cubicBezTo>
                      <a:pt x="0" y="179"/>
                      <a:pt x="180" y="0"/>
                      <a:pt x="4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8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b="1" spc="-60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  <p:grpSp>
            <p:nvGrpSpPr>
              <p:cNvPr id="250" name="그룹 249">
                <a:extLst>
                  <a:ext uri="{FF2B5EF4-FFF2-40B4-BE49-F238E27FC236}">
                    <a16:creationId xmlns:a16="http://schemas.microsoft.com/office/drawing/2014/main" id="{94B5972D-E9F2-9A9D-5FDC-F141ECE9386C}"/>
                  </a:ext>
                </a:extLst>
              </p:cNvPr>
              <p:cNvGrpSpPr/>
              <p:nvPr/>
            </p:nvGrpSpPr>
            <p:grpSpPr>
              <a:xfrm>
                <a:off x="3591954" y="4459019"/>
                <a:ext cx="1115347" cy="45719"/>
                <a:chOff x="3831440" y="1738104"/>
                <a:chExt cx="591152" cy="39410"/>
              </a:xfrm>
            </p:grpSpPr>
            <p:sp>
              <p:nvSpPr>
                <p:cNvPr id="251" name="System Bar Container">
                  <a:extLst>
                    <a:ext uri="{FF2B5EF4-FFF2-40B4-BE49-F238E27FC236}">
                      <a16:creationId xmlns:a16="http://schemas.microsoft.com/office/drawing/2014/main" id="{B79F6D00-55CE-A2B3-FF06-197B7D8EFF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31440" y="1738104"/>
                  <a:ext cx="591152" cy="39410"/>
                </a:xfrm>
                <a:prstGeom prst="rect">
                  <a:avLst/>
                </a:prstGeom>
                <a:solidFill>
                  <a:srgbClr val="000000">
                    <a:alpha val="50000"/>
                  </a:srgbClr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900" spc="-6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52" name="Time">
                  <a:extLst>
                    <a:ext uri="{FF2B5EF4-FFF2-40B4-BE49-F238E27FC236}">
                      <a16:creationId xmlns:a16="http://schemas.microsoft.com/office/drawing/2014/main" id="{14C19A1F-058D-BBF6-181D-0C1B422438AC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4356504" y="1749917"/>
                  <a:ext cx="50130" cy="15785"/>
                </a:xfrm>
                <a:custGeom>
                  <a:avLst/>
                  <a:gdLst>
                    <a:gd name="T0" fmla="*/ 10 w 122"/>
                    <a:gd name="T1" fmla="*/ 6 h 38"/>
                    <a:gd name="T2" fmla="*/ 14 w 122"/>
                    <a:gd name="T3" fmla="*/ 0 h 38"/>
                    <a:gd name="T4" fmla="*/ 52 w 122"/>
                    <a:gd name="T5" fmla="*/ 37 h 38"/>
                    <a:gd name="T6" fmla="*/ 40 w 122"/>
                    <a:gd name="T7" fmla="*/ 20 h 38"/>
                    <a:gd name="T8" fmla="*/ 46 w 122"/>
                    <a:gd name="T9" fmla="*/ 12 h 38"/>
                    <a:gd name="T10" fmla="*/ 44 w 122"/>
                    <a:gd name="T11" fmla="*/ 5 h 38"/>
                    <a:gd name="T12" fmla="*/ 36 w 122"/>
                    <a:gd name="T13" fmla="*/ 4 h 38"/>
                    <a:gd name="T14" fmla="*/ 32 w 122"/>
                    <a:gd name="T15" fmla="*/ 11 h 38"/>
                    <a:gd name="T16" fmla="*/ 30 w 122"/>
                    <a:gd name="T17" fmla="*/ 3 h 38"/>
                    <a:gd name="T18" fmla="*/ 44 w 122"/>
                    <a:gd name="T19" fmla="*/ 0 h 38"/>
                    <a:gd name="T20" fmla="*/ 51 w 122"/>
                    <a:gd name="T21" fmla="*/ 9 h 38"/>
                    <a:gd name="T22" fmla="*/ 46 w 122"/>
                    <a:gd name="T23" fmla="*/ 19 h 38"/>
                    <a:gd name="T24" fmla="*/ 52 w 122"/>
                    <a:gd name="T25" fmla="*/ 33 h 38"/>
                    <a:gd name="T26" fmla="*/ 58 w 122"/>
                    <a:gd name="T27" fmla="*/ 33 h 38"/>
                    <a:gd name="T28" fmla="*/ 63 w 122"/>
                    <a:gd name="T29" fmla="*/ 35 h 38"/>
                    <a:gd name="T30" fmla="*/ 58 w 122"/>
                    <a:gd name="T31" fmla="*/ 36 h 38"/>
                    <a:gd name="T32" fmla="*/ 58 w 122"/>
                    <a:gd name="T33" fmla="*/ 10 h 38"/>
                    <a:gd name="T34" fmla="*/ 63 w 122"/>
                    <a:gd name="T35" fmla="*/ 12 h 38"/>
                    <a:gd name="T36" fmla="*/ 58 w 122"/>
                    <a:gd name="T37" fmla="*/ 14 h 38"/>
                    <a:gd name="T38" fmla="*/ 80 w 122"/>
                    <a:gd name="T39" fmla="*/ 16 h 38"/>
                    <a:gd name="T40" fmla="*/ 87 w 122"/>
                    <a:gd name="T41" fmla="*/ 12 h 38"/>
                    <a:gd name="T42" fmla="*/ 81 w 122"/>
                    <a:gd name="T43" fmla="*/ 3 h 38"/>
                    <a:gd name="T44" fmla="*/ 75 w 122"/>
                    <a:gd name="T45" fmla="*/ 7 h 38"/>
                    <a:gd name="T46" fmla="*/ 70 w 122"/>
                    <a:gd name="T47" fmla="*/ 6 h 38"/>
                    <a:gd name="T48" fmla="*/ 81 w 122"/>
                    <a:gd name="T49" fmla="*/ 0 h 38"/>
                    <a:gd name="T50" fmla="*/ 91 w 122"/>
                    <a:gd name="T51" fmla="*/ 5 h 38"/>
                    <a:gd name="T52" fmla="*/ 91 w 122"/>
                    <a:gd name="T53" fmla="*/ 14 h 38"/>
                    <a:gd name="T54" fmla="*/ 89 w 122"/>
                    <a:gd name="T55" fmla="*/ 20 h 38"/>
                    <a:gd name="T56" fmla="*/ 93 w 122"/>
                    <a:gd name="T57" fmla="*/ 27 h 38"/>
                    <a:gd name="T58" fmla="*/ 85 w 122"/>
                    <a:gd name="T59" fmla="*/ 37 h 38"/>
                    <a:gd name="T60" fmla="*/ 73 w 122"/>
                    <a:gd name="T61" fmla="*/ 35 h 38"/>
                    <a:gd name="T62" fmla="*/ 74 w 122"/>
                    <a:gd name="T63" fmla="*/ 27 h 38"/>
                    <a:gd name="T64" fmla="*/ 78 w 122"/>
                    <a:gd name="T65" fmla="*/ 33 h 38"/>
                    <a:gd name="T66" fmla="*/ 86 w 122"/>
                    <a:gd name="T67" fmla="*/ 32 h 38"/>
                    <a:gd name="T68" fmla="*/ 87 w 122"/>
                    <a:gd name="T69" fmla="*/ 24 h 38"/>
                    <a:gd name="T70" fmla="*/ 80 w 122"/>
                    <a:gd name="T71" fmla="*/ 20 h 38"/>
                    <a:gd name="T72" fmla="*/ 122 w 122"/>
                    <a:gd name="T73" fmla="*/ 21 h 38"/>
                    <a:gd name="T74" fmla="*/ 115 w 122"/>
                    <a:gd name="T75" fmla="*/ 37 h 38"/>
                    <a:gd name="T76" fmla="*/ 102 w 122"/>
                    <a:gd name="T77" fmla="*/ 34 h 38"/>
                    <a:gd name="T78" fmla="*/ 99 w 122"/>
                    <a:gd name="T79" fmla="*/ 16 h 38"/>
                    <a:gd name="T80" fmla="*/ 106 w 122"/>
                    <a:gd name="T81" fmla="*/ 0 h 38"/>
                    <a:gd name="T82" fmla="*/ 119 w 122"/>
                    <a:gd name="T83" fmla="*/ 3 h 38"/>
                    <a:gd name="T84" fmla="*/ 122 w 122"/>
                    <a:gd name="T85" fmla="*/ 21 h 38"/>
                    <a:gd name="T86" fmla="*/ 116 w 122"/>
                    <a:gd name="T87" fmla="*/ 6 h 38"/>
                    <a:gd name="T88" fmla="*/ 108 w 122"/>
                    <a:gd name="T89" fmla="*/ 4 h 38"/>
                    <a:gd name="T90" fmla="*/ 104 w 122"/>
                    <a:gd name="T91" fmla="*/ 15 h 38"/>
                    <a:gd name="T92" fmla="*/ 105 w 122"/>
                    <a:gd name="T93" fmla="*/ 31 h 38"/>
                    <a:gd name="T94" fmla="*/ 114 w 122"/>
                    <a:gd name="T95" fmla="*/ 33 h 38"/>
                    <a:gd name="T96" fmla="*/ 117 w 122"/>
                    <a:gd name="T97" fmla="*/ 22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22" h="38">
                      <a:moveTo>
                        <a:pt x="14" y="37"/>
                      </a:moveTo>
                      <a:cubicBezTo>
                        <a:pt x="10" y="37"/>
                        <a:pt x="10" y="37"/>
                        <a:pt x="10" y="37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14" y="0"/>
                        <a:pt x="14" y="0"/>
                        <a:pt x="14" y="0"/>
                      </a:cubicBezTo>
                      <a:cubicBezTo>
                        <a:pt x="14" y="0"/>
                        <a:pt x="14" y="0"/>
                        <a:pt x="14" y="0"/>
                      </a:cubicBezTo>
                      <a:lnTo>
                        <a:pt x="14" y="37"/>
                      </a:lnTo>
                      <a:close/>
                      <a:moveTo>
                        <a:pt x="52" y="37"/>
                      </a:moveTo>
                      <a:cubicBezTo>
                        <a:pt x="28" y="37"/>
                        <a:pt x="28" y="37"/>
                        <a:pt x="28" y="37"/>
                      </a:cubicBezTo>
                      <a:cubicBezTo>
                        <a:pt x="28" y="34"/>
                        <a:pt x="28" y="34"/>
                        <a:pt x="28" y="34"/>
                      </a:cubicBezTo>
                      <a:cubicBezTo>
                        <a:pt x="40" y="20"/>
                        <a:pt x="40" y="20"/>
                        <a:pt x="40" y="20"/>
                      </a:cubicBezTo>
                      <a:cubicBezTo>
                        <a:pt x="41" y="19"/>
                        <a:pt x="42" y="18"/>
                        <a:pt x="43" y="17"/>
                      </a:cubicBezTo>
                      <a:cubicBezTo>
                        <a:pt x="44" y="16"/>
                        <a:pt x="44" y="15"/>
                        <a:pt x="45" y="14"/>
                      </a:cubicBezTo>
                      <a:cubicBezTo>
                        <a:pt x="45" y="14"/>
                        <a:pt x="45" y="13"/>
                        <a:pt x="46" y="12"/>
                      </a:cubicBezTo>
                      <a:cubicBezTo>
                        <a:pt x="46" y="11"/>
                        <a:pt x="46" y="11"/>
                        <a:pt x="46" y="10"/>
                      </a:cubicBezTo>
                      <a:cubicBezTo>
                        <a:pt x="46" y="9"/>
                        <a:pt x="46" y="8"/>
                        <a:pt x="45" y="7"/>
                      </a:cubicBezTo>
                      <a:cubicBezTo>
                        <a:pt x="45" y="7"/>
                        <a:pt x="45" y="6"/>
                        <a:pt x="44" y="5"/>
                      </a:cubicBezTo>
                      <a:cubicBezTo>
                        <a:pt x="44" y="5"/>
                        <a:pt x="43" y="4"/>
                        <a:pt x="42" y="4"/>
                      </a:cubicBezTo>
                      <a:cubicBezTo>
                        <a:pt x="41" y="4"/>
                        <a:pt x="40" y="3"/>
                        <a:pt x="39" y="3"/>
                      </a:cubicBezTo>
                      <a:cubicBezTo>
                        <a:pt x="38" y="3"/>
                        <a:pt x="37" y="4"/>
                        <a:pt x="36" y="4"/>
                      </a:cubicBezTo>
                      <a:cubicBezTo>
                        <a:pt x="35" y="4"/>
                        <a:pt x="34" y="5"/>
                        <a:pt x="34" y="5"/>
                      </a:cubicBezTo>
                      <a:cubicBezTo>
                        <a:pt x="33" y="6"/>
                        <a:pt x="33" y="7"/>
                        <a:pt x="32" y="8"/>
                      </a:cubicBezTo>
                      <a:cubicBezTo>
                        <a:pt x="32" y="9"/>
                        <a:pt x="32" y="10"/>
                        <a:pt x="32" y="11"/>
                      </a:cubicBezTo>
                      <a:cubicBezTo>
                        <a:pt x="27" y="11"/>
                        <a:pt x="27" y="11"/>
                        <a:pt x="27" y="11"/>
                      </a:cubicBezTo>
                      <a:cubicBezTo>
                        <a:pt x="27" y="9"/>
                        <a:pt x="28" y="8"/>
                        <a:pt x="28" y="7"/>
                      </a:cubicBezTo>
                      <a:cubicBezTo>
                        <a:pt x="29" y="5"/>
                        <a:pt x="29" y="4"/>
                        <a:pt x="30" y="3"/>
                      </a:cubicBezTo>
                      <a:cubicBezTo>
                        <a:pt x="31" y="2"/>
                        <a:pt x="33" y="1"/>
                        <a:pt x="34" y="0"/>
                      </a:cubicBezTo>
                      <a:cubicBezTo>
                        <a:pt x="36" y="0"/>
                        <a:pt x="37" y="0"/>
                        <a:pt x="39" y="0"/>
                      </a:cubicBezTo>
                      <a:cubicBezTo>
                        <a:pt x="41" y="0"/>
                        <a:pt x="43" y="0"/>
                        <a:pt x="44" y="0"/>
                      </a:cubicBezTo>
                      <a:cubicBezTo>
                        <a:pt x="45" y="1"/>
                        <a:pt x="47" y="1"/>
                        <a:pt x="48" y="2"/>
                      </a:cubicBezTo>
                      <a:cubicBezTo>
                        <a:pt x="49" y="3"/>
                        <a:pt x="49" y="4"/>
                        <a:pt x="50" y="5"/>
                      </a:cubicBezTo>
                      <a:cubicBezTo>
                        <a:pt x="50" y="7"/>
                        <a:pt x="51" y="8"/>
                        <a:pt x="51" y="9"/>
                      </a:cubicBezTo>
                      <a:cubicBezTo>
                        <a:pt x="51" y="11"/>
                        <a:pt x="50" y="12"/>
                        <a:pt x="50" y="13"/>
                      </a:cubicBezTo>
                      <a:cubicBezTo>
                        <a:pt x="50" y="14"/>
                        <a:pt x="49" y="15"/>
                        <a:pt x="48" y="16"/>
                      </a:cubicBezTo>
                      <a:cubicBezTo>
                        <a:pt x="48" y="17"/>
                        <a:pt x="47" y="18"/>
                        <a:pt x="46" y="19"/>
                      </a:cubicBezTo>
                      <a:cubicBezTo>
                        <a:pt x="45" y="20"/>
                        <a:pt x="45" y="21"/>
                        <a:pt x="44" y="22"/>
                      </a:cubicBezTo>
                      <a:cubicBezTo>
                        <a:pt x="34" y="33"/>
                        <a:pt x="34" y="33"/>
                        <a:pt x="34" y="33"/>
                      </a:cubicBezTo>
                      <a:cubicBezTo>
                        <a:pt x="52" y="33"/>
                        <a:pt x="52" y="33"/>
                        <a:pt x="52" y="33"/>
                      </a:cubicBezTo>
                      <a:lnTo>
                        <a:pt x="52" y="37"/>
                      </a:lnTo>
                      <a:close/>
                      <a:moveTo>
                        <a:pt x="58" y="35"/>
                      </a:moveTo>
                      <a:cubicBezTo>
                        <a:pt x="58" y="34"/>
                        <a:pt x="58" y="33"/>
                        <a:pt x="58" y="33"/>
                      </a:cubicBezTo>
                      <a:cubicBezTo>
                        <a:pt x="59" y="32"/>
                        <a:pt x="59" y="32"/>
                        <a:pt x="60" y="32"/>
                      </a:cubicBezTo>
                      <a:cubicBezTo>
                        <a:pt x="61" y="32"/>
                        <a:pt x="62" y="32"/>
                        <a:pt x="63" y="33"/>
                      </a:cubicBezTo>
                      <a:cubicBezTo>
                        <a:pt x="63" y="33"/>
                        <a:pt x="63" y="34"/>
                        <a:pt x="63" y="35"/>
                      </a:cubicBezTo>
                      <a:cubicBezTo>
                        <a:pt x="63" y="35"/>
                        <a:pt x="63" y="36"/>
                        <a:pt x="63" y="36"/>
                      </a:cubicBezTo>
                      <a:cubicBezTo>
                        <a:pt x="62" y="37"/>
                        <a:pt x="61" y="37"/>
                        <a:pt x="60" y="37"/>
                      </a:cubicBezTo>
                      <a:cubicBezTo>
                        <a:pt x="59" y="37"/>
                        <a:pt x="59" y="37"/>
                        <a:pt x="58" y="36"/>
                      </a:cubicBezTo>
                      <a:cubicBezTo>
                        <a:pt x="58" y="36"/>
                        <a:pt x="58" y="35"/>
                        <a:pt x="58" y="35"/>
                      </a:cubicBezTo>
                      <a:close/>
                      <a:moveTo>
                        <a:pt x="58" y="12"/>
                      </a:moveTo>
                      <a:cubicBezTo>
                        <a:pt x="58" y="11"/>
                        <a:pt x="58" y="11"/>
                        <a:pt x="58" y="10"/>
                      </a:cubicBezTo>
                      <a:cubicBezTo>
                        <a:pt x="59" y="10"/>
                        <a:pt x="59" y="9"/>
                        <a:pt x="60" y="9"/>
                      </a:cubicBezTo>
                      <a:cubicBezTo>
                        <a:pt x="61" y="9"/>
                        <a:pt x="62" y="10"/>
                        <a:pt x="63" y="10"/>
                      </a:cubicBezTo>
                      <a:cubicBezTo>
                        <a:pt x="63" y="11"/>
                        <a:pt x="63" y="11"/>
                        <a:pt x="63" y="12"/>
                      </a:cubicBezTo>
                      <a:cubicBezTo>
                        <a:pt x="63" y="13"/>
                        <a:pt x="63" y="14"/>
                        <a:pt x="63" y="14"/>
                      </a:cubicBezTo>
                      <a:cubicBezTo>
                        <a:pt x="62" y="15"/>
                        <a:pt x="61" y="15"/>
                        <a:pt x="60" y="15"/>
                      </a:cubicBezTo>
                      <a:cubicBezTo>
                        <a:pt x="59" y="15"/>
                        <a:pt x="59" y="15"/>
                        <a:pt x="58" y="14"/>
                      </a:cubicBezTo>
                      <a:cubicBezTo>
                        <a:pt x="58" y="14"/>
                        <a:pt x="58" y="13"/>
                        <a:pt x="58" y="12"/>
                      </a:cubicBezTo>
                      <a:close/>
                      <a:moveTo>
                        <a:pt x="77" y="16"/>
                      </a:moveTo>
                      <a:cubicBezTo>
                        <a:pt x="80" y="16"/>
                        <a:pt x="80" y="16"/>
                        <a:pt x="80" y="16"/>
                      </a:cubicBezTo>
                      <a:cubicBezTo>
                        <a:pt x="81" y="16"/>
                        <a:pt x="82" y="16"/>
                        <a:pt x="83" y="16"/>
                      </a:cubicBezTo>
                      <a:cubicBezTo>
                        <a:pt x="84" y="15"/>
                        <a:pt x="85" y="15"/>
                        <a:pt x="85" y="14"/>
                      </a:cubicBezTo>
                      <a:cubicBezTo>
                        <a:pt x="86" y="14"/>
                        <a:pt x="87" y="13"/>
                        <a:pt x="87" y="12"/>
                      </a:cubicBezTo>
                      <a:cubicBezTo>
                        <a:pt x="87" y="12"/>
                        <a:pt x="87" y="11"/>
                        <a:pt x="87" y="10"/>
                      </a:cubicBezTo>
                      <a:cubicBezTo>
                        <a:pt x="87" y="8"/>
                        <a:pt x="87" y="6"/>
                        <a:pt x="86" y="5"/>
                      </a:cubicBezTo>
                      <a:cubicBezTo>
                        <a:pt x="85" y="4"/>
                        <a:pt x="83" y="3"/>
                        <a:pt x="81" y="3"/>
                      </a:cubicBezTo>
                      <a:cubicBezTo>
                        <a:pt x="80" y="3"/>
                        <a:pt x="79" y="4"/>
                        <a:pt x="78" y="4"/>
                      </a:cubicBezTo>
                      <a:cubicBezTo>
                        <a:pt x="77" y="4"/>
                        <a:pt x="77" y="5"/>
                        <a:pt x="76" y="5"/>
                      </a:cubicBezTo>
                      <a:cubicBezTo>
                        <a:pt x="75" y="6"/>
                        <a:pt x="75" y="6"/>
                        <a:pt x="75" y="7"/>
                      </a:cubicBezTo>
                      <a:cubicBezTo>
                        <a:pt x="74" y="8"/>
                        <a:pt x="74" y="9"/>
                        <a:pt x="74" y="10"/>
                      </a:cubicBezTo>
                      <a:cubicBezTo>
                        <a:pt x="69" y="10"/>
                        <a:pt x="69" y="10"/>
                        <a:pt x="69" y="10"/>
                      </a:cubicBezTo>
                      <a:cubicBezTo>
                        <a:pt x="69" y="8"/>
                        <a:pt x="70" y="7"/>
                        <a:pt x="70" y="6"/>
                      </a:cubicBezTo>
                      <a:cubicBezTo>
                        <a:pt x="71" y="5"/>
                        <a:pt x="72" y="3"/>
                        <a:pt x="73" y="3"/>
                      </a:cubicBezTo>
                      <a:cubicBezTo>
                        <a:pt x="74" y="2"/>
                        <a:pt x="75" y="1"/>
                        <a:pt x="76" y="0"/>
                      </a:cubicBezTo>
                      <a:cubicBezTo>
                        <a:pt x="78" y="0"/>
                        <a:pt x="79" y="0"/>
                        <a:pt x="81" y="0"/>
                      </a:cubicBezTo>
                      <a:cubicBezTo>
                        <a:pt x="82" y="0"/>
                        <a:pt x="84" y="0"/>
                        <a:pt x="85" y="0"/>
                      </a:cubicBezTo>
                      <a:cubicBezTo>
                        <a:pt x="87" y="1"/>
                        <a:pt x="88" y="1"/>
                        <a:pt x="89" y="2"/>
                      </a:cubicBezTo>
                      <a:cubicBezTo>
                        <a:pt x="90" y="3"/>
                        <a:pt x="91" y="4"/>
                        <a:pt x="91" y="5"/>
                      </a:cubicBezTo>
                      <a:cubicBezTo>
                        <a:pt x="92" y="7"/>
                        <a:pt x="92" y="8"/>
                        <a:pt x="92" y="10"/>
                      </a:cubicBezTo>
                      <a:cubicBezTo>
                        <a:pt x="92" y="11"/>
                        <a:pt x="92" y="11"/>
                        <a:pt x="92" y="12"/>
                      </a:cubicBezTo>
                      <a:cubicBezTo>
                        <a:pt x="91" y="13"/>
                        <a:pt x="91" y="14"/>
                        <a:pt x="91" y="14"/>
                      </a:cubicBezTo>
                      <a:cubicBezTo>
                        <a:pt x="90" y="15"/>
                        <a:pt x="90" y="16"/>
                        <a:pt x="89" y="16"/>
                      </a:cubicBezTo>
                      <a:cubicBezTo>
                        <a:pt x="88" y="17"/>
                        <a:pt x="87" y="18"/>
                        <a:pt x="86" y="18"/>
                      </a:cubicBezTo>
                      <a:cubicBezTo>
                        <a:pt x="87" y="18"/>
                        <a:pt x="88" y="19"/>
                        <a:pt x="89" y="20"/>
                      </a:cubicBezTo>
                      <a:cubicBezTo>
                        <a:pt x="90" y="20"/>
                        <a:pt x="91" y="21"/>
                        <a:pt x="91" y="22"/>
                      </a:cubicBezTo>
                      <a:cubicBezTo>
                        <a:pt x="92" y="22"/>
                        <a:pt x="92" y="23"/>
                        <a:pt x="92" y="24"/>
                      </a:cubicBezTo>
                      <a:cubicBezTo>
                        <a:pt x="92" y="25"/>
                        <a:pt x="93" y="26"/>
                        <a:pt x="93" y="27"/>
                      </a:cubicBezTo>
                      <a:cubicBezTo>
                        <a:pt x="93" y="28"/>
                        <a:pt x="92" y="30"/>
                        <a:pt x="92" y="31"/>
                      </a:cubicBezTo>
                      <a:cubicBezTo>
                        <a:pt x="91" y="33"/>
                        <a:pt x="90" y="34"/>
                        <a:pt x="89" y="35"/>
                      </a:cubicBezTo>
                      <a:cubicBezTo>
                        <a:pt x="88" y="36"/>
                        <a:pt x="87" y="36"/>
                        <a:pt x="85" y="37"/>
                      </a:cubicBezTo>
                      <a:cubicBezTo>
                        <a:pt x="84" y="37"/>
                        <a:pt x="83" y="38"/>
                        <a:pt x="81" y="38"/>
                      </a:cubicBezTo>
                      <a:cubicBezTo>
                        <a:pt x="79" y="38"/>
                        <a:pt x="78" y="37"/>
                        <a:pt x="76" y="37"/>
                      </a:cubicBezTo>
                      <a:cubicBezTo>
                        <a:pt x="75" y="36"/>
                        <a:pt x="74" y="36"/>
                        <a:pt x="73" y="35"/>
                      </a:cubicBezTo>
                      <a:cubicBezTo>
                        <a:pt x="71" y="34"/>
                        <a:pt x="71" y="33"/>
                        <a:pt x="70" y="32"/>
                      </a:cubicBezTo>
                      <a:cubicBezTo>
                        <a:pt x="69" y="30"/>
                        <a:pt x="69" y="29"/>
                        <a:pt x="69" y="27"/>
                      </a:cubicBezTo>
                      <a:cubicBezTo>
                        <a:pt x="74" y="27"/>
                        <a:pt x="74" y="27"/>
                        <a:pt x="74" y="27"/>
                      </a:cubicBezTo>
                      <a:cubicBezTo>
                        <a:pt x="74" y="28"/>
                        <a:pt x="74" y="29"/>
                        <a:pt x="74" y="30"/>
                      </a:cubicBezTo>
                      <a:cubicBezTo>
                        <a:pt x="75" y="31"/>
                        <a:pt x="75" y="31"/>
                        <a:pt x="76" y="32"/>
                      </a:cubicBezTo>
                      <a:cubicBezTo>
                        <a:pt x="76" y="32"/>
                        <a:pt x="77" y="33"/>
                        <a:pt x="78" y="33"/>
                      </a:cubicBezTo>
                      <a:cubicBezTo>
                        <a:pt x="79" y="34"/>
                        <a:pt x="80" y="34"/>
                        <a:pt x="81" y="34"/>
                      </a:cubicBezTo>
                      <a:cubicBezTo>
                        <a:pt x="82" y="34"/>
                        <a:pt x="83" y="34"/>
                        <a:pt x="84" y="33"/>
                      </a:cubicBezTo>
                      <a:cubicBezTo>
                        <a:pt x="85" y="33"/>
                        <a:pt x="85" y="33"/>
                        <a:pt x="86" y="32"/>
                      </a:cubicBezTo>
                      <a:cubicBezTo>
                        <a:pt x="87" y="31"/>
                        <a:pt x="87" y="31"/>
                        <a:pt x="87" y="30"/>
                      </a:cubicBezTo>
                      <a:cubicBezTo>
                        <a:pt x="88" y="29"/>
                        <a:pt x="88" y="28"/>
                        <a:pt x="88" y="27"/>
                      </a:cubicBezTo>
                      <a:cubicBezTo>
                        <a:pt x="88" y="26"/>
                        <a:pt x="88" y="25"/>
                        <a:pt x="87" y="24"/>
                      </a:cubicBezTo>
                      <a:cubicBezTo>
                        <a:pt x="87" y="23"/>
                        <a:pt x="86" y="22"/>
                        <a:pt x="86" y="22"/>
                      </a:cubicBezTo>
                      <a:cubicBezTo>
                        <a:pt x="85" y="21"/>
                        <a:pt x="84" y="21"/>
                        <a:pt x="83" y="20"/>
                      </a:cubicBezTo>
                      <a:cubicBezTo>
                        <a:pt x="82" y="20"/>
                        <a:pt x="81" y="20"/>
                        <a:pt x="80" y="20"/>
                      </a:cubicBezTo>
                      <a:cubicBezTo>
                        <a:pt x="77" y="20"/>
                        <a:pt x="77" y="20"/>
                        <a:pt x="77" y="20"/>
                      </a:cubicBezTo>
                      <a:lnTo>
                        <a:pt x="77" y="16"/>
                      </a:lnTo>
                      <a:close/>
                      <a:moveTo>
                        <a:pt x="122" y="21"/>
                      </a:moveTo>
                      <a:cubicBezTo>
                        <a:pt x="122" y="24"/>
                        <a:pt x="122" y="27"/>
                        <a:pt x="121" y="29"/>
                      </a:cubicBezTo>
                      <a:cubicBezTo>
                        <a:pt x="121" y="31"/>
                        <a:pt x="120" y="33"/>
                        <a:pt x="119" y="34"/>
                      </a:cubicBezTo>
                      <a:cubicBezTo>
                        <a:pt x="118" y="35"/>
                        <a:pt x="117" y="36"/>
                        <a:pt x="115" y="37"/>
                      </a:cubicBezTo>
                      <a:cubicBezTo>
                        <a:pt x="114" y="37"/>
                        <a:pt x="112" y="38"/>
                        <a:pt x="111" y="38"/>
                      </a:cubicBezTo>
                      <a:cubicBezTo>
                        <a:pt x="109" y="38"/>
                        <a:pt x="107" y="37"/>
                        <a:pt x="106" y="37"/>
                      </a:cubicBezTo>
                      <a:cubicBezTo>
                        <a:pt x="104" y="36"/>
                        <a:pt x="103" y="35"/>
                        <a:pt x="102" y="34"/>
                      </a:cubicBezTo>
                      <a:cubicBezTo>
                        <a:pt x="101" y="33"/>
                        <a:pt x="100" y="31"/>
                        <a:pt x="100" y="29"/>
                      </a:cubicBezTo>
                      <a:cubicBezTo>
                        <a:pt x="99" y="27"/>
                        <a:pt x="99" y="24"/>
                        <a:pt x="99" y="21"/>
                      </a:cubicBezTo>
                      <a:cubicBezTo>
                        <a:pt x="99" y="16"/>
                        <a:pt x="99" y="16"/>
                        <a:pt x="99" y="16"/>
                      </a:cubicBezTo>
                      <a:cubicBezTo>
                        <a:pt x="99" y="13"/>
                        <a:pt x="99" y="10"/>
                        <a:pt x="100" y="8"/>
                      </a:cubicBezTo>
                      <a:cubicBezTo>
                        <a:pt x="100" y="6"/>
                        <a:pt x="101" y="4"/>
                        <a:pt x="102" y="3"/>
                      </a:cubicBezTo>
                      <a:cubicBezTo>
                        <a:pt x="103" y="2"/>
                        <a:pt x="104" y="1"/>
                        <a:pt x="106" y="0"/>
                      </a:cubicBezTo>
                      <a:cubicBezTo>
                        <a:pt x="107" y="0"/>
                        <a:pt x="109" y="0"/>
                        <a:pt x="110" y="0"/>
                      </a:cubicBezTo>
                      <a:cubicBezTo>
                        <a:pt x="112" y="0"/>
                        <a:pt x="114" y="0"/>
                        <a:pt x="115" y="0"/>
                      </a:cubicBezTo>
                      <a:cubicBezTo>
                        <a:pt x="117" y="1"/>
                        <a:pt x="118" y="2"/>
                        <a:pt x="119" y="3"/>
                      </a:cubicBezTo>
                      <a:cubicBezTo>
                        <a:pt x="120" y="4"/>
                        <a:pt x="121" y="6"/>
                        <a:pt x="121" y="8"/>
                      </a:cubicBezTo>
                      <a:cubicBezTo>
                        <a:pt x="122" y="10"/>
                        <a:pt x="122" y="13"/>
                        <a:pt x="122" y="16"/>
                      </a:cubicBezTo>
                      <a:lnTo>
                        <a:pt x="122" y="21"/>
                      </a:lnTo>
                      <a:close/>
                      <a:moveTo>
                        <a:pt x="117" y="15"/>
                      </a:moveTo>
                      <a:cubicBezTo>
                        <a:pt x="117" y="13"/>
                        <a:pt x="117" y="11"/>
                        <a:pt x="117" y="10"/>
                      </a:cubicBezTo>
                      <a:cubicBezTo>
                        <a:pt x="117" y="8"/>
                        <a:pt x="116" y="7"/>
                        <a:pt x="116" y="6"/>
                      </a:cubicBezTo>
                      <a:cubicBezTo>
                        <a:pt x="115" y="5"/>
                        <a:pt x="114" y="4"/>
                        <a:pt x="114" y="4"/>
                      </a:cubicBezTo>
                      <a:cubicBezTo>
                        <a:pt x="113" y="4"/>
                        <a:pt x="112" y="3"/>
                        <a:pt x="110" y="3"/>
                      </a:cubicBezTo>
                      <a:cubicBezTo>
                        <a:pt x="109" y="3"/>
                        <a:pt x="108" y="4"/>
                        <a:pt x="108" y="4"/>
                      </a:cubicBezTo>
                      <a:cubicBezTo>
                        <a:pt x="107" y="4"/>
                        <a:pt x="106" y="5"/>
                        <a:pt x="105" y="6"/>
                      </a:cubicBezTo>
                      <a:cubicBezTo>
                        <a:pt x="105" y="7"/>
                        <a:pt x="104" y="8"/>
                        <a:pt x="104" y="10"/>
                      </a:cubicBezTo>
                      <a:cubicBezTo>
                        <a:pt x="104" y="11"/>
                        <a:pt x="104" y="13"/>
                        <a:pt x="104" y="15"/>
                      </a:cubicBezTo>
                      <a:cubicBezTo>
                        <a:pt x="104" y="22"/>
                        <a:pt x="104" y="22"/>
                        <a:pt x="104" y="22"/>
                      </a:cubicBezTo>
                      <a:cubicBezTo>
                        <a:pt x="104" y="24"/>
                        <a:pt x="104" y="26"/>
                        <a:pt x="104" y="27"/>
                      </a:cubicBezTo>
                      <a:cubicBezTo>
                        <a:pt x="104" y="29"/>
                        <a:pt x="105" y="30"/>
                        <a:pt x="105" y="31"/>
                      </a:cubicBezTo>
                      <a:cubicBezTo>
                        <a:pt x="106" y="32"/>
                        <a:pt x="107" y="33"/>
                        <a:pt x="108" y="33"/>
                      </a:cubicBezTo>
                      <a:cubicBezTo>
                        <a:pt x="108" y="33"/>
                        <a:pt x="109" y="34"/>
                        <a:pt x="111" y="34"/>
                      </a:cubicBezTo>
                      <a:cubicBezTo>
                        <a:pt x="112" y="34"/>
                        <a:pt x="113" y="33"/>
                        <a:pt x="114" y="33"/>
                      </a:cubicBezTo>
                      <a:cubicBezTo>
                        <a:pt x="114" y="33"/>
                        <a:pt x="115" y="32"/>
                        <a:pt x="116" y="31"/>
                      </a:cubicBezTo>
                      <a:cubicBezTo>
                        <a:pt x="116" y="30"/>
                        <a:pt x="117" y="29"/>
                        <a:pt x="117" y="27"/>
                      </a:cubicBezTo>
                      <a:cubicBezTo>
                        <a:pt x="117" y="26"/>
                        <a:pt x="117" y="24"/>
                        <a:pt x="117" y="22"/>
                      </a:cubicBezTo>
                      <a:lnTo>
                        <a:pt x="117" y="15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900" spc="-6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34" name="Battery Part 1">
                  <a:extLst>
                    <a:ext uri="{FF2B5EF4-FFF2-40B4-BE49-F238E27FC236}">
                      <a16:creationId xmlns:a16="http://schemas.microsoft.com/office/drawing/2014/main" id="{3D2AF72D-D4A7-94F8-BF78-0EE9649E2D3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27450" y="1747044"/>
                  <a:ext cx="13123" cy="11893"/>
                </a:xfrm>
                <a:custGeom>
                  <a:avLst/>
                  <a:gdLst>
                    <a:gd name="T0" fmla="*/ 282 w 282"/>
                    <a:gd name="T1" fmla="*/ 76 h 252"/>
                    <a:gd name="T2" fmla="*/ 245 w 282"/>
                    <a:gd name="T3" fmla="*/ 46 h 252"/>
                    <a:gd name="T4" fmla="*/ 197 w 282"/>
                    <a:gd name="T5" fmla="*/ 46 h 252"/>
                    <a:gd name="T6" fmla="*/ 197 w 282"/>
                    <a:gd name="T7" fmla="*/ 0 h 252"/>
                    <a:gd name="T8" fmla="*/ 85 w 282"/>
                    <a:gd name="T9" fmla="*/ 0 h 252"/>
                    <a:gd name="T10" fmla="*/ 85 w 282"/>
                    <a:gd name="T11" fmla="*/ 46 h 252"/>
                    <a:gd name="T12" fmla="*/ 37 w 282"/>
                    <a:gd name="T13" fmla="*/ 46 h 252"/>
                    <a:gd name="T14" fmla="*/ 0 w 282"/>
                    <a:gd name="T15" fmla="*/ 76 h 252"/>
                    <a:gd name="T16" fmla="*/ 0 w 282"/>
                    <a:gd name="T17" fmla="*/ 252 h 252"/>
                    <a:gd name="T18" fmla="*/ 282 w 282"/>
                    <a:gd name="T19" fmla="*/ 252 h 252"/>
                    <a:gd name="T20" fmla="*/ 282 w 282"/>
                    <a:gd name="T21" fmla="*/ 76 h 2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282" h="252">
                      <a:moveTo>
                        <a:pt x="282" y="76"/>
                      </a:moveTo>
                      <a:cubicBezTo>
                        <a:pt x="282" y="59"/>
                        <a:pt x="265" y="46"/>
                        <a:pt x="245" y="46"/>
                      </a:cubicBezTo>
                      <a:lnTo>
                        <a:pt x="197" y="46"/>
                      </a:lnTo>
                      <a:lnTo>
                        <a:pt x="197" y="0"/>
                      </a:lnTo>
                      <a:lnTo>
                        <a:pt x="85" y="0"/>
                      </a:lnTo>
                      <a:lnTo>
                        <a:pt x="85" y="46"/>
                      </a:lnTo>
                      <a:lnTo>
                        <a:pt x="37" y="46"/>
                      </a:lnTo>
                      <a:cubicBezTo>
                        <a:pt x="17" y="46"/>
                        <a:pt x="0" y="59"/>
                        <a:pt x="0" y="76"/>
                      </a:cubicBezTo>
                      <a:lnTo>
                        <a:pt x="0" y="252"/>
                      </a:lnTo>
                      <a:lnTo>
                        <a:pt x="282" y="252"/>
                      </a:lnTo>
                      <a:lnTo>
                        <a:pt x="282" y="76"/>
                      </a:ln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900" spc="-6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35" name="Battery Part 2">
                  <a:extLst>
                    <a:ext uri="{FF2B5EF4-FFF2-40B4-BE49-F238E27FC236}">
                      <a16:creationId xmlns:a16="http://schemas.microsoft.com/office/drawing/2014/main" id="{F084E145-64C1-0E62-F908-0FE21283EE1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27450" y="1758937"/>
                  <a:ext cx="13123" cy="9637"/>
                </a:xfrm>
                <a:custGeom>
                  <a:avLst/>
                  <a:gdLst>
                    <a:gd name="T0" fmla="*/ 0 w 282"/>
                    <a:gd name="T1" fmla="*/ 0 h 206"/>
                    <a:gd name="T2" fmla="*/ 0 w 282"/>
                    <a:gd name="T3" fmla="*/ 176 h 206"/>
                    <a:gd name="T4" fmla="*/ 37 w 282"/>
                    <a:gd name="T5" fmla="*/ 206 h 206"/>
                    <a:gd name="T6" fmla="*/ 244 w 282"/>
                    <a:gd name="T7" fmla="*/ 206 h 206"/>
                    <a:gd name="T8" fmla="*/ 282 w 282"/>
                    <a:gd name="T9" fmla="*/ 176 h 206"/>
                    <a:gd name="T10" fmla="*/ 282 w 282"/>
                    <a:gd name="T11" fmla="*/ 0 h 206"/>
                    <a:gd name="T12" fmla="*/ 0 w 282"/>
                    <a:gd name="T13" fmla="*/ 0 h 2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82" h="206">
                      <a:moveTo>
                        <a:pt x="0" y="0"/>
                      </a:moveTo>
                      <a:lnTo>
                        <a:pt x="0" y="176"/>
                      </a:lnTo>
                      <a:cubicBezTo>
                        <a:pt x="0" y="193"/>
                        <a:pt x="17" y="206"/>
                        <a:pt x="37" y="206"/>
                      </a:cubicBezTo>
                      <a:lnTo>
                        <a:pt x="244" y="206"/>
                      </a:lnTo>
                      <a:cubicBezTo>
                        <a:pt x="265" y="206"/>
                        <a:pt x="282" y="193"/>
                        <a:pt x="282" y="176"/>
                      </a:cubicBezTo>
                      <a:lnTo>
                        <a:pt x="282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FF">
                    <a:alpha val="90000"/>
                  </a:srgbClr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900" spc="-6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36" name="Signal Strength Part 1">
                  <a:extLst>
                    <a:ext uri="{FF2B5EF4-FFF2-40B4-BE49-F238E27FC236}">
                      <a16:creationId xmlns:a16="http://schemas.microsoft.com/office/drawing/2014/main" id="{4C4472C5-AA6B-2250-0EEA-2343370923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96488" y="1747864"/>
                  <a:ext cx="7997" cy="19890"/>
                </a:xfrm>
                <a:custGeom>
                  <a:avLst/>
                  <a:gdLst>
                    <a:gd name="T0" fmla="*/ 39 w 39"/>
                    <a:gd name="T1" fmla="*/ 0 h 97"/>
                    <a:gd name="T2" fmla="*/ 0 w 39"/>
                    <a:gd name="T3" fmla="*/ 39 h 97"/>
                    <a:gd name="T4" fmla="*/ 0 w 39"/>
                    <a:gd name="T5" fmla="*/ 97 h 97"/>
                    <a:gd name="T6" fmla="*/ 39 w 39"/>
                    <a:gd name="T7" fmla="*/ 97 h 97"/>
                    <a:gd name="T8" fmla="*/ 39 w 39"/>
                    <a:gd name="T9" fmla="*/ 0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97">
                      <a:moveTo>
                        <a:pt x="39" y="0"/>
                      </a:moveTo>
                      <a:lnTo>
                        <a:pt x="0" y="39"/>
                      </a:lnTo>
                      <a:lnTo>
                        <a:pt x="0" y="97"/>
                      </a:lnTo>
                      <a:lnTo>
                        <a:pt x="39" y="97"/>
                      </a:lnTo>
                      <a:lnTo>
                        <a:pt x="39" y="0"/>
                      </a:ln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900" spc="-6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37" name="Signal Strength Part 2">
                  <a:extLst>
                    <a:ext uri="{FF2B5EF4-FFF2-40B4-BE49-F238E27FC236}">
                      <a16:creationId xmlns:a16="http://schemas.microsoft.com/office/drawing/2014/main" id="{AB89BD98-6FF6-B151-A1F8-7276C2F42B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84800" y="1755861"/>
                  <a:ext cx="11688" cy="11893"/>
                </a:xfrm>
                <a:custGeom>
                  <a:avLst/>
                  <a:gdLst>
                    <a:gd name="T0" fmla="*/ 0 w 254"/>
                    <a:gd name="T1" fmla="*/ 254 h 254"/>
                    <a:gd name="T2" fmla="*/ 254 w 254"/>
                    <a:gd name="T3" fmla="*/ 254 h 254"/>
                    <a:gd name="T4" fmla="*/ 254 w 254"/>
                    <a:gd name="T5" fmla="*/ 0 h 254"/>
                    <a:gd name="T6" fmla="*/ 0 w 254"/>
                    <a:gd name="T7" fmla="*/ 254 h 2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4" h="254">
                      <a:moveTo>
                        <a:pt x="0" y="254"/>
                      </a:moveTo>
                      <a:lnTo>
                        <a:pt x="254" y="254"/>
                      </a:lnTo>
                      <a:lnTo>
                        <a:pt x="254" y="0"/>
                      </a:lnTo>
                      <a:lnTo>
                        <a:pt x="0" y="254"/>
                      </a:lnTo>
                      <a:close/>
                    </a:path>
                  </a:pathLst>
                </a:custGeom>
                <a:solidFill>
                  <a:srgbClr val="FFFFFF">
                    <a:alpha val="90000"/>
                  </a:srgbClr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900" spc="-6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38" name="WiFi Part 1">
                  <a:extLst>
                    <a:ext uri="{FF2B5EF4-FFF2-40B4-BE49-F238E27FC236}">
                      <a16:creationId xmlns:a16="http://schemas.microsoft.com/office/drawing/2014/main" id="{B8EFAF20-BF2F-F695-770C-3F8D3E865A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43585" y="1748582"/>
                  <a:ext cx="23171" cy="8202"/>
                </a:xfrm>
                <a:custGeom>
                  <a:avLst/>
                  <a:gdLst>
                    <a:gd name="T0" fmla="*/ 248 w 496"/>
                    <a:gd name="T1" fmla="*/ 0 h 175"/>
                    <a:gd name="T2" fmla="*/ 0 w 496"/>
                    <a:gd name="T3" fmla="*/ 86 h 175"/>
                    <a:gd name="T4" fmla="*/ 71 w 496"/>
                    <a:gd name="T5" fmla="*/ 175 h 175"/>
                    <a:gd name="T6" fmla="*/ 248 w 496"/>
                    <a:gd name="T7" fmla="*/ 113 h 175"/>
                    <a:gd name="T8" fmla="*/ 425 w 496"/>
                    <a:gd name="T9" fmla="*/ 175 h 175"/>
                    <a:gd name="T10" fmla="*/ 496 w 496"/>
                    <a:gd name="T11" fmla="*/ 86 h 175"/>
                    <a:gd name="T12" fmla="*/ 248 w 496"/>
                    <a:gd name="T13" fmla="*/ 0 h 1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96" h="175">
                      <a:moveTo>
                        <a:pt x="248" y="0"/>
                      </a:moveTo>
                      <a:cubicBezTo>
                        <a:pt x="104" y="0"/>
                        <a:pt x="10" y="79"/>
                        <a:pt x="0" y="86"/>
                      </a:cubicBezTo>
                      <a:lnTo>
                        <a:pt x="71" y="175"/>
                      </a:lnTo>
                      <a:cubicBezTo>
                        <a:pt x="80" y="168"/>
                        <a:pt x="147" y="113"/>
                        <a:pt x="248" y="113"/>
                      </a:cubicBezTo>
                      <a:cubicBezTo>
                        <a:pt x="348" y="113"/>
                        <a:pt x="416" y="168"/>
                        <a:pt x="425" y="175"/>
                      </a:cubicBezTo>
                      <a:lnTo>
                        <a:pt x="496" y="86"/>
                      </a:lnTo>
                      <a:cubicBezTo>
                        <a:pt x="487" y="79"/>
                        <a:pt x="391" y="0"/>
                        <a:pt x="248" y="0"/>
                      </a:cubicBezTo>
                      <a:close/>
                    </a:path>
                  </a:pathLst>
                </a:custGeom>
                <a:solidFill>
                  <a:srgbClr val="FFFFFF">
                    <a:alpha val="30000"/>
                  </a:srgbClr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900" spc="-6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40" name="WiFi Part 2">
                  <a:extLst>
                    <a:ext uri="{FF2B5EF4-FFF2-40B4-BE49-F238E27FC236}">
                      <a16:creationId xmlns:a16="http://schemas.microsoft.com/office/drawing/2014/main" id="{404AD35F-B685-C135-A2FC-BECA7D8E98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246866" y="1753913"/>
                  <a:ext cx="16609" cy="13123"/>
                </a:xfrm>
                <a:custGeom>
                  <a:avLst/>
                  <a:gdLst>
                    <a:gd name="T0" fmla="*/ 0 w 354"/>
                    <a:gd name="T1" fmla="*/ 62 h 282"/>
                    <a:gd name="T2" fmla="*/ 177 w 354"/>
                    <a:gd name="T3" fmla="*/ 282 h 282"/>
                    <a:gd name="T4" fmla="*/ 177 w 354"/>
                    <a:gd name="T5" fmla="*/ 282 h 282"/>
                    <a:gd name="T6" fmla="*/ 177 w 354"/>
                    <a:gd name="T7" fmla="*/ 282 h 282"/>
                    <a:gd name="T8" fmla="*/ 354 w 354"/>
                    <a:gd name="T9" fmla="*/ 62 h 282"/>
                    <a:gd name="T10" fmla="*/ 177 w 354"/>
                    <a:gd name="T11" fmla="*/ 0 h 282"/>
                    <a:gd name="T12" fmla="*/ 0 w 354"/>
                    <a:gd name="T13" fmla="*/ 62 h 28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282">
                      <a:moveTo>
                        <a:pt x="0" y="62"/>
                      </a:moveTo>
                      <a:lnTo>
                        <a:pt x="177" y="282"/>
                      </a:lnTo>
                      <a:lnTo>
                        <a:pt x="177" y="282"/>
                      </a:lnTo>
                      <a:lnTo>
                        <a:pt x="177" y="282"/>
                      </a:lnTo>
                      <a:lnTo>
                        <a:pt x="354" y="62"/>
                      </a:lnTo>
                      <a:cubicBezTo>
                        <a:pt x="345" y="55"/>
                        <a:pt x="278" y="0"/>
                        <a:pt x="177" y="0"/>
                      </a:cubicBezTo>
                      <a:cubicBezTo>
                        <a:pt x="77" y="0"/>
                        <a:pt x="9" y="55"/>
                        <a:pt x="0" y="62"/>
                      </a:cubicBezTo>
                      <a:close/>
                    </a:path>
                  </a:pathLst>
                </a:custGeom>
                <a:solidFill>
                  <a:srgbClr val="FFFFFF">
                    <a:alpha val="90000"/>
                  </a:srgbClr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900" spc="-6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Segoe UI" panose="020B0502040204020203" pitchFamily="34" charset="0"/>
                  </a:endParaRPr>
                </a:p>
              </p:txBody>
            </p:sp>
          </p:grpSp>
        </p:grpSp>
        <p:sp>
          <p:nvSpPr>
            <p:cNvPr id="244" name="직사각형 243">
              <a:extLst>
                <a:ext uri="{FF2B5EF4-FFF2-40B4-BE49-F238E27FC236}">
                  <a16:creationId xmlns:a16="http://schemas.microsoft.com/office/drawing/2014/main" id="{994540B8-6EA8-C4FB-0D82-19E4BB4621EA}"/>
                </a:ext>
              </a:extLst>
            </p:cNvPr>
            <p:cNvSpPr/>
            <p:nvPr/>
          </p:nvSpPr>
          <p:spPr>
            <a:xfrm>
              <a:off x="4207369" y="5022071"/>
              <a:ext cx="1115347" cy="431928"/>
            </a:xfrm>
            <a:prstGeom prst="rect">
              <a:avLst/>
            </a:prstGeom>
            <a:pattFill prst="wdUpDiag">
              <a:fgClr>
                <a:schemeClr val="accent5">
                  <a:lumMod val="20000"/>
                  <a:lumOff val="8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50144DCA-C202-CD9D-D710-5CD5C15F9F3B}"/>
              </a:ext>
            </a:extLst>
          </p:cNvPr>
          <p:cNvGrpSpPr/>
          <p:nvPr/>
        </p:nvGrpSpPr>
        <p:grpSpPr>
          <a:xfrm>
            <a:off x="5642574" y="4893211"/>
            <a:ext cx="2948485" cy="1083795"/>
            <a:chOff x="5198689" y="4937601"/>
            <a:chExt cx="2948485" cy="1083795"/>
          </a:xfrm>
        </p:grpSpPr>
        <p:sp>
          <p:nvSpPr>
            <p:cNvPr id="41" name="텍스트 개체 틀 5">
              <a:extLst>
                <a:ext uri="{FF2B5EF4-FFF2-40B4-BE49-F238E27FC236}">
                  <a16:creationId xmlns:a16="http://schemas.microsoft.com/office/drawing/2014/main" id="{350499E6-1C24-E9D9-9C97-3C5F22869F5F}"/>
                </a:ext>
              </a:extLst>
            </p:cNvPr>
            <p:cNvSpPr txBox="1">
              <a:spLocks/>
            </p:cNvSpPr>
            <p:nvPr/>
          </p:nvSpPr>
          <p:spPr>
            <a:xfrm>
              <a:off x="6060879" y="5171065"/>
              <a:ext cx="2086295" cy="623698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defPPr>
                <a:defRPr lang="en-US"/>
              </a:defPPr>
              <a:lvl1pPr marL="171450" indent="-171450" fontAlgn="base" latinLnBrk="1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kumimoji="1" sz="80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  <a:lvl2pPr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latin typeface="굴림" pitchFamily="50" charset="-127"/>
                  <a:ea typeface="굴림" pitchFamily="50" charset="-127"/>
                </a:defRPr>
              </a:lvl2pPr>
              <a:lvl3pPr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latin typeface="굴림" pitchFamily="50" charset="-127"/>
                  <a:ea typeface="굴림" pitchFamily="50" charset="-127"/>
                </a:defRPr>
              </a:lvl3pPr>
              <a:lvl4pPr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latin typeface="굴림" pitchFamily="50" charset="-127"/>
                  <a:ea typeface="굴림" pitchFamily="50" charset="-127"/>
                </a:defRPr>
              </a:lvl4pPr>
              <a:lvl5pPr fontAlgn="base" latinLnBrk="1">
                <a:spcBef>
                  <a:spcPct val="0"/>
                </a:spcBef>
                <a:spcAft>
                  <a:spcPct val="0"/>
                </a:spcAft>
                <a:defRPr kumimoji="1">
                  <a:latin typeface="굴림" pitchFamily="50" charset="-127"/>
                  <a:ea typeface="굴림" pitchFamily="50" charset="-127"/>
                </a:defRPr>
              </a:lvl5pPr>
              <a:lvl6pPr defTabSz="914400" latinLnBrk="1">
                <a:defRPr kumimoji="1">
                  <a:latin typeface="굴림" pitchFamily="50" charset="-127"/>
                  <a:ea typeface="굴림" pitchFamily="50" charset="-127"/>
                </a:defRPr>
              </a:lvl6pPr>
              <a:lvl7pPr defTabSz="914400" latinLnBrk="1">
                <a:defRPr kumimoji="1">
                  <a:latin typeface="굴림" pitchFamily="50" charset="-127"/>
                  <a:ea typeface="굴림" pitchFamily="50" charset="-127"/>
                </a:defRPr>
              </a:lvl7pPr>
              <a:lvl8pPr defTabSz="914400" latinLnBrk="1">
                <a:defRPr kumimoji="1">
                  <a:latin typeface="굴림" pitchFamily="50" charset="-127"/>
                  <a:ea typeface="굴림" pitchFamily="50" charset="-127"/>
                </a:defRPr>
              </a:lvl8pPr>
              <a:lvl9pPr defTabSz="914400" latinLnBrk="1">
                <a:defRPr kumimoji="1">
                  <a:latin typeface="굴림" pitchFamily="50" charset="-127"/>
                  <a:ea typeface="굴림" pitchFamily="50" charset="-127"/>
                </a:defRPr>
              </a:lvl9pPr>
            </a:lstStyle>
            <a:p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페이지 진입 후 세로모드로 전환할 경우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, 750px 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이하라도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PC</a:t>
              </a:r>
              <a:b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</a:b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버전 화면 표시</a:t>
              </a:r>
            </a:p>
          </p:txBody>
        </p:sp>
        <p:grpSp>
          <p:nvGrpSpPr>
            <p:cNvPr id="42" name="그룹 41">
              <a:extLst>
                <a:ext uri="{FF2B5EF4-FFF2-40B4-BE49-F238E27FC236}">
                  <a16:creationId xmlns:a16="http://schemas.microsoft.com/office/drawing/2014/main" id="{32C9AAE7-75E5-27AE-C16E-34BB933750CA}"/>
                </a:ext>
              </a:extLst>
            </p:cNvPr>
            <p:cNvGrpSpPr/>
            <p:nvPr/>
          </p:nvGrpSpPr>
          <p:grpSpPr>
            <a:xfrm>
              <a:off x="5198689" y="4937601"/>
              <a:ext cx="748317" cy="1083795"/>
              <a:chOff x="6428220" y="2947992"/>
              <a:chExt cx="748317" cy="1083795"/>
            </a:xfrm>
          </p:grpSpPr>
          <p:sp>
            <p:nvSpPr>
              <p:cNvPr id="43" name="Case">
                <a:extLst>
                  <a:ext uri="{FF2B5EF4-FFF2-40B4-BE49-F238E27FC236}">
                    <a16:creationId xmlns:a16="http://schemas.microsoft.com/office/drawing/2014/main" id="{59B2F26B-A4FD-E96A-C1CE-E17CD6232C76}"/>
                  </a:ext>
                </a:extLst>
              </p:cNvPr>
              <p:cNvSpPr>
                <a:spLocks/>
              </p:cNvSpPr>
              <p:nvPr/>
            </p:nvSpPr>
            <p:spPr bwMode="auto">
              <a:xfrm rot="5400000">
                <a:off x="6260481" y="3115731"/>
                <a:ext cx="1083795" cy="748317"/>
              </a:xfrm>
              <a:custGeom>
                <a:avLst/>
                <a:gdLst>
                  <a:gd name="T0" fmla="*/ 403 w 4052"/>
                  <a:gd name="T1" fmla="*/ 0 h 7922"/>
                  <a:gd name="T2" fmla="*/ 3649 w 4052"/>
                  <a:gd name="T3" fmla="*/ 0 h 7922"/>
                  <a:gd name="T4" fmla="*/ 4052 w 4052"/>
                  <a:gd name="T5" fmla="*/ 403 h 7922"/>
                  <a:gd name="T6" fmla="*/ 4052 w 4052"/>
                  <a:gd name="T7" fmla="*/ 7519 h 7922"/>
                  <a:gd name="T8" fmla="*/ 3649 w 4052"/>
                  <a:gd name="T9" fmla="*/ 7922 h 7922"/>
                  <a:gd name="T10" fmla="*/ 403 w 4052"/>
                  <a:gd name="T11" fmla="*/ 7922 h 7922"/>
                  <a:gd name="T12" fmla="*/ 0 w 4052"/>
                  <a:gd name="T13" fmla="*/ 7519 h 7922"/>
                  <a:gd name="T14" fmla="*/ 0 w 4052"/>
                  <a:gd name="T15" fmla="*/ 403 h 7922"/>
                  <a:gd name="T16" fmla="*/ 403 w 4052"/>
                  <a:gd name="T17" fmla="*/ 0 h 7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52" h="7922">
                    <a:moveTo>
                      <a:pt x="403" y="0"/>
                    </a:moveTo>
                    <a:lnTo>
                      <a:pt x="3649" y="0"/>
                    </a:lnTo>
                    <a:cubicBezTo>
                      <a:pt x="3872" y="0"/>
                      <a:pt x="4052" y="179"/>
                      <a:pt x="4052" y="403"/>
                    </a:cubicBezTo>
                    <a:lnTo>
                      <a:pt x="4052" y="7519"/>
                    </a:lnTo>
                    <a:cubicBezTo>
                      <a:pt x="4052" y="7742"/>
                      <a:pt x="3872" y="7922"/>
                      <a:pt x="3649" y="7922"/>
                    </a:cubicBezTo>
                    <a:lnTo>
                      <a:pt x="403" y="7922"/>
                    </a:lnTo>
                    <a:cubicBezTo>
                      <a:pt x="180" y="7922"/>
                      <a:pt x="0" y="7742"/>
                      <a:pt x="0" y="7519"/>
                    </a:cubicBezTo>
                    <a:lnTo>
                      <a:pt x="0" y="403"/>
                    </a:lnTo>
                    <a:cubicBezTo>
                      <a:pt x="0" y="179"/>
                      <a:pt x="180" y="0"/>
                      <a:pt x="4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sq">
                <a:solidFill>
                  <a:srgbClr val="8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b="1" spc="-60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2A017BAA-5C4B-07B4-CB02-AED2CFA48099}"/>
                  </a:ext>
                </a:extLst>
              </p:cNvPr>
              <p:cNvSpPr/>
              <p:nvPr/>
            </p:nvSpPr>
            <p:spPr>
              <a:xfrm>
                <a:off x="6489147" y="2982888"/>
                <a:ext cx="626463" cy="1002177"/>
              </a:xfrm>
              <a:prstGeom prst="rect">
                <a:avLst/>
              </a:prstGeom>
              <a:pattFill prst="wdUpDiag">
                <a:fgClr>
                  <a:schemeClr val="accent5">
                    <a:lumMod val="20000"/>
                    <a:lumOff val="80000"/>
                  </a:schemeClr>
                </a:fgClr>
                <a:bgClr>
                  <a:schemeClr val="bg1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R" altLang="en-US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07FDA293-10F0-D112-3899-1CED5121B68C}"/>
              </a:ext>
            </a:extLst>
          </p:cNvPr>
          <p:cNvSpPr/>
          <p:nvPr/>
        </p:nvSpPr>
        <p:spPr>
          <a:xfrm>
            <a:off x="4980372" y="1837677"/>
            <a:ext cx="4436677" cy="4385569"/>
          </a:xfrm>
          <a:prstGeom prst="rect">
            <a:avLst/>
          </a:prstGeom>
          <a:solidFill>
            <a:schemeClr val="accent6">
              <a:lumMod val="20000"/>
              <a:lumOff val="80000"/>
              <a:alpha val="38824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태블릿 개발 여부 확정 필요</a:t>
            </a:r>
            <a:endParaRPr lang="en-US" altLang="ko-KR" sz="120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20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20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20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20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en-US" altLang="ko-KR" sz="120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endParaRPr lang="ko-KR" altLang="en-US" sz="1200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54484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TextBox 543">
            <a:extLst>
              <a:ext uri="{FF2B5EF4-FFF2-40B4-BE49-F238E27FC236}">
                <a16:creationId xmlns:a16="http://schemas.microsoft.com/office/drawing/2014/main" id="{EA116D6B-801C-B9F8-6C6F-58BD65B16403}"/>
              </a:ext>
            </a:extLst>
          </p:cNvPr>
          <p:cNvSpPr txBox="1"/>
          <p:nvPr/>
        </p:nvSpPr>
        <p:spPr>
          <a:xfrm>
            <a:off x="452437" y="1645782"/>
            <a:ext cx="2050015" cy="2573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3.2.1 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메인 화면 </a:t>
            </a:r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기본형</a:t>
            </a:r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kumimoji="1" lang="en-US" altLang="ko-KR" sz="1200" b="1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E0E8B4-AD70-0823-3187-AF9EACA53D44}"/>
              </a:ext>
            </a:extLst>
          </p:cNvPr>
          <p:cNvSpPr txBox="1"/>
          <p:nvPr/>
        </p:nvSpPr>
        <p:spPr>
          <a:xfrm>
            <a:off x="1669944" y="2453720"/>
            <a:ext cx="1888613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800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메인 화면 구성</a:t>
            </a:r>
            <a:endParaRPr lang="en-US" altLang="ko-KR" sz="800" b="1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buClrTx/>
            </a:pP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algn="l">
              <a:buClrTx/>
            </a:pPr>
            <a:r>
              <a:rPr kumimoji="1" lang="ko-KR" altLang="en-US" sz="800" b="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메인 화면의 세부 콘텐츠 기획은 </a:t>
            </a:r>
            <a:br>
              <a:rPr kumimoji="1" lang="en-US" altLang="ko-KR" sz="800" b="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</a:br>
            <a:r>
              <a:rPr kumimoji="1" lang="ko-KR" altLang="en-US" sz="800" b="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메인 화면설계시 정의됨</a:t>
            </a:r>
            <a:r>
              <a:rPr kumimoji="1" lang="en-US" altLang="ko-KR" sz="800" b="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</a:t>
            </a:r>
            <a:endParaRPr kumimoji="1" lang="ko-KR" altLang="en-US" sz="800" b="0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09DE689D-3B1A-483C-9261-DB079A2C1B1E}"/>
              </a:ext>
            </a:extLst>
          </p:cNvPr>
          <p:cNvSpPr txBox="1"/>
          <p:nvPr/>
        </p:nvSpPr>
        <p:spPr>
          <a:xfrm>
            <a:off x="6994516" y="3483777"/>
            <a:ext cx="1655261" cy="26334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맞춤메뉴 영역</a:t>
            </a:r>
            <a:br>
              <a:rPr kumimoji="1" lang="en-US" altLang="ko-KR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</a:br>
            <a:r>
              <a:rPr kumimoji="1" lang="en-US" altLang="ko-KR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[</a:t>
            </a:r>
            <a:r>
              <a: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맞춤메뉴 설정</a:t>
            </a:r>
            <a:r>
              <a:rPr kumimoji="1" lang="en-US" altLang="ko-KR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]</a:t>
            </a:r>
            <a:r>
              <a: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에서 개인별 설정이 가능함</a:t>
            </a:r>
            <a:r>
              <a:rPr kumimoji="1" lang="en-US" altLang="ko-KR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.</a:t>
            </a:r>
            <a:endParaRPr kumimoji="1" lang="ko-KR" altLang="en-US" sz="75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grpSp>
        <p:nvGrpSpPr>
          <p:cNvPr id="687" name="그룹 686">
            <a:extLst>
              <a:ext uri="{FF2B5EF4-FFF2-40B4-BE49-F238E27FC236}">
                <a16:creationId xmlns:a16="http://schemas.microsoft.com/office/drawing/2014/main" id="{C7236947-C76F-29BF-3567-6A97C099B932}"/>
              </a:ext>
            </a:extLst>
          </p:cNvPr>
          <p:cNvGrpSpPr/>
          <p:nvPr/>
        </p:nvGrpSpPr>
        <p:grpSpPr>
          <a:xfrm>
            <a:off x="6463945" y="1634267"/>
            <a:ext cx="894551" cy="4567970"/>
            <a:chOff x="6463945" y="1634267"/>
            <a:chExt cx="894551" cy="4567970"/>
          </a:xfrm>
        </p:grpSpPr>
        <p:cxnSp>
          <p:nvCxnSpPr>
            <p:cNvPr id="698" name="직선 연결선 93">
              <a:extLst>
                <a:ext uri="{FF2B5EF4-FFF2-40B4-BE49-F238E27FC236}">
                  <a16:creationId xmlns:a16="http://schemas.microsoft.com/office/drawing/2014/main" id="{498DB720-B798-2109-7C82-00983BD2822E}"/>
                </a:ext>
              </a:extLst>
            </p:cNvPr>
            <p:cNvCxnSpPr/>
            <p:nvPr/>
          </p:nvCxnSpPr>
          <p:spPr bwMode="auto">
            <a:xfrm>
              <a:off x="6564151" y="1852459"/>
              <a:ext cx="228622" cy="0"/>
            </a:xfrm>
            <a:prstGeom prst="line">
              <a:avLst/>
            </a:prstGeom>
            <a:noFill/>
            <a:ln w="3175" cap="flat" cmpd="sng" algn="ctr">
              <a:solidFill>
                <a:srgbClr val="FF0000"/>
              </a:solidFill>
              <a:prstDash val="dash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699" name="직선 연결선 94">
              <a:extLst>
                <a:ext uri="{FF2B5EF4-FFF2-40B4-BE49-F238E27FC236}">
                  <a16:creationId xmlns:a16="http://schemas.microsoft.com/office/drawing/2014/main" id="{2B0854F0-F3DD-78A6-669C-65CDF93B276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678461" y="1887971"/>
              <a:ext cx="0" cy="4314266"/>
            </a:xfrm>
            <a:prstGeom prst="line">
              <a:avLst/>
            </a:prstGeom>
            <a:noFill/>
            <a:ln w="3175" cap="flat" cmpd="sng" algn="ctr">
              <a:solidFill>
                <a:srgbClr val="FF0000"/>
              </a:solidFill>
              <a:prstDash val="dash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700" name="직선 연결선 95">
              <a:extLst>
                <a:ext uri="{FF2B5EF4-FFF2-40B4-BE49-F238E27FC236}">
                  <a16:creationId xmlns:a16="http://schemas.microsoft.com/office/drawing/2014/main" id="{DE7185BB-D8AE-D234-1220-E14D5BA6B30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564151" y="2136221"/>
              <a:ext cx="416713" cy="0"/>
            </a:xfrm>
            <a:prstGeom prst="line">
              <a:avLst/>
            </a:prstGeom>
            <a:noFill/>
            <a:ln w="3175" cap="flat" cmpd="sng" algn="ctr">
              <a:solidFill>
                <a:srgbClr val="FF0000"/>
              </a:solidFill>
              <a:prstDash val="dash"/>
              <a:miter lim="800000"/>
              <a:headEnd type="none" w="med" len="med"/>
              <a:tailEnd type="none" w="med" len="med"/>
            </a:ln>
            <a:effectLst/>
          </p:spPr>
        </p:cxnSp>
        <p:sp>
          <p:nvSpPr>
            <p:cNvPr id="701" name="TextBox 700">
              <a:extLst>
                <a:ext uri="{FF2B5EF4-FFF2-40B4-BE49-F238E27FC236}">
                  <a16:creationId xmlns:a16="http://schemas.microsoft.com/office/drawing/2014/main" id="{FBB28433-E2F6-A59B-DE9E-5952CE9C5EB1}"/>
                </a:ext>
              </a:extLst>
            </p:cNvPr>
            <p:cNvSpPr txBox="1"/>
            <p:nvPr/>
          </p:nvSpPr>
          <p:spPr>
            <a:xfrm>
              <a:off x="6587140" y="1654942"/>
              <a:ext cx="571499" cy="19581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>
              <a:defPPr>
                <a:defRPr lang="en-US"/>
              </a:defPPr>
              <a:lvl1pPr marL="171450" indent="-171450">
                <a:buFontTx/>
                <a:buChar char="-"/>
                <a:defRPr kumimoji="1" sz="80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+mj-ea"/>
                  <a:ea typeface="+mj-ea"/>
                </a:defRPr>
              </a:lvl1pPr>
            </a:lstStyle>
            <a:p>
              <a:pPr marL="0" indent="0">
                <a:buNone/>
              </a:pPr>
              <a:r>
                <a:rPr lang="ko-KR" altLang="en-US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인디케이터</a:t>
              </a:r>
            </a:p>
          </p:txBody>
        </p:sp>
        <p:cxnSp>
          <p:nvCxnSpPr>
            <p:cNvPr id="702" name="직선 연결선 100">
              <a:extLst>
                <a:ext uri="{FF2B5EF4-FFF2-40B4-BE49-F238E27FC236}">
                  <a16:creationId xmlns:a16="http://schemas.microsoft.com/office/drawing/2014/main" id="{29963190-442D-39C6-C15B-8A1C8374CC3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576678" y="5934600"/>
              <a:ext cx="492235" cy="0"/>
            </a:xfrm>
            <a:prstGeom prst="line">
              <a:avLst/>
            </a:prstGeom>
            <a:noFill/>
            <a:ln w="3175" cap="flat" cmpd="sng" algn="ctr">
              <a:solidFill>
                <a:srgbClr val="FF0000"/>
              </a:solidFill>
              <a:prstDash val="dash"/>
              <a:miter lim="800000"/>
              <a:headEnd type="none" w="med" len="med"/>
              <a:tailEnd type="none" w="med" len="med"/>
            </a:ln>
            <a:effectLst/>
          </p:spPr>
        </p:cxnSp>
        <p:sp>
          <p:nvSpPr>
            <p:cNvPr id="703" name="TextBox 702">
              <a:extLst>
                <a:ext uri="{FF2B5EF4-FFF2-40B4-BE49-F238E27FC236}">
                  <a16:creationId xmlns:a16="http://schemas.microsoft.com/office/drawing/2014/main" id="{967F9F5E-F0CC-9F3A-E96C-8419BEA13DD5}"/>
                </a:ext>
              </a:extLst>
            </p:cNvPr>
            <p:cNvSpPr txBox="1"/>
            <p:nvPr/>
          </p:nvSpPr>
          <p:spPr>
            <a:xfrm>
              <a:off x="6786997" y="1894897"/>
              <a:ext cx="571499" cy="19581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>
              <a:defPPr>
                <a:defRPr lang="en-US"/>
              </a:defPPr>
              <a:lvl1pPr marL="171450" indent="-171450">
                <a:buFontTx/>
                <a:buChar char="-"/>
                <a:defRPr kumimoji="1" sz="80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+mj-ea"/>
                  <a:ea typeface="+mj-ea"/>
                </a:defRPr>
              </a:lvl1pPr>
            </a:lstStyle>
            <a:p>
              <a:pPr marL="0" indent="0">
                <a:buNone/>
              </a:pPr>
              <a:r>
                <a:rPr lang="en-US" altLang="ko-KR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TOP </a:t>
              </a:r>
              <a:endParaRPr lang="ko-KR" altLang="en-US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cxnSp>
          <p:nvCxnSpPr>
            <p:cNvPr id="256" name="직선 연결선 105">
              <a:extLst>
                <a:ext uri="{FF2B5EF4-FFF2-40B4-BE49-F238E27FC236}">
                  <a16:creationId xmlns:a16="http://schemas.microsoft.com/office/drawing/2014/main" id="{49C405E8-0D7A-6274-9E1A-A53482DCBF7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463945" y="6202237"/>
              <a:ext cx="780119" cy="0"/>
            </a:xfrm>
            <a:prstGeom prst="line">
              <a:avLst/>
            </a:prstGeom>
            <a:noFill/>
            <a:ln w="3175" cap="flat" cmpd="sng" algn="ctr">
              <a:solidFill>
                <a:srgbClr val="FF0000"/>
              </a:solidFill>
              <a:prstDash val="dash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257" name="직선 연결선 106">
              <a:extLst>
                <a:ext uri="{FF2B5EF4-FFF2-40B4-BE49-F238E27FC236}">
                  <a16:creationId xmlns:a16="http://schemas.microsoft.com/office/drawing/2014/main" id="{59625CC8-BE0A-47EC-E207-201B89C852C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463945" y="1634267"/>
              <a:ext cx="616973" cy="0"/>
            </a:xfrm>
            <a:prstGeom prst="line">
              <a:avLst/>
            </a:prstGeom>
            <a:noFill/>
            <a:ln w="3175" cap="flat" cmpd="sng" algn="ctr">
              <a:solidFill>
                <a:srgbClr val="FF0000"/>
              </a:solidFill>
              <a:prstDash val="dash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258" name="직선 화살표 연결선 257">
              <a:extLst>
                <a:ext uri="{FF2B5EF4-FFF2-40B4-BE49-F238E27FC236}">
                  <a16:creationId xmlns:a16="http://schemas.microsoft.com/office/drawing/2014/main" id="{F090FE97-2FE3-694A-4667-8AAE684EDE08}"/>
                </a:ext>
              </a:extLst>
            </p:cNvPr>
            <p:cNvCxnSpPr>
              <a:cxnSpLocks/>
            </p:cNvCxnSpPr>
            <p:nvPr/>
          </p:nvCxnSpPr>
          <p:spPr>
            <a:xfrm>
              <a:off x="6823972" y="2170327"/>
              <a:ext cx="11842" cy="2383918"/>
            </a:xfrm>
            <a:prstGeom prst="straightConnector1">
              <a:avLst/>
            </a:prstGeom>
            <a:noFill/>
            <a:ln w="3175" cap="flat" cmpd="sng" algn="ctr">
              <a:solidFill>
                <a:srgbClr val="FF0000"/>
              </a:solidFill>
              <a:prstDash val="dash"/>
              <a:miter lim="800000"/>
              <a:headEnd type="triangle" w="med" len="med"/>
              <a:tailEnd type="triangle" w="med" len="med"/>
            </a:ln>
            <a:effectLst/>
          </p:spPr>
        </p:cxn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ACA449E5-2603-2A5D-A73B-CBC7F86833D8}"/>
                </a:ext>
              </a:extLst>
            </p:cNvPr>
            <p:cNvSpPr txBox="1"/>
            <p:nvPr/>
          </p:nvSpPr>
          <p:spPr>
            <a:xfrm>
              <a:off x="6786997" y="5992144"/>
              <a:ext cx="350096" cy="12484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kumimoji="1" lang="en-US" altLang="ko-KR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FOOTER </a:t>
              </a:r>
              <a:endParaRPr kumimoji="1" lang="ko-KR" altLang="en-US" sz="75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cxnSp>
          <p:nvCxnSpPr>
            <p:cNvPr id="286" name="직선 연결선 95">
              <a:extLst>
                <a:ext uri="{FF2B5EF4-FFF2-40B4-BE49-F238E27FC236}">
                  <a16:creationId xmlns:a16="http://schemas.microsoft.com/office/drawing/2014/main" id="{ACE97824-3C69-A2E3-BA14-245315BDFEA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561149" y="4590867"/>
              <a:ext cx="416713" cy="0"/>
            </a:xfrm>
            <a:prstGeom prst="line">
              <a:avLst/>
            </a:prstGeom>
            <a:noFill/>
            <a:ln w="3175" cap="flat" cmpd="sng" algn="ctr">
              <a:solidFill>
                <a:srgbClr val="FF0000"/>
              </a:solidFill>
              <a:prstDash val="dash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480" name="직선 화살표 연결선 479">
              <a:extLst>
                <a:ext uri="{FF2B5EF4-FFF2-40B4-BE49-F238E27FC236}">
                  <a16:creationId xmlns:a16="http://schemas.microsoft.com/office/drawing/2014/main" id="{0A475FF6-91BA-071B-8214-0475473FCD84}"/>
                </a:ext>
              </a:extLst>
            </p:cNvPr>
            <p:cNvCxnSpPr>
              <a:cxnSpLocks/>
            </p:cNvCxnSpPr>
            <p:nvPr/>
          </p:nvCxnSpPr>
          <p:spPr>
            <a:xfrm>
              <a:off x="6834437" y="4603782"/>
              <a:ext cx="1736" cy="1308746"/>
            </a:xfrm>
            <a:prstGeom prst="straightConnector1">
              <a:avLst/>
            </a:prstGeom>
            <a:noFill/>
            <a:ln w="3175" cap="flat" cmpd="sng" algn="ctr">
              <a:solidFill>
                <a:srgbClr val="FF0000"/>
              </a:solidFill>
              <a:prstDash val="dash"/>
              <a:miter lim="800000"/>
              <a:headEnd type="triangle" w="med" len="med"/>
              <a:tailEnd type="triangle" w="med" len="med"/>
            </a:ln>
            <a:effectLst/>
          </p:spPr>
        </p:cxnSp>
      </p:grpSp>
      <p:grpSp>
        <p:nvGrpSpPr>
          <p:cNvPr id="261" name="그룹 260">
            <a:extLst>
              <a:ext uri="{FF2B5EF4-FFF2-40B4-BE49-F238E27FC236}">
                <a16:creationId xmlns:a16="http://schemas.microsoft.com/office/drawing/2014/main" id="{6206A800-CE95-5D60-5A4F-43F3DA23EB31}"/>
              </a:ext>
            </a:extLst>
          </p:cNvPr>
          <p:cNvGrpSpPr/>
          <p:nvPr/>
        </p:nvGrpSpPr>
        <p:grpSpPr>
          <a:xfrm>
            <a:off x="3818868" y="1635826"/>
            <a:ext cx="2297400" cy="4568385"/>
            <a:chOff x="227014" y="829805"/>
            <a:chExt cx="2646000" cy="5560820"/>
          </a:xfrm>
        </p:grpSpPr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35A9B1BE-EAA4-E566-645E-25F1E591DE8D}"/>
                </a:ext>
              </a:extLst>
            </p:cNvPr>
            <p:cNvSpPr/>
            <p:nvPr/>
          </p:nvSpPr>
          <p:spPr>
            <a:xfrm>
              <a:off x="227014" y="1101545"/>
              <a:ext cx="2646000" cy="5289080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263" name="그룹 262">
              <a:extLst>
                <a:ext uri="{FF2B5EF4-FFF2-40B4-BE49-F238E27FC236}">
                  <a16:creationId xmlns:a16="http://schemas.microsoft.com/office/drawing/2014/main" id="{683B1003-3C68-9C74-90EF-5EA6634B27C7}"/>
                </a:ext>
              </a:extLst>
            </p:cNvPr>
            <p:cNvGrpSpPr/>
            <p:nvPr/>
          </p:nvGrpSpPr>
          <p:grpSpPr>
            <a:xfrm>
              <a:off x="227014" y="829805"/>
              <a:ext cx="2646000" cy="265126"/>
              <a:chOff x="1752737" y="2422502"/>
              <a:chExt cx="1754018" cy="185937"/>
            </a:xfrm>
          </p:grpSpPr>
          <p:sp>
            <p:nvSpPr>
              <p:cNvPr id="264" name="자유형: 도형 263">
                <a:extLst>
                  <a:ext uri="{FF2B5EF4-FFF2-40B4-BE49-F238E27FC236}">
                    <a16:creationId xmlns:a16="http://schemas.microsoft.com/office/drawing/2014/main" id="{4353F367-78B3-B441-EBA7-CF1315B32170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265" name="Picture 2">
                <a:extLst>
                  <a:ext uri="{FF2B5EF4-FFF2-40B4-BE49-F238E27FC236}">
                    <a16:creationId xmlns:a16="http://schemas.microsoft.com/office/drawing/2014/main" id="{806A042A-6ADC-44D1-BAF4-AA2ACC659ABF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3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6" name="TextBox 265">
                <a:extLst>
                  <a:ext uri="{FF2B5EF4-FFF2-40B4-BE49-F238E27FC236}">
                    <a16:creationId xmlns:a16="http://schemas.microsoft.com/office/drawing/2014/main" id="{99FA565A-1612-6369-9CB2-9296542AE44B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67" name="자유형: 도형 266">
                <a:extLst>
                  <a:ext uri="{FF2B5EF4-FFF2-40B4-BE49-F238E27FC236}">
                    <a16:creationId xmlns:a16="http://schemas.microsoft.com/office/drawing/2014/main" id="{D5F1EAE2-A13B-14D5-0B76-C114136B757D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437" name="TextBox 436">
            <a:extLst>
              <a:ext uri="{FF2B5EF4-FFF2-40B4-BE49-F238E27FC236}">
                <a16:creationId xmlns:a16="http://schemas.microsoft.com/office/drawing/2014/main" id="{A66E726D-C8A8-59D1-2534-B9C1198F4B67}"/>
              </a:ext>
            </a:extLst>
          </p:cNvPr>
          <p:cNvSpPr txBox="1"/>
          <p:nvPr/>
        </p:nvSpPr>
        <p:spPr>
          <a:xfrm>
            <a:off x="3830786" y="1926838"/>
            <a:ext cx="998733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강원랜드 로고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C682E9B-F27E-4252-A923-B5ED5CC4BC97}"/>
              </a:ext>
            </a:extLst>
          </p:cNvPr>
          <p:cNvSpPr/>
          <p:nvPr/>
        </p:nvSpPr>
        <p:spPr>
          <a:xfrm>
            <a:off x="3933271" y="4697602"/>
            <a:ext cx="2059197" cy="1211200"/>
          </a:xfrm>
          <a:prstGeom prst="rect">
            <a:avLst/>
          </a:prstGeom>
          <a:solidFill>
            <a:schemeClr val="accent6">
              <a:lumMod val="20000"/>
              <a:lumOff val="80000"/>
              <a:alpha val="39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ko-KR" sz="7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dk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C09471D9-AB95-100F-6FDD-E7463F71C288}"/>
              </a:ext>
            </a:extLst>
          </p:cNvPr>
          <p:cNvSpPr/>
          <p:nvPr/>
        </p:nvSpPr>
        <p:spPr>
          <a:xfrm>
            <a:off x="4608846" y="2453226"/>
            <a:ext cx="1368006" cy="73002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E5DC299A-16FD-E6E6-FC07-F22A3F5696AE}"/>
              </a:ext>
            </a:extLst>
          </p:cNvPr>
          <p:cNvSpPr/>
          <p:nvPr/>
        </p:nvSpPr>
        <p:spPr>
          <a:xfrm>
            <a:off x="3933271" y="3166737"/>
            <a:ext cx="681193" cy="730029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EF84FE33-E51F-B968-8390-142F5554982A}"/>
              </a:ext>
            </a:extLst>
          </p:cNvPr>
          <p:cNvSpPr/>
          <p:nvPr/>
        </p:nvSpPr>
        <p:spPr>
          <a:xfrm>
            <a:off x="4614464" y="3166737"/>
            <a:ext cx="681193" cy="730029"/>
          </a:xfrm>
          <a:prstGeom prst="rect">
            <a:avLst/>
          </a:prstGeom>
          <a:solidFill>
            <a:schemeClr val="bg1">
              <a:lumMod val="65000"/>
            </a:schemeClr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B87CC9D2-51E4-1BB2-39F0-91927A18D135}"/>
              </a:ext>
            </a:extLst>
          </p:cNvPr>
          <p:cNvSpPr/>
          <p:nvPr/>
        </p:nvSpPr>
        <p:spPr>
          <a:xfrm>
            <a:off x="5295659" y="3166737"/>
            <a:ext cx="681193" cy="730029"/>
          </a:xfrm>
          <a:prstGeom prst="rect">
            <a:avLst/>
          </a:prstGeom>
          <a:solidFill>
            <a:schemeClr val="bg1">
              <a:lumMod val="50000"/>
            </a:schemeClr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C1DD6122-8CD4-D24F-0413-B3BCA4BBC78D}"/>
              </a:ext>
            </a:extLst>
          </p:cNvPr>
          <p:cNvGrpSpPr/>
          <p:nvPr/>
        </p:nvGrpSpPr>
        <p:grpSpPr>
          <a:xfrm>
            <a:off x="3933271" y="3889289"/>
            <a:ext cx="2043580" cy="730029"/>
            <a:chOff x="1296586" y="2448488"/>
            <a:chExt cx="2026722" cy="818495"/>
          </a:xfrm>
          <a:solidFill>
            <a:schemeClr val="bg1">
              <a:lumMod val="50000"/>
            </a:schemeClr>
          </a:solidFill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E479C8FC-A404-1B6C-E172-8C54860939F1}"/>
                </a:ext>
              </a:extLst>
            </p:cNvPr>
            <p:cNvSpPr/>
            <p:nvPr/>
          </p:nvSpPr>
          <p:spPr>
            <a:xfrm>
              <a:off x="1296586" y="2448488"/>
              <a:ext cx="675574" cy="818495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6CCC8205-D2EA-8A68-3005-CA4512E17E80}"/>
                </a:ext>
              </a:extLst>
            </p:cNvPr>
            <p:cNvSpPr/>
            <p:nvPr/>
          </p:nvSpPr>
          <p:spPr>
            <a:xfrm>
              <a:off x="1972160" y="2448488"/>
              <a:ext cx="675574" cy="818495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:a16="http://schemas.microsoft.com/office/drawing/2014/main" id="{A9DBED10-3D10-5F4A-0E71-5CCFF132BF68}"/>
                </a:ext>
              </a:extLst>
            </p:cNvPr>
            <p:cNvSpPr/>
            <p:nvPr/>
          </p:nvSpPr>
          <p:spPr>
            <a:xfrm>
              <a:off x="2647734" y="2448488"/>
              <a:ext cx="675574" cy="818495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7BAE147-AB62-C2F7-EAD5-AFDB73573BA0}"/>
              </a:ext>
            </a:extLst>
          </p:cNvPr>
          <p:cNvSpPr/>
          <p:nvPr/>
        </p:nvSpPr>
        <p:spPr>
          <a:xfrm>
            <a:off x="3933271" y="2453226"/>
            <a:ext cx="681193" cy="730029"/>
          </a:xfrm>
          <a:prstGeom prst="rect">
            <a:avLst/>
          </a:prstGeom>
          <a:solidFill>
            <a:schemeClr val="bg1">
              <a:lumMod val="65000"/>
            </a:schemeClr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1DB56D1-34E8-35D6-61F0-49571F603718}"/>
              </a:ext>
            </a:extLst>
          </p:cNvPr>
          <p:cNvSpPr txBox="1"/>
          <p:nvPr/>
        </p:nvSpPr>
        <p:spPr>
          <a:xfrm>
            <a:off x="3909992" y="2480093"/>
            <a:ext cx="830299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b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교육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21C1124-005F-B4D4-DB8E-B68571C37ACE}"/>
              </a:ext>
            </a:extLst>
          </p:cNvPr>
          <p:cNvSpPr txBox="1"/>
          <p:nvPr/>
        </p:nvSpPr>
        <p:spPr>
          <a:xfrm>
            <a:off x="4591186" y="2480093"/>
            <a:ext cx="830299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b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결제문서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C7C6560-26D4-D562-7042-967814059ED4}"/>
              </a:ext>
            </a:extLst>
          </p:cNvPr>
          <p:cNvSpPr txBox="1"/>
          <p:nvPr/>
        </p:nvSpPr>
        <p:spPr>
          <a:xfrm>
            <a:off x="3909993" y="3180824"/>
            <a:ext cx="692552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설문조사</a:t>
            </a:r>
            <a:endParaRPr lang="ko-KR" altLang="en-US" sz="700" b="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302A3BB-5129-833E-87A1-AEC5037A26B8}"/>
              </a:ext>
            </a:extLst>
          </p:cNvPr>
          <p:cNvSpPr txBox="1"/>
          <p:nvPr/>
        </p:nvSpPr>
        <p:spPr>
          <a:xfrm>
            <a:off x="4564521" y="3180824"/>
            <a:ext cx="692552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직원식당</a:t>
            </a:r>
            <a:endParaRPr lang="ko-KR" altLang="en-US" sz="700" b="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C0D6FBC-F0CF-33CA-DFB0-98A3AA428DBF}"/>
              </a:ext>
            </a:extLst>
          </p:cNvPr>
          <p:cNvSpPr txBox="1"/>
          <p:nvPr/>
        </p:nvSpPr>
        <p:spPr>
          <a:xfrm>
            <a:off x="5279245" y="3180824"/>
            <a:ext cx="692552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배차정보</a:t>
            </a:r>
            <a:endParaRPr lang="ko-KR" altLang="en-US" sz="700" b="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23A3EA-CB35-3953-6E8F-68DE53F3D5A1}"/>
              </a:ext>
            </a:extLst>
          </p:cNvPr>
          <p:cNvSpPr txBox="1"/>
          <p:nvPr/>
        </p:nvSpPr>
        <p:spPr>
          <a:xfrm>
            <a:off x="3916390" y="3899698"/>
            <a:ext cx="778058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b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자산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3F35A7-EB36-8B62-695D-EF182EFFA6A9}"/>
              </a:ext>
            </a:extLst>
          </p:cNvPr>
          <p:cNvSpPr txBox="1"/>
          <p:nvPr/>
        </p:nvSpPr>
        <p:spPr>
          <a:xfrm>
            <a:off x="4570918" y="3899698"/>
            <a:ext cx="692552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b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증명서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F089BE6-2FF3-E219-4B93-290A42F1B635}"/>
              </a:ext>
            </a:extLst>
          </p:cNvPr>
          <p:cNvSpPr txBox="1"/>
          <p:nvPr/>
        </p:nvSpPr>
        <p:spPr>
          <a:xfrm>
            <a:off x="5267886" y="3899698"/>
            <a:ext cx="692552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en-US" altLang="ko-KR" sz="700" b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QR</a:t>
            </a:r>
            <a:endParaRPr lang="ko-KR" altLang="en-US" sz="700" b="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F1ADFDB-991E-CBE4-134D-E4897F46A4E0}"/>
              </a:ext>
            </a:extLst>
          </p:cNvPr>
          <p:cNvSpPr txBox="1"/>
          <p:nvPr/>
        </p:nvSpPr>
        <p:spPr>
          <a:xfrm>
            <a:off x="5637988" y="2467316"/>
            <a:ext cx="419614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900" b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15</a:t>
            </a:r>
            <a:endParaRPr lang="ko-KR" altLang="en-US" sz="900" b="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89" name="TextBox 688">
            <a:extLst>
              <a:ext uri="{FF2B5EF4-FFF2-40B4-BE49-F238E27FC236}">
                <a16:creationId xmlns:a16="http://schemas.microsoft.com/office/drawing/2014/main" id="{5B09BABE-7525-6F9B-D76C-42A84D6AB754}"/>
              </a:ext>
            </a:extLst>
          </p:cNvPr>
          <p:cNvSpPr txBox="1"/>
          <p:nvPr/>
        </p:nvSpPr>
        <p:spPr>
          <a:xfrm>
            <a:off x="3861265" y="5450228"/>
            <a:ext cx="690268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모듈</a:t>
            </a:r>
            <a:r>
              <a:rPr lang="en-US" altLang="ko-KR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90" name="TextBox 689">
            <a:extLst>
              <a:ext uri="{FF2B5EF4-FFF2-40B4-BE49-F238E27FC236}">
                <a16:creationId xmlns:a16="http://schemas.microsoft.com/office/drawing/2014/main" id="{4E707E1B-FFFF-095A-A56C-E5437BA814E1}"/>
              </a:ext>
            </a:extLst>
          </p:cNvPr>
          <p:cNvSpPr txBox="1"/>
          <p:nvPr/>
        </p:nvSpPr>
        <p:spPr>
          <a:xfrm>
            <a:off x="4352901" y="5450228"/>
            <a:ext cx="690268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모듈 </a:t>
            </a:r>
            <a:r>
              <a:rPr lang="en-US" altLang="ko-KR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91" name="TextBox 690">
            <a:extLst>
              <a:ext uri="{FF2B5EF4-FFF2-40B4-BE49-F238E27FC236}">
                <a16:creationId xmlns:a16="http://schemas.microsoft.com/office/drawing/2014/main" id="{83C18079-7E6F-8BD5-44DF-BE61253A56A5}"/>
              </a:ext>
            </a:extLst>
          </p:cNvPr>
          <p:cNvSpPr txBox="1"/>
          <p:nvPr/>
        </p:nvSpPr>
        <p:spPr>
          <a:xfrm>
            <a:off x="4844537" y="5450228"/>
            <a:ext cx="690268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모듈 </a:t>
            </a:r>
            <a:r>
              <a:rPr lang="en-US" altLang="ko-KR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7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92" name="TextBox 691">
            <a:extLst>
              <a:ext uri="{FF2B5EF4-FFF2-40B4-BE49-F238E27FC236}">
                <a16:creationId xmlns:a16="http://schemas.microsoft.com/office/drawing/2014/main" id="{B78DFF4F-0B41-8D0D-555D-AC18EAD458CD}"/>
              </a:ext>
            </a:extLst>
          </p:cNvPr>
          <p:cNvSpPr txBox="1"/>
          <p:nvPr/>
        </p:nvSpPr>
        <p:spPr>
          <a:xfrm>
            <a:off x="5336173" y="5450228"/>
            <a:ext cx="690268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모듈 </a:t>
            </a:r>
            <a:r>
              <a:rPr lang="en-US" altLang="ko-KR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8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93" name="TextBox 692">
            <a:extLst>
              <a:ext uri="{FF2B5EF4-FFF2-40B4-BE49-F238E27FC236}">
                <a16:creationId xmlns:a16="http://schemas.microsoft.com/office/drawing/2014/main" id="{B00BB16E-0EFA-D104-8182-EB1951A20438}"/>
              </a:ext>
            </a:extLst>
          </p:cNvPr>
          <p:cNvSpPr txBox="1"/>
          <p:nvPr/>
        </p:nvSpPr>
        <p:spPr>
          <a:xfrm>
            <a:off x="4683330" y="5683816"/>
            <a:ext cx="585928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ko-KR" altLang="en-US" sz="500" b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● ○ ○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5EE81E96-E45A-2EE9-46F8-43F9D6411C4B}"/>
              </a:ext>
            </a:extLst>
          </p:cNvPr>
          <p:cNvSpPr txBox="1"/>
          <p:nvPr/>
        </p:nvSpPr>
        <p:spPr>
          <a:xfrm>
            <a:off x="4932218" y="2254382"/>
            <a:ext cx="1154097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r">
              <a:buClrTx/>
            </a:pPr>
            <a:r>
              <a:rPr lang="ko-KR" altLang="en-US" sz="6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맞춤메뉴설정 </a:t>
            </a:r>
            <a:r>
              <a:rPr lang="en-US" altLang="ko-KR" sz="6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endParaRPr lang="ko-KR" altLang="en-US" sz="6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83" name="그룹 282">
            <a:extLst>
              <a:ext uri="{FF2B5EF4-FFF2-40B4-BE49-F238E27FC236}">
                <a16:creationId xmlns:a16="http://schemas.microsoft.com/office/drawing/2014/main" id="{B5948078-2D07-E50A-CE65-AC83B4AC8143}"/>
              </a:ext>
            </a:extLst>
          </p:cNvPr>
          <p:cNvGrpSpPr/>
          <p:nvPr/>
        </p:nvGrpSpPr>
        <p:grpSpPr>
          <a:xfrm>
            <a:off x="3971723" y="3407677"/>
            <a:ext cx="216592" cy="225650"/>
            <a:chOff x="3604554" y="3402299"/>
            <a:chExt cx="240693" cy="236405"/>
          </a:xfrm>
        </p:grpSpPr>
        <p:sp>
          <p:nvSpPr>
            <p:cNvPr id="277" name="타원 276">
              <a:extLst>
                <a:ext uri="{FF2B5EF4-FFF2-40B4-BE49-F238E27FC236}">
                  <a16:creationId xmlns:a16="http://schemas.microsoft.com/office/drawing/2014/main" id="{C6891347-5DF3-B17A-9F42-A7BF26C2EEF8}"/>
                </a:ext>
              </a:extLst>
            </p:cNvPr>
            <p:cNvSpPr/>
            <p:nvPr/>
          </p:nvSpPr>
          <p:spPr>
            <a:xfrm>
              <a:off x="3604554" y="3402299"/>
              <a:ext cx="240693" cy="236405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78" name="Chevron Left">
              <a:extLst>
                <a:ext uri="{FF2B5EF4-FFF2-40B4-BE49-F238E27FC236}">
                  <a16:creationId xmlns:a16="http://schemas.microsoft.com/office/drawing/2014/main" id="{515ED143-3D12-99DD-FED3-EAF877DA654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85212" y="3448270"/>
              <a:ext cx="79375" cy="144462"/>
            </a:xfrm>
            <a:custGeom>
              <a:avLst/>
              <a:gdLst>
                <a:gd name="T0" fmla="*/ 296 w 324"/>
                <a:gd name="T1" fmla="*/ 593 h 593"/>
                <a:gd name="T2" fmla="*/ 324 w 324"/>
                <a:gd name="T3" fmla="*/ 565 h 593"/>
                <a:gd name="T4" fmla="*/ 55 w 324"/>
                <a:gd name="T5" fmla="*/ 297 h 593"/>
                <a:gd name="T6" fmla="*/ 324 w 324"/>
                <a:gd name="T7" fmla="*/ 28 h 593"/>
                <a:gd name="T8" fmla="*/ 296 w 324"/>
                <a:gd name="T9" fmla="*/ 0 h 593"/>
                <a:gd name="T10" fmla="*/ 0 w 324"/>
                <a:gd name="T11" fmla="*/ 297 h 593"/>
                <a:gd name="T12" fmla="*/ 296 w 324"/>
                <a:gd name="T13" fmla="*/ 593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4" h="593">
                  <a:moveTo>
                    <a:pt x="296" y="593"/>
                  </a:moveTo>
                  <a:lnTo>
                    <a:pt x="324" y="565"/>
                  </a:lnTo>
                  <a:lnTo>
                    <a:pt x="55" y="297"/>
                  </a:lnTo>
                  <a:lnTo>
                    <a:pt x="324" y="28"/>
                  </a:lnTo>
                  <a:lnTo>
                    <a:pt x="296" y="0"/>
                  </a:lnTo>
                  <a:lnTo>
                    <a:pt x="0" y="297"/>
                  </a:lnTo>
                  <a:lnTo>
                    <a:pt x="296" y="593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sp>
        <p:nvSpPr>
          <p:cNvPr id="487" name="TextBox 486">
            <a:extLst>
              <a:ext uri="{FF2B5EF4-FFF2-40B4-BE49-F238E27FC236}">
                <a16:creationId xmlns:a16="http://schemas.microsoft.com/office/drawing/2014/main" id="{DB5431D0-6427-52A7-9EB8-D1ABFE61ABD9}"/>
              </a:ext>
            </a:extLst>
          </p:cNvPr>
          <p:cNvSpPr txBox="1"/>
          <p:nvPr/>
        </p:nvSpPr>
        <p:spPr>
          <a:xfrm>
            <a:off x="3823157" y="5982458"/>
            <a:ext cx="2263805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en-US" altLang="ko-KR" sz="5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Copyright @ Kangwonland</a:t>
            </a:r>
            <a:r>
              <a:rPr lang="ko-KR" altLang="en-US" sz="5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5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2024. All Right Reserved</a:t>
            </a:r>
            <a:endParaRPr lang="ko-KR" altLang="en-US" sz="5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17" name="Rectangle">
            <a:extLst>
              <a:ext uri="{FF2B5EF4-FFF2-40B4-BE49-F238E27FC236}">
                <a16:creationId xmlns:a16="http://schemas.microsoft.com/office/drawing/2014/main" id="{47D00490-8611-E104-ED51-DAAD6D91433F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135200" y="5295760"/>
            <a:ext cx="161925" cy="123825"/>
          </a:xfrm>
          <a:custGeom>
            <a:avLst/>
            <a:gdLst>
              <a:gd name="T0" fmla="*/ 13 w 666"/>
              <a:gd name="T1" fmla="*/ 0 h 507"/>
              <a:gd name="T2" fmla="*/ 0 w 666"/>
              <a:gd name="T3" fmla="*/ 14 h 507"/>
              <a:gd name="T4" fmla="*/ 0 w 666"/>
              <a:gd name="T5" fmla="*/ 494 h 507"/>
              <a:gd name="T6" fmla="*/ 13 w 666"/>
              <a:gd name="T7" fmla="*/ 507 h 507"/>
              <a:gd name="T8" fmla="*/ 653 w 666"/>
              <a:gd name="T9" fmla="*/ 507 h 507"/>
              <a:gd name="T10" fmla="*/ 666 w 666"/>
              <a:gd name="T11" fmla="*/ 494 h 507"/>
              <a:gd name="T12" fmla="*/ 666 w 666"/>
              <a:gd name="T13" fmla="*/ 14 h 507"/>
              <a:gd name="T14" fmla="*/ 653 w 666"/>
              <a:gd name="T15" fmla="*/ 0 h 507"/>
              <a:gd name="T16" fmla="*/ 428 w 666"/>
              <a:gd name="T17" fmla="*/ 0 h 507"/>
              <a:gd name="T18" fmla="*/ 13 w 666"/>
              <a:gd name="T19" fmla="*/ 0 h 507"/>
              <a:gd name="T20" fmla="*/ 26 w 666"/>
              <a:gd name="T21" fmla="*/ 27 h 507"/>
              <a:gd name="T22" fmla="*/ 428 w 666"/>
              <a:gd name="T23" fmla="*/ 27 h 507"/>
              <a:gd name="T24" fmla="*/ 640 w 666"/>
              <a:gd name="T25" fmla="*/ 27 h 507"/>
              <a:gd name="T26" fmla="*/ 640 w 666"/>
              <a:gd name="T27" fmla="*/ 480 h 507"/>
              <a:gd name="T28" fmla="*/ 26 w 666"/>
              <a:gd name="T29" fmla="*/ 480 h 507"/>
              <a:gd name="T30" fmla="*/ 26 w 666"/>
              <a:gd name="T31" fmla="*/ 27 h 5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66" h="507">
                <a:moveTo>
                  <a:pt x="13" y="0"/>
                </a:moveTo>
                <a:cubicBezTo>
                  <a:pt x="6" y="0"/>
                  <a:pt x="0" y="6"/>
                  <a:pt x="0" y="14"/>
                </a:cubicBezTo>
                <a:lnTo>
                  <a:pt x="0" y="494"/>
                </a:lnTo>
                <a:cubicBezTo>
                  <a:pt x="0" y="501"/>
                  <a:pt x="6" y="507"/>
                  <a:pt x="13" y="507"/>
                </a:cubicBezTo>
                <a:lnTo>
                  <a:pt x="653" y="507"/>
                </a:lnTo>
                <a:cubicBezTo>
                  <a:pt x="660" y="507"/>
                  <a:pt x="666" y="501"/>
                  <a:pt x="666" y="494"/>
                </a:cubicBezTo>
                <a:lnTo>
                  <a:pt x="666" y="14"/>
                </a:lnTo>
                <a:cubicBezTo>
                  <a:pt x="666" y="6"/>
                  <a:pt x="660" y="0"/>
                  <a:pt x="653" y="0"/>
                </a:cubicBezTo>
                <a:lnTo>
                  <a:pt x="428" y="0"/>
                </a:lnTo>
                <a:lnTo>
                  <a:pt x="13" y="0"/>
                </a:lnTo>
                <a:close/>
                <a:moveTo>
                  <a:pt x="26" y="27"/>
                </a:moveTo>
                <a:lnTo>
                  <a:pt x="428" y="27"/>
                </a:lnTo>
                <a:lnTo>
                  <a:pt x="640" y="27"/>
                </a:lnTo>
                <a:lnTo>
                  <a:pt x="640" y="480"/>
                </a:lnTo>
                <a:lnTo>
                  <a:pt x="26" y="480"/>
                </a:lnTo>
                <a:lnTo>
                  <a:pt x="26" y="27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18" name="Rectangle">
            <a:extLst>
              <a:ext uri="{FF2B5EF4-FFF2-40B4-BE49-F238E27FC236}">
                <a16:creationId xmlns:a16="http://schemas.microsoft.com/office/drawing/2014/main" id="{81A5C673-C043-6199-CABE-7EF73CD6DF98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613115" y="5295760"/>
            <a:ext cx="161925" cy="123825"/>
          </a:xfrm>
          <a:custGeom>
            <a:avLst/>
            <a:gdLst>
              <a:gd name="T0" fmla="*/ 13 w 666"/>
              <a:gd name="T1" fmla="*/ 0 h 507"/>
              <a:gd name="T2" fmla="*/ 0 w 666"/>
              <a:gd name="T3" fmla="*/ 14 h 507"/>
              <a:gd name="T4" fmla="*/ 0 w 666"/>
              <a:gd name="T5" fmla="*/ 494 h 507"/>
              <a:gd name="T6" fmla="*/ 13 w 666"/>
              <a:gd name="T7" fmla="*/ 507 h 507"/>
              <a:gd name="T8" fmla="*/ 653 w 666"/>
              <a:gd name="T9" fmla="*/ 507 h 507"/>
              <a:gd name="T10" fmla="*/ 666 w 666"/>
              <a:gd name="T11" fmla="*/ 494 h 507"/>
              <a:gd name="T12" fmla="*/ 666 w 666"/>
              <a:gd name="T13" fmla="*/ 14 h 507"/>
              <a:gd name="T14" fmla="*/ 653 w 666"/>
              <a:gd name="T15" fmla="*/ 0 h 507"/>
              <a:gd name="T16" fmla="*/ 428 w 666"/>
              <a:gd name="T17" fmla="*/ 0 h 507"/>
              <a:gd name="T18" fmla="*/ 13 w 666"/>
              <a:gd name="T19" fmla="*/ 0 h 507"/>
              <a:gd name="T20" fmla="*/ 26 w 666"/>
              <a:gd name="T21" fmla="*/ 27 h 507"/>
              <a:gd name="T22" fmla="*/ 428 w 666"/>
              <a:gd name="T23" fmla="*/ 27 h 507"/>
              <a:gd name="T24" fmla="*/ 640 w 666"/>
              <a:gd name="T25" fmla="*/ 27 h 507"/>
              <a:gd name="T26" fmla="*/ 640 w 666"/>
              <a:gd name="T27" fmla="*/ 480 h 507"/>
              <a:gd name="T28" fmla="*/ 26 w 666"/>
              <a:gd name="T29" fmla="*/ 480 h 507"/>
              <a:gd name="T30" fmla="*/ 26 w 666"/>
              <a:gd name="T31" fmla="*/ 27 h 5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66" h="507">
                <a:moveTo>
                  <a:pt x="13" y="0"/>
                </a:moveTo>
                <a:cubicBezTo>
                  <a:pt x="6" y="0"/>
                  <a:pt x="0" y="6"/>
                  <a:pt x="0" y="14"/>
                </a:cubicBezTo>
                <a:lnTo>
                  <a:pt x="0" y="494"/>
                </a:lnTo>
                <a:cubicBezTo>
                  <a:pt x="0" y="501"/>
                  <a:pt x="6" y="507"/>
                  <a:pt x="13" y="507"/>
                </a:cubicBezTo>
                <a:lnTo>
                  <a:pt x="653" y="507"/>
                </a:lnTo>
                <a:cubicBezTo>
                  <a:pt x="660" y="507"/>
                  <a:pt x="666" y="501"/>
                  <a:pt x="666" y="494"/>
                </a:cubicBezTo>
                <a:lnTo>
                  <a:pt x="666" y="14"/>
                </a:lnTo>
                <a:cubicBezTo>
                  <a:pt x="666" y="6"/>
                  <a:pt x="660" y="0"/>
                  <a:pt x="653" y="0"/>
                </a:cubicBezTo>
                <a:lnTo>
                  <a:pt x="428" y="0"/>
                </a:lnTo>
                <a:lnTo>
                  <a:pt x="13" y="0"/>
                </a:lnTo>
                <a:close/>
                <a:moveTo>
                  <a:pt x="26" y="27"/>
                </a:moveTo>
                <a:lnTo>
                  <a:pt x="428" y="27"/>
                </a:lnTo>
                <a:lnTo>
                  <a:pt x="640" y="27"/>
                </a:lnTo>
                <a:lnTo>
                  <a:pt x="640" y="480"/>
                </a:lnTo>
                <a:lnTo>
                  <a:pt x="26" y="480"/>
                </a:lnTo>
                <a:lnTo>
                  <a:pt x="26" y="27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19" name="Rectangle">
            <a:extLst>
              <a:ext uri="{FF2B5EF4-FFF2-40B4-BE49-F238E27FC236}">
                <a16:creationId xmlns:a16="http://schemas.microsoft.com/office/drawing/2014/main" id="{D37A07DE-B7D5-30BC-E79D-8FE1B0F9AABB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091030" y="5295760"/>
            <a:ext cx="161925" cy="123825"/>
          </a:xfrm>
          <a:custGeom>
            <a:avLst/>
            <a:gdLst>
              <a:gd name="T0" fmla="*/ 13 w 666"/>
              <a:gd name="T1" fmla="*/ 0 h 507"/>
              <a:gd name="T2" fmla="*/ 0 w 666"/>
              <a:gd name="T3" fmla="*/ 14 h 507"/>
              <a:gd name="T4" fmla="*/ 0 w 666"/>
              <a:gd name="T5" fmla="*/ 494 h 507"/>
              <a:gd name="T6" fmla="*/ 13 w 666"/>
              <a:gd name="T7" fmla="*/ 507 h 507"/>
              <a:gd name="T8" fmla="*/ 653 w 666"/>
              <a:gd name="T9" fmla="*/ 507 h 507"/>
              <a:gd name="T10" fmla="*/ 666 w 666"/>
              <a:gd name="T11" fmla="*/ 494 h 507"/>
              <a:gd name="T12" fmla="*/ 666 w 666"/>
              <a:gd name="T13" fmla="*/ 14 h 507"/>
              <a:gd name="T14" fmla="*/ 653 w 666"/>
              <a:gd name="T15" fmla="*/ 0 h 507"/>
              <a:gd name="T16" fmla="*/ 428 w 666"/>
              <a:gd name="T17" fmla="*/ 0 h 507"/>
              <a:gd name="T18" fmla="*/ 13 w 666"/>
              <a:gd name="T19" fmla="*/ 0 h 507"/>
              <a:gd name="T20" fmla="*/ 26 w 666"/>
              <a:gd name="T21" fmla="*/ 27 h 507"/>
              <a:gd name="T22" fmla="*/ 428 w 666"/>
              <a:gd name="T23" fmla="*/ 27 h 507"/>
              <a:gd name="T24" fmla="*/ 640 w 666"/>
              <a:gd name="T25" fmla="*/ 27 h 507"/>
              <a:gd name="T26" fmla="*/ 640 w 666"/>
              <a:gd name="T27" fmla="*/ 480 h 507"/>
              <a:gd name="T28" fmla="*/ 26 w 666"/>
              <a:gd name="T29" fmla="*/ 480 h 507"/>
              <a:gd name="T30" fmla="*/ 26 w 666"/>
              <a:gd name="T31" fmla="*/ 27 h 5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66" h="507">
                <a:moveTo>
                  <a:pt x="13" y="0"/>
                </a:moveTo>
                <a:cubicBezTo>
                  <a:pt x="6" y="0"/>
                  <a:pt x="0" y="6"/>
                  <a:pt x="0" y="14"/>
                </a:cubicBezTo>
                <a:lnTo>
                  <a:pt x="0" y="494"/>
                </a:lnTo>
                <a:cubicBezTo>
                  <a:pt x="0" y="501"/>
                  <a:pt x="6" y="507"/>
                  <a:pt x="13" y="507"/>
                </a:cubicBezTo>
                <a:lnTo>
                  <a:pt x="653" y="507"/>
                </a:lnTo>
                <a:cubicBezTo>
                  <a:pt x="660" y="507"/>
                  <a:pt x="666" y="501"/>
                  <a:pt x="666" y="494"/>
                </a:cubicBezTo>
                <a:lnTo>
                  <a:pt x="666" y="14"/>
                </a:lnTo>
                <a:cubicBezTo>
                  <a:pt x="666" y="6"/>
                  <a:pt x="660" y="0"/>
                  <a:pt x="653" y="0"/>
                </a:cubicBezTo>
                <a:lnTo>
                  <a:pt x="428" y="0"/>
                </a:lnTo>
                <a:lnTo>
                  <a:pt x="13" y="0"/>
                </a:lnTo>
                <a:close/>
                <a:moveTo>
                  <a:pt x="26" y="27"/>
                </a:moveTo>
                <a:lnTo>
                  <a:pt x="428" y="27"/>
                </a:lnTo>
                <a:lnTo>
                  <a:pt x="640" y="27"/>
                </a:lnTo>
                <a:lnTo>
                  <a:pt x="640" y="480"/>
                </a:lnTo>
                <a:lnTo>
                  <a:pt x="26" y="480"/>
                </a:lnTo>
                <a:lnTo>
                  <a:pt x="26" y="27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0" name="Rectangle">
            <a:extLst>
              <a:ext uri="{FF2B5EF4-FFF2-40B4-BE49-F238E27FC236}">
                <a16:creationId xmlns:a16="http://schemas.microsoft.com/office/drawing/2014/main" id="{B04E1FFB-0FFD-3C8B-AE7D-C476802821B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568944" y="5295760"/>
            <a:ext cx="161925" cy="123825"/>
          </a:xfrm>
          <a:custGeom>
            <a:avLst/>
            <a:gdLst>
              <a:gd name="T0" fmla="*/ 13 w 666"/>
              <a:gd name="T1" fmla="*/ 0 h 507"/>
              <a:gd name="T2" fmla="*/ 0 w 666"/>
              <a:gd name="T3" fmla="*/ 14 h 507"/>
              <a:gd name="T4" fmla="*/ 0 w 666"/>
              <a:gd name="T5" fmla="*/ 494 h 507"/>
              <a:gd name="T6" fmla="*/ 13 w 666"/>
              <a:gd name="T7" fmla="*/ 507 h 507"/>
              <a:gd name="T8" fmla="*/ 653 w 666"/>
              <a:gd name="T9" fmla="*/ 507 h 507"/>
              <a:gd name="T10" fmla="*/ 666 w 666"/>
              <a:gd name="T11" fmla="*/ 494 h 507"/>
              <a:gd name="T12" fmla="*/ 666 w 666"/>
              <a:gd name="T13" fmla="*/ 14 h 507"/>
              <a:gd name="T14" fmla="*/ 653 w 666"/>
              <a:gd name="T15" fmla="*/ 0 h 507"/>
              <a:gd name="T16" fmla="*/ 428 w 666"/>
              <a:gd name="T17" fmla="*/ 0 h 507"/>
              <a:gd name="T18" fmla="*/ 13 w 666"/>
              <a:gd name="T19" fmla="*/ 0 h 507"/>
              <a:gd name="T20" fmla="*/ 26 w 666"/>
              <a:gd name="T21" fmla="*/ 27 h 507"/>
              <a:gd name="T22" fmla="*/ 428 w 666"/>
              <a:gd name="T23" fmla="*/ 27 h 507"/>
              <a:gd name="T24" fmla="*/ 640 w 666"/>
              <a:gd name="T25" fmla="*/ 27 h 507"/>
              <a:gd name="T26" fmla="*/ 640 w 666"/>
              <a:gd name="T27" fmla="*/ 480 h 507"/>
              <a:gd name="T28" fmla="*/ 26 w 666"/>
              <a:gd name="T29" fmla="*/ 480 h 507"/>
              <a:gd name="T30" fmla="*/ 26 w 666"/>
              <a:gd name="T31" fmla="*/ 27 h 5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66" h="507">
                <a:moveTo>
                  <a:pt x="13" y="0"/>
                </a:moveTo>
                <a:cubicBezTo>
                  <a:pt x="6" y="0"/>
                  <a:pt x="0" y="6"/>
                  <a:pt x="0" y="14"/>
                </a:cubicBezTo>
                <a:lnTo>
                  <a:pt x="0" y="494"/>
                </a:lnTo>
                <a:cubicBezTo>
                  <a:pt x="0" y="501"/>
                  <a:pt x="6" y="507"/>
                  <a:pt x="13" y="507"/>
                </a:cubicBezTo>
                <a:lnTo>
                  <a:pt x="653" y="507"/>
                </a:lnTo>
                <a:cubicBezTo>
                  <a:pt x="660" y="507"/>
                  <a:pt x="666" y="501"/>
                  <a:pt x="666" y="494"/>
                </a:cubicBezTo>
                <a:lnTo>
                  <a:pt x="666" y="14"/>
                </a:lnTo>
                <a:cubicBezTo>
                  <a:pt x="666" y="6"/>
                  <a:pt x="660" y="0"/>
                  <a:pt x="653" y="0"/>
                </a:cubicBezTo>
                <a:lnTo>
                  <a:pt x="428" y="0"/>
                </a:lnTo>
                <a:lnTo>
                  <a:pt x="13" y="0"/>
                </a:lnTo>
                <a:close/>
                <a:moveTo>
                  <a:pt x="26" y="27"/>
                </a:moveTo>
                <a:lnTo>
                  <a:pt x="428" y="27"/>
                </a:lnTo>
                <a:lnTo>
                  <a:pt x="640" y="27"/>
                </a:lnTo>
                <a:lnTo>
                  <a:pt x="640" y="480"/>
                </a:lnTo>
                <a:lnTo>
                  <a:pt x="26" y="480"/>
                </a:lnTo>
                <a:lnTo>
                  <a:pt x="26" y="27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21" name="그룹 520">
            <a:extLst>
              <a:ext uri="{FF2B5EF4-FFF2-40B4-BE49-F238E27FC236}">
                <a16:creationId xmlns:a16="http://schemas.microsoft.com/office/drawing/2014/main" id="{89963C5E-0110-D1CD-3E80-C42D33D64089}"/>
              </a:ext>
            </a:extLst>
          </p:cNvPr>
          <p:cNvGrpSpPr/>
          <p:nvPr/>
        </p:nvGrpSpPr>
        <p:grpSpPr>
          <a:xfrm>
            <a:off x="5722575" y="3382392"/>
            <a:ext cx="216592" cy="225650"/>
            <a:chOff x="5506332" y="3377014"/>
            <a:chExt cx="240693" cy="236405"/>
          </a:xfrm>
        </p:grpSpPr>
        <p:sp>
          <p:nvSpPr>
            <p:cNvPr id="522" name="타원 521">
              <a:extLst>
                <a:ext uri="{FF2B5EF4-FFF2-40B4-BE49-F238E27FC236}">
                  <a16:creationId xmlns:a16="http://schemas.microsoft.com/office/drawing/2014/main" id="{491C8824-7ACA-3A12-C000-630A8DE9419E}"/>
                </a:ext>
              </a:extLst>
            </p:cNvPr>
            <p:cNvSpPr/>
            <p:nvPr/>
          </p:nvSpPr>
          <p:spPr>
            <a:xfrm>
              <a:off x="5506332" y="3377014"/>
              <a:ext cx="240693" cy="236405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26" name="Chevron Left">
              <a:extLst>
                <a:ext uri="{FF2B5EF4-FFF2-40B4-BE49-F238E27FC236}">
                  <a16:creationId xmlns:a16="http://schemas.microsoft.com/office/drawing/2014/main" id="{FEADD7BB-DD37-4264-38A9-66A4FACDE686}"/>
                </a:ext>
              </a:extLst>
            </p:cNvPr>
            <p:cNvSpPr>
              <a:spLocks noChangeAspect="1"/>
            </p:cNvSpPr>
            <p:nvPr/>
          </p:nvSpPr>
          <p:spPr bwMode="auto">
            <a:xfrm flipH="1">
              <a:off x="5597203" y="3422985"/>
              <a:ext cx="79375" cy="144462"/>
            </a:xfrm>
            <a:custGeom>
              <a:avLst/>
              <a:gdLst>
                <a:gd name="T0" fmla="*/ 296 w 324"/>
                <a:gd name="T1" fmla="*/ 593 h 593"/>
                <a:gd name="T2" fmla="*/ 324 w 324"/>
                <a:gd name="T3" fmla="*/ 565 h 593"/>
                <a:gd name="T4" fmla="*/ 55 w 324"/>
                <a:gd name="T5" fmla="*/ 297 h 593"/>
                <a:gd name="T6" fmla="*/ 324 w 324"/>
                <a:gd name="T7" fmla="*/ 28 h 593"/>
                <a:gd name="T8" fmla="*/ 296 w 324"/>
                <a:gd name="T9" fmla="*/ 0 h 593"/>
                <a:gd name="T10" fmla="*/ 0 w 324"/>
                <a:gd name="T11" fmla="*/ 297 h 593"/>
                <a:gd name="T12" fmla="*/ 296 w 324"/>
                <a:gd name="T13" fmla="*/ 593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4" h="593">
                  <a:moveTo>
                    <a:pt x="296" y="593"/>
                  </a:moveTo>
                  <a:lnTo>
                    <a:pt x="324" y="565"/>
                  </a:lnTo>
                  <a:lnTo>
                    <a:pt x="55" y="297"/>
                  </a:lnTo>
                  <a:lnTo>
                    <a:pt x="324" y="28"/>
                  </a:lnTo>
                  <a:lnTo>
                    <a:pt x="296" y="0"/>
                  </a:lnTo>
                  <a:lnTo>
                    <a:pt x="0" y="297"/>
                  </a:lnTo>
                  <a:lnTo>
                    <a:pt x="296" y="593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sp>
        <p:nvSpPr>
          <p:cNvPr id="531" name="직사각형 530">
            <a:extLst>
              <a:ext uri="{FF2B5EF4-FFF2-40B4-BE49-F238E27FC236}">
                <a16:creationId xmlns:a16="http://schemas.microsoft.com/office/drawing/2014/main" id="{54385776-02AF-7592-B342-C186F43E69CA}"/>
              </a:ext>
            </a:extLst>
          </p:cNvPr>
          <p:cNvSpPr/>
          <p:nvPr/>
        </p:nvSpPr>
        <p:spPr>
          <a:xfrm>
            <a:off x="549991" y="5731871"/>
            <a:ext cx="1732885" cy="198760"/>
          </a:xfrm>
          <a:prstGeom prst="rect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메뉴 구성 및 배치는 </a:t>
            </a:r>
            <a:r>
              <a:rPr lang="en-US" altLang="ko-KR" sz="7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sample </a:t>
            </a:r>
            <a:r>
              <a:rPr lang="ko-KR" altLang="en-US" sz="7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입니다</a:t>
            </a:r>
            <a:r>
              <a:rPr lang="en-US" altLang="ko-KR" sz="7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.</a:t>
            </a:r>
            <a:endParaRPr lang="ko-KR" altLang="en-US" sz="7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527" name="TextBox 526">
            <a:extLst>
              <a:ext uri="{FF2B5EF4-FFF2-40B4-BE49-F238E27FC236}">
                <a16:creationId xmlns:a16="http://schemas.microsoft.com/office/drawing/2014/main" id="{8D98B8CA-79F3-12F9-E314-84170AEF8CF5}"/>
              </a:ext>
            </a:extLst>
          </p:cNvPr>
          <p:cNvSpPr txBox="1"/>
          <p:nvPr/>
        </p:nvSpPr>
        <p:spPr>
          <a:xfrm>
            <a:off x="7219161" y="1868472"/>
            <a:ext cx="1547860" cy="54034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>
              <a:lnSpc>
                <a:spcPct val="120000"/>
              </a:lnSpc>
              <a:defRPr kumimoji="1" sz="75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defRPr>
            </a:lvl1pPr>
          </a:lstStyle>
          <a:p>
            <a:r>
              <a:rPr lang="en-US" altLang="ko-KR" b="1" dirty="0">
                <a:solidFill>
                  <a:srgbClr val="0070C0"/>
                </a:solidFill>
              </a:rPr>
              <a:t>HOME</a:t>
            </a:r>
            <a:r>
              <a:rPr lang="en-US" altLang="ko-KR" dirty="0">
                <a:solidFill>
                  <a:srgbClr val="0070C0"/>
                </a:solidFill>
              </a:rPr>
              <a:t>:</a:t>
            </a:r>
            <a:r>
              <a:rPr lang="ko-KR" altLang="en-US" dirty="0">
                <a:solidFill>
                  <a:srgbClr val="0070C0"/>
                </a:solidFill>
              </a:rPr>
              <a:t> 강원랜드 로고</a:t>
            </a:r>
            <a:r>
              <a:rPr lang="en-US" altLang="ko-KR" dirty="0">
                <a:solidFill>
                  <a:srgbClr val="0070C0"/>
                </a:solidFill>
              </a:rPr>
              <a:t>, </a:t>
            </a:r>
            <a:r>
              <a:rPr lang="ko-KR" altLang="en-US" dirty="0">
                <a:solidFill>
                  <a:srgbClr val="0070C0"/>
                </a:solidFill>
              </a:rPr>
              <a:t>사용자부서</a:t>
            </a:r>
            <a:r>
              <a:rPr lang="en-US" altLang="ko-KR" dirty="0">
                <a:solidFill>
                  <a:srgbClr val="0070C0"/>
                </a:solidFill>
              </a:rPr>
              <a:t>/</a:t>
            </a:r>
            <a:r>
              <a:rPr lang="ko-KR" altLang="en-US" dirty="0">
                <a:solidFill>
                  <a:srgbClr val="0070C0"/>
                </a:solidFill>
              </a:rPr>
              <a:t>이름</a:t>
            </a:r>
            <a:endParaRPr lang="en-US" altLang="ko-KR" dirty="0">
              <a:solidFill>
                <a:srgbClr val="0070C0"/>
              </a:solidFill>
            </a:endParaRPr>
          </a:p>
          <a:p>
            <a:r>
              <a:rPr lang="en-US" altLang="ko-KR" b="1" dirty="0">
                <a:solidFill>
                  <a:srgbClr val="0070C0"/>
                </a:solidFill>
              </a:rPr>
              <a:t>UTIITY</a:t>
            </a:r>
            <a:r>
              <a:rPr lang="en-US" altLang="ko-KR" dirty="0">
                <a:solidFill>
                  <a:srgbClr val="0070C0"/>
                </a:solidFill>
              </a:rPr>
              <a:t>: </a:t>
            </a:r>
            <a:r>
              <a:rPr lang="ko-KR" altLang="en-US" dirty="0">
                <a:solidFill>
                  <a:srgbClr val="0070C0"/>
                </a:solidFill>
              </a:rPr>
              <a:t>조직도</a:t>
            </a:r>
            <a:r>
              <a:rPr lang="en-US" altLang="ko-KR" dirty="0">
                <a:solidFill>
                  <a:srgbClr val="0070C0"/>
                </a:solidFill>
              </a:rPr>
              <a:t>, </a:t>
            </a:r>
            <a:r>
              <a:rPr lang="ko-KR" altLang="en-US" dirty="0">
                <a:solidFill>
                  <a:srgbClr val="0070C0"/>
                </a:solidFill>
              </a:rPr>
              <a:t>전체메뉴</a:t>
            </a:r>
            <a:r>
              <a:rPr lang="en-US" altLang="ko-KR" dirty="0">
                <a:solidFill>
                  <a:srgbClr val="0070C0"/>
                </a:solidFill>
              </a:rPr>
              <a:t>, ERP</a:t>
            </a:r>
            <a:r>
              <a:rPr lang="ko-KR" altLang="en-US" dirty="0">
                <a:solidFill>
                  <a:srgbClr val="0070C0"/>
                </a:solidFill>
              </a:rPr>
              <a:t>나가기</a:t>
            </a:r>
            <a:br>
              <a:rPr lang="en-US" altLang="ko-KR" dirty="0">
                <a:solidFill>
                  <a:srgbClr val="0070C0"/>
                </a:solidFill>
              </a:rPr>
            </a:br>
            <a:br>
              <a:rPr lang="en-US" altLang="ko-KR" dirty="0">
                <a:solidFill>
                  <a:srgbClr val="0070C0"/>
                </a:solidFill>
              </a:rPr>
            </a:br>
            <a:r>
              <a:rPr lang="en-US" altLang="ko-KR" dirty="0">
                <a:solidFill>
                  <a:srgbClr val="0070C0"/>
                </a:solidFill>
              </a:rPr>
              <a:t>2</a:t>
            </a:r>
            <a:r>
              <a:rPr lang="ko-KR" altLang="en-US" dirty="0">
                <a:solidFill>
                  <a:srgbClr val="0070C0"/>
                </a:solidFill>
              </a:rPr>
              <a:t>안 구성으로 변경 가능 </a:t>
            </a:r>
            <a:r>
              <a:rPr lang="en-US" altLang="ko-KR" dirty="0">
                <a:solidFill>
                  <a:srgbClr val="0070C0"/>
                </a:solidFill>
                <a:sym typeface="Wingdings" panose="05000000000000000000" pitchFamily="2" charset="2"/>
              </a:rPr>
              <a:t></a:t>
            </a:r>
            <a:r>
              <a:rPr lang="en-US" altLang="ko-KR" dirty="0">
                <a:solidFill>
                  <a:srgbClr val="0070C0"/>
                </a:solidFill>
              </a:rPr>
              <a:t> </a:t>
            </a:r>
            <a:endParaRPr lang="en-US" altLang="ko-KR" b="1" dirty="0">
              <a:solidFill>
                <a:srgbClr val="0070C0"/>
              </a:solidFill>
            </a:endParaRPr>
          </a:p>
        </p:txBody>
      </p:sp>
      <p:grpSp>
        <p:nvGrpSpPr>
          <p:cNvPr id="695" name="그룹 694">
            <a:extLst>
              <a:ext uri="{FF2B5EF4-FFF2-40B4-BE49-F238E27FC236}">
                <a16:creationId xmlns:a16="http://schemas.microsoft.com/office/drawing/2014/main" id="{87F89B38-9A5E-AEB6-CBD3-753D3B80D067}"/>
              </a:ext>
            </a:extLst>
          </p:cNvPr>
          <p:cNvGrpSpPr/>
          <p:nvPr/>
        </p:nvGrpSpPr>
        <p:grpSpPr>
          <a:xfrm>
            <a:off x="6985638" y="5199178"/>
            <a:ext cx="2033471" cy="401841"/>
            <a:chOff x="6985638" y="5199178"/>
            <a:chExt cx="2033471" cy="401841"/>
          </a:xfrm>
        </p:grpSpPr>
        <p:sp>
          <p:nvSpPr>
            <p:cNvPr id="483" name="TextBox 482">
              <a:extLst>
                <a:ext uri="{FF2B5EF4-FFF2-40B4-BE49-F238E27FC236}">
                  <a16:creationId xmlns:a16="http://schemas.microsoft.com/office/drawing/2014/main" id="{AC87BADA-33DF-5193-B560-86B721EC07E6}"/>
                </a:ext>
              </a:extLst>
            </p:cNvPr>
            <p:cNvSpPr txBox="1"/>
            <p:nvPr/>
          </p:nvSpPr>
          <p:spPr>
            <a:xfrm>
              <a:off x="6994516" y="5199178"/>
              <a:ext cx="2024593" cy="40184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kumimoji="1" lang="ko-KR" altLang="en-US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전체메뉴 영역</a:t>
              </a:r>
            </a:p>
            <a:p>
              <a:pPr algn="l">
                <a:lnSpc>
                  <a:spcPct val="120000"/>
                </a:lnSpc>
              </a:pPr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4</a:t>
              </a:r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개 </a:t>
              </a:r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4</a:t>
              </a:r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페이지까지 노출하며</a:t>
              </a:r>
              <a:b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</a:br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더 많은 메뉴</a:t>
              </a:r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/</a:t>
              </a:r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모듈은 </a:t>
              </a:r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[</a:t>
              </a:r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모든 카테고리 보기</a:t>
              </a:r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] </a:t>
              </a:r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팝업 연결</a:t>
              </a:r>
            </a:p>
          </p:txBody>
        </p:sp>
        <p:cxnSp>
          <p:nvCxnSpPr>
            <p:cNvPr id="673" name="직선 연결선 672">
              <a:extLst>
                <a:ext uri="{FF2B5EF4-FFF2-40B4-BE49-F238E27FC236}">
                  <a16:creationId xmlns:a16="http://schemas.microsoft.com/office/drawing/2014/main" id="{759570B7-148D-DCA9-E05D-8334D2F3BE9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985638" y="5332416"/>
              <a:ext cx="595892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75" name="그룹 674">
            <a:extLst>
              <a:ext uri="{FF2B5EF4-FFF2-40B4-BE49-F238E27FC236}">
                <a16:creationId xmlns:a16="http://schemas.microsoft.com/office/drawing/2014/main" id="{B29B5659-9ECE-9D90-8682-23C19AF194CD}"/>
              </a:ext>
            </a:extLst>
          </p:cNvPr>
          <p:cNvGrpSpPr/>
          <p:nvPr/>
        </p:nvGrpSpPr>
        <p:grpSpPr>
          <a:xfrm>
            <a:off x="5622965" y="3393807"/>
            <a:ext cx="1147320" cy="798645"/>
            <a:chOff x="5711101" y="2400201"/>
            <a:chExt cx="1147320" cy="798645"/>
          </a:xfrm>
        </p:grpSpPr>
        <p:pic>
          <p:nvPicPr>
            <p:cNvPr id="676" name="그림 675">
              <a:extLst>
                <a:ext uri="{FF2B5EF4-FFF2-40B4-BE49-F238E27FC236}">
                  <a16:creationId xmlns:a16="http://schemas.microsoft.com/office/drawing/2014/main" id="{55DC5482-BDF9-48F4-79EC-1D7D745C48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35000"/>
            </a:blip>
            <a:stretch>
              <a:fillRect/>
            </a:stretch>
          </p:blipFill>
          <p:spPr>
            <a:xfrm rot="386633">
              <a:off x="5711101" y="2400201"/>
              <a:ext cx="792549" cy="798645"/>
            </a:xfrm>
            <a:prstGeom prst="rect">
              <a:avLst/>
            </a:prstGeom>
          </p:spPr>
        </p:pic>
        <p:cxnSp>
          <p:nvCxnSpPr>
            <p:cNvPr id="677" name="직선 화살표 연결선 676">
              <a:extLst>
                <a:ext uri="{FF2B5EF4-FFF2-40B4-BE49-F238E27FC236}">
                  <a16:creationId xmlns:a16="http://schemas.microsoft.com/office/drawing/2014/main" id="{A2A90BB7-A24B-ADBA-5BFF-33F62D6FA0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65096" y="2577623"/>
              <a:ext cx="725972" cy="1"/>
            </a:xfrm>
            <a:prstGeom prst="straightConnector1">
              <a:avLst/>
            </a:prstGeom>
            <a:solidFill>
              <a:srgbClr val="5B9BD5">
                <a:alpha val="60000"/>
              </a:srgbClr>
            </a:solidFill>
            <a:ln w="12700" cap="sq">
              <a:solidFill>
                <a:srgbClr val="5B9BD5"/>
              </a:solidFill>
              <a:prstDash val="solid"/>
              <a:miter lim="800000"/>
              <a:headEnd type="arrow" w="med" len="med"/>
              <a:tailEnd type="arrow" w="med" len="med"/>
            </a:ln>
          </p:spPr>
        </p:cxnSp>
        <p:pic>
          <p:nvPicPr>
            <p:cNvPr id="678" name="그림 677">
              <a:extLst>
                <a:ext uri="{FF2B5EF4-FFF2-40B4-BE49-F238E27FC236}">
                  <a16:creationId xmlns:a16="http://schemas.microsoft.com/office/drawing/2014/main" id="{76DCEC32-A3F9-D485-EDF2-3679AFB1AF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72535">
              <a:off x="6065872" y="2400201"/>
              <a:ext cx="792549" cy="798645"/>
            </a:xfrm>
            <a:prstGeom prst="rect">
              <a:avLst/>
            </a:prstGeom>
          </p:spPr>
        </p:pic>
        <p:sp>
          <p:nvSpPr>
            <p:cNvPr id="679" name="TextBox 678">
              <a:extLst>
                <a:ext uri="{FF2B5EF4-FFF2-40B4-BE49-F238E27FC236}">
                  <a16:creationId xmlns:a16="http://schemas.microsoft.com/office/drawing/2014/main" id="{68ABD265-986F-6DA1-8E0D-2FC49CB89B73}"/>
                </a:ext>
              </a:extLst>
            </p:cNvPr>
            <p:cNvSpPr txBox="1"/>
            <p:nvPr/>
          </p:nvSpPr>
          <p:spPr>
            <a:xfrm>
              <a:off x="6401008" y="2784790"/>
              <a:ext cx="340913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Swipe</a:t>
              </a:r>
              <a:endPara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683" name="그룹 682">
            <a:extLst>
              <a:ext uri="{FF2B5EF4-FFF2-40B4-BE49-F238E27FC236}">
                <a16:creationId xmlns:a16="http://schemas.microsoft.com/office/drawing/2014/main" id="{FC5AED99-4A92-0BDA-8F97-31A4E8479FAE}"/>
              </a:ext>
            </a:extLst>
          </p:cNvPr>
          <p:cNvGrpSpPr/>
          <p:nvPr/>
        </p:nvGrpSpPr>
        <p:grpSpPr>
          <a:xfrm>
            <a:off x="2502454" y="2557039"/>
            <a:ext cx="1455018" cy="123109"/>
            <a:chOff x="2502454" y="2557039"/>
            <a:chExt cx="1455018" cy="123109"/>
          </a:xfrm>
        </p:grpSpPr>
        <p:cxnSp>
          <p:nvCxnSpPr>
            <p:cNvPr id="685" name="연결선: 꺾임 684">
              <a:extLst>
                <a:ext uri="{FF2B5EF4-FFF2-40B4-BE49-F238E27FC236}">
                  <a16:creationId xmlns:a16="http://schemas.microsoft.com/office/drawing/2014/main" id="{B772C0B5-0192-D45C-9CCB-12DAC5B7DB95}"/>
                </a:ext>
              </a:extLst>
            </p:cNvPr>
            <p:cNvCxnSpPr>
              <a:cxnSpLocks/>
              <a:stCxn id="686" idx="2"/>
            </p:cNvCxnSpPr>
            <p:nvPr/>
          </p:nvCxnSpPr>
          <p:spPr bwMode="auto">
            <a:xfrm rot="10800000">
              <a:off x="2502454" y="2557039"/>
              <a:ext cx="1362385" cy="77161"/>
            </a:xfrm>
            <a:prstGeom prst="bentConnector3">
              <a:avLst>
                <a:gd name="adj1" fmla="val 50000"/>
              </a:avLst>
            </a:prstGeom>
            <a:solidFill>
              <a:schemeClr val="accent1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686" name="타원 685">
              <a:extLst>
                <a:ext uri="{FF2B5EF4-FFF2-40B4-BE49-F238E27FC236}">
                  <a16:creationId xmlns:a16="http://schemas.microsoft.com/office/drawing/2014/main" id="{09C1A995-F6FD-E514-9B74-04F5CD42E6E3}"/>
                </a:ext>
              </a:extLst>
            </p:cNvPr>
            <p:cNvSpPr/>
            <p:nvPr/>
          </p:nvSpPr>
          <p:spPr>
            <a:xfrm>
              <a:off x="3864838" y="2588249"/>
              <a:ext cx="92634" cy="91899"/>
            </a:xfrm>
            <a:prstGeom prst="ellipse">
              <a:avLst/>
            </a:prstGeom>
            <a:solidFill>
              <a:srgbClr val="0070C0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C6DA744-205F-7769-4D7B-19B110C4B884}"/>
              </a:ext>
            </a:extLst>
          </p:cNvPr>
          <p:cNvSpPr txBox="1"/>
          <p:nvPr/>
        </p:nvSpPr>
        <p:spPr>
          <a:xfrm>
            <a:off x="3834923" y="2089326"/>
            <a:ext cx="1145219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ERP</a:t>
            </a:r>
            <a:r>
              <a:rPr lang="ko-KR" altLang="en-US" sz="5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팀 홍길동</a:t>
            </a:r>
          </a:p>
        </p:txBody>
      </p:sp>
      <p:sp>
        <p:nvSpPr>
          <p:cNvPr id="454" name="텍스트 개체 틀 9">
            <a:extLst>
              <a:ext uri="{FF2B5EF4-FFF2-40B4-BE49-F238E27FC236}">
                <a16:creationId xmlns:a16="http://schemas.microsoft.com/office/drawing/2014/main" id="{573B14AD-CC77-288A-4A92-9A296388CF98}"/>
              </a:ext>
            </a:extLst>
          </p:cNvPr>
          <p:cNvSpPr txBox="1">
            <a:spLocks/>
          </p:cNvSpPr>
          <p:nvPr/>
        </p:nvSpPr>
        <p:spPr>
          <a:xfrm>
            <a:off x="372860" y="1123301"/>
            <a:ext cx="9063171" cy="41275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3.2</a:t>
            </a:r>
            <a:r>
              <a:rPr lang="ko-KR" altLang="en-US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레이아웃</a:t>
            </a:r>
          </a:p>
        </p:txBody>
      </p:sp>
      <p:grpSp>
        <p:nvGrpSpPr>
          <p:cNvPr id="537" name="그룹 536">
            <a:extLst>
              <a:ext uri="{FF2B5EF4-FFF2-40B4-BE49-F238E27FC236}">
                <a16:creationId xmlns:a16="http://schemas.microsoft.com/office/drawing/2014/main" id="{E13EC990-3B51-D060-4BCB-88CFC9749FAB}"/>
              </a:ext>
            </a:extLst>
          </p:cNvPr>
          <p:cNvGrpSpPr/>
          <p:nvPr/>
        </p:nvGrpSpPr>
        <p:grpSpPr>
          <a:xfrm>
            <a:off x="5483400" y="1926855"/>
            <a:ext cx="508124" cy="230832"/>
            <a:chOff x="5511108" y="1926855"/>
            <a:chExt cx="508124" cy="230832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21E7868A-EECE-EFED-4E2C-BA5E133D00F8}"/>
                </a:ext>
              </a:extLst>
            </p:cNvPr>
            <p:cNvSpPr txBox="1"/>
            <p:nvPr/>
          </p:nvSpPr>
          <p:spPr>
            <a:xfrm>
              <a:off x="5596466" y="1926855"/>
              <a:ext cx="325730" cy="2308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■ ■ ■</a:t>
              </a:r>
              <a:endParaRPr lang="en-US" altLang="ko-KR" sz="3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l">
                <a:buClrTx/>
              </a:pPr>
              <a:r>
                <a:rPr lang="ko-KR" altLang="en-US" sz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■ ■ ■</a:t>
              </a:r>
              <a:endParaRPr lang="en-US" altLang="ko-KR" sz="30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l">
                <a:buClrTx/>
              </a:pPr>
              <a:r>
                <a:rPr lang="ko-KR" altLang="en-US" sz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■ ■ ■</a:t>
              </a:r>
              <a:endParaRPr lang="ko-KR" altLang="en-US" sz="3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80" name="Flow Chart">
              <a:extLst>
                <a:ext uri="{FF2B5EF4-FFF2-40B4-BE49-F238E27FC236}">
                  <a16:creationId xmlns:a16="http://schemas.microsoft.com/office/drawing/2014/main" id="{26BABDA0-A93D-07B7-54C1-276FE2BCC19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511108" y="1986716"/>
              <a:ext cx="119812" cy="119812"/>
            </a:xfrm>
            <a:custGeom>
              <a:avLst/>
              <a:gdLst>
                <a:gd name="T0" fmla="*/ 489 w 1411"/>
                <a:gd name="T1" fmla="*/ 0 h 1411"/>
                <a:gd name="T2" fmla="*/ 434 w 1411"/>
                <a:gd name="T3" fmla="*/ 54 h 1411"/>
                <a:gd name="T4" fmla="*/ 434 w 1411"/>
                <a:gd name="T5" fmla="*/ 380 h 1411"/>
                <a:gd name="T6" fmla="*/ 489 w 1411"/>
                <a:gd name="T7" fmla="*/ 434 h 1411"/>
                <a:gd name="T8" fmla="*/ 651 w 1411"/>
                <a:gd name="T9" fmla="*/ 434 h 1411"/>
                <a:gd name="T10" fmla="*/ 651 w 1411"/>
                <a:gd name="T11" fmla="*/ 651 h 1411"/>
                <a:gd name="T12" fmla="*/ 173 w 1411"/>
                <a:gd name="T13" fmla="*/ 651 h 1411"/>
                <a:gd name="T14" fmla="*/ 109 w 1411"/>
                <a:gd name="T15" fmla="*/ 731 h 1411"/>
                <a:gd name="T16" fmla="*/ 109 w 1411"/>
                <a:gd name="T17" fmla="*/ 1085 h 1411"/>
                <a:gd name="T18" fmla="*/ 54 w 1411"/>
                <a:gd name="T19" fmla="*/ 1085 h 1411"/>
                <a:gd name="T20" fmla="*/ 0 w 1411"/>
                <a:gd name="T21" fmla="*/ 1140 h 1411"/>
                <a:gd name="T22" fmla="*/ 0 w 1411"/>
                <a:gd name="T23" fmla="*/ 1357 h 1411"/>
                <a:gd name="T24" fmla="*/ 54 w 1411"/>
                <a:gd name="T25" fmla="*/ 1411 h 1411"/>
                <a:gd name="T26" fmla="*/ 326 w 1411"/>
                <a:gd name="T27" fmla="*/ 1411 h 1411"/>
                <a:gd name="T28" fmla="*/ 380 w 1411"/>
                <a:gd name="T29" fmla="*/ 1357 h 1411"/>
                <a:gd name="T30" fmla="*/ 380 w 1411"/>
                <a:gd name="T31" fmla="*/ 1140 h 1411"/>
                <a:gd name="T32" fmla="*/ 326 w 1411"/>
                <a:gd name="T33" fmla="*/ 1085 h 1411"/>
                <a:gd name="T34" fmla="*/ 217 w 1411"/>
                <a:gd name="T35" fmla="*/ 1085 h 1411"/>
                <a:gd name="T36" fmla="*/ 217 w 1411"/>
                <a:gd name="T37" fmla="*/ 760 h 1411"/>
                <a:gd name="T38" fmla="*/ 651 w 1411"/>
                <a:gd name="T39" fmla="*/ 760 h 1411"/>
                <a:gd name="T40" fmla="*/ 651 w 1411"/>
                <a:gd name="T41" fmla="*/ 1085 h 1411"/>
                <a:gd name="T42" fmla="*/ 543 w 1411"/>
                <a:gd name="T43" fmla="*/ 1085 h 1411"/>
                <a:gd name="T44" fmla="*/ 489 w 1411"/>
                <a:gd name="T45" fmla="*/ 1140 h 1411"/>
                <a:gd name="T46" fmla="*/ 489 w 1411"/>
                <a:gd name="T47" fmla="*/ 1357 h 1411"/>
                <a:gd name="T48" fmla="*/ 543 w 1411"/>
                <a:gd name="T49" fmla="*/ 1411 h 1411"/>
                <a:gd name="T50" fmla="*/ 868 w 1411"/>
                <a:gd name="T51" fmla="*/ 1411 h 1411"/>
                <a:gd name="T52" fmla="*/ 923 w 1411"/>
                <a:gd name="T53" fmla="*/ 1357 h 1411"/>
                <a:gd name="T54" fmla="*/ 923 w 1411"/>
                <a:gd name="T55" fmla="*/ 1140 h 1411"/>
                <a:gd name="T56" fmla="*/ 868 w 1411"/>
                <a:gd name="T57" fmla="*/ 1085 h 1411"/>
                <a:gd name="T58" fmla="*/ 760 w 1411"/>
                <a:gd name="T59" fmla="*/ 1085 h 1411"/>
                <a:gd name="T60" fmla="*/ 760 w 1411"/>
                <a:gd name="T61" fmla="*/ 760 h 1411"/>
                <a:gd name="T62" fmla="*/ 1194 w 1411"/>
                <a:gd name="T63" fmla="*/ 760 h 1411"/>
                <a:gd name="T64" fmla="*/ 1194 w 1411"/>
                <a:gd name="T65" fmla="*/ 1085 h 1411"/>
                <a:gd name="T66" fmla="*/ 1086 w 1411"/>
                <a:gd name="T67" fmla="*/ 1085 h 1411"/>
                <a:gd name="T68" fmla="*/ 1031 w 1411"/>
                <a:gd name="T69" fmla="*/ 1140 h 1411"/>
                <a:gd name="T70" fmla="*/ 1031 w 1411"/>
                <a:gd name="T71" fmla="*/ 1357 h 1411"/>
                <a:gd name="T72" fmla="*/ 1086 w 1411"/>
                <a:gd name="T73" fmla="*/ 1411 h 1411"/>
                <a:gd name="T74" fmla="*/ 1357 w 1411"/>
                <a:gd name="T75" fmla="*/ 1411 h 1411"/>
                <a:gd name="T76" fmla="*/ 1411 w 1411"/>
                <a:gd name="T77" fmla="*/ 1357 h 1411"/>
                <a:gd name="T78" fmla="*/ 1411 w 1411"/>
                <a:gd name="T79" fmla="*/ 1140 h 1411"/>
                <a:gd name="T80" fmla="*/ 1357 w 1411"/>
                <a:gd name="T81" fmla="*/ 1085 h 1411"/>
                <a:gd name="T82" fmla="*/ 1303 w 1411"/>
                <a:gd name="T83" fmla="*/ 1085 h 1411"/>
                <a:gd name="T84" fmla="*/ 1303 w 1411"/>
                <a:gd name="T85" fmla="*/ 716 h 1411"/>
                <a:gd name="T86" fmla="*/ 1243 w 1411"/>
                <a:gd name="T87" fmla="*/ 651 h 1411"/>
                <a:gd name="T88" fmla="*/ 760 w 1411"/>
                <a:gd name="T89" fmla="*/ 651 h 1411"/>
                <a:gd name="T90" fmla="*/ 760 w 1411"/>
                <a:gd name="T91" fmla="*/ 434 h 1411"/>
                <a:gd name="T92" fmla="*/ 923 w 1411"/>
                <a:gd name="T93" fmla="*/ 434 h 1411"/>
                <a:gd name="T94" fmla="*/ 977 w 1411"/>
                <a:gd name="T95" fmla="*/ 380 h 1411"/>
                <a:gd name="T96" fmla="*/ 977 w 1411"/>
                <a:gd name="T97" fmla="*/ 54 h 1411"/>
                <a:gd name="T98" fmla="*/ 923 w 1411"/>
                <a:gd name="T99" fmla="*/ 0 h 1411"/>
                <a:gd name="T100" fmla="*/ 489 w 1411"/>
                <a:gd name="T101" fmla="*/ 0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411" h="1411">
                  <a:moveTo>
                    <a:pt x="489" y="0"/>
                  </a:moveTo>
                  <a:cubicBezTo>
                    <a:pt x="456" y="0"/>
                    <a:pt x="434" y="22"/>
                    <a:pt x="434" y="54"/>
                  </a:cubicBezTo>
                  <a:lnTo>
                    <a:pt x="434" y="380"/>
                  </a:lnTo>
                  <a:cubicBezTo>
                    <a:pt x="434" y="412"/>
                    <a:pt x="456" y="434"/>
                    <a:pt x="489" y="434"/>
                  </a:cubicBezTo>
                  <a:lnTo>
                    <a:pt x="651" y="434"/>
                  </a:lnTo>
                  <a:lnTo>
                    <a:pt x="651" y="651"/>
                  </a:lnTo>
                  <a:lnTo>
                    <a:pt x="173" y="651"/>
                  </a:lnTo>
                  <a:cubicBezTo>
                    <a:pt x="116" y="651"/>
                    <a:pt x="109" y="687"/>
                    <a:pt x="109" y="731"/>
                  </a:cubicBezTo>
                  <a:lnTo>
                    <a:pt x="109" y="1085"/>
                  </a:lnTo>
                  <a:lnTo>
                    <a:pt x="54" y="1085"/>
                  </a:lnTo>
                  <a:cubicBezTo>
                    <a:pt x="22" y="1085"/>
                    <a:pt x="0" y="1107"/>
                    <a:pt x="0" y="1140"/>
                  </a:cubicBezTo>
                  <a:lnTo>
                    <a:pt x="0" y="1357"/>
                  </a:lnTo>
                  <a:cubicBezTo>
                    <a:pt x="0" y="1389"/>
                    <a:pt x="22" y="1411"/>
                    <a:pt x="54" y="1411"/>
                  </a:cubicBezTo>
                  <a:lnTo>
                    <a:pt x="326" y="1411"/>
                  </a:lnTo>
                  <a:cubicBezTo>
                    <a:pt x="358" y="1411"/>
                    <a:pt x="380" y="1389"/>
                    <a:pt x="380" y="1357"/>
                  </a:cubicBezTo>
                  <a:lnTo>
                    <a:pt x="380" y="1140"/>
                  </a:lnTo>
                  <a:cubicBezTo>
                    <a:pt x="380" y="1107"/>
                    <a:pt x="358" y="1085"/>
                    <a:pt x="326" y="1085"/>
                  </a:cubicBezTo>
                  <a:lnTo>
                    <a:pt x="217" y="1085"/>
                  </a:lnTo>
                  <a:lnTo>
                    <a:pt x="217" y="760"/>
                  </a:lnTo>
                  <a:lnTo>
                    <a:pt x="651" y="760"/>
                  </a:lnTo>
                  <a:lnTo>
                    <a:pt x="651" y="1085"/>
                  </a:lnTo>
                  <a:lnTo>
                    <a:pt x="543" y="1085"/>
                  </a:lnTo>
                  <a:cubicBezTo>
                    <a:pt x="510" y="1085"/>
                    <a:pt x="489" y="1107"/>
                    <a:pt x="489" y="1140"/>
                  </a:cubicBezTo>
                  <a:lnTo>
                    <a:pt x="489" y="1357"/>
                  </a:lnTo>
                  <a:cubicBezTo>
                    <a:pt x="489" y="1389"/>
                    <a:pt x="510" y="1411"/>
                    <a:pt x="543" y="1411"/>
                  </a:cubicBezTo>
                  <a:lnTo>
                    <a:pt x="868" y="1411"/>
                  </a:lnTo>
                  <a:cubicBezTo>
                    <a:pt x="901" y="1411"/>
                    <a:pt x="923" y="1389"/>
                    <a:pt x="923" y="1357"/>
                  </a:cubicBezTo>
                  <a:lnTo>
                    <a:pt x="923" y="1140"/>
                  </a:lnTo>
                  <a:cubicBezTo>
                    <a:pt x="923" y="1107"/>
                    <a:pt x="901" y="1085"/>
                    <a:pt x="868" y="1085"/>
                  </a:cubicBezTo>
                  <a:lnTo>
                    <a:pt x="760" y="1085"/>
                  </a:lnTo>
                  <a:lnTo>
                    <a:pt x="760" y="760"/>
                  </a:lnTo>
                  <a:lnTo>
                    <a:pt x="1194" y="760"/>
                  </a:lnTo>
                  <a:lnTo>
                    <a:pt x="1194" y="1085"/>
                  </a:lnTo>
                  <a:lnTo>
                    <a:pt x="1086" y="1085"/>
                  </a:lnTo>
                  <a:cubicBezTo>
                    <a:pt x="1053" y="1085"/>
                    <a:pt x="1031" y="1107"/>
                    <a:pt x="1031" y="1140"/>
                  </a:cubicBezTo>
                  <a:lnTo>
                    <a:pt x="1031" y="1357"/>
                  </a:lnTo>
                  <a:cubicBezTo>
                    <a:pt x="1031" y="1389"/>
                    <a:pt x="1053" y="1411"/>
                    <a:pt x="1086" y="1411"/>
                  </a:cubicBezTo>
                  <a:lnTo>
                    <a:pt x="1357" y="1411"/>
                  </a:lnTo>
                  <a:cubicBezTo>
                    <a:pt x="1389" y="1411"/>
                    <a:pt x="1411" y="1389"/>
                    <a:pt x="1411" y="1357"/>
                  </a:cubicBezTo>
                  <a:lnTo>
                    <a:pt x="1411" y="1140"/>
                  </a:lnTo>
                  <a:cubicBezTo>
                    <a:pt x="1411" y="1107"/>
                    <a:pt x="1389" y="1085"/>
                    <a:pt x="1357" y="1085"/>
                  </a:cubicBezTo>
                  <a:lnTo>
                    <a:pt x="1303" y="1085"/>
                  </a:lnTo>
                  <a:lnTo>
                    <a:pt x="1303" y="716"/>
                  </a:lnTo>
                  <a:cubicBezTo>
                    <a:pt x="1303" y="666"/>
                    <a:pt x="1286" y="651"/>
                    <a:pt x="1243" y="651"/>
                  </a:cubicBezTo>
                  <a:lnTo>
                    <a:pt x="760" y="651"/>
                  </a:lnTo>
                  <a:lnTo>
                    <a:pt x="760" y="434"/>
                  </a:lnTo>
                  <a:lnTo>
                    <a:pt x="923" y="434"/>
                  </a:lnTo>
                  <a:cubicBezTo>
                    <a:pt x="955" y="434"/>
                    <a:pt x="977" y="412"/>
                    <a:pt x="977" y="380"/>
                  </a:cubicBezTo>
                  <a:lnTo>
                    <a:pt x="977" y="54"/>
                  </a:lnTo>
                  <a:cubicBezTo>
                    <a:pt x="977" y="22"/>
                    <a:pt x="955" y="0"/>
                    <a:pt x="923" y="0"/>
                  </a:cubicBezTo>
                  <a:lnTo>
                    <a:pt x="489" y="0"/>
                  </a:ln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86" name="Exit">
              <a:extLst>
                <a:ext uri="{FF2B5EF4-FFF2-40B4-BE49-F238E27FC236}">
                  <a16:creationId xmlns:a16="http://schemas.microsoft.com/office/drawing/2014/main" id="{E4BAA75C-AAB4-B6DF-B611-B67AA91D6A12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884294" y="1989135"/>
              <a:ext cx="134938" cy="126630"/>
            </a:xfrm>
            <a:custGeom>
              <a:avLst/>
              <a:gdLst>
                <a:gd name="T0" fmla="*/ 163 w 1167"/>
                <a:gd name="T1" fmla="*/ 0 h 1411"/>
                <a:gd name="T2" fmla="*/ 0 w 1167"/>
                <a:gd name="T3" fmla="*/ 163 h 1411"/>
                <a:gd name="T4" fmla="*/ 0 w 1167"/>
                <a:gd name="T5" fmla="*/ 1248 h 1411"/>
                <a:gd name="T6" fmla="*/ 163 w 1167"/>
                <a:gd name="T7" fmla="*/ 1411 h 1411"/>
                <a:gd name="T8" fmla="*/ 923 w 1167"/>
                <a:gd name="T9" fmla="*/ 1411 h 1411"/>
                <a:gd name="T10" fmla="*/ 1085 w 1167"/>
                <a:gd name="T11" fmla="*/ 1248 h 1411"/>
                <a:gd name="T12" fmla="*/ 1085 w 1167"/>
                <a:gd name="T13" fmla="*/ 967 h 1411"/>
                <a:gd name="T14" fmla="*/ 977 w 1167"/>
                <a:gd name="T15" fmla="*/ 1062 h 1411"/>
                <a:gd name="T16" fmla="*/ 977 w 1167"/>
                <a:gd name="T17" fmla="*/ 1248 h 1411"/>
                <a:gd name="T18" fmla="*/ 923 w 1167"/>
                <a:gd name="T19" fmla="*/ 1303 h 1411"/>
                <a:gd name="T20" fmla="*/ 163 w 1167"/>
                <a:gd name="T21" fmla="*/ 1303 h 1411"/>
                <a:gd name="T22" fmla="*/ 109 w 1167"/>
                <a:gd name="T23" fmla="*/ 1248 h 1411"/>
                <a:gd name="T24" fmla="*/ 109 w 1167"/>
                <a:gd name="T25" fmla="*/ 163 h 1411"/>
                <a:gd name="T26" fmla="*/ 163 w 1167"/>
                <a:gd name="T27" fmla="*/ 109 h 1411"/>
                <a:gd name="T28" fmla="*/ 923 w 1167"/>
                <a:gd name="T29" fmla="*/ 109 h 1411"/>
                <a:gd name="T30" fmla="*/ 977 w 1167"/>
                <a:gd name="T31" fmla="*/ 163 h 1411"/>
                <a:gd name="T32" fmla="*/ 977 w 1167"/>
                <a:gd name="T33" fmla="*/ 351 h 1411"/>
                <a:gd name="T34" fmla="*/ 1085 w 1167"/>
                <a:gd name="T35" fmla="*/ 444 h 1411"/>
                <a:gd name="T36" fmla="*/ 1085 w 1167"/>
                <a:gd name="T37" fmla="*/ 163 h 1411"/>
                <a:gd name="T38" fmla="*/ 923 w 1167"/>
                <a:gd name="T39" fmla="*/ 0 h 1411"/>
                <a:gd name="T40" fmla="*/ 163 w 1167"/>
                <a:gd name="T41" fmla="*/ 0 h 1411"/>
                <a:gd name="T42" fmla="*/ 751 w 1167"/>
                <a:gd name="T43" fmla="*/ 351 h 1411"/>
                <a:gd name="T44" fmla="*/ 706 w 1167"/>
                <a:gd name="T45" fmla="*/ 405 h 1411"/>
                <a:gd name="T46" fmla="*/ 706 w 1167"/>
                <a:gd name="T47" fmla="*/ 543 h 1411"/>
                <a:gd name="T48" fmla="*/ 380 w 1167"/>
                <a:gd name="T49" fmla="*/ 543 h 1411"/>
                <a:gd name="T50" fmla="*/ 326 w 1167"/>
                <a:gd name="T51" fmla="*/ 597 h 1411"/>
                <a:gd name="T52" fmla="*/ 326 w 1167"/>
                <a:gd name="T53" fmla="*/ 814 h 1411"/>
                <a:gd name="T54" fmla="*/ 380 w 1167"/>
                <a:gd name="T55" fmla="*/ 869 h 1411"/>
                <a:gd name="T56" fmla="*/ 706 w 1167"/>
                <a:gd name="T57" fmla="*/ 869 h 1411"/>
                <a:gd name="T58" fmla="*/ 706 w 1167"/>
                <a:gd name="T59" fmla="*/ 1004 h 1411"/>
                <a:gd name="T60" fmla="*/ 760 w 1167"/>
                <a:gd name="T61" fmla="*/ 1058 h 1411"/>
                <a:gd name="T62" fmla="*/ 1167 w 1167"/>
                <a:gd name="T63" fmla="*/ 706 h 1411"/>
                <a:gd name="T64" fmla="*/ 760 w 1167"/>
                <a:gd name="T65" fmla="*/ 353 h 1411"/>
                <a:gd name="T66" fmla="*/ 751 w 1167"/>
                <a:gd name="T67" fmla="*/ 351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67" h="1411">
                  <a:moveTo>
                    <a:pt x="163" y="0"/>
                  </a:moveTo>
                  <a:cubicBezTo>
                    <a:pt x="73" y="0"/>
                    <a:pt x="0" y="73"/>
                    <a:pt x="0" y="163"/>
                  </a:cubicBezTo>
                  <a:lnTo>
                    <a:pt x="0" y="1248"/>
                  </a:lnTo>
                  <a:cubicBezTo>
                    <a:pt x="0" y="1338"/>
                    <a:pt x="73" y="1411"/>
                    <a:pt x="163" y="1411"/>
                  </a:cubicBezTo>
                  <a:lnTo>
                    <a:pt x="923" y="1411"/>
                  </a:lnTo>
                  <a:cubicBezTo>
                    <a:pt x="1013" y="1411"/>
                    <a:pt x="1085" y="1338"/>
                    <a:pt x="1085" y="1248"/>
                  </a:cubicBezTo>
                  <a:lnTo>
                    <a:pt x="1085" y="967"/>
                  </a:lnTo>
                  <a:lnTo>
                    <a:pt x="977" y="1062"/>
                  </a:lnTo>
                  <a:lnTo>
                    <a:pt x="977" y="1248"/>
                  </a:lnTo>
                  <a:cubicBezTo>
                    <a:pt x="977" y="1278"/>
                    <a:pt x="953" y="1303"/>
                    <a:pt x="923" y="1303"/>
                  </a:cubicBezTo>
                  <a:lnTo>
                    <a:pt x="163" y="1303"/>
                  </a:lnTo>
                  <a:cubicBezTo>
                    <a:pt x="133" y="1303"/>
                    <a:pt x="109" y="1278"/>
                    <a:pt x="109" y="1248"/>
                  </a:cubicBezTo>
                  <a:lnTo>
                    <a:pt x="109" y="163"/>
                  </a:lnTo>
                  <a:cubicBezTo>
                    <a:pt x="109" y="133"/>
                    <a:pt x="133" y="109"/>
                    <a:pt x="163" y="109"/>
                  </a:cubicBezTo>
                  <a:lnTo>
                    <a:pt x="923" y="109"/>
                  </a:lnTo>
                  <a:cubicBezTo>
                    <a:pt x="953" y="109"/>
                    <a:pt x="977" y="133"/>
                    <a:pt x="977" y="163"/>
                  </a:cubicBezTo>
                  <a:lnTo>
                    <a:pt x="977" y="351"/>
                  </a:lnTo>
                  <a:lnTo>
                    <a:pt x="1085" y="444"/>
                  </a:lnTo>
                  <a:lnTo>
                    <a:pt x="1085" y="163"/>
                  </a:lnTo>
                  <a:cubicBezTo>
                    <a:pt x="1085" y="73"/>
                    <a:pt x="1013" y="0"/>
                    <a:pt x="923" y="0"/>
                  </a:cubicBezTo>
                  <a:lnTo>
                    <a:pt x="163" y="0"/>
                  </a:lnTo>
                  <a:close/>
                  <a:moveTo>
                    <a:pt x="751" y="351"/>
                  </a:moveTo>
                  <a:cubicBezTo>
                    <a:pt x="736" y="349"/>
                    <a:pt x="706" y="351"/>
                    <a:pt x="706" y="405"/>
                  </a:cubicBezTo>
                  <a:lnTo>
                    <a:pt x="706" y="543"/>
                  </a:lnTo>
                  <a:lnTo>
                    <a:pt x="380" y="543"/>
                  </a:lnTo>
                  <a:cubicBezTo>
                    <a:pt x="350" y="543"/>
                    <a:pt x="326" y="567"/>
                    <a:pt x="326" y="597"/>
                  </a:cubicBezTo>
                  <a:lnTo>
                    <a:pt x="326" y="814"/>
                  </a:lnTo>
                  <a:cubicBezTo>
                    <a:pt x="326" y="844"/>
                    <a:pt x="350" y="869"/>
                    <a:pt x="380" y="869"/>
                  </a:cubicBezTo>
                  <a:lnTo>
                    <a:pt x="706" y="869"/>
                  </a:lnTo>
                  <a:lnTo>
                    <a:pt x="706" y="1004"/>
                  </a:lnTo>
                  <a:cubicBezTo>
                    <a:pt x="706" y="1074"/>
                    <a:pt x="760" y="1058"/>
                    <a:pt x="760" y="1058"/>
                  </a:cubicBezTo>
                  <a:lnTo>
                    <a:pt x="1167" y="706"/>
                  </a:lnTo>
                  <a:lnTo>
                    <a:pt x="760" y="353"/>
                  </a:lnTo>
                  <a:cubicBezTo>
                    <a:pt x="760" y="353"/>
                    <a:pt x="756" y="352"/>
                    <a:pt x="751" y="351"/>
                  </a:cubicBez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90" name="TextBox 489">
            <a:extLst>
              <a:ext uri="{FF2B5EF4-FFF2-40B4-BE49-F238E27FC236}">
                <a16:creationId xmlns:a16="http://schemas.microsoft.com/office/drawing/2014/main" id="{E3757C68-0FD1-6C2B-3E64-E895D8CED1B7}"/>
              </a:ext>
            </a:extLst>
          </p:cNvPr>
          <p:cNvSpPr txBox="1"/>
          <p:nvPr/>
        </p:nvSpPr>
        <p:spPr>
          <a:xfrm>
            <a:off x="3861265" y="4990183"/>
            <a:ext cx="690268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모듈</a:t>
            </a:r>
            <a:r>
              <a:rPr lang="en-US" altLang="ko-KR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91" name="TextBox 490">
            <a:extLst>
              <a:ext uri="{FF2B5EF4-FFF2-40B4-BE49-F238E27FC236}">
                <a16:creationId xmlns:a16="http://schemas.microsoft.com/office/drawing/2014/main" id="{2603A09F-4B17-7C73-B9F5-6453D8C68B0E}"/>
              </a:ext>
            </a:extLst>
          </p:cNvPr>
          <p:cNvSpPr txBox="1"/>
          <p:nvPr/>
        </p:nvSpPr>
        <p:spPr>
          <a:xfrm>
            <a:off x="4352901" y="4990183"/>
            <a:ext cx="690268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모듈 </a:t>
            </a:r>
            <a:r>
              <a:rPr lang="en-US" altLang="ko-KR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92" name="TextBox 491">
            <a:extLst>
              <a:ext uri="{FF2B5EF4-FFF2-40B4-BE49-F238E27FC236}">
                <a16:creationId xmlns:a16="http://schemas.microsoft.com/office/drawing/2014/main" id="{0CB7A3A4-80CE-B95B-15FC-D3E3475AA9A8}"/>
              </a:ext>
            </a:extLst>
          </p:cNvPr>
          <p:cNvSpPr txBox="1"/>
          <p:nvPr/>
        </p:nvSpPr>
        <p:spPr>
          <a:xfrm>
            <a:off x="4844537" y="4990183"/>
            <a:ext cx="690268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모듈 </a:t>
            </a:r>
            <a:r>
              <a:rPr lang="en-US" altLang="ko-KR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93" name="TextBox 492">
            <a:extLst>
              <a:ext uri="{FF2B5EF4-FFF2-40B4-BE49-F238E27FC236}">
                <a16:creationId xmlns:a16="http://schemas.microsoft.com/office/drawing/2014/main" id="{2F49825C-7D1A-00AC-2E63-9A4BF17BC1BE}"/>
              </a:ext>
            </a:extLst>
          </p:cNvPr>
          <p:cNvSpPr txBox="1"/>
          <p:nvPr/>
        </p:nvSpPr>
        <p:spPr>
          <a:xfrm>
            <a:off x="5336173" y="4990183"/>
            <a:ext cx="690268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모듈 </a:t>
            </a:r>
            <a:r>
              <a:rPr lang="en-US" altLang="ko-KR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94" name="Rectangle">
            <a:extLst>
              <a:ext uri="{FF2B5EF4-FFF2-40B4-BE49-F238E27FC236}">
                <a16:creationId xmlns:a16="http://schemas.microsoft.com/office/drawing/2014/main" id="{B1C17253-7019-370B-7FDD-7015B4C69D1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135200" y="4835715"/>
            <a:ext cx="161925" cy="123825"/>
          </a:xfrm>
          <a:custGeom>
            <a:avLst/>
            <a:gdLst>
              <a:gd name="T0" fmla="*/ 13 w 666"/>
              <a:gd name="T1" fmla="*/ 0 h 507"/>
              <a:gd name="T2" fmla="*/ 0 w 666"/>
              <a:gd name="T3" fmla="*/ 14 h 507"/>
              <a:gd name="T4" fmla="*/ 0 w 666"/>
              <a:gd name="T5" fmla="*/ 494 h 507"/>
              <a:gd name="T6" fmla="*/ 13 w 666"/>
              <a:gd name="T7" fmla="*/ 507 h 507"/>
              <a:gd name="T8" fmla="*/ 653 w 666"/>
              <a:gd name="T9" fmla="*/ 507 h 507"/>
              <a:gd name="T10" fmla="*/ 666 w 666"/>
              <a:gd name="T11" fmla="*/ 494 h 507"/>
              <a:gd name="T12" fmla="*/ 666 w 666"/>
              <a:gd name="T13" fmla="*/ 14 h 507"/>
              <a:gd name="T14" fmla="*/ 653 w 666"/>
              <a:gd name="T15" fmla="*/ 0 h 507"/>
              <a:gd name="T16" fmla="*/ 428 w 666"/>
              <a:gd name="T17" fmla="*/ 0 h 507"/>
              <a:gd name="T18" fmla="*/ 13 w 666"/>
              <a:gd name="T19" fmla="*/ 0 h 507"/>
              <a:gd name="T20" fmla="*/ 26 w 666"/>
              <a:gd name="T21" fmla="*/ 27 h 507"/>
              <a:gd name="T22" fmla="*/ 428 w 666"/>
              <a:gd name="T23" fmla="*/ 27 h 507"/>
              <a:gd name="T24" fmla="*/ 640 w 666"/>
              <a:gd name="T25" fmla="*/ 27 h 507"/>
              <a:gd name="T26" fmla="*/ 640 w 666"/>
              <a:gd name="T27" fmla="*/ 480 h 507"/>
              <a:gd name="T28" fmla="*/ 26 w 666"/>
              <a:gd name="T29" fmla="*/ 480 h 507"/>
              <a:gd name="T30" fmla="*/ 26 w 666"/>
              <a:gd name="T31" fmla="*/ 27 h 5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66" h="507">
                <a:moveTo>
                  <a:pt x="13" y="0"/>
                </a:moveTo>
                <a:cubicBezTo>
                  <a:pt x="6" y="0"/>
                  <a:pt x="0" y="6"/>
                  <a:pt x="0" y="14"/>
                </a:cubicBezTo>
                <a:lnTo>
                  <a:pt x="0" y="494"/>
                </a:lnTo>
                <a:cubicBezTo>
                  <a:pt x="0" y="501"/>
                  <a:pt x="6" y="507"/>
                  <a:pt x="13" y="507"/>
                </a:cubicBezTo>
                <a:lnTo>
                  <a:pt x="653" y="507"/>
                </a:lnTo>
                <a:cubicBezTo>
                  <a:pt x="660" y="507"/>
                  <a:pt x="666" y="501"/>
                  <a:pt x="666" y="494"/>
                </a:cubicBezTo>
                <a:lnTo>
                  <a:pt x="666" y="14"/>
                </a:lnTo>
                <a:cubicBezTo>
                  <a:pt x="666" y="6"/>
                  <a:pt x="660" y="0"/>
                  <a:pt x="653" y="0"/>
                </a:cubicBezTo>
                <a:lnTo>
                  <a:pt x="428" y="0"/>
                </a:lnTo>
                <a:lnTo>
                  <a:pt x="13" y="0"/>
                </a:lnTo>
                <a:close/>
                <a:moveTo>
                  <a:pt x="26" y="27"/>
                </a:moveTo>
                <a:lnTo>
                  <a:pt x="428" y="27"/>
                </a:lnTo>
                <a:lnTo>
                  <a:pt x="640" y="27"/>
                </a:lnTo>
                <a:lnTo>
                  <a:pt x="640" y="480"/>
                </a:lnTo>
                <a:lnTo>
                  <a:pt x="26" y="480"/>
                </a:lnTo>
                <a:lnTo>
                  <a:pt x="26" y="27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5" name="Rectangle">
            <a:extLst>
              <a:ext uri="{FF2B5EF4-FFF2-40B4-BE49-F238E27FC236}">
                <a16:creationId xmlns:a16="http://schemas.microsoft.com/office/drawing/2014/main" id="{C3DB5046-441D-BF78-D35D-FAFEAFF0A1C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613115" y="4835715"/>
            <a:ext cx="161925" cy="123825"/>
          </a:xfrm>
          <a:custGeom>
            <a:avLst/>
            <a:gdLst>
              <a:gd name="T0" fmla="*/ 13 w 666"/>
              <a:gd name="T1" fmla="*/ 0 h 507"/>
              <a:gd name="T2" fmla="*/ 0 w 666"/>
              <a:gd name="T3" fmla="*/ 14 h 507"/>
              <a:gd name="T4" fmla="*/ 0 w 666"/>
              <a:gd name="T5" fmla="*/ 494 h 507"/>
              <a:gd name="T6" fmla="*/ 13 w 666"/>
              <a:gd name="T7" fmla="*/ 507 h 507"/>
              <a:gd name="T8" fmla="*/ 653 w 666"/>
              <a:gd name="T9" fmla="*/ 507 h 507"/>
              <a:gd name="T10" fmla="*/ 666 w 666"/>
              <a:gd name="T11" fmla="*/ 494 h 507"/>
              <a:gd name="T12" fmla="*/ 666 w 666"/>
              <a:gd name="T13" fmla="*/ 14 h 507"/>
              <a:gd name="T14" fmla="*/ 653 w 666"/>
              <a:gd name="T15" fmla="*/ 0 h 507"/>
              <a:gd name="T16" fmla="*/ 428 w 666"/>
              <a:gd name="T17" fmla="*/ 0 h 507"/>
              <a:gd name="T18" fmla="*/ 13 w 666"/>
              <a:gd name="T19" fmla="*/ 0 h 507"/>
              <a:gd name="T20" fmla="*/ 26 w 666"/>
              <a:gd name="T21" fmla="*/ 27 h 507"/>
              <a:gd name="T22" fmla="*/ 428 w 666"/>
              <a:gd name="T23" fmla="*/ 27 h 507"/>
              <a:gd name="T24" fmla="*/ 640 w 666"/>
              <a:gd name="T25" fmla="*/ 27 h 507"/>
              <a:gd name="T26" fmla="*/ 640 w 666"/>
              <a:gd name="T27" fmla="*/ 480 h 507"/>
              <a:gd name="T28" fmla="*/ 26 w 666"/>
              <a:gd name="T29" fmla="*/ 480 h 507"/>
              <a:gd name="T30" fmla="*/ 26 w 666"/>
              <a:gd name="T31" fmla="*/ 27 h 5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66" h="507">
                <a:moveTo>
                  <a:pt x="13" y="0"/>
                </a:moveTo>
                <a:cubicBezTo>
                  <a:pt x="6" y="0"/>
                  <a:pt x="0" y="6"/>
                  <a:pt x="0" y="14"/>
                </a:cubicBezTo>
                <a:lnTo>
                  <a:pt x="0" y="494"/>
                </a:lnTo>
                <a:cubicBezTo>
                  <a:pt x="0" y="501"/>
                  <a:pt x="6" y="507"/>
                  <a:pt x="13" y="507"/>
                </a:cubicBezTo>
                <a:lnTo>
                  <a:pt x="653" y="507"/>
                </a:lnTo>
                <a:cubicBezTo>
                  <a:pt x="660" y="507"/>
                  <a:pt x="666" y="501"/>
                  <a:pt x="666" y="494"/>
                </a:cubicBezTo>
                <a:lnTo>
                  <a:pt x="666" y="14"/>
                </a:lnTo>
                <a:cubicBezTo>
                  <a:pt x="666" y="6"/>
                  <a:pt x="660" y="0"/>
                  <a:pt x="653" y="0"/>
                </a:cubicBezTo>
                <a:lnTo>
                  <a:pt x="428" y="0"/>
                </a:lnTo>
                <a:lnTo>
                  <a:pt x="13" y="0"/>
                </a:lnTo>
                <a:close/>
                <a:moveTo>
                  <a:pt x="26" y="27"/>
                </a:moveTo>
                <a:lnTo>
                  <a:pt x="428" y="27"/>
                </a:lnTo>
                <a:lnTo>
                  <a:pt x="640" y="27"/>
                </a:lnTo>
                <a:lnTo>
                  <a:pt x="640" y="480"/>
                </a:lnTo>
                <a:lnTo>
                  <a:pt x="26" y="480"/>
                </a:lnTo>
                <a:lnTo>
                  <a:pt x="26" y="27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6" name="Rectangle">
            <a:extLst>
              <a:ext uri="{FF2B5EF4-FFF2-40B4-BE49-F238E27FC236}">
                <a16:creationId xmlns:a16="http://schemas.microsoft.com/office/drawing/2014/main" id="{D9200565-3E25-87B1-7CD1-3C102C082D4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091030" y="4835715"/>
            <a:ext cx="161925" cy="123825"/>
          </a:xfrm>
          <a:custGeom>
            <a:avLst/>
            <a:gdLst>
              <a:gd name="T0" fmla="*/ 13 w 666"/>
              <a:gd name="T1" fmla="*/ 0 h 507"/>
              <a:gd name="T2" fmla="*/ 0 w 666"/>
              <a:gd name="T3" fmla="*/ 14 h 507"/>
              <a:gd name="T4" fmla="*/ 0 w 666"/>
              <a:gd name="T5" fmla="*/ 494 h 507"/>
              <a:gd name="T6" fmla="*/ 13 w 666"/>
              <a:gd name="T7" fmla="*/ 507 h 507"/>
              <a:gd name="T8" fmla="*/ 653 w 666"/>
              <a:gd name="T9" fmla="*/ 507 h 507"/>
              <a:gd name="T10" fmla="*/ 666 w 666"/>
              <a:gd name="T11" fmla="*/ 494 h 507"/>
              <a:gd name="T12" fmla="*/ 666 w 666"/>
              <a:gd name="T13" fmla="*/ 14 h 507"/>
              <a:gd name="T14" fmla="*/ 653 w 666"/>
              <a:gd name="T15" fmla="*/ 0 h 507"/>
              <a:gd name="T16" fmla="*/ 428 w 666"/>
              <a:gd name="T17" fmla="*/ 0 h 507"/>
              <a:gd name="T18" fmla="*/ 13 w 666"/>
              <a:gd name="T19" fmla="*/ 0 h 507"/>
              <a:gd name="T20" fmla="*/ 26 w 666"/>
              <a:gd name="T21" fmla="*/ 27 h 507"/>
              <a:gd name="T22" fmla="*/ 428 w 666"/>
              <a:gd name="T23" fmla="*/ 27 h 507"/>
              <a:gd name="T24" fmla="*/ 640 w 666"/>
              <a:gd name="T25" fmla="*/ 27 h 507"/>
              <a:gd name="T26" fmla="*/ 640 w 666"/>
              <a:gd name="T27" fmla="*/ 480 h 507"/>
              <a:gd name="T28" fmla="*/ 26 w 666"/>
              <a:gd name="T29" fmla="*/ 480 h 507"/>
              <a:gd name="T30" fmla="*/ 26 w 666"/>
              <a:gd name="T31" fmla="*/ 27 h 5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66" h="507">
                <a:moveTo>
                  <a:pt x="13" y="0"/>
                </a:moveTo>
                <a:cubicBezTo>
                  <a:pt x="6" y="0"/>
                  <a:pt x="0" y="6"/>
                  <a:pt x="0" y="14"/>
                </a:cubicBezTo>
                <a:lnTo>
                  <a:pt x="0" y="494"/>
                </a:lnTo>
                <a:cubicBezTo>
                  <a:pt x="0" y="501"/>
                  <a:pt x="6" y="507"/>
                  <a:pt x="13" y="507"/>
                </a:cubicBezTo>
                <a:lnTo>
                  <a:pt x="653" y="507"/>
                </a:lnTo>
                <a:cubicBezTo>
                  <a:pt x="660" y="507"/>
                  <a:pt x="666" y="501"/>
                  <a:pt x="666" y="494"/>
                </a:cubicBezTo>
                <a:lnTo>
                  <a:pt x="666" y="14"/>
                </a:lnTo>
                <a:cubicBezTo>
                  <a:pt x="666" y="6"/>
                  <a:pt x="660" y="0"/>
                  <a:pt x="653" y="0"/>
                </a:cubicBezTo>
                <a:lnTo>
                  <a:pt x="428" y="0"/>
                </a:lnTo>
                <a:lnTo>
                  <a:pt x="13" y="0"/>
                </a:lnTo>
                <a:close/>
                <a:moveTo>
                  <a:pt x="26" y="27"/>
                </a:moveTo>
                <a:lnTo>
                  <a:pt x="428" y="27"/>
                </a:lnTo>
                <a:lnTo>
                  <a:pt x="640" y="27"/>
                </a:lnTo>
                <a:lnTo>
                  <a:pt x="640" y="480"/>
                </a:lnTo>
                <a:lnTo>
                  <a:pt x="26" y="480"/>
                </a:lnTo>
                <a:lnTo>
                  <a:pt x="26" y="27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97" name="Rectangle">
            <a:extLst>
              <a:ext uri="{FF2B5EF4-FFF2-40B4-BE49-F238E27FC236}">
                <a16:creationId xmlns:a16="http://schemas.microsoft.com/office/drawing/2014/main" id="{969EDF08-AC65-184E-170E-DAE189E94AF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568944" y="4835715"/>
            <a:ext cx="161925" cy="123825"/>
          </a:xfrm>
          <a:custGeom>
            <a:avLst/>
            <a:gdLst>
              <a:gd name="T0" fmla="*/ 13 w 666"/>
              <a:gd name="T1" fmla="*/ 0 h 507"/>
              <a:gd name="T2" fmla="*/ 0 w 666"/>
              <a:gd name="T3" fmla="*/ 14 h 507"/>
              <a:gd name="T4" fmla="*/ 0 w 666"/>
              <a:gd name="T5" fmla="*/ 494 h 507"/>
              <a:gd name="T6" fmla="*/ 13 w 666"/>
              <a:gd name="T7" fmla="*/ 507 h 507"/>
              <a:gd name="T8" fmla="*/ 653 w 666"/>
              <a:gd name="T9" fmla="*/ 507 h 507"/>
              <a:gd name="T10" fmla="*/ 666 w 666"/>
              <a:gd name="T11" fmla="*/ 494 h 507"/>
              <a:gd name="T12" fmla="*/ 666 w 666"/>
              <a:gd name="T13" fmla="*/ 14 h 507"/>
              <a:gd name="T14" fmla="*/ 653 w 666"/>
              <a:gd name="T15" fmla="*/ 0 h 507"/>
              <a:gd name="T16" fmla="*/ 428 w 666"/>
              <a:gd name="T17" fmla="*/ 0 h 507"/>
              <a:gd name="T18" fmla="*/ 13 w 666"/>
              <a:gd name="T19" fmla="*/ 0 h 507"/>
              <a:gd name="T20" fmla="*/ 26 w 666"/>
              <a:gd name="T21" fmla="*/ 27 h 507"/>
              <a:gd name="T22" fmla="*/ 428 w 666"/>
              <a:gd name="T23" fmla="*/ 27 h 507"/>
              <a:gd name="T24" fmla="*/ 640 w 666"/>
              <a:gd name="T25" fmla="*/ 27 h 507"/>
              <a:gd name="T26" fmla="*/ 640 w 666"/>
              <a:gd name="T27" fmla="*/ 480 h 507"/>
              <a:gd name="T28" fmla="*/ 26 w 666"/>
              <a:gd name="T29" fmla="*/ 480 h 507"/>
              <a:gd name="T30" fmla="*/ 26 w 666"/>
              <a:gd name="T31" fmla="*/ 27 h 5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66" h="507">
                <a:moveTo>
                  <a:pt x="13" y="0"/>
                </a:moveTo>
                <a:cubicBezTo>
                  <a:pt x="6" y="0"/>
                  <a:pt x="0" y="6"/>
                  <a:pt x="0" y="14"/>
                </a:cubicBezTo>
                <a:lnTo>
                  <a:pt x="0" y="494"/>
                </a:lnTo>
                <a:cubicBezTo>
                  <a:pt x="0" y="501"/>
                  <a:pt x="6" y="507"/>
                  <a:pt x="13" y="507"/>
                </a:cubicBezTo>
                <a:lnTo>
                  <a:pt x="653" y="507"/>
                </a:lnTo>
                <a:cubicBezTo>
                  <a:pt x="660" y="507"/>
                  <a:pt x="666" y="501"/>
                  <a:pt x="666" y="494"/>
                </a:cubicBezTo>
                <a:lnTo>
                  <a:pt x="666" y="14"/>
                </a:lnTo>
                <a:cubicBezTo>
                  <a:pt x="666" y="6"/>
                  <a:pt x="660" y="0"/>
                  <a:pt x="653" y="0"/>
                </a:cubicBezTo>
                <a:lnTo>
                  <a:pt x="428" y="0"/>
                </a:lnTo>
                <a:lnTo>
                  <a:pt x="13" y="0"/>
                </a:lnTo>
                <a:close/>
                <a:moveTo>
                  <a:pt x="26" y="27"/>
                </a:moveTo>
                <a:lnTo>
                  <a:pt x="428" y="27"/>
                </a:lnTo>
                <a:lnTo>
                  <a:pt x="640" y="27"/>
                </a:lnTo>
                <a:lnTo>
                  <a:pt x="640" y="480"/>
                </a:lnTo>
                <a:lnTo>
                  <a:pt x="26" y="480"/>
                </a:lnTo>
                <a:lnTo>
                  <a:pt x="26" y="27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1" name="Bookmark">
            <a:extLst>
              <a:ext uri="{FF2B5EF4-FFF2-40B4-BE49-F238E27FC236}">
                <a16:creationId xmlns:a16="http://schemas.microsoft.com/office/drawing/2014/main" id="{9CD05BC9-50AD-60C1-1568-2ACB9EE957D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275974" y="2924984"/>
            <a:ext cx="225741" cy="190330"/>
          </a:xfrm>
          <a:custGeom>
            <a:avLst/>
            <a:gdLst>
              <a:gd name="T0" fmla="*/ 66 w 666"/>
              <a:gd name="T1" fmla="*/ 0 h 560"/>
              <a:gd name="T2" fmla="*/ 0 w 666"/>
              <a:gd name="T3" fmla="*/ 66 h 560"/>
              <a:gd name="T4" fmla="*/ 0 w 666"/>
              <a:gd name="T5" fmla="*/ 453 h 560"/>
              <a:gd name="T6" fmla="*/ 66 w 666"/>
              <a:gd name="T7" fmla="*/ 520 h 560"/>
              <a:gd name="T8" fmla="*/ 280 w 666"/>
              <a:gd name="T9" fmla="*/ 520 h 560"/>
              <a:gd name="T10" fmla="*/ 320 w 666"/>
              <a:gd name="T11" fmla="*/ 560 h 560"/>
              <a:gd name="T12" fmla="*/ 346 w 666"/>
              <a:gd name="T13" fmla="*/ 560 h 560"/>
              <a:gd name="T14" fmla="*/ 386 w 666"/>
              <a:gd name="T15" fmla="*/ 520 h 560"/>
              <a:gd name="T16" fmla="*/ 600 w 666"/>
              <a:gd name="T17" fmla="*/ 520 h 560"/>
              <a:gd name="T18" fmla="*/ 666 w 666"/>
              <a:gd name="T19" fmla="*/ 453 h 560"/>
              <a:gd name="T20" fmla="*/ 666 w 666"/>
              <a:gd name="T21" fmla="*/ 66 h 560"/>
              <a:gd name="T22" fmla="*/ 600 w 666"/>
              <a:gd name="T23" fmla="*/ 0 h 560"/>
              <a:gd name="T24" fmla="*/ 386 w 666"/>
              <a:gd name="T25" fmla="*/ 0 h 560"/>
              <a:gd name="T26" fmla="*/ 333 w 666"/>
              <a:gd name="T27" fmla="*/ 27 h 560"/>
              <a:gd name="T28" fmla="*/ 280 w 666"/>
              <a:gd name="T29" fmla="*/ 0 h 560"/>
              <a:gd name="T30" fmla="*/ 66 w 666"/>
              <a:gd name="T31" fmla="*/ 0 h 560"/>
              <a:gd name="T32" fmla="*/ 66 w 666"/>
              <a:gd name="T33" fmla="*/ 26 h 560"/>
              <a:gd name="T34" fmla="*/ 280 w 666"/>
              <a:gd name="T35" fmla="*/ 26 h 560"/>
              <a:gd name="T36" fmla="*/ 320 w 666"/>
              <a:gd name="T37" fmla="*/ 66 h 560"/>
              <a:gd name="T38" fmla="*/ 320 w 666"/>
              <a:gd name="T39" fmla="*/ 508 h 560"/>
              <a:gd name="T40" fmla="*/ 280 w 666"/>
              <a:gd name="T41" fmla="*/ 493 h 560"/>
              <a:gd name="T42" fmla="*/ 66 w 666"/>
              <a:gd name="T43" fmla="*/ 493 h 560"/>
              <a:gd name="T44" fmla="*/ 26 w 666"/>
              <a:gd name="T45" fmla="*/ 453 h 560"/>
              <a:gd name="T46" fmla="*/ 26 w 666"/>
              <a:gd name="T47" fmla="*/ 66 h 560"/>
              <a:gd name="T48" fmla="*/ 66 w 666"/>
              <a:gd name="T49" fmla="*/ 26 h 560"/>
              <a:gd name="T50" fmla="*/ 386 w 666"/>
              <a:gd name="T51" fmla="*/ 26 h 560"/>
              <a:gd name="T52" fmla="*/ 600 w 666"/>
              <a:gd name="T53" fmla="*/ 26 h 560"/>
              <a:gd name="T54" fmla="*/ 640 w 666"/>
              <a:gd name="T55" fmla="*/ 66 h 560"/>
              <a:gd name="T56" fmla="*/ 640 w 666"/>
              <a:gd name="T57" fmla="*/ 453 h 560"/>
              <a:gd name="T58" fmla="*/ 600 w 666"/>
              <a:gd name="T59" fmla="*/ 493 h 560"/>
              <a:gd name="T60" fmla="*/ 386 w 666"/>
              <a:gd name="T61" fmla="*/ 493 h 560"/>
              <a:gd name="T62" fmla="*/ 346 w 666"/>
              <a:gd name="T63" fmla="*/ 508 h 560"/>
              <a:gd name="T64" fmla="*/ 346 w 666"/>
              <a:gd name="T65" fmla="*/ 66 h 560"/>
              <a:gd name="T66" fmla="*/ 386 w 666"/>
              <a:gd name="T67" fmla="*/ 26 h 5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66" h="560">
                <a:moveTo>
                  <a:pt x="66" y="0"/>
                </a:moveTo>
                <a:cubicBezTo>
                  <a:pt x="30" y="0"/>
                  <a:pt x="0" y="30"/>
                  <a:pt x="0" y="66"/>
                </a:cubicBezTo>
                <a:lnTo>
                  <a:pt x="0" y="453"/>
                </a:lnTo>
                <a:cubicBezTo>
                  <a:pt x="0" y="490"/>
                  <a:pt x="30" y="520"/>
                  <a:pt x="66" y="520"/>
                </a:cubicBezTo>
                <a:lnTo>
                  <a:pt x="280" y="520"/>
                </a:lnTo>
                <a:cubicBezTo>
                  <a:pt x="302" y="520"/>
                  <a:pt x="320" y="538"/>
                  <a:pt x="320" y="560"/>
                </a:cubicBezTo>
                <a:lnTo>
                  <a:pt x="346" y="560"/>
                </a:lnTo>
                <a:cubicBezTo>
                  <a:pt x="346" y="538"/>
                  <a:pt x="364" y="520"/>
                  <a:pt x="386" y="520"/>
                </a:cubicBezTo>
                <a:lnTo>
                  <a:pt x="600" y="520"/>
                </a:lnTo>
                <a:cubicBezTo>
                  <a:pt x="636" y="520"/>
                  <a:pt x="666" y="490"/>
                  <a:pt x="666" y="453"/>
                </a:cubicBezTo>
                <a:lnTo>
                  <a:pt x="666" y="66"/>
                </a:lnTo>
                <a:cubicBezTo>
                  <a:pt x="666" y="30"/>
                  <a:pt x="636" y="0"/>
                  <a:pt x="600" y="0"/>
                </a:cubicBezTo>
                <a:lnTo>
                  <a:pt x="386" y="0"/>
                </a:lnTo>
                <a:cubicBezTo>
                  <a:pt x="365" y="0"/>
                  <a:pt x="345" y="11"/>
                  <a:pt x="333" y="27"/>
                </a:cubicBezTo>
                <a:cubicBezTo>
                  <a:pt x="321" y="11"/>
                  <a:pt x="301" y="0"/>
                  <a:pt x="280" y="0"/>
                </a:cubicBezTo>
                <a:lnTo>
                  <a:pt x="66" y="0"/>
                </a:lnTo>
                <a:close/>
                <a:moveTo>
                  <a:pt x="66" y="26"/>
                </a:moveTo>
                <a:lnTo>
                  <a:pt x="280" y="26"/>
                </a:lnTo>
                <a:cubicBezTo>
                  <a:pt x="302" y="26"/>
                  <a:pt x="320" y="44"/>
                  <a:pt x="320" y="66"/>
                </a:cubicBezTo>
                <a:lnTo>
                  <a:pt x="320" y="508"/>
                </a:lnTo>
                <a:cubicBezTo>
                  <a:pt x="308" y="499"/>
                  <a:pt x="295" y="493"/>
                  <a:pt x="280" y="493"/>
                </a:cubicBezTo>
                <a:lnTo>
                  <a:pt x="66" y="493"/>
                </a:lnTo>
                <a:cubicBezTo>
                  <a:pt x="44" y="493"/>
                  <a:pt x="26" y="475"/>
                  <a:pt x="26" y="453"/>
                </a:cubicBezTo>
                <a:lnTo>
                  <a:pt x="26" y="66"/>
                </a:lnTo>
                <a:cubicBezTo>
                  <a:pt x="26" y="44"/>
                  <a:pt x="44" y="26"/>
                  <a:pt x="66" y="26"/>
                </a:cubicBezTo>
                <a:close/>
                <a:moveTo>
                  <a:pt x="386" y="26"/>
                </a:moveTo>
                <a:lnTo>
                  <a:pt x="600" y="26"/>
                </a:lnTo>
                <a:cubicBezTo>
                  <a:pt x="622" y="26"/>
                  <a:pt x="640" y="44"/>
                  <a:pt x="640" y="66"/>
                </a:cubicBezTo>
                <a:lnTo>
                  <a:pt x="640" y="453"/>
                </a:lnTo>
                <a:cubicBezTo>
                  <a:pt x="640" y="475"/>
                  <a:pt x="622" y="493"/>
                  <a:pt x="600" y="493"/>
                </a:cubicBezTo>
                <a:lnTo>
                  <a:pt x="386" y="493"/>
                </a:lnTo>
                <a:cubicBezTo>
                  <a:pt x="371" y="493"/>
                  <a:pt x="358" y="499"/>
                  <a:pt x="346" y="508"/>
                </a:cubicBezTo>
                <a:lnTo>
                  <a:pt x="346" y="66"/>
                </a:lnTo>
                <a:cubicBezTo>
                  <a:pt x="346" y="44"/>
                  <a:pt x="364" y="26"/>
                  <a:pt x="386" y="2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04" name="Check File">
            <a:extLst>
              <a:ext uri="{FF2B5EF4-FFF2-40B4-BE49-F238E27FC236}">
                <a16:creationId xmlns:a16="http://schemas.microsoft.com/office/drawing/2014/main" id="{6207FB9B-FB1B-48BB-0130-347E243D246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734212" y="2925984"/>
            <a:ext cx="175341" cy="192309"/>
          </a:xfrm>
          <a:custGeom>
            <a:avLst/>
            <a:gdLst>
              <a:gd name="T0" fmla="*/ 0 w 605"/>
              <a:gd name="T1" fmla="*/ 0 h 661"/>
              <a:gd name="T2" fmla="*/ 0 w 605"/>
              <a:gd name="T3" fmla="*/ 640 h 661"/>
              <a:gd name="T4" fmla="*/ 320 w 605"/>
              <a:gd name="T5" fmla="*/ 640 h 661"/>
              <a:gd name="T6" fmla="*/ 320 w 605"/>
              <a:gd name="T7" fmla="*/ 614 h 661"/>
              <a:gd name="T8" fmla="*/ 27 w 605"/>
              <a:gd name="T9" fmla="*/ 614 h 661"/>
              <a:gd name="T10" fmla="*/ 27 w 605"/>
              <a:gd name="T11" fmla="*/ 27 h 661"/>
              <a:gd name="T12" fmla="*/ 267 w 605"/>
              <a:gd name="T13" fmla="*/ 27 h 661"/>
              <a:gd name="T14" fmla="*/ 267 w 605"/>
              <a:gd name="T15" fmla="*/ 214 h 661"/>
              <a:gd name="T16" fmla="*/ 453 w 605"/>
              <a:gd name="T17" fmla="*/ 214 h 661"/>
              <a:gd name="T18" fmla="*/ 453 w 605"/>
              <a:gd name="T19" fmla="*/ 467 h 661"/>
              <a:gd name="T20" fmla="*/ 480 w 605"/>
              <a:gd name="T21" fmla="*/ 467 h 661"/>
              <a:gd name="T22" fmla="*/ 480 w 605"/>
              <a:gd name="T23" fmla="*/ 195 h 661"/>
              <a:gd name="T24" fmla="*/ 286 w 605"/>
              <a:gd name="T25" fmla="*/ 0 h 661"/>
              <a:gd name="T26" fmla="*/ 0 w 605"/>
              <a:gd name="T27" fmla="*/ 0 h 661"/>
              <a:gd name="T28" fmla="*/ 293 w 605"/>
              <a:gd name="T29" fmla="*/ 46 h 661"/>
              <a:gd name="T30" fmla="*/ 434 w 605"/>
              <a:gd name="T31" fmla="*/ 187 h 661"/>
              <a:gd name="T32" fmla="*/ 293 w 605"/>
              <a:gd name="T33" fmla="*/ 187 h 661"/>
              <a:gd name="T34" fmla="*/ 293 w 605"/>
              <a:gd name="T35" fmla="*/ 46 h 661"/>
              <a:gd name="T36" fmla="*/ 583 w 605"/>
              <a:gd name="T37" fmla="*/ 367 h 661"/>
              <a:gd name="T38" fmla="*/ 420 w 605"/>
              <a:gd name="T39" fmla="*/ 620 h 661"/>
              <a:gd name="T40" fmla="*/ 306 w 605"/>
              <a:gd name="T41" fmla="*/ 516 h 661"/>
              <a:gd name="T42" fmla="*/ 288 w 605"/>
              <a:gd name="T43" fmla="*/ 536 h 661"/>
              <a:gd name="T44" fmla="*/ 425 w 605"/>
              <a:gd name="T45" fmla="*/ 661 h 661"/>
              <a:gd name="T46" fmla="*/ 605 w 605"/>
              <a:gd name="T47" fmla="*/ 382 h 661"/>
              <a:gd name="T48" fmla="*/ 583 w 605"/>
              <a:gd name="T49" fmla="*/ 367 h 6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605" h="661">
                <a:moveTo>
                  <a:pt x="0" y="0"/>
                </a:moveTo>
                <a:lnTo>
                  <a:pt x="0" y="640"/>
                </a:lnTo>
                <a:lnTo>
                  <a:pt x="320" y="640"/>
                </a:lnTo>
                <a:cubicBezTo>
                  <a:pt x="338" y="641"/>
                  <a:pt x="338" y="613"/>
                  <a:pt x="320" y="614"/>
                </a:cubicBezTo>
                <a:lnTo>
                  <a:pt x="27" y="614"/>
                </a:lnTo>
                <a:lnTo>
                  <a:pt x="27" y="27"/>
                </a:lnTo>
                <a:lnTo>
                  <a:pt x="267" y="27"/>
                </a:lnTo>
                <a:lnTo>
                  <a:pt x="267" y="214"/>
                </a:lnTo>
                <a:lnTo>
                  <a:pt x="453" y="214"/>
                </a:lnTo>
                <a:lnTo>
                  <a:pt x="453" y="467"/>
                </a:lnTo>
                <a:cubicBezTo>
                  <a:pt x="453" y="485"/>
                  <a:pt x="480" y="485"/>
                  <a:pt x="480" y="467"/>
                </a:cubicBezTo>
                <a:lnTo>
                  <a:pt x="480" y="195"/>
                </a:lnTo>
                <a:lnTo>
                  <a:pt x="286" y="0"/>
                </a:lnTo>
                <a:lnTo>
                  <a:pt x="0" y="0"/>
                </a:lnTo>
                <a:close/>
                <a:moveTo>
                  <a:pt x="293" y="46"/>
                </a:moveTo>
                <a:lnTo>
                  <a:pt x="434" y="187"/>
                </a:lnTo>
                <a:lnTo>
                  <a:pt x="293" y="187"/>
                </a:lnTo>
                <a:lnTo>
                  <a:pt x="293" y="46"/>
                </a:lnTo>
                <a:close/>
                <a:moveTo>
                  <a:pt x="583" y="367"/>
                </a:moveTo>
                <a:cubicBezTo>
                  <a:pt x="528" y="451"/>
                  <a:pt x="474" y="536"/>
                  <a:pt x="420" y="620"/>
                </a:cubicBezTo>
                <a:cubicBezTo>
                  <a:pt x="382" y="585"/>
                  <a:pt x="344" y="551"/>
                  <a:pt x="306" y="516"/>
                </a:cubicBezTo>
                <a:lnTo>
                  <a:pt x="288" y="536"/>
                </a:lnTo>
                <a:cubicBezTo>
                  <a:pt x="334" y="577"/>
                  <a:pt x="380" y="619"/>
                  <a:pt x="425" y="661"/>
                </a:cubicBezTo>
                <a:cubicBezTo>
                  <a:pt x="485" y="568"/>
                  <a:pt x="545" y="475"/>
                  <a:pt x="605" y="382"/>
                </a:cubicBezTo>
                <a:lnTo>
                  <a:pt x="583" y="367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10" name="Food">
            <a:extLst>
              <a:ext uri="{FF2B5EF4-FFF2-40B4-BE49-F238E27FC236}">
                <a16:creationId xmlns:a16="http://schemas.microsoft.com/office/drawing/2014/main" id="{E6E7E7C0-96EF-73E7-11A1-EB3EA8ABE79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063640" y="3631246"/>
            <a:ext cx="181127" cy="182903"/>
          </a:xfrm>
          <a:custGeom>
            <a:avLst/>
            <a:gdLst>
              <a:gd name="T0" fmla="*/ 493 w 666"/>
              <a:gd name="T1" fmla="*/ 0 h 671"/>
              <a:gd name="T2" fmla="*/ 480 w 666"/>
              <a:gd name="T3" fmla="*/ 13 h 671"/>
              <a:gd name="T4" fmla="*/ 480 w 666"/>
              <a:gd name="T5" fmla="*/ 200 h 671"/>
              <a:gd name="T6" fmla="*/ 506 w 666"/>
              <a:gd name="T7" fmla="*/ 200 h 671"/>
              <a:gd name="T8" fmla="*/ 506 w 666"/>
              <a:gd name="T9" fmla="*/ 13 h 671"/>
              <a:gd name="T10" fmla="*/ 493 w 666"/>
              <a:gd name="T11" fmla="*/ 0 h 671"/>
              <a:gd name="T12" fmla="*/ 573 w 666"/>
              <a:gd name="T13" fmla="*/ 0 h 671"/>
              <a:gd name="T14" fmla="*/ 560 w 666"/>
              <a:gd name="T15" fmla="*/ 13 h 671"/>
              <a:gd name="T16" fmla="*/ 560 w 666"/>
              <a:gd name="T17" fmla="*/ 200 h 671"/>
              <a:gd name="T18" fmla="*/ 586 w 666"/>
              <a:gd name="T19" fmla="*/ 200 h 671"/>
              <a:gd name="T20" fmla="*/ 586 w 666"/>
              <a:gd name="T21" fmla="*/ 13 h 671"/>
              <a:gd name="T22" fmla="*/ 573 w 666"/>
              <a:gd name="T23" fmla="*/ 0 h 671"/>
              <a:gd name="T24" fmla="*/ 653 w 666"/>
              <a:gd name="T25" fmla="*/ 0 h 671"/>
              <a:gd name="T26" fmla="*/ 640 w 666"/>
              <a:gd name="T27" fmla="*/ 13 h 671"/>
              <a:gd name="T28" fmla="*/ 640 w 666"/>
              <a:gd name="T29" fmla="*/ 253 h 671"/>
              <a:gd name="T30" fmla="*/ 573 w 666"/>
              <a:gd name="T31" fmla="*/ 320 h 671"/>
              <a:gd name="T32" fmla="*/ 560 w 666"/>
              <a:gd name="T33" fmla="*/ 333 h 671"/>
              <a:gd name="T34" fmla="*/ 560 w 666"/>
              <a:gd name="T35" fmla="*/ 653 h 671"/>
              <a:gd name="T36" fmla="*/ 586 w 666"/>
              <a:gd name="T37" fmla="*/ 653 h 671"/>
              <a:gd name="T38" fmla="*/ 586 w 666"/>
              <a:gd name="T39" fmla="*/ 344 h 671"/>
              <a:gd name="T40" fmla="*/ 666 w 666"/>
              <a:gd name="T41" fmla="*/ 253 h 671"/>
              <a:gd name="T42" fmla="*/ 666 w 666"/>
              <a:gd name="T43" fmla="*/ 13 h 671"/>
              <a:gd name="T44" fmla="*/ 653 w 666"/>
              <a:gd name="T45" fmla="*/ 0 h 671"/>
              <a:gd name="T46" fmla="*/ 13 w 666"/>
              <a:gd name="T47" fmla="*/ 0 h 671"/>
              <a:gd name="T48" fmla="*/ 0 w 666"/>
              <a:gd name="T49" fmla="*/ 13 h 671"/>
              <a:gd name="T50" fmla="*/ 0 w 666"/>
              <a:gd name="T51" fmla="*/ 240 h 671"/>
              <a:gd name="T52" fmla="*/ 160 w 666"/>
              <a:gd name="T53" fmla="*/ 445 h 671"/>
              <a:gd name="T54" fmla="*/ 160 w 666"/>
              <a:gd name="T55" fmla="*/ 573 h 671"/>
              <a:gd name="T56" fmla="*/ 137 w 666"/>
              <a:gd name="T57" fmla="*/ 623 h 671"/>
              <a:gd name="T58" fmla="*/ 66 w 666"/>
              <a:gd name="T59" fmla="*/ 640 h 671"/>
              <a:gd name="T60" fmla="*/ 66 w 666"/>
              <a:gd name="T61" fmla="*/ 667 h 671"/>
              <a:gd name="T62" fmla="*/ 153 w 666"/>
              <a:gd name="T63" fmla="*/ 644 h 671"/>
              <a:gd name="T64" fmla="*/ 186 w 666"/>
              <a:gd name="T65" fmla="*/ 573 h 671"/>
              <a:gd name="T66" fmla="*/ 186 w 666"/>
              <a:gd name="T67" fmla="*/ 436 h 671"/>
              <a:gd name="T68" fmla="*/ 176 w 666"/>
              <a:gd name="T69" fmla="*/ 423 h 671"/>
              <a:gd name="T70" fmla="*/ 26 w 666"/>
              <a:gd name="T71" fmla="*/ 240 h 671"/>
              <a:gd name="T72" fmla="*/ 26 w 666"/>
              <a:gd name="T73" fmla="*/ 27 h 671"/>
              <a:gd name="T74" fmla="*/ 400 w 666"/>
              <a:gd name="T75" fmla="*/ 27 h 671"/>
              <a:gd name="T76" fmla="*/ 400 w 666"/>
              <a:gd name="T77" fmla="*/ 240 h 671"/>
              <a:gd name="T78" fmla="*/ 250 w 666"/>
              <a:gd name="T79" fmla="*/ 423 h 671"/>
              <a:gd name="T80" fmla="*/ 240 w 666"/>
              <a:gd name="T81" fmla="*/ 436 h 671"/>
              <a:gd name="T82" fmla="*/ 240 w 666"/>
              <a:gd name="T83" fmla="*/ 573 h 671"/>
              <a:gd name="T84" fmla="*/ 273 w 666"/>
              <a:gd name="T85" fmla="*/ 644 h 671"/>
              <a:gd name="T86" fmla="*/ 360 w 666"/>
              <a:gd name="T87" fmla="*/ 667 h 671"/>
              <a:gd name="T88" fmla="*/ 360 w 666"/>
              <a:gd name="T89" fmla="*/ 640 h 671"/>
              <a:gd name="T90" fmla="*/ 289 w 666"/>
              <a:gd name="T91" fmla="*/ 623 h 671"/>
              <a:gd name="T92" fmla="*/ 266 w 666"/>
              <a:gd name="T93" fmla="*/ 573 h 671"/>
              <a:gd name="T94" fmla="*/ 266 w 666"/>
              <a:gd name="T95" fmla="*/ 445 h 671"/>
              <a:gd name="T96" fmla="*/ 426 w 666"/>
              <a:gd name="T97" fmla="*/ 240 h 671"/>
              <a:gd name="T98" fmla="*/ 426 w 666"/>
              <a:gd name="T99" fmla="*/ 13 h 671"/>
              <a:gd name="T100" fmla="*/ 413 w 666"/>
              <a:gd name="T101" fmla="*/ 0 h 671"/>
              <a:gd name="T102" fmla="*/ 13 w 666"/>
              <a:gd name="T103" fmla="*/ 0 h 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66" h="671">
                <a:moveTo>
                  <a:pt x="493" y="0"/>
                </a:moveTo>
                <a:cubicBezTo>
                  <a:pt x="485" y="0"/>
                  <a:pt x="479" y="6"/>
                  <a:pt x="480" y="13"/>
                </a:cubicBezTo>
                <a:lnTo>
                  <a:pt x="480" y="200"/>
                </a:lnTo>
                <a:cubicBezTo>
                  <a:pt x="479" y="218"/>
                  <a:pt x="506" y="218"/>
                  <a:pt x="506" y="200"/>
                </a:cubicBezTo>
                <a:lnTo>
                  <a:pt x="506" y="13"/>
                </a:lnTo>
                <a:cubicBezTo>
                  <a:pt x="506" y="6"/>
                  <a:pt x="500" y="0"/>
                  <a:pt x="493" y="0"/>
                </a:cubicBezTo>
                <a:close/>
                <a:moveTo>
                  <a:pt x="573" y="0"/>
                </a:moveTo>
                <a:cubicBezTo>
                  <a:pt x="565" y="0"/>
                  <a:pt x="559" y="6"/>
                  <a:pt x="560" y="13"/>
                </a:cubicBezTo>
                <a:lnTo>
                  <a:pt x="560" y="200"/>
                </a:lnTo>
                <a:cubicBezTo>
                  <a:pt x="559" y="218"/>
                  <a:pt x="586" y="218"/>
                  <a:pt x="586" y="200"/>
                </a:cubicBezTo>
                <a:lnTo>
                  <a:pt x="586" y="13"/>
                </a:lnTo>
                <a:cubicBezTo>
                  <a:pt x="586" y="6"/>
                  <a:pt x="580" y="0"/>
                  <a:pt x="573" y="0"/>
                </a:cubicBezTo>
                <a:close/>
                <a:moveTo>
                  <a:pt x="653" y="0"/>
                </a:moveTo>
                <a:cubicBezTo>
                  <a:pt x="645" y="0"/>
                  <a:pt x="639" y="6"/>
                  <a:pt x="640" y="13"/>
                </a:cubicBezTo>
                <a:lnTo>
                  <a:pt x="640" y="253"/>
                </a:lnTo>
                <a:cubicBezTo>
                  <a:pt x="640" y="290"/>
                  <a:pt x="610" y="320"/>
                  <a:pt x="573" y="320"/>
                </a:cubicBezTo>
                <a:cubicBezTo>
                  <a:pt x="566" y="320"/>
                  <a:pt x="560" y="326"/>
                  <a:pt x="560" y="333"/>
                </a:cubicBezTo>
                <a:lnTo>
                  <a:pt x="560" y="653"/>
                </a:lnTo>
                <a:cubicBezTo>
                  <a:pt x="559" y="671"/>
                  <a:pt x="586" y="671"/>
                  <a:pt x="586" y="653"/>
                </a:cubicBezTo>
                <a:lnTo>
                  <a:pt x="586" y="344"/>
                </a:lnTo>
                <a:cubicBezTo>
                  <a:pt x="631" y="337"/>
                  <a:pt x="666" y="300"/>
                  <a:pt x="666" y="253"/>
                </a:cubicBezTo>
                <a:lnTo>
                  <a:pt x="666" y="13"/>
                </a:lnTo>
                <a:cubicBezTo>
                  <a:pt x="666" y="6"/>
                  <a:pt x="660" y="0"/>
                  <a:pt x="653" y="0"/>
                </a:cubicBezTo>
                <a:close/>
                <a:moveTo>
                  <a:pt x="13" y="0"/>
                </a:moveTo>
                <a:cubicBezTo>
                  <a:pt x="6" y="0"/>
                  <a:pt x="0" y="6"/>
                  <a:pt x="0" y="13"/>
                </a:cubicBezTo>
                <a:lnTo>
                  <a:pt x="0" y="240"/>
                </a:lnTo>
                <a:cubicBezTo>
                  <a:pt x="0" y="339"/>
                  <a:pt x="68" y="421"/>
                  <a:pt x="160" y="445"/>
                </a:cubicBezTo>
                <a:lnTo>
                  <a:pt x="160" y="573"/>
                </a:lnTo>
                <a:cubicBezTo>
                  <a:pt x="160" y="597"/>
                  <a:pt x="152" y="612"/>
                  <a:pt x="137" y="623"/>
                </a:cubicBezTo>
                <a:cubicBezTo>
                  <a:pt x="122" y="634"/>
                  <a:pt x="99" y="640"/>
                  <a:pt x="66" y="640"/>
                </a:cubicBezTo>
                <a:cubicBezTo>
                  <a:pt x="48" y="640"/>
                  <a:pt x="48" y="667"/>
                  <a:pt x="66" y="667"/>
                </a:cubicBezTo>
                <a:cubicBezTo>
                  <a:pt x="102" y="667"/>
                  <a:pt x="132" y="660"/>
                  <a:pt x="153" y="644"/>
                </a:cubicBezTo>
                <a:cubicBezTo>
                  <a:pt x="175" y="628"/>
                  <a:pt x="186" y="603"/>
                  <a:pt x="186" y="573"/>
                </a:cubicBezTo>
                <a:lnTo>
                  <a:pt x="186" y="436"/>
                </a:lnTo>
                <a:cubicBezTo>
                  <a:pt x="186" y="430"/>
                  <a:pt x="182" y="424"/>
                  <a:pt x="176" y="423"/>
                </a:cubicBezTo>
                <a:cubicBezTo>
                  <a:pt x="90" y="406"/>
                  <a:pt x="26" y="331"/>
                  <a:pt x="26" y="240"/>
                </a:cubicBezTo>
                <a:lnTo>
                  <a:pt x="26" y="27"/>
                </a:lnTo>
                <a:lnTo>
                  <a:pt x="400" y="27"/>
                </a:lnTo>
                <a:lnTo>
                  <a:pt x="400" y="240"/>
                </a:lnTo>
                <a:cubicBezTo>
                  <a:pt x="400" y="331"/>
                  <a:pt x="335" y="406"/>
                  <a:pt x="250" y="423"/>
                </a:cubicBezTo>
                <a:cubicBezTo>
                  <a:pt x="244" y="424"/>
                  <a:pt x="240" y="430"/>
                  <a:pt x="240" y="436"/>
                </a:cubicBezTo>
                <a:lnTo>
                  <a:pt x="240" y="573"/>
                </a:lnTo>
                <a:cubicBezTo>
                  <a:pt x="240" y="603"/>
                  <a:pt x="251" y="628"/>
                  <a:pt x="273" y="644"/>
                </a:cubicBezTo>
                <a:cubicBezTo>
                  <a:pt x="294" y="660"/>
                  <a:pt x="324" y="667"/>
                  <a:pt x="360" y="667"/>
                </a:cubicBezTo>
                <a:cubicBezTo>
                  <a:pt x="378" y="667"/>
                  <a:pt x="378" y="640"/>
                  <a:pt x="360" y="640"/>
                </a:cubicBezTo>
                <a:cubicBezTo>
                  <a:pt x="327" y="640"/>
                  <a:pt x="303" y="634"/>
                  <a:pt x="289" y="623"/>
                </a:cubicBezTo>
                <a:cubicBezTo>
                  <a:pt x="274" y="612"/>
                  <a:pt x="266" y="597"/>
                  <a:pt x="266" y="573"/>
                </a:cubicBezTo>
                <a:lnTo>
                  <a:pt x="266" y="445"/>
                </a:lnTo>
                <a:cubicBezTo>
                  <a:pt x="358" y="421"/>
                  <a:pt x="426" y="339"/>
                  <a:pt x="426" y="240"/>
                </a:cubicBezTo>
                <a:lnTo>
                  <a:pt x="426" y="13"/>
                </a:lnTo>
                <a:cubicBezTo>
                  <a:pt x="426" y="6"/>
                  <a:pt x="420" y="0"/>
                  <a:pt x="413" y="0"/>
                </a:cubicBezTo>
                <a:lnTo>
                  <a:pt x="13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13" name="Delivery">
            <a:extLst>
              <a:ext uri="{FF2B5EF4-FFF2-40B4-BE49-F238E27FC236}">
                <a16:creationId xmlns:a16="http://schemas.microsoft.com/office/drawing/2014/main" id="{D61A35F7-7AF8-BA4E-C902-E8DC0199B1E5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662360" y="3620449"/>
            <a:ext cx="250689" cy="202522"/>
          </a:xfrm>
          <a:custGeom>
            <a:avLst/>
            <a:gdLst>
              <a:gd name="T0" fmla="*/ 0 w 667"/>
              <a:gd name="T1" fmla="*/ 147 h 520"/>
              <a:gd name="T2" fmla="*/ 27 w 667"/>
              <a:gd name="T3" fmla="*/ 414 h 520"/>
              <a:gd name="T4" fmla="*/ 95 w 667"/>
              <a:gd name="T5" fmla="*/ 454 h 520"/>
              <a:gd name="T6" fmla="*/ 252 w 667"/>
              <a:gd name="T7" fmla="*/ 454 h 520"/>
              <a:gd name="T8" fmla="*/ 401 w 667"/>
              <a:gd name="T9" fmla="*/ 444 h 520"/>
              <a:gd name="T10" fmla="*/ 520 w 667"/>
              <a:gd name="T11" fmla="*/ 520 h 520"/>
              <a:gd name="T12" fmla="*/ 627 w 667"/>
              <a:gd name="T13" fmla="*/ 454 h 520"/>
              <a:gd name="T14" fmla="*/ 667 w 667"/>
              <a:gd name="T15" fmla="*/ 286 h 520"/>
              <a:gd name="T16" fmla="*/ 590 w 667"/>
              <a:gd name="T17" fmla="*/ 154 h 520"/>
              <a:gd name="T18" fmla="*/ 427 w 667"/>
              <a:gd name="T19" fmla="*/ 120 h 520"/>
              <a:gd name="T20" fmla="*/ 413 w 667"/>
              <a:gd name="T21" fmla="*/ 93 h 520"/>
              <a:gd name="T22" fmla="*/ 260 w 667"/>
              <a:gd name="T23" fmla="*/ 54 h 520"/>
              <a:gd name="T24" fmla="*/ 147 w 667"/>
              <a:gd name="T25" fmla="*/ 27 h 520"/>
              <a:gd name="T26" fmla="*/ 147 w 667"/>
              <a:gd name="T27" fmla="*/ 267 h 520"/>
              <a:gd name="T28" fmla="*/ 147 w 667"/>
              <a:gd name="T29" fmla="*/ 27 h 520"/>
              <a:gd name="T30" fmla="*/ 133 w 667"/>
              <a:gd name="T31" fmla="*/ 54 h 520"/>
              <a:gd name="T32" fmla="*/ 126 w 667"/>
              <a:gd name="T33" fmla="*/ 147 h 520"/>
              <a:gd name="T34" fmla="*/ 97 w 667"/>
              <a:gd name="T35" fmla="*/ 178 h 520"/>
              <a:gd name="T36" fmla="*/ 145 w 667"/>
              <a:gd name="T37" fmla="*/ 168 h 520"/>
              <a:gd name="T38" fmla="*/ 168 w 667"/>
              <a:gd name="T39" fmla="*/ 147 h 520"/>
              <a:gd name="T40" fmla="*/ 160 w 667"/>
              <a:gd name="T41" fmla="*/ 54 h 520"/>
              <a:gd name="T42" fmla="*/ 277 w 667"/>
              <a:gd name="T43" fmla="*/ 80 h 520"/>
              <a:gd name="T44" fmla="*/ 387 w 667"/>
              <a:gd name="T45" fmla="*/ 93 h 520"/>
              <a:gd name="T46" fmla="*/ 375 w 667"/>
              <a:gd name="T47" fmla="*/ 427 h 520"/>
              <a:gd name="T48" fmla="*/ 173 w 667"/>
              <a:gd name="T49" fmla="*/ 360 h 520"/>
              <a:gd name="T50" fmla="*/ 67 w 667"/>
              <a:gd name="T51" fmla="*/ 427 h 520"/>
              <a:gd name="T52" fmla="*/ 53 w 667"/>
              <a:gd name="T53" fmla="*/ 260 h 520"/>
              <a:gd name="T54" fmla="*/ 293 w 667"/>
              <a:gd name="T55" fmla="*/ 147 h 520"/>
              <a:gd name="T56" fmla="*/ 427 w 667"/>
              <a:gd name="T57" fmla="*/ 147 h 520"/>
              <a:gd name="T58" fmla="*/ 569 w 667"/>
              <a:gd name="T59" fmla="*/ 171 h 520"/>
              <a:gd name="T60" fmla="*/ 507 w 667"/>
              <a:gd name="T61" fmla="*/ 174 h 520"/>
              <a:gd name="T62" fmla="*/ 467 w 667"/>
              <a:gd name="T63" fmla="*/ 267 h 520"/>
              <a:gd name="T64" fmla="*/ 507 w 667"/>
              <a:gd name="T65" fmla="*/ 307 h 520"/>
              <a:gd name="T66" fmla="*/ 640 w 667"/>
              <a:gd name="T67" fmla="*/ 414 h 520"/>
              <a:gd name="T68" fmla="*/ 599 w 667"/>
              <a:gd name="T69" fmla="*/ 427 h 520"/>
              <a:gd name="T70" fmla="*/ 441 w 667"/>
              <a:gd name="T71" fmla="*/ 427 h 520"/>
              <a:gd name="T72" fmla="*/ 413 w 667"/>
              <a:gd name="T73" fmla="*/ 414 h 520"/>
              <a:gd name="T74" fmla="*/ 427 w 667"/>
              <a:gd name="T75" fmla="*/ 147 h 520"/>
              <a:gd name="T76" fmla="*/ 591 w 667"/>
              <a:gd name="T77" fmla="*/ 200 h 520"/>
              <a:gd name="T78" fmla="*/ 638 w 667"/>
              <a:gd name="T79" fmla="*/ 280 h 520"/>
              <a:gd name="T80" fmla="*/ 493 w 667"/>
              <a:gd name="T81" fmla="*/ 267 h 520"/>
              <a:gd name="T82" fmla="*/ 507 w 667"/>
              <a:gd name="T83" fmla="*/ 200 h 520"/>
              <a:gd name="T84" fmla="*/ 227 w 667"/>
              <a:gd name="T85" fmla="*/ 440 h 520"/>
              <a:gd name="T86" fmla="*/ 120 w 667"/>
              <a:gd name="T87" fmla="*/ 440 h 520"/>
              <a:gd name="T88" fmla="*/ 520 w 667"/>
              <a:gd name="T89" fmla="*/ 387 h 520"/>
              <a:gd name="T90" fmla="*/ 520 w 667"/>
              <a:gd name="T91" fmla="*/ 494 h 520"/>
              <a:gd name="T92" fmla="*/ 520 w 667"/>
              <a:gd name="T93" fmla="*/ 387 h 5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667" h="520">
                <a:moveTo>
                  <a:pt x="147" y="0"/>
                </a:moveTo>
                <a:cubicBezTo>
                  <a:pt x="66" y="0"/>
                  <a:pt x="0" y="66"/>
                  <a:pt x="0" y="147"/>
                </a:cubicBezTo>
                <a:cubicBezTo>
                  <a:pt x="0" y="178"/>
                  <a:pt x="10" y="207"/>
                  <a:pt x="27" y="231"/>
                </a:cubicBezTo>
                <a:lnTo>
                  <a:pt x="27" y="414"/>
                </a:lnTo>
                <a:cubicBezTo>
                  <a:pt x="27" y="436"/>
                  <a:pt x="45" y="454"/>
                  <a:pt x="67" y="454"/>
                </a:cubicBezTo>
                <a:lnTo>
                  <a:pt x="95" y="454"/>
                </a:lnTo>
                <a:cubicBezTo>
                  <a:pt x="101" y="492"/>
                  <a:pt x="134" y="520"/>
                  <a:pt x="173" y="520"/>
                </a:cubicBezTo>
                <a:cubicBezTo>
                  <a:pt x="213" y="520"/>
                  <a:pt x="246" y="492"/>
                  <a:pt x="252" y="454"/>
                </a:cubicBezTo>
                <a:lnTo>
                  <a:pt x="375" y="454"/>
                </a:lnTo>
                <a:cubicBezTo>
                  <a:pt x="385" y="454"/>
                  <a:pt x="394" y="450"/>
                  <a:pt x="401" y="444"/>
                </a:cubicBezTo>
                <a:cubicBezTo>
                  <a:pt x="415" y="454"/>
                  <a:pt x="424" y="454"/>
                  <a:pt x="441" y="454"/>
                </a:cubicBezTo>
                <a:cubicBezTo>
                  <a:pt x="448" y="492"/>
                  <a:pt x="481" y="520"/>
                  <a:pt x="520" y="520"/>
                </a:cubicBezTo>
                <a:cubicBezTo>
                  <a:pt x="559" y="520"/>
                  <a:pt x="592" y="492"/>
                  <a:pt x="599" y="454"/>
                </a:cubicBezTo>
                <a:lnTo>
                  <a:pt x="627" y="454"/>
                </a:lnTo>
                <a:cubicBezTo>
                  <a:pt x="649" y="454"/>
                  <a:pt x="667" y="436"/>
                  <a:pt x="667" y="414"/>
                </a:cubicBezTo>
                <a:lnTo>
                  <a:pt x="667" y="286"/>
                </a:lnTo>
                <a:cubicBezTo>
                  <a:pt x="667" y="255"/>
                  <a:pt x="645" y="228"/>
                  <a:pt x="645" y="228"/>
                </a:cubicBezTo>
                <a:cubicBezTo>
                  <a:pt x="626" y="202"/>
                  <a:pt x="606" y="176"/>
                  <a:pt x="590" y="154"/>
                </a:cubicBezTo>
                <a:cubicBezTo>
                  <a:pt x="577" y="139"/>
                  <a:pt x="559" y="120"/>
                  <a:pt x="533" y="120"/>
                </a:cubicBezTo>
                <a:lnTo>
                  <a:pt x="427" y="120"/>
                </a:lnTo>
                <a:cubicBezTo>
                  <a:pt x="422" y="120"/>
                  <a:pt x="418" y="121"/>
                  <a:pt x="413" y="123"/>
                </a:cubicBezTo>
                <a:lnTo>
                  <a:pt x="413" y="93"/>
                </a:lnTo>
                <a:cubicBezTo>
                  <a:pt x="413" y="72"/>
                  <a:pt x="397" y="54"/>
                  <a:pt x="376" y="54"/>
                </a:cubicBezTo>
                <a:lnTo>
                  <a:pt x="260" y="54"/>
                </a:lnTo>
                <a:cubicBezTo>
                  <a:pt x="233" y="21"/>
                  <a:pt x="192" y="0"/>
                  <a:pt x="147" y="0"/>
                </a:cubicBezTo>
                <a:close/>
                <a:moveTo>
                  <a:pt x="147" y="27"/>
                </a:moveTo>
                <a:cubicBezTo>
                  <a:pt x="213" y="27"/>
                  <a:pt x="267" y="81"/>
                  <a:pt x="267" y="147"/>
                </a:cubicBezTo>
                <a:cubicBezTo>
                  <a:pt x="267" y="214"/>
                  <a:pt x="213" y="267"/>
                  <a:pt x="147" y="267"/>
                </a:cubicBezTo>
                <a:cubicBezTo>
                  <a:pt x="80" y="267"/>
                  <a:pt x="27" y="214"/>
                  <a:pt x="27" y="147"/>
                </a:cubicBezTo>
                <a:cubicBezTo>
                  <a:pt x="27" y="81"/>
                  <a:pt x="80" y="27"/>
                  <a:pt x="147" y="27"/>
                </a:cubicBezTo>
                <a:close/>
                <a:moveTo>
                  <a:pt x="146" y="40"/>
                </a:moveTo>
                <a:cubicBezTo>
                  <a:pt x="139" y="40"/>
                  <a:pt x="133" y="46"/>
                  <a:pt x="133" y="54"/>
                </a:cubicBezTo>
                <a:lnTo>
                  <a:pt x="133" y="131"/>
                </a:lnTo>
                <a:cubicBezTo>
                  <a:pt x="128" y="135"/>
                  <a:pt x="126" y="141"/>
                  <a:pt x="126" y="147"/>
                </a:cubicBezTo>
                <a:cubicBezTo>
                  <a:pt x="126" y="148"/>
                  <a:pt x="126" y="149"/>
                  <a:pt x="126" y="149"/>
                </a:cubicBezTo>
                <a:lnTo>
                  <a:pt x="97" y="178"/>
                </a:lnTo>
                <a:cubicBezTo>
                  <a:pt x="84" y="190"/>
                  <a:pt x="104" y="210"/>
                  <a:pt x="116" y="197"/>
                </a:cubicBezTo>
                <a:lnTo>
                  <a:pt x="145" y="168"/>
                </a:lnTo>
                <a:cubicBezTo>
                  <a:pt x="145" y="168"/>
                  <a:pt x="146" y="168"/>
                  <a:pt x="147" y="168"/>
                </a:cubicBezTo>
                <a:cubicBezTo>
                  <a:pt x="158" y="168"/>
                  <a:pt x="168" y="159"/>
                  <a:pt x="168" y="147"/>
                </a:cubicBezTo>
                <a:cubicBezTo>
                  <a:pt x="168" y="141"/>
                  <a:pt x="165" y="135"/>
                  <a:pt x="160" y="131"/>
                </a:cubicBezTo>
                <a:lnTo>
                  <a:pt x="160" y="54"/>
                </a:lnTo>
                <a:cubicBezTo>
                  <a:pt x="160" y="46"/>
                  <a:pt x="154" y="40"/>
                  <a:pt x="146" y="40"/>
                </a:cubicBezTo>
                <a:close/>
                <a:moveTo>
                  <a:pt x="277" y="80"/>
                </a:moveTo>
                <a:lnTo>
                  <a:pt x="376" y="80"/>
                </a:lnTo>
                <a:cubicBezTo>
                  <a:pt x="382" y="80"/>
                  <a:pt x="387" y="86"/>
                  <a:pt x="387" y="93"/>
                </a:cubicBezTo>
                <a:lnTo>
                  <a:pt x="387" y="416"/>
                </a:lnTo>
                <a:cubicBezTo>
                  <a:pt x="387" y="422"/>
                  <a:pt x="382" y="427"/>
                  <a:pt x="375" y="427"/>
                </a:cubicBezTo>
                <a:lnTo>
                  <a:pt x="252" y="427"/>
                </a:lnTo>
                <a:cubicBezTo>
                  <a:pt x="246" y="389"/>
                  <a:pt x="213" y="360"/>
                  <a:pt x="173" y="360"/>
                </a:cubicBezTo>
                <a:cubicBezTo>
                  <a:pt x="134" y="360"/>
                  <a:pt x="101" y="389"/>
                  <a:pt x="95" y="427"/>
                </a:cubicBezTo>
                <a:lnTo>
                  <a:pt x="67" y="427"/>
                </a:lnTo>
                <a:cubicBezTo>
                  <a:pt x="62" y="427"/>
                  <a:pt x="53" y="419"/>
                  <a:pt x="53" y="414"/>
                </a:cubicBezTo>
                <a:lnTo>
                  <a:pt x="53" y="260"/>
                </a:lnTo>
                <a:cubicBezTo>
                  <a:pt x="79" y="281"/>
                  <a:pt x="111" y="294"/>
                  <a:pt x="147" y="294"/>
                </a:cubicBezTo>
                <a:cubicBezTo>
                  <a:pt x="228" y="294"/>
                  <a:pt x="293" y="228"/>
                  <a:pt x="293" y="147"/>
                </a:cubicBezTo>
                <a:cubicBezTo>
                  <a:pt x="293" y="123"/>
                  <a:pt x="287" y="100"/>
                  <a:pt x="277" y="80"/>
                </a:cubicBezTo>
                <a:close/>
                <a:moveTo>
                  <a:pt x="427" y="147"/>
                </a:moveTo>
                <a:lnTo>
                  <a:pt x="533" y="147"/>
                </a:lnTo>
                <a:cubicBezTo>
                  <a:pt x="544" y="147"/>
                  <a:pt x="559" y="159"/>
                  <a:pt x="569" y="171"/>
                </a:cubicBezTo>
                <a:lnTo>
                  <a:pt x="571" y="174"/>
                </a:lnTo>
                <a:lnTo>
                  <a:pt x="507" y="174"/>
                </a:lnTo>
                <a:cubicBezTo>
                  <a:pt x="485" y="174"/>
                  <a:pt x="467" y="191"/>
                  <a:pt x="467" y="214"/>
                </a:cubicBezTo>
                <a:lnTo>
                  <a:pt x="467" y="267"/>
                </a:lnTo>
                <a:cubicBezTo>
                  <a:pt x="467" y="278"/>
                  <a:pt x="472" y="288"/>
                  <a:pt x="479" y="295"/>
                </a:cubicBezTo>
                <a:cubicBezTo>
                  <a:pt x="486" y="302"/>
                  <a:pt x="496" y="307"/>
                  <a:pt x="507" y="307"/>
                </a:cubicBezTo>
                <a:lnTo>
                  <a:pt x="640" y="307"/>
                </a:lnTo>
                <a:lnTo>
                  <a:pt x="640" y="414"/>
                </a:lnTo>
                <a:cubicBezTo>
                  <a:pt x="640" y="419"/>
                  <a:pt x="632" y="427"/>
                  <a:pt x="627" y="427"/>
                </a:cubicBezTo>
                <a:lnTo>
                  <a:pt x="599" y="427"/>
                </a:lnTo>
                <a:cubicBezTo>
                  <a:pt x="592" y="389"/>
                  <a:pt x="559" y="360"/>
                  <a:pt x="520" y="360"/>
                </a:cubicBezTo>
                <a:cubicBezTo>
                  <a:pt x="481" y="360"/>
                  <a:pt x="448" y="389"/>
                  <a:pt x="441" y="427"/>
                </a:cubicBezTo>
                <a:lnTo>
                  <a:pt x="427" y="427"/>
                </a:lnTo>
                <a:cubicBezTo>
                  <a:pt x="418" y="426"/>
                  <a:pt x="415" y="422"/>
                  <a:pt x="413" y="414"/>
                </a:cubicBezTo>
                <a:lnTo>
                  <a:pt x="413" y="160"/>
                </a:lnTo>
                <a:cubicBezTo>
                  <a:pt x="413" y="156"/>
                  <a:pt x="422" y="147"/>
                  <a:pt x="427" y="147"/>
                </a:cubicBezTo>
                <a:close/>
                <a:moveTo>
                  <a:pt x="507" y="200"/>
                </a:moveTo>
                <a:lnTo>
                  <a:pt x="591" y="200"/>
                </a:lnTo>
                <a:lnTo>
                  <a:pt x="624" y="244"/>
                </a:lnTo>
                <a:cubicBezTo>
                  <a:pt x="624" y="244"/>
                  <a:pt x="636" y="265"/>
                  <a:pt x="638" y="280"/>
                </a:cubicBezTo>
                <a:lnTo>
                  <a:pt x="507" y="280"/>
                </a:lnTo>
                <a:cubicBezTo>
                  <a:pt x="498" y="279"/>
                  <a:pt x="495" y="274"/>
                  <a:pt x="493" y="267"/>
                </a:cubicBezTo>
                <a:lnTo>
                  <a:pt x="493" y="214"/>
                </a:lnTo>
                <a:cubicBezTo>
                  <a:pt x="493" y="207"/>
                  <a:pt x="501" y="200"/>
                  <a:pt x="507" y="200"/>
                </a:cubicBezTo>
                <a:close/>
                <a:moveTo>
                  <a:pt x="173" y="387"/>
                </a:moveTo>
                <a:cubicBezTo>
                  <a:pt x="203" y="387"/>
                  <a:pt x="227" y="411"/>
                  <a:pt x="227" y="440"/>
                </a:cubicBezTo>
                <a:cubicBezTo>
                  <a:pt x="227" y="470"/>
                  <a:pt x="203" y="494"/>
                  <a:pt x="173" y="494"/>
                </a:cubicBezTo>
                <a:cubicBezTo>
                  <a:pt x="144" y="494"/>
                  <a:pt x="120" y="470"/>
                  <a:pt x="120" y="440"/>
                </a:cubicBezTo>
                <a:cubicBezTo>
                  <a:pt x="120" y="411"/>
                  <a:pt x="144" y="387"/>
                  <a:pt x="173" y="387"/>
                </a:cubicBezTo>
                <a:close/>
                <a:moveTo>
                  <a:pt x="520" y="387"/>
                </a:moveTo>
                <a:cubicBezTo>
                  <a:pt x="550" y="387"/>
                  <a:pt x="573" y="411"/>
                  <a:pt x="573" y="440"/>
                </a:cubicBezTo>
                <a:cubicBezTo>
                  <a:pt x="573" y="470"/>
                  <a:pt x="550" y="494"/>
                  <a:pt x="520" y="494"/>
                </a:cubicBezTo>
                <a:cubicBezTo>
                  <a:pt x="490" y="494"/>
                  <a:pt x="467" y="470"/>
                  <a:pt x="467" y="440"/>
                </a:cubicBezTo>
                <a:cubicBezTo>
                  <a:pt x="467" y="411"/>
                  <a:pt x="490" y="387"/>
                  <a:pt x="520" y="387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25" name="그룹 524">
            <a:extLst>
              <a:ext uri="{FF2B5EF4-FFF2-40B4-BE49-F238E27FC236}">
                <a16:creationId xmlns:a16="http://schemas.microsoft.com/office/drawing/2014/main" id="{CA14B010-9D4D-DDF8-4AA6-65FE13A63600}"/>
              </a:ext>
            </a:extLst>
          </p:cNvPr>
          <p:cNvGrpSpPr/>
          <p:nvPr/>
        </p:nvGrpSpPr>
        <p:grpSpPr>
          <a:xfrm>
            <a:off x="4305807" y="3638507"/>
            <a:ext cx="234413" cy="181990"/>
            <a:chOff x="3392822" y="3655044"/>
            <a:chExt cx="234413" cy="181990"/>
          </a:xfrm>
          <a:solidFill>
            <a:schemeClr val="bg1"/>
          </a:solidFill>
        </p:grpSpPr>
        <p:sp>
          <p:nvSpPr>
            <p:cNvPr id="523" name="Vote Up">
              <a:extLst>
                <a:ext uri="{FF2B5EF4-FFF2-40B4-BE49-F238E27FC236}">
                  <a16:creationId xmlns:a16="http://schemas.microsoft.com/office/drawing/2014/main" id="{2CF071A3-3E9B-6A6C-CAC9-AA439D51B49C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392822" y="3655044"/>
              <a:ext cx="114300" cy="133350"/>
            </a:xfrm>
            <a:custGeom>
              <a:avLst/>
              <a:gdLst>
                <a:gd name="T0" fmla="*/ 213 w 466"/>
                <a:gd name="T1" fmla="*/ 0 h 547"/>
                <a:gd name="T2" fmla="*/ 171 w 466"/>
                <a:gd name="T3" fmla="*/ 27 h 547"/>
                <a:gd name="T4" fmla="*/ 22 w 466"/>
                <a:gd name="T5" fmla="*/ 231 h 547"/>
                <a:gd name="T6" fmla="*/ 0 w 466"/>
                <a:gd name="T7" fmla="*/ 302 h 547"/>
                <a:gd name="T8" fmla="*/ 0 w 466"/>
                <a:gd name="T9" fmla="*/ 427 h 547"/>
                <a:gd name="T10" fmla="*/ 120 w 466"/>
                <a:gd name="T11" fmla="*/ 547 h 547"/>
                <a:gd name="T12" fmla="*/ 373 w 466"/>
                <a:gd name="T13" fmla="*/ 547 h 547"/>
                <a:gd name="T14" fmla="*/ 421 w 466"/>
                <a:gd name="T15" fmla="*/ 528 h 547"/>
                <a:gd name="T16" fmla="*/ 440 w 466"/>
                <a:gd name="T17" fmla="*/ 489 h 547"/>
                <a:gd name="T18" fmla="*/ 434 w 466"/>
                <a:gd name="T19" fmla="*/ 462 h 547"/>
                <a:gd name="T20" fmla="*/ 466 w 466"/>
                <a:gd name="T21" fmla="*/ 411 h 547"/>
                <a:gd name="T22" fmla="*/ 448 w 466"/>
                <a:gd name="T23" fmla="*/ 372 h 547"/>
                <a:gd name="T24" fmla="*/ 466 w 466"/>
                <a:gd name="T25" fmla="*/ 329 h 547"/>
                <a:gd name="T26" fmla="*/ 436 w 466"/>
                <a:gd name="T27" fmla="*/ 282 h 547"/>
                <a:gd name="T28" fmla="*/ 440 w 466"/>
                <a:gd name="T29" fmla="*/ 252 h 547"/>
                <a:gd name="T30" fmla="*/ 379 w 466"/>
                <a:gd name="T31" fmla="*/ 202 h 547"/>
                <a:gd name="T32" fmla="*/ 378 w 466"/>
                <a:gd name="T33" fmla="*/ 202 h 547"/>
                <a:gd name="T34" fmla="*/ 212 w 466"/>
                <a:gd name="T35" fmla="*/ 200 h 547"/>
                <a:gd name="T36" fmla="*/ 228 w 466"/>
                <a:gd name="T37" fmla="*/ 165 h 547"/>
                <a:gd name="T38" fmla="*/ 266 w 466"/>
                <a:gd name="T39" fmla="*/ 62 h 547"/>
                <a:gd name="T40" fmla="*/ 248 w 466"/>
                <a:gd name="T41" fmla="*/ 15 h 547"/>
                <a:gd name="T42" fmla="*/ 213 w 466"/>
                <a:gd name="T43" fmla="*/ 0 h 547"/>
                <a:gd name="T44" fmla="*/ 213 w 466"/>
                <a:gd name="T45" fmla="*/ 27 h 547"/>
                <a:gd name="T46" fmla="*/ 229 w 466"/>
                <a:gd name="T47" fmla="*/ 34 h 547"/>
                <a:gd name="T48" fmla="*/ 240 w 466"/>
                <a:gd name="T49" fmla="*/ 62 h 547"/>
                <a:gd name="T50" fmla="*/ 180 w 466"/>
                <a:gd name="T51" fmla="*/ 208 h 547"/>
                <a:gd name="T52" fmla="*/ 192 w 466"/>
                <a:gd name="T53" fmla="*/ 227 h 547"/>
                <a:gd name="T54" fmla="*/ 378 w 466"/>
                <a:gd name="T55" fmla="*/ 228 h 547"/>
                <a:gd name="T56" fmla="*/ 378 w 466"/>
                <a:gd name="T57" fmla="*/ 228 h 547"/>
                <a:gd name="T58" fmla="*/ 413 w 466"/>
                <a:gd name="T59" fmla="*/ 252 h 547"/>
                <a:gd name="T60" fmla="*/ 409 w 466"/>
                <a:gd name="T61" fmla="*/ 286 h 547"/>
                <a:gd name="T62" fmla="*/ 418 w 466"/>
                <a:gd name="T63" fmla="*/ 301 h 547"/>
                <a:gd name="T64" fmla="*/ 440 w 466"/>
                <a:gd name="T65" fmla="*/ 329 h 547"/>
                <a:gd name="T66" fmla="*/ 420 w 466"/>
                <a:gd name="T67" fmla="*/ 361 h 547"/>
                <a:gd name="T68" fmla="*/ 421 w 466"/>
                <a:gd name="T69" fmla="*/ 385 h 547"/>
                <a:gd name="T70" fmla="*/ 440 w 466"/>
                <a:gd name="T71" fmla="*/ 411 h 547"/>
                <a:gd name="T72" fmla="*/ 412 w 466"/>
                <a:gd name="T73" fmla="*/ 444 h 547"/>
                <a:gd name="T74" fmla="*/ 406 w 466"/>
                <a:gd name="T75" fmla="*/ 464 h 547"/>
                <a:gd name="T76" fmla="*/ 413 w 466"/>
                <a:gd name="T77" fmla="*/ 489 h 547"/>
                <a:gd name="T78" fmla="*/ 403 w 466"/>
                <a:gd name="T79" fmla="*/ 509 h 547"/>
                <a:gd name="T80" fmla="*/ 373 w 466"/>
                <a:gd name="T81" fmla="*/ 520 h 547"/>
                <a:gd name="T82" fmla="*/ 120 w 466"/>
                <a:gd name="T83" fmla="*/ 520 h 547"/>
                <a:gd name="T84" fmla="*/ 26 w 466"/>
                <a:gd name="T85" fmla="*/ 427 h 547"/>
                <a:gd name="T86" fmla="*/ 26 w 466"/>
                <a:gd name="T87" fmla="*/ 302 h 547"/>
                <a:gd name="T88" fmla="*/ 44 w 466"/>
                <a:gd name="T89" fmla="*/ 247 h 547"/>
                <a:gd name="T90" fmla="*/ 44 w 466"/>
                <a:gd name="T91" fmla="*/ 247 h 547"/>
                <a:gd name="T92" fmla="*/ 193 w 466"/>
                <a:gd name="T93" fmla="*/ 42 h 547"/>
                <a:gd name="T94" fmla="*/ 213 w 466"/>
                <a:gd name="T95" fmla="*/ 27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66" h="547">
                  <a:moveTo>
                    <a:pt x="213" y="0"/>
                  </a:moveTo>
                  <a:cubicBezTo>
                    <a:pt x="190" y="2"/>
                    <a:pt x="180" y="14"/>
                    <a:pt x="171" y="27"/>
                  </a:cubicBezTo>
                  <a:lnTo>
                    <a:pt x="22" y="231"/>
                  </a:lnTo>
                  <a:cubicBezTo>
                    <a:pt x="7" y="252"/>
                    <a:pt x="0" y="276"/>
                    <a:pt x="0" y="302"/>
                  </a:cubicBezTo>
                  <a:lnTo>
                    <a:pt x="0" y="427"/>
                  </a:lnTo>
                  <a:cubicBezTo>
                    <a:pt x="0" y="493"/>
                    <a:pt x="54" y="547"/>
                    <a:pt x="120" y="547"/>
                  </a:cubicBezTo>
                  <a:lnTo>
                    <a:pt x="373" y="547"/>
                  </a:lnTo>
                  <a:cubicBezTo>
                    <a:pt x="393" y="547"/>
                    <a:pt x="410" y="539"/>
                    <a:pt x="421" y="528"/>
                  </a:cubicBezTo>
                  <a:cubicBezTo>
                    <a:pt x="433" y="517"/>
                    <a:pt x="440" y="503"/>
                    <a:pt x="440" y="489"/>
                  </a:cubicBezTo>
                  <a:cubicBezTo>
                    <a:pt x="440" y="478"/>
                    <a:pt x="437" y="469"/>
                    <a:pt x="434" y="462"/>
                  </a:cubicBezTo>
                  <a:cubicBezTo>
                    <a:pt x="447" y="455"/>
                    <a:pt x="466" y="441"/>
                    <a:pt x="466" y="411"/>
                  </a:cubicBezTo>
                  <a:cubicBezTo>
                    <a:pt x="466" y="392"/>
                    <a:pt x="457" y="380"/>
                    <a:pt x="448" y="372"/>
                  </a:cubicBezTo>
                  <a:cubicBezTo>
                    <a:pt x="457" y="363"/>
                    <a:pt x="466" y="349"/>
                    <a:pt x="466" y="329"/>
                  </a:cubicBezTo>
                  <a:cubicBezTo>
                    <a:pt x="466" y="300"/>
                    <a:pt x="447" y="287"/>
                    <a:pt x="436" y="282"/>
                  </a:cubicBezTo>
                  <a:cubicBezTo>
                    <a:pt x="437" y="275"/>
                    <a:pt x="440" y="265"/>
                    <a:pt x="440" y="252"/>
                  </a:cubicBezTo>
                  <a:cubicBezTo>
                    <a:pt x="440" y="226"/>
                    <a:pt x="415" y="202"/>
                    <a:pt x="379" y="202"/>
                  </a:cubicBezTo>
                  <a:cubicBezTo>
                    <a:pt x="379" y="202"/>
                    <a:pt x="378" y="202"/>
                    <a:pt x="378" y="202"/>
                  </a:cubicBezTo>
                  <a:cubicBezTo>
                    <a:pt x="337" y="200"/>
                    <a:pt x="237" y="200"/>
                    <a:pt x="212" y="200"/>
                  </a:cubicBezTo>
                  <a:cubicBezTo>
                    <a:pt x="217" y="190"/>
                    <a:pt x="220" y="183"/>
                    <a:pt x="228" y="165"/>
                  </a:cubicBezTo>
                  <a:cubicBezTo>
                    <a:pt x="242" y="134"/>
                    <a:pt x="261" y="95"/>
                    <a:pt x="266" y="62"/>
                  </a:cubicBezTo>
                  <a:cubicBezTo>
                    <a:pt x="266" y="41"/>
                    <a:pt x="258" y="25"/>
                    <a:pt x="248" y="15"/>
                  </a:cubicBezTo>
                  <a:cubicBezTo>
                    <a:pt x="237" y="5"/>
                    <a:pt x="224" y="0"/>
                    <a:pt x="213" y="0"/>
                  </a:cubicBezTo>
                  <a:close/>
                  <a:moveTo>
                    <a:pt x="213" y="27"/>
                  </a:moveTo>
                  <a:cubicBezTo>
                    <a:pt x="216" y="27"/>
                    <a:pt x="224" y="29"/>
                    <a:pt x="229" y="34"/>
                  </a:cubicBezTo>
                  <a:cubicBezTo>
                    <a:pt x="235" y="40"/>
                    <a:pt x="240" y="47"/>
                    <a:pt x="240" y="62"/>
                  </a:cubicBezTo>
                  <a:cubicBezTo>
                    <a:pt x="227" y="112"/>
                    <a:pt x="202" y="158"/>
                    <a:pt x="180" y="208"/>
                  </a:cubicBezTo>
                  <a:cubicBezTo>
                    <a:pt x="176" y="216"/>
                    <a:pt x="183" y="227"/>
                    <a:pt x="192" y="227"/>
                  </a:cubicBezTo>
                  <a:cubicBezTo>
                    <a:pt x="192" y="227"/>
                    <a:pt x="333" y="227"/>
                    <a:pt x="378" y="228"/>
                  </a:cubicBezTo>
                  <a:cubicBezTo>
                    <a:pt x="378" y="228"/>
                    <a:pt x="378" y="228"/>
                    <a:pt x="378" y="228"/>
                  </a:cubicBezTo>
                  <a:cubicBezTo>
                    <a:pt x="403" y="228"/>
                    <a:pt x="413" y="244"/>
                    <a:pt x="413" y="252"/>
                  </a:cubicBezTo>
                  <a:cubicBezTo>
                    <a:pt x="413" y="263"/>
                    <a:pt x="409" y="286"/>
                    <a:pt x="409" y="286"/>
                  </a:cubicBezTo>
                  <a:cubicBezTo>
                    <a:pt x="408" y="292"/>
                    <a:pt x="412" y="299"/>
                    <a:pt x="418" y="301"/>
                  </a:cubicBezTo>
                  <a:cubicBezTo>
                    <a:pt x="418" y="301"/>
                    <a:pt x="440" y="308"/>
                    <a:pt x="440" y="329"/>
                  </a:cubicBezTo>
                  <a:cubicBezTo>
                    <a:pt x="440" y="349"/>
                    <a:pt x="420" y="361"/>
                    <a:pt x="420" y="361"/>
                  </a:cubicBezTo>
                  <a:cubicBezTo>
                    <a:pt x="411" y="365"/>
                    <a:pt x="412" y="381"/>
                    <a:pt x="421" y="385"/>
                  </a:cubicBezTo>
                  <a:cubicBezTo>
                    <a:pt x="421" y="385"/>
                    <a:pt x="440" y="392"/>
                    <a:pt x="440" y="411"/>
                  </a:cubicBezTo>
                  <a:cubicBezTo>
                    <a:pt x="440" y="433"/>
                    <a:pt x="412" y="444"/>
                    <a:pt x="412" y="444"/>
                  </a:cubicBezTo>
                  <a:cubicBezTo>
                    <a:pt x="404" y="446"/>
                    <a:pt x="401" y="457"/>
                    <a:pt x="406" y="464"/>
                  </a:cubicBezTo>
                  <a:cubicBezTo>
                    <a:pt x="406" y="464"/>
                    <a:pt x="413" y="474"/>
                    <a:pt x="413" y="489"/>
                  </a:cubicBezTo>
                  <a:cubicBezTo>
                    <a:pt x="413" y="493"/>
                    <a:pt x="410" y="502"/>
                    <a:pt x="403" y="509"/>
                  </a:cubicBezTo>
                  <a:cubicBezTo>
                    <a:pt x="396" y="515"/>
                    <a:pt x="386" y="520"/>
                    <a:pt x="373" y="520"/>
                  </a:cubicBezTo>
                  <a:lnTo>
                    <a:pt x="120" y="520"/>
                  </a:lnTo>
                  <a:cubicBezTo>
                    <a:pt x="68" y="520"/>
                    <a:pt x="26" y="478"/>
                    <a:pt x="26" y="427"/>
                  </a:cubicBezTo>
                  <a:lnTo>
                    <a:pt x="26" y="302"/>
                  </a:lnTo>
                  <a:cubicBezTo>
                    <a:pt x="26" y="282"/>
                    <a:pt x="32" y="263"/>
                    <a:pt x="44" y="247"/>
                  </a:cubicBezTo>
                  <a:cubicBezTo>
                    <a:pt x="44" y="247"/>
                    <a:pt x="44" y="247"/>
                    <a:pt x="44" y="247"/>
                  </a:cubicBezTo>
                  <a:lnTo>
                    <a:pt x="193" y="42"/>
                  </a:lnTo>
                  <a:cubicBezTo>
                    <a:pt x="198" y="33"/>
                    <a:pt x="206" y="28"/>
                    <a:pt x="213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24" name="Vote Down">
              <a:extLst>
                <a:ext uri="{FF2B5EF4-FFF2-40B4-BE49-F238E27FC236}">
                  <a16:creationId xmlns:a16="http://schemas.microsoft.com/office/drawing/2014/main" id="{AD41A624-3E74-B820-A1E2-E143C9259898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512935" y="3703684"/>
              <a:ext cx="114300" cy="133350"/>
            </a:xfrm>
            <a:custGeom>
              <a:avLst/>
              <a:gdLst>
                <a:gd name="T0" fmla="*/ 120 w 466"/>
                <a:gd name="T1" fmla="*/ 0 h 547"/>
                <a:gd name="T2" fmla="*/ 0 w 466"/>
                <a:gd name="T3" fmla="*/ 120 h 547"/>
                <a:gd name="T4" fmla="*/ 0 w 466"/>
                <a:gd name="T5" fmla="*/ 246 h 547"/>
                <a:gd name="T6" fmla="*/ 22 w 466"/>
                <a:gd name="T7" fmla="*/ 316 h 547"/>
                <a:gd name="T8" fmla="*/ 171 w 466"/>
                <a:gd name="T9" fmla="*/ 520 h 547"/>
                <a:gd name="T10" fmla="*/ 213 w 466"/>
                <a:gd name="T11" fmla="*/ 547 h 547"/>
                <a:gd name="T12" fmla="*/ 248 w 466"/>
                <a:gd name="T13" fmla="*/ 533 h 547"/>
                <a:gd name="T14" fmla="*/ 266 w 466"/>
                <a:gd name="T15" fmla="*/ 486 h 547"/>
                <a:gd name="T16" fmla="*/ 258 w 466"/>
                <a:gd name="T17" fmla="*/ 452 h 547"/>
                <a:gd name="T18" fmla="*/ 228 w 466"/>
                <a:gd name="T19" fmla="*/ 383 h 547"/>
                <a:gd name="T20" fmla="*/ 212 w 466"/>
                <a:gd name="T21" fmla="*/ 347 h 547"/>
                <a:gd name="T22" fmla="*/ 378 w 466"/>
                <a:gd name="T23" fmla="*/ 346 h 547"/>
                <a:gd name="T24" fmla="*/ 379 w 466"/>
                <a:gd name="T25" fmla="*/ 346 h 547"/>
                <a:gd name="T26" fmla="*/ 440 w 466"/>
                <a:gd name="T27" fmla="*/ 295 h 547"/>
                <a:gd name="T28" fmla="*/ 436 w 466"/>
                <a:gd name="T29" fmla="*/ 266 h 547"/>
                <a:gd name="T30" fmla="*/ 466 w 466"/>
                <a:gd name="T31" fmla="*/ 218 h 547"/>
                <a:gd name="T32" fmla="*/ 448 w 466"/>
                <a:gd name="T33" fmla="*/ 176 h 547"/>
                <a:gd name="T34" fmla="*/ 466 w 466"/>
                <a:gd name="T35" fmla="*/ 136 h 547"/>
                <a:gd name="T36" fmla="*/ 434 w 466"/>
                <a:gd name="T37" fmla="*/ 86 h 547"/>
                <a:gd name="T38" fmla="*/ 440 w 466"/>
                <a:gd name="T39" fmla="*/ 58 h 547"/>
                <a:gd name="T40" fmla="*/ 421 w 466"/>
                <a:gd name="T41" fmla="*/ 20 h 547"/>
                <a:gd name="T42" fmla="*/ 373 w 466"/>
                <a:gd name="T43" fmla="*/ 0 h 547"/>
                <a:gd name="T44" fmla="*/ 120 w 466"/>
                <a:gd name="T45" fmla="*/ 0 h 547"/>
                <a:gd name="T46" fmla="*/ 120 w 466"/>
                <a:gd name="T47" fmla="*/ 27 h 547"/>
                <a:gd name="T48" fmla="*/ 373 w 466"/>
                <a:gd name="T49" fmla="*/ 27 h 547"/>
                <a:gd name="T50" fmla="*/ 403 w 466"/>
                <a:gd name="T51" fmla="*/ 39 h 547"/>
                <a:gd name="T52" fmla="*/ 413 w 466"/>
                <a:gd name="T53" fmla="*/ 58 h 547"/>
                <a:gd name="T54" fmla="*/ 406 w 466"/>
                <a:gd name="T55" fmla="*/ 83 h 547"/>
                <a:gd name="T56" fmla="*/ 412 w 466"/>
                <a:gd name="T57" fmla="*/ 104 h 547"/>
                <a:gd name="T58" fmla="*/ 440 w 466"/>
                <a:gd name="T59" fmla="*/ 136 h 547"/>
                <a:gd name="T60" fmla="*/ 421 w 466"/>
                <a:gd name="T61" fmla="*/ 163 h 547"/>
                <a:gd name="T62" fmla="*/ 420 w 466"/>
                <a:gd name="T63" fmla="*/ 187 h 547"/>
                <a:gd name="T64" fmla="*/ 440 w 466"/>
                <a:gd name="T65" fmla="*/ 218 h 547"/>
                <a:gd name="T66" fmla="*/ 418 w 466"/>
                <a:gd name="T67" fmla="*/ 247 h 547"/>
                <a:gd name="T68" fmla="*/ 409 w 466"/>
                <a:gd name="T69" fmla="*/ 261 h 547"/>
                <a:gd name="T70" fmla="*/ 413 w 466"/>
                <a:gd name="T71" fmla="*/ 295 h 547"/>
                <a:gd name="T72" fmla="*/ 378 w 466"/>
                <a:gd name="T73" fmla="*/ 319 h 547"/>
                <a:gd name="T74" fmla="*/ 192 w 466"/>
                <a:gd name="T75" fmla="*/ 320 h 547"/>
                <a:gd name="T76" fmla="*/ 180 w 466"/>
                <a:gd name="T77" fmla="*/ 339 h 547"/>
                <a:gd name="T78" fmla="*/ 204 w 466"/>
                <a:gd name="T79" fmla="*/ 393 h 547"/>
                <a:gd name="T80" fmla="*/ 233 w 466"/>
                <a:gd name="T81" fmla="*/ 461 h 547"/>
                <a:gd name="T82" fmla="*/ 240 w 466"/>
                <a:gd name="T83" fmla="*/ 486 h 547"/>
                <a:gd name="T84" fmla="*/ 229 w 466"/>
                <a:gd name="T85" fmla="*/ 513 h 547"/>
                <a:gd name="T86" fmla="*/ 213 w 466"/>
                <a:gd name="T87" fmla="*/ 520 h 547"/>
                <a:gd name="T88" fmla="*/ 193 w 466"/>
                <a:gd name="T89" fmla="*/ 506 h 547"/>
                <a:gd name="T90" fmla="*/ 44 w 466"/>
                <a:gd name="T91" fmla="*/ 301 h 547"/>
                <a:gd name="T92" fmla="*/ 26 w 466"/>
                <a:gd name="T93" fmla="*/ 246 h 547"/>
                <a:gd name="T94" fmla="*/ 26 w 466"/>
                <a:gd name="T95" fmla="*/ 120 h 547"/>
                <a:gd name="T96" fmla="*/ 120 w 466"/>
                <a:gd name="T97" fmla="*/ 27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66" h="547">
                  <a:moveTo>
                    <a:pt x="120" y="0"/>
                  </a:moveTo>
                  <a:cubicBezTo>
                    <a:pt x="54" y="0"/>
                    <a:pt x="0" y="55"/>
                    <a:pt x="0" y="120"/>
                  </a:cubicBezTo>
                  <a:lnTo>
                    <a:pt x="0" y="246"/>
                  </a:lnTo>
                  <a:cubicBezTo>
                    <a:pt x="0" y="271"/>
                    <a:pt x="7" y="295"/>
                    <a:pt x="22" y="316"/>
                  </a:cubicBezTo>
                  <a:lnTo>
                    <a:pt x="171" y="520"/>
                  </a:lnTo>
                  <a:cubicBezTo>
                    <a:pt x="181" y="535"/>
                    <a:pt x="198" y="547"/>
                    <a:pt x="213" y="547"/>
                  </a:cubicBezTo>
                  <a:cubicBezTo>
                    <a:pt x="224" y="547"/>
                    <a:pt x="237" y="543"/>
                    <a:pt x="248" y="533"/>
                  </a:cubicBezTo>
                  <a:cubicBezTo>
                    <a:pt x="258" y="522"/>
                    <a:pt x="266" y="506"/>
                    <a:pt x="266" y="486"/>
                  </a:cubicBezTo>
                  <a:cubicBezTo>
                    <a:pt x="266" y="471"/>
                    <a:pt x="261" y="463"/>
                    <a:pt x="258" y="452"/>
                  </a:cubicBezTo>
                  <a:cubicBezTo>
                    <a:pt x="254" y="441"/>
                    <a:pt x="241" y="411"/>
                    <a:pt x="228" y="383"/>
                  </a:cubicBezTo>
                  <a:cubicBezTo>
                    <a:pt x="220" y="364"/>
                    <a:pt x="217" y="357"/>
                    <a:pt x="212" y="347"/>
                  </a:cubicBezTo>
                  <a:cubicBezTo>
                    <a:pt x="237" y="347"/>
                    <a:pt x="337" y="347"/>
                    <a:pt x="378" y="346"/>
                  </a:cubicBezTo>
                  <a:lnTo>
                    <a:pt x="379" y="346"/>
                  </a:lnTo>
                  <a:cubicBezTo>
                    <a:pt x="415" y="346"/>
                    <a:pt x="440" y="321"/>
                    <a:pt x="440" y="295"/>
                  </a:cubicBezTo>
                  <a:cubicBezTo>
                    <a:pt x="440" y="283"/>
                    <a:pt x="438" y="273"/>
                    <a:pt x="436" y="266"/>
                  </a:cubicBezTo>
                  <a:cubicBezTo>
                    <a:pt x="447" y="260"/>
                    <a:pt x="466" y="248"/>
                    <a:pt x="466" y="218"/>
                  </a:cubicBezTo>
                  <a:cubicBezTo>
                    <a:pt x="466" y="198"/>
                    <a:pt x="457" y="185"/>
                    <a:pt x="448" y="176"/>
                  </a:cubicBezTo>
                  <a:cubicBezTo>
                    <a:pt x="457" y="168"/>
                    <a:pt x="466" y="155"/>
                    <a:pt x="466" y="136"/>
                  </a:cubicBezTo>
                  <a:cubicBezTo>
                    <a:pt x="466" y="106"/>
                    <a:pt x="447" y="93"/>
                    <a:pt x="434" y="86"/>
                  </a:cubicBezTo>
                  <a:cubicBezTo>
                    <a:pt x="437" y="79"/>
                    <a:pt x="440" y="69"/>
                    <a:pt x="440" y="58"/>
                  </a:cubicBezTo>
                  <a:cubicBezTo>
                    <a:pt x="440" y="44"/>
                    <a:pt x="433" y="31"/>
                    <a:pt x="421" y="20"/>
                  </a:cubicBezTo>
                  <a:cubicBezTo>
                    <a:pt x="410" y="9"/>
                    <a:pt x="393" y="0"/>
                    <a:pt x="373" y="0"/>
                  </a:cubicBezTo>
                  <a:lnTo>
                    <a:pt x="120" y="0"/>
                  </a:lnTo>
                  <a:close/>
                  <a:moveTo>
                    <a:pt x="120" y="27"/>
                  </a:moveTo>
                  <a:lnTo>
                    <a:pt x="373" y="27"/>
                  </a:lnTo>
                  <a:cubicBezTo>
                    <a:pt x="386" y="27"/>
                    <a:pt x="396" y="32"/>
                    <a:pt x="403" y="39"/>
                  </a:cubicBezTo>
                  <a:cubicBezTo>
                    <a:pt x="410" y="45"/>
                    <a:pt x="413" y="54"/>
                    <a:pt x="413" y="58"/>
                  </a:cubicBezTo>
                  <a:cubicBezTo>
                    <a:pt x="413" y="74"/>
                    <a:pt x="406" y="83"/>
                    <a:pt x="406" y="83"/>
                  </a:cubicBezTo>
                  <a:cubicBezTo>
                    <a:pt x="401" y="90"/>
                    <a:pt x="404" y="101"/>
                    <a:pt x="412" y="104"/>
                  </a:cubicBezTo>
                  <a:cubicBezTo>
                    <a:pt x="412" y="104"/>
                    <a:pt x="440" y="114"/>
                    <a:pt x="440" y="136"/>
                  </a:cubicBezTo>
                  <a:cubicBezTo>
                    <a:pt x="440" y="156"/>
                    <a:pt x="421" y="163"/>
                    <a:pt x="421" y="163"/>
                  </a:cubicBezTo>
                  <a:cubicBezTo>
                    <a:pt x="412" y="166"/>
                    <a:pt x="411" y="182"/>
                    <a:pt x="420" y="187"/>
                  </a:cubicBezTo>
                  <a:cubicBezTo>
                    <a:pt x="420" y="187"/>
                    <a:pt x="440" y="198"/>
                    <a:pt x="440" y="218"/>
                  </a:cubicBezTo>
                  <a:cubicBezTo>
                    <a:pt x="440" y="240"/>
                    <a:pt x="418" y="247"/>
                    <a:pt x="418" y="247"/>
                  </a:cubicBezTo>
                  <a:cubicBezTo>
                    <a:pt x="412" y="249"/>
                    <a:pt x="408" y="255"/>
                    <a:pt x="409" y="261"/>
                  </a:cubicBezTo>
                  <a:cubicBezTo>
                    <a:pt x="409" y="261"/>
                    <a:pt x="413" y="284"/>
                    <a:pt x="413" y="295"/>
                  </a:cubicBezTo>
                  <a:cubicBezTo>
                    <a:pt x="414" y="309"/>
                    <a:pt x="396" y="319"/>
                    <a:pt x="378" y="319"/>
                  </a:cubicBezTo>
                  <a:cubicBezTo>
                    <a:pt x="334" y="321"/>
                    <a:pt x="192" y="320"/>
                    <a:pt x="192" y="320"/>
                  </a:cubicBezTo>
                  <a:cubicBezTo>
                    <a:pt x="183" y="321"/>
                    <a:pt x="176" y="331"/>
                    <a:pt x="180" y="339"/>
                  </a:cubicBezTo>
                  <a:cubicBezTo>
                    <a:pt x="180" y="339"/>
                    <a:pt x="191" y="365"/>
                    <a:pt x="204" y="393"/>
                  </a:cubicBezTo>
                  <a:cubicBezTo>
                    <a:pt x="216" y="422"/>
                    <a:pt x="230" y="453"/>
                    <a:pt x="233" y="461"/>
                  </a:cubicBezTo>
                  <a:cubicBezTo>
                    <a:pt x="236" y="469"/>
                    <a:pt x="239" y="477"/>
                    <a:pt x="240" y="486"/>
                  </a:cubicBezTo>
                  <a:cubicBezTo>
                    <a:pt x="240" y="500"/>
                    <a:pt x="235" y="508"/>
                    <a:pt x="229" y="513"/>
                  </a:cubicBezTo>
                  <a:cubicBezTo>
                    <a:pt x="224" y="518"/>
                    <a:pt x="216" y="520"/>
                    <a:pt x="213" y="520"/>
                  </a:cubicBezTo>
                  <a:cubicBezTo>
                    <a:pt x="206" y="520"/>
                    <a:pt x="200" y="515"/>
                    <a:pt x="193" y="506"/>
                  </a:cubicBezTo>
                  <a:lnTo>
                    <a:pt x="44" y="301"/>
                  </a:lnTo>
                  <a:cubicBezTo>
                    <a:pt x="32" y="282"/>
                    <a:pt x="27" y="263"/>
                    <a:pt x="26" y="246"/>
                  </a:cubicBezTo>
                  <a:lnTo>
                    <a:pt x="26" y="120"/>
                  </a:lnTo>
                  <a:cubicBezTo>
                    <a:pt x="26" y="69"/>
                    <a:pt x="68" y="27"/>
                    <a:pt x="120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533" name="Copy">
            <a:extLst>
              <a:ext uri="{FF2B5EF4-FFF2-40B4-BE49-F238E27FC236}">
                <a16:creationId xmlns:a16="http://schemas.microsoft.com/office/drawing/2014/main" id="{4D789A14-F384-C50D-13BB-9E0ED9D1555B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032429" y="4359346"/>
            <a:ext cx="192197" cy="190330"/>
          </a:xfrm>
          <a:custGeom>
            <a:avLst/>
            <a:gdLst>
              <a:gd name="T0" fmla="*/ 253 w 667"/>
              <a:gd name="T1" fmla="*/ 0 h 667"/>
              <a:gd name="T2" fmla="*/ 253 w 667"/>
              <a:gd name="T3" fmla="*/ 80 h 667"/>
              <a:gd name="T4" fmla="*/ 280 w 667"/>
              <a:gd name="T5" fmla="*/ 107 h 667"/>
              <a:gd name="T6" fmla="*/ 280 w 667"/>
              <a:gd name="T7" fmla="*/ 27 h 667"/>
              <a:gd name="T8" fmla="*/ 480 w 667"/>
              <a:gd name="T9" fmla="*/ 27 h 667"/>
              <a:gd name="T10" fmla="*/ 480 w 667"/>
              <a:gd name="T11" fmla="*/ 187 h 667"/>
              <a:gd name="T12" fmla="*/ 640 w 667"/>
              <a:gd name="T13" fmla="*/ 187 h 667"/>
              <a:gd name="T14" fmla="*/ 640 w 667"/>
              <a:gd name="T15" fmla="*/ 533 h 667"/>
              <a:gd name="T16" fmla="*/ 440 w 667"/>
              <a:gd name="T17" fmla="*/ 533 h 667"/>
              <a:gd name="T18" fmla="*/ 440 w 667"/>
              <a:gd name="T19" fmla="*/ 560 h 667"/>
              <a:gd name="T20" fmla="*/ 667 w 667"/>
              <a:gd name="T21" fmla="*/ 560 h 667"/>
              <a:gd name="T22" fmla="*/ 667 w 667"/>
              <a:gd name="T23" fmla="*/ 168 h 667"/>
              <a:gd name="T24" fmla="*/ 499 w 667"/>
              <a:gd name="T25" fmla="*/ 0 h 667"/>
              <a:gd name="T26" fmla="*/ 253 w 667"/>
              <a:gd name="T27" fmla="*/ 0 h 667"/>
              <a:gd name="T28" fmla="*/ 507 w 667"/>
              <a:gd name="T29" fmla="*/ 46 h 667"/>
              <a:gd name="T30" fmla="*/ 621 w 667"/>
              <a:gd name="T31" fmla="*/ 160 h 667"/>
              <a:gd name="T32" fmla="*/ 507 w 667"/>
              <a:gd name="T33" fmla="*/ 160 h 667"/>
              <a:gd name="T34" fmla="*/ 507 w 667"/>
              <a:gd name="T35" fmla="*/ 46 h 667"/>
              <a:gd name="T36" fmla="*/ 0 w 667"/>
              <a:gd name="T37" fmla="*/ 107 h 667"/>
              <a:gd name="T38" fmla="*/ 0 w 667"/>
              <a:gd name="T39" fmla="*/ 667 h 667"/>
              <a:gd name="T40" fmla="*/ 413 w 667"/>
              <a:gd name="T41" fmla="*/ 667 h 667"/>
              <a:gd name="T42" fmla="*/ 413 w 667"/>
              <a:gd name="T43" fmla="*/ 653 h 667"/>
              <a:gd name="T44" fmla="*/ 413 w 667"/>
              <a:gd name="T45" fmla="*/ 274 h 667"/>
              <a:gd name="T46" fmla="*/ 245 w 667"/>
              <a:gd name="T47" fmla="*/ 107 h 667"/>
              <a:gd name="T48" fmla="*/ 0 w 667"/>
              <a:gd name="T49" fmla="*/ 107 h 667"/>
              <a:gd name="T50" fmla="*/ 27 w 667"/>
              <a:gd name="T51" fmla="*/ 133 h 667"/>
              <a:gd name="T52" fmla="*/ 227 w 667"/>
              <a:gd name="T53" fmla="*/ 133 h 667"/>
              <a:gd name="T54" fmla="*/ 227 w 667"/>
              <a:gd name="T55" fmla="*/ 293 h 667"/>
              <a:gd name="T56" fmla="*/ 387 w 667"/>
              <a:gd name="T57" fmla="*/ 293 h 667"/>
              <a:gd name="T58" fmla="*/ 387 w 667"/>
              <a:gd name="T59" fmla="*/ 640 h 667"/>
              <a:gd name="T60" fmla="*/ 27 w 667"/>
              <a:gd name="T61" fmla="*/ 640 h 667"/>
              <a:gd name="T62" fmla="*/ 27 w 667"/>
              <a:gd name="T63" fmla="*/ 133 h 667"/>
              <a:gd name="T64" fmla="*/ 253 w 667"/>
              <a:gd name="T65" fmla="*/ 152 h 667"/>
              <a:gd name="T66" fmla="*/ 368 w 667"/>
              <a:gd name="T67" fmla="*/ 267 h 667"/>
              <a:gd name="T68" fmla="*/ 253 w 667"/>
              <a:gd name="T69" fmla="*/ 267 h 667"/>
              <a:gd name="T70" fmla="*/ 253 w 667"/>
              <a:gd name="T71" fmla="*/ 152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67" h="667">
                <a:moveTo>
                  <a:pt x="253" y="0"/>
                </a:moveTo>
                <a:lnTo>
                  <a:pt x="253" y="80"/>
                </a:lnTo>
                <a:lnTo>
                  <a:pt x="280" y="107"/>
                </a:lnTo>
                <a:lnTo>
                  <a:pt x="280" y="27"/>
                </a:lnTo>
                <a:lnTo>
                  <a:pt x="480" y="27"/>
                </a:lnTo>
                <a:lnTo>
                  <a:pt x="480" y="187"/>
                </a:lnTo>
                <a:lnTo>
                  <a:pt x="640" y="187"/>
                </a:lnTo>
                <a:lnTo>
                  <a:pt x="640" y="533"/>
                </a:lnTo>
                <a:lnTo>
                  <a:pt x="440" y="533"/>
                </a:lnTo>
                <a:lnTo>
                  <a:pt x="440" y="560"/>
                </a:lnTo>
                <a:lnTo>
                  <a:pt x="667" y="560"/>
                </a:lnTo>
                <a:lnTo>
                  <a:pt x="667" y="168"/>
                </a:lnTo>
                <a:lnTo>
                  <a:pt x="499" y="0"/>
                </a:lnTo>
                <a:lnTo>
                  <a:pt x="253" y="0"/>
                </a:lnTo>
                <a:close/>
                <a:moveTo>
                  <a:pt x="507" y="46"/>
                </a:moveTo>
                <a:lnTo>
                  <a:pt x="621" y="160"/>
                </a:lnTo>
                <a:lnTo>
                  <a:pt x="507" y="160"/>
                </a:lnTo>
                <a:lnTo>
                  <a:pt x="507" y="46"/>
                </a:lnTo>
                <a:close/>
                <a:moveTo>
                  <a:pt x="0" y="107"/>
                </a:moveTo>
                <a:lnTo>
                  <a:pt x="0" y="667"/>
                </a:lnTo>
                <a:lnTo>
                  <a:pt x="413" y="667"/>
                </a:lnTo>
                <a:lnTo>
                  <a:pt x="413" y="653"/>
                </a:lnTo>
                <a:lnTo>
                  <a:pt x="413" y="274"/>
                </a:lnTo>
                <a:lnTo>
                  <a:pt x="245" y="107"/>
                </a:lnTo>
                <a:lnTo>
                  <a:pt x="0" y="107"/>
                </a:lnTo>
                <a:close/>
                <a:moveTo>
                  <a:pt x="27" y="133"/>
                </a:moveTo>
                <a:lnTo>
                  <a:pt x="227" y="133"/>
                </a:lnTo>
                <a:lnTo>
                  <a:pt x="227" y="293"/>
                </a:lnTo>
                <a:lnTo>
                  <a:pt x="387" y="293"/>
                </a:lnTo>
                <a:lnTo>
                  <a:pt x="387" y="640"/>
                </a:lnTo>
                <a:lnTo>
                  <a:pt x="27" y="640"/>
                </a:lnTo>
                <a:lnTo>
                  <a:pt x="27" y="133"/>
                </a:lnTo>
                <a:close/>
                <a:moveTo>
                  <a:pt x="253" y="152"/>
                </a:moveTo>
                <a:lnTo>
                  <a:pt x="368" y="267"/>
                </a:lnTo>
                <a:lnTo>
                  <a:pt x="253" y="267"/>
                </a:lnTo>
                <a:lnTo>
                  <a:pt x="253" y="152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4" name="QR-Code">
            <a:extLst>
              <a:ext uri="{FF2B5EF4-FFF2-40B4-BE49-F238E27FC236}">
                <a16:creationId xmlns:a16="http://schemas.microsoft.com/office/drawing/2014/main" id="{C2FF1141-644B-3664-ECBF-07F972625B2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730869" y="4386628"/>
            <a:ext cx="168755" cy="168755"/>
          </a:xfrm>
          <a:custGeom>
            <a:avLst/>
            <a:gdLst>
              <a:gd name="T0" fmla="*/ 10160 w 28222"/>
              <a:gd name="T1" fmla="*/ 1129 h 28222"/>
              <a:gd name="T2" fmla="*/ 12419 w 28222"/>
              <a:gd name="T3" fmla="*/ 1129 h 28222"/>
              <a:gd name="T4" fmla="*/ 15804 w 28222"/>
              <a:gd name="T5" fmla="*/ 1129 h 28222"/>
              <a:gd name="T6" fmla="*/ 20320 w 28222"/>
              <a:gd name="T7" fmla="*/ 0 h 28222"/>
              <a:gd name="T8" fmla="*/ 19191 w 28222"/>
              <a:gd name="T9" fmla="*/ 2258 h 28222"/>
              <a:gd name="T10" fmla="*/ 16933 w 28222"/>
              <a:gd name="T11" fmla="*/ 3387 h 28222"/>
              <a:gd name="T12" fmla="*/ 18062 w 28222"/>
              <a:gd name="T13" fmla="*/ 7902 h 28222"/>
              <a:gd name="T14" fmla="*/ 13546 w 28222"/>
              <a:gd name="T15" fmla="*/ 7902 h 28222"/>
              <a:gd name="T16" fmla="*/ 9031 w 28222"/>
              <a:gd name="T17" fmla="*/ 11289 h 28222"/>
              <a:gd name="T18" fmla="*/ 15804 w 28222"/>
              <a:gd name="T19" fmla="*/ 13547 h 28222"/>
              <a:gd name="T20" fmla="*/ 20320 w 28222"/>
              <a:gd name="T21" fmla="*/ 11289 h 28222"/>
              <a:gd name="T22" fmla="*/ 20320 w 28222"/>
              <a:gd name="T23" fmla="*/ 10160 h 28222"/>
              <a:gd name="T24" fmla="*/ 22579 w 28222"/>
              <a:gd name="T25" fmla="*/ 11289 h 28222"/>
              <a:gd name="T26" fmla="*/ 27093 w 28222"/>
              <a:gd name="T27" fmla="*/ 12418 h 28222"/>
              <a:gd name="T28" fmla="*/ 28222 w 28222"/>
              <a:gd name="T29" fmla="*/ 9031 h 28222"/>
              <a:gd name="T30" fmla="*/ 22579 w 28222"/>
              <a:gd name="T31" fmla="*/ 14676 h 28222"/>
              <a:gd name="T32" fmla="*/ 21449 w 28222"/>
              <a:gd name="T33" fmla="*/ 14676 h 28222"/>
              <a:gd name="T34" fmla="*/ 13546 w 28222"/>
              <a:gd name="T35" fmla="*/ 13547 h 28222"/>
              <a:gd name="T36" fmla="*/ 15804 w 28222"/>
              <a:gd name="T37" fmla="*/ 19191 h 28222"/>
              <a:gd name="T38" fmla="*/ 14676 w 28222"/>
              <a:gd name="T39" fmla="*/ 25964 h 28222"/>
              <a:gd name="T40" fmla="*/ 21449 w 28222"/>
              <a:gd name="T41" fmla="*/ 25964 h 28222"/>
              <a:gd name="T42" fmla="*/ 23706 w 28222"/>
              <a:gd name="T43" fmla="*/ 24836 h 28222"/>
              <a:gd name="T44" fmla="*/ 23706 w 28222"/>
              <a:gd name="T45" fmla="*/ 21449 h 28222"/>
              <a:gd name="T46" fmla="*/ 25964 w 28222"/>
              <a:gd name="T47" fmla="*/ 20320 h 28222"/>
              <a:gd name="T48" fmla="*/ 28222 w 28222"/>
              <a:gd name="T49" fmla="*/ 15804 h 28222"/>
              <a:gd name="T50" fmla="*/ 27093 w 28222"/>
              <a:gd name="T51" fmla="*/ 21449 h 28222"/>
              <a:gd name="T52" fmla="*/ 27093 w 28222"/>
              <a:gd name="T53" fmla="*/ 27093 h 28222"/>
              <a:gd name="T54" fmla="*/ 23706 w 28222"/>
              <a:gd name="T55" fmla="*/ 27093 h 28222"/>
              <a:gd name="T56" fmla="*/ 19191 w 28222"/>
              <a:gd name="T57" fmla="*/ 25964 h 28222"/>
              <a:gd name="T58" fmla="*/ 13546 w 28222"/>
              <a:gd name="T59" fmla="*/ 25964 h 28222"/>
              <a:gd name="T60" fmla="*/ 11289 w 28222"/>
              <a:gd name="T61" fmla="*/ 21449 h 28222"/>
              <a:gd name="T62" fmla="*/ 10160 w 28222"/>
              <a:gd name="T63" fmla="*/ 24836 h 28222"/>
              <a:gd name="T64" fmla="*/ 9031 w 28222"/>
              <a:gd name="T65" fmla="*/ 25964 h 28222"/>
              <a:gd name="T66" fmla="*/ 11289 w 28222"/>
              <a:gd name="T67" fmla="*/ 21449 h 28222"/>
              <a:gd name="T68" fmla="*/ 11289 w 28222"/>
              <a:gd name="T69" fmla="*/ 15804 h 28222"/>
              <a:gd name="T70" fmla="*/ 15804 w 28222"/>
              <a:gd name="T71" fmla="*/ 19191 h 28222"/>
              <a:gd name="T72" fmla="*/ 20320 w 28222"/>
              <a:gd name="T73" fmla="*/ 15804 h 28222"/>
              <a:gd name="T74" fmla="*/ 6773 w 28222"/>
              <a:gd name="T75" fmla="*/ 14676 h 28222"/>
              <a:gd name="T76" fmla="*/ 6773 w 28222"/>
              <a:gd name="T77" fmla="*/ 13547 h 28222"/>
              <a:gd name="T78" fmla="*/ 2259 w 28222"/>
              <a:gd name="T79" fmla="*/ 14676 h 28222"/>
              <a:gd name="T80" fmla="*/ 5644 w 28222"/>
              <a:gd name="T81" fmla="*/ 16933 h 28222"/>
              <a:gd name="T82" fmla="*/ 6773 w 28222"/>
              <a:gd name="T83" fmla="*/ 16933 h 28222"/>
              <a:gd name="T84" fmla="*/ 2259 w 28222"/>
              <a:gd name="T85" fmla="*/ 16933 h 28222"/>
              <a:gd name="T86" fmla="*/ 4516 w 28222"/>
              <a:gd name="T87" fmla="*/ 10160 h 28222"/>
              <a:gd name="T88" fmla="*/ 1129 w 28222"/>
              <a:gd name="T89" fmla="*/ 10160 h 28222"/>
              <a:gd name="T90" fmla="*/ 6773 w 28222"/>
              <a:gd name="T91" fmla="*/ 12418 h 28222"/>
              <a:gd name="T92" fmla="*/ 9031 w 28222"/>
              <a:gd name="T93" fmla="*/ 9031 h 28222"/>
              <a:gd name="T94" fmla="*/ 13546 w 28222"/>
              <a:gd name="T95" fmla="*/ 5644 h 28222"/>
              <a:gd name="T96" fmla="*/ 15804 w 28222"/>
              <a:gd name="T97" fmla="*/ 6773 h 28222"/>
              <a:gd name="T98" fmla="*/ 15804 w 28222"/>
              <a:gd name="T99" fmla="*/ 6773 h 28222"/>
              <a:gd name="T100" fmla="*/ 15804 w 28222"/>
              <a:gd name="T101" fmla="*/ 9031 h 28222"/>
              <a:gd name="T102" fmla="*/ 2259 w 28222"/>
              <a:gd name="T103" fmla="*/ 5644 h 28222"/>
              <a:gd name="T104" fmla="*/ 22579 w 28222"/>
              <a:gd name="T105" fmla="*/ 2258 h 28222"/>
              <a:gd name="T106" fmla="*/ 22579 w 28222"/>
              <a:gd name="T107" fmla="*/ 22578 h 28222"/>
              <a:gd name="T108" fmla="*/ 16933 w 28222"/>
              <a:gd name="T109" fmla="*/ 20320 h 28222"/>
              <a:gd name="T110" fmla="*/ 21449 w 28222"/>
              <a:gd name="T111" fmla="*/ 20320 h 28222"/>
              <a:gd name="T112" fmla="*/ 2259 w 28222"/>
              <a:gd name="T113" fmla="*/ 25964 h 28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8222" h="28222">
                <a:moveTo>
                  <a:pt x="0" y="0"/>
                </a:moveTo>
                <a:lnTo>
                  <a:pt x="0" y="7902"/>
                </a:lnTo>
                <a:lnTo>
                  <a:pt x="7902" y="7902"/>
                </a:lnTo>
                <a:lnTo>
                  <a:pt x="7902" y="0"/>
                </a:lnTo>
                <a:lnTo>
                  <a:pt x="0" y="0"/>
                </a:lnTo>
                <a:close/>
                <a:moveTo>
                  <a:pt x="9031" y="0"/>
                </a:moveTo>
                <a:lnTo>
                  <a:pt x="9031" y="1129"/>
                </a:lnTo>
                <a:lnTo>
                  <a:pt x="10160" y="1129"/>
                </a:lnTo>
                <a:lnTo>
                  <a:pt x="10160" y="0"/>
                </a:lnTo>
                <a:lnTo>
                  <a:pt x="9031" y="0"/>
                </a:lnTo>
                <a:close/>
                <a:moveTo>
                  <a:pt x="10160" y="1129"/>
                </a:moveTo>
                <a:lnTo>
                  <a:pt x="10160" y="2258"/>
                </a:lnTo>
                <a:lnTo>
                  <a:pt x="11289" y="2258"/>
                </a:lnTo>
                <a:lnTo>
                  <a:pt x="11289" y="3387"/>
                </a:lnTo>
                <a:lnTo>
                  <a:pt x="12419" y="3387"/>
                </a:lnTo>
                <a:lnTo>
                  <a:pt x="12419" y="1129"/>
                </a:lnTo>
                <a:lnTo>
                  <a:pt x="10160" y="1129"/>
                </a:lnTo>
                <a:close/>
                <a:moveTo>
                  <a:pt x="12419" y="1129"/>
                </a:moveTo>
                <a:lnTo>
                  <a:pt x="14676" y="1129"/>
                </a:lnTo>
                <a:lnTo>
                  <a:pt x="14676" y="0"/>
                </a:lnTo>
                <a:lnTo>
                  <a:pt x="12419" y="0"/>
                </a:lnTo>
                <a:lnTo>
                  <a:pt x="12419" y="1129"/>
                </a:lnTo>
                <a:close/>
                <a:moveTo>
                  <a:pt x="15804" y="0"/>
                </a:moveTo>
                <a:lnTo>
                  <a:pt x="15804" y="1129"/>
                </a:lnTo>
                <a:lnTo>
                  <a:pt x="16933" y="1129"/>
                </a:lnTo>
                <a:lnTo>
                  <a:pt x="16933" y="0"/>
                </a:lnTo>
                <a:lnTo>
                  <a:pt x="15804" y="0"/>
                </a:lnTo>
                <a:close/>
                <a:moveTo>
                  <a:pt x="20320" y="0"/>
                </a:moveTo>
                <a:lnTo>
                  <a:pt x="20320" y="7902"/>
                </a:lnTo>
                <a:lnTo>
                  <a:pt x="28222" y="7902"/>
                </a:lnTo>
                <a:lnTo>
                  <a:pt x="28222" y="0"/>
                </a:lnTo>
                <a:lnTo>
                  <a:pt x="20320" y="0"/>
                </a:lnTo>
                <a:close/>
                <a:moveTo>
                  <a:pt x="1129" y="1129"/>
                </a:moveTo>
                <a:lnTo>
                  <a:pt x="6773" y="1129"/>
                </a:lnTo>
                <a:lnTo>
                  <a:pt x="6773" y="6773"/>
                </a:lnTo>
                <a:lnTo>
                  <a:pt x="1129" y="6773"/>
                </a:lnTo>
                <a:lnTo>
                  <a:pt x="1129" y="1129"/>
                </a:lnTo>
                <a:close/>
                <a:moveTo>
                  <a:pt x="18062" y="1129"/>
                </a:moveTo>
                <a:lnTo>
                  <a:pt x="18062" y="2258"/>
                </a:lnTo>
                <a:lnTo>
                  <a:pt x="19191" y="2258"/>
                </a:lnTo>
                <a:lnTo>
                  <a:pt x="19191" y="1129"/>
                </a:lnTo>
                <a:lnTo>
                  <a:pt x="18062" y="1129"/>
                </a:lnTo>
                <a:close/>
                <a:moveTo>
                  <a:pt x="18062" y="2258"/>
                </a:moveTo>
                <a:lnTo>
                  <a:pt x="13546" y="2258"/>
                </a:lnTo>
                <a:lnTo>
                  <a:pt x="13546" y="4516"/>
                </a:lnTo>
                <a:lnTo>
                  <a:pt x="15804" y="4516"/>
                </a:lnTo>
                <a:lnTo>
                  <a:pt x="15804" y="3387"/>
                </a:lnTo>
                <a:lnTo>
                  <a:pt x="16933" y="3387"/>
                </a:lnTo>
                <a:lnTo>
                  <a:pt x="16933" y="4516"/>
                </a:lnTo>
                <a:lnTo>
                  <a:pt x="18062" y="4516"/>
                </a:lnTo>
                <a:lnTo>
                  <a:pt x="18062" y="7902"/>
                </a:lnTo>
                <a:lnTo>
                  <a:pt x="19191" y="7902"/>
                </a:lnTo>
                <a:lnTo>
                  <a:pt x="19191" y="3387"/>
                </a:lnTo>
                <a:lnTo>
                  <a:pt x="18062" y="3387"/>
                </a:lnTo>
                <a:lnTo>
                  <a:pt x="18062" y="2258"/>
                </a:lnTo>
                <a:close/>
                <a:moveTo>
                  <a:pt x="18062" y="7902"/>
                </a:moveTo>
                <a:lnTo>
                  <a:pt x="16933" y="7902"/>
                </a:lnTo>
                <a:lnTo>
                  <a:pt x="16933" y="9031"/>
                </a:lnTo>
                <a:lnTo>
                  <a:pt x="15804" y="9031"/>
                </a:lnTo>
                <a:lnTo>
                  <a:pt x="15804" y="10160"/>
                </a:lnTo>
                <a:lnTo>
                  <a:pt x="14676" y="10160"/>
                </a:lnTo>
                <a:lnTo>
                  <a:pt x="14676" y="9031"/>
                </a:lnTo>
                <a:lnTo>
                  <a:pt x="13546" y="9031"/>
                </a:lnTo>
                <a:lnTo>
                  <a:pt x="13546" y="7902"/>
                </a:lnTo>
                <a:lnTo>
                  <a:pt x="12419" y="7902"/>
                </a:lnTo>
                <a:lnTo>
                  <a:pt x="12419" y="5644"/>
                </a:lnTo>
                <a:lnTo>
                  <a:pt x="11289" y="5644"/>
                </a:lnTo>
                <a:lnTo>
                  <a:pt x="11289" y="9031"/>
                </a:lnTo>
                <a:lnTo>
                  <a:pt x="10160" y="9031"/>
                </a:lnTo>
                <a:lnTo>
                  <a:pt x="10160" y="10160"/>
                </a:lnTo>
                <a:lnTo>
                  <a:pt x="9031" y="10160"/>
                </a:lnTo>
                <a:lnTo>
                  <a:pt x="9031" y="11289"/>
                </a:lnTo>
                <a:lnTo>
                  <a:pt x="11289" y="11289"/>
                </a:lnTo>
                <a:lnTo>
                  <a:pt x="11289" y="10160"/>
                </a:lnTo>
                <a:lnTo>
                  <a:pt x="13546" y="10160"/>
                </a:lnTo>
                <a:lnTo>
                  <a:pt x="13546" y="11289"/>
                </a:lnTo>
                <a:lnTo>
                  <a:pt x="14676" y="11289"/>
                </a:lnTo>
                <a:lnTo>
                  <a:pt x="14676" y="12418"/>
                </a:lnTo>
                <a:lnTo>
                  <a:pt x="15804" y="12418"/>
                </a:lnTo>
                <a:lnTo>
                  <a:pt x="15804" y="13547"/>
                </a:lnTo>
                <a:lnTo>
                  <a:pt x="16933" y="13547"/>
                </a:lnTo>
                <a:lnTo>
                  <a:pt x="16933" y="12418"/>
                </a:lnTo>
                <a:lnTo>
                  <a:pt x="19191" y="12418"/>
                </a:lnTo>
                <a:lnTo>
                  <a:pt x="19191" y="11289"/>
                </a:lnTo>
                <a:lnTo>
                  <a:pt x="18062" y="11289"/>
                </a:lnTo>
                <a:lnTo>
                  <a:pt x="18062" y="7902"/>
                </a:lnTo>
                <a:close/>
                <a:moveTo>
                  <a:pt x="19191" y="11289"/>
                </a:moveTo>
                <a:lnTo>
                  <a:pt x="20320" y="11289"/>
                </a:lnTo>
                <a:lnTo>
                  <a:pt x="20320" y="10160"/>
                </a:lnTo>
                <a:lnTo>
                  <a:pt x="19191" y="10160"/>
                </a:lnTo>
                <a:lnTo>
                  <a:pt x="19191" y="11289"/>
                </a:lnTo>
                <a:close/>
                <a:moveTo>
                  <a:pt x="20320" y="10160"/>
                </a:moveTo>
                <a:lnTo>
                  <a:pt x="21449" y="10160"/>
                </a:lnTo>
                <a:lnTo>
                  <a:pt x="21449" y="9031"/>
                </a:lnTo>
                <a:lnTo>
                  <a:pt x="20320" y="9031"/>
                </a:lnTo>
                <a:lnTo>
                  <a:pt x="20320" y="10160"/>
                </a:lnTo>
                <a:close/>
                <a:moveTo>
                  <a:pt x="21449" y="10160"/>
                </a:moveTo>
                <a:lnTo>
                  <a:pt x="21449" y="11289"/>
                </a:lnTo>
                <a:lnTo>
                  <a:pt x="20320" y="11289"/>
                </a:lnTo>
                <a:lnTo>
                  <a:pt x="20320" y="12418"/>
                </a:lnTo>
                <a:lnTo>
                  <a:pt x="21449" y="12418"/>
                </a:lnTo>
                <a:lnTo>
                  <a:pt x="21449" y="13547"/>
                </a:lnTo>
                <a:lnTo>
                  <a:pt x="22579" y="13547"/>
                </a:lnTo>
                <a:lnTo>
                  <a:pt x="22579" y="11289"/>
                </a:lnTo>
                <a:lnTo>
                  <a:pt x="23706" y="11289"/>
                </a:lnTo>
                <a:lnTo>
                  <a:pt x="23706" y="13547"/>
                </a:lnTo>
                <a:lnTo>
                  <a:pt x="27093" y="13547"/>
                </a:lnTo>
                <a:lnTo>
                  <a:pt x="27093" y="14676"/>
                </a:lnTo>
                <a:lnTo>
                  <a:pt x="28222" y="14676"/>
                </a:lnTo>
                <a:lnTo>
                  <a:pt x="28222" y="11289"/>
                </a:lnTo>
                <a:lnTo>
                  <a:pt x="27093" y="11289"/>
                </a:lnTo>
                <a:lnTo>
                  <a:pt x="27093" y="12418"/>
                </a:lnTo>
                <a:lnTo>
                  <a:pt x="24836" y="12418"/>
                </a:lnTo>
                <a:lnTo>
                  <a:pt x="24836" y="11289"/>
                </a:lnTo>
                <a:lnTo>
                  <a:pt x="27093" y="11289"/>
                </a:lnTo>
                <a:lnTo>
                  <a:pt x="27093" y="10160"/>
                </a:lnTo>
                <a:lnTo>
                  <a:pt x="21449" y="10160"/>
                </a:lnTo>
                <a:close/>
                <a:moveTo>
                  <a:pt x="27093" y="10160"/>
                </a:moveTo>
                <a:lnTo>
                  <a:pt x="28222" y="10160"/>
                </a:lnTo>
                <a:lnTo>
                  <a:pt x="28222" y="9031"/>
                </a:lnTo>
                <a:lnTo>
                  <a:pt x="27093" y="9031"/>
                </a:lnTo>
                <a:lnTo>
                  <a:pt x="27093" y="10160"/>
                </a:lnTo>
                <a:close/>
                <a:moveTo>
                  <a:pt x="27093" y="14676"/>
                </a:moveTo>
                <a:lnTo>
                  <a:pt x="25964" y="14676"/>
                </a:lnTo>
                <a:lnTo>
                  <a:pt x="25964" y="15804"/>
                </a:lnTo>
                <a:lnTo>
                  <a:pt x="23706" y="15804"/>
                </a:lnTo>
                <a:lnTo>
                  <a:pt x="23706" y="14676"/>
                </a:lnTo>
                <a:lnTo>
                  <a:pt x="22579" y="14676"/>
                </a:lnTo>
                <a:lnTo>
                  <a:pt x="22579" y="16933"/>
                </a:lnTo>
                <a:lnTo>
                  <a:pt x="21449" y="16933"/>
                </a:lnTo>
                <a:lnTo>
                  <a:pt x="21449" y="18062"/>
                </a:lnTo>
                <a:lnTo>
                  <a:pt x="18062" y="18062"/>
                </a:lnTo>
                <a:lnTo>
                  <a:pt x="18062" y="15804"/>
                </a:lnTo>
                <a:lnTo>
                  <a:pt x="19191" y="15804"/>
                </a:lnTo>
                <a:lnTo>
                  <a:pt x="19191" y="14676"/>
                </a:lnTo>
                <a:lnTo>
                  <a:pt x="21449" y="14676"/>
                </a:lnTo>
                <a:lnTo>
                  <a:pt x="21449" y="13547"/>
                </a:lnTo>
                <a:lnTo>
                  <a:pt x="16933" y="13547"/>
                </a:lnTo>
                <a:lnTo>
                  <a:pt x="16933" y="15804"/>
                </a:lnTo>
                <a:lnTo>
                  <a:pt x="15804" y="15804"/>
                </a:lnTo>
                <a:lnTo>
                  <a:pt x="15804" y="14676"/>
                </a:lnTo>
                <a:lnTo>
                  <a:pt x="14676" y="14676"/>
                </a:lnTo>
                <a:lnTo>
                  <a:pt x="14676" y="13547"/>
                </a:lnTo>
                <a:lnTo>
                  <a:pt x="13546" y="13547"/>
                </a:lnTo>
                <a:lnTo>
                  <a:pt x="13546" y="14676"/>
                </a:lnTo>
                <a:lnTo>
                  <a:pt x="12419" y="14676"/>
                </a:lnTo>
                <a:lnTo>
                  <a:pt x="12419" y="15804"/>
                </a:lnTo>
                <a:lnTo>
                  <a:pt x="14676" y="15804"/>
                </a:lnTo>
                <a:lnTo>
                  <a:pt x="14676" y="16933"/>
                </a:lnTo>
                <a:lnTo>
                  <a:pt x="16933" y="16933"/>
                </a:lnTo>
                <a:lnTo>
                  <a:pt x="16933" y="19191"/>
                </a:lnTo>
                <a:lnTo>
                  <a:pt x="15804" y="19191"/>
                </a:lnTo>
                <a:lnTo>
                  <a:pt x="15804" y="20320"/>
                </a:lnTo>
                <a:lnTo>
                  <a:pt x="14676" y="20320"/>
                </a:lnTo>
                <a:lnTo>
                  <a:pt x="14676" y="22578"/>
                </a:lnTo>
                <a:lnTo>
                  <a:pt x="16933" y="22578"/>
                </a:lnTo>
                <a:lnTo>
                  <a:pt x="16933" y="23707"/>
                </a:lnTo>
                <a:lnTo>
                  <a:pt x="14676" y="23707"/>
                </a:lnTo>
                <a:lnTo>
                  <a:pt x="14676" y="24836"/>
                </a:lnTo>
                <a:lnTo>
                  <a:pt x="14676" y="25964"/>
                </a:lnTo>
                <a:lnTo>
                  <a:pt x="15804" y="25964"/>
                </a:lnTo>
                <a:lnTo>
                  <a:pt x="15804" y="24836"/>
                </a:lnTo>
                <a:lnTo>
                  <a:pt x="18062" y="24836"/>
                </a:lnTo>
                <a:lnTo>
                  <a:pt x="18062" y="23707"/>
                </a:lnTo>
                <a:lnTo>
                  <a:pt x="19191" y="23707"/>
                </a:lnTo>
                <a:lnTo>
                  <a:pt x="19191" y="24836"/>
                </a:lnTo>
                <a:lnTo>
                  <a:pt x="21449" y="24836"/>
                </a:lnTo>
                <a:lnTo>
                  <a:pt x="21449" y="25964"/>
                </a:lnTo>
                <a:lnTo>
                  <a:pt x="19191" y="25964"/>
                </a:lnTo>
                <a:lnTo>
                  <a:pt x="19191" y="27093"/>
                </a:lnTo>
                <a:lnTo>
                  <a:pt x="18062" y="27093"/>
                </a:lnTo>
                <a:lnTo>
                  <a:pt x="18062" y="28222"/>
                </a:lnTo>
                <a:lnTo>
                  <a:pt x="21449" y="28222"/>
                </a:lnTo>
                <a:lnTo>
                  <a:pt x="21449" y="27093"/>
                </a:lnTo>
                <a:lnTo>
                  <a:pt x="23706" y="27093"/>
                </a:lnTo>
                <a:lnTo>
                  <a:pt x="23706" y="24836"/>
                </a:lnTo>
                <a:lnTo>
                  <a:pt x="22579" y="24836"/>
                </a:lnTo>
                <a:lnTo>
                  <a:pt x="22579" y="23707"/>
                </a:lnTo>
                <a:lnTo>
                  <a:pt x="23706" y="23707"/>
                </a:lnTo>
                <a:lnTo>
                  <a:pt x="23706" y="24836"/>
                </a:lnTo>
                <a:lnTo>
                  <a:pt x="24836" y="24836"/>
                </a:lnTo>
                <a:lnTo>
                  <a:pt x="24836" y="22578"/>
                </a:lnTo>
                <a:lnTo>
                  <a:pt x="23706" y="22578"/>
                </a:lnTo>
                <a:lnTo>
                  <a:pt x="23706" y="21449"/>
                </a:lnTo>
                <a:lnTo>
                  <a:pt x="24836" y="21449"/>
                </a:lnTo>
                <a:lnTo>
                  <a:pt x="24836" y="20320"/>
                </a:lnTo>
                <a:lnTo>
                  <a:pt x="23706" y="20320"/>
                </a:lnTo>
                <a:lnTo>
                  <a:pt x="23706" y="16933"/>
                </a:lnTo>
                <a:lnTo>
                  <a:pt x="24836" y="16933"/>
                </a:lnTo>
                <a:lnTo>
                  <a:pt x="24836" y="19191"/>
                </a:lnTo>
                <a:lnTo>
                  <a:pt x="25964" y="19191"/>
                </a:lnTo>
                <a:lnTo>
                  <a:pt x="25964" y="20320"/>
                </a:lnTo>
                <a:lnTo>
                  <a:pt x="27093" y="20320"/>
                </a:lnTo>
                <a:lnTo>
                  <a:pt x="27093" y="18062"/>
                </a:lnTo>
                <a:lnTo>
                  <a:pt x="25964" y="18062"/>
                </a:lnTo>
                <a:lnTo>
                  <a:pt x="25964" y="16933"/>
                </a:lnTo>
                <a:lnTo>
                  <a:pt x="27093" y="16933"/>
                </a:lnTo>
                <a:lnTo>
                  <a:pt x="27093" y="18062"/>
                </a:lnTo>
                <a:lnTo>
                  <a:pt x="28222" y="18062"/>
                </a:lnTo>
                <a:lnTo>
                  <a:pt x="28222" y="15804"/>
                </a:lnTo>
                <a:lnTo>
                  <a:pt x="27093" y="15804"/>
                </a:lnTo>
                <a:lnTo>
                  <a:pt x="27093" y="14676"/>
                </a:lnTo>
                <a:close/>
                <a:moveTo>
                  <a:pt x="27093" y="20320"/>
                </a:moveTo>
                <a:lnTo>
                  <a:pt x="27093" y="21449"/>
                </a:lnTo>
                <a:lnTo>
                  <a:pt x="28222" y="21449"/>
                </a:lnTo>
                <a:lnTo>
                  <a:pt x="28222" y="20320"/>
                </a:lnTo>
                <a:lnTo>
                  <a:pt x="27093" y="20320"/>
                </a:lnTo>
                <a:close/>
                <a:moveTo>
                  <a:pt x="27093" y="21449"/>
                </a:moveTo>
                <a:lnTo>
                  <a:pt x="25964" y="21449"/>
                </a:lnTo>
                <a:lnTo>
                  <a:pt x="25964" y="22578"/>
                </a:lnTo>
                <a:lnTo>
                  <a:pt x="27093" y="22578"/>
                </a:lnTo>
                <a:lnTo>
                  <a:pt x="27093" y="21449"/>
                </a:lnTo>
                <a:close/>
                <a:moveTo>
                  <a:pt x="24836" y="24836"/>
                </a:moveTo>
                <a:lnTo>
                  <a:pt x="24836" y="25964"/>
                </a:lnTo>
                <a:lnTo>
                  <a:pt x="24836" y="27093"/>
                </a:lnTo>
                <a:lnTo>
                  <a:pt x="27093" y="27093"/>
                </a:lnTo>
                <a:lnTo>
                  <a:pt x="27093" y="28222"/>
                </a:lnTo>
                <a:lnTo>
                  <a:pt x="28222" y="28222"/>
                </a:lnTo>
                <a:lnTo>
                  <a:pt x="28222" y="23707"/>
                </a:lnTo>
                <a:lnTo>
                  <a:pt x="25964" y="23707"/>
                </a:lnTo>
                <a:lnTo>
                  <a:pt x="25964" y="24836"/>
                </a:lnTo>
                <a:lnTo>
                  <a:pt x="24836" y="24836"/>
                </a:lnTo>
                <a:close/>
                <a:moveTo>
                  <a:pt x="24836" y="27093"/>
                </a:moveTo>
                <a:lnTo>
                  <a:pt x="23706" y="27093"/>
                </a:lnTo>
                <a:lnTo>
                  <a:pt x="23706" y="28222"/>
                </a:lnTo>
                <a:lnTo>
                  <a:pt x="24836" y="28222"/>
                </a:lnTo>
                <a:lnTo>
                  <a:pt x="24836" y="27093"/>
                </a:lnTo>
                <a:close/>
                <a:moveTo>
                  <a:pt x="19191" y="25964"/>
                </a:moveTo>
                <a:lnTo>
                  <a:pt x="19191" y="24836"/>
                </a:lnTo>
                <a:lnTo>
                  <a:pt x="18062" y="24836"/>
                </a:lnTo>
                <a:lnTo>
                  <a:pt x="18062" y="25964"/>
                </a:lnTo>
                <a:lnTo>
                  <a:pt x="19191" y="25964"/>
                </a:lnTo>
                <a:close/>
                <a:moveTo>
                  <a:pt x="14676" y="25964"/>
                </a:moveTo>
                <a:lnTo>
                  <a:pt x="13546" y="25964"/>
                </a:lnTo>
                <a:lnTo>
                  <a:pt x="13546" y="27093"/>
                </a:lnTo>
                <a:lnTo>
                  <a:pt x="12419" y="27093"/>
                </a:lnTo>
                <a:lnTo>
                  <a:pt x="12419" y="28222"/>
                </a:lnTo>
                <a:lnTo>
                  <a:pt x="14676" y="28222"/>
                </a:lnTo>
                <a:lnTo>
                  <a:pt x="14676" y="25964"/>
                </a:lnTo>
                <a:close/>
                <a:moveTo>
                  <a:pt x="13546" y="25964"/>
                </a:moveTo>
                <a:lnTo>
                  <a:pt x="13546" y="23707"/>
                </a:lnTo>
                <a:lnTo>
                  <a:pt x="14676" y="23707"/>
                </a:lnTo>
                <a:lnTo>
                  <a:pt x="14676" y="22578"/>
                </a:lnTo>
                <a:lnTo>
                  <a:pt x="13546" y="22578"/>
                </a:lnTo>
                <a:lnTo>
                  <a:pt x="13546" y="20320"/>
                </a:lnTo>
                <a:lnTo>
                  <a:pt x="12419" y="20320"/>
                </a:lnTo>
                <a:lnTo>
                  <a:pt x="12419" y="21449"/>
                </a:lnTo>
                <a:lnTo>
                  <a:pt x="11289" y="21449"/>
                </a:lnTo>
                <a:lnTo>
                  <a:pt x="11289" y="22578"/>
                </a:lnTo>
                <a:lnTo>
                  <a:pt x="12419" y="22578"/>
                </a:lnTo>
                <a:lnTo>
                  <a:pt x="12419" y="23707"/>
                </a:lnTo>
                <a:lnTo>
                  <a:pt x="11289" y="23707"/>
                </a:lnTo>
                <a:lnTo>
                  <a:pt x="11289" y="22578"/>
                </a:lnTo>
                <a:lnTo>
                  <a:pt x="9031" y="22578"/>
                </a:lnTo>
                <a:lnTo>
                  <a:pt x="9031" y="24836"/>
                </a:lnTo>
                <a:lnTo>
                  <a:pt x="10160" y="24836"/>
                </a:lnTo>
                <a:lnTo>
                  <a:pt x="10160" y="25964"/>
                </a:lnTo>
                <a:lnTo>
                  <a:pt x="11289" y="25964"/>
                </a:lnTo>
                <a:lnTo>
                  <a:pt x="11289" y="24836"/>
                </a:lnTo>
                <a:lnTo>
                  <a:pt x="12419" y="24836"/>
                </a:lnTo>
                <a:lnTo>
                  <a:pt x="12419" y="25964"/>
                </a:lnTo>
                <a:lnTo>
                  <a:pt x="13546" y="25964"/>
                </a:lnTo>
                <a:close/>
                <a:moveTo>
                  <a:pt x="10160" y="25964"/>
                </a:moveTo>
                <a:lnTo>
                  <a:pt x="9031" y="25964"/>
                </a:lnTo>
                <a:lnTo>
                  <a:pt x="9031" y="28222"/>
                </a:lnTo>
                <a:lnTo>
                  <a:pt x="10160" y="28222"/>
                </a:lnTo>
                <a:lnTo>
                  <a:pt x="10160" y="25964"/>
                </a:lnTo>
                <a:close/>
                <a:moveTo>
                  <a:pt x="11289" y="21449"/>
                </a:moveTo>
                <a:lnTo>
                  <a:pt x="11289" y="20320"/>
                </a:lnTo>
                <a:lnTo>
                  <a:pt x="10160" y="20320"/>
                </a:lnTo>
                <a:lnTo>
                  <a:pt x="10160" y="21449"/>
                </a:lnTo>
                <a:lnTo>
                  <a:pt x="11289" y="21449"/>
                </a:lnTo>
                <a:close/>
                <a:moveTo>
                  <a:pt x="10160" y="20320"/>
                </a:moveTo>
                <a:lnTo>
                  <a:pt x="10160" y="18062"/>
                </a:lnTo>
                <a:lnTo>
                  <a:pt x="9031" y="18062"/>
                </a:lnTo>
                <a:lnTo>
                  <a:pt x="9031" y="20320"/>
                </a:lnTo>
                <a:lnTo>
                  <a:pt x="10160" y="20320"/>
                </a:lnTo>
                <a:close/>
                <a:moveTo>
                  <a:pt x="10160" y="18062"/>
                </a:moveTo>
                <a:lnTo>
                  <a:pt x="11289" y="18062"/>
                </a:lnTo>
                <a:lnTo>
                  <a:pt x="11289" y="15804"/>
                </a:lnTo>
                <a:lnTo>
                  <a:pt x="10160" y="15804"/>
                </a:lnTo>
                <a:lnTo>
                  <a:pt x="10160" y="18062"/>
                </a:lnTo>
                <a:close/>
                <a:moveTo>
                  <a:pt x="11289" y="18062"/>
                </a:moveTo>
                <a:lnTo>
                  <a:pt x="11289" y="20320"/>
                </a:lnTo>
                <a:lnTo>
                  <a:pt x="12419" y="20320"/>
                </a:lnTo>
                <a:lnTo>
                  <a:pt x="12419" y="18062"/>
                </a:lnTo>
                <a:lnTo>
                  <a:pt x="11289" y="18062"/>
                </a:lnTo>
                <a:close/>
                <a:moveTo>
                  <a:pt x="15804" y="19191"/>
                </a:moveTo>
                <a:lnTo>
                  <a:pt x="15804" y="18062"/>
                </a:lnTo>
                <a:lnTo>
                  <a:pt x="13546" y="18062"/>
                </a:lnTo>
                <a:lnTo>
                  <a:pt x="13546" y="19191"/>
                </a:lnTo>
                <a:lnTo>
                  <a:pt x="15804" y="19191"/>
                </a:lnTo>
                <a:close/>
                <a:moveTo>
                  <a:pt x="19191" y="15804"/>
                </a:moveTo>
                <a:lnTo>
                  <a:pt x="19191" y="16933"/>
                </a:lnTo>
                <a:lnTo>
                  <a:pt x="20320" y="16933"/>
                </a:lnTo>
                <a:lnTo>
                  <a:pt x="20320" y="15804"/>
                </a:lnTo>
                <a:lnTo>
                  <a:pt x="19191" y="15804"/>
                </a:lnTo>
                <a:close/>
                <a:moveTo>
                  <a:pt x="13546" y="11289"/>
                </a:moveTo>
                <a:lnTo>
                  <a:pt x="11289" y="11289"/>
                </a:lnTo>
                <a:lnTo>
                  <a:pt x="11289" y="12418"/>
                </a:lnTo>
                <a:lnTo>
                  <a:pt x="10160" y="12418"/>
                </a:lnTo>
                <a:lnTo>
                  <a:pt x="10160" y="13547"/>
                </a:lnTo>
                <a:lnTo>
                  <a:pt x="6773" y="13547"/>
                </a:lnTo>
                <a:lnTo>
                  <a:pt x="6773" y="14676"/>
                </a:lnTo>
                <a:lnTo>
                  <a:pt x="10160" y="14676"/>
                </a:lnTo>
                <a:lnTo>
                  <a:pt x="11289" y="14676"/>
                </a:lnTo>
                <a:lnTo>
                  <a:pt x="11289" y="13547"/>
                </a:lnTo>
                <a:lnTo>
                  <a:pt x="12419" y="13547"/>
                </a:lnTo>
                <a:lnTo>
                  <a:pt x="12419" y="12418"/>
                </a:lnTo>
                <a:lnTo>
                  <a:pt x="13546" y="12418"/>
                </a:lnTo>
                <a:lnTo>
                  <a:pt x="13546" y="11289"/>
                </a:lnTo>
                <a:close/>
                <a:moveTo>
                  <a:pt x="6773" y="13547"/>
                </a:moveTo>
                <a:lnTo>
                  <a:pt x="6773" y="12418"/>
                </a:lnTo>
                <a:lnTo>
                  <a:pt x="3386" y="12418"/>
                </a:lnTo>
                <a:lnTo>
                  <a:pt x="3386" y="14676"/>
                </a:lnTo>
                <a:lnTo>
                  <a:pt x="5644" y="14676"/>
                </a:lnTo>
                <a:lnTo>
                  <a:pt x="5644" y="13547"/>
                </a:lnTo>
                <a:lnTo>
                  <a:pt x="6773" y="13547"/>
                </a:lnTo>
                <a:close/>
                <a:moveTo>
                  <a:pt x="3386" y="14676"/>
                </a:moveTo>
                <a:lnTo>
                  <a:pt x="2259" y="14676"/>
                </a:lnTo>
                <a:lnTo>
                  <a:pt x="2259" y="15804"/>
                </a:lnTo>
                <a:lnTo>
                  <a:pt x="2259" y="16933"/>
                </a:lnTo>
                <a:lnTo>
                  <a:pt x="4516" y="16933"/>
                </a:lnTo>
                <a:lnTo>
                  <a:pt x="4516" y="18062"/>
                </a:lnTo>
                <a:lnTo>
                  <a:pt x="5644" y="18062"/>
                </a:lnTo>
                <a:lnTo>
                  <a:pt x="6773" y="18062"/>
                </a:lnTo>
                <a:lnTo>
                  <a:pt x="6773" y="16933"/>
                </a:lnTo>
                <a:lnTo>
                  <a:pt x="5644" y="16933"/>
                </a:lnTo>
                <a:lnTo>
                  <a:pt x="5644" y="15804"/>
                </a:lnTo>
                <a:lnTo>
                  <a:pt x="3386" y="15804"/>
                </a:lnTo>
                <a:lnTo>
                  <a:pt x="3386" y="14676"/>
                </a:lnTo>
                <a:close/>
                <a:moveTo>
                  <a:pt x="6773" y="16933"/>
                </a:moveTo>
                <a:lnTo>
                  <a:pt x="7902" y="16933"/>
                </a:lnTo>
                <a:lnTo>
                  <a:pt x="7902" y="15804"/>
                </a:lnTo>
                <a:lnTo>
                  <a:pt x="6773" y="15804"/>
                </a:lnTo>
                <a:lnTo>
                  <a:pt x="6773" y="16933"/>
                </a:lnTo>
                <a:close/>
                <a:moveTo>
                  <a:pt x="6773" y="18062"/>
                </a:moveTo>
                <a:lnTo>
                  <a:pt x="6773" y="19191"/>
                </a:lnTo>
                <a:lnTo>
                  <a:pt x="7902" y="19191"/>
                </a:lnTo>
                <a:lnTo>
                  <a:pt x="7902" y="18062"/>
                </a:lnTo>
                <a:lnTo>
                  <a:pt x="6773" y="18062"/>
                </a:lnTo>
                <a:close/>
                <a:moveTo>
                  <a:pt x="4516" y="18062"/>
                </a:moveTo>
                <a:lnTo>
                  <a:pt x="2259" y="18062"/>
                </a:lnTo>
                <a:lnTo>
                  <a:pt x="2259" y="16933"/>
                </a:lnTo>
                <a:lnTo>
                  <a:pt x="1129" y="16933"/>
                </a:lnTo>
                <a:lnTo>
                  <a:pt x="1129" y="19191"/>
                </a:lnTo>
                <a:lnTo>
                  <a:pt x="4516" y="19191"/>
                </a:lnTo>
                <a:lnTo>
                  <a:pt x="4516" y="18062"/>
                </a:lnTo>
                <a:close/>
                <a:moveTo>
                  <a:pt x="3386" y="12418"/>
                </a:moveTo>
                <a:lnTo>
                  <a:pt x="3386" y="11289"/>
                </a:lnTo>
                <a:lnTo>
                  <a:pt x="4516" y="11289"/>
                </a:lnTo>
                <a:lnTo>
                  <a:pt x="4516" y="10160"/>
                </a:lnTo>
                <a:lnTo>
                  <a:pt x="5644" y="10160"/>
                </a:lnTo>
                <a:lnTo>
                  <a:pt x="5644" y="9031"/>
                </a:lnTo>
                <a:lnTo>
                  <a:pt x="3386" y="9031"/>
                </a:lnTo>
                <a:lnTo>
                  <a:pt x="3386" y="10160"/>
                </a:lnTo>
                <a:lnTo>
                  <a:pt x="2259" y="10160"/>
                </a:lnTo>
                <a:lnTo>
                  <a:pt x="2259" y="11289"/>
                </a:lnTo>
                <a:lnTo>
                  <a:pt x="1129" y="11289"/>
                </a:lnTo>
                <a:lnTo>
                  <a:pt x="1129" y="10160"/>
                </a:lnTo>
                <a:lnTo>
                  <a:pt x="2259" y="10160"/>
                </a:lnTo>
                <a:lnTo>
                  <a:pt x="2259" y="9031"/>
                </a:lnTo>
                <a:lnTo>
                  <a:pt x="0" y="9031"/>
                </a:lnTo>
                <a:lnTo>
                  <a:pt x="0" y="14676"/>
                </a:lnTo>
                <a:lnTo>
                  <a:pt x="1129" y="14676"/>
                </a:lnTo>
                <a:lnTo>
                  <a:pt x="1129" y="12418"/>
                </a:lnTo>
                <a:lnTo>
                  <a:pt x="3386" y="12418"/>
                </a:lnTo>
                <a:close/>
                <a:moveTo>
                  <a:pt x="6773" y="12418"/>
                </a:moveTo>
                <a:lnTo>
                  <a:pt x="7902" y="12418"/>
                </a:lnTo>
                <a:lnTo>
                  <a:pt x="7902" y="11289"/>
                </a:lnTo>
                <a:lnTo>
                  <a:pt x="6773" y="11289"/>
                </a:lnTo>
                <a:lnTo>
                  <a:pt x="6773" y="12418"/>
                </a:lnTo>
                <a:close/>
                <a:moveTo>
                  <a:pt x="10160" y="9031"/>
                </a:moveTo>
                <a:lnTo>
                  <a:pt x="10160" y="6773"/>
                </a:lnTo>
                <a:lnTo>
                  <a:pt x="9031" y="6773"/>
                </a:lnTo>
                <a:lnTo>
                  <a:pt x="9031" y="9031"/>
                </a:lnTo>
                <a:lnTo>
                  <a:pt x="10160" y="9031"/>
                </a:lnTo>
                <a:close/>
                <a:moveTo>
                  <a:pt x="11289" y="5644"/>
                </a:moveTo>
                <a:lnTo>
                  <a:pt x="11289" y="4516"/>
                </a:lnTo>
                <a:lnTo>
                  <a:pt x="10160" y="4516"/>
                </a:lnTo>
                <a:lnTo>
                  <a:pt x="10160" y="5644"/>
                </a:lnTo>
                <a:lnTo>
                  <a:pt x="11289" y="5644"/>
                </a:lnTo>
                <a:close/>
                <a:moveTo>
                  <a:pt x="12419" y="5644"/>
                </a:moveTo>
                <a:lnTo>
                  <a:pt x="13546" y="5644"/>
                </a:lnTo>
                <a:lnTo>
                  <a:pt x="13546" y="4516"/>
                </a:lnTo>
                <a:lnTo>
                  <a:pt x="12419" y="4516"/>
                </a:lnTo>
                <a:lnTo>
                  <a:pt x="12419" y="5644"/>
                </a:lnTo>
                <a:close/>
                <a:moveTo>
                  <a:pt x="13546" y="5644"/>
                </a:moveTo>
                <a:lnTo>
                  <a:pt x="13546" y="7902"/>
                </a:lnTo>
                <a:lnTo>
                  <a:pt x="14676" y="7902"/>
                </a:lnTo>
                <a:lnTo>
                  <a:pt x="14676" y="6773"/>
                </a:lnTo>
                <a:lnTo>
                  <a:pt x="15804" y="6773"/>
                </a:lnTo>
                <a:lnTo>
                  <a:pt x="15804" y="5644"/>
                </a:lnTo>
                <a:lnTo>
                  <a:pt x="13546" y="5644"/>
                </a:lnTo>
                <a:close/>
                <a:moveTo>
                  <a:pt x="15804" y="5644"/>
                </a:moveTo>
                <a:lnTo>
                  <a:pt x="16933" y="5644"/>
                </a:lnTo>
                <a:lnTo>
                  <a:pt x="16933" y="4516"/>
                </a:lnTo>
                <a:lnTo>
                  <a:pt x="15804" y="4516"/>
                </a:lnTo>
                <a:lnTo>
                  <a:pt x="15804" y="5644"/>
                </a:lnTo>
                <a:close/>
                <a:moveTo>
                  <a:pt x="15804" y="6773"/>
                </a:moveTo>
                <a:lnTo>
                  <a:pt x="15804" y="7902"/>
                </a:lnTo>
                <a:lnTo>
                  <a:pt x="16933" y="7902"/>
                </a:lnTo>
                <a:lnTo>
                  <a:pt x="16933" y="6773"/>
                </a:lnTo>
                <a:lnTo>
                  <a:pt x="15804" y="6773"/>
                </a:lnTo>
                <a:close/>
                <a:moveTo>
                  <a:pt x="15804" y="7902"/>
                </a:moveTo>
                <a:lnTo>
                  <a:pt x="14676" y="7902"/>
                </a:lnTo>
                <a:lnTo>
                  <a:pt x="14676" y="9031"/>
                </a:lnTo>
                <a:lnTo>
                  <a:pt x="15804" y="9031"/>
                </a:lnTo>
                <a:lnTo>
                  <a:pt x="15804" y="7902"/>
                </a:lnTo>
                <a:close/>
                <a:moveTo>
                  <a:pt x="21449" y="1129"/>
                </a:moveTo>
                <a:lnTo>
                  <a:pt x="27093" y="1129"/>
                </a:lnTo>
                <a:lnTo>
                  <a:pt x="27093" y="6773"/>
                </a:lnTo>
                <a:lnTo>
                  <a:pt x="21449" y="6773"/>
                </a:lnTo>
                <a:lnTo>
                  <a:pt x="21449" y="1129"/>
                </a:lnTo>
                <a:close/>
                <a:moveTo>
                  <a:pt x="2259" y="2258"/>
                </a:moveTo>
                <a:lnTo>
                  <a:pt x="2259" y="5644"/>
                </a:lnTo>
                <a:lnTo>
                  <a:pt x="5644" y="5644"/>
                </a:lnTo>
                <a:lnTo>
                  <a:pt x="5644" y="2258"/>
                </a:lnTo>
                <a:lnTo>
                  <a:pt x="2259" y="2258"/>
                </a:lnTo>
                <a:close/>
                <a:moveTo>
                  <a:pt x="22579" y="2258"/>
                </a:moveTo>
                <a:lnTo>
                  <a:pt x="22579" y="5644"/>
                </a:lnTo>
                <a:lnTo>
                  <a:pt x="25964" y="5644"/>
                </a:lnTo>
                <a:lnTo>
                  <a:pt x="25964" y="2258"/>
                </a:lnTo>
                <a:lnTo>
                  <a:pt x="22579" y="2258"/>
                </a:lnTo>
                <a:close/>
                <a:moveTo>
                  <a:pt x="6773" y="9031"/>
                </a:moveTo>
                <a:lnTo>
                  <a:pt x="6773" y="10160"/>
                </a:lnTo>
                <a:lnTo>
                  <a:pt x="7902" y="10160"/>
                </a:lnTo>
                <a:lnTo>
                  <a:pt x="7902" y="9031"/>
                </a:lnTo>
                <a:lnTo>
                  <a:pt x="6773" y="9031"/>
                </a:lnTo>
                <a:close/>
                <a:moveTo>
                  <a:pt x="19191" y="19191"/>
                </a:moveTo>
                <a:lnTo>
                  <a:pt x="22579" y="19191"/>
                </a:lnTo>
                <a:lnTo>
                  <a:pt x="22579" y="22578"/>
                </a:lnTo>
                <a:lnTo>
                  <a:pt x="19191" y="22578"/>
                </a:lnTo>
                <a:lnTo>
                  <a:pt x="19191" y="19191"/>
                </a:lnTo>
                <a:close/>
                <a:moveTo>
                  <a:pt x="0" y="20320"/>
                </a:moveTo>
                <a:lnTo>
                  <a:pt x="0" y="28222"/>
                </a:lnTo>
                <a:lnTo>
                  <a:pt x="7902" y="28222"/>
                </a:lnTo>
                <a:lnTo>
                  <a:pt x="7902" y="20320"/>
                </a:lnTo>
                <a:lnTo>
                  <a:pt x="0" y="20320"/>
                </a:lnTo>
                <a:close/>
                <a:moveTo>
                  <a:pt x="16933" y="20320"/>
                </a:moveTo>
                <a:lnTo>
                  <a:pt x="18062" y="20320"/>
                </a:lnTo>
                <a:lnTo>
                  <a:pt x="18062" y="21449"/>
                </a:lnTo>
                <a:lnTo>
                  <a:pt x="16933" y="21449"/>
                </a:lnTo>
                <a:lnTo>
                  <a:pt x="16933" y="20320"/>
                </a:lnTo>
                <a:close/>
                <a:moveTo>
                  <a:pt x="20320" y="20320"/>
                </a:moveTo>
                <a:lnTo>
                  <a:pt x="20320" y="21449"/>
                </a:lnTo>
                <a:lnTo>
                  <a:pt x="21449" y="21449"/>
                </a:lnTo>
                <a:lnTo>
                  <a:pt x="21449" y="20320"/>
                </a:lnTo>
                <a:lnTo>
                  <a:pt x="20320" y="20320"/>
                </a:lnTo>
                <a:close/>
                <a:moveTo>
                  <a:pt x="1129" y="21449"/>
                </a:moveTo>
                <a:lnTo>
                  <a:pt x="6773" y="21449"/>
                </a:lnTo>
                <a:lnTo>
                  <a:pt x="6773" y="27093"/>
                </a:lnTo>
                <a:lnTo>
                  <a:pt x="1129" y="27093"/>
                </a:lnTo>
                <a:lnTo>
                  <a:pt x="1129" y="21449"/>
                </a:lnTo>
                <a:close/>
                <a:moveTo>
                  <a:pt x="2259" y="22578"/>
                </a:moveTo>
                <a:lnTo>
                  <a:pt x="2259" y="25964"/>
                </a:lnTo>
                <a:lnTo>
                  <a:pt x="5644" y="25964"/>
                </a:lnTo>
                <a:lnTo>
                  <a:pt x="5644" y="22578"/>
                </a:lnTo>
                <a:lnTo>
                  <a:pt x="2259" y="22578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5F5F5F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36" name="Bullish">
            <a:extLst>
              <a:ext uri="{FF2B5EF4-FFF2-40B4-BE49-F238E27FC236}">
                <a16:creationId xmlns:a16="http://schemas.microsoft.com/office/drawing/2014/main" id="{6A8C3834-F77C-9334-27A9-9F88306FB28F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354059" y="4358126"/>
            <a:ext cx="186842" cy="186842"/>
          </a:xfrm>
          <a:custGeom>
            <a:avLst/>
            <a:gdLst>
              <a:gd name="T0" fmla="*/ 520 w 666"/>
              <a:gd name="T1" fmla="*/ 0 h 667"/>
              <a:gd name="T2" fmla="*/ 520 w 666"/>
              <a:gd name="T3" fmla="*/ 27 h 667"/>
              <a:gd name="T4" fmla="*/ 621 w 666"/>
              <a:gd name="T5" fmla="*/ 27 h 667"/>
              <a:gd name="T6" fmla="*/ 453 w 666"/>
              <a:gd name="T7" fmla="*/ 195 h 667"/>
              <a:gd name="T8" fmla="*/ 400 w 666"/>
              <a:gd name="T9" fmla="*/ 141 h 667"/>
              <a:gd name="T10" fmla="*/ 240 w 666"/>
              <a:gd name="T11" fmla="*/ 301 h 667"/>
              <a:gd name="T12" fmla="*/ 186 w 666"/>
              <a:gd name="T13" fmla="*/ 248 h 667"/>
              <a:gd name="T14" fmla="*/ 4 w 666"/>
              <a:gd name="T15" fmla="*/ 431 h 667"/>
              <a:gd name="T16" fmla="*/ 22 w 666"/>
              <a:gd name="T17" fmla="*/ 449 h 667"/>
              <a:gd name="T18" fmla="*/ 186 w 666"/>
              <a:gd name="T19" fmla="*/ 286 h 667"/>
              <a:gd name="T20" fmla="*/ 240 w 666"/>
              <a:gd name="T21" fmla="*/ 339 h 667"/>
              <a:gd name="T22" fmla="*/ 400 w 666"/>
              <a:gd name="T23" fmla="*/ 179 h 667"/>
              <a:gd name="T24" fmla="*/ 453 w 666"/>
              <a:gd name="T25" fmla="*/ 232 h 667"/>
              <a:gd name="T26" fmla="*/ 640 w 666"/>
              <a:gd name="T27" fmla="*/ 46 h 667"/>
              <a:gd name="T28" fmla="*/ 640 w 666"/>
              <a:gd name="T29" fmla="*/ 147 h 667"/>
              <a:gd name="T30" fmla="*/ 666 w 666"/>
              <a:gd name="T31" fmla="*/ 147 h 667"/>
              <a:gd name="T32" fmla="*/ 666 w 666"/>
              <a:gd name="T33" fmla="*/ 0 h 667"/>
              <a:gd name="T34" fmla="*/ 520 w 666"/>
              <a:gd name="T35" fmla="*/ 0 h 667"/>
              <a:gd name="T36" fmla="*/ 560 w 666"/>
              <a:gd name="T37" fmla="*/ 187 h 667"/>
              <a:gd name="T38" fmla="*/ 560 w 666"/>
              <a:gd name="T39" fmla="*/ 667 h 667"/>
              <a:gd name="T40" fmla="*/ 586 w 666"/>
              <a:gd name="T41" fmla="*/ 667 h 667"/>
              <a:gd name="T42" fmla="*/ 586 w 666"/>
              <a:gd name="T43" fmla="*/ 187 h 667"/>
              <a:gd name="T44" fmla="*/ 560 w 666"/>
              <a:gd name="T45" fmla="*/ 187 h 667"/>
              <a:gd name="T46" fmla="*/ 640 w 666"/>
              <a:gd name="T47" fmla="*/ 200 h 667"/>
              <a:gd name="T48" fmla="*/ 640 w 666"/>
              <a:gd name="T49" fmla="*/ 667 h 667"/>
              <a:gd name="T50" fmla="*/ 666 w 666"/>
              <a:gd name="T51" fmla="*/ 667 h 667"/>
              <a:gd name="T52" fmla="*/ 666 w 666"/>
              <a:gd name="T53" fmla="*/ 200 h 667"/>
              <a:gd name="T54" fmla="*/ 640 w 666"/>
              <a:gd name="T55" fmla="*/ 200 h 667"/>
              <a:gd name="T56" fmla="*/ 400 w 666"/>
              <a:gd name="T57" fmla="*/ 267 h 667"/>
              <a:gd name="T58" fmla="*/ 400 w 666"/>
              <a:gd name="T59" fmla="*/ 667 h 667"/>
              <a:gd name="T60" fmla="*/ 426 w 666"/>
              <a:gd name="T61" fmla="*/ 667 h 667"/>
              <a:gd name="T62" fmla="*/ 426 w 666"/>
              <a:gd name="T63" fmla="*/ 267 h 667"/>
              <a:gd name="T64" fmla="*/ 400 w 666"/>
              <a:gd name="T65" fmla="*/ 267 h 667"/>
              <a:gd name="T66" fmla="*/ 480 w 666"/>
              <a:gd name="T67" fmla="*/ 267 h 667"/>
              <a:gd name="T68" fmla="*/ 480 w 666"/>
              <a:gd name="T69" fmla="*/ 667 h 667"/>
              <a:gd name="T70" fmla="*/ 506 w 666"/>
              <a:gd name="T71" fmla="*/ 667 h 667"/>
              <a:gd name="T72" fmla="*/ 506 w 666"/>
              <a:gd name="T73" fmla="*/ 267 h 667"/>
              <a:gd name="T74" fmla="*/ 480 w 666"/>
              <a:gd name="T75" fmla="*/ 267 h 667"/>
              <a:gd name="T76" fmla="*/ 320 w 666"/>
              <a:gd name="T77" fmla="*/ 320 h 667"/>
              <a:gd name="T78" fmla="*/ 320 w 666"/>
              <a:gd name="T79" fmla="*/ 667 h 667"/>
              <a:gd name="T80" fmla="*/ 346 w 666"/>
              <a:gd name="T81" fmla="*/ 667 h 667"/>
              <a:gd name="T82" fmla="*/ 346 w 666"/>
              <a:gd name="T83" fmla="*/ 320 h 667"/>
              <a:gd name="T84" fmla="*/ 320 w 666"/>
              <a:gd name="T85" fmla="*/ 320 h 667"/>
              <a:gd name="T86" fmla="*/ 160 w 666"/>
              <a:gd name="T87" fmla="*/ 373 h 667"/>
              <a:gd name="T88" fmla="*/ 160 w 666"/>
              <a:gd name="T89" fmla="*/ 667 h 667"/>
              <a:gd name="T90" fmla="*/ 186 w 666"/>
              <a:gd name="T91" fmla="*/ 667 h 667"/>
              <a:gd name="T92" fmla="*/ 186 w 666"/>
              <a:gd name="T93" fmla="*/ 373 h 667"/>
              <a:gd name="T94" fmla="*/ 160 w 666"/>
              <a:gd name="T95" fmla="*/ 373 h 667"/>
              <a:gd name="T96" fmla="*/ 240 w 666"/>
              <a:gd name="T97" fmla="*/ 400 h 667"/>
              <a:gd name="T98" fmla="*/ 240 w 666"/>
              <a:gd name="T99" fmla="*/ 667 h 667"/>
              <a:gd name="T100" fmla="*/ 266 w 666"/>
              <a:gd name="T101" fmla="*/ 667 h 667"/>
              <a:gd name="T102" fmla="*/ 266 w 666"/>
              <a:gd name="T103" fmla="*/ 400 h 667"/>
              <a:gd name="T104" fmla="*/ 240 w 666"/>
              <a:gd name="T105" fmla="*/ 400 h 667"/>
              <a:gd name="T106" fmla="*/ 80 w 666"/>
              <a:gd name="T107" fmla="*/ 453 h 667"/>
              <a:gd name="T108" fmla="*/ 80 w 666"/>
              <a:gd name="T109" fmla="*/ 667 h 667"/>
              <a:gd name="T110" fmla="*/ 106 w 666"/>
              <a:gd name="T111" fmla="*/ 667 h 667"/>
              <a:gd name="T112" fmla="*/ 106 w 666"/>
              <a:gd name="T113" fmla="*/ 453 h 667"/>
              <a:gd name="T114" fmla="*/ 80 w 666"/>
              <a:gd name="T115" fmla="*/ 453 h 667"/>
              <a:gd name="T116" fmla="*/ 0 w 666"/>
              <a:gd name="T117" fmla="*/ 507 h 667"/>
              <a:gd name="T118" fmla="*/ 0 w 666"/>
              <a:gd name="T119" fmla="*/ 667 h 667"/>
              <a:gd name="T120" fmla="*/ 26 w 666"/>
              <a:gd name="T121" fmla="*/ 667 h 667"/>
              <a:gd name="T122" fmla="*/ 26 w 666"/>
              <a:gd name="T123" fmla="*/ 507 h 667"/>
              <a:gd name="T124" fmla="*/ 0 w 666"/>
              <a:gd name="T125" fmla="*/ 507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66" h="667">
                <a:moveTo>
                  <a:pt x="520" y="0"/>
                </a:moveTo>
                <a:lnTo>
                  <a:pt x="520" y="27"/>
                </a:lnTo>
                <a:lnTo>
                  <a:pt x="621" y="27"/>
                </a:lnTo>
                <a:lnTo>
                  <a:pt x="453" y="195"/>
                </a:lnTo>
                <a:lnTo>
                  <a:pt x="400" y="141"/>
                </a:lnTo>
                <a:lnTo>
                  <a:pt x="240" y="301"/>
                </a:lnTo>
                <a:lnTo>
                  <a:pt x="186" y="248"/>
                </a:lnTo>
                <a:lnTo>
                  <a:pt x="4" y="431"/>
                </a:lnTo>
                <a:lnTo>
                  <a:pt x="22" y="449"/>
                </a:lnTo>
                <a:lnTo>
                  <a:pt x="186" y="286"/>
                </a:lnTo>
                <a:lnTo>
                  <a:pt x="240" y="339"/>
                </a:lnTo>
                <a:lnTo>
                  <a:pt x="400" y="179"/>
                </a:lnTo>
                <a:lnTo>
                  <a:pt x="453" y="232"/>
                </a:lnTo>
                <a:lnTo>
                  <a:pt x="640" y="46"/>
                </a:lnTo>
                <a:lnTo>
                  <a:pt x="640" y="147"/>
                </a:lnTo>
                <a:lnTo>
                  <a:pt x="666" y="147"/>
                </a:lnTo>
                <a:lnTo>
                  <a:pt x="666" y="0"/>
                </a:lnTo>
                <a:lnTo>
                  <a:pt x="520" y="0"/>
                </a:lnTo>
                <a:close/>
                <a:moveTo>
                  <a:pt x="560" y="187"/>
                </a:moveTo>
                <a:lnTo>
                  <a:pt x="560" y="667"/>
                </a:lnTo>
                <a:lnTo>
                  <a:pt x="586" y="667"/>
                </a:lnTo>
                <a:lnTo>
                  <a:pt x="586" y="187"/>
                </a:lnTo>
                <a:lnTo>
                  <a:pt x="560" y="187"/>
                </a:lnTo>
                <a:close/>
                <a:moveTo>
                  <a:pt x="640" y="200"/>
                </a:moveTo>
                <a:lnTo>
                  <a:pt x="640" y="667"/>
                </a:lnTo>
                <a:lnTo>
                  <a:pt x="666" y="667"/>
                </a:lnTo>
                <a:lnTo>
                  <a:pt x="666" y="200"/>
                </a:lnTo>
                <a:lnTo>
                  <a:pt x="640" y="200"/>
                </a:lnTo>
                <a:close/>
                <a:moveTo>
                  <a:pt x="400" y="267"/>
                </a:moveTo>
                <a:lnTo>
                  <a:pt x="400" y="667"/>
                </a:lnTo>
                <a:lnTo>
                  <a:pt x="426" y="667"/>
                </a:lnTo>
                <a:lnTo>
                  <a:pt x="426" y="267"/>
                </a:lnTo>
                <a:lnTo>
                  <a:pt x="400" y="267"/>
                </a:lnTo>
                <a:close/>
                <a:moveTo>
                  <a:pt x="480" y="267"/>
                </a:moveTo>
                <a:lnTo>
                  <a:pt x="480" y="667"/>
                </a:lnTo>
                <a:lnTo>
                  <a:pt x="506" y="667"/>
                </a:lnTo>
                <a:lnTo>
                  <a:pt x="506" y="267"/>
                </a:lnTo>
                <a:lnTo>
                  <a:pt x="480" y="267"/>
                </a:lnTo>
                <a:close/>
                <a:moveTo>
                  <a:pt x="320" y="320"/>
                </a:moveTo>
                <a:lnTo>
                  <a:pt x="320" y="667"/>
                </a:lnTo>
                <a:lnTo>
                  <a:pt x="346" y="667"/>
                </a:lnTo>
                <a:lnTo>
                  <a:pt x="346" y="320"/>
                </a:lnTo>
                <a:lnTo>
                  <a:pt x="320" y="320"/>
                </a:lnTo>
                <a:close/>
                <a:moveTo>
                  <a:pt x="160" y="373"/>
                </a:moveTo>
                <a:lnTo>
                  <a:pt x="160" y="667"/>
                </a:lnTo>
                <a:lnTo>
                  <a:pt x="186" y="667"/>
                </a:lnTo>
                <a:lnTo>
                  <a:pt x="186" y="373"/>
                </a:lnTo>
                <a:lnTo>
                  <a:pt x="160" y="373"/>
                </a:lnTo>
                <a:close/>
                <a:moveTo>
                  <a:pt x="240" y="400"/>
                </a:moveTo>
                <a:lnTo>
                  <a:pt x="240" y="667"/>
                </a:lnTo>
                <a:lnTo>
                  <a:pt x="266" y="667"/>
                </a:lnTo>
                <a:lnTo>
                  <a:pt x="266" y="400"/>
                </a:lnTo>
                <a:lnTo>
                  <a:pt x="240" y="400"/>
                </a:lnTo>
                <a:close/>
                <a:moveTo>
                  <a:pt x="80" y="453"/>
                </a:moveTo>
                <a:lnTo>
                  <a:pt x="80" y="667"/>
                </a:lnTo>
                <a:lnTo>
                  <a:pt x="106" y="667"/>
                </a:lnTo>
                <a:lnTo>
                  <a:pt x="106" y="453"/>
                </a:lnTo>
                <a:lnTo>
                  <a:pt x="80" y="453"/>
                </a:lnTo>
                <a:close/>
                <a:moveTo>
                  <a:pt x="0" y="507"/>
                </a:moveTo>
                <a:lnTo>
                  <a:pt x="0" y="667"/>
                </a:lnTo>
                <a:lnTo>
                  <a:pt x="26" y="667"/>
                </a:lnTo>
                <a:lnTo>
                  <a:pt x="26" y="507"/>
                </a:lnTo>
                <a:lnTo>
                  <a:pt x="0" y="507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35" name="그룹 234">
            <a:extLst>
              <a:ext uri="{FF2B5EF4-FFF2-40B4-BE49-F238E27FC236}">
                <a16:creationId xmlns:a16="http://schemas.microsoft.com/office/drawing/2014/main" id="{7334A5F4-9460-2BAB-2D22-B27B8915187E}"/>
              </a:ext>
            </a:extLst>
          </p:cNvPr>
          <p:cNvGrpSpPr/>
          <p:nvPr/>
        </p:nvGrpSpPr>
        <p:grpSpPr>
          <a:xfrm>
            <a:off x="8325858" y="2268952"/>
            <a:ext cx="759470" cy="155525"/>
            <a:chOff x="4057952" y="2696176"/>
            <a:chExt cx="759470" cy="155525"/>
          </a:xfrm>
          <a:solidFill>
            <a:schemeClr val="tx1"/>
          </a:solidFill>
        </p:grpSpPr>
        <p:sp>
          <p:nvSpPr>
            <p:cNvPr id="321" name="Search">
              <a:extLst>
                <a:ext uri="{FF2B5EF4-FFF2-40B4-BE49-F238E27FC236}">
                  <a16:creationId xmlns:a16="http://schemas.microsoft.com/office/drawing/2014/main" id="{6F0EF00E-DCA0-D9DC-BF9A-7F19EB5BB6A9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473585" y="2705990"/>
              <a:ext cx="133121" cy="135896"/>
            </a:xfrm>
            <a:custGeom>
              <a:avLst/>
              <a:gdLst>
                <a:gd name="T0" fmla="*/ 227 w 572"/>
                <a:gd name="T1" fmla="*/ 0 h 585"/>
                <a:gd name="T2" fmla="*/ 0 w 572"/>
                <a:gd name="T3" fmla="*/ 227 h 585"/>
                <a:gd name="T4" fmla="*/ 227 w 572"/>
                <a:gd name="T5" fmla="*/ 453 h 585"/>
                <a:gd name="T6" fmla="*/ 359 w 572"/>
                <a:gd name="T7" fmla="*/ 410 h 585"/>
                <a:gd name="T8" fmla="*/ 535 w 572"/>
                <a:gd name="T9" fmla="*/ 585 h 585"/>
                <a:gd name="T10" fmla="*/ 572 w 572"/>
                <a:gd name="T11" fmla="*/ 548 h 585"/>
                <a:gd name="T12" fmla="*/ 399 w 572"/>
                <a:gd name="T13" fmla="*/ 374 h 585"/>
                <a:gd name="T14" fmla="*/ 454 w 572"/>
                <a:gd name="T15" fmla="*/ 227 h 585"/>
                <a:gd name="T16" fmla="*/ 227 w 572"/>
                <a:gd name="T17" fmla="*/ 0 h 585"/>
                <a:gd name="T18" fmla="*/ 227 w 572"/>
                <a:gd name="T19" fmla="*/ 27 h 585"/>
                <a:gd name="T20" fmla="*/ 427 w 572"/>
                <a:gd name="T21" fmla="*/ 227 h 585"/>
                <a:gd name="T22" fmla="*/ 227 w 572"/>
                <a:gd name="T23" fmla="*/ 427 h 585"/>
                <a:gd name="T24" fmla="*/ 27 w 572"/>
                <a:gd name="T25" fmla="*/ 227 h 585"/>
                <a:gd name="T26" fmla="*/ 227 w 572"/>
                <a:gd name="T27" fmla="*/ 27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2" h="585">
                  <a:moveTo>
                    <a:pt x="227" y="0"/>
                  </a:moveTo>
                  <a:cubicBezTo>
                    <a:pt x="102" y="0"/>
                    <a:pt x="0" y="102"/>
                    <a:pt x="0" y="227"/>
                  </a:cubicBezTo>
                  <a:cubicBezTo>
                    <a:pt x="0" y="352"/>
                    <a:pt x="102" y="453"/>
                    <a:pt x="227" y="453"/>
                  </a:cubicBezTo>
                  <a:cubicBezTo>
                    <a:pt x="276" y="453"/>
                    <a:pt x="322" y="437"/>
                    <a:pt x="359" y="410"/>
                  </a:cubicBezTo>
                  <a:lnTo>
                    <a:pt x="535" y="585"/>
                  </a:lnTo>
                  <a:lnTo>
                    <a:pt x="572" y="548"/>
                  </a:lnTo>
                  <a:lnTo>
                    <a:pt x="399" y="374"/>
                  </a:lnTo>
                  <a:cubicBezTo>
                    <a:pt x="433" y="335"/>
                    <a:pt x="454" y="283"/>
                    <a:pt x="454" y="227"/>
                  </a:cubicBezTo>
                  <a:cubicBezTo>
                    <a:pt x="454" y="102"/>
                    <a:pt x="352" y="0"/>
                    <a:pt x="227" y="0"/>
                  </a:cubicBezTo>
                  <a:close/>
                  <a:moveTo>
                    <a:pt x="227" y="27"/>
                  </a:moveTo>
                  <a:cubicBezTo>
                    <a:pt x="338" y="27"/>
                    <a:pt x="427" y="116"/>
                    <a:pt x="427" y="227"/>
                  </a:cubicBezTo>
                  <a:cubicBezTo>
                    <a:pt x="427" y="337"/>
                    <a:pt x="338" y="427"/>
                    <a:pt x="227" y="427"/>
                  </a:cubicBezTo>
                  <a:cubicBezTo>
                    <a:pt x="116" y="427"/>
                    <a:pt x="27" y="337"/>
                    <a:pt x="27" y="227"/>
                  </a:cubicBezTo>
                  <a:cubicBezTo>
                    <a:pt x="27" y="116"/>
                    <a:pt x="116" y="27"/>
                    <a:pt x="227" y="2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22" name="Bell">
              <a:extLst>
                <a:ext uri="{FF2B5EF4-FFF2-40B4-BE49-F238E27FC236}">
                  <a16:creationId xmlns:a16="http://schemas.microsoft.com/office/drawing/2014/main" id="{4D96D7AE-3E2D-99C0-C136-2294006A880E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278627" y="2696176"/>
              <a:ext cx="130095" cy="155525"/>
            </a:xfrm>
            <a:custGeom>
              <a:avLst/>
              <a:gdLst>
                <a:gd name="T0" fmla="*/ 280 w 560"/>
                <a:gd name="T1" fmla="*/ 0 h 666"/>
                <a:gd name="T2" fmla="*/ 227 w 560"/>
                <a:gd name="T3" fmla="*/ 53 h 666"/>
                <a:gd name="T4" fmla="*/ 230 w 560"/>
                <a:gd name="T5" fmla="*/ 72 h 666"/>
                <a:gd name="T6" fmla="*/ 107 w 560"/>
                <a:gd name="T7" fmla="*/ 240 h 666"/>
                <a:gd name="T8" fmla="*/ 57 w 560"/>
                <a:gd name="T9" fmla="*/ 418 h 666"/>
                <a:gd name="T10" fmla="*/ 22 w 560"/>
                <a:gd name="T11" fmla="*/ 448 h 666"/>
                <a:gd name="T12" fmla="*/ 8 w 560"/>
                <a:gd name="T13" fmla="*/ 460 h 666"/>
                <a:gd name="T14" fmla="*/ 0 w 560"/>
                <a:gd name="T15" fmla="*/ 480 h 666"/>
                <a:gd name="T16" fmla="*/ 27 w 560"/>
                <a:gd name="T17" fmla="*/ 524 h 666"/>
                <a:gd name="T18" fmla="*/ 89 w 560"/>
                <a:gd name="T19" fmla="*/ 546 h 666"/>
                <a:gd name="T20" fmla="*/ 205 w 560"/>
                <a:gd name="T21" fmla="*/ 558 h 666"/>
                <a:gd name="T22" fmla="*/ 200 w 560"/>
                <a:gd name="T23" fmla="*/ 586 h 666"/>
                <a:gd name="T24" fmla="*/ 280 w 560"/>
                <a:gd name="T25" fmla="*/ 666 h 666"/>
                <a:gd name="T26" fmla="*/ 360 w 560"/>
                <a:gd name="T27" fmla="*/ 586 h 666"/>
                <a:gd name="T28" fmla="*/ 355 w 560"/>
                <a:gd name="T29" fmla="*/ 558 h 666"/>
                <a:gd name="T30" fmla="*/ 471 w 560"/>
                <a:gd name="T31" fmla="*/ 546 h 666"/>
                <a:gd name="T32" fmla="*/ 533 w 560"/>
                <a:gd name="T33" fmla="*/ 524 h 666"/>
                <a:gd name="T34" fmla="*/ 560 w 560"/>
                <a:gd name="T35" fmla="*/ 480 h 666"/>
                <a:gd name="T36" fmla="*/ 552 w 560"/>
                <a:gd name="T37" fmla="*/ 460 h 666"/>
                <a:gd name="T38" fmla="*/ 538 w 560"/>
                <a:gd name="T39" fmla="*/ 448 h 666"/>
                <a:gd name="T40" fmla="*/ 503 w 560"/>
                <a:gd name="T41" fmla="*/ 418 h 666"/>
                <a:gd name="T42" fmla="*/ 453 w 560"/>
                <a:gd name="T43" fmla="*/ 240 h 666"/>
                <a:gd name="T44" fmla="*/ 329 w 560"/>
                <a:gd name="T45" fmla="*/ 72 h 666"/>
                <a:gd name="T46" fmla="*/ 333 w 560"/>
                <a:gd name="T47" fmla="*/ 53 h 666"/>
                <a:gd name="T48" fmla="*/ 280 w 560"/>
                <a:gd name="T49" fmla="*/ 0 h 666"/>
                <a:gd name="T50" fmla="*/ 280 w 560"/>
                <a:gd name="T51" fmla="*/ 26 h 666"/>
                <a:gd name="T52" fmla="*/ 307 w 560"/>
                <a:gd name="T53" fmla="*/ 53 h 666"/>
                <a:gd name="T54" fmla="*/ 280 w 560"/>
                <a:gd name="T55" fmla="*/ 80 h 666"/>
                <a:gd name="T56" fmla="*/ 253 w 560"/>
                <a:gd name="T57" fmla="*/ 53 h 666"/>
                <a:gd name="T58" fmla="*/ 280 w 560"/>
                <a:gd name="T59" fmla="*/ 26 h 666"/>
                <a:gd name="T60" fmla="*/ 248 w 560"/>
                <a:gd name="T61" fmla="*/ 96 h 666"/>
                <a:gd name="T62" fmla="*/ 280 w 560"/>
                <a:gd name="T63" fmla="*/ 106 h 666"/>
                <a:gd name="T64" fmla="*/ 311 w 560"/>
                <a:gd name="T65" fmla="*/ 96 h 666"/>
                <a:gd name="T66" fmla="*/ 427 w 560"/>
                <a:gd name="T67" fmla="*/ 240 h 666"/>
                <a:gd name="T68" fmla="*/ 483 w 560"/>
                <a:gd name="T69" fmla="*/ 436 h 666"/>
                <a:gd name="T70" fmla="*/ 522 w 560"/>
                <a:gd name="T71" fmla="*/ 469 h 666"/>
                <a:gd name="T72" fmla="*/ 533 w 560"/>
                <a:gd name="T73" fmla="*/ 480 h 666"/>
                <a:gd name="T74" fmla="*/ 518 w 560"/>
                <a:gd name="T75" fmla="*/ 501 h 666"/>
                <a:gd name="T76" fmla="*/ 466 w 560"/>
                <a:gd name="T77" fmla="*/ 520 h 666"/>
                <a:gd name="T78" fmla="*/ 280 w 560"/>
                <a:gd name="T79" fmla="*/ 533 h 666"/>
                <a:gd name="T80" fmla="*/ 94 w 560"/>
                <a:gd name="T81" fmla="*/ 520 h 666"/>
                <a:gd name="T82" fmla="*/ 41 w 560"/>
                <a:gd name="T83" fmla="*/ 501 h 666"/>
                <a:gd name="T84" fmla="*/ 27 w 560"/>
                <a:gd name="T85" fmla="*/ 480 h 666"/>
                <a:gd name="T86" fmla="*/ 38 w 560"/>
                <a:gd name="T87" fmla="*/ 469 h 666"/>
                <a:gd name="T88" fmla="*/ 76 w 560"/>
                <a:gd name="T89" fmla="*/ 436 h 666"/>
                <a:gd name="T90" fmla="*/ 133 w 560"/>
                <a:gd name="T91" fmla="*/ 240 h 666"/>
                <a:gd name="T92" fmla="*/ 248 w 560"/>
                <a:gd name="T93" fmla="*/ 96 h 666"/>
                <a:gd name="T94" fmla="*/ 234 w 560"/>
                <a:gd name="T95" fmla="*/ 559 h 666"/>
                <a:gd name="T96" fmla="*/ 280 w 560"/>
                <a:gd name="T97" fmla="*/ 560 h 666"/>
                <a:gd name="T98" fmla="*/ 326 w 560"/>
                <a:gd name="T99" fmla="*/ 559 h 666"/>
                <a:gd name="T100" fmla="*/ 333 w 560"/>
                <a:gd name="T101" fmla="*/ 586 h 666"/>
                <a:gd name="T102" fmla="*/ 280 w 560"/>
                <a:gd name="T103" fmla="*/ 640 h 666"/>
                <a:gd name="T104" fmla="*/ 227 w 560"/>
                <a:gd name="T105" fmla="*/ 586 h 666"/>
                <a:gd name="T106" fmla="*/ 234 w 560"/>
                <a:gd name="T107" fmla="*/ 559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60" h="666">
                  <a:moveTo>
                    <a:pt x="280" y="0"/>
                  </a:moveTo>
                  <a:cubicBezTo>
                    <a:pt x="251" y="0"/>
                    <a:pt x="227" y="24"/>
                    <a:pt x="227" y="53"/>
                  </a:cubicBezTo>
                  <a:cubicBezTo>
                    <a:pt x="227" y="60"/>
                    <a:pt x="228" y="66"/>
                    <a:pt x="230" y="72"/>
                  </a:cubicBezTo>
                  <a:cubicBezTo>
                    <a:pt x="155" y="92"/>
                    <a:pt x="107" y="157"/>
                    <a:pt x="107" y="240"/>
                  </a:cubicBezTo>
                  <a:cubicBezTo>
                    <a:pt x="107" y="344"/>
                    <a:pt x="81" y="392"/>
                    <a:pt x="57" y="418"/>
                  </a:cubicBezTo>
                  <a:cubicBezTo>
                    <a:pt x="45" y="432"/>
                    <a:pt x="32" y="440"/>
                    <a:pt x="22" y="448"/>
                  </a:cubicBezTo>
                  <a:cubicBezTo>
                    <a:pt x="17" y="452"/>
                    <a:pt x="12" y="455"/>
                    <a:pt x="8" y="460"/>
                  </a:cubicBezTo>
                  <a:cubicBezTo>
                    <a:pt x="4" y="465"/>
                    <a:pt x="0" y="472"/>
                    <a:pt x="0" y="480"/>
                  </a:cubicBezTo>
                  <a:cubicBezTo>
                    <a:pt x="0" y="498"/>
                    <a:pt x="11" y="514"/>
                    <a:pt x="27" y="524"/>
                  </a:cubicBezTo>
                  <a:cubicBezTo>
                    <a:pt x="43" y="534"/>
                    <a:pt x="64" y="541"/>
                    <a:pt x="89" y="546"/>
                  </a:cubicBezTo>
                  <a:cubicBezTo>
                    <a:pt x="121" y="553"/>
                    <a:pt x="161" y="556"/>
                    <a:pt x="205" y="558"/>
                  </a:cubicBezTo>
                  <a:cubicBezTo>
                    <a:pt x="202" y="567"/>
                    <a:pt x="200" y="576"/>
                    <a:pt x="200" y="586"/>
                  </a:cubicBezTo>
                  <a:cubicBezTo>
                    <a:pt x="200" y="630"/>
                    <a:pt x="236" y="666"/>
                    <a:pt x="280" y="666"/>
                  </a:cubicBezTo>
                  <a:cubicBezTo>
                    <a:pt x="324" y="666"/>
                    <a:pt x="360" y="630"/>
                    <a:pt x="360" y="586"/>
                  </a:cubicBezTo>
                  <a:cubicBezTo>
                    <a:pt x="360" y="576"/>
                    <a:pt x="358" y="567"/>
                    <a:pt x="355" y="558"/>
                  </a:cubicBezTo>
                  <a:cubicBezTo>
                    <a:pt x="399" y="556"/>
                    <a:pt x="439" y="553"/>
                    <a:pt x="471" y="546"/>
                  </a:cubicBezTo>
                  <a:cubicBezTo>
                    <a:pt x="496" y="541"/>
                    <a:pt x="517" y="534"/>
                    <a:pt x="533" y="524"/>
                  </a:cubicBezTo>
                  <a:cubicBezTo>
                    <a:pt x="549" y="514"/>
                    <a:pt x="560" y="498"/>
                    <a:pt x="560" y="480"/>
                  </a:cubicBezTo>
                  <a:cubicBezTo>
                    <a:pt x="560" y="472"/>
                    <a:pt x="556" y="465"/>
                    <a:pt x="552" y="460"/>
                  </a:cubicBezTo>
                  <a:cubicBezTo>
                    <a:pt x="548" y="455"/>
                    <a:pt x="543" y="452"/>
                    <a:pt x="538" y="448"/>
                  </a:cubicBezTo>
                  <a:cubicBezTo>
                    <a:pt x="527" y="440"/>
                    <a:pt x="515" y="432"/>
                    <a:pt x="503" y="418"/>
                  </a:cubicBezTo>
                  <a:cubicBezTo>
                    <a:pt x="479" y="392"/>
                    <a:pt x="453" y="344"/>
                    <a:pt x="453" y="240"/>
                  </a:cubicBezTo>
                  <a:cubicBezTo>
                    <a:pt x="453" y="157"/>
                    <a:pt x="404" y="92"/>
                    <a:pt x="329" y="72"/>
                  </a:cubicBezTo>
                  <a:cubicBezTo>
                    <a:pt x="332" y="66"/>
                    <a:pt x="333" y="60"/>
                    <a:pt x="333" y="53"/>
                  </a:cubicBezTo>
                  <a:cubicBezTo>
                    <a:pt x="333" y="24"/>
                    <a:pt x="309" y="0"/>
                    <a:pt x="280" y="0"/>
                  </a:cubicBezTo>
                  <a:close/>
                  <a:moveTo>
                    <a:pt x="280" y="26"/>
                  </a:moveTo>
                  <a:cubicBezTo>
                    <a:pt x="295" y="26"/>
                    <a:pt x="307" y="38"/>
                    <a:pt x="307" y="53"/>
                  </a:cubicBezTo>
                  <a:cubicBezTo>
                    <a:pt x="307" y="68"/>
                    <a:pt x="295" y="80"/>
                    <a:pt x="280" y="80"/>
                  </a:cubicBezTo>
                  <a:cubicBezTo>
                    <a:pt x="265" y="80"/>
                    <a:pt x="253" y="68"/>
                    <a:pt x="253" y="53"/>
                  </a:cubicBezTo>
                  <a:cubicBezTo>
                    <a:pt x="253" y="38"/>
                    <a:pt x="265" y="26"/>
                    <a:pt x="280" y="26"/>
                  </a:cubicBezTo>
                  <a:close/>
                  <a:moveTo>
                    <a:pt x="248" y="96"/>
                  </a:moveTo>
                  <a:cubicBezTo>
                    <a:pt x="257" y="102"/>
                    <a:pt x="268" y="106"/>
                    <a:pt x="280" y="106"/>
                  </a:cubicBezTo>
                  <a:cubicBezTo>
                    <a:pt x="292" y="106"/>
                    <a:pt x="302" y="102"/>
                    <a:pt x="311" y="96"/>
                  </a:cubicBezTo>
                  <a:cubicBezTo>
                    <a:pt x="382" y="109"/>
                    <a:pt x="427" y="163"/>
                    <a:pt x="427" y="240"/>
                  </a:cubicBezTo>
                  <a:cubicBezTo>
                    <a:pt x="427" y="349"/>
                    <a:pt x="454" y="405"/>
                    <a:pt x="483" y="436"/>
                  </a:cubicBezTo>
                  <a:cubicBezTo>
                    <a:pt x="498" y="452"/>
                    <a:pt x="512" y="462"/>
                    <a:pt x="522" y="469"/>
                  </a:cubicBezTo>
                  <a:cubicBezTo>
                    <a:pt x="527" y="472"/>
                    <a:pt x="530" y="476"/>
                    <a:pt x="533" y="480"/>
                  </a:cubicBezTo>
                  <a:cubicBezTo>
                    <a:pt x="533" y="488"/>
                    <a:pt x="530" y="494"/>
                    <a:pt x="518" y="501"/>
                  </a:cubicBezTo>
                  <a:cubicBezTo>
                    <a:pt x="507" y="509"/>
                    <a:pt x="489" y="515"/>
                    <a:pt x="466" y="520"/>
                  </a:cubicBezTo>
                  <a:cubicBezTo>
                    <a:pt x="419" y="530"/>
                    <a:pt x="353" y="533"/>
                    <a:pt x="280" y="533"/>
                  </a:cubicBezTo>
                  <a:cubicBezTo>
                    <a:pt x="207" y="533"/>
                    <a:pt x="140" y="530"/>
                    <a:pt x="94" y="520"/>
                  </a:cubicBezTo>
                  <a:cubicBezTo>
                    <a:pt x="71" y="515"/>
                    <a:pt x="53" y="509"/>
                    <a:pt x="41" y="501"/>
                  </a:cubicBezTo>
                  <a:cubicBezTo>
                    <a:pt x="30" y="494"/>
                    <a:pt x="27" y="488"/>
                    <a:pt x="27" y="480"/>
                  </a:cubicBezTo>
                  <a:cubicBezTo>
                    <a:pt x="28" y="476"/>
                    <a:pt x="35" y="472"/>
                    <a:pt x="38" y="469"/>
                  </a:cubicBezTo>
                  <a:cubicBezTo>
                    <a:pt x="47" y="462"/>
                    <a:pt x="62" y="452"/>
                    <a:pt x="76" y="436"/>
                  </a:cubicBezTo>
                  <a:cubicBezTo>
                    <a:pt x="105" y="405"/>
                    <a:pt x="133" y="349"/>
                    <a:pt x="133" y="240"/>
                  </a:cubicBezTo>
                  <a:cubicBezTo>
                    <a:pt x="133" y="163"/>
                    <a:pt x="178" y="109"/>
                    <a:pt x="248" y="96"/>
                  </a:cubicBezTo>
                  <a:close/>
                  <a:moveTo>
                    <a:pt x="234" y="559"/>
                  </a:moveTo>
                  <a:cubicBezTo>
                    <a:pt x="249" y="559"/>
                    <a:pt x="264" y="560"/>
                    <a:pt x="280" y="560"/>
                  </a:cubicBezTo>
                  <a:cubicBezTo>
                    <a:pt x="296" y="560"/>
                    <a:pt x="311" y="559"/>
                    <a:pt x="326" y="559"/>
                  </a:cubicBezTo>
                  <a:cubicBezTo>
                    <a:pt x="330" y="567"/>
                    <a:pt x="333" y="576"/>
                    <a:pt x="333" y="586"/>
                  </a:cubicBezTo>
                  <a:cubicBezTo>
                    <a:pt x="333" y="616"/>
                    <a:pt x="310" y="640"/>
                    <a:pt x="280" y="640"/>
                  </a:cubicBezTo>
                  <a:cubicBezTo>
                    <a:pt x="250" y="640"/>
                    <a:pt x="227" y="616"/>
                    <a:pt x="227" y="586"/>
                  </a:cubicBezTo>
                  <a:cubicBezTo>
                    <a:pt x="227" y="576"/>
                    <a:pt x="229" y="567"/>
                    <a:pt x="234" y="559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23" name="Flow Chart">
              <a:extLst>
                <a:ext uri="{FF2B5EF4-FFF2-40B4-BE49-F238E27FC236}">
                  <a16:creationId xmlns:a16="http://schemas.microsoft.com/office/drawing/2014/main" id="{EDB0457C-C5BD-9654-A85C-2EB33463B320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057952" y="2701460"/>
              <a:ext cx="155812" cy="144956"/>
            </a:xfrm>
            <a:custGeom>
              <a:avLst/>
              <a:gdLst>
                <a:gd name="T0" fmla="*/ 214 w 667"/>
                <a:gd name="T1" fmla="*/ 0 h 627"/>
                <a:gd name="T2" fmla="*/ 214 w 667"/>
                <a:gd name="T3" fmla="*/ 160 h 627"/>
                <a:gd name="T4" fmla="*/ 320 w 667"/>
                <a:gd name="T5" fmla="*/ 160 h 627"/>
                <a:gd name="T6" fmla="*/ 320 w 667"/>
                <a:gd name="T7" fmla="*/ 293 h 627"/>
                <a:gd name="T8" fmla="*/ 80 w 667"/>
                <a:gd name="T9" fmla="*/ 293 h 627"/>
                <a:gd name="T10" fmla="*/ 80 w 667"/>
                <a:gd name="T11" fmla="*/ 467 h 627"/>
                <a:gd name="T12" fmla="*/ 0 w 667"/>
                <a:gd name="T13" fmla="*/ 467 h 627"/>
                <a:gd name="T14" fmla="*/ 0 w 667"/>
                <a:gd name="T15" fmla="*/ 627 h 627"/>
                <a:gd name="T16" fmla="*/ 187 w 667"/>
                <a:gd name="T17" fmla="*/ 627 h 627"/>
                <a:gd name="T18" fmla="*/ 187 w 667"/>
                <a:gd name="T19" fmla="*/ 467 h 627"/>
                <a:gd name="T20" fmla="*/ 107 w 667"/>
                <a:gd name="T21" fmla="*/ 467 h 627"/>
                <a:gd name="T22" fmla="*/ 107 w 667"/>
                <a:gd name="T23" fmla="*/ 320 h 627"/>
                <a:gd name="T24" fmla="*/ 320 w 667"/>
                <a:gd name="T25" fmla="*/ 320 h 627"/>
                <a:gd name="T26" fmla="*/ 320 w 667"/>
                <a:gd name="T27" fmla="*/ 467 h 627"/>
                <a:gd name="T28" fmla="*/ 240 w 667"/>
                <a:gd name="T29" fmla="*/ 467 h 627"/>
                <a:gd name="T30" fmla="*/ 240 w 667"/>
                <a:gd name="T31" fmla="*/ 627 h 627"/>
                <a:gd name="T32" fmla="*/ 427 w 667"/>
                <a:gd name="T33" fmla="*/ 627 h 627"/>
                <a:gd name="T34" fmla="*/ 427 w 667"/>
                <a:gd name="T35" fmla="*/ 467 h 627"/>
                <a:gd name="T36" fmla="*/ 347 w 667"/>
                <a:gd name="T37" fmla="*/ 467 h 627"/>
                <a:gd name="T38" fmla="*/ 347 w 667"/>
                <a:gd name="T39" fmla="*/ 320 h 627"/>
                <a:gd name="T40" fmla="*/ 560 w 667"/>
                <a:gd name="T41" fmla="*/ 320 h 627"/>
                <a:gd name="T42" fmla="*/ 560 w 667"/>
                <a:gd name="T43" fmla="*/ 467 h 627"/>
                <a:gd name="T44" fmla="*/ 480 w 667"/>
                <a:gd name="T45" fmla="*/ 467 h 627"/>
                <a:gd name="T46" fmla="*/ 480 w 667"/>
                <a:gd name="T47" fmla="*/ 627 h 627"/>
                <a:gd name="T48" fmla="*/ 667 w 667"/>
                <a:gd name="T49" fmla="*/ 627 h 627"/>
                <a:gd name="T50" fmla="*/ 667 w 667"/>
                <a:gd name="T51" fmla="*/ 467 h 627"/>
                <a:gd name="T52" fmla="*/ 587 w 667"/>
                <a:gd name="T53" fmla="*/ 467 h 627"/>
                <a:gd name="T54" fmla="*/ 587 w 667"/>
                <a:gd name="T55" fmla="*/ 293 h 627"/>
                <a:gd name="T56" fmla="*/ 347 w 667"/>
                <a:gd name="T57" fmla="*/ 293 h 627"/>
                <a:gd name="T58" fmla="*/ 347 w 667"/>
                <a:gd name="T59" fmla="*/ 160 h 627"/>
                <a:gd name="T60" fmla="*/ 454 w 667"/>
                <a:gd name="T61" fmla="*/ 160 h 627"/>
                <a:gd name="T62" fmla="*/ 454 w 667"/>
                <a:gd name="T63" fmla="*/ 0 h 627"/>
                <a:gd name="T64" fmla="*/ 214 w 667"/>
                <a:gd name="T65" fmla="*/ 0 h 627"/>
                <a:gd name="T66" fmla="*/ 240 w 667"/>
                <a:gd name="T67" fmla="*/ 27 h 627"/>
                <a:gd name="T68" fmla="*/ 427 w 667"/>
                <a:gd name="T69" fmla="*/ 27 h 627"/>
                <a:gd name="T70" fmla="*/ 427 w 667"/>
                <a:gd name="T71" fmla="*/ 133 h 627"/>
                <a:gd name="T72" fmla="*/ 240 w 667"/>
                <a:gd name="T73" fmla="*/ 133 h 627"/>
                <a:gd name="T74" fmla="*/ 240 w 667"/>
                <a:gd name="T75" fmla="*/ 27 h 627"/>
                <a:gd name="T76" fmla="*/ 27 w 667"/>
                <a:gd name="T77" fmla="*/ 493 h 627"/>
                <a:gd name="T78" fmla="*/ 160 w 667"/>
                <a:gd name="T79" fmla="*/ 493 h 627"/>
                <a:gd name="T80" fmla="*/ 160 w 667"/>
                <a:gd name="T81" fmla="*/ 600 h 627"/>
                <a:gd name="T82" fmla="*/ 27 w 667"/>
                <a:gd name="T83" fmla="*/ 600 h 627"/>
                <a:gd name="T84" fmla="*/ 27 w 667"/>
                <a:gd name="T85" fmla="*/ 493 h 627"/>
                <a:gd name="T86" fmla="*/ 267 w 667"/>
                <a:gd name="T87" fmla="*/ 493 h 627"/>
                <a:gd name="T88" fmla="*/ 400 w 667"/>
                <a:gd name="T89" fmla="*/ 493 h 627"/>
                <a:gd name="T90" fmla="*/ 400 w 667"/>
                <a:gd name="T91" fmla="*/ 600 h 627"/>
                <a:gd name="T92" fmla="*/ 267 w 667"/>
                <a:gd name="T93" fmla="*/ 600 h 627"/>
                <a:gd name="T94" fmla="*/ 267 w 667"/>
                <a:gd name="T95" fmla="*/ 493 h 627"/>
                <a:gd name="T96" fmla="*/ 507 w 667"/>
                <a:gd name="T97" fmla="*/ 493 h 627"/>
                <a:gd name="T98" fmla="*/ 640 w 667"/>
                <a:gd name="T99" fmla="*/ 493 h 627"/>
                <a:gd name="T100" fmla="*/ 640 w 667"/>
                <a:gd name="T101" fmla="*/ 600 h 627"/>
                <a:gd name="T102" fmla="*/ 507 w 667"/>
                <a:gd name="T103" fmla="*/ 600 h 627"/>
                <a:gd name="T104" fmla="*/ 507 w 667"/>
                <a:gd name="T105" fmla="*/ 493 h 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67" h="627">
                  <a:moveTo>
                    <a:pt x="214" y="0"/>
                  </a:moveTo>
                  <a:lnTo>
                    <a:pt x="214" y="160"/>
                  </a:lnTo>
                  <a:lnTo>
                    <a:pt x="320" y="160"/>
                  </a:lnTo>
                  <a:lnTo>
                    <a:pt x="320" y="293"/>
                  </a:lnTo>
                  <a:lnTo>
                    <a:pt x="80" y="293"/>
                  </a:lnTo>
                  <a:lnTo>
                    <a:pt x="80" y="467"/>
                  </a:lnTo>
                  <a:lnTo>
                    <a:pt x="0" y="467"/>
                  </a:lnTo>
                  <a:lnTo>
                    <a:pt x="0" y="627"/>
                  </a:lnTo>
                  <a:lnTo>
                    <a:pt x="187" y="627"/>
                  </a:lnTo>
                  <a:lnTo>
                    <a:pt x="187" y="467"/>
                  </a:lnTo>
                  <a:lnTo>
                    <a:pt x="107" y="467"/>
                  </a:lnTo>
                  <a:lnTo>
                    <a:pt x="107" y="320"/>
                  </a:lnTo>
                  <a:lnTo>
                    <a:pt x="320" y="320"/>
                  </a:lnTo>
                  <a:lnTo>
                    <a:pt x="320" y="467"/>
                  </a:lnTo>
                  <a:lnTo>
                    <a:pt x="240" y="467"/>
                  </a:lnTo>
                  <a:lnTo>
                    <a:pt x="240" y="627"/>
                  </a:lnTo>
                  <a:lnTo>
                    <a:pt x="427" y="627"/>
                  </a:lnTo>
                  <a:lnTo>
                    <a:pt x="427" y="467"/>
                  </a:lnTo>
                  <a:lnTo>
                    <a:pt x="347" y="467"/>
                  </a:lnTo>
                  <a:lnTo>
                    <a:pt x="347" y="320"/>
                  </a:lnTo>
                  <a:lnTo>
                    <a:pt x="560" y="320"/>
                  </a:lnTo>
                  <a:lnTo>
                    <a:pt x="560" y="467"/>
                  </a:lnTo>
                  <a:lnTo>
                    <a:pt x="480" y="467"/>
                  </a:lnTo>
                  <a:lnTo>
                    <a:pt x="480" y="627"/>
                  </a:lnTo>
                  <a:lnTo>
                    <a:pt x="667" y="627"/>
                  </a:lnTo>
                  <a:lnTo>
                    <a:pt x="667" y="467"/>
                  </a:lnTo>
                  <a:lnTo>
                    <a:pt x="587" y="467"/>
                  </a:lnTo>
                  <a:lnTo>
                    <a:pt x="587" y="293"/>
                  </a:lnTo>
                  <a:lnTo>
                    <a:pt x="347" y="293"/>
                  </a:lnTo>
                  <a:lnTo>
                    <a:pt x="347" y="160"/>
                  </a:lnTo>
                  <a:lnTo>
                    <a:pt x="454" y="160"/>
                  </a:lnTo>
                  <a:lnTo>
                    <a:pt x="454" y="0"/>
                  </a:lnTo>
                  <a:lnTo>
                    <a:pt x="214" y="0"/>
                  </a:lnTo>
                  <a:close/>
                  <a:moveTo>
                    <a:pt x="240" y="27"/>
                  </a:moveTo>
                  <a:lnTo>
                    <a:pt x="427" y="27"/>
                  </a:lnTo>
                  <a:lnTo>
                    <a:pt x="427" y="133"/>
                  </a:lnTo>
                  <a:cubicBezTo>
                    <a:pt x="365" y="133"/>
                    <a:pt x="303" y="133"/>
                    <a:pt x="240" y="133"/>
                  </a:cubicBezTo>
                  <a:lnTo>
                    <a:pt x="240" y="27"/>
                  </a:lnTo>
                  <a:close/>
                  <a:moveTo>
                    <a:pt x="27" y="493"/>
                  </a:moveTo>
                  <a:cubicBezTo>
                    <a:pt x="72" y="493"/>
                    <a:pt x="116" y="493"/>
                    <a:pt x="160" y="493"/>
                  </a:cubicBezTo>
                  <a:lnTo>
                    <a:pt x="160" y="600"/>
                  </a:lnTo>
                  <a:lnTo>
                    <a:pt x="27" y="600"/>
                  </a:lnTo>
                  <a:lnTo>
                    <a:pt x="27" y="493"/>
                  </a:lnTo>
                  <a:close/>
                  <a:moveTo>
                    <a:pt x="267" y="493"/>
                  </a:moveTo>
                  <a:cubicBezTo>
                    <a:pt x="312" y="493"/>
                    <a:pt x="356" y="493"/>
                    <a:pt x="400" y="493"/>
                  </a:cubicBezTo>
                  <a:lnTo>
                    <a:pt x="400" y="600"/>
                  </a:lnTo>
                  <a:lnTo>
                    <a:pt x="267" y="600"/>
                  </a:lnTo>
                  <a:lnTo>
                    <a:pt x="267" y="493"/>
                  </a:lnTo>
                  <a:close/>
                  <a:moveTo>
                    <a:pt x="507" y="493"/>
                  </a:moveTo>
                  <a:cubicBezTo>
                    <a:pt x="552" y="493"/>
                    <a:pt x="596" y="493"/>
                    <a:pt x="640" y="493"/>
                  </a:cubicBezTo>
                  <a:lnTo>
                    <a:pt x="640" y="600"/>
                  </a:lnTo>
                  <a:lnTo>
                    <a:pt x="507" y="600"/>
                  </a:lnTo>
                  <a:lnTo>
                    <a:pt x="507" y="49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24" name="Menu">
              <a:extLst>
                <a:ext uri="{FF2B5EF4-FFF2-40B4-BE49-F238E27FC236}">
                  <a16:creationId xmlns:a16="http://schemas.microsoft.com/office/drawing/2014/main" id="{5F20DD0E-3DB5-7C44-E9F4-A3FED82BAF7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655497" y="2722344"/>
              <a:ext cx="161925" cy="103188"/>
            </a:xfrm>
            <a:custGeom>
              <a:avLst/>
              <a:gdLst>
                <a:gd name="T0" fmla="*/ 0 w 667"/>
                <a:gd name="T1" fmla="*/ 0 h 426"/>
                <a:gd name="T2" fmla="*/ 0 w 667"/>
                <a:gd name="T3" fmla="*/ 26 h 426"/>
                <a:gd name="T4" fmla="*/ 667 w 667"/>
                <a:gd name="T5" fmla="*/ 26 h 426"/>
                <a:gd name="T6" fmla="*/ 667 w 667"/>
                <a:gd name="T7" fmla="*/ 0 h 426"/>
                <a:gd name="T8" fmla="*/ 0 w 667"/>
                <a:gd name="T9" fmla="*/ 0 h 426"/>
                <a:gd name="T10" fmla="*/ 0 w 667"/>
                <a:gd name="T11" fmla="*/ 200 h 426"/>
                <a:gd name="T12" fmla="*/ 0 w 667"/>
                <a:gd name="T13" fmla="*/ 226 h 426"/>
                <a:gd name="T14" fmla="*/ 667 w 667"/>
                <a:gd name="T15" fmla="*/ 226 h 426"/>
                <a:gd name="T16" fmla="*/ 667 w 667"/>
                <a:gd name="T17" fmla="*/ 200 h 426"/>
                <a:gd name="T18" fmla="*/ 0 w 667"/>
                <a:gd name="T19" fmla="*/ 200 h 426"/>
                <a:gd name="T20" fmla="*/ 0 w 667"/>
                <a:gd name="T21" fmla="*/ 400 h 426"/>
                <a:gd name="T22" fmla="*/ 0 w 667"/>
                <a:gd name="T23" fmla="*/ 426 h 426"/>
                <a:gd name="T24" fmla="*/ 667 w 667"/>
                <a:gd name="T25" fmla="*/ 426 h 426"/>
                <a:gd name="T26" fmla="*/ 667 w 667"/>
                <a:gd name="T27" fmla="*/ 400 h 426"/>
                <a:gd name="T28" fmla="*/ 0 w 667"/>
                <a:gd name="T29" fmla="*/ 40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67" h="426">
                  <a:moveTo>
                    <a:pt x="0" y="0"/>
                  </a:moveTo>
                  <a:lnTo>
                    <a:pt x="0" y="26"/>
                  </a:lnTo>
                  <a:lnTo>
                    <a:pt x="667" y="26"/>
                  </a:lnTo>
                  <a:lnTo>
                    <a:pt x="667" y="0"/>
                  </a:lnTo>
                  <a:lnTo>
                    <a:pt x="0" y="0"/>
                  </a:lnTo>
                  <a:close/>
                  <a:moveTo>
                    <a:pt x="0" y="200"/>
                  </a:moveTo>
                  <a:lnTo>
                    <a:pt x="0" y="226"/>
                  </a:lnTo>
                  <a:lnTo>
                    <a:pt x="667" y="226"/>
                  </a:lnTo>
                  <a:lnTo>
                    <a:pt x="667" y="200"/>
                  </a:lnTo>
                  <a:lnTo>
                    <a:pt x="0" y="200"/>
                  </a:lnTo>
                  <a:close/>
                  <a:moveTo>
                    <a:pt x="0" y="400"/>
                  </a:moveTo>
                  <a:lnTo>
                    <a:pt x="0" y="426"/>
                  </a:lnTo>
                  <a:lnTo>
                    <a:pt x="667" y="426"/>
                  </a:lnTo>
                  <a:lnTo>
                    <a:pt x="667" y="400"/>
                  </a:lnTo>
                  <a:lnTo>
                    <a:pt x="0" y="40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solidFill>
                  <a:srgbClr val="000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575975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직사각형 277">
            <a:extLst>
              <a:ext uri="{FF2B5EF4-FFF2-40B4-BE49-F238E27FC236}">
                <a16:creationId xmlns:a16="http://schemas.microsoft.com/office/drawing/2014/main" id="{54385776-02AF-7592-B342-C186F43E69CA}"/>
              </a:ext>
            </a:extLst>
          </p:cNvPr>
          <p:cNvSpPr/>
          <p:nvPr/>
        </p:nvSpPr>
        <p:spPr>
          <a:xfrm>
            <a:off x="549991" y="5731871"/>
            <a:ext cx="1732885" cy="198760"/>
          </a:xfrm>
          <a:prstGeom prst="rect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메뉴 구성 및 배치는 </a:t>
            </a:r>
            <a:r>
              <a:rPr lang="en-US" altLang="ko-KR" sz="7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sample </a:t>
            </a:r>
            <a:r>
              <a:rPr lang="ko-KR" altLang="en-US" sz="7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입니다</a:t>
            </a:r>
            <a:r>
              <a:rPr lang="en-US" altLang="ko-KR" sz="7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.</a:t>
            </a:r>
            <a:endParaRPr lang="ko-KR" altLang="en-US" sz="70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811" name="자유형: 도형 810">
            <a:extLst>
              <a:ext uri="{FF2B5EF4-FFF2-40B4-BE49-F238E27FC236}">
                <a16:creationId xmlns:a16="http://schemas.microsoft.com/office/drawing/2014/main" id="{7F0F9F52-4EE8-4E04-2A31-5550C9823AA5}"/>
              </a:ext>
            </a:extLst>
          </p:cNvPr>
          <p:cNvSpPr/>
          <p:nvPr/>
        </p:nvSpPr>
        <p:spPr>
          <a:xfrm>
            <a:off x="3826047" y="1630392"/>
            <a:ext cx="2297400" cy="456838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812" name="그룹 811">
            <a:extLst>
              <a:ext uri="{FF2B5EF4-FFF2-40B4-BE49-F238E27FC236}">
                <a16:creationId xmlns:a16="http://schemas.microsoft.com/office/drawing/2014/main" id="{E28D2D84-08C5-1AD8-73E1-812C4E3EB13E}"/>
              </a:ext>
            </a:extLst>
          </p:cNvPr>
          <p:cNvGrpSpPr/>
          <p:nvPr/>
        </p:nvGrpSpPr>
        <p:grpSpPr>
          <a:xfrm>
            <a:off x="3814127" y="1632727"/>
            <a:ext cx="2297400" cy="4568385"/>
            <a:chOff x="227014" y="829805"/>
            <a:chExt cx="2646000" cy="5560820"/>
          </a:xfrm>
        </p:grpSpPr>
        <p:sp>
          <p:nvSpPr>
            <p:cNvPr id="813" name="자유형: 도형 812">
              <a:extLst>
                <a:ext uri="{FF2B5EF4-FFF2-40B4-BE49-F238E27FC236}">
                  <a16:creationId xmlns:a16="http://schemas.microsoft.com/office/drawing/2014/main" id="{0DC0F8A0-BD09-3CBB-6EE8-279228B2C0B0}"/>
                </a:ext>
              </a:extLst>
            </p:cNvPr>
            <p:cNvSpPr/>
            <p:nvPr/>
          </p:nvSpPr>
          <p:spPr>
            <a:xfrm>
              <a:off x="227014" y="1101545"/>
              <a:ext cx="2646000" cy="5289080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814" name="그룹 813">
              <a:extLst>
                <a:ext uri="{FF2B5EF4-FFF2-40B4-BE49-F238E27FC236}">
                  <a16:creationId xmlns:a16="http://schemas.microsoft.com/office/drawing/2014/main" id="{84543B25-6C2D-6C09-0E67-B27B44858935}"/>
                </a:ext>
              </a:extLst>
            </p:cNvPr>
            <p:cNvGrpSpPr/>
            <p:nvPr/>
          </p:nvGrpSpPr>
          <p:grpSpPr>
            <a:xfrm>
              <a:off x="227014" y="829805"/>
              <a:ext cx="2646000" cy="265126"/>
              <a:chOff x="1752737" y="2422502"/>
              <a:chExt cx="1754018" cy="185937"/>
            </a:xfrm>
          </p:grpSpPr>
          <p:sp>
            <p:nvSpPr>
              <p:cNvPr id="815" name="자유형: 도형 814">
                <a:extLst>
                  <a:ext uri="{FF2B5EF4-FFF2-40B4-BE49-F238E27FC236}">
                    <a16:creationId xmlns:a16="http://schemas.microsoft.com/office/drawing/2014/main" id="{DC995519-75B9-C1AA-E6E2-E61A18B56F92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816" name="Picture 2">
                <a:extLst>
                  <a:ext uri="{FF2B5EF4-FFF2-40B4-BE49-F238E27FC236}">
                    <a16:creationId xmlns:a16="http://schemas.microsoft.com/office/drawing/2014/main" id="{A4F1DA9B-FF8B-6F1F-4D5A-A826E1989D14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3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17" name="TextBox 816">
                <a:extLst>
                  <a:ext uri="{FF2B5EF4-FFF2-40B4-BE49-F238E27FC236}">
                    <a16:creationId xmlns:a16="http://schemas.microsoft.com/office/drawing/2014/main" id="{B3B7C898-81A8-5101-5C65-F73C7CB3F412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818" name="자유형: 도형 817">
                <a:extLst>
                  <a:ext uri="{FF2B5EF4-FFF2-40B4-BE49-F238E27FC236}">
                    <a16:creationId xmlns:a16="http://schemas.microsoft.com/office/drawing/2014/main" id="{438181E8-F5BA-F5A6-3BCD-D0FED870A954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819" name="직사각형 818">
            <a:extLst>
              <a:ext uri="{FF2B5EF4-FFF2-40B4-BE49-F238E27FC236}">
                <a16:creationId xmlns:a16="http://schemas.microsoft.com/office/drawing/2014/main" id="{85527A7C-AE7C-7F29-64D4-3CFE81B44775}"/>
              </a:ext>
            </a:extLst>
          </p:cNvPr>
          <p:cNvSpPr/>
          <p:nvPr/>
        </p:nvSpPr>
        <p:spPr>
          <a:xfrm>
            <a:off x="3814127" y="1846370"/>
            <a:ext cx="2297400" cy="103981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20" name="TextBox 819">
            <a:extLst>
              <a:ext uri="{FF2B5EF4-FFF2-40B4-BE49-F238E27FC236}">
                <a16:creationId xmlns:a16="http://schemas.microsoft.com/office/drawing/2014/main" id="{A24843BB-617F-F6A2-5BFB-E545DD4AD3F9}"/>
              </a:ext>
            </a:extLst>
          </p:cNvPr>
          <p:cNvSpPr txBox="1"/>
          <p:nvPr/>
        </p:nvSpPr>
        <p:spPr>
          <a:xfrm>
            <a:off x="3826045" y="1923739"/>
            <a:ext cx="1044311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8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강원랜드 로고</a:t>
            </a:r>
          </a:p>
        </p:txBody>
      </p:sp>
      <p:grpSp>
        <p:nvGrpSpPr>
          <p:cNvPr id="821" name="그룹 820">
            <a:extLst>
              <a:ext uri="{FF2B5EF4-FFF2-40B4-BE49-F238E27FC236}">
                <a16:creationId xmlns:a16="http://schemas.microsoft.com/office/drawing/2014/main" id="{B9FE21BE-3E1C-E0EC-1AD8-7AF571EAC6E8}"/>
              </a:ext>
            </a:extLst>
          </p:cNvPr>
          <p:cNvGrpSpPr/>
          <p:nvPr/>
        </p:nvGrpSpPr>
        <p:grpSpPr>
          <a:xfrm>
            <a:off x="3870436" y="2450127"/>
            <a:ext cx="2186522" cy="603270"/>
            <a:chOff x="6267139" y="2453226"/>
            <a:chExt cx="2186522" cy="603270"/>
          </a:xfrm>
        </p:grpSpPr>
        <p:sp>
          <p:nvSpPr>
            <p:cNvPr id="822" name="사각형: 둥근 모서리 821">
              <a:extLst>
                <a:ext uri="{FF2B5EF4-FFF2-40B4-BE49-F238E27FC236}">
                  <a16:creationId xmlns:a16="http://schemas.microsoft.com/office/drawing/2014/main" id="{035D0C26-F3E8-0438-A67C-4FBDDC14E465}"/>
                </a:ext>
              </a:extLst>
            </p:cNvPr>
            <p:cNvSpPr/>
            <p:nvPr/>
          </p:nvSpPr>
          <p:spPr>
            <a:xfrm>
              <a:off x="6267139" y="2453226"/>
              <a:ext cx="2175525" cy="603270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823" name="TextBox 822">
              <a:extLst>
                <a:ext uri="{FF2B5EF4-FFF2-40B4-BE49-F238E27FC236}">
                  <a16:creationId xmlns:a16="http://schemas.microsoft.com/office/drawing/2014/main" id="{349A7D77-C2CA-F107-0CE8-A4B4860B1F50}"/>
                </a:ext>
              </a:extLst>
            </p:cNvPr>
            <p:cNvSpPr txBox="1"/>
            <p:nvPr/>
          </p:nvSpPr>
          <p:spPr>
            <a:xfrm>
              <a:off x="6669249" y="2557037"/>
              <a:ext cx="1784412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700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모듈명</a:t>
              </a:r>
            </a:p>
          </p:txBody>
        </p:sp>
        <p:sp>
          <p:nvSpPr>
            <p:cNvPr id="824" name="사각형: 둥근 모서리 823">
              <a:extLst>
                <a:ext uri="{FF2B5EF4-FFF2-40B4-BE49-F238E27FC236}">
                  <a16:creationId xmlns:a16="http://schemas.microsoft.com/office/drawing/2014/main" id="{66FA678E-6531-3E54-95D1-A900280B4044}"/>
                </a:ext>
              </a:extLst>
            </p:cNvPr>
            <p:cNvSpPr/>
            <p:nvPr/>
          </p:nvSpPr>
          <p:spPr>
            <a:xfrm>
              <a:off x="6385934" y="2629974"/>
              <a:ext cx="254563" cy="246392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700" dirty="0">
                  <a:solidFill>
                    <a:schemeClr val="tx1"/>
                  </a:solidFill>
                  <a:latin typeface="+mn-ea"/>
                </a:rPr>
                <a:t>icon</a:t>
              </a: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825" name="TextBox 824">
              <a:extLst>
                <a:ext uri="{FF2B5EF4-FFF2-40B4-BE49-F238E27FC236}">
                  <a16:creationId xmlns:a16="http://schemas.microsoft.com/office/drawing/2014/main" id="{5039448F-9F26-FE7A-0D58-729A408C5CEA}"/>
                </a:ext>
              </a:extLst>
            </p:cNvPr>
            <p:cNvSpPr txBox="1"/>
            <p:nvPr/>
          </p:nvSpPr>
          <p:spPr>
            <a:xfrm>
              <a:off x="6660371" y="2729159"/>
              <a:ext cx="1784412" cy="2308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세부메뉴명 </a:t>
              </a:r>
              <a:r>
                <a:rPr lang="en-US" altLang="ko-KR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/ </a:t>
              </a: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세부업무명</a:t>
              </a:r>
            </a:p>
          </p:txBody>
        </p:sp>
      </p:grpSp>
      <p:grpSp>
        <p:nvGrpSpPr>
          <p:cNvPr id="826" name="그룹 825">
            <a:extLst>
              <a:ext uri="{FF2B5EF4-FFF2-40B4-BE49-F238E27FC236}">
                <a16:creationId xmlns:a16="http://schemas.microsoft.com/office/drawing/2014/main" id="{A522AAED-BF2B-5E72-A2BF-68C1AA411833}"/>
              </a:ext>
            </a:extLst>
          </p:cNvPr>
          <p:cNvGrpSpPr/>
          <p:nvPr/>
        </p:nvGrpSpPr>
        <p:grpSpPr>
          <a:xfrm>
            <a:off x="3870436" y="3088834"/>
            <a:ext cx="2186522" cy="603270"/>
            <a:chOff x="6267139" y="3093750"/>
            <a:chExt cx="2186522" cy="603270"/>
          </a:xfrm>
        </p:grpSpPr>
        <p:sp>
          <p:nvSpPr>
            <p:cNvPr id="827" name="사각형: 둥근 모서리 826">
              <a:extLst>
                <a:ext uri="{FF2B5EF4-FFF2-40B4-BE49-F238E27FC236}">
                  <a16:creationId xmlns:a16="http://schemas.microsoft.com/office/drawing/2014/main" id="{5BDEE1FB-F48E-25AE-521B-1E6560599050}"/>
                </a:ext>
              </a:extLst>
            </p:cNvPr>
            <p:cNvSpPr/>
            <p:nvPr/>
          </p:nvSpPr>
          <p:spPr>
            <a:xfrm>
              <a:off x="6267139" y="3093750"/>
              <a:ext cx="2175525" cy="603270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828" name="TextBox 827">
              <a:extLst>
                <a:ext uri="{FF2B5EF4-FFF2-40B4-BE49-F238E27FC236}">
                  <a16:creationId xmlns:a16="http://schemas.microsoft.com/office/drawing/2014/main" id="{26C10012-30C0-D7A2-62B7-43A382CF2600}"/>
                </a:ext>
              </a:extLst>
            </p:cNvPr>
            <p:cNvSpPr txBox="1"/>
            <p:nvPr/>
          </p:nvSpPr>
          <p:spPr>
            <a:xfrm>
              <a:off x="6669249" y="3197561"/>
              <a:ext cx="1784412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700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모듈명</a:t>
              </a:r>
            </a:p>
          </p:txBody>
        </p:sp>
        <p:sp>
          <p:nvSpPr>
            <p:cNvPr id="829" name="사각형: 둥근 모서리 828">
              <a:extLst>
                <a:ext uri="{FF2B5EF4-FFF2-40B4-BE49-F238E27FC236}">
                  <a16:creationId xmlns:a16="http://schemas.microsoft.com/office/drawing/2014/main" id="{C86EF649-8B14-8F40-92E4-A6CAA937C5A8}"/>
                </a:ext>
              </a:extLst>
            </p:cNvPr>
            <p:cNvSpPr/>
            <p:nvPr/>
          </p:nvSpPr>
          <p:spPr>
            <a:xfrm>
              <a:off x="6385934" y="3270498"/>
              <a:ext cx="254563" cy="246392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700" dirty="0">
                  <a:solidFill>
                    <a:schemeClr val="tx1"/>
                  </a:solidFill>
                  <a:latin typeface="+mn-ea"/>
                </a:rPr>
                <a:t>icon</a:t>
              </a: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830" name="TextBox 829">
              <a:extLst>
                <a:ext uri="{FF2B5EF4-FFF2-40B4-BE49-F238E27FC236}">
                  <a16:creationId xmlns:a16="http://schemas.microsoft.com/office/drawing/2014/main" id="{AB50EBB0-0726-3B4D-D4DA-2779954B4FD8}"/>
                </a:ext>
              </a:extLst>
            </p:cNvPr>
            <p:cNvSpPr txBox="1"/>
            <p:nvPr/>
          </p:nvSpPr>
          <p:spPr>
            <a:xfrm>
              <a:off x="6660371" y="3369683"/>
              <a:ext cx="1784412" cy="2308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세부메뉴명 </a:t>
              </a:r>
              <a:r>
                <a:rPr lang="en-US" altLang="ko-KR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/ </a:t>
              </a: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세부업무명</a:t>
              </a:r>
            </a:p>
          </p:txBody>
        </p:sp>
      </p:grpSp>
      <p:grpSp>
        <p:nvGrpSpPr>
          <p:cNvPr id="831" name="그룹 830">
            <a:extLst>
              <a:ext uri="{FF2B5EF4-FFF2-40B4-BE49-F238E27FC236}">
                <a16:creationId xmlns:a16="http://schemas.microsoft.com/office/drawing/2014/main" id="{B511CB9E-88A6-A612-1886-5D5ABFE0EA15}"/>
              </a:ext>
            </a:extLst>
          </p:cNvPr>
          <p:cNvGrpSpPr/>
          <p:nvPr/>
        </p:nvGrpSpPr>
        <p:grpSpPr>
          <a:xfrm>
            <a:off x="3870436" y="3727541"/>
            <a:ext cx="2186522" cy="603270"/>
            <a:chOff x="6267139" y="3725238"/>
            <a:chExt cx="2186522" cy="603270"/>
          </a:xfrm>
        </p:grpSpPr>
        <p:sp>
          <p:nvSpPr>
            <p:cNvPr id="832" name="사각형: 둥근 모서리 831">
              <a:extLst>
                <a:ext uri="{FF2B5EF4-FFF2-40B4-BE49-F238E27FC236}">
                  <a16:creationId xmlns:a16="http://schemas.microsoft.com/office/drawing/2014/main" id="{B9E8A490-BB15-2363-1BE1-98037F355A1D}"/>
                </a:ext>
              </a:extLst>
            </p:cNvPr>
            <p:cNvSpPr/>
            <p:nvPr/>
          </p:nvSpPr>
          <p:spPr>
            <a:xfrm>
              <a:off x="6267139" y="3725238"/>
              <a:ext cx="2175525" cy="603270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833" name="TextBox 832">
              <a:extLst>
                <a:ext uri="{FF2B5EF4-FFF2-40B4-BE49-F238E27FC236}">
                  <a16:creationId xmlns:a16="http://schemas.microsoft.com/office/drawing/2014/main" id="{80792E19-4F91-F335-F745-15EA0FF77384}"/>
                </a:ext>
              </a:extLst>
            </p:cNvPr>
            <p:cNvSpPr txBox="1"/>
            <p:nvPr/>
          </p:nvSpPr>
          <p:spPr>
            <a:xfrm>
              <a:off x="6669249" y="3829049"/>
              <a:ext cx="1784412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700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모듈명</a:t>
              </a:r>
            </a:p>
          </p:txBody>
        </p:sp>
        <p:sp>
          <p:nvSpPr>
            <p:cNvPr id="834" name="사각형: 둥근 모서리 833">
              <a:extLst>
                <a:ext uri="{FF2B5EF4-FFF2-40B4-BE49-F238E27FC236}">
                  <a16:creationId xmlns:a16="http://schemas.microsoft.com/office/drawing/2014/main" id="{33BBBF23-8EC8-79C1-0031-D83A711F0E50}"/>
                </a:ext>
              </a:extLst>
            </p:cNvPr>
            <p:cNvSpPr/>
            <p:nvPr/>
          </p:nvSpPr>
          <p:spPr>
            <a:xfrm>
              <a:off x="6385934" y="3901986"/>
              <a:ext cx="254563" cy="246392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700" dirty="0">
                  <a:solidFill>
                    <a:schemeClr val="tx1"/>
                  </a:solidFill>
                  <a:latin typeface="+mn-ea"/>
                </a:rPr>
                <a:t>icon</a:t>
              </a: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835" name="TextBox 834">
              <a:extLst>
                <a:ext uri="{FF2B5EF4-FFF2-40B4-BE49-F238E27FC236}">
                  <a16:creationId xmlns:a16="http://schemas.microsoft.com/office/drawing/2014/main" id="{7601F5E6-0E79-3851-34C5-8EA5A3EB1372}"/>
                </a:ext>
              </a:extLst>
            </p:cNvPr>
            <p:cNvSpPr txBox="1"/>
            <p:nvPr/>
          </p:nvSpPr>
          <p:spPr>
            <a:xfrm>
              <a:off x="6660371" y="4001171"/>
              <a:ext cx="1784412" cy="2308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세부메뉴명 </a:t>
              </a:r>
              <a:r>
                <a:rPr lang="en-US" altLang="ko-KR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/ </a:t>
              </a: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세부업무명</a:t>
              </a:r>
            </a:p>
          </p:txBody>
        </p:sp>
      </p:grpSp>
      <p:grpSp>
        <p:nvGrpSpPr>
          <p:cNvPr id="836" name="그룹 835">
            <a:extLst>
              <a:ext uri="{FF2B5EF4-FFF2-40B4-BE49-F238E27FC236}">
                <a16:creationId xmlns:a16="http://schemas.microsoft.com/office/drawing/2014/main" id="{95A78ECB-250A-9D43-5A7E-9CA799B4BBAE}"/>
              </a:ext>
            </a:extLst>
          </p:cNvPr>
          <p:cNvGrpSpPr/>
          <p:nvPr/>
        </p:nvGrpSpPr>
        <p:grpSpPr>
          <a:xfrm>
            <a:off x="3859439" y="4366248"/>
            <a:ext cx="2186522" cy="603270"/>
            <a:chOff x="6267139" y="2453226"/>
            <a:chExt cx="2186522" cy="603270"/>
          </a:xfrm>
        </p:grpSpPr>
        <p:sp>
          <p:nvSpPr>
            <p:cNvPr id="837" name="사각형: 둥근 모서리 836">
              <a:extLst>
                <a:ext uri="{FF2B5EF4-FFF2-40B4-BE49-F238E27FC236}">
                  <a16:creationId xmlns:a16="http://schemas.microsoft.com/office/drawing/2014/main" id="{23EA0414-02B4-FF63-172B-EB8602E35983}"/>
                </a:ext>
              </a:extLst>
            </p:cNvPr>
            <p:cNvSpPr/>
            <p:nvPr/>
          </p:nvSpPr>
          <p:spPr>
            <a:xfrm>
              <a:off x="6267139" y="2453226"/>
              <a:ext cx="2175525" cy="603270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838" name="TextBox 837">
              <a:extLst>
                <a:ext uri="{FF2B5EF4-FFF2-40B4-BE49-F238E27FC236}">
                  <a16:creationId xmlns:a16="http://schemas.microsoft.com/office/drawing/2014/main" id="{59A5E5B7-55DF-AE21-72DD-406F60BB3B5E}"/>
                </a:ext>
              </a:extLst>
            </p:cNvPr>
            <p:cNvSpPr txBox="1"/>
            <p:nvPr/>
          </p:nvSpPr>
          <p:spPr>
            <a:xfrm>
              <a:off x="6669249" y="2557037"/>
              <a:ext cx="1784412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700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모듈명</a:t>
              </a:r>
            </a:p>
          </p:txBody>
        </p:sp>
        <p:sp>
          <p:nvSpPr>
            <p:cNvPr id="839" name="사각형: 둥근 모서리 838">
              <a:extLst>
                <a:ext uri="{FF2B5EF4-FFF2-40B4-BE49-F238E27FC236}">
                  <a16:creationId xmlns:a16="http://schemas.microsoft.com/office/drawing/2014/main" id="{DE9CBB80-32EE-CD13-1EA6-2AAFF1384033}"/>
                </a:ext>
              </a:extLst>
            </p:cNvPr>
            <p:cNvSpPr/>
            <p:nvPr/>
          </p:nvSpPr>
          <p:spPr>
            <a:xfrm>
              <a:off x="6385934" y="2629974"/>
              <a:ext cx="254563" cy="246392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700" dirty="0">
                  <a:solidFill>
                    <a:schemeClr val="tx1"/>
                  </a:solidFill>
                  <a:latin typeface="+mn-ea"/>
                </a:rPr>
                <a:t>icon</a:t>
              </a: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840" name="TextBox 839">
              <a:extLst>
                <a:ext uri="{FF2B5EF4-FFF2-40B4-BE49-F238E27FC236}">
                  <a16:creationId xmlns:a16="http://schemas.microsoft.com/office/drawing/2014/main" id="{F72BC8F6-95A0-D9F6-846E-9ACF73BD08C6}"/>
                </a:ext>
              </a:extLst>
            </p:cNvPr>
            <p:cNvSpPr txBox="1"/>
            <p:nvPr/>
          </p:nvSpPr>
          <p:spPr>
            <a:xfrm>
              <a:off x="6660371" y="2729159"/>
              <a:ext cx="1784412" cy="2308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세부메뉴명 </a:t>
              </a:r>
              <a:r>
                <a:rPr lang="en-US" altLang="ko-KR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/ </a:t>
              </a: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세부업무명</a:t>
              </a:r>
            </a:p>
          </p:txBody>
        </p:sp>
      </p:grpSp>
      <p:grpSp>
        <p:nvGrpSpPr>
          <p:cNvPr id="841" name="그룹 840">
            <a:extLst>
              <a:ext uri="{FF2B5EF4-FFF2-40B4-BE49-F238E27FC236}">
                <a16:creationId xmlns:a16="http://schemas.microsoft.com/office/drawing/2014/main" id="{1C430D3A-5CA3-4186-AB6E-55FF4B199341}"/>
              </a:ext>
            </a:extLst>
          </p:cNvPr>
          <p:cNvGrpSpPr/>
          <p:nvPr/>
        </p:nvGrpSpPr>
        <p:grpSpPr>
          <a:xfrm>
            <a:off x="3859439" y="5004955"/>
            <a:ext cx="2186522" cy="603270"/>
            <a:chOff x="6267139" y="3093750"/>
            <a:chExt cx="2186522" cy="603270"/>
          </a:xfrm>
        </p:grpSpPr>
        <p:sp>
          <p:nvSpPr>
            <p:cNvPr id="842" name="사각형: 둥근 모서리 841">
              <a:extLst>
                <a:ext uri="{FF2B5EF4-FFF2-40B4-BE49-F238E27FC236}">
                  <a16:creationId xmlns:a16="http://schemas.microsoft.com/office/drawing/2014/main" id="{27EEBFF6-7932-F650-1F69-C7C245A30C0F}"/>
                </a:ext>
              </a:extLst>
            </p:cNvPr>
            <p:cNvSpPr/>
            <p:nvPr/>
          </p:nvSpPr>
          <p:spPr>
            <a:xfrm>
              <a:off x="6267139" y="3093750"/>
              <a:ext cx="2175525" cy="603270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843" name="TextBox 842">
              <a:extLst>
                <a:ext uri="{FF2B5EF4-FFF2-40B4-BE49-F238E27FC236}">
                  <a16:creationId xmlns:a16="http://schemas.microsoft.com/office/drawing/2014/main" id="{7A3150C7-2A43-742E-7269-7A7F8BF85A20}"/>
                </a:ext>
              </a:extLst>
            </p:cNvPr>
            <p:cNvSpPr txBox="1"/>
            <p:nvPr/>
          </p:nvSpPr>
          <p:spPr>
            <a:xfrm>
              <a:off x="6669249" y="3197561"/>
              <a:ext cx="1784412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700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모듈명</a:t>
              </a:r>
            </a:p>
          </p:txBody>
        </p:sp>
        <p:sp>
          <p:nvSpPr>
            <p:cNvPr id="844" name="사각형: 둥근 모서리 843">
              <a:extLst>
                <a:ext uri="{FF2B5EF4-FFF2-40B4-BE49-F238E27FC236}">
                  <a16:creationId xmlns:a16="http://schemas.microsoft.com/office/drawing/2014/main" id="{081DD411-0F7B-723A-7186-5E3E6BF5AAC0}"/>
                </a:ext>
              </a:extLst>
            </p:cNvPr>
            <p:cNvSpPr/>
            <p:nvPr/>
          </p:nvSpPr>
          <p:spPr>
            <a:xfrm>
              <a:off x="6385934" y="3270498"/>
              <a:ext cx="254563" cy="246392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700" dirty="0">
                  <a:solidFill>
                    <a:schemeClr val="tx1"/>
                  </a:solidFill>
                  <a:latin typeface="+mn-ea"/>
                </a:rPr>
                <a:t>icon</a:t>
              </a: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845" name="TextBox 844">
              <a:extLst>
                <a:ext uri="{FF2B5EF4-FFF2-40B4-BE49-F238E27FC236}">
                  <a16:creationId xmlns:a16="http://schemas.microsoft.com/office/drawing/2014/main" id="{FF409154-B4FF-0AE5-3344-32841A38D13D}"/>
                </a:ext>
              </a:extLst>
            </p:cNvPr>
            <p:cNvSpPr txBox="1"/>
            <p:nvPr/>
          </p:nvSpPr>
          <p:spPr>
            <a:xfrm>
              <a:off x="6660371" y="3369683"/>
              <a:ext cx="1784412" cy="2308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세부메뉴명 </a:t>
              </a:r>
              <a:r>
                <a:rPr lang="en-US" altLang="ko-KR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/ </a:t>
              </a: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세부업무명</a:t>
              </a:r>
            </a:p>
          </p:txBody>
        </p:sp>
      </p:grpSp>
      <p:grpSp>
        <p:nvGrpSpPr>
          <p:cNvPr id="846" name="그룹 845">
            <a:extLst>
              <a:ext uri="{FF2B5EF4-FFF2-40B4-BE49-F238E27FC236}">
                <a16:creationId xmlns:a16="http://schemas.microsoft.com/office/drawing/2014/main" id="{517A56B5-5426-5330-B8F2-618C60C24B00}"/>
              </a:ext>
            </a:extLst>
          </p:cNvPr>
          <p:cNvGrpSpPr/>
          <p:nvPr/>
        </p:nvGrpSpPr>
        <p:grpSpPr>
          <a:xfrm>
            <a:off x="3859439" y="5643662"/>
            <a:ext cx="2186522" cy="555116"/>
            <a:chOff x="6267139" y="3725238"/>
            <a:chExt cx="2186522" cy="603270"/>
          </a:xfrm>
        </p:grpSpPr>
        <p:sp>
          <p:nvSpPr>
            <p:cNvPr id="847" name="사각형: 둥근 모서리 846">
              <a:extLst>
                <a:ext uri="{FF2B5EF4-FFF2-40B4-BE49-F238E27FC236}">
                  <a16:creationId xmlns:a16="http://schemas.microsoft.com/office/drawing/2014/main" id="{185C032D-242B-E1C7-F78E-25070B43DF77}"/>
                </a:ext>
              </a:extLst>
            </p:cNvPr>
            <p:cNvSpPr/>
            <p:nvPr/>
          </p:nvSpPr>
          <p:spPr>
            <a:xfrm>
              <a:off x="6267139" y="3725238"/>
              <a:ext cx="2175525" cy="603270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848" name="TextBox 847">
              <a:extLst>
                <a:ext uri="{FF2B5EF4-FFF2-40B4-BE49-F238E27FC236}">
                  <a16:creationId xmlns:a16="http://schemas.microsoft.com/office/drawing/2014/main" id="{257C2536-BEEC-8A0D-29C4-376BE644B382}"/>
                </a:ext>
              </a:extLst>
            </p:cNvPr>
            <p:cNvSpPr txBox="1"/>
            <p:nvPr/>
          </p:nvSpPr>
          <p:spPr>
            <a:xfrm>
              <a:off x="6669249" y="3829049"/>
              <a:ext cx="1784412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700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모듈명</a:t>
              </a:r>
            </a:p>
          </p:txBody>
        </p:sp>
        <p:sp>
          <p:nvSpPr>
            <p:cNvPr id="849" name="사각형: 둥근 모서리 848">
              <a:extLst>
                <a:ext uri="{FF2B5EF4-FFF2-40B4-BE49-F238E27FC236}">
                  <a16:creationId xmlns:a16="http://schemas.microsoft.com/office/drawing/2014/main" id="{076FCBA4-E492-98BD-405A-52BBA1CDCECB}"/>
                </a:ext>
              </a:extLst>
            </p:cNvPr>
            <p:cNvSpPr/>
            <p:nvPr/>
          </p:nvSpPr>
          <p:spPr>
            <a:xfrm>
              <a:off x="6385934" y="3901986"/>
              <a:ext cx="254563" cy="246392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700" dirty="0">
                  <a:solidFill>
                    <a:schemeClr val="tx1"/>
                  </a:solidFill>
                  <a:latin typeface="+mn-ea"/>
                </a:rPr>
                <a:t>icon</a:t>
              </a: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850" name="TextBox 849">
              <a:extLst>
                <a:ext uri="{FF2B5EF4-FFF2-40B4-BE49-F238E27FC236}">
                  <a16:creationId xmlns:a16="http://schemas.microsoft.com/office/drawing/2014/main" id="{9B9384EA-C2FF-2A33-BA81-DFFBD9C41B60}"/>
                </a:ext>
              </a:extLst>
            </p:cNvPr>
            <p:cNvSpPr txBox="1"/>
            <p:nvPr/>
          </p:nvSpPr>
          <p:spPr>
            <a:xfrm>
              <a:off x="6660371" y="4001171"/>
              <a:ext cx="1784412" cy="250856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세부메뉴명 </a:t>
              </a:r>
              <a:r>
                <a:rPr lang="en-US" altLang="ko-KR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/ </a:t>
              </a: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세부업무명</a:t>
              </a:r>
            </a:p>
          </p:txBody>
        </p:sp>
      </p:grpSp>
      <p:sp>
        <p:nvSpPr>
          <p:cNvPr id="856" name="직사각형 855">
            <a:extLst>
              <a:ext uri="{FF2B5EF4-FFF2-40B4-BE49-F238E27FC236}">
                <a16:creationId xmlns:a16="http://schemas.microsoft.com/office/drawing/2014/main" id="{A7C197AA-C774-F6BC-CD58-2E3002D2DAAD}"/>
              </a:ext>
            </a:extLst>
          </p:cNvPr>
          <p:cNvSpPr/>
          <p:nvPr/>
        </p:nvSpPr>
        <p:spPr>
          <a:xfrm>
            <a:off x="3809159" y="5770233"/>
            <a:ext cx="2308194" cy="567414"/>
          </a:xfrm>
          <a:prstGeom prst="rect">
            <a:avLst/>
          </a:prstGeom>
          <a:gradFill>
            <a:gsLst>
              <a:gs pos="3600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162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877" name="사각형: 둥근 모서리 876">
            <a:extLst>
              <a:ext uri="{FF2B5EF4-FFF2-40B4-BE49-F238E27FC236}">
                <a16:creationId xmlns:a16="http://schemas.microsoft.com/office/drawing/2014/main" id="{2C8BEEF6-6C68-131D-88E4-07E9919D8DC3}"/>
              </a:ext>
            </a:extLst>
          </p:cNvPr>
          <p:cNvSpPr/>
          <p:nvPr/>
        </p:nvSpPr>
        <p:spPr>
          <a:xfrm>
            <a:off x="5483399" y="2249854"/>
            <a:ext cx="570577" cy="171683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883" name="그룹 882">
            <a:extLst>
              <a:ext uri="{FF2B5EF4-FFF2-40B4-BE49-F238E27FC236}">
                <a16:creationId xmlns:a16="http://schemas.microsoft.com/office/drawing/2014/main" id="{A4BC36BD-6A26-3F6F-A9C4-A3CCD238926C}"/>
              </a:ext>
            </a:extLst>
          </p:cNvPr>
          <p:cNvGrpSpPr/>
          <p:nvPr/>
        </p:nvGrpSpPr>
        <p:grpSpPr>
          <a:xfrm rot="5400000">
            <a:off x="4913051" y="3606106"/>
            <a:ext cx="2388317" cy="482"/>
            <a:chOff x="7572243" y="3997617"/>
            <a:chExt cx="2166701" cy="413"/>
          </a:xfrm>
        </p:grpSpPr>
        <p:cxnSp>
          <p:nvCxnSpPr>
            <p:cNvPr id="884" name="직선 연결선 170">
              <a:extLst>
                <a:ext uri="{FF2B5EF4-FFF2-40B4-BE49-F238E27FC236}">
                  <a16:creationId xmlns:a16="http://schemas.microsoft.com/office/drawing/2014/main" id="{08B2FD43-D489-4FFE-BB65-52404DC020E5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655594" y="2914266"/>
              <a:ext cx="0" cy="2166701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5" name="직선 연결선 171">
              <a:extLst>
                <a:ext uri="{FF2B5EF4-FFF2-40B4-BE49-F238E27FC236}">
                  <a16:creationId xmlns:a16="http://schemas.microsoft.com/office/drawing/2014/main" id="{9B13CB0A-D8CD-F443-F8C3-719A1EA15027}"/>
                </a:ext>
              </a:extLst>
            </p:cNvPr>
            <p:cNvCxnSpPr>
              <a:cxnSpLocks/>
            </p:cNvCxnSpPr>
            <p:nvPr/>
          </p:nvCxnSpPr>
          <p:spPr>
            <a:xfrm>
              <a:off x="7612587" y="3998029"/>
              <a:ext cx="911786" cy="1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86" name="그룹 885">
            <a:extLst>
              <a:ext uri="{FF2B5EF4-FFF2-40B4-BE49-F238E27FC236}">
                <a16:creationId xmlns:a16="http://schemas.microsoft.com/office/drawing/2014/main" id="{2CA12191-72F3-0549-97C9-2937680D5A2A}"/>
              </a:ext>
            </a:extLst>
          </p:cNvPr>
          <p:cNvGrpSpPr/>
          <p:nvPr/>
        </p:nvGrpSpPr>
        <p:grpSpPr>
          <a:xfrm>
            <a:off x="5947053" y="3219071"/>
            <a:ext cx="755156" cy="811677"/>
            <a:chOff x="3871661" y="2400202"/>
            <a:chExt cx="792549" cy="798645"/>
          </a:xfrm>
        </p:grpSpPr>
        <p:pic>
          <p:nvPicPr>
            <p:cNvPr id="887" name="그림 886">
              <a:extLst>
                <a:ext uri="{FF2B5EF4-FFF2-40B4-BE49-F238E27FC236}">
                  <a16:creationId xmlns:a16="http://schemas.microsoft.com/office/drawing/2014/main" id="{64527F4C-B8D5-6334-AEC8-F395FF847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71661" y="2400202"/>
              <a:ext cx="792549" cy="798645"/>
            </a:xfrm>
            <a:prstGeom prst="rect">
              <a:avLst/>
            </a:prstGeom>
          </p:spPr>
        </p:pic>
        <p:grpSp>
          <p:nvGrpSpPr>
            <p:cNvPr id="888" name="그룹 887">
              <a:extLst>
                <a:ext uri="{FF2B5EF4-FFF2-40B4-BE49-F238E27FC236}">
                  <a16:creationId xmlns:a16="http://schemas.microsoft.com/office/drawing/2014/main" id="{06B21ACC-6A44-BE7B-B8B7-5BF31B05EE66}"/>
                </a:ext>
              </a:extLst>
            </p:cNvPr>
            <p:cNvGrpSpPr/>
            <p:nvPr/>
          </p:nvGrpSpPr>
          <p:grpSpPr>
            <a:xfrm>
              <a:off x="3992230" y="2638939"/>
              <a:ext cx="63405" cy="261090"/>
              <a:chOff x="3244146" y="2587161"/>
              <a:chExt cx="63405" cy="261090"/>
            </a:xfrm>
          </p:grpSpPr>
          <p:cxnSp>
            <p:nvCxnSpPr>
              <p:cNvPr id="890" name="직선 화살표 연결선 889">
                <a:extLst>
                  <a:ext uri="{FF2B5EF4-FFF2-40B4-BE49-F238E27FC236}">
                    <a16:creationId xmlns:a16="http://schemas.microsoft.com/office/drawing/2014/main" id="{F60A9636-F531-225A-1E92-48B88D50451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44146" y="2587161"/>
                <a:ext cx="0" cy="237600"/>
              </a:xfrm>
              <a:prstGeom prst="straightConnector1">
                <a:avLst/>
              </a:prstGeom>
              <a:solidFill>
                <a:srgbClr val="5B9BD5">
                  <a:alpha val="60000"/>
                </a:srgbClr>
              </a:solidFill>
              <a:ln w="12700" cap="sq">
                <a:solidFill>
                  <a:srgbClr val="5B9BD5"/>
                </a:solidFill>
                <a:prstDash val="solid"/>
                <a:miter lim="800000"/>
                <a:headEnd type="none" w="med" len="med"/>
                <a:tailEnd type="arrow" w="sm" len="sm"/>
              </a:ln>
            </p:spPr>
          </p:cxnSp>
          <p:cxnSp>
            <p:nvCxnSpPr>
              <p:cNvPr id="891" name="직선 화살표 연결선 890">
                <a:extLst>
                  <a:ext uri="{FF2B5EF4-FFF2-40B4-BE49-F238E27FC236}">
                    <a16:creationId xmlns:a16="http://schemas.microsoft.com/office/drawing/2014/main" id="{6D061D63-5297-D979-4499-D5894C8A4B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07551" y="2610651"/>
                <a:ext cx="0" cy="237600"/>
              </a:xfrm>
              <a:prstGeom prst="straightConnector1">
                <a:avLst/>
              </a:prstGeom>
              <a:solidFill>
                <a:srgbClr val="5B9BD5">
                  <a:alpha val="60000"/>
                </a:srgbClr>
              </a:solidFill>
              <a:ln w="12700" cap="sq">
                <a:solidFill>
                  <a:srgbClr val="5B9BD5"/>
                </a:solidFill>
                <a:prstDash val="solid"/>
                <a:miter lim="800000"/>
                <a:headEnd type="none" w="med" len="med"/>
                <a:tailEnd type="arrow" w="sm" len="sm"/>
              </a:ln>
            </p:spPr>
          </p:cxnSp>
        </p:grpSp>
        <p:sp>
          <p:nvSpPr>
            <p:cNvPr id="889" name="TextBox 888">
              <a:extLst>
                <a:ext uri="{FF2B5EF4-FFF2-40B4-BE49-F238E27FC236}">
                  <a16:creationId xmlns:a16="http://schemas.microsoft.com/office/drawing/2014/main" id="{DA7AE779-C1AF-F7BB-8E02-30C6C7F60708}"/>
                </a:ext>
              </a:extLst>
            </p:cNvPr>
            <p:cNvSpPr txBox="1"/>
            <p:nvPr/>
          </p:nvSpPr>
          <p:spPr>
            <a:xfrm>
              <a:off x="4190619" y="2757739"/>
              <a:ext cx="340913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Scroll</a:t>
              </a:r>
              <a:endPara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1FE174A0-1E85-C400-985C-B7F13A096FCC}"/>
              </a:ext>
            </a:extLst>
          </p:cNvPr>
          <p:cNvGrpSpPr/>
          <p:nvPr/>
        </p:nvGrpSpPr>
        <p:grpSpPr>
          <a:xfrm>
            <a:off x="7256105" y="1886944"/>
            <a:ext cx="1547860" cy="270711"/>
            <a:chOff x="7256105" y="1868472"/>
            <a:chExt cx="1547860" cy="270711"/>
          </a:xfrm>
        </p:grpSpPr>
        <p:sp>
          <p:nvSpPr>
            <p:cNvPr id="799" name="TextBox 798">
              <a:extLst>
                <a:ext uri="{FF2B5EF4-FFF2-40B4-BE49-F238E27FC236}">
                  <a16:creationId xmlns:a16="http://schemas.microsoft.com/office/drawing/2014/main" id="{AF33464B-2180-8C82-D173-060D9CEE0020}"/>
                </a:ext>
              </a:extLst>
            </p:cNvPr>
            <p:cNvSpPr txBox="1"/>
            <p:nvPr/>
          </p:nvSpPr>
          <p:spPr>
            <a:xfrm>
              <a:off x="7256105" y="1868472"/>
              <a:ext cx="1547860" cy="26334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lnSpc>
                  <a:spcPct val="120000"/>
                </a:lnSpc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defRPr>
              </a:lvl1pPr>
            </a:lstStyle>
            <a:p>
              <a:r>
                <a:rPr lang="en-US" altLang="ko-KR" b="1" dirty="0">
                  <a:solidFill>
                    <a:srgbClr val="0070C0"/>
                  </a:solidFill>
                </a:rPr>
                <a:t>HOME</a:t>
              </a:r>
              <a:r>
                <a:rPr lang="en-US" altLang="ko-KR" dirty="0">
                  <a:solidFill>
                    <a:srgbClr val="0070C0"/>
                  </a:solidFill>
                </a:rPr>
                <a:t>:</a:t>
              </a:r>
              <a:r>
                <a:rPr lang="ko-KR" altLang="en-US" dirty="0">
                  <a:solidFill>
                    <a:srgbClr val="0070C0"/>
                  </a:solidFill>
                </a:rPr>
                <a:t> 강원랜드 로고</a:t>
              </a:r>
              <a:r>
                <a:rPr lang="en-US" altLang="ko-KR" dirty="0">
                  <a:solidFill>
                    <a:srgbClr val="0070C0"/>
                  </a:solidFill>
                </a:rPr>
                <a:t>, </a:t>
              </a:r>
              <a:r>
                <a:rPr lang="ko-KR" altLang="en-US" dirty="0">
                  <a:solidFill>
                    <a:srgbClr val="0070C0"/>
                  </a:solidFill>
                </a:rPr>
                <a:t>사용자부서</a:t>
              </a:r>
              <a:r>
                <a:rPr lang="en-US" altLang="ko-KR" dirty="0">
                  <a:solidFill>
                    <a:srgbClr val="0070C0"/>
                  </a:solidFill>
                </a:rPr>
                <a:t>/</a:t>
              </a:r>
              <a:r>
                <a:rPr lang="ko-KR" altLang="en-US" dirty="0">
                  <a:solidFill>
                    <a:srgbClr val="0070C0"/>
                  </a:solidFill>
                </a:rPr>
                <a:t>이름</a:t>
              </a:r>
              <a:endParaRPr lang="en-US" altLang="ko-KR" dirty="0">
                <a:solidFill>
                  <a:srgbClr val="0070C0"/>
                </a:solidFill>
              </a:endParaRPr>
            </a:p>
            <a:p>
              <a:r>
                <a:rPr lang="en-US" altLang="ko-KR" b="1" dirty="0">
                  <a:solidFill>
                    <a:srgbClr val="0070C0"/>
                  </a:solidFill>
                </a:rPr>
                <a:t>UTIITY</a:t>
              </a:r>
              <a:r>
                <a:rPr lang="en-US" altLang="ko-KR" dirty="0">
                  <a:solidFill>
                    <a:srgbClr val="0070C0"/>
                  </a:solidFill>
                </a:rPr>
                <a:t>: </a:t>
              </a:r>
              <a:r>
                <a:rPr lang="ko-KR" altLang="en-US" dirty="0">
                  <a:solidFill>
                    <a:srgbClr val="0070C0"/>
                  </a:solidFill>
                </a:rPr>
                <a:t>조직도</a:t>
              </a:r>
              <a:r>
                <a:rPr lang="en-US" altLang="ko-KR" dirty="0">
                  <a:solidFill>
                    <a:srgbClr val="0070C0"/>
                  </a:solidFill>
                </a:rPr>
                <a:t>, </a:t>
              </a:r>
              <a:r>
                <a:rPr lang="ko-KR" altLang="en-US" dirty="0">
                  <a:solidFill>
                    <a:srgbClr val="0070C0"/>
                  </a:solidFill>
                </a:rPr>
                <a:t>전체메뉴</a:t>
              </a:r>
              <a:r>
                <a:rPr lang="en-US" altLang="ko-KR" dirty="0">
                  <a:solidFill>
                    <a:srgbClr val="0070C0"/>
                  </a:solidFill>
                </a:rPr>
                <a:t>, ERP</a:t>
              </a:r>
              <a:r>
                <a:rPr lang="ko-KR" altLang="en-US" dirty="0">
                  <a:solidFill>
                    <a:srgbClr val="0070C0"/>
                  </a:solidFill>
                </a:rPr>
                <a:t>나가기</a:t>
              </a:r>
              <a:endParaRPr lang="en-US" altLang="ko-KR" b="1" dirty="0">
                <a:solidFill>
                  <a:srgbClr val="0070C0"/>
                </a:solidFill>
              </a:endParaRPr>
            </a:p>
          </p:txBody>
        </p:sp>
        <p:cxnSp>
          <p:nvCxnSpPr>
            <p:cNvPr id="897" name="직선 연결선 896">
              <a:extLst>
                <a:ext uri="{FF2B5EF4-FFF2-40B4-BE49-F238E27FC236}">
                  <a16:creationId xmlns:a16="http://schemas.microsoft.com/office/drawing/2014/main" id="{1338BA22-4AAA-103B-5CCB-39DF5E5F500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8273988" y="2139183"/>
              <a:ext cx="367112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A12E9D56-8440-4E29-C64C-604FA2F0E704}"/>
              </a:ext>
            </a:extLst>
          </p:cNvPr>
          <p:cNvGrpSpPr/>
          <p:nvPr/>
        </p:nvGrpSpPr>
        <p:grpSpPr>
          <a:xfrm>
            <a:off x="6463945" y="1634267"/>
            <a:ext cx="894551" cy="4567970"/>
            <a:chOff x="6463945" y="1634267"/>
            <a:chExt cx="894551" cy="4567970"/>
          </a:xfrm>
        </p:grpSpPr>
        <p:cxnSp>
          <p:nvCxnSpPr>
            <p:cNvPr id="785" name="직선 연결선 93">
              <a:extLst>
                <a:ext uri="{FF2B5EF4-FFF2-40B4-BE49-F238E27FC236}">
                  <a16:creationId xmlns:a16="http://schemas.microsoft.com/office/drawing/2014/main" id="{2D32D307-CBC6-C306-155D-02CF281F29D2}"/>
                </a:ext>
              </a:extLst>
            </p:cNvPr>
            <p:cNvCxnSpPr/>
            <p:nvPr/>
          </p:nvCxnSpPr>
          <p:spPr bwMode="auto">
            <a:xfrm>
              <a:off x="6564151" y="1852459"/>
              <a:ext cx="228622" cy="0"/>
            </a:xfrm>
            <a:prstGeom prst="line">
              <a:avLst/>
            </a:prstGeom>
            <a:noFill/>
            <a:ln w="3175" cap="flat" cmpd="sng" algn="ctr">
              <a:solidFill>
                <a:srgbClr val="FF0000"/>
              </a:solidFill>
              <a:prstDash val="dash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786" name="직선 연결선 94">
              <a:extLst>
                <a:ext uri="{FF2B5EF4-FFF2-40B4-BE49-F238E27FC236}">
                  <a16:creationId xmlns:a16="http://schemas.microsoft.com/office/drawing/2014/main" id="{387E8245-F082-2ADB-CB38-CD333BC47B5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678461" y="1887971"/>
              <a:ext cx="0" cy="4314266"/>
            </a:xfrm>
            <a:prstGeom prst="line">
              <a:avLst/>
            </a:prstGeom>
            <a:noFill/>
            <a:ln w="3175" cap="flat" cmpd="sng" algn="ctr">
              <a:solidFill>
                <a:schemeClr val="accent6"/>
              </a:solidFill>
              <a:prstDash val="dash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787" name="직선 연결선 95">
              <a:extLst>
                <a:ext uri="{FF2B5EF4-FFF2-40B4-BE49-F238E27FC236}">
                  <a16:creationId xmlns:a16="http://schemas.microsoft.com/office/drawing/2014/main" id="{0C7916DC-214F-0B7E-E3B2-17572D2DC2B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564151" y="2216121"/>
              <a:ext cx="416713" cy="0"/>
            </a:xfrm>
            <a:prstGeom prst="line">
              <a:avLst/>
            </a:prstGeom>
            <a:noFill/>
            <a:ln w="3175" cap="flat" cmpd="sng" algn="ctr">
              <a:solidFill>
                <a:srgbClr val="FF0000"/>
              </a:solidFill>
              <a:prstDash val="dash"/>
              <a:miter lim="800000"/>
              <a:headEnd type="none" w="med" len="med"/>
              <a:tailEnd type="none" w="med" len="med"/>
            </a:ln>
            <a:effectLst/>
          </p:spPr>
        </p:cxnSp>
        <p:sp>
          <p:nvSpPr>
            <p:cNvPr id="788" name="TextBox 787">
              <a:extLst>
                <a:ext uri="{FF2B5EF4-FFF2-40B4-BE49-F238E27FC236}">
                  <a16:creationId xmlns:a16="http://schemas.microsoft.com/office/drawing/2014/main" id="{19A55645-6183-15D9-E4FA-2DD5FF7FC679}"/>
                </a:ext>
              </a:extLst>
            </p:cNvPr>
            <p:cNvSpPr txBox="1"/>
            <p:nvPr/>
          </p:nvSpPr>
          <p:spPr>
            <a:xfrm>
              <a:off x="6587140" y="1654942"/>
              <a:ext cx="571499" cy="19581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>
              <a:defPPr>
                <a:defRPr lang="en-US"/>
              </a:defPPr>
              <a:lvl1pPr marL="171450" indent="-171450">
                <a:buFontTx/>
                <a:buChar char="-"/>
                <a:defRPr kumimoji="1" sz="80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+mj-ea"/>
                  <a:ea typeface="+mj-ea"/>
                </a:defRPr>
              </a:lvl1pPr>
            </a:lstStyle>
            <a:p>
              <a:pPr marL="0" indent="0">
                <a:buNone/>
              </a:pPr>
              <a:r>
                <a:rPr lang="ko-KR" altLang="en-US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인디케이터</a:t>
              </a:r>
            </a:p>
          </p:txBody>
        </p:sp>
        <p:sp>
          <p:nvSpPr>
            <p:cNvPr id="790" name="TextBox 789">
              <a:extLst>
                <a:ext uri="{FF2B5EF4-FFF2-40B4-BE49-F238E27FC236}">
                  <a16:creationId xmlns:a16="http://schemas.microsoft.com/office/drawing/2014/main" id="{A328B2D3-2981-682A-4B9F-CDA66FA0E165}"/>
                </a:ext>
              </a:extLst>
            </p:cNvPr>
            <p:cNvSpPr txBox="1"/>
            <p:nvPr/>
          </p:nvSpPr>
          <p:spPr>
            <a:xfrm>
              <a:off x="6786997" y="1948165"/>
              <a:ext cx="571499" cy="195814"/>
            </a:xfrm>
            <a:prstGeom prst="rect">
              <a:avLst/>
            </a:prstGeom>
            <a:noFill/>
          </p:spPr>
          <p:txBody>
            <a:bodyPr wrap="square" lIns="36000" tIns="36000" rIns="36000" bIns="36000" rtlCol="0">
              <a:spAutoFit/>
            </a:bodyPr>
            <a:lstStyle>
              <a:defPPr>
                <a:defRPr lang="en-US"/>
              </a:defPPr>
              <a:lvl1pPr marL="171450" indent="-171450">
                <a:buFontTx/>
                <a:buChar char="-"/>
                <a:defRPr kumimoji="1" sz="80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+mj-ea"/>
                  <a:ea typeface="+mj-ea"/>
                </a:defRPr>
              </a:lvl1pPr>
            </a:lstStyle>
            <a:p>
              <a:pPr marL="0" indent="0">
                <a:buNone/>
              </a:pPr>
              <a:r>
                <a:rPr lang="en-US" altLang="ko-KR" b="1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TOP </a:t>
              </a:r>
              <a:endParaRPr lang="ko-KR" altLang="en-US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cxnSp>
          <p:nvCxnSpPr>
            <p:cNvPr id="791" name="직선 연결선 105">
              <a:extLst>
                <a:ext uri="{FF2B5EF4-FFF2-40B4-BE49-F238E27FC236}">
                  <a16:creationId xmlns:a16="http://schemas.microsoft.com/office/drawing/2014/main" id="{18071874-0EE8-2FFB-A3AA-A16BB51F36E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463945" y="6202237"/>
              <a:ext cx="780119" cy="0"/>
            </a:xfrm>
            <a:prstGeom prst="line">
              <a:avLst/>
            </a:prstGeom>
            <a:noFill/>
            <a:ln w="3175" cap="flat" cmpd="sng" algn="ctr">
              <a:solidFill>
                <a:schemeClr val="accent6"/>
              </a:solidFill>
              <a:prstDash val="dash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792" name="직선 연결선 106">
              <a:extLst>
                <a:ext uri="{FF2B5EF4-FFF2-40B4-BE49-F238E27FC236}">
                  <a16:creationId xmlns:a16="http://schemas.microsoft.com/office/drawing/2014/main" id="{274E7495-636D-BAE7-8E0C-939FF39CB91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463945" y="1634267"/>
              <a:ext cx="616973" cy="0"/>
            </a:xfrm>
            <a:prstGeom prst="line">
              <a:avLst/>
            </a:prstGeom>
            <a:noFill/>
            <a:ln w="3175" cap="flat" cmpd="sng" algn="ctr">
              <a:solidFill>
                <a:srgbClr val="FF0000"/>
              </a:solidFill>
              <a:prstDash val="dash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797" name="직선 화살표 연결선 796">
              <a:extLst>
                <a:ext uri="{FF2B5EF4-FFF2-40B4-BE49-F238E27FC236}">
                  <a16:creationId xmlns:a16="http://schemas.microsoft.com/office/drawing/2014/main" id="{8573AFBA-F371-636D-0E34-F96DDDDBDD02}"/>
                </a:ext>
              </a:extLst>
            </p:cNvPr>
            <p:cNvCxnSpPr>
              <a:cxnSpLocks/>
            </p:cNvCxnSpPr>
            <p:nvPr/>
          </p:nvCxnSpPr>
          <p:spPr>
            <a:xfrm>
              <a:off x="6825201" y="2291211"/>
              <a:ext cx="0" cy="3911026"/>
            </a:xfrm>
            <a:prstGeom prst="straightConnector1">
              <a:avLst/>
            </a:prstGeom>
            <a:noFill/>
            <a:ln w="3175" cap="flat" cmpd="sng" algn="ctr">
              <a:solidFill>
                <a:srgbClr val="FF0000"/>
              </a:solidFill>
              <a:prstDash val="dash"/>
              <a:miter lim="800000"/>
              <a:headEnd type="triangle" w="med" len="med"/>
              <a:tailEnd type="triangle" w="med" len="med"/>
            </a:ln>
            <a:effectLst/>
          </p:spPr>
        </p:cxn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497A8325-13A2-B130-4325-7005D367095A}"/>
              </a:ext>
            </a:extLst>
          </p:cNvPr>
          <p:cNvGrpSpPr/>
          <p:nvPr/>
        </p:nvGrpSpPr>
        <p:grpSpPr>
          <a:xfrm>
            <a:off x="7009009" y="3914584"/>
            <a:ext cx="1432516" cy="401841"/>
            <a:chOff x="7009009" y="3914584"/>
            <a:chExt cx="1432516" cy="401841"/>
          </a:xfrm>
        </p:grpSpPr>
        <p:sp>
          <p:nvSpPr>
            <p:cNvPr id="798" name="TextBox 797">
              <a:extLst>
                <a:ext uri="{FF2B5EF4-FFF2-40B4-BE49-F238E27FC236}">
                  <a16:creationId xmlns:a16="http://schemas.microsoft.com/office/drawing/2014/main" id="{1039388B-92B5-F0BE-0801-49C06A950363}"/>
                </a:ext>
              </a:extLst>
            </p:cNvPr>
            <p:cNvSpPr txBox="1"/>
            <p:nvPr/>
          </p:nvSpPr>
          <p:spPr>
            <a:xfrm>
              <a:off x="7010364" y="3914584"/>
              <a:ext cx="1431161" cy="40184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kumimoji="1" lang="ko-KR" altLang="en-US" sz="75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타임라인 영역</a:t>
              </a:r>
            </a:p>
            <a:p>
              <a:pPr algn="l">
                <a:lnSpc>
                  <a:spcPct val="120000"/>
                </a:lnSpc>
              </a:pPr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업무 메뉴 단위로 타임라인에 표시됨</a:t>
              </a:r>
              <a:b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</a:br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세로 스크롤 제공</a:t>
              </a:r>
              <a:endParaRPr kumimoji="1" lang="en-US" altLang="ko-KR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cxnSp>
          <p:nvCxnSpPr>
            <p:cNvPr id="899" name="직선 연결선 898">
              <a:extLst>
                <a:ext uri="{FF2B5EF4-FFF2-40B4-BE49-F238E27FC236}">
                  <a16:creationId xmlns:a16="http://schemas.microsoft.com/office/drawing/2014/main" id="{92BD5056-1783-1893-2997-739F7D219EA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009009" y="4048504"/>
              <a:ext cx="563643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6966790-47B4-7077-FB91-53F6E1C4F85F}"/>
              </a:ext>
            </a:extLst>
          </p:cNvPr>
          <p:cNvSpPr txBox="1"/>
          <p:nvPr/>
        </p:nvSpPr>
        <p:spPr>
          <a:xfrm>
            <a:off x="3834923" y="2089326"/>
            <a:ext cx="1145219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b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ERP</a:t>
            </a:r>
            <a:r>
              <a:rPr lang="ko-KR" altLang="en-US" sz="500" b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팀 홍길동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223FD2-1E67-CC11-7A21-8ECA6829EE01}"/>
              </a:ext>
            </a:extLst>
          </p:cNvPr>
          <p:cNvSpPr txBox="1"/>
          <p:nvPr/>
        </p:nvSpPr>
        <p:spPr>
          <a:xfrm>
            <a:off x="452437" y="1202439"/>
            <a:ext cx="2050015" cy="2573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3.2.2 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메인 화면 </a:t>
            </a:r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타임라인형</a:t>
            </a:r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grpSp>
        <p:nvGrpSpPr>
          <p:cNvPr id="912" name="그룹 911">
            <a:extLst>
              <a:ext uri="{FF2B5EF4-FFF2-40B4-BE49-F238E27FC236}">
                <a16:creationId xmlns:a16="http://schemas.microsoft.com/office/drawing/2014/main" id="{EA5E79E0-31E8-2E76-EECD-AD4DA0EE6238}"/>
              </a:ext>
            </a:extLst>
          </p:cNvPr>
          <p:cNvGrpSpPr/>
          <p:nvPr/>
        </p:nvGrpSpPr>
        <p:grpSpPr>
          <a:xfrm>
            <a:off x="5483400" y="1926855"/>
            <a:ext cx="508124" cy="230832"/>
            <a:chOff x="5483400" y="1926855"/>
            <a:chExt cx="508124" cy="23083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60D7050-515A-3CF5-F1F0-C354D3706537}"/>
                </a:ext>
              </a:extLst>
            </p:cNvPr>
            <p:cNvSpPr txBox="1"/>
            <p:nvPr/>
          </p:nvSpPr>
          <p:spPr>
            <a:xfrm>
              <a:off x="5568758" y="1926855"/>
              <a:ext cx="325730" cy="2308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3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■ ■ ■</a:t>
              </a:r>
              <a:endParaRPr lang="en-US" altLang="ko-KR" sz="3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l">
                <a:buClrTx/>
              </a:pPr>
              <a:r>
                <a:rPr lang="ko-KR" altLang="en-US" sz="3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■ ■ ■</a:t>
              </a:r>
              <a:endParaRPr lang="en-US" altLang="ko-KR" sz="3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l">
                <a:buClrTx/>
              </a:pPr>
              <a:r>
                <a:rPr lang="ko-KR" altLang="en-US" sz="3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■ ■ ■</a:t>
              </a:r>
              <a:endParaRPr lang="ko-KR" altLang="en-US" sz="300" b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4" name="Exit">
              <a:extLst>
                <a:ext uri="{FF2B5EF4-FFF2-40B4-BE49-F238E27FC236}">
                  <a16:creationId xmlns:a16="http://schemas.microsoft.com/office/drawing/2014/main" id="{1F33147B-29FE-B430-D3B5-36C4EB715147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856586" y="1979899"/>
              <a:ext cx="134938" cy="126630"/>
            </a:xfrm>
            <a:custGeom>
              <a:avLst/>
              <a:gdLst>
                <a:gd name="T0" fmla="*/ 163 w 1167"/>
                <a:gd name="T1" fmla="*/ 0 h 1411"/>
                <a:gd name="T2" fmla="*/ 0 w 1167"/>
                <a:gd name="T3" fmla="*/ 163 h 1411"/>
                <a:gd name="T4" fmla="*/ 0 w 1167"/>
                <a:gd name="T5" fmla="*/ 1248 h 1411"/>
                <a:gd name="T6" fmla="*/ 163 w 1167"/>
                <a:gd name="T7" fmla="*/ 1411 h 1411"/>
                <a:gd name="T8" fmla="*/ 923 w 1167"/>
                <a:gd name="T9" fmla="*/ 1411 h 1411"/>
                <a:gd name="T10" fmla="*/ 1085 w 1167"/>
                <a:gd name="T11" fmla="*/ 1248 h 1411"/>
                <a:gd name="T12" fmla="*/ 1085 w 1167"/>
                <a:gd name="T13" fmla="*/ 967 h 1411"/>
                <a:gd name="T14" fmla="*/ 977 w 1167"/>
                <a:gd name="T15" fmla="*/ 1062 h 1411"/>
                <a:gd name="T16" fmla="*/ 977 w 1167"/>
                <a:gd name="T17" fmla="*/ 1248 h 1411"/>
                <a:gd name="T18" fmla="*/ 923 w 1167"/>
                <a:gd name="T19" fmla="*/ 1303 h 1411"/>
                <a:gd name="T20" fmla="*/ 163 w 1167"/>
                <a:gd name="T21" fmla="*/ 1303 h 1411"/>
                <a:gd name="T22" fmla="*/ 109 w 1167"/>
                <a:gd name="T23" fmla="*/ 1248 h 1411"/>
                <a:gd name="T24" fmla="*/ 109 w 1167"/>
                <a:gd name="T25" fmla="*/ 163 h 1411"/>
                <a:gd name="T26" fmla="*/ 163 w 1167"/>
                <a:gd name="T27" fmla="*/ 109 h 1411"/>
                <a:gd name="T28" fmla="*/ 923 w 1167"/>
                <a:gd name="T29" fmla="*/ 109 h 1411"/>
                <a:gd name="T30" fmla="*/ 977 w 1167"/>
                <a:gd name="T31" fmla="*/ 163 h 1411"/>
                <a:gd name="T32" fmla="*/ 977 w 1167"/>
                <a:gd name="T33" fmla="*/ 351 h 1411"/>
                <a:gd name="T34" fmla="*/ 1085 w 1167"/>
                <a:gd name="T35" fmla="*/ 444 h 1411"/>
                <a:gd name="T36" fmla="*/ 1085 w 1167"/>
                <a:gd name="T37" fmla="*/ 163 h 1411"/>
                <a:gd name="T38" fmla="*/ 923 w 1167"/>
                <a:gd name="T39" fmla="*/ 0 h 1411"/>
                <a:gd name="T40" fmla="*/ 163 w 1167"/>
                <a:gd name="T41" fmla="*/ 0 h 1411"/>
                <a:gd name="T42" fmla="*/ 751 w 1167"/>
                <a:gd name="T43" fmla="*/ 351 h 1411"/>
                <a:gd name="T44" fmla="*/ 706 w 1167"/>
                <a:gd name="T45" fmla="*/ 405 h 1411"/>
                <a:gd name="T46" fmla="*/ 706 w 1167"/>
                <a:gd name="T47" fmla="*/ 543 h 1411"/>
                <a:gd name="T48" fmla="*/ 380 w 1167"/>
                <a:gd name="T49" fmla="*/ 543 h 1411"/>
                <a:gd name="T50" fmla="*/ 326 w 1167"/>
                <a:gd name="T51" fmla="*/ 597 h 1411"/>
                <a:gd name="T52" fmla="*/ 326 w 1167"/>
                <a:gd name="T53" fmla="*/ 814 h 1411"/>
                <a:gd name="T54" fmla="*/ 380 w 1167"/>
                <a:gd name="T55" fmla="*/ 869 h 1411"/>
                <a:gd name="T56" fmla="*/ 706 w 1167"/>
                <a:gd name="T57" fmla="*/ 869 h 1411"/>
                <a:gd name="T58" fmla="*/ 706 w 1167"/>
                <a:gd name="T59" fmla="*/ 1004 h 1411"/>
                <a:gd name="T60" fmla="*/ 760 w 1167"/>
                <a:gd name="T61" fmla="*/ 1058 h 1411"/>
                <a:gd name="T62" fmla="*/ 1167 w 1167"/>
                <a:gd name="T63" fmla="*/ 706 h 1411"/>
                <a:gd name="T64" fmla="*/ 760 w 1167"/>
                <a:gd name="T65" fmla="*/ 353 h 1411"/>
                <a:gd name="T66" fmla="*/ 751 w 1167"/>
                <a:gd name="T67" fmla="*/ 351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67" h="1411">
                  <a:moveTo>
                    <a:pt x="163" y="0"/>
                  </a:moveTo>
                  <a:cubicBezTo>
                    <a:pt x="73" y="0"/>
                    <a:pt x="0" y="73"/>
                    <a:pt x="0" y="163"/>
                  </a:cubicBezTo>
                  <a:lnTo>
                    <a:pt x="0" y="1248"/>
                  </a:lnTo>
                  <a:cubicBezTo>
                    <a:pt x="0" y="1338"/>
                    <a:pt x="73" y="1411"/>
                    <a:pt x="163" y="1411"/>
                  </a:cubicBezTo>
                  <a:lnTo>
                    <a:pt x="923" y="1411"/>
                  </a:lnTo>
                  <a:cubicBezTo>
                    <a:pt x="1013" y="1411"/>
                    <a:pt x="1085" y="1338"/>
                    <a:pt x="1085" y="1248"/>
                  </a:cubicBezTo>
                  <a:lnTo>
                    <a:pt x="1085" y="967"/>
                  </a:lnTo>
                  <a:lnTo>
                    <a:pt x="977" y="1062"/>
                  </a:lnTo>
                  <a:lnTo>
                    <a:pt x="977" y="1248"/>
                  </a:lnTo>
                  <a:cubicBezTo>
                    <a:pt x="977" y="1278"/>
                    <a:pt x="953" y="1303"/>
                    <a:pt x="923" y="1303"/>
                  </a:cubicBezTo>
                  <a:lnTo>
                    <a:pt x="163" y="1303"/>
                  </a:lnTo>
                  <a:cubicBezTo>
                    <a:pt x="133" y="1303"/>
                    <a:pt x="109" y="1278"/>
                    <a:pt x="109" y="1248"/>
                  </a:cubicBezTo>
                  <a:lnTo>
                    <a:pt x="109" y="163"/>
                  </a:lnTo>
                  <a:cubicBezTo>
                    <a:pt x="109" y="133"/>
                    <a:pt x="133" y="109"/>
                    <a:pt x="163" y="109"/>
                  </a:cubicBezTo>
                  <a:lnTo>
                    <a:pt x="923" y="109"/>
                  </a:lnTo>
                  <a:cubicBezTo>
                    <a:pt x="953" y="109"/>
                    <a:pt x="977" y="133"/>
                    <a:pt x="977" y="163"/>
                  </a:cubicBezTo>
                  <a:lnTo>
                    <a:pt x="977" y="351"/>
                  </a:lnTo>
                  <a:lnTo>
                    <a:pt x="1085" y="444"/>
                  </a:lnTo>
                  <a:lnTo>
                    <a:pt x="1085" y="163"/>
                  </a:lnTo>
                  <a:cubicBezTo>
                    <a:pt x="1085" y="73"/>
                    <a:pt x="1013" y="0"/>
                    <a:pt x="923" y="0"/>
                  </a:cubicBezTo>
                  <a:lnTo>
                    <a:pt x="163" y="0"/>
                  </a:lnTo>
                  <a:close/>
                  <a:moveTo>
                    <a:pt x="751" y="351"/>
                  </a:moveTo>
                  <a:cubicBezTo>
                    <a:pt x="736" y="349"/>
                    <a:pt x="706" y="351"/>
                    <a:pt x="706" y="405"/>
                  </a:cubicBezTo>
                  <a:lnTo>
                    <a:pt x="706" y="543"/>
                  </a:lnTo>
                  <a:lnTo>
                    <a:pt x="380" y="543"/>
                  </a:lnTo>
                  <a:cubicBezTo>
                    <a:pt x="350" y="543"/>
                    <a:pt x="326" y="567"/>
                    <a:pt x="326" y="597"/>
                  </a:cubicBezTo>
                  <a:lnTo>
                    <a:pt x="326" y="814"/>
                  </a:lnTo>
                  <a:cubicBezTo>
                    <a:pt x="326" y="844"/>
                    <a:pt x="350" y="869"/>
                    <a:pt x="380" y="869"/>
                  </a:cubicBezTo>
                  <a:lnTo>
                    <a:pt x="706" y="869"/>
                  </a:lnTo>
                  <a:lnTo>
                    <a:pt x="706" y="1004"/>
                  </a:lnTo>
                  <a:cubicBezTo>
                    <a:pt x="706" y="1074"/>
                    <a:pt x="760" y="1058"/>
                    <a:pt x="760" y="1058"/>
                  </a:cubicBezTo>
                  <a:lnTo>
                    <a:pt x="1167" y="706"/>
                  </a:lnTo>
                  <a:lnTo>
                    <a:pt x="760" y="353"/>
                  </a:lnTo>
                  <a:cubicBezTo>
                    <a:pt x="760" y="353"/>
                    <a:pt x="756" y="352"/>
                    <a:pt x="751" y="35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5" name="Flow Chart">
              <a:extLst>
                <a:ext uri="{FF2B5EF4-FFF2-40B4-BE49-F238E27FC236}">
                  <a16:creationId xmlns:a16="http://schemas.microsoft.com/office/drawing/2014/main" id="{E7068E40-8DAB-B524-9206-CDDC39EAE49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483400" y="1986716"/>
              <a:ext cx="119812" cy="119812"/>
            </a:xfrm>
            <a:custGeom>
              <a:avLst/>
              <a:gdLst>
                <a:gd name="T0" fmla="*/ 489 w 1411"/>
                <a:gd name="T1" fmla="*/ 0 h 1411"/>
                <a:gd name="T2" fmla="*/ 434 w 1411"/>
                <a:gd name="T3" fmla="*/ 54 h 1411"/>
                <a:gd name="T4" fmla="*/ 434 w 1411"/>
                <a:gd name="T5" fmla="*/ 380 h 1411"/>
                <a:gd name="T6" fmla="*/ 489 w 1411"/>
                <a:gd name="T7" fmla="*/ 434 h 1411"/>
                <a:gd name="T8" fmla="*/ 651 w 1411"/>
                <a:gd name="T9" fmla="*/ 434 h 1411"/>
                <a:gd name="T10" fmla="*/ 651 w 1411"/>
                <a:gd name="T11" fmla="*/ 651 h 1411"/>
                <a:gd name="T12" fmla="*/ 173 w 1411"/>
                <a:gd name="T13" fmla="*/ 651 h 1411"/>
                <a:gd name="T14" fmla="*/ 109 w 1411"/>
                <a:gd name="T15" fmla="*/ 731 h 1411"/>
                <a:gd name="T16" fmla="*/ 109 w 1411"/>
                <a:gd name="T17" fmla="*/ 1085 h 1411"/>
                <a:gd name="T18" fmla="*/ 54 w 1411"/>
                <a:gd name="T19" fmla="*/ 1085 h 1411"/>
                <a:gd name="T20" fmla="*/ 0 w 1411"/>
                <a:gd name="T21" fmla="*/ 1140 h 1411"/>
                <a:gd name="T22" fmla="*/ 0 w 1411"/>
                <a:gd name="T23" fmla="*/ 1357 h 1411"/>
                <a:gd name="T24" fmla="*/ 54 w 1411"/>
                <a:gd name="T25" fmla="*/ 1411 h 1411"/>
                <a:gd name="T26" fmla="*/ 326 w 1411"/>
                <a:gd name="T27" fmla="*/ 1411 h 1411"/>
                <a:gd name="T28" fmla="*/ 380 w 1411"/>
                <a:gd name="T29" fmla="*/ 1357 h 1411"/>
                <a:gd name="T30" fmla="*/ 380 w 1411"/>
                <a:gd name="T31" fmla="*/ 1140 h 1411"/>
                <a:gd name="T32" fmla="*/ 326 w 1411"/>
                <a:gd name="T33" fmla="*/ 1085 h 1411"/>
                <a:gd name="T34" fmla="*/ 217 w 1411"/>
                <a:gd name="T35" fmla="*/ 1085 h 1411"/>
                <a:gd name="T36" fmla="*/ 217 w 1411"/>
                <a:gd name="T37" fmla="*/ 760 h 1411"/>
                <a:gd name="T38" fmla="*/ 651 w 1411"/>
                <a:gd name="T39" fmla="*/ 760 h 1411"/>
                <a:gd name="T40" fmla="*/ 651 w 1411"/>
                <a:gd name="T41" fmla="*/ 1085 h 1411"/>
                <a:gd name="T42" fmla="*/ 543 w 1411"/>
                <a:gd name="T43" fmla="*/ 1085 h 1411"/>
                <a:gd name="T44" fmla="*/ 489 w 1411"/>
                <a:gd name="T45" fmla="*/ 1140 h 1411"/>
                <a:gd name="T46" fmla="*/ 489 w 1411"/>
                <a:gd name="T47" fmla="*/ 1357 h 1411"/>
                <a:gd name="T48" fmla="*/ 543 w 1411"/>
                <a:gd name="T49" fmla="*/ 1411 h 1411"/>
                <a:gd name="T50" fmla="*/ 868 w 1411"/>
                <a:gd name="T51" fmla="*/ 1411 h 1411"/>
                <a:gd name="T52" fmla="*/ 923 w 1411"/>
                <a:gd name="T53" fmla="*/ 1357 h 1411"/>
                <a:gd name="T54" fmla="*/ 923 w 1411"/>
                <a:gd name="T55" fmla="*/ 1140 h 1411"/>
                <a:gd name="T56" fmla="*/ 868 w 1411"/>
                <a:gd name="T57" fmla="*/ 1085 h 1411"/>
                <a:gd name="T58" fmla="*/ 760 w 1411"/>
                <a:gd name="T59" fmla="*/ 1085 h 1411"/>
                <a:gd name="T60" fmla="*/ 760 w 1411"/>
                <a:gd name="T61" fmla="*/ 760 h 1411"/>
                <a:gd name="T62" fmla="*/ 1194 w 1411"/>
                <a:gd name="T63" fmla="*/ 760 h 1411"/>
                <a:gd name="T64" fmla="*/ 1194 w 1411"/>
                <a:gd name="T65" fmla="*/ 1085 h 1411"/>
                <a:gd name="T66" fmla="*/ 1086 w 1411"/>
                <a:gd name="T67" fmla="*/ 1085 h 1411"/>
                <a:gd name="T68" fmla="*/ 1031 w 1411"/>
                <a:gd name="T69" fmla="*/ 1140 h 1411"/>
                <a:gd name="T70" fmla="*/ 1031 w 1411"/>
                <a:gd name="T71" fmla="*/ 1357 h 1411"/>
                <a:gd name="T72" fmla="*/ 1086 w 1411"/>
                <a:gd name="T73" fmla="*/ 1411 h 1411"/>
                <a:gd name="T74" fmla="*/ 1357 w 1411"/>
                <a:gd name="T75" fmla="*/ 1411 h 1411"/>
                <a:gd name="T76" fmla="*/ 1411 w 1411"/>
                <a:gd name="T77" fmla="*/ 1357 h 1411"/>
                <a:gd name="T78" fmla="*/ 1411 w 1411"/>
                <a:gd name="T79" fmla="*/ 1140 h 1411"/>
                <a:gd name="T80" fmla="*/ 1357 w 1411"/>
                <a:gd name="T81" fmla="*/ 1085 h 1411"/>
                <a:gd name="T82" fmla="*/ 1303 w 1411"/>
                <a:gd name="T83" fmla="*/ 1085 h 1411"/>
                <a:gd name="T84" fmla="*/ 1303 w 1411"/>
                <a:gd name="T85" fmla="*/ 716 h 1411"/>
                <a:gd name="T86" fmla="*/ 1243 w 1411"/>
                <a:gd name="T87" fmla="*/ 651 h 1411"/>
                <a:gd name="T88" fmla="*/ 760 w 1411"/>
                <a:gd name="T89" fmla="*/ 651 h 1411"/>
                <a:gd name="T90" fmla="*/ 760 w 1411"/>
                <a:gd name="T91" fmla="*/ 434 h 1411"/>
                <a:gd name="T92" fmla="*/ 923 w 1411"/>
                <a:gd name="T93" fmla="*/ 434 h 1411"/>
                <a:gd name="T94" fmla="*/ 977 w 1411"/>
                <a:gd name="T95" fmla="*/ 380 h 1411"/>
                <a:gd name="T96" fmla="*/ 977 w 1411"/>
                <a:gd name="T97" fmla="*/ 54 h 1411"/>
                <a:gd name="T98" fmla="*/ 923 w 1411"/>
                <a:gd name="T99" fmla="*/ 0 h 1411"/>
                <a:gd name="T100" fmla="*/ 489 w 1411"/>
                <a:gd name="T101" fmla="*/ 0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411" h="1411">
                  <a:moveTo>
                    <a:pt x="489" y="0"/>
                  </a:moveTo>
                  <a:cubicBezTo>
                    <a:pt x="456" y="0"/>
                    <a:pt x="434" y="22"/>
                    <a:pt x="434" y="54"/>
                  </a:cubicBezTo>
                  <a:lnTo>
                    <a:pt x="434" y="380"/>
                  </a:lnTo>
                  <a:cubicBezTo>
                    <a:pt x="434" y="412"/>
                    <a:pt x="456" y="434"/>
                    <a:pt x="489" y="434"/>
                  </a:cubicBezTo>
                  <a:lnTo>
                    <a:pt x="651" y="434"/>
                  </a:lnTo>
                  <a:lnTo>
                    <a:pt x="651" y="651"/>
                  </a:lnTo>
                  <a:lnTo>
                    <a:pt x="173" y="651"/>
                  </a:lnTo>
                  <a:cubicBezTo>
                    <a:pt x="116" y="651"/>
                    <a:pt x="109" y="687"/>
                    <a:pt x="109" y="731"/>
                  </a:cubicBezTo>
                  <a:lnTo>
                    <a:pt x="109" y="1085"/>
                  </a:lnTo>
                  <a:lnTo>
                    <a:pt x="54" y="1085"/>
                  </a:lnTo>
                  <a:cubicBezTo>
                    <a:pt x="22" y="1085"/>
                    <a:pt x="0" y="1107"/>
                    <a:pt x="0" y="1140"/>
                  </a:cubicBezTo>
                  <a:lnTo>
                    <a:pt x="0" y="1357"/>
                  </a:lnTo>
                  <a:cubicBezTo>
                    <a:pt x="0" y="1389"/>
                    <a:pt x="22" y="1411"/>
                    <a:pt x="54" y="1411"/>
                  </a:cubicBezTo>
                  <a:lnTo>
                    <a:pt x="326" y="1411"/>
                  </a:lnTo>
                  <a:cubicBezTo>
                    <a:pt x="358" y="1411"/>
                    <a:pt x="380" y="1389"/>
                    <a:pt x="380" y="1357"/>
                  </a:cubicBezTo>
                  <a:lnTo>
                    <a:pt x="380" y="1140"/>
                  </a:lnTo>
                  <a:cubicBezTo>
                    <a:pt x="380" y="1107"/>
                    <a:pt x="358" y="1085"/>
                    <a:pt x="326" y="1085"/>
                  </a:cubicBezTo>
                  <a:lnTo>
                    <a:pt x="217" y="1085"/>
                  </a:lnTo>
                  <a:lnTo>
                    <a:pt x="217" y="760"/>
                  </a:lnTo>
                  <a:lnTo>
                    <a:pt x="651" y="760"/>
                  </a:lnTo>
                  <a:lnTo>
                    <a:pt x="651" y="1085"/>
                  </a:lnTo>
                  <a:lnTo>
                    <a:pt x="543" y="1085"/>
                  </a:lnTo>
                  <a:cubicBezTo>
                    <a:pt x="510" y="1085"/>
                    <a:pt x="489" y="1107"/>
                    <a:pt x="489" y="1140"/>
                  </a:cubicBezTo>
                  <a:lnTo>
                    <a:pt x="489" y="1357"/>
                  </a:lnTo>
                  <a:cubicBezTo>
                    <a:pt x="489" y="1389"/>
                    <a:pt x="510" y="1411"/>
                    <a:pt x="543" y="1411"/>
                  </a:cubicBezTo>
                  <a:lnTo>
                    <a:pt x="868" y="1411"/>
                  </a:lnTo>
                  <a:cubicBezTo>
                    <a:pt x="901" y="1411"/>
                    <a:pt x="923" y="1389"/>
                    <a:pt x="923" y="1357"/>
                  </a:cubicBezTo>
                  <a:lnTo>
                    <a:pt x="923" y="1140"/>
                  </a:lnTo>
                  <a:cubicBezTo>
                    <a:pt x="923" y="1107"/>
                    <a:pt x="901" y="1085"/>
                    <a:pt x="868" y="1085"/>
                  </a:cubicBezTo>
                  <a:lnTo>
                    <a:pt x="760" y="1085"/>
                  </a:lnTo>
                  <a:lnTo>
                    <a:pt x="760" y="760"/>
                  </a:lnTo>
                  <a:lnTo>
                    <a:pt x="1194" y="760"/>
                  </a:lnTo>
                  <a:lnTo>
                    <a:pt x="1194" y="1085"/>
                  </a:lnTo>
                  <a:lnTo>
                    <a:pt x="1086" y="1085"/>
                  </a:lnTo>
                  <a:cubicBezTo>
                    <a:pt x="1053" y="1085"/>
                    <a:pt x="1031" y="1107"/>
                    <a:pt x="1031" y="1140"/>
                  </a:cubicBezTo>
                  <a:lnTo>
                    <a:pt x="1031" y="1357"/>
                  </a:lnTo>
                  <a:cubicBezTo>
                    <a:pt x="1031" y="1389"/>
                    <a:pt x="1053" y="1411"/>
                    <a:pt x="1086" y="1411"/>
                  </a:cubicBezTo>
                  <a:lnTo>
                    <a:pt x="1357" y="1411"/>
                  </a:lnTo>
                  <a:cubicBezTo>
                    <a:pt x="1389" y="1411"/>
                    <a:pt x="1411" y="1389"/>
                    <a:pt x="1411" y="1357"/>
                  </a:cubicBezTo>
                  <a:lnTo>
                    <a:pt x="1411" y="1140"/>
                  </a:lnTo>
                  <a:cubicBezTo>
                    <a:pt x="1411" y="1107"/>
                    <a:pt x="1389" y="1085"/>
                    <a:pt x="1357" y="1085"/>
                  </a:cubicBezTo>
                  <a:lnTo>
                    <a:pt x="1303" y="1085"/>
                  </a:lnTo>
                  <a:lnTo>
                    <a:pt x="1303" y="716"/>
                  </a:lnTo>
                  <a:cubicBezTo>
                    <a:pt x="1303" y="666"/>
                    <a:pt x="1286" y="651"/>
                    <a:pt x="1243" y="651"/>
                  </a:cubicBezTo>
                  <a:lnTo>
                    <a:pt x="760" y="651"/>
                  </a:lnTo>
                  <a:lnTo>
                    <a:pt x="760" y="434"/>
                  </a:lnTo>
                  <a:lnTo>
                    <a:pt x="923" y="434"/>
                  </a:lnTo>
                  <a:cubicBezTo>
                    <a:pt x="955" y="434"/>
                    <a:pt x="977" y="412"/>
                    <a:pt x="977" y="380"/>
                  </a:cubicBezTo>
                  <a:lnTo>
                    <a:pt x="977" y="54"/>
                  </a:lnTo>
                  <a:cubicBezTo>
                    <a:pt x="977" y="22"/>
                    <a:pt x="955" y="0"/>
                    <a:pt x="923" y="0"/>
                  </a:cubicBezTo>
                  <a:lnTo>
                    <a:pt x="48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911" name="그룹 910">
            <a:extLst>
              <a:ext uri="{FF2B5EF4-FFF2-40B4-BE49-F238E27FC236}">
                <a16:creationId xmlns:a16="http://schemas.microsoft.com/office/drawing/2014/main" id="{82A5C987-ADCC-295C-05E7-0D77EEA91955}"/>
              </a:ext>
            </a:extLst>
          </p:cNvPr>
          <p:cNvGrpSpPr/>
          <p:nvPr/>
        </p:nvGrpSpPr>
        <p:grpSpPr>
          <a:xfrm>
            <a:off x="5548864" y="2290249"/>
            <a:ext cx="95719" cy="96471"/>
            <a:chOff x="5537780" y="2281073"/>
            <a:chExt cx="110603" cy="105648"/>
          </a:xfrm>
        </p:grpSpPr>
        <p:sp>
          <p:nvSpPr>
            <p:cNvPr id="898" name="직사각형 897">
              <a:extLst>
                <a:ext uri="{FF2B5EF4-FFF2-40B4-BE49-F238E27FC236}">
                  <a16:creationId xmlns:a16="http://schemas.microsoft.com/office/drawing/2014/main" id="{4FF37C3E-4E7B-8403-4132-DFCC0DE55EC4}"/>
                </a:ext>
              </a:extLst>
            </p:cNvPr>
            <p:cNvSpPr/>
            <p:nvPr/>
          </p:nvSpPr>
          <p:spPr>
            <a:xfrm>
              <a:off x="5537780" y="2281073"/>
              <a:ext cx="110603" cy="105648"/>
            </a:xfrm>
            <a:prstGeom prst="rect">
              <a:avLst/>
            </a:prstGeom>
            <a:noFill/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900" name="직선 연결선 899">
              <a:extLst>
                <a:ext uri="{FF2B5EF4-FFF2-40B4-BE49-F238E27FC236}">
                  <a16:creationId xmlns:a16="http://schemas.microsoft.com/office/drawing/2014/main" id="{C949839D-584A-CAAB-A116-0165CF87C1E1}"/>
                </a:ext>
              </a:extLst>
            </p:cNvPr>
            <p:cNvCxnSpPr>
              <a:stCxn id="898" idx="1"/>
              <a:endCxn id="898" idx="3"/>
            </p:cNvCxnSpPr>
            <p:nvPr/>
          </p:nvCxnSpPr>
          <p:spPr bwMode="auto">
            <a:xfrm>
              <a:off x="5537780" y="2333898"/>
              <a:ext cx="110603" cy="0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01" name="직선 연결선 900">
              <a:extLst>
                <a:ext uri="{FF2B5EF4-FFF2-40B4-BE49-F238E27FC236}">
                  <a16:creationId xmlns:a16="http://schemas.microsoft.com/office/drawing/2014/main" id="{A959E782-7078-5092-8146-2B689DB659B9}"/>
                </a:ext>
              </a:extLst>
            </p:cNvPr>
            <p:cNvCxnSpPr>
              <a:stCxn id="898" idx="0"/>
              <a:endCxn id="898" idx="2"/>
            </p:cNvCxnSpPr>
            <p:nvPr/>
          </p:nvCxnSpPr>
          <p:spPr bwMode="auto">
            <a:xfrm>
              <a:off x="5593082" y="2281073"/>
              <a:ext cx="0" cy="105648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902" name="그룹 901">
            <a:extLst>
              <a:ext uri="{FF2B5EF4-FFF2-40B4-BE49-F238E27FC236}">
                <a16:creationId xmlns:a16="http://schemas.microsoft.com/office/drawing/2014/main" id="{87B67E8E-7C96-99E3-C616-0F4BD2BDD63F}"/>
              </a:ext>
            </a:extLst>
          </p:cNvPr>
          <p:cNvGrpSpPr/>
          <p:nvPr/>
        </p:nvGrpSpPr>
        <p:grpSpPr>
          <a:xfrm>
            <a:off x="5716200" y="2289603"/>
            <a:ext cx="95719" cy="96471"/>
            <a:chOff x="6389370" y="2658991"/>
            <a:chExt cx="136181" cy="133051"/>
          </a:xfrm>
          <a:noFill/>
        </p:grpSpPr>
        <p:sp>
          <p:nvSpPr>
            <p:cNvPr id="907" name="직사각형 906">
              <a:extLst>
                <a:ext uri="{FF2B5EF4-FFF2-40B4-BE49-F238E27FC236}">
                  <a16:creationId xmlns:a16="http://schemas.microsoft.com/office/drawing/2014/main" id="{B678D6DF-D10D-6A3D-D923-36DFE68A9C90}"/>
                </a:ext>
              </a:extLst>
            </p:cNvPr>
            <p:cNvSpPr/>
            <p:nvPr/>
          </p:nvSpPr>
          <p:spPr>
            <a:xfrm>
              <a:off x="6389370" y="2658991"/>
              <a:ext cx="136181" cy="133051"/>
            </a:xfrm>
            <a:prstGeom prst="rect">
              <a:avLst/>
            </a:prstGeom>
            <a:grpFill/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908" name="직선 연결선 907">
              <a:extLst>
                <a:ext uri="{FF2B5EF4-FFF2-40B4-BE49-F238E27FC236}">
                  <a16:creationId xmlns:a16="http://schemas.microsoft.com/office/drawing/2014/main" id="{C7099393-F29E-E500-525D-EF9478DAE88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389370" y="2702386"/>
              <a:ext cx="136181" cy="0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09" name="직선 연결선 908">
              <a:extLst>
                <a:ext uri="{FF2B5EF4-FFF2-40B4-BE49-F238E27FC236}">
                  <a16:creationId xmlns:a16="http://schemas.microsoft.com/office/drawing/2014/main" id="{305C6195-8A9D-02B5-6BAA-5293687A19B6}"/>
                </a:ext>
              </a:extLst>
            </p:cNvPr>
            <p:cNvCxnSpPr>
              <a:stCxn id="907" idx="0"/>
              <a:endCxn id="907" idx="2"/>
            </p:cNvCxnSpPr>
            <p:nvPr/>
          </p:nvCxnSpPr>
          <p:spPr bwMode="auto">
            <a:xfrm>
              <a:off x="6457461" y="2658991"/>
              <a:ext cx="0" cy="133051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10" name="직선 연결선 909">
              <a:extLst>
                <a:ext uri="{FF2B5EF4-FFF2-40B4-BE49-F238E27FC236}">
                  <a16:creationId xmlns:a16="http://schemas.microsoft.com/office/drawing/2014/main" id="{E243EBAE-64E0-F504-980C-B5406F33486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389370" y="2744296"/>
              <a:ext cx="136181" cy="0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903" name="그룹 902">
            <a:extLst>
              <a:ext uri="{FF2B5EF4-FFF2-40B4-BE49-F238E27FC236}">
                <a16:creationId xmlns:a16="http://schemas.microsoft.com/office/drawing/2014/main" id="{D53DACDF-3D64-88F1-BB61-48D63717B3DA}"/>
              </a:ext>
            </a:extLst>
          </p:cNvPr>
          <p:cNvGrpSpPr/>
          <p:nvPr/>
        </p:nvGrpSpPr>
        <p:grpSpPr>
          <a:xfrm>
            <a:off x="5885635" y="2297430"/>
            <a:ext cx="95719" cy="85620"/>
            <a:chOff x="6757110" y="2460468"/>
            <a:chExt cx="136181" cy="118086"/>
          </a:xfrm>
          <a:noFill/>
        </p:grpSpPr>
        <p:cxnSp>
          <p:nvCxnSpPr>
            <p:cNvPr id="904" name="직선 연결선 903">
              <a:extLst>
                <a:ext uri="{FF2B5EF4-FFF2-40B4-BE49-F238E27FC236}">
                  <a16:creationId xmlns:a16="http://schemas.microsoft.com/office/drawing/2014/main" id="{8AD9BB4B-7010-C7B6-2381-6B191E2EFF13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757110" y="2460468"/>
              <a:ext cx="136181" cy="0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05" name="직선 연결선 904">
              <a:extLst>
                <a:ext uri="{FF2B5EF4-FFF2-40B4-BE49-F238E27FC236}">
                  <a16:creationId xmlns:a16="http://schemas.microsoft.com/office/drawing/2014/main" id="{71A99715-6208-BFAD-5AA2-D8E9D248497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757110" y="2578554"/>
              <a:ext cx="136181" cy="0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06" name="직선 연결선 905">
              <a:extLst>
                <a:ext uri="{FF2B5EF4-FFF2-40B4-BE49-F238E27FC236}">
                  <a16:creationId xmlns:a16="http://schemas.microsoft.com/office/drawing/2014/main" id="{23E4A1EA-C851-7D76-769D-A2D0F5BF912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757110" y="2519511"/>
              <a:ext cx="136181" cy="0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3478235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자유형: 도형 452">
            <a:extLst>
              <a:ext uri="{FF2B5EF4-FFF2-40B4-BE49-F238E27FC236}">
                <a16:creationId xmlns:a16="http://schemas.microsoft.com/office/drawing/2014/main" id="{16DBE964-BAEA-44B0-2F33-F5E97DE9FF46}"/>
              </a:ext>
            </a:extLst>
          </p:cNvPr>
          <p:cNvSpPr/>
          <p:nvPr/>
        </p:nvSpPr>
        <p:spPr>
          <a:xfrm>
            <a:off x="6649498" y="1661920"/>
            <a:ext cx="2297400" cy="4551159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6D46FE59-6F02-4A95-7938-F308C3EAD49D}"/>
              </a:ext>
            </a:extLst>
          </p:cNvPr>
          <p:cNvGrpSpPr/>
          <p:nvPr/>
        </p:nvGrpSpPr>
        <p:grpSpPr>
          <a:xfrm>
            <a:off x="6641878" y="1635826"/>
            <a:ext cx="2297400" cy="4568385"/>
            <a:chOff x="227014" y="829805"/>
            <a:chExt cx="2646000" cy="5560820"/>
          </a:xfrm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4BE4A830-A51B-0316-BDE3-ECA94CA4F071}"/>
                </a:ext>
              </a:extLst>
            </p:cNvPr>
            <p:cNvSpPr/>
            <p:nvPr/>
          </p:nvSpPr>
          <p:spPr>
            <a:xfrm>
              <a:off x="227014" y="1101545"/>
              <a:ext cx="2646000" cy="5289080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456" name="그룹 455">
              <a:extLst>
                <a:ext uri="{FF2B5EF4-FFF2-40B4-BE49-F238E27FC236}">
                  <a16:creationId xmlns:a16="http://schemas.microsoft.com/office/drawing/2014/main" id="{F92F0224-A0A7-5041-5E5A-634A41ABB61E}"/>
                </a:ext>
              </a:extLst>
            </p:cNvPr>
            <p:cNvGrpSpPr/>
            <p:nvPr/>
          </p:nvGrpSpPr>
          <p:grpSpPr>
            <a:xfrm>
              <a:off x="227014" y="829805"/>
              <a:ext cx="2646000" cy="265126"/>
              <a:chOff x="1752737" y="2422502"/>
              <a:chExt cx="1754018" cy="185937"/>
            </a:xfrm>
          </p:grpSpPr>
          <p:sp>
            <p:nvSpPr>
              <p:cNvPr id="457" name="자유형: 도형 456">
                <a:extLst>
                  <a:ext uri="{FF2B5EF4-FFF2-40B4-BE49-F238E27FC236}">
                    <a16:creationId xmlns:a16="http://schemas.microsoft.com/office/drawing/2014/main" id="{AB876C12-E61B-0B57-44A1-8CFD6128F2BC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458" name="Picture 2">
                <a:extLst>
                  <a:ext uri="{FF2B5EF4-FFF2-40B4-BE49-F238E27FC236}">
                    <a16:creationId xmlns:a16="http://schemas.microsoft.com/office/drawing/2014/main" id="{7580207F-DFFD-1069-9226-A6880FCCF00C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3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59" name="TextBox 458">
                <a:extLst>
                  <a:ext uri="{FF2B5EF4-FFF2-40B4-BE49-F238E27FC236}">
                    <a16:creationId xmlns:a16="http://schemas.microsoft.com/office/drawing/2014/main" id="{B3D0C8F3-96D9-AD2C-0B6B-9D177DE40FEC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60" name="자유형: 도형 459">
                <a:extLst>
                  <a:ext uri="{FF2B5EF4-FFF2-40B4-BE49-F238E27FC236}">
                    <a16:creationId xmlns:a16="http://schemas.microsoft.com/office/drawing/2014/main" id="{CBA89D42-569F-D7D1-0A58-CA4D54DF7ADA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461" name="직사각형 460">
            <a:extLst>
              <a:ext uri="{FF2B5EF4-FFF2-40B4-BE49-F238E27FC236}">
                <a16:creationId xmlns:a16="http://schemas.microsoft.com/office/drawing/2014/main" id="{61DB20F5-ECA9-B6DB-73DD-31AAB32633D2}"/>
              </a:ext>
            </a:extLst>
          </p:cNvPr>
          <p:cNvSpPr/>
          <p:nvPr/>
        </p:nvSpPr>
        <p:spPr>
          <a:xfrm>
            <a:off x="6743223" y="1944210"/>
            <a:ext cx="2107814" cy="4181104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콘텐츠 영역</a:t>
            </a:r>
          </a:p>
        </p:txBody>
      </p:sp>
      <p:sp>
        <p:nvSpPr>
          <p:cNvPr id="282" name="직사각형 281">
            <a:extLst>
              <a:ext uri="{FF2B5EF4-FFF2-40B4-BE49-F238E27FC236}">
                <a16:creationId xmlns:a16="http://schemas.microsoft.com/office/drawing/2014/main" id="{D263B004-1C4C-0DD0-D035-F7BD7785E39B}"/>
              </a:ext>
            </a:extLst>
          </p:cNvPr>
          <p:cNvSpPr/>
          <p:nvPr/>
        </p:nvSpPr>
        <p:spPr>
          <a:xfrm>
            <a:off x="6642497" y="1856628"/>
            <a:ext cx="2297400" cy="41633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505" name="타원 504">
            <a:extLst>
              <a:ext uri="{FF2B5EF4-FFF2-40B4-BE49-F238E27FC236}">
                <a16:creationId xmlns:a16="http://schemas.microsoft.com/office/drawing/2014/main" id="{85F41BB8-A624-21EA-A2E1-604D6C25FD25}"/>
              </a:ext>
            </a:extLst>
          </p:cNvPr>
          <p:cNvSpPr/>
          <p:nvPr/>
        </p:nvSpPr>
        <p:spPr>
          <a:xfrm>
            <a:off x="8464604" y="5788478"/>
            <a:ext cx="276749" cy="276749"/>
          </a:xfrm>
          <a:prstGeom prst="ellipse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↑</a:t>
            </a: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E38FE626-D456-7DDE-B290-ADB8EB7A0ED0}"/>
              </a:ext>
            </a:extLst>
          </p:cNvPr>
          <p:cNvSpPr/>
          <p:nvPr/>
        </p:nvSpPr>
        <p:spPr>
          <a:xfrm>
            <a:off x="4249559" y="1661920"/>
            <a:ext cx="2297400" cy="4534694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CFC91344-1A6E-E042-4FD1-02CAFE9A64C6}"/>
              </a:ext>
            </a:extLst>
          </p:cNvPr>
          <p:cNvGrpSpPr/>
          <p:nvPr/>
        </p:nvGrpSpPr>
        <p:grpSpPr>
          <a:xfrm>
            <a:off x="4245582" y="1635826"/>
            <a:ext cx="2297400" cy="4565771"/>
            <a:chOff x="227014" y="829805"/>
            <a:chExt cx="2646000" cy="5560820"/>
          </a:xfrm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55B38AEF-0362-AC8C-F89C-73B5E2806DA2}"/>
                </a:ext>
              </a:extLst>
            </p:cNvPr>
            <p:cNvSpPr/>
            <p:nvPr/>
          </p:nvSpPr>
          <p:spPr>
            <a:xfrm>
              <a:off x="227014" y="1101545"/>
              <a:ext cx="2646000" cy="5289080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E582C0B3-78BA-40C3-D67A-A098FA18ACF5}"/>
                </a:ext>
              </a:extLst>
            </p:cNvPr>
            <p:cNvGrpSpPr/>
            <p:nvPr/>
          </p:nvGrpSpPr>
          <p:grpSpPr>
            <a:xfrm>
              <a:off x="227014" y="829805"/>
              <a:ext cx="2646000" cy="265126"/>
              <a:chOff x="1752737" y="2422502"/>
              <a:chExt cx="1754018" cy="185937"/>
            </a:xfrm>
          </p:grpSpPr>
          <p:sp>
            <p:nvSpPr>
              <p:cNvPr id="30" name="자유형: 도형 29">
                <a:extLst>
                  <a:ext uri="{FF2B5EF4-FFF2-40B4-BE49-F238E27FC236}">
                    <a16:creationId xmlns:a16="http://schemas.microsoft.com/office/drawing/2014/main" id="{74542520-A982-CC3E-6EA1-D1F5D6A8DD35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448" name="Picture 2">
                <a:extLst>
                  <a:ext uri="{FF2B5EF4-FFF2-40B4-BE49-F238E27FC236}">
                    <a16:creationId xmlns:a16="http://schemas.microsoft.com/office/drawing/2014/main" id="{29D930F0-17FE-8BF0-76A3-71C12E90E77B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4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49" name="TextBox 448">
                <a:extLst>
                  <a:ext uri="{FF2B5EF4-FFF2-40B4-BE49-F238E27FC236}">
                    <a16:creationId xmlns:a16="http://schemas.microsoft.com/office/drawing/2014/main" id="{440164B2-8B9F-C129-A282-5D344354AC70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50" name="자유형: 도형 449">
                <a:extLst>
                  <a:ext uri="{FF2B5EF4-FFF2-40B4-BE49-F238E27FC236}">
                    <a16:creationId xmlns:a16="http://schemas.microsoft.com/office/drawing/2014/main" id="{42B6ECBB-5D94-88FC-E1B7-6AA2926645F6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463" name="직사각형 462">
            <a:extLst>
              <a:ext uri="{FF2B5EF4-FFF2-40B4-BE49-F238E27FC236}">
                <a16:creationId xmlns:a16="http://schemas.microsoft.com/office/drawing/2014/main" id="{3A10E22E-51C0-8FEE-1E38-3FC02DBE6770}"/>
              </a:ext>
            </a:extLst>
          </p:cNvPr>
          <p:cNvSpPr/>
          <p:nvPr/>
        </p:nvSpPr>
        <p:spPr>
          <a:xfrm>
            <a:off x="4364683" y="1918949"/>
            <a:ext cx="2071236" cy="4277665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콘텐츠 영역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E3E756F-7207-8E2B-DE0B-FDD07A04B477}"/>
              </a:ext>
            </a:extLst>
          </p:cNvPr>
          <p:cNvSpPr/>
          <p:nvPr/>
        </p:nvSpPr>
        <p:spPr>
          <a:xfrm>
            <a:off x="4246054" y="1861850"/>
            <a:ext cx="2297400" cy="41633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544" name="TextBox 543">
            <a:extLst>
              <a:ext uri="{FF2B5EF4-FFF2-40B4-BE49-F238E27FC236}">
                <a16:creationId xmlns:a16="http://schemas.microsoft.com/office/drawing/2014/main" id="{EA116D6B-801C-B9F8-6C6F-58BD65B16403}"/>
              </a:ext>
            </a:extLst>
          </p:cNvPr>
          <p:cNvSpPr txBox="1"/>
          <p:nvPr/>
        </p:nvSpPr>
        <p:spPr>
          <a:xfrm>
            <a:off x="452438" y="1211672"/>
            <a:ext cx="1502676" cy="2573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3.2.3 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기본 레이아웃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57FD38-DA41-3949-5F69-FBAEC2F10424}"/>
              </a:ext>
            </a:extLst>
          </p:cNvPr>
          <p:cNvSpPr txBox="1"/>
          <p:nvPr/>
        </p:nvSpPr>
        <p:spPr>
          <a:xfrm>
            <a:off x="488950" y="1638767"/>
            <a:ext cx="3497583" cy="374223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인디케이터 </a:t>
            </a:r>
            <a:r>
              <a:rPr lang="en-US" altLang="ko-KR" dirty="0"/>
              <a:t>(Status Bar)</a:t>
            </a:r>
          </a:p>
          <a:p>
            <a:pPr marL="177800" indent="-177800"/>
            <a:r>
              <a:rPr lang="ko-KR" altLang="en-US" b="0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인디케이터의 구조는 단말 내 </a:t>
            </a:r>
            <a:r>
              <a:rPr lang="en-US" altLang="ko-KR" b="0" dirty="0"/>
              <a:t>OS</a:t>
            </a:r>
            <a:r>
              <a:rPr lang="ko-KR" altLang="en-US" b="0" dirty="0"/>
              <a:t>에서 사용되는 기본 제공 형태를 따름</a:t>
            </a:r>
            <a:endParaRPr lang="en-US" altLang="ko-KR" b="0" dirty="0"/>
          </a:p>
          <a:p>
            <a:r>
              <a:rPr lang="ko-KR" altLang="en-US" b="0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인디케이터는 풀 스크린 레이아웃을 제외한 모든 화면에 제공</a:t>
            </a:r>
            <a:endParaRPr lang="en-US" altLang="ko-KR" b="0" dirty="0"/>
          </a:p>
          <a:p>
            <a:r>
              <a:rPr lang="ko-KR" altLang="en-US" b="0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인디케이터와 </a:t>
            </a:r>
            <a:r>
              <a:rPr lang="en-US" altLang="ko-KR" b="0" dirty="0"/>
              <a:t>TOP</a:t>
            </a:r>
            <a:r>
              <a:rPr lang="ko-KR" altLang="en-US" b="0" dirty="0"/>
              <a:t>영역은 스크롤 시에도 고정으로 노출</a:t>
            </a:r>
            <a:endParaRPr lang="en-US" altLang="ko-KR" b="0" dirty="0"/>
          </a:p>
          <a:p>
            <a:r>
              <a:rPr lang="ko-KR" altLang="en-US" b="0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단</a:t>
            </a:r>
            <a:r>
              <a:rPr lang="en-US" altLang="ko-KR" b="0" dirty="0"/>
              <a:t>, </a:t>
            </a:r>
            <a:r>
              <a:rPr lang="ko-KR" altLang="en-US" b="0" dirty="0"/>
              <a:t> 별도 정의가 있는 경우 해당 화면의 정의를 따름</a:t>
            </a:r>
            <a:endParaRPr lang="en-US" altLang="ko-KR" b="0" dirty="0"/>
          </a:p>
          <a:p>
            <a:endParaRPr lang="en-US" altLang="ko-KR" dirty="0"/>
          </a:p>
          <a:p>
            <a:r>
              <a:rPr lang="en-US" altLang="ko-KR" dirty="0"/>
              <a:t>TOP </a:t>
            </a:r>
            <a:r>
              <a:rPr lang="ko-KR" altLang="en-US" dirty="0"/>
              <a:t>영역 </a:t>
            </a:r>
            <a:r>
              <a:rPr lang="en-US" altLang="ko-KR" dirty="0"/>
              <a:t>(Navigation)</a:t>
            </a:r>
          </a:p>
          <a:p>
            <a:r>
              <a:rPr lang="ko-KR" altLang="en-US" b="0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메인 화면의 </a:t>
            </a:r>
            <a:r>
              <a:rPr lang="en-US" altLang="ko-KR" b="0" dirty="0"/>
              <a:t>TOP </a:t>
            </a:r>
            <a:r>
              <a:rPr lang="ko-KR" altLang="en-US" b="0" dirty="0"/>
              <a:t>영역은 메인 화면설계서에서 정의</a:t>
            </a:r>
            <a:endParaRPr lang="en-US" altLang="ko-KR" b="0" dirty="0"/>
          </a:p>
          <a:p>
            <a:r>
              <a:rPr lang="ko-KR" altLang="en-US" b="0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서브 화면의 </a:t>
            </a:r>
            <a:r>
              <a:rPr lang="en-US" altLang="ko-KR" b="0" dirty="0"/>
              <a:t>TOP</a:t>
            </a:r>
            <a:r>
              <a:rPr lang="ko-KR" altLang="en-US" b="0" dirty="0"/>
              <a:t> 영역에는 </a:t>
            </a:r>
            <a:r>
              <a:rPr lang="en-US" altLang="ko-KR" b="0" dirty="0"/>
              <a:t>[back] </a:t>
            </a:r>
            <a:r>
              <a:rPr lang="ko-KR" altLang="en-US" b="0" dirty="0"/>
              <a:t>버튼</a:t>
            </a:r>
            <a:r>
              <a:rPr lang="en-US" altLang="ko-KR" b="0" dirty="0"/>
              <a:t>, </a:t>
            </a:r>
            <a:r>
              <a:rPr lang="ko-KR" altLang="en-US" b="0" dirty="0"/>
              <a:t>화면명이 노출</a:t>
            </a:r>
            <a:endParaRPr lang="en-US" altLang="ko-KR" b="0" dirty="0"/>
          </a:p>
          <a:p>
            <a:r>
              <a:rPr lang="ko-KR" altLang="en-US" b="0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별도의 추가 정의 내용이 있는 경우 각 화면의 정의를 따름</a:t>
            </a:r>
            <a:endParaRPr lang="en-US" altLang="ko-KR" b="0" dirty="0"/>
          </a:p>
          <a:p>
            <a:r>
              <a:rPr lang="ko-KR" altLang="en-US" b="0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메인이나 목록 페이지 등 다른 페이지로 이동 하도록 제시하는 버튼을 노출</a:t>
            </a:r>
            <a:endParaRPr lang="en-US" altLang="ko-KR" b="0" dirty="0"/>
          </a:p>
          <a:p>
            <a:endParaRPr lang="en-US" altLang="ko-KR" b="0" dirty="0"/>
          </a:p>
          <a:p>
            <a:r>
              <a:rPr lang="ko-KR" altLang="en-US" dirty="0"/>
              <a:t>콘텐츠 영역 </a:t>
            </a:r>
            <a:r>
              <a:rPr lang="en-US" altLang="ko-KR" dirty="0"/>
              <a:t>(Contents)</a:t>
            </a:r>
          </a:p>
          <a:p>
            <a:r>
              <a:rPr lang="en-US" altLang="ko-KR" b="0" dirty="0"/>
              <a:t>    - </a:t>
            </a:r>
            <a:r>
              <a:rPr lang="ko-KR" altLang="en-US" b="0" dirty="0"/>
              <a:t>본문 영역</a:t>
            </a:r>
            <a:br>
              <a:rPr lang="en-US" altLang="ko-KR" b="0" dirty="0"/>
            </a:br>
            <a:endParaRPr lang="en-US" altLang="ko-KR" b="0" dirty="0"/>
          </a:p>
          <a:p>
            <a:r>
              <a:rPr lang="en-US" altLang="ko-KR" dirty="0"/>
              <a:t>TOP </a:t>
            </a:r>
            <a:r>
              <a:rPr lang="ko-KR" altLang="en-US" dirty="0"/>
              <a:t>버튼</a:t>
            </a:r>
            <a:endParaRPr lang="en-US" altLang="ko-KR" dirty="0"/>
          </a:p>
          <a:p>
            <a:r>
              <a:rPr lang="ko-KR" altLang="en-US" b="0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최상단 도달 시 버튼 미노출 </a:t>
            </a:r>
            <a:r>
              <a:rPr lang="en-US" altLang="ko-KR" b="0" dirty="0"/>
              <a:t>/ </a:t>
            </a:r>
            <a:r>
              <a:rPr lang="ko-KR" altLang="en-US" b="0" dirty="0"/>
              <a:t>선택 시 화면 최상단 앵커 이동</a:t>
            </a:r>
            <a:br>
              <a:rPr lang="en-US" altLang="ko-KR" b="0" dirty="0"/>
            </a:br>
            <a:r>
              <a:rPr lang="en-US" altLang="ko-KR" b="0" dirty="0"/>
              <a:t>   - </a:t>
            </a:r>
            <a:r>
              <a:rPr lang="ko-KR" altLang="en-US" b="0" dirty="0"/>
              <a:t>스크롤 발생</a:t>
            </a:r>
            <a:r>
              <a:rPr lang="en-US" altLang="ko-KR" b="0" dirty="0"/>
              <a:t>(1px</a:t>
            </a:r>
            <a:r>
              <a:rPr lang="ko-KR" altLang="en-US" b="0" dirty="0"/>
              <a:t>이상 스크롤 발생</a:t>
            </a:r>
            <a:r>
              <a:rPr lang="en-US" altLang="ko-KR" b="0" dirty="0"/>
              <a:t>)</a:t>
            </a:r>
            <a:r>
              <a:rPr lang="ko-KR" altLang="en-US" b="0" dirty="0"/>
              <a:t>시 버튼 노출</a:t>
            </a:r>
            <a:br>
              <a:rPr lang="en-US" altLang="ko-KR" b="0" dirty="0"/>
            </a:br>
            <a:r>
              <a:rPr lang="en-US" altLang="ko-KR" b="0" dirty="0"/>
              <a:t>   - </a:t>
            </a:r>
            <a:r>
              <a:rPr lang="ko-KR" altLang="en-US" b="0" dirty="0"/>
              <a:t>하단에 고정 버튼이 있는 경우 고정 버튼 상단으로 노출</a:t>
            </a:r>
            <a:br>
              <a:rPr lang="en-US" altLang="ko-KR" b="0" dirty="0"/>
            </a:br>
            <a:r>
              <a:rPr lang="en-US" altLang="ko-KR" b="0" dirty="0"/>
              <a:t>   - </a:t>
            </a:r>
            <a:r>
              <a:rPr lang="ko-KR" altLang="en-US" b="0" dirty="0"/>
              <a:t>브라우저 자체에 </a:t>
            </a:r>
            <a:r>
              <a:rPr lang="en-US" altLang="ko-KR" b="0" dirty="0"/>
              <a:t>TOP </a:t>
            </a:r>
            <a:r>
              <a:rPr lang="ko-KR" altLang="en-US" b="0" dirty="0"/>
              <a:t>버튼이 있는 경우 버튼 미노출 </a:t>
            </a:r>
            <a:endParaRPr lang="en-US" altLang="ko-KR" b="0" dirty="0"/>
          </a:p>
        </p:txBody>
      </p:sp>
      <p:grpSp>
        <p:nvGrpSpPr>
          <p:cNvPr id="464" name="그룹 463">
            <a:extLst>
              <a:ext uri="{FF2B5EF4-FFF2-40B4-BE49-F238E27FC236}">
                <a16:creationId xmlns:a16="http://schemas.microsoft.com/office/drawing/2014/main" id="{0C0EEAE5-E404-37F2-F6BB-457213EB494F}"/>
              </a:ext>
            </a:extLst>
          </p:cNvPr>
          <p:cNvGrpSpPr/>
          <p:nvPr/>
        </p:nvGrpSpPr>
        <p:grpSpPr>
          <a:xfrm>
            <a:off x="5558997" y="3443090"/>
            <a:ext cx="688134" cy="656112"/>
            <a:chOff x="3871661" y="2400202"/>
            <a:chExt cx="792549" cy="798645"/>
          </a:xfrm>
        </p:grpSpPr>
        <p:pic>
          <p:nvPicPr>
            <p:cNvPr id="465" name="그림 464">
              <a:extLst>
                <a:ext uri="{FF2B5EF4-FFF2-40B4-BE49-F238E27FC236}">
                  <a16:creationId xmlns:a16="http://schemas.microsoft.com/office/drawing/2014/main" id="{ABFA5D20-AF48-40FF-0CE4-A582E97658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71661" y="2400202"/>
              <a:ext cx="792549" cy="798645"/>
            </a:xfrm>
            <a:prstGeom prst="rect">
              <a:avLst/>
            </a:prstGeom>
          </p:spPr>
        </p:pic>
        <p:cxnSp>
          <p:nvCxnSpPr>
            <p:cNvPr id="466" name="직선 화살표 연결선 465">
              <a:extLst>
                <a:ext uri="{FF2B5EF4-FFF2-40B4-BE49-F238E27FC236}">
                  <a16:creationId xmlns:a16="http://schemas.microsoft.com/office/drawing/2014/main" id="{0557383B-196D-E825-7309-3FB21E2BFD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92230" y="2638939"/>
              <a:ext cx="0" cy="237600"/>
            </a:xfrm>
            <a:prstGeom prst="straightConnector1">
              <a:avLst/>
            </a:prstGeom>
            <a:solidFill>
              <a:srgbClr val="5B9BD5">
                <a:alpha val="60000"/>
              </a:srgbClr>
            </a:solidFill>
            <a:ln w="12700" cap="sq">
              <a:solidFill>
                <a:srgbClr val="5B9BD5"/>
              </a:solidFill>
              <a:prstDash val="solid"/>
              <a:miter lim="800000"/>
              <a:headEnd type="none" w="med" len="med"/>
              <a:tailEnd type="arrow" w="sm" len="sm"/>
            </a:ln>
          </p:spPr>
        </p:cxnSp>
        <p:sp>
          <p:nvSpPr>
            <p:cNvPr id="467" name="TextBox 124">
              <a:extLst>
                <a:ext uri="{FF2B5EF4-FFF2-40B4-BE49-F238E27FC236}">
                  <a16:creationId xmlns:a16="http://schemas.microsoft.com/office/drawing/2014/main" id="{9B39AFA7-E3C6-B72D-461A-3C08622BEFE5}"/>
                </a:ext>
              </a:extLst>
            </p:cNvPr>
            <p:cNvSpPr txBox="1"/>
            <p:nvPr/>
          </p:nvSpPr>
          <p:spPr>
            <a:xfrm>
              <a:off x="4190619" y="2757739"/>
              <a:ext cx="340912" cy="1363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ko-KR" sz="7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Scroll</a:t>
              </a:r>
              <a:endParaRPr kumimoji="1" lang="ko-KR" altLang="en-US" sz="7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468" name="그룹 467">
            <a:extLst>
              <a:ext uri="{FF2B5EF4-FFF2-40B4-BE49-F238E27FC236}">
                <a16:creationId xmlns:a16="http://schemas.microsoft.com/office/drawing/2014/main" id="{A16309A5-BEE6-7F54-44EE-ABC3BA084444}"/>
              </a:ext>
            </a:extLst>
          </p:cNvPr>
          <p:cNvGrpSpPr/>
          <p:nvPr/>
        </p:nvGrpSpPr>
        <p:grpSpPr>
          <a:xfrm>
            <a:off x="7947134" y="3443090"/>
            <a:ext cx="688134" cy="656112"/>
            <a:chOff x="3871661" y="2400202"/>
            <a:chExt cx="792549" cy="798645"/>
          </a:xfrm>
        </p:grpSpPr>
        <p:pic>
          <p:nvPicPr>
            <p:cNvPr id="469" name="그림 468">
              <a:extLst>
                <a:ext uri="{FF2B5EF4-FFF2-40B4-BE49-F238E27FC236}">
                  <a16:creationId xmlns:a16="http://schemas.microsoft.com/office/drawing/2014/main" id="{6FC68B5A-AD2F-ECC1-661B-C61933499B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71661" y="2400202"/>
              <a:ext cx="792549" cy="798645"/>
            </a:xfrm>
            <a:prstGeom prst="rect">
              <a:avLst/>
            </a:prstGeom>
          </p:spPr>
        </p:pic>
        <p:cxnSp>
          <p:nvCxnSpPr>
            <p:cNvPr id="470" name="직선 화살표 연결선 469">
              <a:extLst>
                <a:ext uri="{FF2B5EF4-FFF2-40B4-BE49-F238E27FC236}">
                  <a16:creationId xmlns:a16="http://schemas.microsoft.com/office/drawing/2014/main" id="{FAEBF94D-60EA-0695-8E97-C115492E1691}"/>
                </a:ext>
              </a:extLst>
            </p:cNvPr>
            <p:cNvCxnSpPr>
              <a:cxnSpLocks/>
            </p:cNvCxnSpPr>
            <p:nvPr/>
          </p:nvCxnSpPr>
          <p:spPr>
            <a:xfrm>
              <a:off x="4009915" y="2662429"/>
              <a:ext cx="0" cy="237600"/>
            </a:xfrm>
            <a:prstGeom prst="straightConnector1">
              <a:avLst/>
            </a:prstGeom>
            <a:solidFill>
              <a:srgbClr val="5B9BD5">
                <a:alpha val="60000"/>
              </a:srgbClr>
            </a:solidFill>
            <a:ln w="12700" cap="sq">
              <a:solidFill>
                <a:srgbClr val="5B9BD5"/>
              </a:solidFill>
              <a:prstDash val="solid"/>
              <a:miter lim="800000"/>
              <a:headEnd type="none" w="med" len="med"/>
              <a:tailEnd type="arrow" w="sm" len="sm"/>
            </a:ln>
          </p:spPr>
        </p:cxnSp>
        <p:sp>
          <p:nvSpPr>
            <p:cNvPr id="471" name="TextBox 137">
              <a:extLst>
                <a:ext uri="{FF2B5EF4-FFF2-40B4-BE49-F238E27FC236}">
                  <a16:creationId xmlns:a16="http://schemas.microsoft.com/office/drawing/2014/main" id="{30F8EE1C-6486-42B4-E176-3BBF3058FC1D}"/>
                </a:ext>
              </a:extLst>
            </p:cNvPr>
            <p:cNvSpPr txBox="1"/>
            <p:nvPr/>
          </p:nvSpPr>
          <p:spPr>
            <a:xfrm>
              <a:off x="4190619" y="2757739"/>
              <a:ext cx="340912" cy="1363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1" lang="en-US" altLang="ko-KR" sz="7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Scroll</a:t>
              </a:r>
              <a:endParaRPr kumimoji="1" lang="ko-KR" altLang="en-US" sz="7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6C57F27A-EF4D-5AD4-5833-ACCE78D9E6A8}"/>
              </a:ext>
            </a:extLst>
          </p:cNvPr>
          <p:cNvSpPr txBox="1"/>
          <p:nvPr/>
        </p:nvSpPr>
        <p:spPr>
          <a:xfrm>
            <a:off x="8953899" y="5472293"/>
            <a:ext cx="722761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8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TOP </a:t>
            </a:r>
            <a:r>
              <a:rPr lang="ko-KR" altLang="en-US" sz="8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</a:t>
            </a:r>
            <a:endParaRPr kumimoji="1" lang="ko-KR" altLang="en-US" sz="800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508" name="연결선: 꺾임 507">
            <a:extLst>
              <a:ext uri="{FF2B5EF4-FFF2-40B4-BE49-F238E27FC236}">
                <a16:creationId xmlns:a16="http://schemas.microsoft.com/office/drawing/2014/main" id="{441F7B0B-9EC4-2ED0-78F1-45B90102043A}"/>
              </a:ext>
            </a:extLst>
          </p:cNvPr>
          <p:cNvCxnSpPr>
            <a:cxnSpLocks/>
          </p:cNvCxnSpPr>
          <p:nvPr/>
        </p:nvCxnSpPr>
        <p:spPr bwMode="auto">
          <a:xfrm rot="5400000" flipH="1" flipV="1">
            <a:off x="8758146" y="5539068"/>
            <a:ext cx="255952" cy="266822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09" name="TextBox 508">
            <a:extLst>
              <a:ext uri="{FF2B5EF4-FFF2-40B4-BE49-F238E27FC236}">
                <a16:creationId xmlns:a16="http://schemas.microsoft.com/office/drawing/2014/main" id="{99DED856-F2F2-2C3E-ED1C-544568459623}"/>
              </a:ext>
            </a:extLst>
          </p:cNvPr>
          <p:cNvSpPr txBox="1"/>
          <p:nvPr/>
        </p:nvSpPr>
        <p:spPr>
          <a:xfrm>
            <a:off x="6657677" y="1362939"/>
            <a:ext cx="227398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스크롤 </a:t>
            </a:r>
            <a:r>
              <a:rPr kumimoji="1" lang="en-US" altLang="ko-KR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up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시</a:t>
            </a:r>
            <a:r>
              <a:rPr kumimoji="1" lang="en-US" altLang="ko-KR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상단 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Top 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영역 고정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10" name="TextBox 509">
            <a:extLst>
              <a:ext uri="{FF2B5EF4-FFF2-40B4-BE49-F238E27FC236}">
                <a16:creationId xmlns:a16="http://schemas.microsoft.com/office/drawing/2014/main" id="{ECA5B14C-38B8-E52A-8B31-8A2547684789}"/>
              </a:ext>
            </a:extLst>
          </p:cNvPr>
          <p:cNvSpPr txBox="1"/>
          <p:nvPr/>
        </p:nvSpPr>
        <p:spPr>
          <a:xfrm>
            <a:off x="4249729" y="1354061"/>
            <a:ext cx="227398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스크롤 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down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시</a:t>
            </a:r>
            <a:r>
              <a:rPr kumimoji="1" lang="en-US" altLang="ko-KR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상단 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Top 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영역 </a:t>
            </a: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고정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88" name="타원 287">
            <a:extLst>
              <a:ext uri="{FF2B5EF4-FFF2-40B4-BE49-F238E27FC236}">
                <a16:creationId xmlns:a16="http://schemas.microsoft.com/office/drawing/2014/main" id="{CEABA0F4-7020-ED1D-1D65-7E22E7BA26FB}"/>
              </a:ext>
            </a:extLst>
          </p:cNvPr>
          <p:cNvSpPr/>
          <p:nvPr/>
        </p:nvSpPr>
        <p:spPr>
          <a:xfrm>
            <a:off x="8700951" y="5810884"/>
            <a:ext cx="92634" cy="91899"/>
          </a:xfrm>
          <a:prstGeom prst="ellipse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7C29E19-A9DB-D4B6-9A8A-6B70D03B0374}"/>
              </a:ext>
            </a:extLst>
          </p:cNvPr>
          <p:cNvSpPr/>
          <p:nvPr/>
        </p:nvSpPr>
        <p:spPr>
          <a:xfrm>
            <a:off x="523875" y="5971569"/>
            <a:ext cx="1732885" cy="198760"/>
          </a:xfrm>
          <a:prstGeom prst="rect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화면설계에 따라 변경될 수 있음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B6C00BEB-D9F0-022F-C271-473D635ECD0B}"/>
              </a:ext>
            </a:extLst>
          </p:cNvPr>
          <p:cNvGrpSpPr/>
          <p:nvPr/>
        </p:nvGrpSpPr>
        <p:grpSpPr>
          <a:xfrm>
            <a:off x="4283365" y="1899130"/>
            <a:ext cx="2160738" cy="331765"/>
            <a:chOff x="4283365" y="1926838"/>
            <a:chExt cx="2160738" cy="33176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AD4CDE8-F718-B452-C82E-5F300CAB23D9}"/>
                </a:ext>
              </a:extLst>
            </p:cNvPr>
            <p:cNvSpPr txBox="1"/>
            <p:nvPr/>
          </p:nvSpPr>
          <p:spPr>
            <a:xfrm>
              <a:off x="4283365" y="1926838"/>
              <a:ext cx="998733" cy="21544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>
                <a:buClrTx/>
              </a:pPr>
              <a:r>
                <a:rPr lang="ko-KR" altLang="en-US" sz="8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강원랜드 로고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D6BBCD9-E274-3705-FCF9-8D62498BDF3B}"/>
                </a:ext>
              </a:extLst>
            </p:cNvPr>
            <p:cNvSpPr txBox="1"/>
            <p:nvPr/>
          </p:nvSpPr>
          <p:spPr>
            <a:xfrm>
              <a:off x="4287502" y="2089326"/>
              <a:ext cx="1145219" cy="16927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en-US" altLang="ko-KR" sz="5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ERP</a:t>
              </a:r>
              <a:r>
                <a:rPr lang="ko-KR" altLang="en-US" sz="5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팀 홍길동</a:t>
              </a:r>
            </a:p>
          </p:txBody>
        </p: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8FFCC985-DA8B-5451-92B0-27D1875B408C}"/>
                </a:ext>
              </a:extLst>
            </p:cNvPr>
            <p:cNvGrpSpPr/>
            <p:nvPr/>
          </p:nvGrpSpPr>
          <p:grpSpPr>
            <a:xfrm>
              <a:off x="5935979" y="1926855"/>
              <a:ext cx="508124" cy="230832"/>
              <a:chOff x="5511108" y="1926855"/>
              <a:chExt cx="508124" cy="230832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A7A3B53-875E-AFE2-6510-7217DCA9EC52}"/>
                  </a:ext>
                </a:extLst>
              </p:cNvPr>
              <p:cNvSpPr txBox="1"/>
              <p:nvPr/>
            </p:nvSpPr>
            <p:spPr>
              <a:xfrm>
                <a:off x="5596466" y="1926855"/>
                <a:ext cx="325730" cy="230832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pPr algn="l">
                  <a:buClrTx/>
                </a:pPr>
                <a:r>
                  <a:rPr lang="ko-KR" altLang="en-US" sz="3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■ ■ ■</a:t>
                </a:r>
                <a:endParaRPr lang="en-US" altLang="ko-KR" sz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l">
                  <a:buClrTx/>
                </a:pPr>
                <a:r>
                  <a:rPr lang="ko-KR" altLang="en-US" sz="3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■ ■ ■</a:t>
                </a:r>
                <a:endParaRPr lang="en-US" altLang="ko-KR" sz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l">
                  <a:buClrTx/>
                </a:pPr>
                <a:r>
                  <a:rPr lang="ko-KR" altLang="en-US" sz="3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■ ■ ■</a:t>
                </a:r>
                <a:endParaRPr lang="ko-KR" altLang="en-US" sz="3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4" name="Flow Chart">
                <a:extLst>
                  <a:ext uri="{FF2B5EF4-FFF2-40B4-BE49-F238E27FC236}">
                    <a16:creationId xmlns:a16="http://schemas.microsoft.com/office/drawing/2014/main" id="{F079B1FB-3008-0383-6AD4-D41F2A79320F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511108" y="1986716"/>
                <a:ext cx="119812" cy="119812"/>
              </a:xfrm>
              <a:custGeom>
                <a:avLst/>
                <a:gdLst>
                  <a:gd name="T0" fmla="*/ 489 w 1411"/>
                  <a:gd name="T1" fmla="*/ 0 h 1411"/>
                  <a:gd name="T2" fmla="*/ 434 w 1411"/>
                  <a:gd name="T3" fmla="*/ 54 h 1411"/>
                  <a:gd name="T4" fmla="*/ 434 w 1411"/>
                  <a:gd name="T5" fmla="*/ 380 h 1411"/>
                  <a:gd name="T6" fmla="*/ 489 w 1411"/>
                  <a:gd name="T7" fmla="*/ 434 h 1411"/>
                  <a:gd name="T8" fmla="*/ 651 w 1411"/>
                  <a:gd name="T9" fmla="*/ 434 h 1411"/>
                  <a:gd name="T10" fmla="*/ 651 w 1411"/>
                  <a:gd name="T11" fmla="*/ 651 h 1411"/>
                  <a:gd name="T12" fmla="*/ 173 w 1411"/>
                  <a:gd name="T13" fmla="*/ 651 h 1411"/>
                  <a:gd name="T14" fmla="*/ 109 w 1411"/>
                  <a:gd name="T15" fmla="*/ 731 h 1411"/>
                  <a:gd name="T16" fmla="*/ 109 w 1411"/>
                  <a:gd name="T17" fmla="*/ 1085 h 1411"/>
                  <a:gd name="T18" fmla="*/ 54 w 1411"/>
                  <a:gd name="T19" fmla="*/ 1085 h 1411"/>
                  <a:gd name="T20" fmla="*/ 0 w 1411"/>
                  <a:gd name="T21" fmla="*/ 1140 h 1411"/>
                  <a:gd name="T22" fmla="*/ 0 w 1411"/>
                  <a:gd name="T23" fmla="*/ 1357 h 1411"/>
                  <a:gd name="T24" fmla="*/ 54 w 1411"/>
                  <a:gd name="T25" fmla="*/ 1411 h 1411"/>
                  <a:gd name="T26" fmla="*/ 326 w 1411"/>
                  <a:gd name="T27" fmla="*/ 1411 h 1411"/>
                  <a:gd name="T28" fmla="*/ 380 w 1411"/>
                  <a:gd name="T29" fmla="*/ 1357 h 1411"/>
                  <a:gd name="T30" fmla="*/ 380 w 1411"/>
                  <a:gd name="T31" fmla="*/ 1140 h 1411"/>
                  <a:gd name="T32" fmla="*/ 326 w 1411"/>
                  <a:gd name="T33" fmla="*/ 1085 h 1411"/>
                  <a:gd name="T34" fmla="*/ 217 w 1411"/>
                  <a:gd name="T35" fmla="*/ 1085 h 1411"/>
                  <a:gd name="T36" fmla="*/ 217 w 1411"/>
                  <a:gd name="T37" fmla="*/ 760 h 1411"/>
                  <a:gd name="T38" fmla="*/ 651 w 1411"/>
                  <a:gd name="T39" fmla="*/ 760 h 1411"/>
                  <a:gd name="T40" fmla="*/ 651 w 1411"/>
                  <a:gd name="T41" fmla="*/ 1085 h 1411"/>
                  <a:gd name="T42" fmla="*/ 543 w 1411"/>
                  <a:gd name="T43" fmla="*/ 1085 h 1411"/>
                  <a:gd name="T44" fmla="*/ 489 w 1411"/>
                  <a:gd name="T45" fmla="*/ 1140 h 1411"/>
                  <a:gd name="T46" fmla="*/ 489 w 1411"/>
                  <a:gd name="T47" fmla="*/ 1357 h 1411"/>
                  <a:gd name="T48" fmla="*/ 543 w 1411"/>
                  <a:gd name="T49" fmla="*/ 1411 h 1411"/>
                  <a:gd name="T50" fmla="*/ 868 w 1411"/>
                  <a:gd name="T51" fmla="*/ 1411 h 1411"/>
                  <a:gd name="T52" fmla="*/ 923 w 1411"/>
                  <a:gd name="T53" fmla="*/ 1357 h 1411"/>
                  <a:gd name="T54" fmla="*/ 923 w 1411"/>
                  <a:gd name="T55" fmla="*/ 1140 h 1411"/>
                  <a:gd name="T56" fmla="*/ 868 w 1411"/>
                  <a:gd name="T57" fmla="*/ 1085 h 1411"/>
                  <a:gd name="T58" fmla="*/ 760 w 1411"/>
                  <a:gd name="T59" fmla="*/ 1085 h 1411"/>
                  <a:gd name="T60" fmla="*/ 760 w 1411"/>
                  <a:gd name="T61" fmla="*/ 760 h 1411"/>
                  <a:gd name="T62" fmla="*/ 1194 w 1411"/>
                  <a:gd name="T63" fmla="*/ 760 h 1411"/>
                  <a:gd name="T64" fmla="*/ 1194 w 1411"/>
                  <a:gd name="T65" fmla="*/ 1085 h 1411"/>
                  <a:gd name="T66" fmla="*/ 1086 w 1411"/>
                  <a:gd name="T67" fmla="*/ 1085 h 1411"/>
                  <a:gd name="T68" fmla="*/ 1031 w 1411"/>
                  <a:gd name="T69" fmla="*/ 1140 h 1411"/>
                  <a:gd name="T70" fmla="*/ 1031 w 1411"/>
                  <a:gd name="T71" fmla="*/ 1357 h 1411"/>
                  <a:gd name="T72" fmla="*/ 1086 w 1411"/>
                  <a:gd name="T73" fmla="*/ 1411 h 1411"/>
                  <a:gd name="T74" fmla="*/ 1357 w 1411"/>
                  <a:gd name="T75" fmla="*/ 1411 h 1411"/>
                  <a:gd name="T76" fmla="*/ 1411 w 1411"/>
                  <a:gd name="T77" fmla="*/ 1357 h 1411"/>
                  <a:gd name="T78" fmla="*/ 1411 w 1411"/>
                  <a:gd name="T79" fmla="*/ 1140 h 1411"/>
                  <a:gd name="T80" fmla="*/ 1357 w 1411"/>
                  <a:gd name="T81" fmla="*/ 1085 h 1411"/>
                  <a:gd name="T82" fmla="*/ 1303 w 1411"/>
                  <a:gd name="T83" fmla="*/ 1085 h 1411"/>
                  <a:gd name="T84" fmla="*/ 1303 w 1411"/>
                  <a:gd name="T85" fmla="*/ 716 h 1411"/>
                  <a:gd name="T86" fmla="*/ 1243 w 1411"/>
                  <a:gd name="T87" fmla="*/ 651 h 1411"/>
                  <a:gd name="T88" fmla="*/ 760 w 1411"/>
                  <a:gd name="T89" fmla="*/ 651 h 1411"/>
                  <a:gd name="T90" fmla="*/ 760 w 1411"/>
                  <a:gd name="T91" fmla="*/ 434 h 1411"/>
                  <a:gd name="T92" fmla="*/ 923 w 1411"/>
                  <a:gd name="T93" fmla="*/ 434 h 1411"/>
                  <a:gd name="T94" fmla="*/ 977 w 1411"/>
                  <a:gd name="T95" fmla="*/ 380 h 1411"/>
                  <a:gd name="T96" fmla="*/ 977 w 1411"/>
                  <a:gd name="T97" fmla="*/ 54 h 1411"/>
                  <a:gd name="T98" fmla="*/ 923 w 1411"/>
                  <a:gd name="T99" fmla="*/ 0 h 1411"/>
                  <a:gd name="T100" fmla="*/ 489 w 1411"/>
                  <a:gd name="T101" fmla="*/ 0 h 1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411" h="1411">
                    <a:moveTo>
                      <a:pt x="489" y="0"/>
                    </a:moveTo>
                    <a:cubicBezTo>
                      <a:pt x="456" y="0"/>
                      <a:pt x="434" y="22"/>
                      <a:pt x="434" y="54"/>
                    </a:cubicBezTo>
                    <a:lnTo>
                      <a:pt x="434" y="380"/>
                    </a:lnTo>
                    <a:cubicBezTo>
                      <a:pt x="434" y="412"/>
                      <a:pt x="456" y="434"/>
                      <a:pt x="489" y="434"/>
                    </a:cubicBezTo>
                    <a:lnTo>
                      <a:pt x="651" y="434"/>
                    </a:lnTo>
                    <a:lnTo>
                      <a:pt x="651" y="651"/>
                    </a:lnTo>
                    <a:lnTo>
                      <a:pt x="173" y="651"/>
                    </a:lnTo>
                    <a:cubicBezTo>
                      <a:pt x="116" y="651"/>
                      <a:pt x="109" y="687"/>
                      <a:pt x="109" y="731"/>
                    </a:cubicBezTo>
                    <a:lnTo>
                      <a:pt x="109" y="1085"/>
                    </a:lnTo>
                    <a:lnTo>
                      <a:pt x="54" y="1085"/>
                    </a:lnTo>
                    <a:cubicBezTo>
                      <a:pt x="22" y="1085"/>
                      <a:pt x="0" y="1107"/>
                      <a:pt x="0" y="1140"/>
                    </a:cubicBezTo>
                    <a:lnTo>
                      <a:pt x="0" y="1357"/>
                    </a:lnTo>
                    <a:cubicBezTo>
                      <a:pt x="0" y="1389"/>
                      <a:pt x="22" y="1411"/>
                      <a:pt x="54" y="1411"/>
                    </a:cubicBezTo>
                    <a:lnTo>
                      <a:pt x="326" y="1411"/>
                    </a:lnTo>
                    <a:cubicBezTo>
                      <a:pt x="358" y="1411"/>
                      <a:pt x="380" y="1389"/>
                      <a:pt x="380" y="1357"/>
                    </a:cubicBezTo>
                    <a:lnTo>
                      <a:pt x="380" y="1140"/>
                    </a:lnTo>
                    <a:cubicBezTo>
                      <a:pt x="380" y="1107"/>
                      <a:pt x="358" y="1085"/>
                      <a:pt x="326" y="1085"/>
                    </a:cubicBezTo>
                    <a:lnTo>
                      <a:pt x="217" y="1085"/>
                    </a:lnTo>
                    <a:lnTo>
                      <a:pt x="217" y="760"/>
                    </a:lnTo>
                    <a:lnTo>
                      <a:pt x="651" y="760"/>
                    </a:lnTo>
                    <a:lnTo>
                      <a:pt x="651" y="1085"/>
                    </a:lnTo>
                    <a:lnTo>
                      <a:pt x="543" y="1085"/>
                    </a:lnTo>
                    <a:cubicBezTo>
                      <a:pt x="510" y="1085"/>
                      <a:pt x="489" y="1107"/>
                      <a:pt x="489" y="1140"/>
                    </a:cubicBezTo>
                    <a:lnTo>
                      <a:pt x="489" y="1357"/>
                    </a:lnTo>
                    <a:cubicBezTo>
                      <a:pt x="489" y="1389"/>
                      <a:pt x="510" y="1411"/>
                      <a:pt x="543" y="1411"/>
                    </a:cubicBezTo>
                    <a:lnTo>
                      <a:pt x="868" y="1411"/>
                    </a:lnTo>
                    <a:cubicBezTo>
                      <a:pt x="901" y="1411"/>
                      <a:pt x="923" y="1389"/>
                      <a:pt x="923" y="1357"/>
                    </a:cubicBezTo>
                    <a:lnTo>
                      <a:pt x="923" y="1140"/>
                    </a:lnTo>
                    <a:cubicBezTo>
                      <a:pt x="923" y="1107"/>
                      <a:pt x="901" y="1085"/>
                      <a:pt x="868" y="1085"/>
                    </a:cubicBezTo>
                    <a:lnTo>
                      <a:pt x="760" y="1085"/>
                    </a:lnTo>
                    <a:lnTo>
                      <a:pt x="760" y="760"/>
                    </a:lnTo>
                    <a:lnTo>
                      <a:pt x="1194" y="760"/>
                    </a:lnTo>
                    <a:lnTo>
                      <a:pt x="1194" y="1085"/>
                    </a:lnTo>
                    <a:lnTo>
                      <a:pt x="1086" y="1085"/>
                    </a:lnTo>
                    <a:cubicBezTo>
                      <a:pt x="1053" y="1085"/>
                      <a:pt x="1031" y="1107"/>
                      <a:pt x="1031" y="1140"/>
                    </a:cubicBezTo>
                    <a:lnTo>
                      <a:pt x="1031" y="1357"/>
                    </a:lnTo>
                    <a:cubicBezTo>
                      <a:pt x="1031" y="1389"/>
                      <a:pt x="1053" y="1411"/>
                      <a:pt x="1086" y="1411"/>
                    </a:cubicBezTo>
                    <a:lnTo>
                      <a:pt x="1357" y="1411"/>
                    </a:lnTo>
                    <a:cubicBezTo>
                      <a:pt x="1389" y="1411"/>
                      <a:pt x="1411" y="1389"/>
                      <a:pt x="1411" y="1357"/>
                    </a:cubicBezTo>
                    <a:lnTo>
                      <a:pt x="1411" y="1140"/>
                    </a:lnTo>
                    <a:cubicBezTo>
                      <a:pt x="1411" y="1107"/>
                      <a:pt x="1389" y="1085"/>
                      <a:pt x="1357" y="1085"/>
                    </a:cubicBezTo>
                    <a:lnTo>
                      <a:pt x="1303" y="1085"/>
                    </a:lnTo>
                    <a:lnTo>
                      <a:pt x="1303" y="716"/>
                    </a:lnTo>
                    <a:cubicBezTo>
                      <a:pt x="1303" y="666"/>
                      <a:pt x="1286" y="651"/>
                      <a:pt x="1243" y="651"/>
                    </a:cubicBezTo>
                    <a:lnTo>
                      <a:pt x="760" y="651"/>
                    </a:lnTo>
                    <a:lnTo>
                      <a:pt x="760" y="434"/>
                    </a:lnTo>
                    <a:lnTo>
                      <a:pt x="923" y="434"/>
                    </a:lnTo>
                    <a:cubicBezTo>
                      <a:pt x="955" y="434"/>
                      <a:pt x="977" y="412"/>
                      <a:pt x="977" y="380"/>
                    </a:cubicBezTo>
                    <a:lnTo>
                      <a:pt x="977" y="54"/>
                    </a:lnTo>
                    <a:cubicBezTo>
                      <a:pt x="977" y="22"/>
                      <a:pt x="955" y="0"/>
                      <a:pt x="923" y="0"/>
                    </a:cubicBezTo>
                    <a:lnTo>
                      <a:pt x="489" y="0"/>
                    </a:lnTo>
                    <a:close/>
                  </a:path>
                </a:pathLst>
              </a:custGeom>
              <a:solidFill>
                <a:srgbClr val="5F5F5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5" name="Exit">
                <a:extLst>
                  <a:ext uri="{FF2B5EF4-FFF2-40B4-BE49-F238E27FC236}">
                    <a16:creationId xmlns:a16="http://schemas.microsoft.com/office/drawing/2014/main" id="{B699A5FA-67EE-2A7E-6C7A-003C544C332F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5884294" y="1989135"/>
                <a:ext cx="134938" cy="126630"/>
              </a:xfrm>
              <a:custGeom>
                <a:avLst/>
                <a:gdLst>
                  <a:gd name="T0" fmla="*/ 163 w 1167"/>
                  <a:gd name="T1" fmla="*/ 0 h 1411"/>
                  <a:gd name="T2" fmla="*/ 0 w 1167"/>
                  <a:gd name="T3" fmla="*/ 163 h 1411"/>
                  <a:gd name="T4" fmla="*/ 0 w 1167"/>
                  <a:gd name="T5" fmla="*/ 1248 h 1411"/>
                  <a:gd name="T6" fmla="*/ 163 w 1167"/>
                  <a:gd name="T7" fmla="*/ 1411 h 1411"/>
                  <a:gd name="T8" fmla="*/ 923 w 1167"/>
                  <a:gd name="T9" fmla="*/ 1411 h 1411"/>
                  <a:gd name="T10" fmla="*/ 1085 w 1167"/>
                  <a:gd name="T11" fmla="*/ 1248 h 1411"/>
                  <a:gd name="T12" fmla="*/ 1085 w 1167"/>
                  <a:gd name="T13" fmla="*/ 967 h 1411"/>
                  <a:gd name="T14" fmla="*/ 977 w 1167"/>
                  <a:gd name="T15" fmla="*/ 1062 h 1411"/>
                  <a:gd name="T16" fmla="*/ 977 w 1167"/>
                  <a:gd name="T17" fmla="*/ 1248 h 1411"/>
                  <a:gd name="T18" fmla="*/ 923 w 1167"/>
                  <a:gd name="T19" fmla="*/ 1303 h 1411"/>
                  <a:gd name="T20" fmla="*/ 163 w 1167"/>
                  <a:gd name="T21" fmla="*/ 1303 h 1411"/>
                  <a:gd name="T22" fmla="*/ 109 w 1167"/>
                  <a:gd name="T23" fmla="*/ 1248 h 1411"/>
                  <a:gd name="T24" fmla="*/ 109 w 1167"/>
                  <a:gd name="T25" fmla="*/ 163 h 1411"/>
                  <a:gd name="T26" fmla="*/ 163 w 1167"/>
                  <a:gd name="T27" fmla="*/ 109 h 1411"/>
                  <a:gd name="T28" fmla="*/ 923 w 1167"/>
                  <a:gd name="T29" fmla="*/ 109 h 1411"/>
                  <a:gd name="T30" fmla="*/ 977 w 1167"/>
                  <a:gd name="T31" fmla="*/ 163 h 1411"/>
                  <a:gd name="T32" fmla="*/ 977 w 1167"/>
                  <a:gd name="T33" fmla="*/ 351 h 1411"/>
                  <a:gd name="T34" fmla="*/ 1085 w 1167"/>
                  <a:gd name="T35" fmla="*/ 444 h 1411"/>
                  <a:gd name="T36" fmla="*/ 1085 w 1167"/>
                  <a:gd name="T37" fmla="*/ 163 h 1411"/>
                  <a:gd name="T38" fmla="*/ 923 w 1167"/>
                  <a:gd name="T39" fmla="*/ 0 h 1411"/>
                  <a:gd name="T40" fmla="*/ 163 w 1167"/>
                  <a:gd name="T41" fmla="*/ 0 h 1411"/>
                  <a:gd name="T42" fmla="*/ 751 w 1167"/>
                  <a:gd name="T43" fmla="*/ 351 h 1411"/>
                  <a:gd name="T44" fmla="*/ 706 w 1167"/>
                  <a:gd name="T45" fmla="*/ 405 h 1411"/>
                  <a:gd name="T46" fmla="*/ 706 w 1167"/>
                  <a:gd name="T47" fmla="*/ 543 h 1411"/>
                  <a:gd name="T48" fmla="*/ 380 w 1167"/>
                  <a:gd name="T49" fmla="*/ 543 h 1411"/>
                  <a:gd name="T50" fmla="*/ 326 w 1167"/>
                  <a:gd name="T51" fmla="*/ 597 h 1411"/>
                  <a:gd name="T52" fmla="*/ 326 w 1167"/>
                  <a:gd name="T53" fmla="*/ 814 h 1411"/>
                  <a:gd name="T54" fmla="*/ 380 w 1167"/>
                  <a:gd name="T55" fmla="*/ 869 h 1411"/>
                  <a:gd name="T56" fmla="*/ 706 w 1167"/>
                  <a:gd name="T57" fmla="*/ 869 h 1411"/>
                  <a:gd name="T58" fmla="*/ 706 w 1167"/>
                  <a:gd name="T59" fmla="*/ 1004 h 1411"/>
                  <a:gd name="T60" fmla="*/ 760 w 1167"/>
                  <a:gd name="T61" fmla="*/ 1058 h 1411"/>
                  <a:gd name="T62" fmla="*/ 1167 w 1167"/>
                  <a:gd name="T63" fmla="*/ 706 h 1411"/>
                  <a:gd name="T64" fmla="*/ 760 w 1167"/>
                  <a:gd name="T65" fmla="*/ 353 h 1411"/>
                  <a:gd name="T66" fmla="*/ 751 w 1167"/>
                  <a:gd name="T67" fmla="*/ 351 h 1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167" h="1411">
                    <a:moveTo>
                      <a:pt x="163" y="0"/>
                    </a:moveTo>
                    <a:cubicBezTo>
                      <a:pt x="73" y="0"/>
                      <a:pt x="0" y="73"/>
                      <a:pt x="0" y="163"/>
                    </a:cubicBezTo>
                    <a:lnTo>
                      <a:pt x="0" y="1248"/>
                    </a:lnTo>
                    <a:cubicBezTo>
                      <a:pt x="0" y="1338"/>
                      <a:pt x="73" y="1411"/>
                      <a:pt x="163" y="1411"/>
                    </a:cubicBezTo>
                    <a:lnTo>
                      <a:pt x="923" y="1411"/>
                    </a:lnTo>
                    <a:cubicBezTo>
                      <a:pt x="1013" y="1411"/>
                      <a:pt x="1085" y="1338"/>
                      <a:pt x="1085" y="1248"/>
                    </a:cubicBezTo>
                    <a:lnTo>
                      <a:pt x="1085" y="967"/>
                    </a:lnTo>
                    <a:lnTo>
                      <a:pt x="977" y="1062"/>
                    </a:lnTo>
                    <a:lnTo>
                      <a:pt x="977" y="1248"/>
                    </a:lnTo>
                    <a:cubicBezTo>
                      <a:pt x="977" y="1278"/>
                      <a:pt x="953" y="1303"/>
                      <a:pt x="923" y="1303"/>
                    </a:cubicBezTo>
                    <a:lnTo>
                      <a:pt x="163" y="1303"/>
                    </a:lnTo>
                    <a:cubicBezTo>
                      <a:pt x="133" y="1303"/>
                      <a:pt x="109" y="1278"/>
                      <a:pt x="109" y="1248"/>
                    </a:cubicBezTo>
                    <a:lnTo>
                      <a:pt x="109" y="163"/>
                    </a:lnTo>
                    <a:cubicBezTo>
                      <a:pt x="109" y="133"/>
                      <a:pt x="133" y="109"/>
                      <a:pt x="163" y="109"/>
                    </a:cubicBezTo>
                    <a:lnTo>
                      <a:pt x="923" y="109"/>
                    </a:lnTo>
                    <a:cubicBezTo>
                      <a:pt x="953" y="109"/>
                      <a:pt x="977" y="133"/>
                      <a:pt x="977" y="163"/>
                    </a:cubicBezTo>
                    <a:lnTo>
                      <a:pt x="977" y="351"/>
                    </a:lnTo>
                    <a:lnTo>
                      <a:pt x="1085" y="444"/>
                    </a:lnTo>
                    <a:lnTo>
                      <a:pt x="1085" y="163"/>
                    </a:lnTo>
                    <a:cubicBezTo>
                      <a:pt x="1085" y="73"/>
                      <a:pt x="1013" y="0"/>
                      <a:pt x="923" y="0"/>
                    </a:cubicBezTo>
                    <a:lnTo>
                      <a:pt x="163" y="0"/>
                    </a:lnTo>
                    <a:close/>
                    <a:moveTo>
                      <a:pt x="751" y="351"/>
                    </a:moveTo>
                    <a:cubicBezTo>
                      <a:pt x="736" y="349"/>
                      <a:pt x="706" y="351"/>
                      <a:pt x="706" y="405"/>
                    </a:cubicBezTo>
                    <a:lnTo>
                      <a:pt x="706" y="543"/>
                    </a:lnTo>
                    <a:lnTo>
                      <a:pt x="380" y="543"/>
                    </a:lnTo>
                    <a:cubicBezTo>
                      <a:pt x="350" y="543"/>
                      <a:pt x="326" y="567"/>
                      <a:pt x="326" y="597"/>
                    </a:cubicBezTo>
                    <a:lnTo>
                      <a:pt x="326" y="814"/>
                    </a:lnTo>
                    <a:cubicBezTo>
                      <a:pt x="326" y="844"/>
                      <a:pt x="350" y="869"/>
                      <a:pt x="380" y="869"/>
                    </a:cubicBezTo>
                    <a:lnTo>
                      <a:pt x="706" y="869"/>
                    </a:lnTo>
                    <a:lnTo>
                      <a:pt x="706" y="1004"/>
                    </a:lnTo>
                    <a:cubicBezTo>
                      <a:pt x="706" y="1074"/>
                      <a:pt x="760" y="1058"/>
                      <a:pt x="760" y="1058"/>
                    </a:cubicBezTo>
                    <a:lnTo>
                      <a:pt x="1167" y="706"/>
                    </a:lnTo>
                    <a:lnTo>
                      <a:pt x="760" y="353"/>
                    </a:lnTo>
                    <a:cubicBezTo>
                      <a:pt x="760" y="353"/>
                      <a:pt x="756" y="352"/>
                      <a:pt x="751" y="351"/>
                    </a:cubicBezTo>
                    <a:close/>
                  </a:path>
                </a:pathLst>
              </a:custGeom>
              <a:solidFill>
                <a:srgbClr val="5F5F5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220CA8E6-D45E-3D2D-FA37-24D3C20433DD}"/>
              </a:ext>
            </a:extLst>
          </p:cNvPr>
          <p:cNvGrpSpPr/>
          <p:nvPr/>
        </p:nvGrpSpPr>
        <p:grpSpPr>
          <a:xfrm>
            <a:off x="6698529" y="1899130"/>
            <a:ext cx="2160738" cy="331765"/>
            <a:chOff x="4283365" y="1926838"/>
            <a:chExt cx="2160738" cy="33176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6E268B8-41EE-CDE5-5306-948E27FE13DA}"/>
                </a:ext>
              </a:extLst>
            </p:cNvPr>
            <p:cNvSpPr txBox="1"/>
            <p:nvPr/>
          </p:nvSpPr>
          <p:spPr>
            <a:xfrm>
              <a:off x="4283365" y="1926838"/>
              <a:ext cx="998733" cy="21544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>
                <a:buClrTx/>
              </a:pPr>
              <a:r>
                <a:rPr lang="ko-KR" altLang="en-US" sz="8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강원랜드 로고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3A5C839-0F62-5C8D-26DD-1BB11BB69E99}"/>
                </a:ext>
              </a:extLst>
            </p:cNvPr>
            <p:cNvSpPr txBox="1"/>
            <p:nvPr/>
          </p:nvSpPr>
          <p:spPr>
            <a:xfrm>
              <a:off x="4287502" y="2089326"/>
              <a:ext cx="1145219" cy="16927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en-US" altLang="ko-KR" sz="5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ERP</a:t>
              </a:r>
              <a:r>
                <a:rPr lang="ko-KR" altLang="en-US" sz="5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팀 홍길동</a:t>
              </a:r>
            </a:p>
          </p:txBody>
        </p: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1C330A43-4FCF-5B92-6317-7E66F040B654}"/>
                </a:ext>
              </a:extLst>
            </p:cNvPr>
            <p:cNvGrpSpPr/>
            <p:nvPr/>
          </p:nvGrpSpPr>
          <p:grpSpPr>
            <a:xfrm>
              <a:off x="5935979" y="1926855"/>
              <a:ext cx="508124" cy="230832"/>
              <a:chOff x="5511108" y="1926855"/>
              <a:chExt cx="508124" cy="230832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0316640-FF23-AE5E-80BE-B848CA0B4D3B}"/>
                  </a:ext>
                </a:extLst>
              </p:cNvPr>
              <p:cNvSpPr txBox="1"/>
              <p:nvPr/>
            </p:nvSpPr>
            <p:spPr>
              <a:xfrm>
                <a:off x="5596466" y="1926855"/>
                <a:ext cx="325730" cy="230832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pPr algn="l">
                  <a:buClrTx/>
                </a:pPr>
                <a:r>
                  <a:rPr lang="ko-KR" altLang="en-US" sz="3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■ ■ ■</a:t>
                </a:r>
                <a:endParaRPr lang="en-US" altLang="ko-KR" sz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l">
                  <a:buClrTx/>
                </a:pPr>
                <a:r>
                  <a:rPr lang="ko-KR" altLang="en-US" sz="3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■ ■ ■</a:t>
                </a:r>
                <a:endParaRPr lang="en-US" altLang="ko-KR" sz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l">
                  <a:buClrTx/>
                </a:pPr>
                <a:r>
                  <a:rPr lang="ko-KR" altLang="en-US" sz="3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■ ■ ■</a:t>
                </a:r>
                <a:endParaRPr lang="ko-KR" altLang="en-US" sz="3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6" name="Flow Chart">
                <a:extLst>
                  <a:ext uri="{FF2B5EF4-FFF2-40B4-BE49-F238E27FC236}">
                    <a16:creationId xmlns:a16="http://schemas.microsoft.com/office/drawing/2014/main" id="{63511604-1E96-2F44-EBA5-D53DE2326196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511108" y="1986716"/>
                <a:ext cx="119812" cy="119812"/>
              </a:xfrm>
              <a:custGeom>
                <a:avLst/>
                <a:gdLst>
                  <a:gd name="T0" fmla="*/ 489 w 1411"/>
                  <a:gd name="T1" fmla="*/ 0 h 1411"/>
                  <a:gd name="T2" fmla="*/ 434 w 1411"/>
                  <a:gd name="T3" fmla="*/ 54 h 1411"/>
                  <a:gd name="T4" fmla="*/ 434 w 1411"/>
                  <a:gd name="T5" fmla="*/ 380 h 1411"/>
                  <a:gd name="T6" fmla="*/ 489 w 1411"/>
                  <a:gd name="T7" fmla="*/ 434 h 1411"/>
                  <a:gd name="T8" fmla="*/ 651 w 1411"/>
                  <a:gd name="T9" fmla="*/ 434 h 1411"/>
                  <a:gd name="T10" fmla="*/ 651 w 1411"/>
                  <a:gd name="T11" fmla="*/ 651 h 1411"/>
                  <a:gd name="T12" fmla="*/ 173 w 1411"/>
                  <a:gd name="T13" fmla="*/ 651 h 1411"/>
                  <a:gd name="T14" fmla="*/ 109 w 1411"/>
                  <a:gd name="T15" fmla="*/ 731 h 1411"/>
                  <a:gd name="T16" fmla="*/ 109 w 1411"/>
                  <a:gd name="T17" fmla="*/ 1085 h 1411"/>
                  <a:gd name="T18" fmla="*/ 54 w 1411"/>
                  <a:gd name="T19" fmla="*/ 1085 h 1411"/>
                  <a:gd name="T20" fmla="*/ 0 w 1411"/>
                  <a:gd name="T21" fmla="*/ 1140 h 1411"/>
                  <a:gd name="T22" fmla="*/ 0 w 1411"/>
                  <a:gd name="T23" fmla="*/ 1357 h 1411"/>
                  <a:gd name="T24" fmla="*/ 54 w 1411"/>
                  <a:gd name="T25" fmla="*/ 1411 h 1411"/>
                  <a:gd name="T26" fmla="*/ 326 w 1411"/>
                  <a:gd name="T27" fmla="*/ 1411 h 1411"/>
                  <a:gd name="T28" fmla="*/ 380 w 1411"/>
                  <a:gd name="T29" fmla="*/ 1357 h 1411"/>
                  <a:gd name="T30" fmla="*/ 380 w 1411"/>
                  <a:gd name="T31" fmla="*/ 1140 h 1411"/>
                  <a:gd name="T32" fmla="*/ 326 w 1411"/>
                  <a:gd name="T33" fmla="*/ 1085 h 1411"/>
                  <a:gd name="T34" fmla="*/ 217 w 1411"/>
                  <a:gd name="T35" fmla="*/ 1085 h 1411"/>
                  <a:gd name="T36" fmla="*/ 217 w 1411"/>
                  <a:gd name="T37" fmla="*/ 760 h 1411"/>
                  <a:gd name="T38" fmla="*/ 651 w 1411"/>
                  <a:gd name="T39" fmla="*/ 760 h 1411"/>
                  <a:gd name="T40" fmla="*/ 651 w 1411"/>
                  <a:gd name="T41" fmla="*/ 1085 h 1411"/>
                  <a:gd name="T42" fmla="*/ 543 w 1411"/>
                  <a:gd name="T43" fmla="*/ 1085 h 1411"/>
                  <a:gd name="T44" fmla="*/ 489 w 1411"/>
                  <a:gd name="T45" fmla="*/ 1140 h 1411"/>
                  <a:gd name="T46" fmla="*/ 489 w 1411"/>
                  <a:gd name="T47" fmla="*/ 1357 h 1411"/>
                  <a:gd name="T48" fmla="*/ 543 w 1411"/>
                  <a:gd name="T49" fmla="*/ 1411 h 1411"/>
                  <a:gd name="T50" fmla="*/ 868 w 1411"/>
                  <a:gd name="T51" fmla="*/ 1411 h 1411"/>
                  <a:gd name="T52" fmla="*/ 923 w 1411"/>
                  <a:gd name="T53" fmla="*/ 1357 h 1411"/>
                  <a:gd name="T54" fmla="*/ 923 w 1411"/>
                  <a:gd name="T55" fmla="*/ 1140 h 1411"/>
                  <a:gd name="T56" fmla="*/ 868 w 1411"/>
                  <a:gd name="T57" fmla="*/ 1085 h 1411"/>
                  <a:gd name="T58" fmla="*/ 760 w 1411"/>
                  <a:gd name="T59" fmla="*/ 1085 h 1411"/>
                  <a:gd name="T60" fmla="*/ 760 w 1411"/>
                  <a:gd name="T61" fmla="*/ 760 h 1411"/>
                  <a:gd name="T62" fmla="*/ 1194 w 1411"/>
                  <a:gd name="T63" fmla="*/ 760 h 1411"/>
                  <a:gd name="T64" fmla="*/ 1194 w 1411"/>
                  <a:gd name="T65" fmla="*/ 1085 h 1411"/>
                  <a:gd name="T66" fmla="*/ 1086 w 1411"/>
                  <a:gd name="T67" fmla="*/ 1085 h 1411"/>
                  <a:gd name="T68" fmla="*/ 1031 w 1411"/>
                  <a:gd name="T69" fmla="*/ 1140 h 1411"/>
                  <a:gd name="T70" fmla="*/ 1031 w 1411"/>
                  <a:gd name="T71" fmla="*/ 1357 h 1411"/>
                  <a:gd name="T72" fmla="*/ 1086 w 1411"/>
                  <a:gd name="T73" fmla="*/ 1411 h 1411"/>
                  <a:gd name="T74" fmla="*/ 1357 w 1411"/>
                  <a:gd name="T75" fmla="*/ 1411 h 1411"/>
                  <a:gd name="T76" fmla="*/ 1411 w 1411"/>
                  <a:gd name="T77" fmla="*/ 1357 h 1411"/>
                  <a:gd name="T78" fmla="*/ 1411 w 1411"/>
                  <a:gd name="T79" fmla="*/ 1140 h 1411"/>
                  <a:gd name="T80" fmla="*/ 1357 w 1411"/>
                  <a:gd name="T81" fmla="*/ 1085 h 1411"/>
                  <a:gd name="T82" fmla="*/ 1303 w 1411"/>
                  <a:gd name="T83" fmla="*/ 1085 h 1411"/>
                  <a:gd name="T84" fmla="*/ 1303 w 1411"/>
                  <a:gd name="T85" fmla="*/ 716 h 1411"/>
                  <a:gd name="T86" fmla="*/ 1243 w 1411"/>
                  <a:gd name="T87" fmla="*/ 651 h 1411"/>
                  <a:gd name="T88" fmla="*/ 760 w 1411"/>
                  <a:gd name="T89" fmla="*/ 651 h 1411"/>
                  <a:gd name="T90" fmla="*/ 760 w 1411"/>
                  <a:gd name="T91" fmla="*/ 434 h 1411"/>
                  <a:gd name="T92" fmla="*/ 923 w 1411"/>
                  <a:gd name="T93" fmla="*/ 434 h 1411"/>
                  <a:gd name="T94" fmla="*/ 977 w 1411"/>
                  <a:gd name="T95" fmla="*/ 380 h 1411"/>
                  <a:gd name="T96" fmla="*/ 977 w 1411"/>
                  <a:gd name="T97" fmla="*/ 54 h 1411"/>
                  <a:gd name="T98" fmla="*/ 923 w 1411"/>
                  <a:gd name="T99" fmla="*/ 0 h 1411"/>
                  <a:gd name="T100" fmla="*/ 489 w 1411"/>
                  <a:gd name="T101" fmla="*/ 0 h 1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411" h="1411">
                    <a:moveTo>
                      <a:pt x="489" y="0"/>
                    </a:moveTo>
                    <a:cubicBezTo>
                      <a:pt x="456" y="0"/>
                      <a:pt x="434" y="22"/>
                      <a:pt x="434" y="54"/>
                    </a:cubicBezTo>
                    <a:lnTo>
                      <a:pt x="434" y="380"/>
                    </a:lnTo>
                    <a:cubicBezTo>
                      <a:pt x="434" y="412"/>
                      <a:pt x="456" y="434"/>
                      <a:pt x="489" y="434"/>
                    </a:cubicBezTo>
                    <a:lnTo>
                      <a:pt x="651" y="434"/>
                    </a:lnTo>
                    <a:lnTo>
                      <a:pt x="651" y="651"/>
                    </a:lnTo>
                    <a:lnTo>
                      <a:pt x="173" y="651"/>
                    </a:lnTo>
                    <a:cubicBezTo>
                      <a:pt x="116" y="651"/>
                      <a:pt x="109" y="687"/>
                      <a:pt x="109" y="731"/>
                    </a:cubicBezTo>
                    <a:lnTo>
                      <a:pt x="109" y="1085"/>
                    </a:lnTo>
                    <a:lnTo>
                      <a:pt x="54" y="1085"/>
                    </a:lnTo>
                    <a:cubicBezTo>
                      <a:pt x="22" y="1085"/>
                      <a:pt x="0" y="1107"/>
                      <a:pt x="0" y="1140"/>
                    </a:cubicBezTo>
                    <a:lnTo>
                      <a:pt x="0" y="1357"/>
                    </a:lnTo>
                    <a:cubicBezTo>
                      <a:pt x="0" y="1389"/>
                      <a:pt x="22" y="1411"/>
                      <a:pt x="54" y="1411"/>
                    </a:cubicBezTo>
                    <a:lnTo>
                      <a:pt x="326" y="1411"/>
                    </a:lnTo>
                    <a:cubicBezTo>
                      <a:pt x="358" y="1411"/>
                      <a:pt x="380" y="1389"/>
                      <a:pt x="380" y="1357"/>
                    </a:cubicBezTo>
                    <a:lnTo>
                      <a:pt x="380" y="1140"/>
                    </a:lnTo>
                    <a:cubicBezTo>
                      <a:pt x="380" y="1107"/>
                      <a:pt x="358" y="1085"/>
                      <a:pt x="326" y="1085"/>
                    </a:cubicBezTo>
                    <a:lnTo>
                      <a:pt x="217" y="1085"/>
                    </a:lnTo>
                    <a:lnTo>
                      <a:pt x="217" y="760"/>
                    </a:lnTo>
                    <a:lnTo>
                      <a:pt x="651" y="760"/>
                    </a:lnTo>
                    <a:lnTo>
                      <a:pt x="651" y="1085"/>
                    </a:lnTo>
                    <a:lnTo>
                      <a:pt x="543" y="1085"/>
                    </a:lnTo>
                    <a:cubicBezTo>
                      <a:pt x="510" y="1085"/>
                      <a:pt x="489" y="1107"/>
                      <a:pt x="489" y="1140"/>
                    </a:cubicBezTo>
                    <a:lnTo>
                      <a:pt x="489" y="1357"/>
                    </a:lnTo>
                    <a:cubicBezTo>
                      <a:pt x="489" y="1389"/>
                      <a:pt x="510" y="1411"/>
                      <a:pt x="543" y="1411"/>
                    </a:cubicBezTo>
                    <a:lnTo>
                      <a:pt x="868" y="1411"/>
                    </a:lnTo>
                    <a:cubicBezTo>
                      <a:pt x="901" y="1411"/>
                      <a:pt x="923" y="1389"/>
                      <a:pt x="923" y="1357"/>
                    </a:cubicBezTo>
                    <a:lnTo>
                      <a:pt x="923" y="1140"/>
                    </a:lnTo>
                    <a:cubicBezTo>
                      <a:pt x="923" y="1107"/>
                      <a:pt x="901" y="1085"/>
                      <a:pt x="868" y="1085"/>
                    </a:cubicBezTo>
                    <a:lnTo>
                      <a:pt x="760" y="1085"/>
                    </a:lnTo>
                    <a:lnTo>
                      <a:pt x="760" y="760"/>
                    </a:lnTo>
                    <a:lnTo>
                      <a:pt x="1194" y="760"/>
                    </a:lnTo>
                    <a:lnTo>
                      <a:pt x="1194" y="1085"/>
                    </a:lnTo>
                    <a:lnTo>
                      <a:pt x="1086" y="1085"/>
                    </a:lnTo>
                    <a:cubicBezTo>
                      <a:pt x="1053" y="1085"/>
                      <a:pt x="1031" y="1107"/>
                      <a:pt x="1031" y="1140"/>
                    </a:cubicBezTo>
                    <a:lnTo>
                      <a:pt x="1031" y="1357"/>
                    </a:lnTo>
                    <a:cubicBezTo>
                      <a:pt x="1031" y="1389"/>
                      <a:pt x="1053" y="1411"/>
                      <a:pt x="1086" y="1411"/>
                    </a:cubicBezTo>
                    <a:lnTo>
                      <a:pt x="1357" y="1411"/>
                    </a:lnTo>
                    <a:cubicBezTo>
                      <a:pt x="1389" y="1411"/>
                      <a:pt x="1411" y="1389"/>
                      <a:pt x="1411" y="1357"/>
                    </a:cubicBezTo>
                    <a:lnTo>
                      <a:pt x="1411" y="1140"/>
                    </a:lnTo>
                    <a:cubicBezTo>
                      <a:pt x="1411" y="1107"/>
                      <a:pt x="1389" y="1085"/>
                      <a:pt x="1357" y="1085"/>
                    </a:cubicBezTo>
                    <a:lnTo>
                      <a:pt x="1303" y="1085"/>
                    </a:lnTo>
                    <a:lnTo>
                      <a:pt x="1303" y="716"/>
                    </a:lnTo>
                    <a:cubicBezTo>
                      <a:pt x="1303" y="666"/>
                      <a:pt x="1286" y="651"/>
                      <a:pt x="1243" y="651"/>
                    </a:cubicBezTo>
                    <a:lnTo>
                      <a:pt x="760" y="651"/>
                    </a:lnTo>
                    <a:lnTo>
                      <a:pt x="760" y="434"/>
                    </a:lnTo>
                    <a:lnTo>
                      <a:pt x="923" y="434"/>
                    </a:lnTo>
                    <a:cubicBezTo>
                      <a:pt x="955" y="434"/>
                      <a:pt x="977" y="412"/>
                      <a:pt x="977" y="380"/>
                    </a:cubicBezTo>
                    <a:lnTo>
                      <a:pt x="977" y="54"/>
                    </a:lnTo>
                    <a:cubicBezTo>
                      <a:pt x="977" y="22"/>
                      <a:pt x="955" y="0"/>
                      <a:pt x="923" y="0"/>
                    </a:cubicBezTo>
                    <a:lnTo>
                      <a:pt x="489" y="0"/>
                    </a:lnTo>
                    <a:close/>
                  </a:path>
                </a:pathLst>
              </a:custGeom>
              <a:solidFill>
                <a:srgbClr val="5F5F5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27" name="Exit">
                <a:extLst>
                  <a:ext uri="{FF2B5EF4-FFF2-40B4-BE49-F238E27FC236}">
                    <a16:creationId xmlns:a16="http://schemas.microsoft.com/office/drawing/2014/main" id="{C93D0BC4-A0DE-C98E-57E3-92E664933967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5884294" y="1989135"/>
                <a:ext cx="134938" cy="126630"/>
              </a:xfrm>
              <a:custGeom>
                <a:avLst/>
                <a:gdLst>
                  <a:gd name="T0" fmla="*/ 163 w 1167"/>
                  <a:gd name="T1" fmla="*/ 0 h 1411"/>
                  <a:gd name="T2" fmla="*/ 0 w 1167"/>
                  <a:gd name="T3" fmla="*/ 163 h 1411"/>
                  <a:gd name="T4" fmla="*/ 0 w 1167"/>
                  <a:gd name="T5" fmla="*/ 1248 h 1411"/>
                  <a:gd name="T6" fmla="*/ 163 w 1167"/>
                  <a:gd name="T7" fmla="*/ 1411 h 1411"/>
                  <a:gd name="T8" fmla="*/ 923 w 1167"/>
                  <a:gd name="T9" fmla="*/ 1411 h 1411"/>
                  <a:gd name="T10" fmla="*/ 1085 w 1167"/>
                  <a:gd name="T11" fmla="*/ 1248 h 1411"/>
                  <a:gd name="T12" fmla="*/ 1085 w 1167"/>
                  <a:gd name="T13" fmla="*/ 967 h 1411"/>
                  <a:gd name="T14" fmla="*/ 977 w 1167"/>
                  <a:gd name="T15" fmla="*/ 1062 h 1411"/>
                  <a:gd name="T16" fmla="*/ 977 w 1167"/>
                  <a:gd name="T17" fmla="*/ 1248 h 1411"/>
                  <a:gd name="T18" fmla="*/ 923 w 1167"/>
                  <a:gd name="T19" fmla="*/ 1303 h 1411"/>
                  <a:gd name="T20" fmla="*/ 163 w 1167"/>
                  <a:gd name="T21" fmla="*/ 1303 h 1411"/>
                  <a:gd name="T22" fmla="*/ 109 w 1167"/>
                  <a:gd name="T23" fmla="*/ 1248 h 1411"/>
                  <a:gd name="T24" fmla="*/ 109 w 1167"/>
                  <a:gd name="T25" fmla="*/ 163 h 1411"/>
                  <a:gd name="T26" fmla="*/ 163 w 1167"/>
                  <a:gd name="T27" fmla="*/ 109 h 1411"/>
                  <a:gd name="T28" fmla="*/ 923 w 1167"/>
                  <a:gd name="T29" fmla="*/ 109 h 1411"/>
                  <a:gd name="T30" fmla="*/ 977 w 1167"/>
                  <a:gd name="T31" fmla="*/ 163 h 1411"/>
                  <a:gd name="T32" fmla="*/ 977 w 1167"/>
                  <a:gd name="T33" fmla="*/ 351 h 1411"/>
                  <a:gd name="T34" fmla="*/ 1085 w 1167"/>
                  <a:gd name="T35" fmla="*/ 444 h 1411"/>
                  <a:gd name="T36" fmla="*/ 1085 w 1167"/>
                  <a:gd name="T37" fmla="*/ 163 h 1411"/>
                  <a:gd name="T38" fmla="*/ 923 w 1167"/>
                  <a:gd name="T39" fmla="*/ 0 h 1411"/>
                  <a:gd name="T40" fmla="*/ 163 w 1167"/>
                  <a:gd name="T41" fmla="*/ 0 h 1411"/>
                  <a:gd name="T42" fmla="*/ 751 w 1167"/>
                  <a:gd name="T43" fmla="*/ 351 h 1411"/>
                  <a:gd name="T44" fmla="*/ 706 w 1167"/>
                  <a:gd name="T45" fmla="*/ 405 h 1411"/>
                  <a:gd name="T46" fmla="*/ 706 w 1167"/>
                  <a:gd name="T47" fmla="*/ 543 h 1411"/>
                  <a:gd name="T48" fmla="*/ 380 w 1167"/>
                  <a:gd name="T49" fmla="*/ 543 h 1411"/>
                  <a:gd name="T50" fmla="*/ 326 w 1167"/>
                  <a:gd name="T51" fmla="*/ 597 h 1411"/>
                  <a:gd name="T52" fmla="*/ 326 w 1167"/>
                  <a:gd name="T53" fmla="*/ 814 h 1411"/>
                  <a:gd name="T54" fmla="*/ 380 w 1167"/>
                  <a:gd name="T55" fmla="*/ 869 h 1411"/>
                  <a:gd name="T56" fmla="*/ 706 w 1167"/>
                  <a:gd name="T57" fmla="*/ 869 h 1411"/>
                  <a:gd name="T58" fmla="*/ 706 w 1167"/>
                  <a:gd name="T59" fmla="*/ 1004 h 1411"/>
                  <a:gd name="T60" fmla="*/ 760 w 1167"/>
                  <a:gd name="T61" fmla="*/ 1058 h 1411"/>
                  <a:gd name="T62" fmla="*/ 1167 w 1167"/>
                  <a:gd name="T63" fmla="*/ 706 h 1411"/>
                  <a:gd name="T64" fmla="*/ 760 w 1167"/>
                  <a:gd name="T65" fmla="*/ 353 h 1411"/>
                  <a:gd name="T66" fmla="*/ 751 w 1167"/>
                  <a:gd name="T67" fmla="*/ 351 h 1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167" h="1411">
                    <a:moveTo>
                      <a:pt x="163" y="0"/>
                    </a:moveTo>
                    <a:cubicBezTo>
                      <a:pt x="73" y="0"/>
                      <a:pt x="0" y="73"/>
                      <a:pt x="0" y="163"/>
                    </a:cubicBezTo>
                    <a:lnTo>
                      <a:pt x="0" y="1248"/>
                    </a:lnTo>
                    <a:cubicBezTo>
                      <a:pt x="0" y="1338"/>
                      <a:pt x="73" y="1411"/>
                      <a:pt x="163" y="1411"/>
                    </a:cubicBezTo>
                    <a:lnTo>
                      <a:pt x="923" y="1411"/>
                    </a:lnTo>
                    <a:cubicBezTo>
                      <a:pt x="1013" y="1411"/>
                      <a:pt x="1085" y="1338"/>
                      <a:pt x="1085" y="1248"/>
                    </a:cubicBezTo>
                    <a:lnTo>
                      <a:pt x="1085" y="967"/>
                    </a:lnTo>
                    <a:lnTo>
                      <a:pt x="977" y="1062"/>
                    </a:lnTo>
                    <a:lnTo>
                      <a:pt x="977" y="1248"/>
                    </a:lnTo>
                    <a:cubicBezTo>
                      <a:pt x="977" y="1278"/>
                      <a:pt x="953" y="1303"/>
                      <a:pt x="923" y="1303"/>
                    </a:cubicBezTo>
                    <a:lnTo>
                      <a:pt x="163" y="1303"/>
                    </a:lnTo>
                    <a:cubicBezTo>
                      <a:pt x="133" y="1303"/>
                      <a:pt x="109" y="1278"/>
                      <a:pt x="109" y="1248"/>
                    </a:cubicBezTo>
                    <a:lnTo>
                      <a:pt x="109" y="163"/>
                    </a:lnTo>
                    <a:cubicBezTo>
                      <a:pt x="109" y="133"/>
                      <a:pt x="133" y="109"/>
                      <a:pt x="163" y="109"/>
                    </a:cubicBezTo>
                    <a:lnTo>
                      <a:pt x="923" y="109"/>
                    </a:lnTo>
                    <a:cubicBezTo>
                      <a:pt x="953" y="109"/>
                      <a:pt x="977" y="133"/>
                      <a:pt x="977" y="163"/>
                    </a:cubicBezTo>
                    <a:lnTo>
                      <a:pt x="977" y="351"/>
                    </a:lnTo>
                    <a:lnTo>
                      <a:pt x="1085" y="444"/>
                    </a:lnTo>
                    <a:lnTo>
                      <a:pt x="1085" y="163"/>
                    </a:lnTo>
                    <a:cubicBezTo>
                      <a:pt x="1085" y="73"/>
                      <a:pt x="1013" y="0"/>
                      <a:pt x="923" y="0"/>
                    </a:cubicBezTo>
                    <a:lnTo>
                      <a:pt x="163" y="0"/>
                    </a:lnTo>
                    <a:close/>
                    <a:moveTo>
                      <a:pt x="751" y="351"/>
                    </a:moveTo>
                    <a:cubicBezTo>
                      <a:pt x="736" y="349"/>
                      <a:pt x="706" y="351"/>
                      <a:pt x="706" y="405"/>
                    </a:cubicBezTo>
                    <a:lnTo>
                      <a:pt x="706" y="543"/>
                    </a:lnTo>
                    <a:lnTo>
                      <a:pt x="380" y="543"/>
                    </a:lnTo>
                    <a:cubicBezTo>
                      <a:pt x="350" y="543"/>
                      <a:pt x="326" y="567"/>
                      <a:pt x="326" y="597"/>
                    </a:cubicBezTo>
                    <a:lnTo>
                      <a:pt x="326" y="814"/>
                    </a:lnTo>
                    <a:cubicBezTo>
                      <a:pt x="326" y="844"/>
                      <a:pt x="350" y="869"/>
                      <a:pt x="380" y="869"/>
                    </a:cubicBezTo>
                    <a:lnTo>
                      <a:pt x="706" y="869"/>
                    </a:lnTo>
                    <a:lnTo>
                      <a:pt x="706" y="1004"/>
                    </a:lnTo>
                    <a:cubicBezTo>
                      <a:pt x="706" y="1074"/>
                      <a:pt x="760" y="1058"/>
                      <a:pt x="760" y="1058"/>
                    </a:cubicBezTo>
                    <a:lnTo>
                      <a:pt x="1167" y="706"/>
                    </a:lnTo>
                    <a:lnTo>
                      <a:pt x="760" y="353"/>
                    </a:lnTo>
                    <a:cubicBezTo>
                      <a:pt x="760" y="353"/>
                      <a:pt x="756" y="352"/>
                      <a:pt x="751" y="351"/>
                    </a:cubicBezTo>
                    <a:close/>
                  </a:path>
                </a:pathLst>
              </a:custGeom>
              <a:solidFill>
                <a:srgbClr val="5F5F5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978121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691D3ED-0215-B2C4-2975-FEC1B8B8A762}"/>
              </a:ext>
            </a:extLst>
          </p:cNvPr>
          <p:cNvSpPr txBox="1"/>
          <p:nvPr/>
        </p:nvSpPr>
        <p:spPr>
          <a:xfrm>
            <a:off x="452437" y="1207621"/>
            <a:ext cx="2460457" cy="2573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3.2.4 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서브 레이아웃 </a:t>
            </a:r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kumimoji="1" lang="ko-KR" altLang="en-US" sz="1200" b="1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50" name="TextBox 349">
            <a:extLst>
              <a:ext uri="{FF2B5EF4-FFF2-40B4-BE49-F238E27FC236}">
                <a16:creationId xmlns:a16="http://schemas.microsoft.com/office/drawing/2014/main" id="{3A9D4B56-5763-514C-33C0-18A3144010EC}"/>
              </a:ext>
            </a:extLst>
          </p:cNvPr>
          <p:cNvSpPr txBox="1"/>
          <p:nvPr/>
        </p:nvSpPr>
        <p:spPr>
          <a:xfrm>
            <a:off x="498280" y="1638985"/>
            <a:ext cx="4795049" cy="39269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인디케이터 </a:t>
            </a:r>
            <a:r>
              <a:rPr lang="en-US" altLang="ko-KR" dirty="0"/>
              <a:t>(Status Bar)</a:t>
            </a:r>
          </a:p>
          <a:p>
            <a:pPr marL="177800" indent="-177800"/>
            <a:r>
              <a:rPr lang="ko-KR" altLang="en-US" b="0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인디케이터의 구조는 단말 내 </a:t>
            </a:r>
            <a:r>
              <a:rPr lang="en-US" altLang="ko-KR" b="0" dirty="0"/>
              <a:t>OS</a:t>
            </a:r>
            <a:r>
              <a:rPr lang="ko-KR" altLang="en-US" b="0" dirty="0"/>
              <a:t>에서 사용되는 기본 제공 형태를 따름</a:t>
            </a:r>
            <a:endParaRPr lang="en-US" altLang="ko-KR" b="0" dirty="0"/>
          </a:p>
          <a:p>
            <a:r>
              <a:rPr lang="ko-KR" altLang="en-US" b="0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인디케이터는 풀 스크린 레이아웃을 제외한 모든 화면에 제공</a:t>
            </a:r>
            <a:endParaRPr lang="en-US" altLang="ko-KR" b="0" dirty="0"/>
          </a:p>
          <a:p>
            <a:r>
              <a:rPr lang="ko-KR" altLang="en-US" b="0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인디케이터와 </a:t>
            </a:r>
            <a:r>
              <a:rPr lang="en-US" altLang="ko-KR" b="0" dirty="0"/>
              <a:t>TOP</a:t>
            </a:r>
            <a:r>
              <a:rPr lang="ko-KR" altLang="en-US" b="0" dirty="0"/>
              <a:t>영역은 스크롤 시에도 고정으로 노출</a:t>
            </a:r>
            <a:endParaRPr lang="en-US" altLang="ko-KR" b="0" dirty="0"/>
          </a:p>
          <a:p>
            <a:r>
              <a:rPr lang="ko-KR" altLang="en-US" b="0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단</a:t>
            </a:r>
            <a:r>
              <a:rPr lang="en-US" altLang="ko-KR" b="0" dirty="0"/>
              <a:t>, </a:t>
            </a:r>
            <a:r>
              <a:rPr lang="ko-KR" altLang="en-US" b="0" dirty="0"/>
              <a:t> 별도 정의가 있는 경우 해당 화면의 정의를 따름</a:t>
            </a:r>
            <a:endParaRPr lang="en-US" altLang="ko-KR" b="0" dirty="0"/>
          </a:p>
          <a:p>
            <a:endParaRPr lang="en-US" altLang="ko-KR" dirty="0"/>
          </a:p>
          <a:p>
            <a:r>
              <a:rPr lang="ko-KR" altLang="en-US" dirty="0"/>
              <a:t>화면 명</a:t>
            </a:r>
            <a:endParaRPr lang="en-US" altLang="ko-KR" dirty="0"/>
          </a:p>
          <a:p>
            <a:r>
              <a:rPr lang="ko-KR" altLang="en-US" b="0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화면명이 길어지는 경우 최대 한 줄까지 노출 후 말줄임 처리</a:t>
            </a:r>
            <a:endParaRPr lang="en-US" altLang="ko-KR" b="0" dirty="0"/>
          </a:p>
          <a:p>
            <a:endParaRPr lang="en-US" altLang="ko-KR" dirty="0"/>
          </a:p>
          <a:p>
            <a:r>
              <a:rPr lang="en-US" altLang="ko-KR" dirty="0"/>
              <a:t>Back </a:t>
            </a:r>
            <a:r>
              <a:rPr lang="ko-KR" altLang="en-US" dirty="0"/>
              <a:t>버튼</a:t>
            </a:r>
            <a:br>
              <a:rPr lang="en-US" altLang="ko-KR" dirty="0"/>
            </a:br>
            <a:r>
              <a:rPr lang="ko-KR" altLang="en-US" b="0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백 버튼의 기본은 히스토리 </a:t>
            </a:r>
            <a:r>
              <a:rPr lang="en-US" altLang="ko-KR" b="0" dirty="0"/>
              <a:t>Back</a:t>
            </a:r>
            <a:r>
              <a:rPr lang="ko-KR" altLang="en-US" b="0" dirty="0"/>
              <a:t>이나 특정 화면으로 이동해야 하는 경우 각 화면에 정의된 내용을 따른다</a:t>
            </a:r>
            <a:r>
              <a:rPr lang="en-US" altLang="ko-KR" b="0" dirty="0"/>
              <a:t>.</a:t>
            </a:r>
          </a:p>
          <a:p>
            <a:endParaRPr lang="en-US" altLang="ko-KR" b="0" dirty="0"/>
          </a:p>
          <a:p>
            <a:r>
              <a:rPr lang="ko-KR" altLang="en-US" dirty="0"/>
              <a:t>햄버거 버튼</a:t>
            </a:r>
            <a:endParaRPr lang="en-US" altLang="ko-KR" dirty="0"/>
          </a:p>
          <a:p>
            <a:r>
              <a:rPr lang="ko-KR" altLang="en-US" b="0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전체 메뉴 중</a:t>
            </a:r>
            <a:r>
              <a:rPr lang="en-US" altLang="ko-KR" b="0" dirty="0"/>
              <a:t>, </a:t>
            </a:r>
            <a:r>
              <a:rPr lang="ko-KR" altLang="en-US" b="0" dirty="0"/>
              <a:t>해당 메뉴가 속한 모듈의 메뉴를 오픈한다</a:t>
            </a:r>
            <a:r>
              <a:rPr lang="en-US" altLang="ko-KR" b="0" dirty="0"/>
              <a:t>. </a:t>
            </a:r>
            <a:br>
              <a:rPr lang="en-US" altLang="ko-KR" b="0" dirty="0"/>
            </a:br>
            <a:r>
              <a:rPr lang="en-US" altLang="ko-KR" b="0" dirty="0"/>
              <a:t>   - </a:t>
            </a:r>
            <a:r>
              <a:rPr lang="ko-KR" altLang="en-US" b="0" dirty="0"/>
              <a:t>해당 메뉴가 선택된 상태로 오픈 된다</a:t>
            </a:r>
            <a:r>
              <a:rPr lang="en-US" altLang="ko-KR" b="0" dirty="0"/>
              <a:t>.</a:t>
            </a:r>
          </a:p>
          <a:p>
            <a:endParaRPr lang="en-US" altLang="ko-KR" b="0" dirty="0"/>
          </a:p>
          <a:p>
            <a:r>
              <a:rPr lang="ko-KR" altLang="en-US" dirty="0"/>
              <a:t>하단 바 </a:t>
            </a:r>
            <a:r>
              <a:rPr lang="en-US" altLang="ko-KR" dirty="0"/>
              <a:t>(Button Tab Bar)</a:t>
            </a:r>
            <a:br>
              <a:rPr lang="en-US" altLang="ko-KR" dirty="0"/>
            </a:br>
            <a:r>
              <a:rPr lang="en-US" altLang="ko-KR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기능 버튼이 배치되는 하단 바 영역이다</a:t>
            </a:r>
            <a:r>
              <a:rPr lang="en-US" altLang="ko-KR" b="0" dirty="0"/>
              <a:t>.</a:t>
            </a:r>
            <a:br>
              <a:rPr lang="en-US" altLang="ko-KR" b="0" dirty="0"/>
            </a:br>
            <a:r>
              <a:rPr lang="en-US" altLang="ko-KR" b="0" dirty="0"/>
              <a:t>   - </a:t>
            </a:r>
            <a:r>
              <a:rPr lang="ko-KR" altLang="en-US" b="0" dirty="0"/>
              <a:t>버튼 없이 화면을 구성할 수 있다</a:t>
            </a:r>
            <a:r>
              <a:rPr lang="en-US" altLang="ko-KR" b="0" dirty="0"/>
              <a:t>. </a:t>
            </a:r>
            <a:br>
              <a:rPr lang="en-US" altLang="ko-KR" b="0" dirty="0"/>
            </a:br>
            <a:r>
              <a:rPr lang="en-US" altLang="ko-KR" b="0" dirty="0"/>
              <a:t>   - </a:t>
            </a:r>
            <a:r>
              <a:rPr lang="ko-KR" altLang="en-US" b="0" dirty="0"/>
              <a:t>주로</a:t>
            </a:r>
            <a:r>
              <a:rPr lang="en-US" altLang="ko-KR" b="0" dirty="0"/>
              <a:t> </a:t>
            </a:r>
            <a:r>
              <a:rPr lang="ko-KR" altLang="en-US" b="0" dirty="0"/>
              <a:t>업무가 이루어지는 콘텐츠 바닥 페이지에 배치한다</a:t>
            </a:r>
            <a:r>
              <a:rPr lang="en-US" altLang="ko-KR" b="0" dirty="0"/>
              <a:t>.</a:t>
            </a:r>
          </a:p>
          <a:p>
            <a:endParaRPr lang="en-US" altLang="ko-KR" b="0" dirty="0"/>
          </a:p>
        </p:txBody>
      </p:sp>
      <p:cxnSp>
        <p:nvCxnSpPr>
          <p:cNvPr id="1166" name="직선 연결선 93">
            <a:extLst>
              <a:ext uri="{FF2B5EF4-FFF2-40B4-BE49-F238E27FC236}">
                <a16:creationId xmlns:a16="http://schemas.microsoft.com/office/drawing/2014/main" id="{E2B67518-CE2A-5129-FD30-867B6BBD766A}"/>
              </a:ext>
            </a:extLst>
          </p:cNvPr>
          <p:cNvCxnSpPr/>
          <p:nvPr/>
        </p:nvCxnSpPr>
        <p:spPr bwMode="auto">
          <a:xfrm>
            <a:off x="6185588" y="1860570"/>
            <a:ext cx="228622" cy="0"/>
          </a:xfrm>
          <a:prstGeom prst="line">
            <a:avLst/>
          </a:prstGeom>
          <a:noFill/>
          <a:ln w="3175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167" name="직선 연결선 94">
            <a:extLst>
              <a:ext uri="{FF2B5EF4-FFF2-40B4-BE49-F238E27FC236}">
                <a16:creationId xmlns:a16="http://schemas.microsoft.com/office/drawing/2014/main" id="{FCB956F1-6B02-83B8-64D7-7C30799C4713}"/>
              </a:ext>
            </a:extLst>
          </p:cNvPr>
          <p:cNvCxnSpPr>
            <a:cxnSpLocks/>
          </p:cNvCxnSpPr>
          <p:nvPr/>
        </p:nvCxnSpPr>
        <p:spPr bwMode="auto">
          <a:xfrm>
            <a:off x="6299898" y="1896082"/>
            <a:ext cx="0" cy="4314266"/>
          </a:xfrm>
          <a:prstGeom prst="line">
            <a:avLst/>
          </a:prstGeom>
          <a:noFill/>
          <a:ln w="3175" cap="flat" cmpd="sng" algn="ctr">
            <a:solidFill>
              <a:schemeClr val="accent6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168" name="직선 연결선 95">
            <a:extLst>
              <a:ext uri="{FF2B5EF4-FFF2-40B4-BE49-F238E27FC236}">
                <a16:creationId xmlns:a16="http://schemas.microsoft.com/office/drawing/2014/main" id="{BF01C878-85E2-8983-D925-556E57CC35DE}"/>
              </a:ext>
            </a:extLst>
          </p:cNvPr>
          <p:cNvCxnSpPr>
            <a:cxnSpLocks/>
          </p:cNvCxnSpPr>
          <p:nvPr/>
        </p:nvCxnSpPr>
        <p:spPr bwMode="auto">
          <a:xfrm>
            <a:off x="5981400" y="2384027"/>
            <a:ext cx="416713" cy="0"/>
          </a:xfrm>
          <a:prstGeom prst="line">
            <a:avLst/>
          </a:prstGeom>
          <a:noFill/>
          <a:ln w="3175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169" name="TextBox 1168">
            <a:extLst>
              <a:ext uri="{FF2B5EF4-FFF2-40B4-BE49-F238E27FC236}">
                <a16:creationId xmlns:a16="http://schemas.microsoft.com/office/drawing/2014/main" id="{E1B0BE11-10AC-0C3D-53FD-60E65B4ED2B2}"/>
              </a:ext>
            </a:extLst>
          </p:cNvPr>
          <p:cNvSpPr txBox="1"/>
          <p:nvPr/>
        </p:nvSpPr>
        <p:spPr>
          <a:xfrm>
            <a:off x="6004389" y="1663053"/>
            <a:ext cx="571499" cy="19581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 marL="171450" indent="-171450">
              <a:buFontTx/>
              <a:buChar char="-"/>
              <a:defRPr kumimoji="1" sz="80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+mj-ea"/>
                <a:ea typeface="+mj-ea"/>
              </a:defRPr>
            </a:lvl1pPr>
          </a:lstStyle>
          <a:p>
            <a:pPr marL="0" indent="0">
              <a:buNone/>
            </a:pPr>
            <a:r>
              <a:rPr lang="ko-KR" altLang="en-US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인디케이터</a:t>
            </a:r>
          </a:p>
        </p:txBody>
      </p:sp>
      <p:sp>
        <p:nvSpPr>
          <p:cNvPr id="1170" name="TextBox 1169">
            <a:extLst>
              <a:ext uri="{FF2B5EF4-FFF2-40B4-BE49-F238E27FC236}">
                <a16:creationId xmlns:a16="http://schemas.microsoft.com/office/drawing/2014/main" id="{8B19CEFD-5C52-CACF-F462-ED6920F00812}"/>
              </a:ext>
            </a:extLst>
          </p:cNvPr>
          <p:cNvSpPr txBox="1"/>
          <p:nvPr/>
        </p:nvSpPr>
        <p:spPr>
          <a:xfrm>
            <a:off x="5681536" y="2036170"/>
            <a:ext cx="571499" cy="19581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 marL="171450" indent="-171450">
              <a:buFontTx/>
              <a:buChar char="-"/>
              <a:defRPr kumimoji="1" sz="80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+mj-ea"/>
                <a:ea typeface="+mj-ea"/>
              </a:defRPr>
            </a:lvl1pPr>
          </a:lstStyle>
          <a:p>
            <a:pPr marL="0" indent="0" algn="r">
              <a:buNone/>
            </a:pPr>
            <a:r>
              <a:rPr lang="en-US" altLang="ko-KR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TOP ( </a:t>
            </a:r>
            <a:r>
              <a:rPr lang="ko-KR" altLang="en-US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고정</a:t>
            </a:r>
            <a:r>
              <a:rPr lang="en-US" altLang="ko-KR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)</a:t>
            </a:r>
            <a:endParaRPr lang="ko-KR" altLang="en-US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cxnSp>
        <p:nvCxnSpPr>
          <p:cNvPr id="1171" name="직선 연결선 105">
            <a:extLst>
              <a:ext uri="{FF2B5EF4-FFF2-40B4-BE49-F238E27FC236}">
                <a16:creationId xmlns:a16="http://schemas.microsoft.com/office/drawing/2014/main" id="{76941F18-1B82-4863-E215-A86F5B0062EB}"/>
              </a:ext>
            </a:extLst>
          </p:cNvPr>
          <p:cNvCxnSpPr>
            <a:cxnSpLocks/>
          </p:cNvCxnSpPr>
          <p:nvPr/>
        </p:nvCxnSpPr>
        <p:spPr bwMode="auto">
          <a:xfrm>
            <a:off x="5881194" y="6201470"/>
            <a:ext cx="780119" cy="0"/>
          </a:xfrm>
          <a:prstGeom prst="line">
            <a:avLst/>
          </a:prstGeom>
          <a:noFill/>
          <a:ln w="3175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172" name="직선 연결선 106">
            <a:extLst>
              <a:ext uri="{FF2B5EF4-FFF2-40B4-BE49-F238E27FC236}">
                <a16:creationId xmlns:a16="http://schemas.microsoft.com/office/drawing/2014/main" id="{BE8E6A58-19EE-A859-ED33-54F21C805B15}"/>
              </a:ext>
            </a:extLst>
          </p:cNvPr>
          <p:cNvCxnSpPr>
            <a:cxnSpLocks/>
          </p:cNvCxnSpPr>
          <p:nvPr/>
        </p:nvCxnSpPr>
        <p:spPr bwMode="auto">
          <a:xfrm>
            <a:off x="5881194" y="1642378"/>
            <a:ext cx="616973" cy="0"/>
          </a:xfrm>
          <a:prstGeom prst="line">
            <a:avLst/>
          </a:prstGeom>
          <a:noFill/>
          <a:ln w="3175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173" name="직선 화살표 연결선 1172">
            <a:extLst>
              <a:ext uri="{FF2B5EF4-FFF2-40B4-BE49-F238E27FC236}">
                <a16:creationId xmlns:a16="http://schemas.microsoft.com/office/drawing/2014/main" id="{C0088958-567F-7BA9-C00F-FD1C26818C5E}"/>
              </a:ext>
            </a:extLst>
          </p:cNvPr>
          <p:cNvCxnSpPr>
            <a:cxnSpLocks/>
          </p:cNvCxnSpPr>
          <p:nvPr/>
        </p:nvCxnSpPr>
        <p:spPr>
          <a:xfrm>
            <a:off x="6446948" y="2413208"/>
            <a:ext cx="0" cy="3490913"/>
          </a:xfrm>
          <a:prstGeom prst="straightConnector1">
            <a:avLst/>
          </a:prstGeom>
          <a:noFill/>
          <a:ln w="3175" cap="flat" cmpd="sng" algn="ctr">
            <a:solidFill>
              <a:srgbClr val="FF0000"/>
            </a:solidFill>
            <a:prstDash val="dash"/>
            <a:miter lim="800000"/>
            <a:headEnd type="triangle" w="med" len="med"/>
            <a:tailEnd type="triangle" w="med" len="med"/>
          </a:ln>
          <a:effectLst/>
        </p:spPr>
      </p:cxnSp>
      <p:sp>
        <p:nvSpPr>
          <p:cNvPr id="1174" name="TextBox 1173">
            <a:extLst>
              <a:ext uri="{FF2B5EF4-FFF2-40B4-BE49-F238E27FC236}">
                <a16:creationId xmlns:a16="http://schemas.microsoft.com/office/drawing/2014/main" id="{650BA551-C1B8-60E0-BBF6-3529BD1177B3}"/>
              </a:ext>
            </a:extLst>
          </p:cNvPr>
          <p:cNvSpPr txBox="1"/>
          <p:nvPr/>
        </p:nvSpPr>
        <p:spPr>
          <a:xfrm>
            <a:off x="5653832" y="4227862"/>
            <a:ext cx="599203" cy="12484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콘텐츠 </a:t>
            </a:r>
            <a:r>
              <a:rPr kumimoji="1" lang="en-US" altLang="ko-KR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(</a:t>
            </a:r>
            <a:r>
              <a: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스크롤</a:t>
            </a:r>
            <a:r>
              <a:rPr kumimoji="1" lang="en-US" altLang="ko-KR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)</a:t>
            </a:r>
            <a:endParaRPr kumimoji="1" lang="ko-KR" altLang="en-US" sz="75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cxnSp>
        <p:nvCxnSpPr>
          <p:cNvPr id="1176" name="직선 화살표 연결선 1175">
            <a:extLst>
              <a:ext uri="{FF2B5EF4-FFF2-40B4-BE49-F238E27FC236}">
                <a16:creationId xmlns:a16="http://schemas.microsoft.com/office/drawing/2014/main" id="{9509A443-7BB7-6BA7-F49B-2ADA576BE865}"/>
              </a:ext>
            </a:extLst>
          </p:cNvPr>
          <p:cNvCxnSpPr>
            <a:cxnSpLocks/>
          </p:cNvCxnSpPr>
          <p:nvPr/>
        </p:nvCxnSpPr>
        <p:spPr>
          <a:xfrm>
            <a:off x="6435609" y="1903467"/>
            <a:ext cx="0" cy="476065"/>
          </a:xfrm>
          <a:prstGeom prst="straightConnector1">
            <a:avLst/>
          </a:prstGeom>
          <a:noFill/>
          <a:ln w="3175" cap="flat" cmpd="sng" algn="ctr">
            <a:solidFill>
              <a:srgbClr val="FF0000"/>
            </a:solidFill>
            <a:prstDash val="dash"/>
            <a:miter lim="800000"/>
            <a:headEnd type="triangle" w="med" len="med"/>
            <a:tailEnd type="triangle" w="med" len="med"/>
          </a:ln>
          <a:effectLst/>
        </p:spPr>
      </p:cxnSp>
      <p:grpSp>
        <p:nvGrpSpPr>
          <p:cNvPr id="3" name="그룹 2">
            <a:extLst>
              <a:ext uri="{FF2B5EF4-FFF2-40B4-BE49-F238E27FC236}">
                <a16:creationId xmlns:a16="http://schemas.microsoft.com/office/drawing/2014/main" id="{84467E3C-3076-AA8F-3242-03D83FFEACF8}"/>
              </a:ext>
            </a:extLst>
          </p:cNvPr>
          <p:cNvGrpSpPr/>
          <p:nvPr/>
        </p:nvGrpSpPr>
        <p:grpSpPr>
          <a:xfrm>
            <a:off x="6619855" y="1633491"/>
            <a:ext cx="2335170" cy="4587501"/>
            <a:chOff x="6619855" y="1633491"/>
            <a:chExt cx="2335170" cy="4587501"/>
          </a:xfrm>
        </p:grpSpPr>
        <p:sp>
          <p:nvSpPr>
            <p:cNvPr id="1151" name="자유형: 도형 1150">
              <a:extLst>
                <a:ext uri="{FF2B5EF4-FFF2-40B4-BE49-F238E27FC236}">
                  <a16:creationId xmlns:a16="http://schemas.microsoft.com/office/drawing/2014/main" id="{E7574AF1-896F-24BE-A376-3428D583E446}"/>
                </a:ext>
              </a:extLst>
            </p:cNvPr>
            <p:cNvSpPr/>
            <p:nvPr/>
          </p:nvSpPr>
          <p:spPr>
            <a:xfrm>
              <a:off x="6652960" y="1633491"/>
              <a:ext cx="2297400" cy="4399135"/>
            </a:xfrm>
            <a:custGeom>
              <a:avLst/>
              <a:gdLst>
                <a:gd name="connsiteX0" fmla="*/ 117608 w 2520000"/>
                <a:gd name="connsiteY0" fmla="*/ 0 h 5186053"/>
                <a:gd name="connsiteX1" fmla="*/ 491012 w 2520000"/>
                <a:gd name="connsiteY1" fmla="*/ 0 h 5186053"/>
                <a:gd name="connsiteX2" fmla="*/ 491012 w 2520000"/>
                <a:gd name="connsiteY2" fmla="*/ 98806 h 5186053"/>
                <a:gd name="connsiteX3" fmla="*/ 554785 w 2520000"/>
                <a:gd name="connsiteY3" fmla="*/ 162579 h 5186053"/>
                <a:gd name="connsiteX4" fmla="*/ 1965215 w 2520000"/>
                <a:gd name="connsiteY4" fmla="*/ 162579 h 5186053"/>
                <a:gd name="connsiteX5" fmla="*/ 2028988 w 2520000"/>
                <a:gd name="connsiteY5" fmla="*/ 98806 h 5186053"/>
                <a:gd name="connsiteX6" fmla="*/ 2028988 w 2520000"/>
                <a:gd name="connsiteY6" fmla="*/ 0 h 5186053"/>
                <a:gd name="connsiteX7" fmla="*/ 2402392 w 2520000"/>
                <a:gd name="connsiteY7" fmla="*/ 0 h 5186053"/>
                <a:gd name="connsiteX8" fmla="*/ 2520000 w 2520000"/>
                <a:gd name="connsiteY8" fmla="*/ 117608 h 5186053"/>
                <a:gd name="connsiteX9" fmla="*/ 2520000 w 2520000"/>
                <a:gd name="connsiteY9" fmla="*/ 5068445 h 5186053"/>
                <a:gd name="connsiteX10" fmla="*/ 2402392 w 2520000"/>
                <a:gd name="connsiteY10" fmla="*/ 5186053 h 5186053"/>
                <a:gd name="connsiteX11" fmla="*/ 117608 w 2520000"/>
                <a:gd name="connsiteY11" fmla="*/ 5186053 h 5186053"/>
                <a:gd name="connsiteX12" fmla="*/ 0 w 2520000"/>
                <a:gd name="connsiteY12" fmla="*/ 5068445 h 5186053"/>
                <a:gd name="connsiteX13" fmla="*/ 0 w 2520000"/>
                <a:gd name="connsiteY13" fmla="*/ 117608 h 5186053"/>
                <a:gd name="connsiteX14" fmla="*/ 117608 w 2520000"/>
                <a:gd name="connsiteY14" fmla="*/ 0 h 518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0000" h="5186053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5068445"/>
                  </a:lnTo>
                  <a:cubicBezTo>
                    <a:pt x="2520000" y="5133398"/>
                    <a:pt x="2467345" y="5186053"/>
                    <a:pt x="2402392" y="5186053"/>
                  </a:cubicBezTo>
                  <a:lnTo>
                    <a:pt x="117608" y="5186053"/>
                  </a:lnTo>
                  <a:cubicBezTo>
                    <a:pt x="52655" y="5186053"/>
                    <a:pt x="0" y="5133398"/>
                    <a:pt x="0" y="5068445"/>
                  </a:cubicBez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noFill/>
            </a:ln>
            <a:effectLst>
              <a:outerShdw blurRad="139700" dist="38100" dir="2400000" algn="tl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lvl="0" algn="ctr"/>
              <a:endParaRPr lang="ko-KR" altLang="en-US" sz="700" spc="-6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1152" name="그룹 1151">
              <a:extLst>
                <a:ext uri="{FF2B5EF4-FFF2-40B4-BE49-F238E27FC236}">
                  <a16:creationId xmlns:a16="http://schemas.microsoft.com/office/drawing/2014/main" id="{6206A800-CE95-5D60-5A4F-43F3DA23EB31}"/>
                </a:ext>
              </a:extLst>
            </p:cNvPr>
            <p:cNvGrpSpPr/>
            <p:nvPr/>
          </p:nvGrpSpPr>
          <p:grpSpPr>
            <a:xfrm>
              <a:off x="6641041" y="1635826"/>
              <a:ext cx="2297400" cy="4445085"/>
              <a:chOff x="227014" y="829805"/>
              <a:chExt cx="2646000" cy="5560820"/>
            </a:xfrm>
          </p:grpSpPr>
          <p:sp>
            <p:nvSpPr>
              <p:cNvPr id="1153" name="자유형: 도형 1152">
                <a:extLst>
                  <a:ext uri="{FF2B5EF4-FFF2-40B4-BE49-F238E27FC236}">
                    <a16:creationId xmlns:a16="http://schemas.microsoft.com/office/drawing/2014/main" id="{35A9B1BE-EAA4-E566-645E-25F1E591DE8D}"/>
                  </a:ext>
                </a:extLst>
              </p:cNvPr>
              <p:cNvSpPr/>
              <p:nvPr/>
            </p:nvSpPr>
            <p:spPr>
              <a:xfrm>
                <a:off x="227014" y="1101545"/>
                <a:ext cx="2646000" cy="5289080"/>
              </a:xfrm>
              <a:custGeom>
                <a:avLst/>
                <a:gdLst>
                  <a:gd name="connsiteX0" fmla="*/ 0 w 2646000"/>
                  <a:gd name="connsiteY0" fmla="*/ 0 h 5761841"/>
                  <a:gd name="connsiteX1" fmla="*/ 2646000 w 2646000"/>
                  <a:gd name="connsiteY1" fmla="*/ 0 h 5761841"/>
                  <a:gd name="connsiteX2" fmla="*/ 2646000 w 2646000"/>
                  <a:gd name="connsiteY2" fmla="*/ 5496715 h 5761841"/>
                  <a:gd name="connsiteX3" fmla="*/ 2646000 w 2646000"/>
                  <a:gd name="connsiteY3" fmla="*/ 5602809 h 5761841"/>
                  <a:gd name="connsiteX4" fmla="*/ 2646000 w 2646000"/>
                  <a:gd name="connsiteY4" fmla="*/ 5656664 h 5761841"/>
                  <a:gd name="connsiteX5" fmla="*/ 2570579 w 2646000"/>
                  <a:gd name="connsiteY5" fmla="*/ 5753576 h 5761841"/>
                  <a:gd name="connsiteX6" fmla="*/ 2522517 w 2646000"/>
                  <a:gd name="connsiteY6" fmla="*/ 5761841 h 5761841"/>
                  <a:gd name="connsiteX7" fmla="*/ 123484 w 2646000"/>
                  <a:gd name="connsiteY7" fmla="*/ 5761841 h 5761841"/>
                  <a:gd name="connsiteX8" fmla="*/ 75422 w 2646000"/>
                  <a:gd name="connsiteY8" fmla="*/ 5753576 h 5761841"/>
                  <a:gd name="connsiteX9" fmla="*/ 0 w 2646000"/>
                  <a:gd name="connsiteY9" fmla="*/ 5656664 h 5761841"/>
                  <a:gd name="connsiteX10" fmla="*/ 0 w 2646000"/>
                  <a:gd name="connsiteY10" fmla="*/ 5602809 h 5761841"/>
                  <a:gd name="connsiteX11" fmla="*/ 0 w 2646000"/>
                  <a:gd name="connsiteY11" fmla="*/ 5496715 h 5761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46000" h="5761841">
                    <a:moveTo>
                      <a:pt x="0" y="0"/>
                    </a:moveTo>
                    <a:lnTo>
                      <a:pt x="2646000" y="0"/>
                    </a:lnTo>
                    <a:lnTo>
                      <a:pt x="2646000" y="5496715"/>
                    </a:lnTo>
                    <a:lnTo>
                      <a:pt x="2646000" y="5602809"/>
                    </a:lnTo>
                    <a:lnTo>
                      <a:pt x="2646000" y="5656664"/>
                    </a:lnTo>
                    <a:cubicBezTo>
                      <a:pt x="2646000" y="5700231"/>
                      <a:pt x="2614901" y="5737610"/>
                      <a:pt x="2570579" y="5753576"/>
                    </a:cubicBezTo>
                    <a:lnTo>
                      <a:pt x="2522517" y="5761841"/>
                    </a:lnTo>
                    <a:lnTo>
                      <a:pt x="123484" y="5761841"/>
                    </a:lnTo>
                    <a:lnTo>
                      <a:pt x="75422" y="5753576"/>
                    </a:lnTo>
                    <a:cubicBezTo>
                      <a:pt x="31100" y="5737610"/>
                      <a:pt x="0" y="5700231"/>
                      <a:pt x="0" y="5656664"/>
                    </a:cubicBezTo>
                    <a:lnTo>
                      <a:pt x="0" y="5602809"/>
                    </a:lnTo>
                    <a:lnTo>
                      <a:pt x="0" y="5496715"/>
                    </a:lnTo>
                    <a:close/>
                  </a:path>
                </a:pathLst>
              </a:cu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1154" name="그룹 1153">
                <a:extLst>
                  <a:ext uri="{FF2B5EF4-FFF2-40B4-BE49-F238E27FC236}">
                    <a16:creationId xmlns:a16="http://schemas.microsoft.com/office/drawing/2014/main" id="{683B1003-3C68-9C74-90EF-5EA6634B27C7}"/>
                  </a:ext>
                </a:extLst>
              </p:cNvPr>
              <p:cNvGrpSpPr/>
              <p:nvPr/>
            </p:nvGrpSpPr>
            <p:grpSpPr>
              <a:xfrm>
                <a:off x="227014" y="829805"/>
                <a:ext cx="2646000" cy="265126"/>
                <a:chOff x="1752737" y="2422502"/>
                <a:chExt cx="1754018" cy="185937"/>
              </a:xfrm>
            </p:grpSpPr>
            <p:sp>
              <p:nvSpPr>
                <p:cNvPr id="1155" name="자유형: 도형 1154">
                  <a:extLst>
                    <a:ext uri="{FF2B5EF4-FFF2-40B4-BE49-F238E27FC236}">
                      <a16:creationId xmlns:a16="http://schemas.microsoft.com/office/drawing/2014/main" id="{4353F367-78B3-B441-EBA7-CF1315B32170}"/>
                    </a:ext>
                  </a:extLst>
                </p:cNvPr>
                <p:cNvSpPr/>
                <p:nvPr userDrawn="1"/>
              </p:nvSpPr>
              <p:spPr>
                <a:xfrm>
                  <a:off x="1752737" y="2422502"/>
                  <a:ext cx="1754018" cy="185937"/>
                </a:xfrm>
                <a:custGeom>
                  <a:avLst/>
                  <a:gdLst>
                    <a:gd name="connsiteX0" fmla="*/ 117608 w 2520000"/>
                    <a:gd name="connsiteY0" fmla="*/ 0 h 267135"/>
                    <a:gd name="connsiteX1" fmla="*/ 491012 w 2520000"/>
                    <a:gd name="connsiteY1" fmla="*/ 0 h 267135"/>
                    <a:gd name="connsiteX2" fmla="*/ 491012 w 2520000"/>
                    <a:gd name="connsiteY2" fmla="*/ 98806 h 267135"/>
                    <a:gd name="connsiteX3" fmla="*/ 554785 w 2520000"/>
                    <a:gd name="connsiteY3" fmla="*/ 162579 h 267135"/>
                    <a:gd name="connsiteX4" fmla="*/ 1965215 w 2520000"/>
                    <a:gd name="connsiteY4" fmla="*/ 162579 h 267135"/>
                    <a:gd name="connsiteX5" fmla="*/ 2028988 w 2520000"/>
                    <a:gd name="connsiteY5" fmla="*/ 98806 h 267135"/>
                    <a:gd name="connsiteX6" fmla="*/ 2028988 w 2520000"/>
                    <a:gd name="connsiteY6" fmla="*/ 0 h 267135"/>
                    <a:gd name="connsiteX7" fmla="*/ 2402392 w 2520000"/>
                    <a:gd name="connsiteY7" fmla="*/ 0 h 267135"/>
                    <a:gd name="connsiteX8" fmla="*/ 2520000 w 2520000"/>
                    <a:gd name="connsiteY8" fmla="*/ 117608 h 267135"/>
                    <a:gd name="connsiteX9" fmla="*/ 2520000 w 2520000"/>
                    <a:gd name="connsiteY9" fmla="*/ 267135 h 267135"/>
                    <a:gd name="connsiteX10" fmla="*/ 0 w 2520000"/>
                    <a:gd name="connsiteY10" fmla="*/ 267135 h 267135"/>
                    <a:gd name="connsiteX11" fmla="*/ 0 w 2520000"/>
                    <a:gd name="connsiteY11" fmla="*/ 117608 h 267135"/>
                    <a:gd name="connsiteX12" fmla="*/ 117608 w 2520000"/>
                    <a:gd name="connsiteY12" fmla="*/ 0 h 267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20000" h="267135">
                      <a:moveTo>
                        <a:pt x="117608" y="0"/>
                      </a:moveTo>
                      <a:lnTo>
                        <a:pt x="491012" y="0"/>
                      </a:lnTo>
                      <a:lnTo>
                        <a:pt x="491012" y="98806"/>
                      </a:lnTo>
                      <a:cubicBezTo>
                        <a:pt x="491012" y="134027"/>
                        <a:pt x="519564" y="162579"/>
                        <a:pt x="554785" y="162579"/>
                      </a:cubicBezTo>
                      <a:lnTo>
                        <a:pt x="1965215" y="162579"/>
                      </a:lnTo>
                      <a:cubicBezTo>
                        <a:pt x="2000436" y="162579"/>
                        <a:pt x="2028988" y="134027"/>
                        <a:pt x="2028988" y="98806"/>
                      </a:cubicBezTo>
                      <a:lnTo>
                        <a:pt x="2028988" y="0"/>
                      </a:lnTo>
                      <a:lnTo>
                        <a:pt x="2402392" y="0"/>
                      </a:lnTo>
                      <a:cubicBezTo>
                        <a:pt x="2467345" y="0"/>
                        <a:pt x="2520000" y="52655"/>
                        <a:pt x="2520000" y="117608"/>
                      </a:cubicBezTo>
                      <a:lnTo>
                        <a:pt x="2520000" y="267135"/>
                      </a:lnTo>
                      <a:lnTo>
                        <a:pt x="0" y="267135"/>
                      </a:lnTo>
                      <a:lnTo>
                        <a:pt x="0" y="117608"/>
                      </a:lnTo>
                      <a:cubicBezTo>
                        <a:pt x="0" y="52655"/>
                        <a:pt x="52655" y="0"/>
                        <a:pt x="117608" y="0"/>
                      </a:cubicBez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lvl="0" algn="ctr">
                    <a:lnSpc>
                      <a:spcPct val="125000"/>
                    </a:lnSpc>
                  </a:pPr>
                  <a:endParaRPr lang="ko-KR" altLang="en-US" sz="6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pic>
              <p:nvPicPr>
                <p:cNvPr id="1156" name="Picture 2">
                  <a:extLst>
                    <a:ext uri="{FF2B5EF4-FFF2-40B4-BE49-F238E27FC236}">
                      <a16:creationId xmlns:a16="http://schemas.microsoft.com/office/drawing/2014/main" id="{806A042A-6ADC-44D1-BAF4-AA2ACC659ABF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 rotWithShape="1">
                <a:blip r:embed="rId3" cstate="print">
                  <a:clrChange>
                    <a:clrFrom>
                      <a:srgbClr val="C6C8C7"/>
                    </a:clrFrom>
                    <a:clrTo>
                      <a:srgbClr val="C6C8C7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123" t="22211" r="12639" b="53037"/>
                <a:stretch/>
              </p:blipFill>
              <p:spPr bwMode="auto">
                <a:xfrm>
                  <a:off x="3181037" y="2479525"/>
                  <a:ext cx="260593" cy="6855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157" name="TextBox 1156">
                  <a:extLst>
                    <a:ext uri="{FF2B5EF4-FFF2-40B4-BE49-F238E27FC236}">
                      <a16:creationId xmlns:a16="http://schemas.microsoft.com/office/drawing/2014/main" id="{99FA565A-1612-6369-9CB2-9296542AE44B}"/>
                    </a:ext>
                  </a:extLst>
                </p:cNvPr>
                <p:cNvSpPr txBox="1"/>
                <p:nvPr userDrawn="1"/>
              </p:nvSpPr>
              <p:spPr>
                <a:xfrm>
                  <a:off x="1844024" y="2465993"/>
                  <a:ext cx="194874" cy="9562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l"/>
                  <a:r>
                    <a:rPr kumimoji="1" lang="en-US" altLang="ko-KR" sz="700" b="0" kern="1200" spc="-60" dirty="0">
                      <a:ln>
                        <a:solidFill>
                          <a:prstClr val="black">
                            <a:alpha val="0"/>
                          </a:prstClr>
                        </a:solidFill>
                      </a:ln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+mn-cs"/>
                    </a:rPr>
                    <a:t>12 : 30</a:t>
                  </a:r>
                  <a:endParaRPr kumimoji="1" lang="ko-KR" altLang="en-US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1158" name="자유형: 도형 1157">
                  <a:extLst>
                    <a:ext uri="{FF2B5EF4-FFF2-40B4-BE49-F238E27FC236}">
                      <a16:creationId xmlns:a16="http://schemas.microsoft.com/office/drawing/2014/main" id="{D5F1EAE2-A13B-14D5-0B76-C114136B757D}"/>
                    </a:ext>
                  </a:extLst>
                </p:cNvPr>
                <p:cNvSpPr/>
                <p:nvPr userDrawn="1"/>
              </p:nvSpPr>
              <p:spPr>
                <a:xfrm>
                  <a:off x="2205394" y="2438821"/>
                  <a:ext cx="848705" cy="62684"/>
                </a:xfrm>
                <a:custGeom>
                  <a:avLst/>
                  <a:gdLst>
                    <a:gd name="connsiteX0" fmla="*/ 0 w 1329304"/>
                    <a:gd name="connsiteY0" fmla="*/ 0 h 80010"/>
                    <a:gd name="connsiteX1" fmla="*/ 1329304 w 1329304"/>
                    <a:gd name="connsiteY1" fmla="*/ 0 h 80010"/>
                    <a:gd name="connsiteX2" fmla="*/ 1329304 w 1329304"/>
                    <a:gd name="connsiteY2" fmla="*/ 25067 h 80010"/>
                    <a:gd name="connsiteX3" fmla="*/ 1274361 w 1329304"/>
                    <a:gd name="connsiteY3" fmla="*/ 80010 h 80010"/>
                    <a:gd name="connsiteX4" fmla="*/ 54943 w 1329304"/>
                    <a:gd name="connsiteY4" fmla="*/ 80010 h 80010"/>
                    <a:gd name="connsiteX5" fmla="*/ 0 w 1329304"/>
                    <a:gd name="connsiteY5" fmla="*/ 25067 h 80010"/>
                    <a:gd name="connsiteX6" fmla="*/ 0 w 1329304"/>
                    <a:gd name="connsiteY6" fmla="*/ 0 h 80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29304" h="80010">
                      <a:moveTo>
                        <a:pt x="0" y="0"/>
                      </a:moveTo>
                      <a:lnTo>
                        <a:pt x="1329304" y="0"/>
                      </a:lnTo>
                      <a:lnTo>
                        <a:pt x="1329304" y="25067"/>
                      </a:lnTo>
                      <a:cubicBezTo>
                        <a:pt x="1329304" y="55411"/>
                        <a:pt x="1304705" y="80010"/>
                        <a:pt x="1274361" y="80010"/>
                      </a:cubicBezTo>
                      <a:lnTo>
                        <a:pt x="54943" y="80010"/>
                      </a:lnTo>
                      <a:cubicBezTo>
                        <a:pt x="24599" y="80010"/>
                        <a:pt x="0" y="55411"/>
                        <a:pt x="0" y="2506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lvl="0" algn="ctr"/>
                  <a:endParaRPr lang="ko-KR" altLang="en-US" sz="1800" dirty="0"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</p:grpSp>
        <p:sp>
          <p:nvSpPr>
            <p:cNvPr id="1159" name="직사각형 1158">
              <a:extLst>
                <a:ext uri="{FF2B5EF4-FFF2-40B4-BE49-F238E27FC236}">
                  <a16:creationId xmlns:a16="http://schemas.microsoft.com/office/drawing/2014/main" id="{A529EC85-14A6-BA7D-7AFB-8D00B286A69D}"/>
                </a:ext>
              </a:extLst>
            </p:cNvPr>
            <p:cNvSpPr/>
            <p:nvPr/>
          </p:nvSpPr>
          <p:spPr>
            <a:xfrm>
              <a:off x="6717509" y="2452605"/>
              <a:ext cx="2148396" cy="36818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lang="ko-KR" altLang="en-US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콘텐츠 영역</a:t>
              </a:r>
              <a:endParaRPr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1160" name="직사각형 1159">
              <a:extLst>
                <a:ext uri="{FF2B5EF4-FFF2-40B4-BE49-F238E27FC236}">
                  <a16:creationId xmlns:a16="http://schemas.microsoft.com/office/drawing/2014/main" id="{AD3041A6-956B-3984-E53D-1C3699B2BDC6}"/>
                </a:ext>
              </a:extLst>
            </p:cNvPr>
            <p:cNvSpPr/>
            <p:nvPr/>
          </p:nvSpPr>
          <p:spPr>
            <a:xfrm>
              <a:off x="6641042" y="1856628"/>
              <a:ext cx="2297400" cy="29176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ore-KR" altLang="en-US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1161" name="TextBox 1160">
              <a:extLst>
                <a:ext uri="{FF2B5EF4-FFF2-40B4-BE49-F238E27FC236}">
                  <a16:creationId xmlns:a16="http://schemas.microsoft.com/office/drawing/2014/main" id="{CD10F791-9551-39DF-75A9-39F1EB5CC9A8}"/>
                </a:ext>
              </a:extLst>
            </p:cNvPr>
            <p:cNvSpPr txBox="1"/>
            <p:nvPr/>
          </p:nvSpPr>
          <p:spPr>
            <a:xfrm>
              <a:off x="6927701" y="1899554"/>
              <a:ext cx="1737233" cy="21544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>
                <a:buClrTx/>
              </a:pPr>
              <a:r>
                <a:rPr lang="ko-KR" altLang="en-US" sz="8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화면 명</a:t>
              </a:r>
            </a:p>
          </p:txBody>
        </p:sp>
        <p:sp>
          <p:nvSpPr>
            <p:cNvPr id="1162" name="Arrow Left">
              <a:extLst>
                <a:ext uri="{FF2B5EF4-FFF2-40B4-BE49-F238E27FC236}">
                  <a16:creationId xmlns:a16="http://schemas.microsoft.com/office/drawing/2014/main" id="{1ECC2D4B-D229-89F2-C955-2426D3D9DEA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733974" y="1982977"/>
              <a:ext cx="112713" cy="79375"/>
            </a:xfrm>
            <a:custGeom>
              <a:avLst/>
              <a:gdLst>
                <a:gd name="T0" fmla="*/ 164 w 463"/>
                <a:gd name="T1" fmla="*/ 0 h 326"/>
                <a:gd name="T2" fmla="*/ 155 w 463"/>
                <a:gd name="T3" fmla="*/ 4 h 326"/>
                <a:gd name="T4" fmla="*/ 0 w 463"/>
                <a:gd name="T5" fmla="*/ 159 h 326"/>
                <a:gd name="T6" fmla="*/ 155 w 463"/>
                <a:gd name="T7" fmla="*/ 313 h 326"/>
                <a:gd name="T8" fmla="*/ 174 w 463"/>
                <a:gd name="T9" fmla="*/ 294 h 326"/>
                <a:gd name="T10" fmla="*/ 51 w 463"/>
                <a:gd name="T11" fmla="*/ 172 h 326"/>
                <a:gd name="T12" fmla="*/ 445 w 463"/>
                <a:gd name="T13" fmla="*/ 172 h 326"/>
                <a:gd name="T14" fmla="*/ 445 w 463"/>
                <a:gd name="T15" fmla="*/ 145 h 326"/>
                <a:gd name="T16" fmla="*/ 51 w 463"/>
                <a:gd name="T17" fmla="*/ 145 h 326"/>
                <a:gd name="T18" fmla="*/ 174 w 463"/>
                <a:gd name="T19" fmla="*/ 23 h 326"/>
                <a:gd name="T20" fmla="*/ 164 w 463"/>
                <a:gd name="T21" fmla="*/ 0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326">
                  <a:moveTo>
                    <a:pt x="164" y="0"/>
                  </a:moveTo>
                  <a:cubicBezTo>
                    <a:pt x="161" y="0"/>
                    <a:pt x="157" y="1"/>
                    <a:pt x="155" y="4"/>
                  </a:cubicBezTo>
                  <a:lnTo>
                    <a:pt x="0" y="159"/>
                  </a:lnTo>
                  <a:lnTo>
                    <a:pt x="155" y="313"/>
                  </a:lnTo>
                  <a:cubicBezTo>
                    <a:pt x="167" y="326"/>
                    <a:pt x="187" y="307"/>
                    <a:pt x="174" y="294"/>
                  </a:cubicBezTo>
                  <a:lnTo>
                    <a:pt x="51" y="172"/>
                  </a:lnTo>
                  <a:lnTo>
                    <a:pt x="445" y="172"/>
                  </a:lnTo>
                  <a:cubicBezTo>
                    <a:pt x="463" y="172"/>
                    <a:pt x="463" y="145"/>
                    <a:pt x="445" y="145"/>
                  </a:cubicBezTo>
                  <a:lnTo>
                    <a:pt x="51" y="145"/>
                  </a:lnTo>
                  <a:lnTo>
                    <a:pt x="174" y="23"/>
                  </a:lnTo>
                  <a:cubicBezTo>
                    <a:pt x="182" y="14"/>
                    <a:pt x="176" y="0"/>
                    <a:pt x="164" y="0"/>
                  </a:cubicBez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1163" name="TextBox 1162">
              <a:extLst>
                <a:ext uri="{FF2B5EF4-FFF2-40B4-BE49-F238E27FC236}">
                  <a16:creationId xmlns:a16="http://schemas.microsoft.com/office/drawing/2014/main" id="{FC5DFD0A-BDAA-C01F-CB76-41AFD3699A8B}"/>
                </a:ext>
              </a:extLst>
            </p:cNvPr>
            <p:cNvSpPr txBox="1"/>
            <p:nvPr/>
          </p:nvSpPr>
          <p:spPr>
            <a:xfrm>
              <a:off x="6619855" y="2157843"/>
              <a:ext cx="2335170" cy="21544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>
                <a:buClrTx/>
              </a:pPr>
              <a:r>
                <a:rPr lang="en-US" altLang="ko-KR" sz="800" dirty="0">
                  <a:solidFill>
                    <a:srgbClr val="2EA5A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TAB 1       </a:t>
              </a:r>
              <a:r>
                <a:rPr lang="en-US" altLang="ko-KR" sz="8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TAB 2       TAB 3        TAB 4</a:t>
              </a:r>
              <a:endPara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1164" name="직선 연결선 1163">
              <a:extLst>
                <a:ext uri="{FF2B5EF4-FFF2-40B4-BE49-F238E27FC236}">
                  <a16:creationId xmlns:a16="http://schemas.microsoft.com/office/drawing/2014/main" id="{B210C8E4-9ECC-1C35-7845-F5C5F7C07FC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637612" y="2370645"/>
              <a:ext cx="2309708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65" name="직선 연결선 1164">
              <a:extLst>
                <a:ext uri="{FF2B5EF4-FFF2-40B4-BE49-F238E27FC236}">
                  <a16:creationId xmlns:a16="http://schemas.microsoft.com/office/drawing/2014/main" id="{2286C601-CE3F-3B57-C598-1FB455359C5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646163" y="2367252"/>
              <a:ext cx="587765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2EA5A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78" name="Menu">
              <a:extLst>
                <a:ext uri="{FF2B5EF4-FFF2-40B4-BE49-F238E27FC236}">
                  <a16:creationId xmlns:a16="http://schemas.microsoft.com/office/drawing/2014/main" id="{51E8D6AB-B8C5-9D60-D525-FF192B80F45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8732783" y="1935809"/>
              <a:ext cx="133122" cy="103188"/>
            </a:xfrm>
            <a:custGeom>
              <a:avLst/>
              <a:gdLst>
                <a:gd name="T0" fmla="*/ 0 w 667"/>
                <a:gd name="T1" fmla="*/ 0 h 426"/>
                <a:gd name="T2" fmla="*/ 0 w 667"/>
                <a:gd name="T3" fmla="*/ 26 h 426"/>
                <a:gd name="T4" fmla="*/ 667 w 667"/>
                <a:gd name="T5" fmla="*/ 26 h 426"/>
                <a:gd name="T6" fmla="*/ 667 w 667"/>
                <a:gd name="T7" fmla="*/ 0 h 426"/>
                <a:gd name="T8" fmla="*/ 0 w 667"/>
                <a:gd name="T9" fmla="*/ 0 h 426"/>
                <a:gd name="T10" fmla="*/ 0 w 667"/>
                <a:gd name="T11" fmla="*/ 200 h 426"/>
                <a:gd name="T12" fmla="*/ 0 w 667"/>
                <a:gd name="T13" fmla="*/ 226 h 426"/>
                <a:gd name="T14" fmla="*/ 667 w 667"/>
                <a:gd name="T15" fmla="*/ 226 h 426"/>
                <a:gd name="T16" fmla="*/ 667 w 667"/>
                <a:gd name="T17" fmla="*/ 200 h 426"/>
                <a:gd name="T18" fmla="*/ 0 w 667"/>
                <a:gd name="T19" fmla="*/ 200 h 426"/>
                <a:gd name="T20" fmla="*/ 0 w 667"/>
                <a:gd name="T21" fmla="*/ 400 h 426"/>
                <a:gd name="T22" fmla="*/ 0 w 667"/>
                <a:gd name="T23" fmla="*/ 426 h 426"/>
                <a:gd name="T24" fmla="*/ 667 w 667"/>
                <a:gd name="T25" fmla="*/ 426 h 426"/>
                <a:gd name="T26" fmla="*/ 667 w 667"/>
                <a:gd name="T27" fmla="*/ 400 h 426"/>
                <a:gd name="T28" fmla="*/ 0 w 667"/>
                <a:gd name="T29" fmla="*/ 40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67" h="426">
                  <a:moveTo>
                    <a:pt x="0" y="0"/>
                  </a:moveTo>
                  <a:lnTo>
                    <a:pt x="0" y="26"/>
                  </a:lnTo>
                  <a:lnTo>
                    <a:pt x="667" y="26"/>
                  </a:lnTo>
                  <a:lnTo>
                    <a:pt x="667" y="0"/>
                  </a:lnTo>
                  <a:lnTo>
                    <a:pt x="0" y="0"/>
                  </a:lnTo>
                  <a:close/>
                  <a:moveTo>
                    <a:pt x="0" y="200"/>
                  </a:moveTo>
                  <a:lnTo>
                    <a:pt x="0" y="226"/>
                  </a:lnTo>
                  <a:lnTo>
                    <a:pt x="667" y="226"/>
                  </a:lnTo>
                  <a:lnTo>
                    <a:pt x="667" y="200"/>
                  </a:lnTo>
                  <a:lnTo>
                    <a:pt x="0" y="200"/>
                  </a:lnTo>
                  <a:close/>
                  <a:moveTo>
                    <a:pt x="0" y="400"/>
                  </a:moveTo>
                  <a:lnTo>
                    <a:pt x="0" y="426"/>
                  </a:lnTo>
                  <a:lnTo>
                    <a:pt x="667" y="426"/>
                  </a:lnTo>
                  <a:lnTo>
                    <a:pt x="667" y="400"/>
                  </a:lnTo>
                  <a:lnTo>
                    <a:pt x="0" y="400"/>
                  </a:ln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2" name="자유형: 도형 100">
              <a:extLst>
                <a:ext uri="{FF2B5EF4-FFF2-40B4-BE49-F238E27FC236}">
                  <a16:creationId xmlns:a16="http://schemas.microsoft.com/office/drawing/2014/main" id="{986F0904-5B61-1429-D53C-EB37142AA8FF}"/>
                </a:ext>
              </a:extLst>
            </p:cNvPr>
            <p:cNvSpPr/>
            <p:nvPr/>
          </p:nvSpPr>
          <p:spPr>
            <a:xfrm>
              <a:off x="6640991" y="5904121"/>
              <a:ext cx="2297797" cy="316871"/>
            </a:xfrm>
            <a:custGeom>
              <a:avLst/>
              <a:gdLst>
                <a:gd name="connsiteX0" fmla="*/ 0 w 2520000"/>
                <a:gd name="connsiteY0" fmla="*/ 0 h 316871"/>
                <a:gd name="connsiteX1" fmla="*/ 2520000 w 2520000"/>
                <a:gd name="connsiteY1" fmla="*/ 0 h 316871"/>
                <a:gd name="connsiteX2" fmla="*/ 2520000 w 2520000"/>
                <a:gd name="connsiteY2" fmla="*/ 191166 h 316871"/>
                <a:gd name="connsiteX3" fmla="*/ 2448170 w 2520000"/>
                <a:gd name="connsiteY3" fmla="*/ 306993 h 316871"/>
                <a:gd name="connsiteX4" fmla="*/ 2402397 w 2520000"/>
                <a:gd name="connsiteY4" fmla="*/ 316871 h 316871"/>
                <a:gd name="connsiteX5" fmla="*/ 117604 w 2520000"/>
                <a:gd name="connsiteY5" fmla="*/ 316871 h 316871"/>
                <a:gd name="connsiteX6" fmla="*/ 71830 w 2520000"/>
                <a:gd name="connsiteY6" fmla="*/ 306993 h 316871"/>
                <a:gd name="connsiteX7" fmla="*/ 0 w 2520000"/>
                <a:gd name="connsiteY7" fmla="*/ 191166 h 316871"/>
                <a:gd name="connsiteX8" fmla="*/ 0 w 2520000"/>
                <a:gd name="connsiteY8" fmla="*/ 0 h 31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0000" h="316871">
                  <a:moveTo>
                    <a:pt x="0" y="0"/>
                  </a:moveTo>
                  <a:lnTo>
                    <a:pt x="2520000" y="0"/>
                  </a:lnTo>
                  <a:lnTo>
                    <a:pt x="2520000" y="191166"/>
                  </a:lnTo>
                  <a:cubicBezTo>
                    <a:pt x="2520000" y="243236"/>
                    <a:pt x="2490382" y="287911"/>
                    <a:pt x="2448170" y="306993"/>
                  </a:cubicBezTo>
                  <a:lnTo>
                    <a:pt x="2402397" y="316871"/>
                  </a:lnTo>
                  <a:lnTo>
                    <a:pt x="117604" y="316871"/>
                  </a:lnTo>
                  <a:lnTo>
                    <a:pt x="71830" y="306993"/>
                  </a:lnTo>
                  <a:cubicBezTo>
                    <a:pt x="29619" y="287911"/>
                    <a:pt x="0" y="243236"/>
                    <a:pt x="0" y="19116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r>
                <a:rPr lang="en-US" altLang="ko-KR" sz="800" kern="1200" spc="-60" baseline="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Button Tab </a:t>
              </a:r>
              <a:r>
                <a:rPr lang="ko-KR" altLang="en-US" sz="800" kern="1200" spc="-60" baseline="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영역</a:t>
              </a:r>
            </a:p>
          </p:txBody>
        </p:sp>
      </p:grpSp>
      <p:cxnSp>
        <p:nvCxnSpPr>
          <p:cNvPr id="4" name="직선 연결선 95">
            <a:extLst>
              <a:ext uri="{FF2B5EF4-FFF2-40B4-BE49-F238E27FC236}">
                <a16:creationId xmlns:a16="http://schemas.microsoft.com/office/drawing/2014/main" id="{E7AF53CB-2BA7-7F21-5AE1-DE808914DB04}"/>
              </a:ext>
            </a:extLst>
          </p:cNvPr>
          <p:cNvCxnSpPr>
            <a:cxnSpLocks/>
          </p:cNvCxnSpPr>
          <p:nvPr/>
        </p:nvCxnSpPr>
        <p:spPr bwMode="auto">
          <a:xfrm>
            <a:off x="5981400" y="5904121"/>
            <a:ext cx="416713" cy="0"/>
          </a:xfrm>
          <a:prstGeom prst="line">
            <a:avLst/>
          </a:prstGeom>
          <a:noFill/>
          <a:ln w="3175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AE0901E-CB5F-E764-A1CB-3B19F21133DC}"/>
              </a:ext>
            </a:extLst>
          </p:cNvPr>
          <p:cNvSpPr txBox="1"/>
          <p:nvPr/>
        </p:nvSpPr>
        <p:spPr>
          <a:xfrm>
            <a:off x="5681536" y="5956644"/>
            <a:ext cx="571499" cy="19581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 marL="171450" indent="-171450">
              <a:buFontTx/>
              <a:buChar char="-"/>
              <a:defRPr kumimoji="1" sz="80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+mj-ea"/>
                <a:ea typeface="+mj-ea"/>
              </a:defRPr>
            </a:lvl1pPr>
          </a:lstStyle>
          <a:p>
            <a:pPr marL="0" indent="0" algn="r">
              <a:buNone/>
            </a:pPr>
            <a:r>
              <a:rPr lang="ko-KR" altLang="en-US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하단 바</a:t>
            </a:r>
          </a:p>
        </p:txBody>
      </p:sp>
      <p:cxnSp>
        <p:nvCxnSpPr>
          <p:cNvPr id="6" name="직선 화살표 연결선 5">
            <a:extLst>
              <a:ext uri="{FF2B5EF4-FFF2-40B4-BE49-F238E27FC236}">
                <a16:creationId xmlns:a16="http://schemas.microsoft.com/office/drawing/2014/main" id="{35E46082-345D-3435-8953-39BE9D84D627}"/>
              </a:ext>
            </a:extLst>
          </p:cNvPr>
          <p:cNvCxnSpPr>
            <a:cxnSpLocks/>
          </p:cNvCxnSpPr>
          <p:nvPr/>
        </p:nvCxnSpPr>
        <p:spPr>
          <a:xfrm>
            <a:off x="6446948" y="5928178"/>
            <a:ext cx="0" cy="274706"/>
          </a:xfrm>
          <a:prstGeom prst="straightConnector1">
            <a:avLst/>
          </a:prstGeom>
          <a:noFill/>
          <a:ln w="3175" cap="flat" cmpd="sng" algn="ctr">
            <a:solidFill>
              <a:srgbClr val="FF0000"/>
            </a:solidFill>
            <a:prstDash val="dash"/>
            <a:miter lim="800000"/>
            <a:headEnd type="triangl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5688278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9">
            <a:extLst>
              <a:ext uri="{FF2B5EF4-FFF2-40B4-BE49-F238E27FC236}">
                <a16:creationId xmlns:a16="http://schemas.microsoft.com/office/drawing/2014/main" id="{E7677E54-F989-D3E3-D78F-94F8B310CF66}"/>
              </a:ext>
            </a:extLst>
          </p:cNvPr>
          <p:cNvSpPr txBox="1">
            <a:spLocks/>
          </p:cNvSpPr>
          <p:nvPr/>
        </p:nvSpPr>
        <p:spPr>
          <a:xfrm>
            <a:off x="426126" y="1114425"/>
            <a:ext cx="9063171" cy="412750"/>
          </a:xfrm>
          <a:prstGeom prst="rect">
            <a:avLst/>
          </a:prstGeom>
        </p:spPr>
        <p:txBody>
          <a:bodyPr/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3.3</a:t>
            </a:r>
            <a:r>
              <a:rPr lang="ko-KR" altLang="en-US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메뉴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6D60E1-4BCE-83E0-1B77-BB8E1D31E5A7}"/>
              </a:ext>
            </a:extLst>
          </p:cNvPr>
          <p:cNvSpPr txBox="1"/>
          <p:nvPr/>
        </p:nvSpPr>
        <p:spPr>
          <a:xfrm>
            <a:off x="487947" y="1571611"/>
            <a:ext cx="2460457" cy="2573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3.3.1 GNB</a:t>
            </a:r>
            <a:endParaRPr kumimoji="1" lang="ko-KR" altLang="en-US" sz="1200" b="1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1177EAD7-7238-ADE5-765F-AC4F8E130A67}"/>
              </a:ext>
            </a:extLst>
          </p:cNvPr>
          <p:cNvSpPr/>
          <p:nvPr/>
        </p:nvSpPr>
        <p:spPr>
          <a:xfrm>
            <a:off x="1953885" y="1679675"/>
            <a:ext cx="2297400" cy="4534694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CE13B180-C904-60A6-8E0A-4F3E558135BD}"/>
              </a:ext>
            </a:extLst>
          </p:cNvPr>
          <p:cNvSpPr/>
          <p:nvPr/>
        </p:nvSpPr>
        <p:spPr>
          <a:xfrm>
            <a:off x="1946265" y="1876696"/>
            <a:ext cx="2297400" cy="4342656"/>
          </a:xfrm>
          <a:custGeom>
            <a:avLst/>
            <a:gdLst>
              <a:gd name="connsiteX0" fmla="*/ 0 w 2646000"/>
              <a:gd name="connsiteY0" fmla="*/ 0 h 5761841"/>
              <a:gd name="connsiteX1" fmla="*/ 2646000 w 2646000"/>
              <a:gd name="connsiteY1" fmla="*/ 0 h 5761841"/>
              <a:gd name="connsiteX2" fmla="*/ 2646000 w 2646000"/>
              <a:gd name="connsiteY2" fmla="*/ 5496715 h 5761841"/>
              <a:gd name="connsiteX3" fmla="*/ 2646000 w 2646000"/>
              <a:gd name="connsiteY3" fmla="*/ 5602809 h 5761841"/>
              <a:gd name="connsiteX4" fmla="*/ 2646000 w 2646000"/>
              <a:gd name="connsiteY4" fmla="*/ 5656664 h 5761841"/>
              <a:gd name="connsiteX5" fmla="*/ 2570579 w 2646000"/>
              <a:gd name="connsiteY5" fmla="*/ 5753576 h 5761841"/>
              <a:gd name="connsiteX6" fmla="*/ 2522517 w 2646000"/>
              <a:gd name="connsiteY6" fmla="*/ 5761841 h 5761841"/>
              <a:gd name="connsiteX7" fmla="*/ 123484 w 2646000"/>
              <a:gd name="connsiteY7" fmla="*/ 5761841 h 5761841"/>
              <a:gd name="connsiteX8" fmla="*/ 75422 w 2646000"/>
              <a:gd name="connsiteY8" fmla="*/ 5753576 h 5761841"/>
              <a:gd name="connsiteX9" fmla="*/ 0 w 2646000"/>
              <a:gd name="connsiteY9" fmla="*/ 5656664 h 5761841"/>
              <a:gd name="connsiteX10" fmla="*/ 0 w 2646000"/>
              <a:gd name="connsiteY10" fmla="*/ 5602809 h 5761841"/>
              <a:gd name="connsiteX11" fmla="*/ 0 w 2646000"/>
              <a:gd name="connsiteY11" fmla="*/ 5496715 h 5761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46000" h="5761841">
                <a:moveTo>
                  <a:pt x="0" y="0"/>
                </a:moveTo>
                <a:lnTo>
                  <a:pt x="2646000" y="0"/>
                </a:lnTo>
                <a:lnTo>
                  <a:pt x="2646000" y="5496715"/>
                </a:lnTo>
                <a:lnTo>
                  <a:pt x="2646000" y="5602809"/>
                </a:lnTo>
                <a:lnTo>
                  <a:pt x="2646000" y="5656664"/>
                </a:lnTo>
                <a:cubicBezTo>
                  <a:pt x="2646000" y="5700231"/>
                  <a:pt x="2614901" y="5737610"/>
                  <a:pt x="2570579" y="5753576"/>
                </a:cubicBezTo>
                <a:lnTo>
                  <a:pt x="2522517" y="5761841"/>
                </a:lnTo>
                <a:lnTo>
                  <a:pt x="123484" y="5761841"/>
                </a:lnTo>
                <a:lnTo>
                  <a:pt x="75422" y="5753576"/>
                </a:lnTo>
                <a:cubicBezTo>
                  <a:pt x="31100" y="5737610"/>
                  <a:pt x="0" y="5700231"/>
                  <a:pt x="0" y="5656664"/>
                </a:cubicBezTo>
                <a:lnTo>
                  <a:pt x="0" y="5602809"/>
                </a:lnTo>
                <a:lnTo>
                  <a:pt x="0" y="5496715"/>
                </a:lnTo>
                <a:close/>
              </a:path>
            </a:pathLst>
          </a:cu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 spc="-6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EB6D8641-4D2F-1F15-14CF-AA29D5B6B0C7}"/>
              </a:ext>
            </a:extLst>
          </p:cNvPr>
          <p:cNvGrpSpPr/>
          <p:nvPr/>
        </p:nvGrpSpPr>
        <p:grpSpPr>
          <a:xfrm>
            <a:off x="1946265" y="1653581"/>
            <a:ext cx="2297400" cy="217685"/>
            <a:chOff x="1752737" y="2422502"/>
            <a:chExt cx="1754018" cy="185937"/>
          </a:xfrm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57391F07-F67D-0920-C2A6-7019C7C0EE29}"/>
                </a:ext>
              </a:extLst>
            </p:cNvPr>
            <p:cNvSpPr/>
            <p:nvPr userDrawn="1"/>
          </p:nvSpPr>
          <p:spPr>
            <a:xfrm>
              <a:off x="1752737" y="2422502"/>
              <a:ext cx="1754018" cy="185937"/>
            </a:xfrm>
            <a:custGeom>
              <a:avLst/>
              <a:gdLst>
                <a:gd name="connsiteX0" fmla="*/ 117608 w 2520000"/>
                <a:gd name="connsiteY0" fmla="*/ 0 h 267135"/>
                <a:gd name="connsiteX1" fmla="*/ 491012 w 2520000"/>
                <a:gd name="connsiteY1" fmla="*/ 0 h 267135"/>
                <a:gd name="connsiteX2" fmla="*/ 491012 w 2520000"/>
                <a:gd name="connsiteY2" fmla="*/ 98806 h 267135"/>
                <a:gd name="connsiteX3" fmla="*/ 554785 w 2520000"/>
                <a:gd name="connsiteY3" fmla="*/ 162579 h 267135"/>
                <a:gd name="connsiteX4" fmla="*/ 1965215 w 2520000"/>
                <a:gd name="connsiteY4" fmla="*/ 162579 h 267135"/>
                <a:gd name="connsiteX5" fmla="*/ 2028988 w 2520000"/>
                <a:gd name="connsiteY5" fmla="*/ 98806 h 267135"/>
                <a:gd name="connsiteX6" fmla="*/ 2028988 w 2520000"/>
                <a:gd name="connsiteY6" fmla="*/ 0 h 267135"/>
                <a:gd name="connsiteX7" fmla="*/ 2402392 w 2520000"/>
                <a:gd name="connsiteY7" fmla="*/ 0 h 267135"/>
                <a:gd name="connsiteX8" fmla="*/ 2520000 w 2520000"/>
                <a:gd name="connsiteY8" fmla="*/ 117608 h 267135"/>
                <a:gd name="connsiteX9" fmla="*/ 2520000 w 2520000"/>
                <a:gd name="connsiteY9" fmla="*/ 267135 h 267135"/>
                <a:gd name="connsiteX10" fmla="*/ 0 w 2520000"/>
                <a:gd name="connsiteY10" fmla="*/ 267135 h 267135"/>
                <a:gd name="connsiteX11" fmla="*/ 0 w 2520000"/>
                <a:gd name="connsiteY11" fmla="*/ 117608 h 267135"/>
                <a:gd name="connsiteX12" fmla="*/ 117608 w 2520000"/>
                <a:gd name="connsiteY12" fmla="*/ 0 h 26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0000" h="267135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267135"/>
                  </a:lnTo>
                  <a:lnTo>
                    <a:pt x="0" y="267135"/>
                  </a:ln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rgbClr val="7F7F7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lvl="0" algn="ctr">
                <a:lnSpc>
                  <a:spcPct val="125000"/>
                </a:lnSpc>
              </a:pPr>
              <a:endParaRPr lang="ko-KR" altLang="en-US" sz="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750A6D3B-A44E-89C6-0C7E-848B13DB80D0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C6C8C7"/>
                </a:clrFrom>
                <a:clrTo>
                  <a:srgbClr val="C6C8C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23" t="22211" r="12639" b="53037"/>
            <a:stretch/>
          </p:blipFill>
          <p:spPr bwMode="auto">
            <a:xfrm>
              <a:off x="3181037" y="2479525"/>
              <a:ext cx="260593" cy="685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2E3D817-3812-41C3-D1D3-990C63297002}"/>
                </a:ext>
              </a:extLst>
            </p:cNvPr>
            <p:cNvSpPr txBox="1"/>
            <p:nvPr userDrawn="1"/>
          </p:nvSpPr>
          <p:spPr>
            <a:xfrm>
              <a:off x="1844024" y="2465993"/>
              <a:ext cx="194874" cy="9562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l"/>
              <a:r>
                <a:rPr kumimoji="1" lang="en-US" altLang="ko-KR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12 : 30</a:t>
              </a:r>
              <a:endParaRPr kumimoji="1" lang="ko-KR" altLang="en-US" sz="700" b="0" kern="1200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F5CD6C9C-F42A-679A-4A10-D9F5801A0C5B}"/>
                </a:ext>
              </a:extLst>
            </p:cNvPr>
            <p:cNvSpPr/>
            <p:nvPr userDrawn="1"/>
          </p:nvSpPr>
          <p:spPr>
            <a:xfrm>
              <a:off x="2205394" y="2438821"/>
              <a:ext cx="848705" cy="62684"/>
            </a:xfrm>
            <a:custGeom>
              <a:avLst/>
              <a:gdLst>
                <a:gd name="connsiteX0" fmla="*/ 0 w 1329304"/>
                <a:gd name="connsiteY0" fmla="*/ 0 h 80010"/>
                <a:gd name="connsiteX1" fmla="*/ 1329304 w 1329304"/>
                <a:gd name="connsiteY1" fmla="*/ 0 h 80010"/>
                <a:gd name="connsiteX2" fmla="*/ 1329304 w 1329304"/>
                <a:gd name="connsiteY2" fmla="*/ 25067 h 80010"/>
                <a:gd name="connsiteX3" fmla="*/ 1274361 w 1329304"/>
                <a:gd name="connsiteY3" fmla="*/ 80010 h 80010"/>
                <a:gd name="connsiteX4" fmla="*/ 54943 w 1329304"/>
                <a:gd name="connsiteY4" fmla="*/ 80010 h 80010"/>
                <a:gd name="connsiteX5" fmla="*/ 0 w 1329304"/>
                <a:gd name="connsiteY5" fmla="*/ 25067 h 80010"/>
                <a:gd name="connsiteX6" fmla="*/ 0 w 1329304"/>
                <a:gd name="connsiteY6" fmla="*/ 0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9304" h="80010">
                  <a:moveTo>
                    <a:pt x="0" y="0"/>
                  </a:moveTo>
                  <a:lnTo>
                    <a:pt x="1329304" y="0"/>
                  </a:lnTo>
                  <a:lnTo>
                    <a:pt x="1329304" y="25067"/>
                  </a:lnTo>
                  <a:cubicBezTo>
                    <a:pt x="1329304" y="55411"/>
                    <a:pt x="1304705" y="80010"/>
                    <a:pt x="1274361" y="80010"/>
                  </a:cubicBezTo>
                  <a:lnTo>
                    <a:pt x="54943" y="80010"/>
                  </a:lnTo>
                  <a:cubicBezTo>
                    <a:pt x="24599" y="80010"/>
                    <a:pt x="0" y="55411"/>
                    <a:pt x="0" y="2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C47935F-A80D-F573-FECD-905670C80C3A}"/>
              </a:ext>
            </a:extLst>
          </p:cNvPr>
          <p:cNvSpPr/>
          <p:nvPr/>
        </p:nvSpPr>
        <p:spPr>
          <a:xfrm>
            <a:off x="2065366" y="2409657"/>
            <a:ext cx="2071236" cy="3715934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콘텐츠 영역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ECE6CE4-E1E7-C9EE-85AA-CDB6FADDE12C}"/>
              </a:ext>
            </a:extLst>
          </p:cNvPr>
          <p:cNvSpPr/>
          <p:nvPr/>
        </p:nvSpPr>
        <p:spPr>
          <a:xfrm>
            <a:off x="1946737" y="1879605"/>
            <a:ext cx="2296928" cy="41633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grpSp>
        <p:nvGrpSpPr>
          <p:cNvPr id="1121" name="그룹 1120">
            <a:extLst>
              <a:ext uri="{FF2B5EF4-FFF2-40B4-BE49-F238E27FC236}">
                <a16:creationId xmlns:a16="http://schemas.microsoft.com/office/drawing/2014/main" id="{F4DBF82F-EE87-2C69-C12E-F18B43606726}"/>
              </a:ext>
            </a:extLst>
          </p:cNvPr>
          <p:cNvGrpSpPr/>
          <p:nvPr/>
        </p:nvGrpSpPr>
        <p:grpSpPr>
          <a:xfrm>
            <a:off x="4348078" y="1644706"/>
            <a:ext cx="2310898" cy="2146060"/>
            <a:chOff x="4348078" y="1644706"/>
            <a:chExt cx="2310898" cy="2146060"/>
          </a:xfrm>
        </p:grpSpPr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25547386-3278-A1F6-9173-B25EFF583751}"/>
                </a:ext>
              </a:extLst>
            </p:cNvPr>
            <p:cNvSpPr/>
            <p:nvPr/>
          </p:nvSpPr>
          <p:spPr>
            <a:xfrm>
              <a:off x="4361576" y="1644706"/>
              <a:ext cx="2297400" cy="2146060"/>
            </a:xfrm>
            <a:custGeom>
              <a:avLst/>
              <a:gdLst>
                <a:gd name="connsiteX0" fmla="*/ 117608 w 2520000"/>
                <a:gd name="connsiteY0" fmla="*/ 0 h 5186053"/>
                <a:gd name="connsiteX1" fmla="*/ 491012 w 2520000"/>
                <a:gd name="connsiteY1" fmla="*/ 0 h 5186053"/>
                <a:gd name="connsiteX2" fmla="*/ 491012 w 2520000"/>
                <a:gd name="connsiteY2" fmla="*/ 98806 h 5186053"/>
                <a:gd name="connsiteX3" fmla="*/ 554785 w 2520000"/>
                <a:gd name="connsiteY3" fmla="*/ 162579 h 5186053"/>
                <a:gd name="connsiteX4" fmla="*/ 1965215 w 2520000"/>
                <a:gd name="connsiteY4" fmla="*/ 162579 h 5186053"/>
                <a:gd name="connsiteX5" fmla="*/ 2028988 w 2520000"/>
                <a:gd name="connsiteY5" fmla="*/ 98806 h 5186053"/>
                <a:gd name="connsiteX6" fmla="*/ 2028988 w 2520000"/>
                <a:gd name="connsiteY6" fmla="*/ 0 h 5186053"/>
                <a:gd name="connsiteX7" fmla="*/ 2402392 w 2520000"/>
                <a:gd name="connsiteY7" fmla="*/ 0 h 5186053"/>
                <a:gd name="connsiteX8" fmla="*/ 2520000 w 2520000"/>
                <a:gd name="connsiteY8" fmla="*/ 117608 h 5186053"/>
                <a:gd name="connsiteX9" fmla="*/ 2520000 w 2520000"/>
                <a:gd name="connsiteY9" fmla="*/ 5068445 h 5186053"/>
                <a:gd name="connsiteX10" fmla="*/ 2402392 w 2520000"/>
                <a:gd name="connsiteY10" fmla="*/ 5186053 h 5186053"/>
                <a:gd name="connsiteX11" fmla="*/ 117608 w 2520000"/>
                <a:gd name="connsiteY11" fmla="*/ 5186053 h 5186053"/>
                <a:gd name="connsiteX12" fmla="*/ 0 w 2520000"/>
                <a:gd name="connsiteY12" fmla="*/ 5068445 h 5186053"/>
                <a:gd name="connsiteX13" fmla="*/ 0 w 2520000"/>
                <a:gd name="connsiteY13" fmla="*/ 117608 h 5186053"/>
                <a:gd name="connsiteX14" fmla="*/ 117608 w 2520000"/>
                <a:gd name="connsiteY14" fmla="*/ 0 h 518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0000" h="5186053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5068445"/>
                  </a:lnTo>
                  <a:cubicBezTo>
                    <a:pt x="2520000" y="5133398"/>
                    <a:pt x="2467345" y="5186053"/>
                    <a:pt x="2402392" y="5186053"/>
                  </a:cubicBezTo>
                  <a:lnTo>
                    <a:pt x="117608" y="5186053"/>
                  </a:lnTo>
                  <a:cubicBezTo>
                    <a:pt x="52655" y="5186053"/>
                    <a:pt x="0" y="5133398"/>
                    <a:pt x="0" y="5068445"/>
                  </a:cubicBez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noFill/>
            </a:ln>
            <a:effectLst>
              <a:outerShdw blurRad="139700" dist="38100" dir="2400000" algn="tl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lvl="0" algn="ctr"/>
              <a:endParaRPr lang="ko-KR" altLang="en-US" sz="700" spc="-6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D332BFA5-0D39-11D7-8F99-DD3C4159093B}"/>
                </a:ext>
              </a:extLst>
            </p:cNvPr>
            <p:cNvSpPr/>
            <p:nvPr/>
          </p:nvSpPr>
          <p:spPr>
            <a:xfrm>
              <a:off x="4349657" y="1882065"/>
              <a:ext cx="2297400" cy="1908699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8108556D-CF5C-BFB5-370E-D530678EEBEC}"/>
                </a:ext>
              </a:extLst>
            </p:cNvPr>
            <p:cNvGrpSpPr/>
            <p:nvPr/>
          </p:nvGrpSpPr>
          <p:grpSpPr>
            <a:xfrm>
              <a:off x="4349657" y="1647040"/>
              <a:ext cx="2297400" cy="224226"/>
              <a:chOff x="1752737" y="2422502"/>
              <a:chExt cx="1754018" cy="185937"/>
            </a:xfrm>
          </p:grpSpPr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173CE40F-EB65-06A6-2F89-359F7114DE3C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30" name="Picture 2">
                <a:extLst>
                  <a:ext uri="{FF2B5EF4-FFF2-40B4-BE49-F238E27FC236}">
                    <a16:creationId xmlns:a16="http://schemas.microsoft.com/office/drawing/2014/main" id="{037543BC-8634-5756-85F5-A1BF6C6F2719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3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C035E1F-FEB8-C0F2-F969-9FC5A99CA1B7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950" name="자유형: 도형 949">
                <a:extLst>
                  <a:ext uri="{FF2B5EF4-FFF2-40B4-BE49-F238E27FC236}">
                    <a16:creationId xmlns:a16="http://schemas.microsoft.com/office/drawing/2014/main" id="{0C9C677E-CDF6-351A-FAC6-2984AF845E4D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952" name="직사각형 951">
              <a:extLst>
                <a:ext uri="{FF2B5EF4-FFF2-40B4-BE49-F238E27FC236}">
                  <a16:creationId xmlns:a16="http://schemas.microsoft.com/office/drawing/2014/main" id="{97AB5E08-1D23-6C19-99BD-C2D9CC2454EF}"/>
                </a:ext>
              </a:extLst>
            </p:cNvPr>
            <p:cNvSpPr/>
            <p:nvPr/>
          </p:nvSpPr>
          <p:spPr>
            <a:xfrm>
              <a:off x="4442590" y="2501660"/>
              <a:ext cx="2115431" cy="1235839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콘텐츠 영역</a:t>
              </a:r>
            </a:p>
          </p:txBody>
        </p:sp>
        <p:sp>
          <p:nvSpPr>
            <p:cNvPr id="955" name="텍스트 개체 틀 31">
              <a:extLst>
                <a:ext uri="{FF2B5EF4-FFF2-40B4-BE49-F238E27FC236}">
                  <a16:creationId xmlns:a16="http://schemas.microsoft.com/office/drawing/2014/main" id="{74DA7939-63BD-EB65-5F3F-EF76ABA226DA}"/>
                </a:ext>
              </a:extLst>
            </p:cNvPr>
            <p:cNvSpPr txBox="1">
              <a:spLocks/>
            </p:cNvSpPr>
            <p:nvPr/>
          </p:nvSpPr>
          <p:spPr>
            <a:xfrm>
              <a:off x="4634657" y="1929548"/>
              <a:ext cx="1682258" cy="203133"/>
            </a:xfrm>
            <a:prstGeom prst="rect">
              <a:avLst/>
            </a:prstGeom>
            <a:noFill/>
          </p:spPr>
          <p:txBody>
            <a:bodyPr vert="horz" wrap="square" lIns="0" tIns="45720" rIns="91440" bIns="45720" rtlCol="0" anchor="ctr">
              <a:spAutoFit/>
            </a:bodyPr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800" b="1" kern="1200" spc="-6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b="0" dirty="0"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화면 명 </a:t>
              </a:r>
              <a:endParaRPr lang="ko-Kore-KR" altLang="en-US" b="0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956" name="Menu">
              <a:extLst>
                <a:ext uri="{FF2B5EF4-FFF2-40B4-BE49-F238E27FC236}">
                  <a16:creationId xmlns:a16="http://schemas.microsoft.com/office/drawing/2014/main" id="{D07F9D38-EE8E-1AB0-FCA1-73B444521BA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431218" y="1982293"/>
              <a:ext cx="161925" cy="111125"/>
            </a:xfrm>
            <a:custGeom>
              <a:avLst/>
              <a:gdLst>
                <a:gd name="T0" fmla="*/ 0 w 1411"/>
                <a:gd name="T1" fmla="*/ 0 h 977"/>
                <a:gd name="T2" fmla="*/ 0 w 1411"/>
                <a:gd name="T3" fmla="*/ 108 h 977"/>
                <a:gd name="T4" fmla="*/ 1411 w 1411"/>
                <a:gd name="T5" fmla="*/ 108 h 977"/>
                <a:gd name="T6" fmla="*/ 1411 w 1411"/>
                <a:gd name="T7" fmla="*/ 0 h 977"/>
                <a:gd name="T8" fmla="*/ 0 w 1411"/>
                <a:gd name="T9" fmla="*/ 0 h 977"/>
                <a:gd name="T10" fmla="*/ 0 w 1411"/>
                <a:gd name="T11" fmla="*/ 434 h 977"/>
                <a:gd name="T12" fmla="*/ 0 w 1411"/>
                <a:gd name="T13" fmla="*/ 542 h 977"/>
                <a:gd name="T14" fmla="*/ 1411 w 1411"/>
                <a:gd name="T15" fmla="*/ 542 h 977"/>
                <a:gd name="T16" fmla="*/ 1411 w 1411"/>
                <a:gd name="T17" fmla="*/ 434 h 977"/>
                <a:gd name="T18" fmla="*/ 0 w 1411"/>
                <a:gd name="T19" fmla="*/ 434 h 977"/>
                <a:gd name="T20" fmla="*/ 0 w 1411"/>
                <a:gd name="T21" fmla="*/ 868 h 977"/>
                <a:gd name="T22" fmla="*/ 0 w 1411"/>
                <a:gd name="T23" fmla="*/ 977 h 977"/>
                <a:gd name="T24" fmla="*/ 1411 w 1411"/>
                <a:gd name="T25" fmla="*/ 977 h 977"/>
                <a:gd name="T26" fmla="*/ 1411 w 1411"/>
                <a:gd name="T27" fmla="*/ 868 h 977"/>
                <a:gd name="T28" fmla="*/ 0 w 1411"/>
                <a:gd name="T29" fmla="*/ 868 h 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1" h="977">
                  <a:moveTo>
                    <a:pt x="0" y="0"/>
                  </a:moveTo>
                  <a:lnTo>
                    <a:pt x="0" y="108"/>
                  </a:lnTo>
                  <a:lnTo>
                    <a:pt x="1411" y="108"/>
                  </a:lnTo>
                  <a:lnTo>
                    <a:pt x="1411" y="0"/>
                  </a:lnTo>
                  <a:lnTo>
                    <a:pt x="0" y="0"/>
                  </a:lnTo>
                  <a:close/>
                  <a:moveTo>
                    <a:pt x="0" y="434"/>
                  </a:moveTo>
                  <a:lnTo>
                    <a:pt x="0" y="542"/>
                  </a:lnTo>
                  <a:lnTo>
                    <a:pt x="1411" y="542"/>
                  </a:lnTo>
                  <a:lnTo>
                    <a:pt x="1411" y="434"/>
                  </a:lnTo>
                  <a:lnTo>
                    <a:pt x="0" y="434"/>
                  </a:lnTo>
                  <a:close/>
                  <a:moveTo>
                    <a:pt x="0" y="868"/>
                  </a:moveTo>
                  <a:lnTo>
                    <a:pt x="0" y="977"/>
                  </a:lnTo>
                  <a:lnTo>
                    <a:pt x="1411" y="977"/>
                  </a:lnTo>
                  <a:lnTo>
                    <a:pt x="1411" y="868"/>
                  </a:lnTo>
                  <a:lnTo>
                    <a:pt x="0" y="868"/>
                  </a:ln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957" name="Arrow Left">
              <a:extLst>
                <a:ext uri="{FF2B5EF4-FFF2-40B4-BE49-F238E27FC236}">
                  <a16:creationId xmlns:a16="http://schemas.microsoft.com/office/drawing/2014/main" id="{056AB3B3-1E5F-C6F8-0324-9FE26667D31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56187" y="1999756"/>
              <a:ext cx="112713" cy="79375"/>
            </a:xfrm>
            <a:custGeom>
              <a:avLst/>
              <a:gdLst>
                <a:gd name="T0" fmla="*/ 164 w 463"/>
                <a:gd name="T1" fmla="*/ 0 h 326"/>
                <a:gd name="T2" fmla="*/ 155 w 463"/>
                <a:gd name="T3" fmla="*/ 4 h 326"/>
                <a:gd name="T4" fmla="*/ 0 w 463"/>
                <a:gd name="T5" fmla="*/ 159 h 326"/>
                <a:gd name="T6" fmla="*/ 155 w 463"/>
                <a:gd name="T7" fmla="*/ 313 h 326"/>
                <a:gd name="T8" fmla="*/ 174 w 463"/>
                <a:gd name="T9" fmla="*/ 294 h 326"/>
                <a:gd name="T10" fmla="*/ 51 w 463"/>
                <a:gd name="T11" fmla="*/ 172 h 326"/>
                <a:gd name="T12" fmla="*/ 445 w 463"/>
                <a:gd name="T13" fmla="*/ 172 h 326"/>
                <a:gd name="T14" fmla="*/ 445 w 463"/>
                <a:gd name="T15" fmla="*/ 145 h 326"/>
                <a:gd name="T16" fmla="*/ 51 w 463"/>
                <a:gd name="T17" fmla="*/ 145 h 326"/>
                <a:gd name="T18" fmla="*/ 174 w 463"/>
                <a:gd name="T19" fmla="*/ 23 h 326"/>
                <a:gd name="T20" fmla="*/ 164 w 463"/>
                <a:gd name="T21" fmla="*/ 0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326">
                  <a:moveTo>
                    <a:pt x="164" y="0"/>
                  </a:moveTo>
                  <a:cubicBezTo>
                    <a:pt x="161" y="0"/>
                    <a:pt x="157" y="1"/>
                    <a:pt x="155" y="4"/>
                  </a:cubicBezTo>
                  <a:lnTo>
                    <a:pt x="0" y="159"/>
                  </a:lnTo>
                  <a:lnTo>
                    <a:pt x="155" y="313"/>
                  </a:lnTo>
                  <a:cubicBezTo>
                    <a:pt x="167" y="326"/>
                    <a:pt x="187" y="307"/>
                    <a:pt x="174" y="294"/>
                  </a:cubicBezTo>
                  <a:lnTo>
                    <a:pt x="51" y="172"/>
                  </a:lnTo>
                  <a:lnTo>
                    <a:pt x="445" y="172"/>
                  </a:lnTo>
                  <a:cubicBezTo>
                    <a:pt x="463" y="172"/>
                    <a:pt x="463" y="145"/>
                    <a:pt x="445" y="145"/>
                  </a:cubicBezTo>
                  <a:lnTo>
                    <a:pt x="51" y="145"/>
                  </a:lnTo>
                  <a:lnTo>
                    <a:pt x="174" y="23"/>
                  </a:lnTo>
                  <a:cubicBezTo>
                    <a:pt x="182" y="14"/>
                    <a:pt x="176" y="0"/>
                    <a:pt x="164" y="0"/>
                  </a:cubicBez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cxnSp>
          <p:nvCxnSpPr>
            <p:cNvPr id="958" name="직선 연결선 957">
              <a:extLst>
                <a:ext uri="{FF2B5EF4-FFF2-40B4-BE49-F238E27FC236}">
                  <a16:creationId xmlns:a16="http://schemas.microsoft.com/office/drawing/2014/main" id="{04216E04-0685-2BB6-C912-36EDBCF51C2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348078" y="2179486"/>
              <a:ext cx="2309708" cy="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069" name="TextBox 1068">
            <a:extLst>
              <a:ext uri="{FF2B5EF4-FFF2-40B4-BE49-F238E27FC236}">
                <a16:creationId xmlns:a16="http://schemas.microsoft.com/office/drawing/2014/main" id="{33D68962-36B5-A62B-1F37-C4BF17699A19}"/>
              </a:ext>
            </a:extLst>
          </p:cNvPr>
          <p:cNvSpPr txBox="1"/>
          <p:nvPr/>
        </p:nvSpPr>
        <p:spPr>
          <a:xfrm>
            <a:off x="1981124" y="1397418"/>
            <a:ext cx="2226892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메인 내비게이션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70" name="TextBox 1069">
            <a:extLst>
              <a:ext uri="{FF2B5EF4-FFF2-40B4-BE49-F238E27FC236}">
                <a16:creationId xmlns:a16="http://schemas.microsoft.com/office/drawing/2014/main" id="{62A8808D-B61B-2903-51C2-9C128EB85886}"/>
              </a:ext>
            </a:extLst>
          </p:cNvPr>
          <p:cNvSpPr txBox="1"/>
          <p:nvPr/>
        </p:nvSpPr>
        <p:spPr>
          <a:xfrm>
            <a:off x="4392514" y="1397418"/>
            <a:ext cx="2226892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서브 내비게이션 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구분 탭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</a:p>
        </p:txBody>
      </p:sp>
      <p:sp>
        <p:nvSpPr>
          <p:cNvPr id="1071" name="TextBox 1070">
            <a:extLst>
              <a:ext uri="{FF2B5EF4-FFF2-40B4-BE49-F238E27FC236}">
                <a16:creationId xmlns:a16="http://schemas.microsoft.com/office/drawing/2014/main" id="{61F9A09B-0786-53E4-D336-2171C5F61A66}"/>
              </a:ext>
            </a:extLst>
          </p:cNvPr>
          <p:cNvSpPr txBox="1"/>
          <p:nvPr/>
        </p:nvSpPr>
        <p:spPr>
          <a:xfrm>
            <a:off x="6764789" y="1397418"/>
            <a:ext cx="2226892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서브 내비게이션 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화면 기능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</a:p>
        </p:txBody>
      </p:sp>
      <p:sp>
        <p:nvSpPr>
          <p:cNvPr id="970" name="자유형: 도형 969">
            <a:extLst>
              <a:ext uri="{FF2B5EF4-FFF2-40B4-BE49-F238E27FC236}">
                <a16:creationId xmlns:a16="http://schemas.microsoft.com/office/drawing/2014/main" id="{B40CBB80-26B7-39F3-C962-D5BC17034CE5}"/>
              </a:ext>
            </a:extLst>
          </p:cNvPr>
          <p:cNvSpPr/>
          <p:nvPr/>
        </p:nvSpPr>
        <p:spPr>
          <a:xfrm>
            <a:off x="6761176" y="1644704"/>
            <a:ext cx="2297400" cy="4478598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971" name="그룹 970">
            <a:extLst>
              <a:ext uri="{FF2B5EF4-FFF2-40B4-BE49-F238E27FC236}">
                <a16:creationId xmlns:a16="http://schemas.microsoft.com/office/drawing/2014/main" id="{870A4EB0-BF8B-37BC-79C7-1839C2DBCF7B}"/>
              </a:ext>
            </a:extLst>
          </p:cNvPr>
          <p:cNvGrpSpPr/>
          <p:nvPr/>
        </p:nvGrpSpPr>
        <p:grpSpPr>
          <a:xfrm>
            <a:off x="6749257" y="1646993"/>
            <a:ext cx="2297400" cy="4478598"/>
            <a:chOff x="227014" y="829805"/>
            <a:chExt cx="2646000" cy="5560820"/>
          </a:xfrm>
        </p:grpSpPr>
        <p:sp>
          <p:nvSpPr>
            <p:cNvPr id="972" name="자유형: 도형 971">
              <a:extLst>
                <a:ext uri="{FF2B5EF4-FFF2-40B4-BE49-F238E27FC236}">
                  <a16:creationId xmlns:a16="http://schemas.microsoft.com/office/drawing/2014/main" id="{73434967-7B0C-F7D3-46C5-E10EF596D9B6}"/>
                </a:ext>
              </a:extLst>
            </p:cNvPr>
            <p:cNvSpPr/>
            <p:nvPr/>
          </p:nvSpPr>
          <p:spPr>
            <a:xfrm>
              <a:off x="227014" y="1101545"/>
              <a:ext cx="2646000" cy="5289080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973" name="그룹 972">
              <a:extLst>
                <a:ext uri="{FF2B5EF4-FFF2-40B4-BE49-F238E27FC236}">
                  <a16:creationId xmlns:a16="http://schemas.microsoft.com/office/drawing/2014/main" id="{E53B6B03-BF0E-7E84-1DB4-CAA90F10FB4B}"/>
                </a:ext>
              </a:extLst>
            </p:cNvPr>
            <p:cNvGrpSpPr/>
            <p:nvPr/>
          </p:nvGrpSpPr>
          <p:grpSpPr>
            <a:xfrm>
              <a:off x="227014" y="829805"/>
              <a:ext cx="2646000" cy="265126"/>
              <a:chOff x="1752737" y="2422502"/>
              <a:chExt cx="1754018" cy="185937"/>
            </a:xfrm>
          </p:grpSpPr>
          <p:sp>
            <p:nvSpPr>
              <p:cNvPr id="974" name="자유형: 도형 973">
                <a:extLst>
                  <a:ext uri="{FF2B5EF4-FFF2-40B4-BE49-F238E27FC236}">
                    <a16:creationId xmlns:a16="http://schemas.microsoft.com/office/drawing/2014/main" id="{24F64DA9-6ADB-C024-0D6D-170062EA947A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975" name="Picture 2">
                <a:extLst>
                  <a:ext uri="{FF2B5EF4-FFF2-40B4-BE49-F238E27FC236}">
                    <a16:creationId xmlns:a16="http://schemas.microsoft.com/office/drawing/2014/main" id="{47CC8235-1647-0203-0142-6F8F10DD0350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4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78" name="TextBox 977">
                <a:extLst>
                  <a:ext uri="{FF2B5EF4-FFF2-40B4-BE49-F238E27FC236}">
                    <a16:creationId xmlns:a16="http://schemas.microsoft.com/office/drawing/2014/main" id="{EA82E4B9-1B9B-5DE8-9503-4CB91570EC27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979" name="자유형: 도형 978">
                <a:extLst>
                  <a:ext uri="{FF2B5EF4-FFF2-40B4-BE49-F238E27FC236}">
                    <a16:creationId xmlns:a16="http://schemas.microsoft.com/office/drawing/2014/main" id="{DA18F772-F8C0-98E6-4590-9CC404047509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1010" name="직사각형 1009">
            <a:extLst>
              <a:ext uri="{FF2B5EF4-FFF2-40B4-BE49-F238E27FC236}">
                <a16:creationId xmlns:a16="http://schemas.microsoft.com/office/drawing/2014/main" id="{F21D67F4-EF3B-06A1-D4DE-0C16AE10D66C}"/>
              </a:ext>
            </a:extLst>
          </p:cNvPr>
          <p:cNvSpPr/>
          <p:nvPr/>
        </p:nvSpPr>
        <p:spPr>
          <a:xfrm>
            <a:off x="6842190" y="2250022"/>
            <a:ext cx="2115431" cy="3798496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콘텐츠 영역</a:t>
            </a:r>
          </a:p>
        </p:txBody>
      </p:sp>
      <p:sp>
        <p:nvSpPr>
          <p:cNvPr id="1011" name="텍스트 개체 틀 31">
            <a:extLst>
              <a:ext uri="{FF2B5EF4-FFF2-40B4-BE49-F238E27FC236}">
                <a16:creationId xmlns:a16="http://schemas.microsoft.com/office/drawing/2014/main" id="{B0A72A66-2C5E-9E80-91AB-F2650D3FECE1}"/>
              </a:ext>
            </a:extLst>
          </p:cNvPr>
          <p:cNvSpPr txBox="1">
            <a:spLocks/>
          </p:cNvSpPr>
          <p:nvPr/>
        </p:nvSpPr>
        <p:spPr>
          <a:xfrm>
            <a:off x="7034257" y="1923950"/>
            <a:ext cx="1682258" cy="199141"/>
          </a:xfrm>
          <a:prstGeom prst="rect">
            <a:avLst/>
          </a:prstGeom>
          <a:noFill/>
        </p:spPr>
        <p:txBody>
          <a:bodyPr vert="horz" wrap="square" lIns="0" tIns="45720" rIns="91440" bIns="45720" rtlCol="0" anchor="ctr">
            <a:sp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b="1" kern="1200" spc="-6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b="0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화면 명</a:t>
            </a:r>
            <a:endParaRPr lang="ko-Kore-KR" altLang="en-US" b="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1012" name="Menu">
            <a:extLst>
              <a:ext uri="{FF2B5EF4-FFF2-40B4-BE49-F238E27FC236}">
                <a16:creationId xmlns:a16="http://schemas.microsoft.com/office/drawing/2014/main" id="{0D91AA9B-8B47-72EE-0C33-17804713F9CD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830818" y="1975658"/>
            <a:ext cx="161925" cy="108941"/>
          </a:xfrm>
          <a:custGeom>
            <a:avLst/>
            <a:gdLst>
              <a:gd name="T0" fmla="*/ 0 w 1411"/>
              <a:gd name="T1" fmla="*/ 0 h 977"/>
              <a:gd name="T2" fmla="*/ 0 w 1411"/>
              <a:gd name="T3" fmla="*/ 108 h 977"/>
              <a:gd name="T4" fmla="*/ 1411 w 1411"/>
              <a:gd name="T5" fmla="*/ 108 h 977"/>
              <a:gd name="T6" fmla="*/ 1411 w 1411"/>
              <a:gd name="T7" fmla="*/ 0 h 977"/>
              <a:gd name="T8" fmla="*/ 0 w 1411"/>
              <a:gd name="T9" fmla="*/ 0 h 977"/>
              <a:gd name="T10" fmla="*/ 0 w 1411"/>
              <a:gd name="T11" fmla="*/ 434 h 977"/>
              <a:gd name="T12" fmla="*/ 0 w 1411"/>
              <a:gd name="T13" fmla="*/ 542 h 977"/>
              <a:gd name="T14" fmla="*/ 1411 w 1411"/>
              <a:gd name="T15" fmla="*/ 542 h 977"/>
              <a:gd name="T16" fmla="*/ 1411 w 1411"/>
              <a:gd name="T17" fmla="*/ 434 h 977"/>
              <a:gd name="T18" fmla="*/ 0 w 1411"/>
              <a:gd name="T19" fmla="*/ 434 h 977"/>
              <a:gd name="T20" fmla="*/ 0 w 1411"/>
              <a:gd name="T21" fmla="*/ 868 h 977"/>
              <a:gd name="T22" fmla="*/ 0 w 1411"/>
              <a:gd name="T23" fmla="*/ 977 h 977"/>
              <a:gd name="T24" fmla="*/ 1411 w 1411"/>
              <a:gd name="T25" fmla="*/ 977 h 977"/>
              <a:gd name="T26" fmla="*/ 1411 w 1411"/>
              <a:gd name="T27" fmla="*/ 868 h 977"/>
              <a:gd name="T28" fmla="*/ 0 w 1411"/>
              <a:gd name="T29" fmla="*/ 868 h 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1" h="977">
                <a:moveTo>
                  <a:pt x="0" y="0"/>
                </a:moveTo>
                <a:lnTo>
                  <a:pt x="0" y="108"/>
                </a:lnTo>
                <a:lnTo>
                  <a:pt x="1411" y="108"/>
                </a:lnTo>
                <a:lnTo>
                  <a:pt x="1411" y="0"/>
                </a:lnTo>
                <a:lnTo>
                  <a:pt x="0" y="0"/>
                </a:lnTo>
                <a:close/>
                <a:moveTo>
                  <a:pt x="0" y="434"/>
                </a:moveTo>
                <a:lnTo>
                  <a:pt x="0" y="542"/>
                </a:lnTo>
                <a:lnTo>
                  <a:pt x="1411" y="542"/>
                </a:lnTo>
                <a:lnTo>
                  <a:pt x="1411" y="434"/>
                </a:lnTo>
                <a:lnTo>
                  <a:pt x="0" y="434"/>
                </a:lnTo>
                <a:close/>
                <a:moveTo>
                  <a:pt x="0" y="868"/>
                </a:moveTo>
                <a:lnTo>
                  <a:pt x="0" y="977"/>
                </a:lnTo>
                <a:lnTo>
                  <a:pt x="1411" y="977"/>
                </a:lnTo>
                <a:lnTo>
                  <a:pt x="1411" y="868"/>
                </a:lnTo>
                <a:lnTo>
                  <a:pt x="0" y="868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1013" name="Arrow Left">
            <a:extLst>
              <a:ext uri="{FF2B5EF4-FFF2-40B4-BE49-F238E27FC236}">
                <a16:creationId xmlns:a16="http://schemas.microsoft.com/office/drawing/2014/main" id="{654A87D1-0848-3EA3-2CA8-BE459934D142}"/>
              </a:ext>
            </a:extLst>
          </p:cNvPr>
          <p:cNvSpPr>
            <a:spLocks noChangeAspect="1"/>
          </p:cNvSpPr>
          <p:nvPr/>
        </p:nvSpPr>
        <p:spPr bwMode="auto">
          <a:xfrm>
            <a:off x="6855787" y="1992778"/>
            <a:ext cx="112713" cy="77815"/>
          </a:xfrm>
          <a:custGeom>
            <a:avLst/>
            <a:gdLst>
              <a:gd name="T0" fmla="*/ 164 w 463"/>
              <a:gd name="T1" fmla="*/ 0 h 326"/>
              <a:gd name="T2" fmla="*/ 155 w 463"/>
              <a:gd name="T3" fmla="*/ 4 h 326"/>
              <a:gd name="T4" fmla="*/ 0 w 463"/>
              <a:gd name="T5" fmla="*/ 159 h 326"/>
              <a:gd name="T6" fmla="*/ 155 w 463"/>
              <a:gd name="T7" fmla="*/ 313 h 326"/>
              <a:gd name="T8" fmla="*/ 174 w 463"/>
              <a:gd name="T9" fmla="*/ 294 h 326"/>
              <a:gd name="T10" fmla="*/ 51 w 463"/>
              <a:gd name="T11" fmla="*/ 172 h 326"/>
              <a:gd name="T12" fmla="*/ 445 w 463"/>
              <a:gd name="T13" fmla="*/ 172 h 326"/>
              <a:gd name="T14" fmla="*/ 445 w 463"/>
              <a:gd name="T15" fmla="*/ 145 h 326"/>
              <a:gd name="T16" fmla="*/ 51 w 463"/>
              <a:gd name="T17" fmla="*/ 145 h 326"/>
              <a:gd name="T18" fmla="*/ 174 w 463"/>
              <a:gd name="T19" fmla="*/ 23 h 326"/>
              <a:gd name="T20" fmla="*/ 164 w 463"/>
              <a:gd name="T21" fmla="*/ 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63" h="326">
                <a:moveTo>
                  <a:pt x="164" y="0"/>
                </a:moveTo>
                <a:cubicBezTo>
                  <a:pt x="161" y="0"/>
                  <a:pt x="157" y="1"/>
                  <a:pt x="155" y="4"/>
                </a:cubicBezTo>
                <a:lnTo>
                  <a:pt x="0" y="159"/>
                </a:lnTo>
                <a:lnTo>
                  <a:pt x="155" y="313"/>
                </a:lnTo>
                <a:cubicBezTo>
                  <a:pt x="167" y="326"/>
                  <a:pt x="187" y="307"/>
                  <a:pt x="174" y="294"/>
                </a:cubicBezTo>
                <a:lnTo>
                  <a:pt x="51" y="172"/>
                </a:lnTo>
                <a:lnTo>
                  <a:pt x="445" y="172"/>
                </a:lnTo>
                <a:cubicBezTo>
                  <a:pt x="463" y="172"/>
                  <a:pt x="463" y="145"/>
                  <a:pt x="445" y="145"/>
                </a:cubicBezTo>
                <a:lnTo>
                  <a:pt x="51" y="145"/>
                </a:lnTo>
                <a:lnTo>
                  <a:pt x="174" y="23"/>
                </a:lnTo>
                <a:cubicBezTo>
                  <a:pt x="182" y="14"/>
                  <a:pt x="176" y="0"/>
                  <a:pt x="164" y="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cxnSp>
        <p:nvCxnSpPr>
          <p:cNvPr id="1014" name="직선 연결선 1013">
            <a:extLst>
              <a:ext uri="{FF2B5EF4-FFF2-40B4-BE49-F238E27FC236}">
                <a16:creationId xmlns:a16="http://schemas.microsoft.com/office/drawing/2014/main" id="{E55CE165-9F8E-3EC3-B827-FF4C2727931F}"/>
              </a:ext>
            </a:extLst>
          </p:cNvPr>
          <p:cNvCxnSpPr>
            <a:cxnSpLocks/>
          </p:cNvCxnSpPr>
          <p:nvPr/>
        </p:nvCxnSpPr>
        <p:spPr bwMode="auto">
          <a:xfrm>
            <a:off x="6747678" y="2168975"/>
            <a:ext cx="2309708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57" name="TextBox 1156">
            <a:extLst>
              <a:ext uri="{FF2B5EF4-FFF2-40B4-BE49-F238E27FC236}">
                <a16:creationId xmlns:a16="http://schemas.microsoft.com/office/drawing/2014/main" id="{21EBB72F-444C-0BF0-232C-F681621ED7C1}"/>
              </a:ext>
            </a:extLst>
          </p:cNvPr>
          <p:cNvSpPr txBox="1"/>
          <p:nvPr/>
        </p:nvSpPr>
        <p:spPr>
          <a:xfrm>
            <a:off x="4403492" y="3932152"/>
            <a:ext cx="2226892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서브 내비게이션 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분류 탭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</a:p>
        </p:txBody>
      </p:sp>
      <p:sp>
        <p:nvSpPr>
          <p:cNvPr id="5" name="자유형: 도형 100">
            <a:extLst>
              <a:ext uri="{FF2B5EF4-FFF2-40B4-BE49-F238E27FC236}">
                <a16:creationId xmlns:a16="http://schemas.microsoft.com/office/drawing/2014/main" id="{A6AD53A4-C379-D755-4672-A103AA29ADAA}"/>
              </a:ext>
            </a:extLst>
          </p:cNvPr>
          <p:cNvSpPr/>
          <p:nvPr/>
        </p:nvSpPr>
        <p:spPr>
          <a:xfrm>
            <a:off x="6747761" y="5898553"/>
            <a:ext cx="2300391" cy="316871"/>
          </a:xfrm>
          <a:custGeom>
            <a:avLst/>
            <a:gdLst>
              <a:gd name="connsiteX0" fmla="*/ 0 w 2520000"/>
              <a:gd name="connsiteY0" fmla="*/ 0 h 316871"/>
              <a:gd name="connsiteX1" fmla="*/ 2520000 w 2520000"/>
              <a:gd name="connsiteY1" fmla="*/ 0 h 316871"/>
              <a:gd name="connsiteX2" fmla="*/ 2520000 w 2520000"/>
              <a:gd name="connsiteY2" fmla="*/ 191166 h 316871"/>
              <a:gd name="connsiteX3" fmla="*/ 2448170 w 2520000"/>
              <a:gd name="connsiteY3" fmla="*/ 306993 h 316871"/>
              <a:gd name="connsiteX4" fmla="*/ 2402397 w 2520000"/>
              <a:gd name="connsiteY4" fmla="*/ 316871 h 316871"/>
              <a:gd name="connsiteX5" fmla="*/ 117604 w 2520000"/>
              <a:gd name="connsiteY5" fmla="*/ 316871 h 316871"/>
              <a:gd name="connsiteX6" fmla="*/ 71830 w 2520000"/>
              <a:gd name="connsiteY6" fmla="*/ 306993 h 316871"/>
              <a:gd name="connsiteX7" fmla="*/ 0 w 2520000"/>
              <a:gd name="connsiteY7" fmla="*/ 191166 h 316871"/>
              <a:gd name="connsiteX8" fmla="*/ 0 w 2520000"/>
              <a:gd name="connsiteY8" fmla="*/ 0 h 31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0000" h="316871">
                <a:moveTo>
                  <a:pt x="0" y="0"/>
                </a:moveTo>
                <a:lnTo>
                  <a:pt x="2520000" y="0"/>
                </a:lnTo>
                <a:lnTo>
                  <a:pt x="2520000" y="191166"/>
                </a:lnTo>
                <a:cubicBezTo>
                  <a:pt x="2520000" y="243236"/>
                  <a:pt x="2490382" y="287911"/>
                  <a:pt x="2448170" y="306993"/>
                </a:cubicBezTo>
                <a:lnTo>
                  <a:pt x="2402397" y="316871"/>
                </a:lnTo>
                <a:lnTo>
                  <a:pt x="117604" y="316871"/>
                </a:lnTo>
                <a:lnTo>
                  <a:pt x="71830" y="306993"/>
                </a:lnTo>
                <a:cubicBezTo>
                  <a:pt x="29619" y="287911"/>
                  <a:pt x="0" y="243236"/>
                  <a:pt x="0" y="19116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en-US" altLang="ko-KR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Button Tab </a:t>
            </a:r>
            <a:r>
              <a: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영역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D96FB1-C936-B54D-4501-8BF61269F550}"/>
              </a:ext>
            </a:extLst>
          </p:cNvPr>
          <p:cNvSpPr txBox="1"/>
          <p:nvPr/>
        </p:nvSpPr>
        <p:spPr>
          <a:xfrm>
            <a:off x="4434097" y="2229345"/>
            <a:ext cx="2211923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en-US" altLang="ko-KR" sz="800" dirty="0">
                <a:solidFill>
                  <a:srgbClr val="2EA5A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TAB 1       </a:t>
            </a: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TAB 2       TAB 3      TAB 4</a:t>
            </a:r>
            <a:endParaRPr lang="ko-KR" altLang="en-US" sz="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6" name="직선 연결선 25">
            <a:extLst>
              <a:ext uri="{FF2B5EF4-FFF2-40B4-BE49-F238E27FC236}">
                <a16:creationId xmlns:a16="http://schemas.microsoft.com/office/drawing/2014/main" id="{DF41E5C4-82B3-4A80-B3FD-191E5FE2A9B4}"/>
              </a:ext>
            </a:extLst>
          </p:cNvPr>
          <p:cNvCxnSpPr>
            <a:cxnSpLocks/>
          </p:cNvCxnSpPr>
          <p:nvPr/>
        </p:nvCxnSpPr>
        <p:spPr bwMode="auto">
          <a:xfrm>
            <a:off x="4398585" y="2442147"/>
            <a:ext cx="2235608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20" name="직선 연결선 1119">
            <a:extLst>
              <a:ext uri="{FF2B5EF4-FFF2-40B4-BE49-F238E27FC236}">
                <a16:creationId xmlns:a16="http://schemas.microsoft.com/office/drawing/2014/main" id="{219FF720-BF79-FEAB-C7BA-B96195D2D139}"/>
              </a:ext>
            </a:extLst>
          </p:cNvPr>
          <p:cNvCxnSpPr>
            <a:cxnSpLocks/>
          </p:cNvCxnSpPr>
          <p:nvPr/>
        </p:nvCxnSpPr>
        <p:spPr bwMode="auto">
          <a:xfrm>
            <a:off x="4433771" y="2438754"/>
            <a:ext cx="587765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2EA5AD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B69B0BFE-DC06-B1D9-DA9F-3B3512EB0A0A}"/>
              </a:ext>
            </a:extLst>
          </p:cNvPr>
          <p:cNvGrpSpPr/>
          <p:nvPr/>
        </p:nvGrpSpPr>
        <p:grpSpPr>
          <a:xfrm>
            <a:off x="4359997" y="4151356"/>
            <a:ext cx="2310898" cy="2080768"/>
            <a:chOff x="4359997" y="4151356"/>
            <a:chExt cx="2310898" cy="2080768"/>
          </a:xfrm>
        </p:grpSpPr>
        <p:sp>
          <p:nvSpPr>
            <p:cNvPr id="1074" name="자유형: 도형 1073">
              <a:extLst>
                <a:ext uri="{FF2B5EF4-FFF2-40B4-BE49-F238E27FC236}">
                  <a16:creationId xmlns:a16="http://schemas.microsoft.com/office/drawing/2014/main" id="{67113511-7439-E443-5553-7A6D922F4782}"/>
                </a:ext>
              </a:extLst>
            </p:cNvPr>
            <p:cNvSpPr/>
            <p:nvPr/>
          </p:nvSpPr>
          <p:spPr>
            <a:xfrm>
              <a:off x="4373495" y="4151356"/>
              <a:ext cx="2297400" cy="2080768"/>
            </a:xfrm>
            <a:custGeom>
              <a:avLst/>
              <a:gdLst>
                <a:gd name="connsiteX0" fmla="*/ 117608 w 2520000"/>
                <a:gd name="connsiteY0" fmla="*/ 0 h 5186053"/>
                <a:gd name="connsiteX1" fmla="*/ 491012 w 2520000"/>
                <a:gd name="connsiteY1" fmla="*/ 0 h 5186053"/>
                <a:gd name="connsiteX2" fmla="*/ 491012 w 2520000"/>
                <a:gd name="connsiteY2" fmla="*/ 98806 h 5186053"/>
                <a:gd name="connsiteX3" fmla="*/ 554785 w 2520000"/>
                <a:gd name="connsiteY3" fmla="*/ 162579 h 5186053"/>
                <a:gd name="connsiteX4" fmla="*/ 1965215 w 2520000"/>
                <a:gd name="connsiteY4" fmla="*/ 162579 h 5186053"/>
                <a:gd name="connsiteX5" fmla="*/ 2028988 w 2520000"/>
                <a:gd name="connsiteY5" fmla="*/ 98806 h 5186053"/>
                <a:gd name="connsiteX6" fmla="*/ 2028988 w 2520000"/>
                <a:gd name="connsiteY6" fmla="*/ 0 h 5186053"/>
                <a:gd name="connsiteX7" fmla="*/ 2402392 w 2520000"/>
                <a:gd name="connsiteY7" fmla="*/ 0 h 5186053"/>
                <a:gd name="connsiteX8" fmla="*/ 2520000 w 2520000"/>
                <a:gd name="connsiteY8" fmla="*/ 117608 h 5186053"/>
                <a:gd name="connsiteX9" fmla="*/ 2520000 w 2520000"/>
                <a:gd name="connsiteY9" fmla="*/ 5068445 h 5186053"/>
                <a:gd name="connsiteX10" fmla="*/ 2402392 w 2520000"/>
                <a:gd name="connsiteY10" fmla="*/ 5186053 h 5186053"/>
                <a:gd name="connsiteX11" fmla="*/ 117608 w 2520000"/>
                <a:gd name="connsiteY11" fmla="*/ 5186053 h 5186053"/>
                <a:gd name="connsiteX12" fmla="*/ 0 w 2520000"/>
                <a:gd name="connsiteY12" fmla="*/ 5068445 h 5186053"/>
                <a:gd name="connsiteX13" fmla="*/ 0 w 2520000"/>
                <a:gd name="connsiteY13" fmla="*/ 117608 h 5186053"/>
                <a:gd name="connsiteX14" fmla="*/ 117608 w 2520000"/>
                <a:gd name="connsiteY14" fmla="*/ 0 h 518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0000" h="5186053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5068445"/>
                  </a:lnTo>
                  <a:cubicBezTo>
                    <a:pt x="2520000" y="5133398"/>
                    <a:pt x="2467345" y="5186053"/>
                    <a:pt x="2402392" y="5186053"/>
                  </a:cubicBezTo>
                  <a:lnTo>
                    <a:pt x="117608" y="5186053"/>
                  </a:lnTo>
                  <a:cubicBezTo>
                    <a:pt x="52655" y="5186053"/>
                    <a:pt x="0" y="5133398"/>
                    <a:pt x="0" y="5068445"/>
                  </a:cubicBez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noFill/>
            </a:ln>
            <a:effectLst>
              <a:outerShdw blurRad="139700" dist="38100" dir="2400000" algn="tl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lvl="0" algn="ctr"/>
              <a:endParaRPr lang="ko-KR" altLang="en-US" sz="700" spc="-6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076" name="자유형: 도형 1075">
              <a:extLst>
                <a:ext uri="{FF2B5EF4-FFF2-40B4-BE49-F238E27FC236}">
                  <a16:creationId xmlns:a16="http://schemas.microsoft.com/office/drawing/2014/main" id="{F7E5A2DF-C6E7-9D46-A6C4-5A4298D5D210}"/>
                </a:ext>
              </a:extLst>
            </p:cNvPr>
            <p:cNvSpPr/>
            <p:nvPr/>
          </p:nvSpPr>
          <p:spPr>
            <a:xfrm>
              <a:off x="4361576" y="4367814"/>
              <a:ext cx="2297400" cy="1837677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1077" name="그룹 1076">
              <a:extLst>
                <a:ext uri="{FF2B5EF4-FFF2-40B4-BE49-F238E27FC236}">
                  <a16:creationId xmlns:a16="http://schemas.microsoft.com/office/drawing/2014/main" id="{78ED4CAF-CE93-CF3B-C20A-AF176A11637C}"/>
                </a:ext>
              </a:extLst>
            </p:cNvPr>
            <p:cNvGrpSpPr/>
            <p:nvPr/>
          </p:nvGrpSpPr>
          <p:grpSpPr>
            <a:xfrm>
              <a:off x="4361576" y="4153691"/>
              <a:ext cx="2297400" cy="214613"/>
              <a:chOff x="1752737" y="2422502"/>
              <a:chExt cx="1754018" cy="185937"/>
            </a:xfrm>
          </p:grpSpPr>
          <p:sp>
            <p:nvSpPr>
              <p:cNvPr id="1078" name="자유형: 도형 1077">
                <a:extLst>
                  <a:ext uri="{FF2B5EF4-FFF2-40B4-BE49-F238E27FC236}">
                    <a16:creationId xmlns:a16="http://schemas.microsoft.com/office/drawing/2014/main" id="{0DB54D81-FF56-A4DA-5D9A-D56AB47FB65C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1086" name="Picture 2">
                <a:extLst>
                  <a:ext uri="{FF2B5EF4-FFF2-40B4-BE49-F238E27FC236}">
                    <a16:creationId xmlns:a16="http://schemas.microsoft.com/office/drawing/2014/main" id="{6BF9C928-D384-4C91-1C03-F2779D1788BC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5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39" name="TextBox 1138">
                <a:extLst>
                  <a:ext uri="{FF2B5EF4-FFF2-40B4-BE49-F238E27FC236}">
                    <a16:creationId xmlns:a16="http://schemas.microsoft.com/office/drawing/2014/main" id="{4A6DEB61-2017-636A-4863-12896D1BC204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140" name="자유형: 도형 1139">
                <a:extLst>
                  <a:ext uri="{FF2B5EF4-FFF2-40B4-BE49-F238E27FC236}">
                    <a16:creationId xmlns:a16="http://schemas.microsoft.com/office/drawing/2014/main" id="{43BACAB3-B049-B048-0202-F89D0F471B83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1141" name="직사각형 1140">
              <a:extLst>
                <a:ext uri="{FF2B5EF4-FFF2-40B4-BE49-F238E27FC236}">
                  <a16:creationId xmlns:a16="http://schemas.microsoft.com/office/drawing/2014/main" id="{233452F3-2A4B-0E8F-CE76-469ABFD07FBF}"/>
                </a:ext>
              </a:extLst>
            </p:cNvPr>
            <p:cNvSpPr/>
            <p:nvPr/>
          </p:nvSpPr>
          <p:spPr>
            <a:xfrm>
              <a:off x="4454509" y="5003971"/>
              <a:ext cx="2115431" cy="1121620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콘텐츠 영역</a:t>
              </a:r>
            </a:p>
          </p:txBody>
        </p:sp>
        <p:sp>
          <p:nvSpPr>
            <p:cNvPr id="1142" name="텍스트 개체 틀 31">
              <a:extLst>
                <a:ext uri="{FF2B5EF4-FFF2-40B4-BE49-F238E27FC236}">
                  <a16:creationId xmlns:a16="http://schemas.microsoft.com/office/drawing/2014/main" id="{DB76D997-CA20-CA98-82DC-A09301E5E787}"/>
                </a:ext>
              </a:extLst>
            </p:cNvPr>
            <p:cNvSpPr txBox="1">
              <a:spLocks/>
            </p:cNvSpPr>
            <p:nvPr/>
          </p:nvSpPr>
          <p:spPr>
            <a:xfrm>
              <a:off x="4646576" y="4436199"/>
              <a:ext cx="1682258" cy="203133"/>
            </a:xfrm>
            <a:prstGeom prst="rect">
              <a:avLst/>
            </a:prstGeom>
            <a:noFill/>
          </p:spPr>
          <p:txBody>
            <a:bodyPr vert="horz" wrap="square" lIns="0" tIns="45720" rIns="91440" bIns="45720" rtlCol="0" anchor="ctr">
              <a:spAutoFit/>
            </a:bodyPr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800" b="1" kern="1200" spc="-6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b="0" dirty="0"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화면 명 </a:t>
              </a:r>
              <a:endParaRPr lang="ko-Kore-KR" altLang="en-US" b="0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1143" name="Menu">
              <a:extLst>
                <a:ext uri="{FF2B5EF4-FFF2-40B4-BE49-F238E27FC236}">
                  <a16:creationId xmlns:a16="http://schemas.microsoft.com/office/drawing/2014/main" id="{C714789B-9F14-FE38-EB4F-9694B477620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443137" y="4488944"/>
              <a:ext cx="161925" cy="111125"/>
            </a:xfrm>
            <a:custGeom>
              <a:avLst/>
              <a:gdLst>
                <a:gd name="T0" fmla="*/ 0 w 1411"/>
                <a:gd name="T1" fmla="*/ 0 h 977"/>
                <a:gd name="T2" fmla="*/ 0 w 1411"/>
                <a:gd name="T3" fmla="*/ 108 h 977"/>
                <a:gd name="T4" fmla="*/ 1411 w 1411"/>
                <a:gd name="T5" fmla="*/ 108 h 977"/>
                <a:gd name="T6" fmla="*/ 1411 w 1411"/>
                <a:gd name="T7" fmla="*/ 0 h 977"/>
                <a:gd name="T8" fmla="*/ 0 w 1411"/>
                <a:gd name="T9" fmla="*/ 0 h 977"/>
                <a:gd name="T10" fmla="*/ 0 w 1411"/>
                <a:gd name="T11" fmla="*/ 434 h 977"/>
                <a:gd name="T12" fmla="*/ 0 w 1411"/>
                <a:gd name="T13" fmla="*/ 542 h 977"/>
                <a:gd name="T14" fmla="*/ 1411 w 1411"/>
                <a:gd name="T15" fmla="*/ 542 h 977"/>
                <a:gd name="T16" fmla="*/ 1411 w 1411"/>
                <a:gd name="T17" fmla="*/ 434 h 977"/>
                <a:gd name="T18" fmla="*/ 0 w 1411"/>
                <a:gd name="T19" fmla="*/ 434 h 977"/>
                <a:gd name="T20" fmla="*/ 0 w 1411"/>
                <a:gd name="T21" fmla="*/ 868 h 977"/>
                <a:gd name="T22" fmla="*/ 0 w 1411"/>
                <a:gd name="T23" fmla="*/ 977 h 977"/>
                <a:gd name="T24" fmla="*/ 1411 w 1411"/>
                <a:gd name="T25" fmla="*/ 977 h 977"/>
                <a:gd name="T26" fmla="*/ 1411 w 1411"/>
                <a:gd name="T27" fmla="*/ 868 h 977"/>
                <a:gd name="T28" fmla="*/ 0 w 1411"/>
                <a:gd name="T29" fmla="*/ 868 h 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1" h="977">
                  <a:moveTo>
                    <a:pt x="0" y="0"/>
                  </a:moveTo>
                  <a:lnTo>
                    <a:pt x="0" y="108"/>
                  </a:lnTo>
                  <a:lnTo>
                    <a:pt x="1411" y="108"/>
                  </a:lnTo>
                  <a:lnTo>
                    <a:pt x="1411" y="0"/>
                  </a:lnTo>
                  <a:lnTo>
                    <a:pt x="0" y="0"/>
                  </a:lnTo>
                  <a:close/>
                  <a:moveTo>
                    <a:pt x="0" y="434"/>
                  </a:moveTo>
                  <a:lnTo>
                    <a:pt x="0" y="542"/>
                  </a:lnTo>
                  <a:lnTo>
                    <a:pt x="1411" y="542"/>
                  </a:lnTo>
                  <a:lnTo>
                    <a:pt x="1411" y="434"/>
                  </a:lnTo>
                  <a:lnTo>
                    <a:pt x="0" y="434"/>
                  </a:lnTo>
                  <a:close/>
                  <a:moveTo>
                    <a:pt x="0" y="868"/>
                  </a:moveTo>
                  <a:lnTo>
                    <a:pt x="0" y="977"/>
                  </a:lnTo>
                  <a:lnTo>
                    <a:pt x="1411" y="977"/>
                  </a:lnTo>
                  <a:lnTo>
                    <a:pt x="1411" y="868"/>
                  </a:lnTo>
                  <a:lnTo>
                    <a:pt x="0" y="868"/>
                  </a:ln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1144" name="Arrow Left">
              <a:extLst>
                <a:ext uri="{FF2B5EF4-FFF2-40B4-BE49-F238E27FC236}">
                  <a16:creationId xmlns:a16="http://schemas.microsoft.com/office/drawing/2014/main" id="{0CA43D41-B1CC-584E-7C14-2822CB84B4D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468106" y="4506407"/>
              <a:ext cx="112713" cy="79375"/>
            </a:xfrm>
            <a:custGeom>
              <a:avLst/>
              <a:gdLst>
                <a:gd name="T0" fmla="*/ 164 w 463"/>
                <a:gd name="T1" fmla="*/ 0 h 326"/>
                <a:gd name="T2" fmla="*/ 155 w 463"/>
                <a:gd name="T3" fmla="*/ 4 h 326"/>
                <a:gd name="T4" fmla="*/ 0 w 463"/>
                <a:gd name="T5" fmla="*/ 159 h 326"/>
                <a:gd name="T6" fmla="*/ 155 w 463"/>
                <a:gd name="T7" fmla="*/ 313 h 326"/>
                <a:gd name="T8" fmla="*/ 174 w 463"/>
                <a:gd name="T9" fmla="*/ 294 h 326"/>
                <a:gd name="T10" fmla="*/ 51 w 463"/>
                <a:gd name="T11" fmla="*/ 172 h 326"/>
                <a:gd name="T12" fmla="*/ 445 w 463"/>
                <a:gd name="T13" fmla="*/ 172 h 326"/>
                <a:gd name="T14" fmla="*/ 445 w 463"/>
                <a:gd name="T15" fmla="*/ 145 h 326"/>
                <a:gd name="T16" fmla="*/ 51 w 463"/>
                <a:gd name="T17" fmla="*/ 145 h 326"/>
                <a:gd name="T18" fmla="*/ 174 w 463"/>
                <a:gd name="T19" fmla="*/ 23 h 326"/>
                <a:gd name="T20" fmla="*/ 164 w 463"/>
                <a:gd name="T21" fmla="*/ 0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326">
                  <a:moveTo>
                    <a:pt x="164" y="0"/>
                  </a:moveTo>
                  <a:cubicBezTo>
                    <a:pt x="161" y="0"/>
                    <a:pt x="157" y="1"/>
                    <a:pt x="155" y="4"/>
                  </a:cubicBezTo>
                  <a:lnTo>
                    <a:pt x="0" y="159"/>
                  </a:lnTo>
                  <a:lnTo>
                    <a:pt x="155" y="313"/>
                  </a:lnTo>
                  <a:cubicBezTo>
                    <a:pt x="167" y="326"/>
                    <a:pt x="187" y="307"/>
                    <a:pt x="174" y="294"/>
                  </a:cubicBezTo>
                  <a:lnTo>
                    <a:pt x="51" y="172"/>
                  </a:lnTo>
                  <a:lnTo>
                    <a:pt x="445" y="172"/>
                  </a:lnTo>
                  <a:cubicBezTo>
                    <a:pt x="463" y="172"/>
                    <a:pt x="463" y="145"/>
                    <a:pt x="445" y="145"/>
                  </a:cubicBezTo>
                  <a:lnTo>
                    <a:pt x="51" y="145"/>
                  </a:lnTo>
                  <a:lnTo>
                    <a:pt x="174" y="23"/>
                  </a:lnTo>
                  <a:cubicBezTo>
                    <a:pt x="182" y="14"/>
                    <a:pt x="176" y="0"/>
                    <a:pt x="164" y="0"/>
                  </a:cubicBez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cxnSp>
          <p:nvCxnSpPr>
            <p:cNvPr id="1145" name="직선 연결선 1144">
              <a:extLst>
                <a:ext uri="{FF2B5EF4-FFF2-40B4-BE49-F238E27FC236}">
                  <a16:creationId xmlns:a16="http://schemas.microsoft.com/office/drawing/2014/main" id="{5C9D322E-D248-2F86-4AF9-B360BCD9518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359997" y="4686137"/>
              <a:ext cx="2309708" cy="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134" name="그룹 1133">
            <a:extLst>
              <a:ext uri="{FF2B5EF4-FFF2-40B4-BE49-F238E27FC236}">
                <a16:creationId xmlns:a16="http://schemas.microsoft.com/office/drawing/2014/main" id="{0672E2D6-2AC0-807F-C044-0437E18A43A2}"/>
              </a:ext>
            </a:extLst>
          </p:cNvPr>
          <p:cNvGrpSpPr/>
          <p:nvPr/>
        </p:nvGrpSpPr>
        <p:grpSpPr>
          <a:xfrm>
            <a:off x="4451954" y="4748435"/>
            <a:ext cx="209024" cy="204186"/>
            <a:chOff x="3864766" y="362522"/>
            <a:chExt cx="209024" cy="204186"/>
          </a:xfrm>
        </p:grpSpPr>
        <p:sp>
          <p:nvSpPr>
            <p:cNvPr id="1148" name="직사각형 1147">
              <a:extLst>
                <a:ext uri="{FF2B5EF4-FFF2-40B4-BE49-F238E27FC236}">
                  <a16:creationId xmlns:a16="http://schemas.microsoft.com/office/drawing/2014/main" id="{0B7D0CEF-1B51-7CBC-2C42-FC4E2375BED2}"/>
                </a:ext>
              </a:extLst>
            </p:cNvPr>
            <p:cNvSpPr/>
            <p:nvPr/>
          </p:nvSpPr>
          <p:spPr>
            <a:xfrm>
              <a:off x="3864766" y="362522"/>
              <a:ext cx="209024" cy="204186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1149" name="직선 연결선 1148">
              <a:extLst>
                <a:ext uri="{FF2B5EF4-FFF2-40B4-BE49-F238E27FC236}">
                  <a16:creationId xmlns:a16="http://schemas.microsoft.com/office/drawing/2014/main" id="{D2E249AC-D6AE-248A-E614-7EB87ECF786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99725" y="435532"/>
              <a:ext cx="138861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50" name="직선 연결선 1149">
              <a:extLst>
                <a:ext uri="{FF2B5EF4-FFF2-40B4-BE49-F238E27FC236}">
                  <a16:creationId xmlns:a16="http://schemas.microsoft.com/office/drawing/2014/main" id="{0262BBC2-C30F-757B-61D3-3E259C1BD8C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99725" y="493935"/>
              <a:ext cx="138861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151" name="타원 1150">
              <a:extLst>
                <a:ext uri="{FF2B5EF4-FFF2-40B4-BE49-F238E27FC236}">
                  <a16:creationId xmlns:a16="http://schemas.microsoft.com/office/drawing/2014/main" id="{B4B023FC-9BB8-3C9E-9450-F96EB8D614E3}"/>
                </a:ext>
              </a:extLst>
            </p:cNvPr>
            <p:cNvSpPr/>
            <p:nvPr/>
          </p:nvSpPr>
          <p:spPr>
            <a:xfrm>
              <a:off x="3920598" y="410492"/>
              <a:ext cx="48675" cy="5215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152" name="타원 1151">
              <a:extLst>
                <a:ext uri="{FF2B5EF4-FFF2-40B4-BE49-F238E27FC236}">
                  <a16:creationId xmlns:a16="http://schemas.microsoft.com/office/drawing/2014/main" id="{CCEDD2A4-076D-12F9-E932-B32A62C6BB6A}"/>
                </a:ext>
              </a:extLst>
            </p:cNvPr>
            <p:cNvSpPr/>
            <p:nvPr/>
          </p:nvSpPr>
          <p:spPr>
            <a:xfrm>
              <a:off x="3967600" y="467103"/>
              <a:ext cx="48675" cy="5215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</p:grpSp>
      <p:sp>
        <p:nvSpPr>
          <p:cNvPr id="1161" name="직사각형 1160">
            <a:extLst>
              <a:ext uri="{FF2B5EF4-FFF2-40B4-BE49-F238E27FC236}">
                <a16:creationId xmlns:a16="http://schemas.microsoft.com/office/drawing/2014/main" id="{CD1E390A-59E8-9580-FE19-660DB37BC2A9}"/>
              </a:ext>
            </a:extLst>
          </p:cNvPr>
          <p:cNvSpPr/>
          <p:nvPr/>
        </p:nvSpPr>
        <p:spPr>
          <a:xfrm>
            <a:off x="4704136" y="4748435"/>
            <a:ext cx="1853885" cy="20418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166" name="Search">
            <a:extLst>
              <a:ext uri="{FF2B5EF4-FFF2-40B4-BE49-F238E27FC236}">
                <a16:creationId xmlns:a16="http://schemas.microsoft.com/office/drawing/2014/main" id="{487E7998-D299-7157-083E-9F8DAE5CA484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366893" y="4783797"/>
            <a:ext cx="139700" cy="142875"/>
          </a:xfrm>
          <a:custGeom>
            <a:avLst/>
            <a:gdLst>
              <a:gd name="T0" fmla="*/ 227 w 572"/>
              <a:gd name="T1" fmla="*/ 0 h 585"/>
              <a:gd name="T2" fmla="*/ 0 w 572"/>
              <a:gd name="T3" fmla="*/ 227 h 585"/>
              <a:gd name="T4" fmla="*/ 227 w 572"/>
              <a:gd name="T5" fmla="*/ 453 h 585"/>
              <a:gd name="T6" fmla="*/ 359 w 572"/>
              <a:gd name="T7" fmla="*/ 410 h 585"/>
              <a:gd name="T8" fmla="*/ 535 w 572"/>
              <a:gd name="T9" fmla="*/ 585 h 585"/>
              <a:gd name="T10" fmla="*/ 572 w 572"/>
              <a:gd name="T11" fmla="*/ 548 h 585"/>
              <a:gd name="T12" fmla="*/ 399 w 572"/>
              <a:gd name="T13" fmla="*/ 374 h 585"/>
              <a:gd name="T14" fmla="*/ 454 w 572"/>
              <a:gd name="T15" fmla="*/ 227 h 585"/>
              <a:gd name="T16" fmla="*/ 227 w 572"/>
              <a:gd name="T17" fmla="*/ 0 h 585"/>
              <a:gd name="T18" fmla="*/ 227 w 572"/>
              <a:gd name="T19" fmla="*/ 27 h 585"/>
              <a:gd name="T20" fmla="*/ 427 w 572"/>
              <a:gd name="T21" fmla="*/ 227 h 585"/>
              <a:gd name="T22" fmla="*/ 227 w 572"/>
              <a:gd name="T23" fmla="*/ 427 h 585"/>
              <a:gd name="T24" fmla="*/ 27 w 572"/>
              <a:gd name="T25" fmla="*/ 227 h 585"/>
              <a:gd name="T26" fmla="*/ 227 w 572"/>
              <a:gd name="T27" fmla="*/ 27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72" h="585">
                <a:moveTo>
                  <a:pt x="227" y="0"/>
                </a:moveTo>
                <a:cubicBezTo>
                  <a:pt x="102" y="0"/>
                  <a:pt x="0" y="102"/>
                  <a:pt x="0" y="227"/>
                </a:cubicBezTo>
                <a:cubicBezTo>
                  <a:pt x="0" y="352"/>
                  <a:pt x="102" y="453"/>
                  <a:pt x="227" y="453"/>
                </a:cubicBezTo>
                <a:cubicBezTo>
                  <a:pt x="276" y="453"/>
                  <a:pt x="322" y="437"/>
                  <a:pt x="359" y="410"/>
                </a:cubicBezTo>
                <a:lnTo>
                  <a:pt x="535" y="585"/>
                </a:lnTo>
                <a:lnTo>
                  <a:pt x="572" y="548"/>
                </a:lnTo>
                <a:lnTo>
                  <a:pt x="399" y="374"/>
                </a:lnTo>
                <a:cubicBezTo>
                  <a:pt x="433" y="335"/>
                  <a:pt x="454" y="283"/>
                  <a:pt x="454" y="227"/>
                </a:cubicBezTo>
                <a:cubicBezTo>
                  <a:pt x="454" y="102"/>
                  <a:pt x="352" y="0"/>
                  <a:pt x="227" y="0"/>
                </a:cubicBezTo>
                <a:close/>
                <a:moveTo>
                  <a:pt x="227" y="27"/>
                </a:moveTo>
                <a:cubicBezTo>
                  <a:pt x="338" y="27"/>
                  <a:pt x="427" y="116"/>
                  <a:pt x="427" y="227"/>
                </a:cubicBezTo>
                <a:cubicBezTo>
                  <a:pt x="427" y="337"/>
                  <a:pt x="338" y="427"/>
                  <a:pt x="227" y="427"/>
                </a:cubicBezTo>
                <a:cubicBezTo>
                  <a:pt x="116" y="427"/>
                  <a:pt x="27" y="337"/>
                  <a:pt x="27" y="227"/>
                </a:cubicBezTo>
                <a:cubicBezTo>
                  <a:pt x="27" y="116"/>
                  <a:pt x="116" y="27"/>
                  <a:pt x="227" y="27"/>
                </a:cubicBez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1135" name="그룹 1134">
            <a:extLst>
              <a:ext uri="{FF2B5EF4-FFF2-40B4-BE49-F238E27FC236}">
                <a16:creationId xmlns:a16="http://schemas.microsoft.com/office/drawing/2014/main" id="{347E963B-A6CC-9016-6DBA-E1688E0070B5}"/>
              </a:ext>
            </a:extLst>
          </p:cNvPr>
          <p:cNvGrpSpPr/>
          <p:nvPr/>
        </p:nvGrpSpPr>
        <p:grpSpPr>
          <a:xfrm>
            <a:off x="2011220" y="1936074"/>
            <a:ext cx="2160738" cy="331765"/>
            <a:chOff x="4283365" y="1926838"/>
            <a:chExt cx="2160738" cy="331765"/>
          </a:xfrm>
        </p:grpSpPr>
        <p:sp>
          <p:nvSpPr>
            <p:cNvPr id="1136" name="TextBox 1135">
              <a:extLst>
                <a:ext uri="{FF2B5EF4-FFF2-40B4-BE49-F238E27FC236}">
                  <a16:creationId xmlns:a16="http://schemas.microsoft.com/office/drawing/2014/main" id="{28033161-C31D-E3B0-8379-82AFBDB7BACD}"/>
                </a:ext>
              </a:extLst>
            </p:cNvPr>
            <p:cNvSpPr txBox="1"/>
            <p:nvPr/>
          </p:nvSpPr>
          <p:spPr>
            <a:xfrm>
              <a:off x="4283365" y="1926838"/>
              <a:ext cx="998733" cy="21544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>
                <a:buClrTx/>
              </a:pPr>
              <a:r>
                <a:rPr lang="ko-KR" altLang="en-US" sz="8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강원랜드 로고</a:t>
              </a:r>
            </a:p>
          </p:txBody>
        </p:sp>
        <p:sp>
          <p:nvSpPr>
            <p:cNvPr id="1137" name="TextBox 1136">
              <a:extLst>
                <a:ext uri="{FF2B5EF4-FFF2-40B4-BE49-F238E27FC236}">
                  <a16:creationId xmlns:a16="http://schemas.microsoft.com/office/drawing/2014/main" id="{13056FB1-E23A-BAB9-D373-AC2A71D15FF1}"/>
                </a:ext>
              </a:extLst>
            </p:cNvPr>
            <p:cNvSpPr txBox="1"/>
            <p:nvPr/>
          </p:nvSpPr>
          <p:spPr>
            <a:xfrm>
              <a:off x="4287502" y="2089326"/>
              <a:ext cx="1145219" cy="16927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en-US" altLang="ko-KR" sz="5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ERP</a:t>
              </a:r>
              <a:r>
                <a:rPr lang="ko-KR" altLang="en-US" sz="5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팀 홍길동</a:t>
              </a:r>
            </a:p>
          </p:txBody>
        </p:sp>
        <p:grpSp>
          <p:nvGrpSpPr>
            <p:cNvPr id="1138" name="그룹 1137">
              <a:extLst>
                <a:ext uri="{FF2B5EF4-FFF2-40B4-BE49-F238E27FC236}">
                  <a16:creationId xmlns:a16="http://schemas.microsoft.com/office/drawing/2014/main" id="{7F6D542C-5F99-2AA0-D665-8B40DCFFC0FE}"/>
                </a:ext>
              </a:extLst>
            </p:cNvPr>
            <p:cNvGrpSpPr/>
            <p:nvPr/>
          </p:nvGrpSpPr>
          <p:grpSpPr>
            <a:xfrm>
              <a:off x="5935979" y="1926855"/>
              <a:ext cx="508124" cy="230832"/>
              <a:chOff x="5511108" y="1926855"/>
              <a:chExt cx="508124" cy="230832"/>
            </a:xfrm>
          </p:grpSpPr>
          <p:sp>
            <p:nvSpPr>
              <p:cNvPr id="1146" name="TextBox 1145">
                <a:extLst>
                  <a:ext uri="{FF2B5EF4-FFF2-40B4-BE49-F238E27FC236}">
                    <a16:creationId xmlns:a16="http://schemas.microsoft.com/office/drawing/2014/main" id="{A4826FAB-832B-3C28-A77B-1C25C51E606D}"/>
                  </a:ext>
                </a:extLst>
              </p:cNvPr>
              <p:cNvSpPr txBox="1"/>
              <p:nvPr/>
            </p:nvSpPr>
            <p:spPr>
              <a:xfrm>
                <a:off x="5596466" y="1926855"/>
                <a:ext cx="325730" cy="230832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pPr algn="l">
                  <a:buClrTx/>
                </a:pPr>
                <a:r>
                  <a:rPr lang="ko-KR" altLang="en-US" sz="3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■ ■ ■</a:t>
                </a:r>
                <a:endParaRPr lang="en-US" altLang="ko-KR" sz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l">
                  <a:buClrTx/>
                </a:pPr>
                <a:r>
                  <a:rPr lang="ko-KR" altLang="en-US" sz="3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■ ■ ■</a:t>
                </a:r>
                <a:endParaRPr lang="en-US" altLang="ko-KR" sz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l">
                  <a:buClrTx/>
                </a:pPr>
                <a:r>
                  <a:rPr lang="ko-KR" altLang="en-US" sz="3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■ ■ ■</a:t>
                </a:r>
                <a:endParaRPr lang="ko-KR" altLang="en-US" sz="3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147" name="Flow Chart">
                <a:extLst>
                  <a:ext uri="{FF2B5EF4-FFF2-40B4-BE49-F238E27FC236}">
                    <a16:creationId xmlns:a16="http://schemas.microsoft.com/office/drawing/2014/main" id="{3081A1F7-DC89-0D94-A302-D179314A9A9D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511108" y="1986716"/>
                <a:ext cx="119812" cy="119812"/>
              </a:xfrm>
              <a:custGeom>
                <a:avLst/>
                <a:gdLst>
                  <a:gd name="T0" fmla="*/ 489 w 1411"/>
                  <a:gd name="T1" fmla="*/ 0 h 1411"/>
                  <a:gd name="T2" fmla="*/ 434 w 1411"/>
                  <a:gd name="T3" fmla="*/ 54 h 1411"/>
                  <a:gd name="T4" fmla="*/ 434 w 1411"/>
                  <a:gd name="T5" fmla="*/ 380 h 1411"/>
                  <a:gd name="T6" fmla="*/ 489 w 1411"/>
                  <a:gd name="T7" fmla="*/ 434 h 1411"/>
                  <a:gd name="T8" fmla="*/ 651 w 1411"/>
                  <a:gd name="T9" fmla="*/ 434 h 1411"/>
                  <a:gd name="T10" fmla="*/ 651 w 1411"/>
                  <a:gd name="T11" fmla="*/ 651 h 1411"/>
                  <a:gd name="T12" fmla="*/ 173 w 1411"/>
                  <a:gd name="T13" fmla="*/ 651 h 1411"/>
                  <a:gd name="T14" fmla="*/ 109 w 1411"/>
                  <a:gd name="T15" fmla="*/ 731 h 1411"/>
                  <a:gd name="T16" fmla="*/ 109 w 1411"/>
                  <a:gd name="T17" fmla="*/ 1085 h 1411"/>
                  <a:gd name="T18" fmla="*/ 54 w 1411"/>
                  <a:gd name="T19" fmla="*/ 1085 h 1411"/>
                  <a:gd name="T20" fmla="*/ 0 w 1411"/>
                  <a:gd name="T21" fmla="*/ 1140 h 1411"/>
                  <a:gd name="T22" fmla="*/ 0 w 1411"/>
                  <a:gd name="T23" fmla="*/ 1357 h 1411"/>
                  <a:gd name="T24" fmla="*/ 54 w 1411"/>
                  <a:gd name="T25" fmla="*/ 1411 h 1411"/>
                  <a:gd name="T26" fmla="*/ 326 w 1411"/>
                  <a:gd name="T27" fmla="*/ 1411 h 1411"/>
                  <a:gd name="T28" fmla="*/ 380 w 1411"/>
                  <a:gd name="T29" fmla="*/ 1357 h 1411"/>
                  <a:gd name="T30" fmla="*/ 380 w 1411"/>
                  <a:gd name="T31" fmla="*/ 1140 h 1411"/>
                  <a:gd name="T32" fmla="*/ 326 w 1411"/>
                  <a:gd name="T33" fmla="*/ 1085 h 1411"/>
                  <a:gd name="T34" fmla="*/ 217 w 1411"/>
                  <a:gd name="T35" fmla="*/ 1085 h 1411"/>
                  <a:gd name="T36" fmla="*/ 217 w 1411"/>
                  <a:gd name="T37" fmla="*/ 760 h 1411"/>
                  <a:gd name="T38" fmla="*/ 651 w 1411"/>
                  <a:gd name="T39" fmla="*/ 760 h 1411"/>
                  <a:gd name="T40" fmla="*/ 651 w 1411"/>
                  <a:gd name="T41" fmla="*/ 1085 h 1411"/>
                  <a:gd name="T42" fmla="*/ 543 w 1411"/>
                  <a:gd name="T43" fmla="*/ 1085 h 1411"/>
                  <a:gd name="T44" fmla="*/ 489 w 1411"/>
                  <a:gd name="T45" fmla="*/ 1140 h 1411"/>
                  <a:gd name="T46" fmla="*/ 489 w 1411"/>
                  <a:gd name="T47" fmla="*/ 1357 h 1411"/>
                  <a:gd name="T48" fmla="*/ 543 w 1411"/>
                  <a:gd name="T49" fmla="*/ 1411 h 1411"/>
                  <a:gd name="T50" fmla="*/ 868 w 1411"/>
                  <a:gd name="T51" fmla="*/ 1411 h 1411"/>
                  <a:gd name="T52" fmla="*/ 923 w 1411"/>
                  <a:gd name="T53" fmla="*/ 1357 h 1411"/>
                  <a:gd name="T54" fmla="*/ 923 w 1411"/>
                  <a:gd name="T55" fmla="*/ 1140 h 1411"/>
                  <a:gd name="T56" fmla="*/ 868 w 1411"/>
                  <a:gd name="T57" fmla="*/ 1085 h 1411"/>
                  <a:gd name="T58" fmla="*/ 760 w 1411"/>
                  <a:gd name="T59" fmla="*/ 1085 h 1411"/>
                  <a:gd name="T60" fmla="*/ 760 w 1411"/>
                  <a:gd name="T61" fmla="*/ 760 h 1411"/>
                  <a:gd name="T62" fmla="*/ 1194 w 1411"/>
                  <a:gd name="T63" fmla="*/ 760 h 1411"/>
                  <a:gd name="T64" fmla="*/ 1194 w 1411"/>
                  <a:gd name="T65" fmla="*/ 1085 h 1411"/>
                  <a:gd name="T66" fmla="*/ 1086 w 1411"/>
                  <a:gd name="T67" fmla="*/ 1085 h 1411"/>
                  <a:gd name="T68" fmla="*/ 1031 w 1411"/>
                  <a:gd name="T69" fmla="*/ 1140 h 1411"/>
                  <a:gd name="T70" fmla="*/ 1031 w 1411"/>
                  <a:gd name="T71" fmla="*/ 1357 h 1411"/>
                  <a:gd name="T72" fmla="*/ 1086 w 1411"/>
                  <a:gd name="T73" fmla="*/ 1411 h 1411"/>
                  <a:gd name="T74" fmla="*/ 1357 w 1411"/>
                  <a:gd name="T75" fmla="*/ 1411 h 1411"/>
                  <a:gd name="T76" fmla="*/ 1411 w 1411"/>
                  <a:gd name="T77" fmla="*/ 1357 h 1411"/>
                  <a:gd name="T78" fmla="*/ 1411 w 1411"/>
                  <a:gd name="T79" fmla="*/ 1140 h 1411"/>
                  <a:gd name="T80" fmla="*/ 1357 w 1411"/>
                  <a:gd name="T81" fmla="*/ 1085 h 1411"/>
                  <a:gd name="T82" fmla="*/ 1303 w 1411"/>
                  <a:gd name="T83" fmla="*/ 1085 h 1411"/>
                  <a:gd name="T84" fmla="*/ 1303 w 1411"/>
                  <a:gd name="T85" fmla="*/ 716 h 1411"/>
                  <a:gd name="T86" fmla="*/ 1243 w 1411"/>
                  <a:gd name="T87" fmla="*/ 651 h 1411"/>
                  <a:gd name="T88" fmla="*/ 760 w 1411"/>
                  <a:gd name="T89" fmla="*/ 651 h 1411"/>
                  <a:gd name="T90" fmla="*/ 760 w 1411"/>
                  <a:gd name="T91" fmla="*/ 434 h 1411"/>
                  <a:gd name="T92" fmla="*/ 923 w 1411"/>
                  <a:gd name="T93" fmla="*/ 434 h 1411"/>
                  <a:gd name="T94" fmla="*/ 977 w 1411"/>
                  <a:gd name="T95" fmla="*/ 380 h 1411"/>
                  <a:gd name="T96" fmla="*/ 977 w 1411"/>
                  <a:gd name="T97" fmla="*/ 54 h 1411"/>
                  <a:gd name="T98" fmla="*/ 923 w 1411"/>
                  <a:gd name="T99" fmla="*/ 0 h 1411"/>
                  <a:gd name="T100" fmla="*/ 489 w 1411"/>
                  <a:gd name="T101" fmla="*/ 0 h 1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411" h="1411">
                    <a:moveTo>
                      <a:pt x="489" y="0"/>
                    </a:moveTo>
                    <a:cubicBezTo>
                      <a:pt x="456" y="0"/>
                      <a:pt x="434" y="22"/>
                      <a:pt x="434" y="54"/>
                    </a:cubicBezTo>
                    <a:lnTo>
                      <a:pt x="434" y="380"/>
                    </a:lnTo>
                    <a:cubicBezTo>
                      <a:pt x="434" y="412"/>
                      <a:pt x="456" y="434"/>
                      <a:pt x="489" y="434"/>
                    </a:cubicBezTo>
                    <a:lnTo>
                      <a:pt x="651" y="434"/>
                    </a:lnTo>
                    <a:lnTo>
                      <a:pt x="651" y="651"/>
                    </a:lnTo>
                    <a:lnTo>
                      <a:pt x="173" y="651"/>
                    </a:lnTo>
                    <a:cubicBezTo>
                      <a:pt x="116" y="651"/>
                      <a:pt x="109" y="687"/>
                      <a:pt x="109" y="731"/>
                    </a:cubicBezTo>
                    <a:lnTo>
                      <a:pt x="109" y="1085"/>
                    </a:lnTo>
                    <a:lnTo>
                      <a:pt x="54" y="1085"/>
                    </a:lnTo>
                    <a:cubicBezTo>
                      <a:pt x="22" y="1085"/>
                      <a:pt x="0" y="1107"/>
                      <a:pt x="0" y="1140"/>
                    </a:cubicBezTo>
                    <a:lnTo>
                      <a:pt x="0" y="1357"/>
                    </a:lnTo>
                    <a:cubicBezTo>
                      <a:pt x="0" y="1389"/>
                      <a:pt x="22" y="1411"/>
                      <a:pt x="54" y="1411"/>
                    </a:cubicBezTo>
                    <a:lnTo>
                      <a:pt x="326" y="1411"/>
                    </a:lnTo>
                    <a:cubicBezTo>
                      <a:pt x="358" y="1411"/>
                      <a:pt x="380" y="1389"/>
                      <a:pt x="380" y="1357"/>
                    </a:cubicBezTo>
                    <a:lnTo>
                      <a:pt x="380" y="1140"/>
                    </a:lnTo>
                    <a:cubicBezTo>
                      <a:pt x="380" y="1107"/>
                      <a:pt x="358" y="1085"/>
                      <a:pt x="326" y="1085"/>
                    </a:cubicBezTo>
                    <a:lnTo>
                      <a:pt x="217" y="1085"/>
                    </a:lnTo>
                    <a:lnTo>
                      <a:pt x="217" y="760"/>
                    </a:lnTo>
                    <a:lnTo>
                      <a:pt x="651" y="760"/>
                    </a:lnTo>
                    <a:lnTo>
                      <a:pt x="651" y="1085"/>
                    </a:lnTo>
                    <a:lnTo>
                      <a:pt x="543" y="1085"/>
                    </a:lnTo>
                    <a:cubicBezTo>
                      <a:pt x="510" y="1085"/>
                      <a:pt x="489" y="1107"/>
                      <a:pt x="489" y="1140"/>
                    </a:cubicBezTo>
                    <a:lnTo>
                      <a:pt x="489" y="1357"/>
                    </a:lnTo>
                    <a:cubicBezTo>
                      <a:pt x="489" y="1389"/>
                      <a:pt x="510" y="1411"/>
                      <a:pt x="543" y="1411"/>
                    </a:cubicBezTo>
                    <a:lnTo>
                      <a:pt x="868" y="1411"/>
                    </a:lnTo>
                    <a:cubicBezTo>
                      <a:pt x="901" y="1411"/>
                      <a:pt x="923" y="1389"/>
                      <a:pt x="923" y="1357"/>
                    </a:cubicBezTo>
                    <a:lnTo>
                      <a:pt x="923" y="1140"/>
                    </a:lnTo>
                    <a:cubicBezTo>
                      <a:pt x="923" y="1107"/>
                      <a:pt x="901" y="1085"/>
                      <a:pt x="868" y="1085"/>
                    </a:cubicBezTo>
                    <a:lnTo>
                      <a:pt x="760" y="1085"/>
                    </a:lnTo>
                    <a:lnTo>
                      <a:pt x="760" y="760"/>
                    </a:lnTo>
                    <a:lnTo>
                      <a:pt x="1194" y="760"/>
                    </a:lnTo>
                    <a:lnTo>
                      <a:pt x="1194" y="1085"/>
                    </a:lnTo>
                    <a:lnTo>
                      <a:pt x="1086" y="1085"/>
                    </a:lnTo>
                    <a:cubicBezTo>
                      <a:pt x="1053" y="1085"/>
                      <a:pt x="1031" y="1107"/>
                      <a:pt x="1031" y="1140"/>
                    </a:cubicBezTo>
                    <a:lnTo>
                      <a:pt x="1031" y="1357"/>
                    </a:lnTo>
                    <a:cubicBezTo>
                      <a:pt x="1031" y="1389"/>
                      <a:pt x="1053" y="1411"/>
                      <a:pt x="1086" y="1411"/>
                    </a:cubicBezTo>
                    <a:lnTo>
                      <a:pt x="1357" y="1411"/>
                    </a:lnTo>
                    <a:cubicBezTo>
                      <a:pt x="1389" y="1411"/>
                      <a:pt x="1411" y="1389"/>
                      <a:pt x="1411" y="1357"/>
                    </a:cubicBezTo>
                    <a:lnTo>
                      <a:pt x="1411" y="1140"/>
                    </a:lnTo>
                    <a:cubicBezTo>
                      <a:pt x="1411" y="1107"/>
                      <a:pt x="1389" y="1085"/>
                      <a:pt x="1357" y="1085"/>
                    </a:cubicBezTo>
                    <a:lnTo>
                      <a:pt x="1303" y="1085"/>
                    </a:lnTo>
                    <a:lnTo>
                      <a:pt x="1303" y="716"/>
                    </a:lnTo>
                    <a:cubicBezTo>
                      <a:pt x="1303" y="666"/>
                      <a:pt x="1286" y="651"/>
                      <a:pt x="1243" y="651"/>
                    </a:cubicBezTo>
                    <a:lnTo>
                      <a:pt x="760" y="651"/>
                    </a:lnTo>
                    <a:lnTo>
                      <a:pt x="760" y="434"/>
                    </a:lnTo>
                    <a:lnTo>
                      <a:pt x="923" y="434"/>
                    </a:lnTo>
                    <a:cubicBezTo>
                      <a:pt x="955" y="434"/>
                      <a:pt x="977" y="412"/>
                      <a:pt x="977" y="380"/>
                    </a:cubicBezTo>
                    <a:lnTo>
                      <a:pt x="977" y="54"/>
                    </a:lnTo>
                    <a:cubicBezTo>
                      <a:pt x="977" y="22"/>
                      <a:pt x="955" y="0"/>
                      <a:pt x="923" y="0"/>
                    </a:cubicBezTo>
                    <a:lnTo>
                      <a:pt x="489" y="0"/>
                    </a:lnTo>
                    <a:close/>
                  </a:path>
                </a:pathLst>
              </a:custGeom>
              <a:solidFill>
                <a:srgbClr val="5F5F5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153" name="Exit">
                <a:extLst>
                  <a:ext uri="{FF2B5EF4-FFF2-40B4-BE49-F238E27FC236}">
                    <a16:creationId xmlns:a16="http://schemas.microsoft.com/office/drawing/2014/main" id="{24B85719-E67D-E8AF-3C2B-518DFF0BCDD3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5884294" y="1989135"/>
                <a:ext cx="134938" cy="126630"/>
              </a:xfrm>
              <a:custGeom>
                <a:avLst/>
                <a:gdLst>
                  <a:gd name="T0" fmla="*/ 163 w 1167"/>
                  <a:gd name="T1" fmla="*/ 0 h 1411"/>
                  <a:gd name="T2" fmla="*/ 0 w 1167"/>
                  <a:gd name="T3" fmla="*/ 163 h 1411"/>
                  <a:gd name="T4" fmla="*/ 0 w 1167"/>
                  <a:gd name="T5" fmla="*/ 1248 h 1411"/>
                  <a:gd name="T6" fmla="*/ 163 w 1167"/>
                  <a:gd name="T7" fmla="*/ 1411 h 1411"/>
                  <a:gd name="T8" fmla="*/ 923 w 1167"/>
                  <a:gd name="T9" fmla="*/ 1411 h 1411"/>
                  <a:gd name="T10" fmla="*/ 1085 w 1167"/>
                  <a:gd name="T11" fmla="*/ 1248 h 1411"/>
                  <a:gd name="T12" fmla="*/ 1085 w 1167"/>
                  <a:gd name="T13" fmla="*/ 967 h 1411"/>
                  <a:gd name="T14" fmla="*/ 977 w 1167"/>
                  <a:gd name="T15" fmla="*/ 1062 h 1411"/>
                  <a:gd name="T16" fmla="*/ 977 w 1167"/>
                  <a:gd name="T17" fmla="*/ 1248 h 1411"/>
                  <a:gd name="T18" fmla="*/ 923 w 1167"/>
                  <a:gd name="T19" fmla="*/ 1303 h 1411"/>
                  <a:gd name="T20" fmla="*/ 163 w 1167"/>
                  <a:gd name="T21" fmla="*/ 1303 h 1411"/>
                  <a:gd name="T22" fmla="*/ 109 w 1167"/>
                  <a:gd name="T23" fmla="*/ 1248 h 1411"/>
                  <a:gd name="T24" fmla="*/ 109 w 1167"/>
                  <a:gd name="T25" fmla="*/ 163 h 1411"/>
                  <a:gd name="T26" fmla="*/ 163 w 1167"/>
                  <a:gd name="T27" fmla="*/ 109 h 1411"/>
                  <a:gd name="T28" fmla="*/ 923 w 1167"/>
                  <a:gd name="T29" fmla="*/ 109 h 1411"/>
                  <a:gd name="T30" fmla="*/ 977 w 1167"/>
                  <a:gd name="T31" fmla="*/ 163 h 1411"/>
                  <a:gd name="T32" fmla="*/ 977 w 1167"/>
                  <a:gd name="T33" fmla="*/ 351 h 1411"/>
                  <a:gd name="T34" fmla="*/ 1085 w 1167"/>
                  <a:gd name="T35" fmla="*/ 444 h 1411"/>
                  <a:gd name="T36" fmla="*/ 1085 w 1167"/>
                  <a:gd name="T37" fmla="*/ 163 h 1411"/>
                  <a:gd name="T38" fmla="*/ 923 w 1167"/>
                  <a:gd name="T39" fmla="*/ 0 h 1411"/>
                  <a:gd name="T40" fmla="*/ 163 w 1167"/>
                  <a:gd name="T41" fmla="*/ 0 h 1411"/>
                  <a:gd name="T42" fmla="*/ 751 w 1167"/>
                  <a:gd name="T43" fmla="*/ 351 h 1411"/>
                  <a:gd name="T44" fmla="*/ 706 w 1167"/>
                  <a:gd name="T45" fmla="*/ 405 h 1411"/>
                  <a:gd name="T46" fmla="*/ 706 w 1167"/>
                  <a:gd name="T47" fmla="*/ 543 h 1411"/>
                  <a:gd name="T48" fmla="*/ 380 w 1167"/>
                  <a:gd name="T49" fmla="*/ 543 h 1411"/>
                  <a:gd name="T50" fmla="*/ 326 w 1167"/>
                  <a:gd name="T51" fmla="*/ 597 h 1411"/>
                  <a:gd name="T52" fmla="*/ 326 w 1167"/>
                  <a:gd name="T53" fmla="*/ 814 h 1411"/>
                  <a:gd name="T54" fmla="*/ 380 w 1167"/>
                  <a:gd name="T55" fmla="*/ 869 h 1411"/>
                  <a:gd name="T56" fmla="*/ 706 w 1167"/>
                  <a:gd name="T57" fmla="*/ 869 h 1411"/>
                  <a:gd name="T58" fmla="*/ 706 w 1167"/>
                  <a:gd name="T59" fmla="*/ 1004 h 1411"/>
                  <a:gd name="T60" fmla="*/ 760 w 1167"/>
                  <a:gd name="T61" fmla="*/ 1058 h 1411"/>
                  <a:gd name="T62" fmla="*/ 1167 w 1167"/>
                  <a:gd name="T63" fmla="*/ 706 h 1411"/>
                  <a:gd name="T64" fmla="*/ 760 w 1167"/>
                  <a:gd name="T65" fmla="*/ 353 h 1411"/>
                  <a:gd name="T66" fmla="*/ 751 w 1167"/>
                  <a:gd name="T67" fmla="*/ 351 h 1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167" h="1411">
                    <a:moveTo>
                      <a:pt x="163" y="0"/>
                    </a:moveTo>
                    <a:cubicBezTo>
                      <a:pt x="73" y="0"/>
                      <a:pt x="0" y="73"/>
                      <a:pt x="0" y="163"/>
                    </a:cubicBezTo>
                    <a:lnTo>
                      <a:pt x="0" y="1248"/>
                    </a:lnTo>
                    <a:cubicBezTo>
                      <a:pt x="0" y="1338"/>
                      <a:pt x="73" y="1411"/>
                      <a:pt x="163" y="1411"/>
                    </a:cubicBezTo>
                    <a:lnTo>
                      <a:pt x="923" y="1411"/>
                    </a:lnTo>
                    <a:cubicBezTo>
                      <a:pt x="1013" y="1411"/>
                      <a:pt x="1085" y="1338"/>
                      <a:pt x="1085" y="1248"/>
                    </a:cubicBezTo>
                    <a:lnTo>
                      <a:pt x="1085" y="967"/>
                    </a:lnTo>
                    <a:lnTo>
                      <a:pt x="977" y="1062"/>
                    </a:lnTo>
                    <a:lnTo>
                      <a:pt x="977" y="1248"/>
                    </a:lnTo>
                    <a:cubicBezTo>
                      <a:pt x="977" y="1278"/>
                      <a:pt x="953" y="1303"/>
                      <a:pt x="923" y="1303"/>
                    </a:cubicBezTo>
                    <a:lnTo>
                      <a:pt x="163" y="1303"/>
                    </a:lnTo>
                    <a:cubicBezTo>
                      <a:pt x="133" y="1303"/>
                      <a:pt x="109" y="1278"/>
                      <a:pt x="109" y="1248"/>
                    </a:cubicBezTo>
                    <a:lnTo>
                      <a:pt x="109" y="163"/>
                    </a:lnTo>
                    <a:cubicBezTo>
                      <a:pt x="109" y="133"/>
                      <a:pt x="133" y="109"/>
                      <a:pt x="163" y="109"/>
                    </a:cubicBezTo>
                    <a:lnTo>
                      <a:pt x="923" y="109"/>
                    </a:lnTo>
                    <a:cubicBezTo>
                      <a:pt x="953" y="109"/>
                      <a:pt x="977" y="133"/>
                      <a:pt x="977" y="163"/>
                    </a:cubicBezTo>
                    <a:lnTo>
                      <a:pt x="977" y="351"/>
                    </a:lnTo>
                    <a:lnTo>
                      <a:pt x="1085" y="444"/>
                    </a:lnTo>
                    <a:lnTo>
                      <a:pt x="1085" y="163"/>
                    </a:lnTo>
                    <a:cubicBezTo>
                      <a:pt x="1085" y="73"/>
                      <a:pt x="1013" y="0"/>
                      <a:pt x="923" y="0"/>
                    </a:cubicBezTo>
                    <a:lnTo>
                      <a:pt x="163" y="0"/>
                    </a:lnTo>
                    <a:close/>
                    <a:moveTo>
                      <a:pt x="751" y="351"/>
                    </a:moveTo>
                    <a:cubicBezTo>
                      <a:pt x="736" y="349"/>
                      <a:pt x="706" y="351"/>
                      <a:pt x="706" y="405"/>
                    </a:cubicBezTo>
                    <a:lnTo>
                      <a:pt x="706" y="543"/>
                    </a:lnTo>
                    <a:lnTo>
                      <a:pt x="380" y="543"/>
                    </a:lnTo>
                    <a:cubicBezTo>
                      <a:pt x="350" y="543"/>
                      <a:pt x="326" y="567"/>
                      <a:pt x="326" y="597"/>
                    </a:cubicBezTo>
                    <a:lnTo>
                      <a:pt x="326" y="814"/>
                    </a:lnTo>
                    <a:cubicBezTo>
                      <a:pt x="326" y="844"/>
                      <a:pt x="350" y="869"/>
                      <a:pt x="380" y="869"/>
                    </a:cubicBezTo>
                    <a:lnTo>
                      <a:pt x="706" y="869"/>
                    </a:lnTo>
                    <a:lnTo>
                      <a:pt x="706" y="1004"/>
                    </a:lnTo>
                    <a:cubicBezTo>
                      <a:pt x="706" y="1074"/>
                      <a:pt x="760" y="1058"/>
                      <a:pt x="760" y="1058"/>
                    </a:cubicBezTo>
                    <a:lnTo>
                      <a:pt x="1167" y="706"/>
                    </a:lnTo>
                    <a:lnTo>
                      <a:pt x="760" y="353"/>
                    </a:lnTo>
                    <a:cubicBezTo>
                      <a:pt x="760" y="353"/>
                      <a:pt x="756" y="352"/>
                      <a:pt x="751" y="351"/>
                    </a:cubicBezTo>
                    <a:close/>
                  </a:path>
                </a:pathLst>
              </a:custGeom>
              <a:solidFill>
                <a:srgbClr val="5F5F5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80808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31606AED-082D-B735-9459-499B4A0A5C6D}"/>
              </a:ext>
            </a:extLst>
          </p:cNvPr>
          <p:cNvCxnSpPr/>
          <p:nvPr/>
        </p:nvCxnSpPr>
        <p:spPr bwMode="auto">
          <a:xfrm>
            <a:off x="488950" y="630315"/>
            <a:ext cx="89281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02F07BF-69D7-4E27-35CD-695CE44D93AE}"/>
              </a:ext>
            </a:extLst>
          </p:cNvPr>
          <p:cNvSpPr txBox="1"/>
          <p:nvPr/>
        </p:nvSpPr>
        <p:spPr>
          <a:xfrm>
            <a:off x="404665" y="194688"/>
            <a:ext cx="9614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목차</a:t>
            </a:r>
          </a:p>
        </p:txBody>
      </p:sp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587DA46A-495C-B852-68C5-9C1198A992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992057"/>
              </p:ext>
            </p:extLst>
          </p:nvPr>
        </p:nvGraphicFramePr>
        <p:xfrm>
          <a:off x="479011" y="805939"/>
          <a:ext cx="8928100" cy="4193140"/>
        </p:xfrm>
        <a:graphic>
          <a:graphicData uri="http://schemas.openxmlformats.org/drawingml/2006/table">
            <a:tbl>
              <a:tblPr/>
              <a:tblGrid>
                <a:gridCol w="85026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5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9066">
                <a:tc>
                  <a:txBody>
                    <a:bodyPr/>
                    <a:lstStyle/>
                    <a:p>
                      <a:pPr marL="0" marR="0" lvl="0" indent="0" algn="l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marL="228600" indent="-228600" algn="l">
                        <a:buFont typeface="+mj-lt"/>
                        <a:buAutoNum type="arabicPeriod" startAt="4"/>
                      </a:pPr>
                      <a:r>
                        <a:rPr lang="ko-KR" altLang="en-US" sz="1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컨테이너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4925776"/>
                  </a:ext>
                </a:extLst>
              </a:tr>
              <a:tr h="210315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4.1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영역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(Area)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60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4643316"/>
                  </a:ext>
                </a:extLst>
              </a:tr>
              <a:tr h="258706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4.2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컨테이너 패널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61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0604076"/>
                  </a:ext>
                </a:extLst>
              </a:tr>
              <a:tr h="226243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4.3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조회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-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목록 화면 예시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63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2194416"/>
                  </a:ext>
                </a:extLst>
              </a:tr>
              <a:tr h="246354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4.4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등록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-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수정 화면 예시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64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8593754"/>
                  </a:ext>
                </a:extLst>
              </a:tr>
              <a:tr h="389066">
                <a:tc>
                  <a:txBody>
                    <a:bodyPr/>
                    <a:lstStyle/>
                    <a:p>
                      <a:pPr marL="0" marR="0" lvl="0" indent="0" algn="l" defTabSz="8595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marL="0" indent="0" algn="l">
                        <a:buFont typeface="+mj-lt"/>
                        <a:buNone/>
                      </a:pPr>
                      <a:r>
                        <a:rPr lang="en-US" altLang="ko-KR" sz="1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5.   </a:t>
                      </a:r>
                      <a:r>
                        <a:rPr lang="ko-KR" altLang="en-US" sz="10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팝업</a:t>
                      </a:r>
                      <a:r>
                        <a:rPr lang="en-US" altLang="ko-KR" sz="1000" b="1" baseline="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 </a:t>
                      </a:r>
                      <a:endParaRPr lang="ko-KR" altLang="en-US" sz="1000" b="1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2340080"/>
                  </a:ext>
                </a:extLst>
              </a:tr>
              <a:tr h="239425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5.1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레이어 팝업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66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4233541"/>
                  </a:ext>
                </a:extLst>
              </a:tr>
              <a:tr h="239425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5.2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바텀 시트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67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5726762"/>
                  </a:ext>
                </a:extLst>
              </a:tr>
              <a:tr h="239425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5.3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풀 팝업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68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2564042"/>
                  </a:ext>
                </a:extLst>
              </a:tr>
              <a:tr h="239425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5.4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메시지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,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컨펌 팝업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69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499271"/>
                  </a:ext>
                </a:extLst>
              </a:tr>
              <a:tr h="239425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5.5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토스트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70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2656357"/>
                  </a:ext>
                </a:extLst>
              </a:tr>
              <a:tr h="239425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5.6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프로세싱 팝업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71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1416124"/>
                  </a:ext>
                </a:extLst>
              </a:tr>
              <a:tr h="239425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5.7 404/500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에러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72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7832047"/>
                  </a:ext>
                </a:extLst>
              </a:tr>
              <a:tr h="659417">
                <a:tc>
                  <a:txBody>
                    <a:bodyPr/>
                    <a:lstStyle/>
                    <a:p>
                      <a:pPr marL="180000" marR="0" lvl="1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marL="0" indent="0" algn="l">
                        <a:lnSpc>
                          <a:spcPct val="150000"/>
                        </a:lnSpc>
                        <a:buFont typeface="+mj-lt"/>
                        <a:buNone/>
                      </a:pPr>
                      <a:r>
                        <a:rPr kumimoji="0" lang="en-US" altLang="ko-KR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6.  Alert</a:t>
                      </a:r>
                    </a:p>
                    <a:p>
                      <a:pPr marL="180000" marR="0" lvl="1" indent="0" algn="l" defTabSz="914400" rtl="0" eaLnBrk="1" fontAlgn="base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6.1 </a:t>
                      </a:r>
                      <a:r>
                        <a:rPr kumimoji="0" lang="ko-KR" alt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공통 </a:t>
                      </a:r>
                      <a:r>
                        <a:rPr kumimoji="0" lang="en-US" altLang="ko-KR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Alert 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·</a:t>
                      </a:r>
                      <a:endParaRPr kumimoji="0" lang="ko-KR" alt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74</a:t>
                      </a: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67295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77533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표 79">
            <a:extLst>
              <a:ext uri="{FF2B5EF4-FFF2-40B4-BE49-F238E27FC236}">
                <a16:creationId xmlns:a16="http://schemas.microsoft.com/office/drawing/2014/main" id="{A406E9DF-F08D-3018-3DAF-6D466BF05A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1415487"/>
              </p:ext>
            </p:extLst>
          </p:nvPr>
        </p:nvGraphicFramePr>
        <p:xfrm>
          <a:off x="607214" y="1837737"/>
          <a:ext cx="4292519" cy="136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0758">
                  <a:extLst>
                    <a:ext uri="{9D8B030D-6E8A-4147-A177-3AD203B41FA5}">
                      <a16:colId xmlns:a16="http://schemas.microsoft.com/office/drawing/2014/main" val="4079355450"/>
                    </a:ext>
                  </a:extLst>
                </a:gridCol>
                <a:gridCol w="3541761">
                  <a:extLst>
                    <a:ext uri="{9D8B030D-6E8A-4147-A177-3AD203B41FA5}">
                      <a16:colId xmlns:a16="http://schemas.microsoft.com/office/drawing/2014/main" val="1890472334"/>
                    </a:ext>
                  </a:extLst>
                </a:gridCol>
              </a:tblGrid>
              <a:tr h="180954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구분</a:t>
                      </a:r>
                    </a:p>
                  </a:txBody>
                  <a:tcPr marL="54000" marR="54000" marT="36000" marB="3600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명 미포함 </a:t>
                      </a:r>
                      <a: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(TOP</a:t>
                      </a: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영역만 있는 경우</a:t>
                      </a:r>
                      <a: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</a:txBody>
                  <a:tcPr marL="54000" marR="54000" marT="36000" marB="3600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482581"/>
                  </a:ext>
                </a:extLst>
              </a:tr>
              <a:tr h="117032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kumimoji="1" lang="ko-KR" altLang="en-US" sz="75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예시</a:t>
                      </a:r>
                    </a:p>
                  </a:txBody>
                  <a:tcPr marL="54000" marR="54000" marT="36000" marB="3600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endParaRPr kumimoji="1" lang="ko-KR" altLang="en-US" sz="75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4000" marR="54000" marT="36000" marB="3600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8047587"/>
                  </a:ext>
                </a:extLst>
              </a:tr>
            </a:tbl>
          </a:graphicData>
        </a:graphic>
      </p:graphicFrame>
      <p:graphicFrame>
        <p:nvGraphicFramePr>
          <p:cNvPr id="469" name="표 468">
            <a:extLst>
              <a:ext uri="{FF2B5EF4-FFF2-40B4-BE49-F238E27FC236}">
                <a16:creationId xmlns:a16="http://schemas.microsoft.com/office/drawing/2014/main" id="{3101999D-60C4-FDD6-277D-92CCB3E2D7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6305602"/>
              </p:ext>
            </p:extLst>
          </p:nvPr>
        </p:nvGraphicFramePr>
        <p:xfrm>
          <a:off x="601201" y="3208804"/>
          <a:ext cx="4307328" cy="1271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3348">
                  <a:extLst>
                    <a:ext uri="{9D8B030D-6E8A-4147-A177-3AD203B41FA5}">
                      <a16:colId xmlns:a16="http://schemas.microsoft.com/office/drawing/2014/main" val="3968353746"/>
                    </a:ext>
                  </a:extLst>
                </a:gridCol>
                <a:gridCol w="3553980">
                  <a:extLst>
                    <a:ext uri="{9D8B030D-6E8A-4147-A177-3AD203B41FA5}">
                      <a16:colId xmlns:a16="http://schemas.microsoft.com/office/drawing/2014/main" val="1669938632"/>
                    </a:ext>
                  </a:extLst>
                </a:gridCol>
              </a:tblGrid>
              <a:tr h="185049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구분</a:t>
                      </a:r>
                    </a:p>
                  </a:txBody>
                  <a:tcPr marL="54000" marR="54000" marT="36000" marB="3600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명 포함  </a:t>
                      </a:r>
                      <a: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서브 탭 있는 경우</a:t>
                      </a:r>
                      <a: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</a:txBody>
                  <a:tcPr marL="54000" marR="54000" marT="36000" marB="3600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067081"/>
                  </a:ext>
                </a:extLst>
              </a:tr>
              <a:tr h="1077635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kumimoji="1" lang="ko-KR" altLang="en-US" sz="75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예시</a:t>
                      </a:r>
                    </a:p>
                  </a:txBody>
                  <a:tcPr marL="54000" marR="54000" marT="36000" marB="3600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endParaRPr kumimoji="1" lang="ko-KR" altLang="en-US" sz="75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4000" marR="54000" marT="36000" marB="3600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715005"/>
                  </a:ext>
                </a:extLst>
              </a:tr>
            </a:tbl>
          </a:graphicData>
        </a:graphic>
      </p:graphicFrame>
      <p:graphicFrame>
        <p:nvGraphicFramePr>
          <p:cNvPr id="470" name="표 469">
            <a:extLst>
              <a:ext uri="{FF2B5EF4-FFF2-40B4-BE49-F238E27FC236}">
                <a16:creationId xmlns:a16="http://schemas.microsoft.com/office/drawing/2014/main" id="{736E62ED-FA06-A117-8BB1-A3B83955D5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458522"/>
              </p:ext>
            </p:extLst>
          </p:nvPr>
        </p:nvGraphicFramePr>
        <p:xfrm>
          <a:off x="584499" y="4481060"/>
          <a:ext cx="4327474" cy="1753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1807">
                  <a:extLst>
                    <a:ext uri="{9D8B030D-6E8A-4147-A177-3AD203B41FA5}">
                      <a16:colId xmlns:a16="http://schemas.microsoft.com/office/drawing/2014/main" val="3968353746"/>
                    </a:ext>
                  </a:extLst>
                </a:gridCol>
                <a:gridCol w="3575667">
                  <a:extLst>
                    <a:ext uri="{9D8B030D-6E8A-4147-A177-3AD203B41FA5}">
                      <a16:colId xmlns:a16="http://schemas.microsoft.com/office/drawing/2014/main" val="1669938632"/>
                    </a:ext>
                  </a:extLst>
                </a:gridCol>
              </a:tblGrid>
              <a:tr h="199574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구분</a:t>
                      </a:r>
                    </a:p>
                  </a:txBody>
                  <a:tcPr marL="54000" marR="54000" marT="36000" marB="3600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명 </a:t>
                      </a:r>
                      <a: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+ </a:t>
                      </a: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아이콘 </a:t>
                      </a:r>
                      <a: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+ </a:t>
                      </a: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서브 탭 </a:t>
                      </a:r>
                      <a: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+ </a:t>
                      </a: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화면 기능</a:t>
                      </a:r>
                      <a:endParaRPr kumimoji="1" lang="en-US" altLang="ko-KR" sz="8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4000" marR="54000" marT="36000" marB="3600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067081"/>
                  </a:ext>
                </a:extLst>
              </a:tr>
              <a:tr h="1553914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kumimoji="1" lang="ko-KR" altLang="en-US" sz="75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예시</a:t>
                      </a:r>
                    </a:p>
                  </a:txBody>
                  <a:tcPr marL="54000" marR="54000" marT="36000" marB="3600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endParaRPr kumimoji="1" lang="ko-KR" altLang="en-US" sz="75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4000" marR="54000" marT="36000" marB="3600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715005"/>
                  </a:ext>
                </a:extLst>
              </a:tr>
            </a:tbl>
          </a:graphicData>
        </a:graphic>
      </p:graphicFrame>
      <p:grpSp>
        <p:nvGrpSpPr>
          <p:cNvPr id="26" name="그룹 25">
            <a:extLst>
              <a:ext uri="{FF2B5EF4-FFF2-40B4-BE49-F238E27FC236}">
                <a16:creationId xmlns:a16="http://schemas.microsoft.com/office/drawing/2014/main" id="{4833FDAC-1885-CEF1-4723-66BB3A4A34B3}"/>
              </a:ext>
            </a:extLst>
          </p:cNvPr>
          <p:cNvGrpSpPr/>
          <p:nvPr/>
        </p:nvGrpSpPr>
        <p:grpSpPr>
          <a:xfrm>
            <a:off x="1809500" y="2162141"/>
            <a:ext cx="2523365" cy="576153"/>
            <a:chOff x="1809500" y="2236029"/>
            <a:chExt cx="2523365" cy="57615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E0F43807-C48B-4C52-AD76-C99E8F50BD03}"/>
                </a:ext>
              </a:extLst>
            </p:cNvPr>
            <p:cNvGrpSpPr/>
            <p:nvPr/>
          </p:nvGrpSpPr>
          <p:grpSpPr>
            <a:xfrm>
              <a:off x="1809500" y="2236029"/>
              <a:ext cx="2523365" cy="576153"/>
              <a:chOff x="5345849" y="1322280"/>
              <a:chExt cx="2523365" cy="576153"/>
            </a:xfrm>
          </p:grpSpPr>
          <p:grpSp>
            <p:nvGrpSpPr>
              <p:cNvPr id="15" name="그룹 14">
                <a:extLst>
                  <a:ext uri="{FF2B5EF4-FFF2-40B4-BE49-F238E27FC236}">
                    <a16:creationId xmlns:a16="http://schemas.microsoft.com/office/drawing/2014/main" id="{AD731305-DC70-E2DE-5884-37C33F15A416}"/>
                  </a:ext>
                </a:extLst>
              </p:cNvPr>
              <p:cNvGrpSpPr/>
              <p:nvPr/>
            </p:nvGrpSpPr>
            <p:grpSpPr>
              <a:xfrm>
                <a:off x="5345849" y="1322280"/>
                <a:ext cx="2520000" cy="267135"/>
                <a:chOff x="3930279" y="1268088"/>
                <a:chExt cx="2520000" cy="267135"/>
              </a:xfrm>
            </p:grpSpPr>
            <p:sp>
              <p:nvSpPr>
                <p:cNvPr id="17" name="자유형: 도형 65">
                  <a:extLst>
                    <a:ext uri="{FF2B5EF4-FFF2-40B4-BE49-F238E27FC236}">
                      <a16:creationId xmlns:a16="http://schemas.microsoft.com/office/drawing/2014/main" id="{9EC136A2-081D-1421-0278-D8481FA5D6B9}"/>
                    </a:ext>
                  </a:extLst>
                </p:cNvPr>
                <p:cNvSpPr/>
                <p:nvPr userDrawn="1"/>
              </p:nvSpPr>
              <p:spPr>
                <a:xfrm>
                  <a:off x="3930279" y="1268088"/>
                  <a:ext cx="2520000" cy="267135"/>
                </a:xfrm>
                <a:custGeom>
                  <a:avLst/>
                  <a:gdLst>
                    <a:gd name="connsiteX0" fmla="*/ 117608 w 2520000"/>
                    <a:gd name="connsiteY0" fmla="*/ 0 h 267135"/>
                    <a:gd name="connsiteX1" fmla="*/ 491012 w 2520000"/>
                    <a:gd name="connsiteY1" fmla="*/ 0 h 267135"/>
                    <a:gd name="connsiteX2" fmla="*/ 491012 w 2520000"/>
                    <a:gd name="connsiteY2" fmla="*/ 98806 h 267135"/>
                    <a:gd name="connsiteX3" fmla="*/ 554785 w 2520000"/>
                    <a:gd name="connsiteY3" fmla="*/ 162579 h 267135"/>
                    <a:gd name="connsiteX4" fmla="*/ 1965215 w 2520000"/>
                    <a:gd name="connsiteY4" fmla="*/ 162579 h 267135"/>
                    <a:gd name="connsiteX5" fmla="*/ 2028988 w 2520000"/>
                    <a:gd name="connsiteY5" fmla="*/ 98806 h 267135"/>
                    <a:gd name="connsiteX6" fmla="*/ 2028988 w 2520000"/>
                    <a:gd name="connsiteY6" fmla="*/ 0 h 267135"/>
                    <a:gd name="connsiteX7" fmla="*/ 2402392 w 2520000"/>
                    <a:gd name="connsiteY7" fmla="*/ 0 h 267135"/>
                    <a:gd name="connsiteX8" fmla="*/ 2520000 w 2520000"/>
                    <a:gd name="connsiteY8" fmla="*/ 117608 h 267135"/>
                    <a:gd name="connsiteX9" fmla="*/ 2520000 w 2520000"/>
                    <a:gd name="connsiteY9" fmla="*/ 267135 h 267135"/>
                    <a:gd name="connsiteX10" fmla="*/ 0 w 2520000"/>
                    <a:gd name="connsiteY10" fmla="*/ 267135 h 267135"/>
                    <a:gd name="connsiteX11" fmla="*/ 0 w 2520000"/>
                    <a:gd name="connsiteY11" fmla="*/ 117608 h 267135"/>
                    <a:gd name="connsiteX12" fmla="*/ 117608 w 2520000"/>
                    <a:gd name="connsiteY12" fmla="*/ 0 h 267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20000" h="267135">
                      <a:moveTo>
                        <a:pt x="117608" y="0"/>
                      </a:moveTo>
                      <a:lnTo>
                        <a:pt x="491012" y="0"/>
                      </a:lnTo>
                      <a:lnTo>
                        <a:pt x="491012" y="98806"/>
                      </a:lnTo>
                      <a:cubicBezTo>
                        <a:pt x="491012" y="134027"/>
                        <a:pt x="519564" y="162579"/>
                        <a:pt x="554785" y="162579"/>
                      </a:cubicBezTo>
                      <a:lnTo>
                        <a:pt x="1965215" y="162579"/>
                      </a:lnTo>
                      <a:cubicBezTo>
                        <a:pt x="2000436" y="162579"/>
                        <a:pt x="2028988" y="134027"/>
                        <a:pt x="2028988" y="98806"/>
                      </a:cubicBezTo>
                      <a:lnTo>
                        <a:pt x="2028988" y="0"/>
                      </a:lnTo>
                      <a:lnTo>
                        <a:pt x="2402392" y="0"/>
                      </a:lnTo>
                      <a:cubicBezTo>
                        <a:pt x="2467345" y="0"/>
                        <a:pt x="2520000" y="52655"/>
                        <a:pt x="2520000" y="117608"/>
                      </a:cubicBezTo>
                      <a:lnTo>
                        <a:pt x="2520000" y="267135"/>
                      </a:lnTo>
                      <a:lnTo>
                        <a:pt x="0" y="267135"/>
                      </a:lnTo>
                      <a:lnTo>
                        <a:pt x="0" y="117608"/>
                      </a:lnTo>
                      <a:cubicBezTo>
                        <a:pt x="0" y="52655"/>
                        <a:pt x="52655" y="0"/>
                        <a:pt x="117608" y="0"/>
                      </a:cubicBez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lvl="0" algn="ctr">
                    <a:lnSpc>
                      <a:spcPct val="125000"/>
                    </a:lnSpc>
                  </a:pPr>
                  <a:endParaRPr lang="ko-KR" altLang="en-US" sz="7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endParaRPr>
                </a:p>
              </p:txBody>
            </p:sp>
            <p:pic>
              <p:nvPicPr>
                <p:cNvPr id="18" name="Picture 2">
                  <a:extLst>
                    <a:ext uri="{FF2B5EF4-FFF2-40B4-BE49-F238E27FC236}">
                      <a16:creationId xmlns:a16="http://schemas.microsoft.com/office/drawing/2014/main" id="{65F76D10-173A-356B-1FA1-F0046D3E8245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 rotWithShape="1">
                <a:blip r:embed="rId3" cstate="print">
                  <a:clrChange>
                    <a:clrFrom>
                      <a:srgbClr val="C6C8C7"/>
                    </a:clrFrom>
                    <a:clrTo>
                      <a:srgbClr val="C6C8C7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123" t="22211" r="12639" b="53037"/>
                <a:stretch/>
              </p:blipFill>
              <p:spPr bwMode="auto">
                <a:xfrm>
                  <a:off x="5997714" y="1371247"/>
                  <a:ext cx="405804" cy="9849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8C5B3CBB-5FD8-C0FF-38D6-9A67ADB04B03}"/>
                    </a:ext>
                  </a:extLst>
                </p:cNvPr>
                <p:cNvSpPr txBox="1"/>
                <p:nvPr userDrawn="1"/>
              </p:nvSpPr>
              <p:spPr>
                <a:xfrm>
                  <a:off x="4047787" y="1366944"/>
                  <a:ext cx="279977" cy="10772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l"/>
                  <a:r>
                    <a:rPr lang="en-US" altLang="ko-KR" sz="700" b="1" spc="-60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HCR Dotum" panose="02030504000101010101" pitchFamily="18" charset="-127"/>
                    </a:rPr>
                    <a:t>12 : 30</a:t>
                  </a:r>
                  <a:endParaRPr lang="ko-KR" altLang="en-US" sz="700" b="1" spc="-60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endParaRPr>
                </a:p>
              </p:txBody>
            </p:sp>
            <p:grpSp>
              <p:nvGrpSpPr>
                <p:cNvPr id="21" name="그룹 20">
                  <a:extLst>
                    <a:ext uri="{FF2B5EF4-FFF2-40B4-BE49-F238E27FC236}">
                      <a16:creationId xmlns:a16="http://schemas.microsoft.com/office/drawing/2014/main" id="{BAD6A910-04D6-A1C4-EF2F-BC59357994AA}"/>
                    </a:ext>
                  </a:extLst>
                </p:cNvPr>
                <p:cNvGrpSpPr/>
                <p:nvPr/>
              </p:nvGrpSpPr>
              <p:grpSpPr>
                <a:xfrm>
                  <a:off x="4707180" y="1309404"/>
                  <a:ext cx="966199" cy="72000"/>
                  <a:chOff x="1102845" y="1156106"/>
                  <a:chExt cx="966199" cy="72000"/>
                </a:xfrm>
              </p:grpSpPr>
              <p:sp>
                <p:nvSpPr>
                  <p:cNvPr id="24" name="모서리가 둥근 직사각형 264">
                    <a:extLst>
                      <a:ext uri="{FF2B5EF4-FFF2-40B4-BE49-F238E27FC236}">
                        <a16:creationId xmlns:a16="http://schemas.microsoft.com/office/drawing/2014/main" id="{383FE6DB-EAF8-B546-06EF-400EB48B4BB2}"/>
                      </a:ext>
                    </a:extLst>
                  </p:cNvPr>
                  <p:cNvSpPr/>
                  <p:nvPr/>
                </p:nvSpPr>
                <p:spPr>
                  <a:xfrm>
                    <a:off x="1241044" y="1163306"/>
                    <a:ext cx="828000" cy="57600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F7F7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ko-Kore-KR" altLang="en-US">
                      <a:latin typeface="맑은 고딕" panose="020B0503020000020004" pitchFamily="50" charset="-127"/>
                      <a:ea typeface="맑은 고딕" panose="020B0503020000020004" pitchFamily="50" charset="-127"/>
                      <a:cs typeface="HCR Dotum" panose="02030504000101010101" pitchFamily="18" charset="-127"/>
                    </a:endParaRPr>
                  </a:p>
                </p:txBody>
              </p:sp>
              <p:sp>
                <p:nvSpPr>
                  <p:cNvPr id="25" name="타원 24">
                    <a:extLst>
                      <a:ext uri="{FF2B5EF4-FFF2-40B4-BE49-F238E27FC236}">
                        <a16:creationId xmlns:a16="http://schemas.microsoft.com/office/drawing/2014/main" id="{BB8C756D-E2B0-6859-2575-78F3AD307E4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02845" y="1156106"/>
                    <a:ext cx="72000" cy="72000"/>
                  </a:xfrm>
                  <a:prstGeom prst="ellipse">
                    <a:avLst/>
                  </a:prstGeom>
                  <a:solidFill>
                    <a:srgbClr val="7F7F7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ko-Kore-KR" altLang="en-US">
                      <a:latin typeface="맑은 고딕" panose="020B0503020000020004" pitchFamily="50" charset="-127"/>
                      <a:ea typeface="맑은 고딕" panose="020B0503020000020004" pitchFamily="50" charset="-127"/>
                      <a:cs typeface="HCR Dotum" panose="02030504000101010101" pitchFamily="18" charset="-127"/>
                    </a:endParaRPr>
                  </a:p>
                </p:txBody>
              </p:sp>
            </p:grpSp>
          </p:grpSp>
          <p:sp>
            <p:nvSpPr>
              <p:cNvPr id="16" name="직사각형 15">
                <a:extLst>
                  <a:ext uri="{FF2B5EF4-FFF2-40B4-BE49-F238E27FC236}">
                    <a16:creationId xmlns:a16="http://schemas.microsoft.com/office/drawing/2014/main" id="{5AA7E489-9CEC-61D2-4FCC-0210A5982880}"/>
                  </a:ext>
                </a:extLst>
              </p:cNvPr>
              <p:cNvSpPr/>
              <p:nvPr/>
            </p:nvSpPr>
            <p:spPr>
              <a:xfrm>
                <a:off x="5349490" y="1585917"/>
                <a:ext cx="2519724" cy="312516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ore-KR" altLang="en-US"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endParaRPr>
              </a:p>
            </p:txBody>
          </p:sp>
        </p:grpSp>
        <p:sp>
          <p:nvSpPr>
            <p:cNvPr id="319" name="Arrow Left">
              <a:extLst>
                <a:ext uri="{FF2B5EF4-FFF2-40B4-BE49-F238E27FC236}">
                  <a16:creationId xmlns:a16="http://schemas.microsoft.com/office/drawing/2014/main" id="{53DA8E35-734C-8250-4CE6-8098F331414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19671" y="2652334"/>
              <a:ext cx="112713" cy="79375"/>
            </a:xfrm>
            <a:custGeom>
              <a:avLst/>
              <a:gdLst>
                <a:gd name="T0" fmla="*/ 164 w 463"/>
                <a:gd name="T1" fmla="*/ 0 h 326"/>
                <a:gd name="T2" fmla="*/ 155 w 463"/>
                <a:gd name="T3" fmla="*/ 4 h 326"/>
                <a:gd name="T4" fmla="*/ 0 w 463"/>
                <a:gd name="T5" fmla="*/ 159 h 326"/>
                <a:gd name="T6" fmla="*/ 155 w 463"/>
                <a:gd name="T7" fmla="*/ 313 h 326"/>
                <a:gd name="T8" fmla="*/ 174 w 463"/>
                <a:gd name="T9" fmla="*/ 294 h 326"/>
                <a:gd name="T10" fmla="*/ 51 w 463"/>
                <a:gd name="T11" fmla="*/ 172 h 326"/>
                <a:gd name="T12" fmla="*/ 445 w 463"/>
                <a:gd name="T13" fmla="*/ 172 h 326"/>
                <a:gd name="T14" fmla="*/ 445 w 463"/>
                <a:gd name="T15" fmla="*/ 145 h 326"/>
                <a:gd name="T16" fmla="*/ 51 w 463"/>
                <a:gd name="T17" fmla="*/ 145 h 326"/>
                <a:gd name="T18" fmla="*/ 174 w 463"/>
                <a:gd name="T19" fmla="*/ 23 h 326"/>
                <a:gd name="T20" fmla="*/ 164 w 463"/>
                <a:gd name="T21" fmla="*/ 0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326">
                  <a:moveTo>
                    <a:pt x="164" y="0"/>
                  </a:moveTo>
                  <a:cubicBezTo>
                    <a:pt x="161" y="0"/>
                    <a:pt x="157" y="1"/>
                    <a:pt x="155" y="4"/>
                  </a:cubicBezTo>
                  <a:lnTo>
                    <a:pt x="0" y="159"/>
                  </a:lnTo>
                  <a:lnTo>
                    <a:pt x="155" y="313"/>
                  </a:lnTo>
                  <a:cubicBezTo>
                    <a:pt x="167" y="326"/>
                    <a:pt x="187" y="307"/>
                    <a:pt x="174" y="294"/>
                  </a:cubicBezTo>
                  <a:lnTo>
                    <a:pt x="51" y="172"/>
                  </a:lnTo>
                  <a:lnTo>
                    <a:pt x="445" y="172"/>
                  </a:lnTo>
                  <a:cubicBezTo>
                    <a:pt x="463" y="172"/>
                    <a:pt x="463" y="145"/>
                    <a:pt x="445" y="145"/>
                  </a:cubicBezTo>
                  <a:lnTo>
                    <a:pt x="51" y="145"/>
                  </a:lnTo>
                  <a:lnTo>
                    <a:pt x="174" y="23"/>
                  </a:lnTo>
                  <a:cubicBezTo>
                    <a:pt x="182" y="14"/>
                    <a:pt x="176" y="0"/>
                    <a:pt x="164" y="0"/>
                  </a:cubicBez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sp>
        <p:nvSpPr>
          <p:cNvPr id="332" name="TextBox 331">
            <a:extLst>
              <a:ext uri="{FF2B5EF4-FFF2-40B4-BE49-F238E27FC236}">
                <a16:creationId xmlns:a16="http://schemas.microsoft.com/office/drawing/2014/main" id="{E3204758-DA21-BFC5-BD00-7BFE98547198}"/>
              </a:ext>
            </a:extLst>
          </p:cNvPr>
          <p:cNvSpPr txBox="1"/>
          <p:nvPr/>
        </p:nvSpPr>
        <p:spPr>
          <a:xfrm>
            <a:off x="1774011" y="2809918"/>
            <a:ext cx="2555489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kumimoji="1" lang="ko-KR" altLang="en-US" sz="800" b="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백</a:t>
            </a:r>
            <a:r>
              <a:rPr kumimoji="1" lang="en-US" altLang="ko-KR" sz="800" b="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 </a:t>
            </a:r>
            <a:r>
              <a:rPr kumimoji="1" lang="ko-KR" altLang="en-US" sz="800" b="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버튼의 기본은 히스토리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Back</a:t>
            </a:r>
            <a:r>
              <a:rPr kumimoji="1" lang="ko-KR" altLang="en-US" sz="800" b="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이나</a:t>
            </a:r>
            <a:r>
              <a:rPr kumimoji="1" lang="en-US" altLang="ko-KR" sz="800" b="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, </a:t>
            </a:r>
            <a:r>
              <a:rPr kumimoji="1" lang="ko-KR" altLang="en-US" sz="800" b="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특정 화면으로 이동해야 하는 경우</a:t>
            </a:r>
            <a:r>
              <a:rPr kumimoji="1" lang="en-US" altLang="ko-KR" sz="800" b="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,</a:t>
            </a:r>
            <a:r>
              <a:rPr kumimoji="1" lang="ko-KR" altLang="en-US" sz="800" b="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 각 화면에 정의된 내용을 따름</a:t>
            </a:r>
            <a:endParaRPr kumimoji="1" lang="ko-KR" altLang="en-US" sz="800" b="0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91D3ED-0215-B2C4-2975-FEC1B8B8A762}"/>
              </a:ext>
            </a:extLst>
          </p:cNvPr>
          <p:cNvSpPr txBox="1"/>
          <p:nvPr/>
        </p:nvSpPr>
        <p:spPr>
          <a:xfrm>
            <a:off x="470193" y="1234255"/>
            <a:ext cx="2460457" cy="2573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3.3.2 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메뉴 내비게이션 </a:t>
            </a:r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(1/2)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61792340-5F3B-CEA1-3F76-6CED1E7DACA9}"/>
              </a:ext>
            </a:extLst>
          </p:cNvPr>
          <p:cNvGrpSpPr/>
          <p:nvPr/>
        </p:nvGrpSpPr>
        <p:grpSpPr>
          <a:xfrm>
            <a:off x="1817324" y="3546668"/>
            <a:ext cx="2523365" cy="817532"/>
            <a:chOff x="1817324" y="3620556"/>
            <a:chExt cx="2523365" cy="817532"/>
          </a:xfrm>
        </p:grpSpPr>
        <p:grpSp>
          <p:nvGrpSpPr>
            <p:cNvPr id="474" name="그룹 473">
              <a:extLst>
                <a:ext uri="{FF2B5EF4-FFF2-40B4-BE49-F238E27FC236}">
                  <a16:creationId xmlns:a16="http://schemas.microsoft.com/office/drawing/2014/main" id="{62B44759-61D0-A8CC-B17C-089D9EE5BBC4}"/>
                </a:ext>
              </a:extLst>
            </p:cNvPr>
            <p:cNvGrpSpPr/>
            <p:nvPr/>
          </p:nvGrpSpPr>
          <p:grpSpPr>
            <a:xfrm>
              <a:off x="1817324" y="3620556"/>
              <a:ext cx="2520000" cy="267135"/>
              <a:chOff x="3930279" y="1268088"/>
              <a:chExt cx="2520000" cy="267135"/>
            </a:xfrm>
          </p:grpSpPr>
          <p:sp>
            <p:nvSpPr>
              <p:cNvPr id="477" name="자유형: 도형 65">
                <a:extLst>
                  <a:ext uri="{FF2B5EF4-FFF2-40B4-BE49-F238E27FC236}">
                    <a16:creationId xmlns:a16="http://schemas.microsoft.com/office/drawing/2014/main" id="{27F905E8-D0EE-567C-943B-B0523BAFF21E}"/>
                  </a:ext>
                </a:extLst>
              </p:cNvPr>
              <p:cNvSpPr/>
              <p:nvPr userDrawn="1"/>
            </p:nvSpPr>
            <p:spPr>
              <a:xfrm>
                <a:off x="3930279" y="1268088"/>
                <a:ext cx="2520000" cy="267135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7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endParaRPr>
              </a:p>
            </p:txBody>
          </p:sp>
          <p:pic>
            <p:nvPicPr>
              <p:cNvPr id="277" name="Picture 2">
                <a:extLst>
                  <a:ext uri="{FF2B5EF4-FFF2-40B4-BE49-F238E27FC236}">
                    <a16:creationId xmlns:a16="http://schemas.microsoft.com/office/drawing/2014/main" id="{20370ABD-EF90-F033-78A3-03DA4704A4B1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3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5997714" y="1371247"/>
                <a:ext cx="405804" cy="984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79" name="TextBox 278">
                <a:extLst>
                  <a:ext uri="{FF2B5EF4-FFF2-40B4-BE49-F238E27FC236}">
                    <a16:creationId xmlns:a16="http://schemas.microsoft.com/office/drawing/2014/main" id="{7ACD1250-C432-0940-4391-86D13DA724CF}"/>
                  </a:ext>
                </a:extLst>
              </p:cNvPr>
              <p:cNvSpPr txBox="1"/>
              <p:nvPr userDrawn="1"/>
            </p:nvSpPr>
            <p:spPr>
              <a:xfrm>
                <a:off x="4047787" y="1366944"/>
                <a:ext cx="279977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lang="en-US" altLang="ko-KR" sz="700" b="1" spc="-60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rPr>
                  <a:t>12 : 30</a:t>
                </a:r>
                <a:endParaRPr lang="ko-KR" altLang="en-US" sz="700" b="1" spc="-6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endParaRPr>
              </a:p>
            </p:txBody>
          </p:sp>
          <p:grpSp>
            <p:nvGrpSpPr>
              <p:cNvPr id="280" name="그룹 279">
                <a:extLst>
                  <a:ext uri="{FF2B5EF4-FFF2-40B4-BE49-F238E27FC236}">
                    <a16:creationId xmlns:a16="http://schemas.microsoft.com/office/drawing/2014/main" id="{3E360A00-B77E-CE93-5E71-43EFD3DDF22F}"/>
                  </a:ext>
                </a:extLst>
              </p:cNvPr>
              <p:cNvGrpSpPr/>
              <p:nvPr/>
            </p:nvGrpSpPr>
            <p:grpSpPr>
              <a:xfrm>
                <a:off x="4707180" y="1309404"/>
                <a:ext cx="966199" cy="72000"/>
                <a:chOff x="1102845" y="1156106"/>
                <a:chExt cx="966199" cy="72000"/>
              </a:xfrm>
            </p:grpSpPr>
            <p:sp>
              <p:nvSpPr>
                <p:cNvPr id="281" name="모서리가 둥근 직사각형 247">
                  <a:extLst>
                    <a:ext uri="{FF2B5EF4-FFF2-40B4-BE49-F238E27FC236}">
                      <a16:creationId xmlns:a16="http://schemas.microsoft.com/office/drawing/2014/main" id="{05B8C2BF-899F-16E1-F417-3E21329DFA1A}"/>
                    </a:ext>
                  </a:extLst>
                </p:cNvPr>
                <p:cNvSpPr/>
                <p:nvPr/>
              </p:nvSpPr>
              <p:spPr>
                <a:xfrm>
                  <a:off x="1241044" y="1163306"/>
                  <a:ext cx="828000" cy="576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F7F7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ko-Kore-KR" altLang="en-US"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endParaRPr>
                </a:p>
              </p:txBody>
            </p:sp>
            <p:sp>
              <p:nvSpPr>
                <p:cNvPr id="282" name="타원 281">
                  <a:extLst>
                    <a:ext uri="{FF2B5EF4-FFF2-40B4-BE49-F238E27FC236}">
                      <a16:creationId xmlns:a16="http://schemas.microsoft.com/office/drawing/2014/main" id="{FEA59B2A-97DC-6A75-99B9-604540DC67F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102845" y="1156106"/>
                  <a:ext cx="72000" cy="72000"/>
                </a:xfrm>
                <a:prstGeom prst="ellipse">
                  <a:avLst/>
                </a:prstGeom>
                <a:solidFill>
                  <a:srgbClr val="7F7F7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ko-Kore-KR" altLang="en-US"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endParaRPr>
                </a:p>
              </p:txBody>
            </p:sp>
          </p:grpSp>
        </p:grpSp>
        <p:sp>
          <p:nvSpPr>
            <p:cNvPr id="475" name="직사각형 474">
              <a:extLst>
                <a:ext uri="{FF2B5EF4-FFF2-40B4-BE49-F238E27FC236}">
                  <a16:creationId xmlns:a16="http://schemas.microsoft.com/office/drawing/2014/main" id="{A4172EBB-7251-7AE7-E39E-B11728F19392}"/>
                </a:ext>
              </a:extLst>
            </p:cNvPr>
            <p:cNvSpPr/>
            <p:nvPr/>
          </p:nvSpPr>
          <p:spPr>
            <a:xfrm>
              <a:off x="1820965" y="3884192"/>
              <a:ext cx="2519724" cy="55359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ore-KR" altLang="en-US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476" name="텍스트 개체 틀 31">
              <a:extLst>
                <a:ext uri="{FF2B5EF4-FFF2-40B4-BE49-F238E27FC236}">
                  <a16:creationId xmlns:a16="http://schemas.microsoft.com/office/drawing/2014/main" id="{BEE1AEA7-CF70-B0AD-5D93-06A7E0C7134C}"/>
                </a:ext>
              </a:extLst>
            </p:cNvPr>
            <p:cNvSpPr txBox="1">
              <a:spLocks/>
            </p:cNvSpPr>
            <p:nvPr/>
          </p:nvSpPr>
          <p:spPr>
            <a:xfrm>
              <a:off x="2105966" y="3958878"/>
              <a:ext cx="2080579" cy="203133"/>
            </a:xfrm>
            <a:prstGeom prst="rect">
              <a:avLst/>
            </a:prstGeom>
            <a:noFill/>
          </p:spPr>
          <p:txBody>
            <a:bodyPr vert="horz" wrap="square" lIns="0" tIns="45720" rIns="91440" bIns="45720" rtlCol="0" anchor="ctr">
              <a:spAutoFit/>
            </a:bodyPr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800" b="1" kern="1200" spc="-6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ore-KR" altLang="en-US" b="0" dirty="0"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화면</a:t>
              </a:r>
              <a:r>
                <a:rPr lang="en-US" altLang="en-US" b="0" dirty="0"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 </a:t>
              </a:r>
              <a:r>
                <a:rPr lang="ko-Kore-KR" altLang="en-US" b="0" dirty="0"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명</a:t>
              </a:r>
            </a:p>
          </p:txBody>
        </p:sp>
        <p:sp>
          <p:nvSpPr>
            <p:cNvPr id="330" name="Arrow Left">
              <a:extLst>
                <a:ext uri="{FF2B5EF4-FFF2-40B4-BE49-F238E27FC236}">
                  <a16:creationId xmlns:a16="http://schemas.microsoft.com/office/drawing/2014/main" id="{D531F9A0-7AF8-E6E6-B1B4-1B88AE2D0FB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10793" y="4003758"/>
              <a:ext cx="112713" cy="79375"/>
            </a:xfrm>
            <a:custGeom>
              <a:avLst/>
              <a:gdLst>
                <a:gd name="T0" fmla="*/ 164 w 463"/>
                <a:gd name="T1" fmla="*/ 0 h 326"/>
                <a:gd name="T2" fmla="*/ 155 w 463"/>
                <a:gd name="T3" fmla="*/ 4 h 326"/>
                <a:gd name="T4" fmla="*/ 0 w 463"/>
                <a:gd name="T5" fmla="*/ 159 h 326"/>
                <a:gd name="T6" fmla="*/ 155 w 463"/>
                <a:gd name="T7" fmla="*/ 313 h 326"/>
                <a:gd name="T8" fmla="*/ 174 w 463"/>
                <a:gd name="T9" fmla="*/ 294 h 326"/>
                <a:gd name="T10" fmla="*/ 51 w 463"/>
                <a:gd name="T11" fmla="*/ 172 h 326"/>
                <a:gd name="T12" fmla="*/ 445 w 463"/>
                <a:gd name="T13" fmla="*/ 172 h 326"/>
                <a:gd name="T14" fmla="*/ 445 w 463"/>
                <a:gd name="T15" fmla="*/ 145 h 326"/>
                <a:gd name="T16" fmla="*/ 51 w 463"/>
                <a:gd name="T17" fmla="*/ 145 h 326"/>
                <a:gd name="T18" fmla="*/ 174 w 463"/>
                <a:gd name="T19" fmla="*/ 23 h 326"/>
                <a:gd name="T20" fmla="*/ 164 w 463"/>
                <a:gd name="T21" fmla="*/ 0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326">
                  <a:moveTo>
                    <a:pt x="164" y="0"/>
                  </a:moveTo>
                  <a:cubicBezTo>
                    <a:pt x="161" y="0"/>
                    <a:pt x="157" y="1"/>
                    <a:pt x="155" y="4"/>
                  </a:cubicBezTo>
                  <a:lnTo>
                    <a:pt x="0" y="159"/>
                  </a:lnTo>
                  <a:lnTo>
                    <a:pt x="155" y="313"/>
                  </a:lnTo>
                  <a:cubicBezTo>
                    <a:pt x="167" y="326"/>
                    <a:pt x="187" y="307"/>
                    <a:pt x="174" y="294"/>
                  </a:cubicBezTo>
                  <a:lnTo>
                    <a:pt x="51" y="172"/>
                  </a:lnTo>
                  <a:lnTo>
                    <a:pt x="445" y="172"/>
                  </a:lnTo>
                  <a:cubicBezTo>
                    <a:pt x="463" y="172"/>
                    <a:pt x="463" y="145"/>
                    <a:pt x="445" y="145"/>
                  </a:cubicBezTo>
                  <a:lnTo>
                    <a:pt x="51" y="145"/>
                  </a:lnTo>
                  <a:lnTo>
                    <a:pt x="174" y="23"/>
                  </a:lnTo>
                  <a:cubicBezTo>
                    <a:pt x="182" y="14"/>
                    <a:pt x="176" y="0"/>
                    <a:pt x="164" y="0"/>
                  </a:cubicBez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452" name="TextBox 451">
              <a:extLst>
                <a:ext uri="{FF2B5EF4-FFF2-40B4-BE49-F238E27FC236}">
                  <a16:creationId xmlns:a16="http://schemas.microsoft.com/office/drawing/2014/main" id="{AAA83A7A-88F7-C58A-5056-E139AB94744C}"/>
                </a:ext>
              </a:extLst>
            </p:cNvPr>
            <p:cNvSpPr txBox="1"/>
            <p:nvPr/>
          </p:nvSpPr>
          <p:spPr>
            <a:xfrm>
              <a:off x="1900511" y="4222644"/>
              <a:ext cx="2335170" cy="21544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>
                <a:buClrTx/>
              </a:pPr>
              <a:r>
                <a:rPr lang="en-US" altLang="ko-KR" sz="8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TAB 1       TAB 2       TAB 3        TAB 4</a:t>
              </a:r>
              <a:endPara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454" name="직선 연결선 453">
              <a:extLst>
                <a:ext uri="{FF2B5EF4-FFF2-40B4-BE49-F238E27FC236}">
                  <a16:creationId xmlns:a16="http://schemas.microsoft.com/office/drawing/2014/main" id="{15A5B240-0BD5-9D0A-7783-B6BE317284B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901915" y="4199311"/>
              <a:ext cx="2309708" cy="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6" name="직선 연결선 255">
              <a:extLst>
                <a:ext uri="{FF2B5EF4-FFF2-40B4-BE49-F238E27FC236}">
                  <a16:creationId xmlns:a16="http://schemas.microsoft.com/office/drawing/2014/main" id="{83536F15-3152-15C5-4F68-A6806A0A6CE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936513" y="4432701"/>
              <a:ext cx="587765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07" name="그룹 506">
            <a:extLst>
              <a:ext uri="{FF2B5EF4-FFF2-40B4-BE49-F238E27FC236}">
                <a16:creationId xmlns:a16="http://schemas.microsoft.com/office/drawing/2014/main" id="{DDEB7EE6-97F2-0740-17C1-630A33B449E3}"/>
              </a:ext>
            </a:extLst>
          </p:cNvPr>
          <p:cNvGrpSpPr/>
          <p:nvPr/>
        </p:nvGrpSpPr>
        <p:grpSpPr>
          <a:xfrm>
            <a:off x="1809500" y="4758482"/>
            <a:ext cx="2520000" cy="267135"/>
            <a:chOff x="3930279" y="1268088"/>
            <a:chExt cx="2520000" cy="267135"/>
          </a:xfrm>
        </p:grpSpPr>
        <p:sp>
          <p:nvSpPr>
            <p:cNvPr id="510" name="자유형: 도형 65">
              <a:extLst>
                <a:ext uri="{FF2B5EF4-FFF2-40B4-BE49-F238E27FC236}">
                  <a16:creationId xmlns:a16="http://schemas.microsoft.com/office/drawing/2014/main" id="{98167D7D-296E-10B7-635D-CFA9E315098D}"/>
                </a:ext>
              </a:extLst>
            </p:cNvPr>
            <p:cNvSpPr/>
            <p:nvPr userDrawn="1"/>
          </p:nvSpPr>
          <p:spPr>
            <a:xfrm>
              <a:off x="3930279" y="1268088"/>
              <a:ext cx="2520000" cy="267135"/>
            </a:xfrm>
            <a:custGeom>
              <a:avLst/>
              <a:gdLst>
                <a:gd name="connsiteX0" fmla="*/ 117608 w 2520000"/>
                <a:gd name="connsiteY0" fmla="*/ 0 h 267135"/>
                <a:gd name="connsiteX1" fmla="*/ 491012 w 2520000"/>
                <a:gd name="connsiteY1" fmla="*/ 0 h 267135"/>
                <a:gd name="connsiteX2" fmla="*/ 491012 w 2520000"/>
                <a:gd name="connsiteY2" fmla="*/ 98806 h 267135"/>
                <a:gd name="connsiteX3" fmla="*/ 554785 w 2520000"/>
                <a:gd name="connsiteY3" fmla="*/ 162579 h 267135"/>
                <a:gd name="connsiteX4" fmla="*/ 1965215 w 2520000"/>
                <a:gd name="connsiteY4" fmla="*/ 162579 h 267135"/>
                <a:gd name="connsiteX5" fmla="*/ 2028988 w 2520000"/>
                <a:gd name="connsiteY5" fmla="*/ 98806 h 267135"/>
                <a:gd name="connsiteX6" fmla="*/ 2028988 w 2520000"/>
                <a:gd name="connsiteY6" fmla="*/ 0 h 267135"/>
                <a:gd name="connsiteX7" fmla="*/ 2402392 w 2520000"/>
                <a:gd name="connsiteY7" fmla="*/ 0 h 267135"/>
                <a:gd name="connsiteX8" fmla="*/ 2520000 w 2520000"/>
                <a:gd name="connsiteY8" fmla="*/ 117608 h 267135"/>
                <a:gd name="connsiteX9" fmla="*/ 2520000 w 2520000"/>
                <a:gd name="connsiteY9" fmla="*/ 267135 h 267135"/>
                <a:gd name="connsiteX10" fmla="*/ 0 w 2520000"/>
                <a:gd name="connsiteY10" fmla="*/ 267135 h 267135"/>
                <a:gd name="connsiteX11" fmla="*/ 0 w 2520000"/>
                <a:gd name="connsiteY11" fmla="*/ 117608 h 267135"/>
                <a:gd name="connsiteX12" fmla="*/ 117608 w 2520000"/>
                <a:gd name="connsiteY12" fmla="*/ 0 h 26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0000" h="267135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267135"/>
                  </a:lnTo>
                  <a:lnTo>
                    <a:pt x="0" y="267135"/>
                  </a:ln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rgbClr val="7F7F7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lvl="0" algn="ctr">
                <a:lnSpc>
                  <a:spcPct val="125000"/>
                </a:lnSpc>
              </a:pPr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pic>
          <p:nvPicPr>
            <p:cNvPr id="511" name="Picture 2">
              <a:extLst>
                <a:ext uri="{FF2B5EF4-FFF2-40B4-BE49-F238E27FC236}">
                  <a16:creationId xmlns:a16="http://schemas.microsoft.com/office/drawing/2014/main" id="{C655EF71-FE21-CA6F-0B1A-1947AF16A28C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C6C8C7"/>
                </a:clrFrom>
                <a:clrTo>
                  <a:srgbClr val="C6C8C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23" t="22211" r="12639" b="53037"/>
            <a:stretch/>
          </p:blipFill>
          <p:spPr bwMode="auto">
            <a:xfrm>
              <a:off x="5997714" y="1371247"/>
              <a:ext cx="405804" cy="984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3413AC04-4E24-0DA3-5022-443FEC490C99}"/>
                </a:ext>
              </a:extLst>
            </p:cNvPr>
            <p:cNvSpPr txBox="1"/>
            <p:nvPr userDrawn="1"/>
          </p:nvSpPr>
          <p:spPr>
            <a:xfrm>
              <a:off x="4047787" y="1366944"/>
              <a:ext cx="279977" cy="10772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l"/>
              <a:r>
                <a:rPr lang="en-US" altLang="ko-KR" sz="700" b="1" spc="-6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12 : 30</a:t>
              </a:r>
              <a:endParaRPr lang="ko-KR" altLang="en-US" sz="700" b="1" spc="-6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grpSp>
          <p:nvGrpSpPr>
            <p:cNvPr id="289" name="그룹 288">
              <a:extLst>
                <a:ext uri="{FF2B5EF4-FFF2-40B4-BE49-F238E27FC236}">
                  <a16:creationId xmlns:a16="http://schemas.microsoft.com/office/drawing/2014/main" id="{07992E1E-8CE9-BC70-173B-154125C875ED}"/>
                </a:ext>
              </a:extLst>
            </p:cNvPr>
            <p:cNvGrpSpPr/>
            <p:nvPr/>
          </p:nvGrpSpPr>
          <p:grpSpPr>
            <a:xfrm>
              <a:off x="4707180" y="1309404"/>
              <a:ext cx="966199" cy="72000"/>
              <a:chOff x="1102845" y="1156106"/>
              <a:chExt cx="966199" cy="72000"/>
            </a:xfrm>
          </p:grpSpPr>
          <p:sp>
            <p:nvSpPr>
              <p:cNvPr id="290" name="모서리가 둥근 직사각형 276">
                <a:extLst>
                  <a:ext uri="{FF2B5EF4-FFF2-40B4-BE49-F238E27FC236}">
                    <a16:creationId xmlns:a16="http://schemas.microsoft.com/office/drawing/2014/main" id="{9906164C-7BC7-AB44-AA64-63F25D1A29F0}"/>
                  </a:ext>
                </a:extLst>
              </p:cNvPr>
              <p:cNvSpPr/>
              <p:nvPr/>
            </p:nvSpPr>
            <p:spPr>
              <a:xfrm>
                <a:off x="1241044" y="1163306"/>
                <a:ext cx="828000" cy="57600"/>
              </a:xfrm>
              <a:prstGeom prst="roundRect">
                <a:avLst>
                  <a:gd name="adj" fmla="val 50000"/>
                </a:avLst>
              </a:prstGeom>
              <a:solidFill>
                <a:srgbClr val="7F7F7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ore-KR" altLang="en-US"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endParaRPr>
              </a:p>
            </p:txBody>
          </p:sp>
          <p:sp>
            <p:nvSpPr>
              <p:cNvPr id="291" name="타원 290">
                <a:extLst>
                  <a:ext uri="{FF2B5EF4-FFF2-40B4-BE49-F238E27FC236}">
                    <a16:creationId xmlns:a16="http://schemas.microsoft.com/office/drawing/2014/main" id="{C3E78C85-F501-0159-DA72-AB25DB4A068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2845" y="1156106"/>
                <a:ext cx="72000" cy="72000"/>
              </a:xfrm>
              <a:prstGeom prst="ellipse">
                <a:avLst/>
              </a:prstGeom>
              <a:solidFill>
                <a:srgbClr val="7F7F7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ore-KR" altLang="en-US"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endParaRPr>
              </a:p>
            </p:txBody>
          </p:sp>
        </p:grpSp>
      </p:grpSp>
      <p:sp>
        <p:nvSpPr>
          <p:cNvPr id="508" name="직사각형 507">
            <a:extLst>
              <a:ext uri="{FF2B5EF4-FFF2-40B4-BE49-F238E27FC236}">
                <a16:creationId xmlns:a16="http://schemas.microsoft.com/office/drawing/2014/main" id="{D71B452C-8AEC-9EAF-DF64-3B2B341998AC}"/>
              </a:ext>
            </a:extLst>
          </p:cNvPr>
          <p:cNvSpPr/>
          <p:nvPr/>
        </p:nvSpPr>
        <p:spPr>
          <a:xfrm>
            <a:off x="1813141" y="5022118"/>
            <a:ext cx="2519724" cy="93533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509" name="텍스트 개체 틀 31">
            <a:extLst>
              <a:ext uri="{FF2B5EF4-FFF2-40B4-BE49-F238E27FC236}">
                <a16:creationId xmlns:a16="http://schemas.microsoft.com/office/drawing/2014/main" id="{7743F4B7-3565-C037-04DE-956E100C241B}"/>
              </a:ext>
            </a:extLst>
          </p:cNvPr>
          <p:cNvSpPr txBox="1">
            <a:spLocks/>
          </p:cNvSpPr>
          <p:nvPr/>
        </p:nvSpPr>
        <p:spPr>
          <a:xfrm>
            <a:off x="2098141" y="5088171"/>
            <a:ext cx="2146246" cy="203133"/>
          </a:xfrm>
          <a:prstGeom prst="rect">
            <a:avLst/>
          </a:prstGeom>
          <a:noFill/>
        </p:spPr>
        <p:txBody>
          <a:bodyPr vert="horz" wrap="square" lIns="0" tIns="45720" rIns="91440" bIns="45720" rtlCol="0" anchor="ctr">
            <a:sp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b="1" kern="1200" spc="-6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b="0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화면명이 길어지는 경우 최대 한줄 노출</a:t>
            </a:r>
            <a:r>
              <a:rPr lang="en-US" altLang="ko-KR" b="0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...</a:t>
            </a:r>
            <a:endParaRPr lang="ko-Kore-KR" altLang="en-US" b="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93" name="Menu">
            <a:extLst>
              <a:ext uri="{FF2B5EF4-FFF2-40B4-BE49-F238E27FC236}">
                <a16:creationId xmlns:a16="http://schemas.microsoft.com/office/drawing/2014/main" id="{680B6CF5-E5C9-52A3-9CBF-5984BB8971E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90011" y="5136315"/>
            <a:ext cx="161925" cy="111125"/>
          </a:xfrm>
          <a:custGeom>
            <a:avLst/>
            <a:gdLst>
              <a:gd name="T0" fmla="*/ 0 w 1411"/>
              <a:gd name="T1" fmla="*/ 0 h 977"/>
              <a:gd name="T2" fmla="*/ 0 w 1411"/>
              <a:gd name="T3" fmla="*/ 108 h 977"/>
              <a:gd name="T4" fmla="*/ 1411 w 1411"/>
              <a:gd name="T5" fmla="*/ 108 h 977"/>
              <a:gd name="T6" fmla="*/ 1411 w 1411"/>
              <a:gd name="T7" fmla="*/ 0 h 977"/>
              <a:gd name="T8" fmla="*/ 0 w 1411"/>
              <a:gd name="T9" fmla="*/ 0 h 977"/>
              <a:gd name="T10" fmla="*/ 0 w 1411"/>
              <a:gd name="T11" fmla="*/ 434 h 977"/>
              <a:gd name="T12" fmla="*/ 0 w 1411"/>
              <a:gd name="T13" fmla="*/ 542 h 977"/>
              <a:gd name="T14" fmla="*/ 1411 w 1411"/>
              <a:gd name="T15" fmla="*/ 542 h 977"/>
              <a:gd name="T16" fmla="*/ 1411 w 1411"/>
              <a:gd name="T17" fmla="*/ 434 h 977"/>
              <a:gd name="T18" fmla="*/ 0 w 1411"/>
              <a:gd name="T19" fmla="*/ 434 h 977"/>
              <a:gd name="T20" fmla="*/ 0 w 1411"/>
              <a:gd name="T21" fmla="*/ 868 h 977"/>
              <a:gd name="T22" fmla="*/ 0 w 1411"/>
              <a:gd name="T23" fmla="*/ 977 h 977"/>
              <a:gd name="T24" fmla="*/ 1411 w 1411"/>
              <a:gd name="T25" fmla="*/ 977 h 977"/>
              <a:gd name="T26" fmla="*/ 1411 w 1411"/>
              <a:gd name="T27" fmla="*/ 868 h 977"/>
              <a:gd name="T28" fmla="*/ 0 w 1411"/>
              <a:gd name="T29" fmla="*/ 868 h 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1" h="977">
                <a:moveTo>
                  <a:pt x="0" y="0"/>
                </a:moveTo>
                <a:lnTo>
                  <a:pt x="0" y="108"/>
                </a:lnTo>
                <a:lnTo>
                  <a:pt x="1411" y="108"/>
                </a:lnTo>
                <a:lnTo>
                  <a:pt x="1411" y="0"/>
                </a:lnTo>
                <a:lnTo>
                  <a:pt x="0" y="0"/>
                </a:lnTo>
                <a:close/>
                <a:moveTo>
                  <a:pt x="0" y="434"/>
                </a:moveTo>
                <a:lnTo>
                  <a:pt x="0" y="542"/>
                </a:lnTo>
                <a:lnTo>
                  <a:pt x="1411" y="542"/>
                </a:lnTo>
                <a:lnTo>
                  <a:pt x="1411" y="434"/>
                </a:lnTo>
                <a:lnTo>
                  <a:pt x="0" y="434"/>
                </a:lnTo>
                <a:close/>
                <a:moveTo>
                  <a:pt x="0" y="868"/>
                </a:moveTo>
                <a:lnTo>
                  <a:pt x="0" y="977"/>
                </a:lnTo>
                <a:lnTo>
                  <a:pt x="1411" y="977"/>
                </a:lnTo>
                <a:lnTo>
                  <a:pt x="1411" y="868"/>
                </a:lnTo>
                <a:lnTo>
                  <a:pt x="0" y="868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331" name="Arrow Left">
            <a:extLst>
              <a:ext uri="{FF2B5EF4-FFF2-40B4-BE49-F238E27FC236}">
                <a16:creationId xmlns:a16="http://schemas.microsoft.com/office/drawing/2014/main" id="{0EB6286E-6AE9-1C9E-C79B-3FBE273978DE}"/>
              </a:ext>
            </a:extLst>
          </p:cNvPr>
          <p:cNvSpPr>
            <a:spLocks noChangeAspect="1"/>
          </p:cNvSpPr>
          <p:nvPr/>
        </p:nvSpPr>
        <p:spPr bwMode="auto">
          <a:xfrm>
            <a:off x="1919671" y="5153778"/>
            <a:ext cx="112713" cy="79375"/>
          </a:xfrm>
          <a:custGeom>
            <a:avLst/>
            <a:gdLst>
              <a:gd name="T0" fmla="*/ 164 w 463"/>
              <a:gd name="T1" fmla="*/ 0 h 326"/>
              <a:gd name="T2" fmla="*/ 155 w 463"/>
              <a:gd name="T3" fmla="*/ 4 h 326"/>
              <a:gd name="T4" fmla="*/ 0 w 463"/>
              <a:gd name="T5" fmla="*/ 159 h 326"/>
              <a:gd name="T6" fmla="*/ 155 w 463"/>
              <a:gd name="T7" fmla="*/ 313 h 326"/>
              <a:gd name="T8" fmla="*/ 174 w 463"/>
              <a:gd name="T9" fmla="*/ 294 h 326"/>
              <a:gd name="T10" fmla="*/ 51 w 463"/>
              <a:gd name="T11" fmla="*/ 172 h 326"/>
              <a:gd name="T12" fmla="*/ 445 w 463"/>
              <a:gd name="T13" fmla="*/ 172 h 326"/>
              <a:gd name="T14" fmla="*/ 445 w 463"/>
              <a:gd name="T15" fmla="*/ 145 h 326"/>
              <a:gd name="T16" fmla="*/ 51 w 463"/>
              <a:gd name="T17" fmla="*/ 145 h 326"/>
              <a:gd name="T18" fmla="*/ 174 w 463"/>
              <a:gd name="T19" fmla="*/ 23 h 326"/>
              <a:gd name="T20" fmla="*/ 164 w 463"/>
              <a:gd name="T21" fmla="*/ 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63" h="326">
                <a:moveTo>
                  <a:pt x="164" y="0"/>
                </a:moveTo>
                <a:cubicBezTo>
                  <a:pt x="161" y="0"/>
                  <a:pt x="157" y="1"/>
                  <a:pt x="155" y="4"/>
                </a:cubicBezTo>
                <a:lnTo>
                  <a:pt x="0" y="159"/>
                </a:lnTo>
                <a:lnTo>
                  <a:pt x="155" y="313"/>
                </a:lnTo>
                <a:cubicBezTo>
                  <a:pt x="167" y="326"/>
                  <a:pt x="187" y="307"/>
                  <a:pt x="174" y="294"/>
                </a:cubicBezTo>
                <a:lnTo>
                  <a:pt x="51" y="172"/>
                </a:lnTo>
                <a:lnTo>
                  <a:pt x="445" y="172"/>
                </a:lnTo>
                <a:cubicBezTo>
                  <a:pt x="463" y="172"/>
                  <a:pt x="463" y="145"/>
                  <a:pt x="445" y="145"/>
                </a:cubicBezTo>
                <a:lnTo>
                  <a:pt x="51" y="145"/>
                </a:lnTo>
                <a:lnTo>
                  <a:pt x="174" y="23"/>
                </a:lnTo>
                <a:cubicBezTo>
                  <a:pt x="182" y="14"/>
                  <a:pt x="176" y="0"/>
                  <a:pt x="164" y="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501" name="Search">
            <a:extLst>
              <a:ext uri="{FF2B5EF4-FFF2-40B4-BE49-F238E27FC236}">
                <a16:creationId xmlns:a16="http://schemas.microsoft.com/office/drawing/2014/main" id="{3CF4BBDB-CBDB-8DE6-840A-031ED1F7682E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889269" y="5128827"/>
            <a:ext cx="139700" cy="142875"/>
          </a:xfrm>
          <a:custGeom>
            <a:avLst/>
            <a:gdLst>
              <a:gd name="T0" fmla="*/ 227 w 572"/>
              <a:gd name="T1" fmla="*/ 0 h 585"/>
              <a:gd name="T2" fmla="*/ 0 w 572"/>
              <a:gd name="T3" fmla="*/ 227 h 585"/>
              <a:gd name="T4" fmla="*/ 227 w 572"/>
              <a:gd name="T5" fmla="*/ 453 h 585"/>
              <a:gd name="T6" fmla="*/ 359 w 572"/>
              <a:gd name="T7" fmla="*/ 410 h 585"/>
              <a:gd name="T8" fmla="*/ 535 w 572"/>
              <a:gd name="T9" fmla="*/ 585 h 585"/>
              <a:gd name="T10" fmla="*/ 572 w 572"/>
              <a:gd name="T11" fmla="*/ 548 h 585"/>
              <a:gd name="T12" fmla="*/ 399 w 572"/>
              <a:gd name="T13" fmla="*/ 374 h 585"/>
              <a:gd name="T14" fmla="*/ 454 w 572"/>
              <a:gd name="T15" fmla="*/ 227 h 585"/>
              <a:gd name="T16" fmla="*/ 227 w 572"/>
              <a:gd name="T17" fmla="*/ 0 h 585"/>
              <a:gd name="T18" fmla="*/ 227 w 572"/>
              <a:gd name="T19" fmla="*/ 27 h 585"/>
              <a:gd name="T20" fmla="*/ 427 w 572"/>
              <a:gd name="T21" fmla="*/ 227 h 585"/>
              <a:gd name="T22" fmla="*/ 227 w 572"/>
              <a:gd name="T23" fmla="*/ 427 h 585"/>
              <a:gd name="T24" fmla="*/ 27 w 572"/>
              <a:gd name="T25" fmla="*/ 227 h 585"/>
              <a:gd name="T26" fmla="*/ 227 w 572"/>
              <a:gd name="T27" fmla="*/ 27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72" h="585">
                <a:moveTo>
                  <a:pt x="227" y="0"/>
                </a:moveTo>
                <a:cubicBezTo>
                  <a:pt x="102" y="0"/>
                  <a:pt x="0" y="102"/>
                  <a:pt x="0" y="227"/>
                </a:cubicBezTo>
                <a:cubicBezTo>
                  <a:pt x="0" y="352"/>
                  <a:pt x="102" y="453"/>
                  <a:pt x="227" y="453"/>
                </a:cubicBezTo>
                <a:cubicBezTo>
                  <a:pt x="276" y="453"/>
                  <a:pt x="322" y="437"/>
                  <a:pt x="359" y="410"/>
                </a:cubicBezTo>
                <a:lnTo>
                  <a:pt x="535" y="585"/>
                </a:lnTo>
                <a:lnTo>
                  <a:pt x="572" y="548"/>
                </a:lnTo>
                <a:lnTo>
                  <a:pt x="399" y="374"/>
                </a:lnTo>
                <a:cubicBezTo>
                  <a:pt x="433" y="335"/>
                  <a:pt x="454" y="283"/>
                  <a:pt x="454" y="227"/>
                </a:cubicBezTo>
                <a:cubicBezTo>
                  <a:pt x="454" y="102"/>
                  <a:pt x="352" y="0"/>
                  <a:pt x="227" y="0"/>
                </a:cubicBezTo>
                <a:close/>
                <a:moveTo>
                  <a:pt x="227" y="27"/>
                </a:moveTo>
                <a:cubicBezTo>
                  <a:pt x="338" y="27"/>
                  <a:pt x="427" y="116"/>
                  <a:pt x="427" y="227"/>
                </a:cubicBezTo>
                <a:cubicBezTo>
                  <a:pt x="427" y="337"/>
                  <a:pt x="338" y="427"/>
                  <a:pt x="227" y="427"/>
                </a:cubicBezTo>
                <a:cubicBezTo>
                  <a:pt x="116" y="427"/>
                  <a:pt x="27" y="337"/>
                  <a:pt x="27" y="227"/>
                </a:cubicBezTo>
                <a:cubicBezTo>
                  <a:pt x="27" y="116"/>
                  <a:pt x="116" y="27"/>
                  <a:pt x="227" y="27"/>
                </a:cubicBez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694" name="표 79">
            <a:extLst>
              <a:ext uri="{FF2B5EF4-FFF2-40B4-BE49-F238E27FC236}">
                <a16:creationId xmlns:a16="http://schemas.microsoft.com/office/drawing/2014/main" id="{429C6CA9-A5EF-B658-0100-9E1BD88E15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9130496"/>
              </p:ext>
            </p:extLst>
          </p:nvPr>
        </p:nvGraphicFramePr>
        <p:xfrm>
          <a:off x="5292897" y="1837737"/>
          <a:ext cx="3966773" cy="4396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6162">
                  <a:extLst>
                    <a:ext uri="{9D8B030D-6E8A-4147-A177-3AD203B41FA5}">
                      <a16:colId xmlns:a16="http://schemas.microsoft.com/office/drawing/2014/main" val="4079355450"/>
                    </a:ext>
                  </a:extLst>
                </a:gridCol>
                <a:gridCol w="3240611">
                  <a:extLst>
                    <a:ext uri="{9D8B030D-6E8A-4147-A177-3AD203B41FA5}">
                      <a16:colId xmlns:a16="http://schemas.microsoft.com/office/drawing/2014/main" val="1890472334"/>
                    </a:ext>
                  </a:extLst>
                </a:gridCol>
              </a:tblGrid>
              <a:tr h="195985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구분</a:t>
                      </a:r>
                    </a:p>
                  </a:txBody>
                  <a:tcPr marL="54000" marR="54000" marT="36000" marB="3600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kumimoji="1" lang="ko-KR" altLang="en-US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en-US" altLang="ko-KR" sz="8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UI</a:t>
                      </a:r>
                    </a:p>
                  </a:txBody>
                  <a:tcPr marL="54000" marR="54000" marT="36000" marB="3600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959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482581"/>
                  </a:ext>
                </a:extLst>
              </a:tr>
              <a:tr h="1400275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kumimoji="1" lang="en-US" altLang="ko-KR" sz="75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1depth</a:t>
                      </a:r>
                    </a:p>
                    <a:p>
                      <a:pPr marL="0" algn="ctr" defTabSz="457200" rtl="0" eaLnBrk="1" latinLnBrk="0" hangingPunct="1"/>
                      <a:r>
                        <a:rPr kumimoji="1" lang="ko-KR" altLang="en-US" sz="75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선택</a:t>
                      </a:r>
                    </a:p>
                  </a:txBody>
                  <a:tcPr marL="54000" marR="54000" marT="36000" marB="3600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endParaRPr kumimoji="1" lang="ko-KR" altLang="en-US" sz="75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4000" marR="54000" marT="36000" marB="3600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0815587"/>
                  </a:ext>
                </a:extLst>
              </a:tr>
              <a:tr h="1400275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kumimoji="1" lang="en-US" altLang="ko-KR" sz="75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2depth</a:t>
                      </a:r>
                    </a:p>
                    <a:p>
                      <a:pPr marL="0" algn="ctr" defTabSz="457200" rtl="0" eaLnBrk="1" latinLnBrk="0" hangingPunct="1"/>
                      <a:r>
                        <a:rPr kumimoji="1" lang="ko-KR" altLang="en-US" sz="75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선택</a:t>
                      </a:r>
                    </a:p>
                  </a:txBody>
                  <a:tcPr marL="54000" marR="54000" marT="36000" marB="3600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endParaRPr kumimoji="1" lang="ko-KR" altLang="en-US" sz="75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4000" marR="54000" marT="36000" marB="3600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014101"/>
                  </a:ext>
                </a:extLst>
              </a:tr>
              <a:tr h="1400275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kumimoji="1" lang="en-US" altLang="ko-KR" sz="75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3depth</a:t>
                      </a:r>
                    </a:p>
                    <a:p>
                      <a:pPr marL="0" algn="ctr" defTabSz="457200" rtl="0" eaLnBrk="1" latinLnBrk="0" hangingPunct="1"/>
                      <a:r>
                        <a:rPr kumimoji="1" lang="ko-KR" altLang="en-US" sz="75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선택</a:t>
                      </a:r>
                    </a:p>
                  </a:txBody>
                  <a:tcPr marL="54000" marR="54000" marT="36000" marB="3600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endParaRPr kumimoji="1" lang="ko-KR" altLang="en-US" sz="75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54000" marR="54000" marT="36000" marB="36000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1586789"/>
                  </a:ext>
                </a:extLst>
              </a:tr>
            </a:tbl>
          </a:graphicData>
        </a:graphic>
      </p:graphicFrame>
      <p:grpSp>
        <p:nvGrpSpPr>
          <p:cNvPr id="471" name="그룹 470">
            <a:extLst>
              <a:ext uri="{FF2B5EF4-FFF2-40B4-BE49-F238E27FC236}">
                <a16:creationId xmlns:a16="http://schemas.microsoft.com/office/drawing/2014/main" id="{7AFCA4AE-FAF6-02FE-F63C-8DB1299C0EAF}"/>
              </a:ext>
            </a:extLst>
          </p:cNvPr>
          <p:cNvGrpSpPr/>
          <p:nvPr/>
        </p:nvGrpSpPr>
        <p:grpSpPr>
          <a:xfrm>
            <a:off x="6349576" y="5226013"/>
            <a:ext cx="2520000" cy="267135"/>
            <a:chOff x="3930279" y="1268088"/>
            <a:chExt cx="2520000" cy="267135"/>
          </a:xfrm>
        </p:grpSpPr>
        <p:sp>
          <p:nvSpPr>
            <p:cNvPr id="479" name="자유형: 도형 65">
              <a:extLst>
                <a:ext uri="{FF2B5EF4-FFF2-40B4-BE49-F238E27FC236}">
                  <a16:creationId xmlns:a16="http://schemas.microsoft.com/office/drawing/2014/main" id="{1321FCA1-4A98-4747-D93E-94E2DE04FDD3}"/>
                </a:ext>
              </a:extLst>
            </p:cNvPr>
            <p:cNvSpPr/>
            <p:nvPr userDrawn="1"/>
          </p:nvSpPr>
          <p:spPr>
            <a:xfrm>
              <a:off x="3930279" y="1268088"/>
              <a:ext cx="2520000" cy="267135"/>
            </a:xfrm>
            <a:custGeom>
              <a:avLst/>
              <a:gdLst>
                <a:gd name="connsiteX0" fmla="*/ 117608 w 2520000"/>
                <a:gd name="connsiteY0" fmla="*/ 0 h 267135"/>
                <a:gd name="connsiteX1" fmla="*/ 491012 w 2520000"/>
                <a:gd name="connsiteY1" fmla="*/ 0 h 267135"/>
                <a:gd name="connsiteX2" fmla="*/ 491012 w 2520000"/>
                <a:gd name="connsiteY2" fmla="*/ 98806 h 267135"/>
                <a:gd name="connsiteX3" fmla="*/ 554785 w 2520000"/>
                <a:gd name="connsiteY3" fmla="*/ 162579 h 267135"/>
                <a:gd name="connsiteX4" fmla="*/ 1965215 w 2520000"/>
                <a:gd name="connsiteY4" fmla="*/ 162579 h 267135"/>
                <a:gd name="connsiteX5" fmla="*/ 2028988 w 2520000"/>
                <a:gd name="connsiteY5" fmla="*/ 98806 h 267135"/>
                <a:gd name="connsiteX6" fmla="*/ 2028988 w 2520000"/>
                <a:gd name="connsiteY6" fmla="*/ 0 h 267135"/>
                <a:gd name="connsiteX7" fmla="*/ 2402392 w 2520000"/>
                <a:gd name="connsiteY7" fmla="*/ 0 h 267135"/>
                <a:gd name="connsiteX8" fmla="*/ 2520000 w 2520000"/>
                <a:gd name="connsiteY8" fmla="*/ 117608 h 267135"/>
                <a:gd name="connsiteX9" fmla="*/ 2520000 w 2520000"/>
                <a:gd name="connsiteY9" fmla="*/ 267135 h 267135"/>
                <a:gd name="connsiteX10" fmla="*/ 0 w 2520000"/>
                <a:gd name="connsiteY10" fmla="*/ 267135 h 267135"/>
                <a:gd name="connsiteX11" fmla="*/ 0 w 2520000"/>
                <a:gd name="connsiteY11" fmla="*/ 117608 h 267135"/>
                <a:gd name="connsiteX12" fmla="*/ 117608 w 2520000"/>
                <a:gd name="connsiteY12" fmla="*/ 0 h 26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0000" h="267135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267135"/>
                  </a:lnTo>
                  <a:lnTo>
                    <a:pt x="0" y="267135"/>
                  </a:ln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rgbClr val="7F7F7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lvl="0" algn="ctr">
                <a:lnSpc>
                  <a:spcPct val="125000"/>
                </a:lnSpc>
              </a:pPr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pic>
          <p:nvPicPr>
            <p:cNvPr id="257" name="Picture 2">
              <a:extLst>
                <a:ext uri="{FF2B5EF4-FFF2-40B4-BE49-F238E27FC236}">
                  <a16:creationId xmlns:a16="http://schemas.microsoft.com/office/drawing/2014/main" id="{84BF5064-0335-D365-89DA-5D0CB29FBADC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3" cstate="print">
              <a:clrChange>
                <a:clrFrom>
                  <a:srgbClr val="C6C8C7"/>
                </a:clrFrom>
                <a:clrTo>
                  <a:srgbClr val="C6C8C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23" t="22211" r="12639" b="53037"/>
            <a:stretch/>
          </p:blipFill>
          <p:spPr bwMode="auto">
            <a:xfrm>
              <a:off x="5997714" y="1371247"/>
              <a:ext cx="405804" cy="984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id="{ED2906FB-ABAA-B19C-8422-5C2FFF1EAEC9}"/>
                </a:ext>
              </a:extLst>
            </p:cNvPr>
            <p:cNvSpPr txBox="1"/>
            <p:nvPr userDrawn="1"/>
          </p:nvSpPr>
          <p:spPr>
            <a:xfrm>
              <a:off x="4047787" y="1366944"/>
              <a:ext cx="279977" cy="10772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l"/>
              <a:r>
                <a:rPr lang="en-US" altLang="ko-KR" sz="700" b="1" spc="-6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12 : 30</a:t>
              </a:r>
              <a:endParaRPr lang="ko-KR" altLang="en-US" sz="700" b="1" spc="-6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grpSp>
          <p:nvGrpSpPr>
            <p:cNvPr id="269" name="그룹 268">
              <a:extLst>
                <a:ext uri="{FF2B5EF4-FFF2-40B4-BE49-F238E27FC236}">
                  <a16:creationId xmlns:a16="http://schemas.microsoft.com/office/drawing/2014/main" id="{D28E1241-48D4-5A9C-43F4-C6325CD114D6}"/>
                </a:ext>
              </a:extLst>
            </p:cNvPr>
            <p:cNvGrpSpPr/>
            <p:nvPr/>
          </p:nvGrpSpPr>
          <p:grpSpPr>
            <a:xfrm>
              <a:off x="4707180" y="1309404"/>
              <a:ext cx="966199" cy="72000"/>
              <a:chOff x="1102845" y="1156106"/>
              <a:chExt cx="966199" cy="72000"/>
            </a:xfrm>
          </p:grpSpPr>
          <p:sp>
            <p:nvSpPr>
              <p:cNvPr id="270" name="모서리가 둥근 직사각형 210">
                <a:extLst>
                  <a:ext uri="{FF2B5EF4-FFF2-40B4-BE49-F238E27FC236}">
                    <a16:creationId xmlns:a16="http://schemas.microsoft.com/office/drawing/2014/main" id="{AB318AD5-50FE-67D6-3723-BD831796B118}"/>
                  </a:ext>
                </a:extLst>
              </p:cNvPr>
              <p:cNvSpPr/>
              <p:nvPr/>
            </p:nvSpPr>
            <p:spPr>
              <a:xfrm>
                <a:off x="1241044" y="1163306"/>
                <a:ext cx="828000" cy="57600"/>
              </a:xfrm>
              <a:prstGeom prst="roundRect">
                <a:avLst>
                  <a:gd name="adj" fmla="val 50000"/>
                </a:avLst>
              </a:prstGeom>
              <a:solidFill>
                <a:srgbClr val="7F7F7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ore-KR" altLang="en-US"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endParaRPr>
              </a:p>
            </p:txBody>
          </p:sp>
          <p:sp>
            <p:nvSpPr>
              <p:cNvPr id="273" name="타원 272">
                <a:extLst>
                  <a:ext uri="{FF2B5EF4-FFF2-40B4-BE49-F238E27FC236}">
                    <a16:creationId xmlns:a16="http://schemas.microsoft.com/office/drawing/2014/main" id="{8AA6CA9F-CBEF-4219-4AC5-847AD82464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02845" y="1156106"/>
                <a:ext cx="72000" cy="72000"/>
              </a:xfrm>
              <a:prstGeom prst="ellipse">
                <a:avLst/>
              </a:prstGeom>
              <a:solidFill>
                <a:srgbClr val="7F7F7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ko-Kore-KR" altLang="en-US"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endParaRPr>
              </a:p>
            </p:txBody>
          </p:sp>
        </p:grpSp>
      </p:grpSp>
      <p:sp>
        <p:nvSpPr>
          <p:cNvPr id="472" name="직사각형 471">
            <a:extLst>
              <a:ext uri="{FF2B5EF4-FFF2-40B4-BE49-F238E27FC236}">
                <a16:creationId xmlns:a16="http://schemas.microsoft.com/office/drawing/2014/main" id="{E5D02A27-C204-F545-78EA-2C68A08A12E1}"/>
              </a:ext>
            </a:extLst>
          </p:cNvPr>
          <p:cNvSpPr/>
          <p:nvPr/>
        </p:nvSpPr>
        <p:spPr>
          <a:xfrm>
            <a:off x="6353217" y="5489650"/>
            <a:ext cx="2519724" cy="31251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478" name="텍스트 개체 틀 31">
            <a:extLst>
              <a:ext uri="{FF2B5EF4-FFF2-40B4-BE49-F238E27FC236}">
                <a16:creationId xmlns:a16="http://schemas.microsoft.com/office/drawing/2014/main" id="{A752DD6C-40EB-19B7-C84D-2B0B2E93C0A6}"/>
              </a:ext>
            </a:extLst>
          </p:cNvPr>
          <p:cNvSpPr txBox="1">
            <a:spLocks/>
          </p:cNvSpPr>
          <p:nvPr/>
        </p:nvSpPr>
        <p:spPr>
          <a:xfrm>
            <a:off x="6638218" y="5547789"/>
            <a:ext cx="1919386" cy="225511"/>
          </a:xfrm>
          <a:prstGeom prst="rect">
            <a:avLst/>
          </a:prstGeom>
          <a:noFill/>
        </p:spPr>
        <p:txBody>
          <a:bodyPr vert="horz" wrap="square" lIns="0" tIns="45720" rIns="91440" bIns="45720" rtlCol="0" anchor="ctr">
            <a:sp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b="1" kern="1200" spc="-6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kumimoji="1" lang="en-US" altLang="ko-KR" sz="800" b="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3depth</a:t>
            </a:r>
            <a:r>
              <a:rPr kumimoji="1" lang="ko-KR" altLang="en-US" sz="800" b="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메뉴 명</a:t>
            </a:r>
          </a:p>
        </p:txBody>
      </p:sp>
      <p:sp>
        <p:nvSpPr>
          <p:cNvPr id="274" name="Arrow Left">
            <a:extLst>
              <a:ext uri="{FF2B5EF4-FFF2-40B4-BE49-F238E27FC236}">
                <a16:creationId xmlns:a16="http://schemas.microsoft.com/office/drawing/2014/main" id="{79E5BE72-9F49-E91D-7F54-B3FBF888D60B}"/>
              </a:ext>
            </a:extLst>
          </p:cNvPr>
          <p:cNvSpPr>
            <a:spLocks noChangeAspect="1"/>
          </p:cNvSpPr>
          <p:nvPr/>
        </p:nvSpPr>
        <p:spPr bwMode="auto">
          <a:xfrm>
            <a:off x="6495236" y="5633967"/>
            <a:ext cx="112713" cy="79375"/>
          </a:xfrm>
          <a:custGeom>
            <a:avLst/>
            <a:gdLst>
              <a:gd name="T0" fmla="*/ 164 w 463"/>
              <a:gd name="T1" fmla="*/ 0 h 326"/>
              <a:gd name="T2" fmla="*/ 155 w 463"/>
              <a:gd name="T3" fmla="*/ 4 h 326"/>
              <a:gd name="T4" fmla="*/ 0 w 463"/>
              <a:gd name="T5" fmla="*/ 159 h 326"/>
              <a:gd name="T6" fmla="*/ 155 w 463"/>
              <a:gd name="T7" fmla="*/ 313 h 326"/>
              <a:gd name="T8" fmla="*/ 174 w 463"/>
              <a:gd name="T9" fmla="*/ 294 h 326"/>
              <a:gd name="T10" fmla="*/ 51 w 463"/>
              <a:gd name="T11" fmla="*/ 172 h 326"/>
              <a:gd name="T12" fmla="*/ 445 w 463"/>
              <a:gd name="T13" fmla="*/ 172 h 326"/>
              <a:gd name="T14" fmla="*/ 445 w 463"/>
              <a:gd name="T15" fmla="*/ 145 h 326"/>
              <a:gd name="T16" fmla="*/ 51 w 463"/>
              <a:gd name="T17" fmla="*/ 145 h 326"/>
              <a:gd name="T18" fmla="*/ 174 w 463"/>
              <a:gd name="T19" fmla="*/ 23 h 326"/>
              <a:gd name="T20" fmla="*/ 164 w 463"/>
              <a:gd name="T21" fmla="*/ 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63" h="326">
                <a:moveTo>
                  <a:pt x="164" y="0"/>
                </a:moveTo>
                <a:cubicBezTo>
                  <a:pt x="161" y="0"/>
                  <a:pt x="157" y="1"/>
                  <a:pt x="155" y="4"/>
                </a:cubicBezTo>
                <a:lnTo>
                  <a:pt x="0" y="159"/>
                </a:lnTo>
                <a:lnTo>
                  <a:pt x="155" y="313"/>
                </a:lnTo>
                <a:cubicBezTo>
                  <a:pt x="167" y="326"/>
                  <a:pt x="187" y="307"/>
                  <a:pt x="174" y="294"/>
                </a:cubicBezTo>
                <a:lnTo>
                  <a:pt x="51" y="172"/>
                </a:lnTo>
                <a:lnTo>
                  <a:pt x="445" y="172"/>
                </a:lnTo>
                <a:cubicBezTo>
                  <a:pt x="463" y="172"/>
                  <a:pt x="463" y="145"/>
                  <a:pt x="445" y="145"/>
                </a:cubicBezTo>
                <a:lnTo>
                  <a:pt x="51" y="145"/>
                </a:lnTo>
                <a:lnTo>
                  <a:pt x="174" y="23"/>
                </a:lnTo>
                <a:cubicBezTo>
                  <a:pt x="182" y="14"/>
                  <a:pt x="176" y="0"/>
                  <a:pt x="164" y="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grpSp>
        <p:nvGrpSpPr>
          <p:cNvPr id="675" name="그룹 674">
            <a:extLst>
              <a:ext uri="{FF2B5EF4-FFF2-40B4-BE49-F238E27FC236}">
                <a16:creationId xmlns:a16="http://schemas.microsoft.com/office/drawing/2014/main" id="{0D2384E3-14E2-4F79-99D0-57AF03752CFA}"/>
              </a:ext>
            </a:extLst>
          </p:cNvPr>
          <p:cNvGrpSpPr/>
          <p:nvPr/>
        </p:nvGrpSpPr>
        <p:grpSpPr>
          <a:xfrm>
            <a:off x="6356641" y="2463788"/>
            <a:ext cx="2523365" cy="576153"/>
            <a:chOff x="6356641" y="2537676"/>
            <a:chExt cx="2523365" cy="576153"/>
          </a:xfrm>
        </p:grpSpPr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4898730D-8F68-B487-8D1E-07D51C1CBD26}"/>
                </a:ext>
              </a:extLst>
            </p:cNvPr>
            <p:cNvGrpSpPr/>
            <p:nvPr/>
          </p:nvGrpSpPr>
          <p:grpSpPr>
            <a:xfrm>
              <a:off x="6356641" y="2537676"/>
              <a:ext cx="2520000" cy="267135"/>
              <a:chOff x="3930279" y="1268088"/>
              <a:chExt cx="2520000" cy="267135"/>
            </a:xfrm>
          </p:grpSpPr>
          <p:sp>
            <p:nvSpPr>
              <p:cNvPr id="28" name="자유형: 도형 65">
                <a:extLst>
                  <a:ext uri="{FF2B5EF4-FFF2-40B4-BE49-F238E27FC236}">
                    <a16:creationId xmlns:a16="http://schemas.microsoft.com/office/drawing/2014/main" id="{D8776974-03F1-5102-3311-2DD4FE8047FD}"/>
                  </a:ext>
                </a:extLst>
              </p:cNvPr>
              <p:cNvSpPr/>
              <p:nvPr userDrawn="1"/>
            </p:nvSpPr>
            <p:spPr>
              <a:xfrm>
                <a:off x="3930279" y="1268088"/>
                <a:ext cx="2520000" cy="267135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7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endParaRPr>
              </a:p>
            </p:txBody>
          </p:sp>
          <p:pic>
            <p:nvPicPr>
              <p:cNvPr id="29" name="Picture 2">
                <a:extLst>
                  <a:ext uri="{FF2B5EF4-FFF2-40B4-BE49-F238E27FC236}">
                    <a16:creationId xmlns:a16="http://schemas.microsoft.com/office/drawing/2014/main" id="{656332A3-6447-2F5B-B511-C2D849A3873F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3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5997714" y="1371247"/>
                <a:ext cx="405804" cy="984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F979E4C-3FB7-715D-E2BE-4D19FB793038}"/>
                  </a:ext>
                </a:extLst>
              </p:cNvPr>
              <p:cNvSpPr txBox="1"/>
              <p:nvPr userDrawn="1"/>
            </p:nvSpPr>
            <p:spPr>
              <a:xfrm>
                <a:off x="4047787" y="1366944"/>
                <a:ext cx="279977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lang="en-US" altLang="ko-KR" sz="700" b="1" spc="-60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rPr>
                  <a:t>12 : 30</a:t>
                </a:r>
                <a:endParaRPr lang="ko-KR" altLang="en-US" sz="700" b="1" spc="-6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endParaRPr>
              </a:p>
            </p:txBody>
          </p:sp>
          <p:grpSp>
            <p:nvGrpSpPr>
              <p:cNvPr id="672" name="그룹 671">
                <a:extLst>
                  <a:ext uri="{FF2B5EF4-FFF2-40B4-BE49-F238E27FC236}">
                    <a16:creationId xmlns:a16="http://schemas.microsoft.com/office/drawing/2014/main" id="{4BA6E024-8430-6384-E9D9-D5FE8FEEF523}"/>
                  </a:ext>
                </a:extLst>
              </p:cNvPr>
              <p:cNvGrpSpPr/>
              <p:nvPr/>
            </p:nvGrpSpPr>
            <p:grpSpPr>
              <a:xfrm>
                <a:off x="4707180" y="1309404"/>
                <a:ext cx="966199" cy="72000"/>
                <a:chOff x="1102845" y="1156106"/>
                <a:chExt cx="966199" cy="72000"/>
              </a:xfrm>
            </p:grpSpPr>
            <p:sp>
              <p:nvSpPr>
                <p:cNvPr id="673" name="모서리가 둥근 직사각형 210">
                  <a:extLst>
                    <a:ext uri="{FF2B5EF4-FFF2-40B4-BE49-F238E27FC236}">
                      <a16:creationId xmlns:a16="http://schemas.microsoft.com/office/drawing/2014/main" id="{5F156649-FD29-3B3B-4B8F-D00E70FE422F}"/>
                    </a:ext>
                  </a:extLst>
                </p:cNvPr>
                <p:cNvSpPr/>
                <p:nvPr/>
              </p:nvSpPr>
              <p:spPr>
                <a:xfrm>
                  <a:off x="1241044" y="1163306"/>
                  <a:ext cx="828000" cy="576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F7F7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ko-Kore-KR" altLang="en-US"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endParaRPr>
                </a:p>
              </p:txBody>
            </p:sp>
            <p:sp>
              <p:nvSpPr>
                <p:cNvPr id="674" name="타원 673">
                  <a:extLst>
                    <a:ext uri="{FF2B5EF4-FFF2-40B4-BE49-F238E27FC236}">
                      <a16:creationId xmlns:a16="http://schemas.microsoft.com/office/drawing/2014/main" id="{C8D6211A-DB1C-4972-E057-1729F174F3C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102845" y="1156106"/>
                  <a:ext cx="72000" cy="72000"/>
                </a:xfrm>
                <a:prstGeom prst="ellipse">
                  <a:avLst/>
                </a:prstGeom>
                <a:solidFill>
                  <a:srgbClr val="7F7F7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ko-Kore-KR" altLang="en-US"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endParaRPr>
                </a:p>
              </p:txBody>
            </p:sp>
          </p:grpSp>
        </p:grpSp>
        <p:sp>
          <p:nvSpPr>
            <p:cNvPr id="22" name="직사각형 21">
              <a:extLst>
                <a:ext uri="{FF2B5EF4-FFF2-40B4-BE49-F238E27FC236}">
                  <a16:creationId xmlns:a16="http://schemas.microsoft.com/office/drawing/2014/main" id="{3B1E31B1-5DA1-8648-62D4-848C6B516E91}"/>
                </a:ext>
              </a:extLst>
            </p:cNvPr>
            <p:cNvSpPr/>
            <p:nvPr/>
          </p:nvSpPr>
          <p:spPr>
            <a:xfrm>
              <a:off x="6360282" y="2801313"/>
              <a:ext cx="2519724" cy="312516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ore-KR" altLang="en-US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23" name="텍스트 개체 틀 31">
              <a:extLst>
                <a:ext uri="{FF2B5EF4-FFF2-40B4-BE49-F238E27FC236}">
                  <a16:creationId xmlns:a16="http://schemas.microsoft.com/office/drawing/2014/main" id="{9F7551FD-F47D-7380-F208-00F003160981}"/>
                </a:ext>
              </a:extLst>
            </p:cNvPr>
            <p:cNvSpPr txBox="1">
              <a:spLocks/>
            </p:cNvSpPr>
            <p:nvPr/>
          </p:nvSpPr>
          <p:spPr>
            <a:xfrm>
              <a:off x="6645283" y="2859452"/>
              <a:ext cx="1919386" cy="225511"/>
            </a:xfrm>
            <a:prstGeom prst="rect">
              <a:avLst/>
            </a:prstGeom>
            <a:noFill/>
          </p:spPr>
          <p:txBody>
            <a:bodyPr vert="horz" wrap="square" lIns="0" tIns="45720" rIns="91440" bIns="45720" rtlCol="0" anchor="ctr">
              <a:spAutoFit/>
            </a:bodyPr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800" b="1" kern="1200" spc="-6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kumimoji="1" lang="en-US" altLang="ko-KR" sz="800" b="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1depth </a:t>
              </a:r>
              <a:r>
                <a:rPr kumimoji="1" lang="ko-KR" altLang="en-US" sz="800" b="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메뉴 명 </a:t>
              </a:r>
            </a:p>
          </p:txBody>
        </p:sp>
        <p:sp>
          <p:nvSpPr>
            <p:cNvPr id="684" name="Arrow Left">
              <a:extLst>
                <a:ext uri="{FF2B5EF4-FFF2-40B4-BE49-F238E27FC236}">
                  <a16:creationId xmlns:a16="http://schemas.microsoft.com/office/drawing/2014/main" id="{098C7776-7713-BB21-A84A-495407DDC82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502301" y="2945630"/>
              <a:ext cx="112713" cy="79375"/>
            </a:xfrm>
            <a:custGeom>
              <a:avLst/>
              <a:gdLst>
                <a:gd name="T0" fmla="*/ 164 w 463"/>
                <a:gd name="T1" fmla="*/ 0 h 326"/>
                <a:gd name="T2" fmla="*/ 155 w 463"/>
                <a:gd name="T3" fmla="*/ 4 h 326"/>
                <a:gd name="T4" fmla="*/ 0 w 463"/>
                <a:gd name="T5" fmla="*/ 159 h 326"/>
                <a:gd name="T6" fmla="*/ 155 w 463"/>
                <a:gd name="T7" fmla="*/ 313 h 326"/>
                <a:gd name="T8" fmla="*/ 174 w 463"/>
                <a:gd name="T9" fmla="*/ 294 h 326"/>
                <a:gd name="T10" fmla="*/ 51 w 463"/>
                <a:gd name="T11" fmla="*/ 172 h 326"/>
                <a:gd name="T12" fmla="*/ 445 w 463"/>
                <a:gd name="T13" fmla="*/ 172 h 326"/>
                <a:gd name="T14" fmla="*/ 445 w 463"/>
                <a:gd name="T15" fmla="*/ 145 h 326"/>
                <a:gd name="T16" fmla="*/ 51 w 463"/>
                <a:gd name="T17" fmla="*/ 145 h 326"/>
                <a:gd name="T18" fmla="*/ 174 w 463"/>
                <a:gd name="T19" fmla="*/ 23 h 326"/>
                <a:gd name="T20" fmla="*/ 164 w 463"/>
                <a:gd name="T21" fmla="*/ 0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326">
                  <a:moveTo>
                    <a:pt x="164" y="0"/>
                  </a:moveTo>
                  <a:cubicBezTo>
                    <a:pt x="161" y="0"/>
                    <a:pt x="157" y="1"/>
                    <a:pt x="155" y="4"/>
                  </a:cubicBezTo>
                  <a:lnTo>
                    <a:pt x="0" y="159"/>
                  </a:lnTo>
                  <a:lnTo>
                    <a:pt x="155" y="313"/>
                  </a:lnTo>
                  <a:cubicBezTo>
                    <a:pt x="167" y="326"/>
                    <a:pt x="187" y="307"/>
                    <a:pt x="174" y="294"/>
                  </a:cubicBezTo>
                  <a:lnTo>
                    <a:pt x="51" y="172"/>
                  </a:lnTo>
                  <a:lnTo>
                    <a:pt x="445" y="172"/>
                  </a:lnTo>
                  <a:cubicBezTo>
                    <a:pt x="463" y="172"/>
                    <a:pt x="463" y="145"/>
                    <a:pt x="445" y="145"/>
                  </a:cubicBezTo>
                  <a:lnTo>
                    <a:pt x="51" y="145"/>
                  </a:lnTo>
                  <a:lnTo>
                    <a:pt x="174" y="23"/>
                  </a:lnTo>
                  <a:cubicBezTo>
                    <a:pt x="182" y="14"/>
                    <a:pt x="176" y="0"/>
                    <a:pt x="164" y="0"/>
                  </a:cubicBez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284" name="Menu">
              <a:extLst>
                <a:ext uri="{FF2B5EF4-FFF2-40B4-BE49-F238E27FC236}">
                  <a16:creationId xmlns:a16="http://schemas.microsoft.com/office/drawing/2014/main" id="{7519FD5F-B883-9B28-7D60-3F2DAA16A27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8664714" y="2927966"/>
              <a:ext cx="133122" cy="103188"/>
            </a:xfrm>
            <a:custGeom>
              <a:avLst/>
              <a:gdLst>
                <a:gd name="T0" fmla="*/ 0 w 667"/>
                <a:gd name="T1" fmla="*/ 0 h 426"/>
                <a:gd name="T2" fmla="*/ 0 w 667"/>
                <a:gd name="T3" fmla="*/ 26 h 426"/>
                <a:gd name="T4" fmla="*/ 667 w 667"/>
                <a:gd name="T5" fmla="*/ 26 h 426"/>
                <a:gd name="T6" fmla="*/ 667 w 667"/>
                <a:gd name="T7" fmla="*/ 0 h 426"/>
                <a:gd name="T8" fmla="*/ 0 w 667"/>
                <a:gd name="T9" fmla="*/ 0 h 426"/>
                <a:gd name="T10" fmla="*/ 0 w 667"/>
                <a:gd name="T11" fmla="*/ 200 h 426"/>
                <a:gd name="T12" fmla="*/ 0 w 667"/>
                <a:gd name="T13" fmla="*/ 226 h 426"/>
                <a:gd name="T14" fmla="*/ 667 w 667"/>
                <a:gd name="T15" fmla="*/ 226 h 426"/>
                <a:gd name="T16" fmla="*/ 667 w 667"/>
                <a:gd name="T17" fmla="*/ 200 h 426"/>
                <a:gd name="T18" fmla="*/ 0 w 667"/>
                <a:gd name="T19" fmla="*/ 200 h 426"/>
                <a:gd name="T20" fmla="*/ 0 w 667"/>
                <a:gd name="T21" fmla="*/ 400 h 426"/>
                <a:gd name="T22" fmla="*/ 0 w 667"/>
                <a:gd name="T23" fmla="*/ 426 h 426"/>
                <a:gd name="T24" fmla="*/ 667 w 667"/>
                <a:gd name="T25" fmla="*/ 426 h 426"/>
                <a:gd name="T26" fmla="*/ 667 w 667"/>
                <a:gd name="T27" fmla="*/ 400 h 426"/>
                <a:gd name="T28" fmla="*/ 0 w 667"/>
                <a:gd name="T29" fmla="*/ 40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67" h="426">
                  <a:moveTo>
                    <a:pt x="0" y="0"/>
                  </a:moveTo>
                  <a:lnTo>
                    <a:pt x="0" y="26"/>
                  </a:lnTo>
                  <a:lnTo>
                    <a:pt x="667" y="26"/>
                  </a:lnTo>
                  <a:lnTo>
                    <a:pt x="667" y="0"/>
                  </a:lnTo>
                  <a:lnTo>
                    <a:pt x="0" y="0"/>
                  </a:lnTo>
                  <a:close/>
                  <a:moveTo>
                    <a:pt x="0" y="200"/>
                  </a:moveTo>
                  <a:lnTo>
                    <a:pt x="0" y="226"/>
                  </a:lnTo>
                  <a:lnTo>
                    <a:pt x="667" y="226"/>
                  </a:lnTo>
                  <a:lnTo>
                    <a:pt x="667" y="200"/>
                  </a:lnTo>
                  <a:lnTo>
                    <a:pt x="0" y="200"/>
                  </a:lnTo>
                  <a:close/>
                  <a:moveTo>
                    <a:pt x="0" y="400"/>
                  </a:moveTo>
                  <a:lnTo>
                    <a:pt x="0" y="426"/>
                  </a:lnTo>
                  <a:lnTo>
                    <a:pt x="667" y="426"/>
                  </a:lnTo>
                  <a:lnTo>
                    <a:pt x="667" y="400"/>
                  </a:lnTo>
                  <a:lnTo>
                    <a:pt x="0" y="400"/>
                  </a:ln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676" name="그룹 675">
            <a:extLst>
              <a:ext uri="{FF2B5EF4-FFF2-40B4-BE49-F238E27FC236}">
                <a16:creationId xmlns:a16="http://schemas.microsoft.com/office/drawing/2014/main" id="{EAD69FE9-578E-6397-6071-3860D8FB938D}"/>
              </a:ext>
            </a:extLst>
          </p:cNvPr>
          <p:cNvGrpSpPr/>
          <p:nvPr/>
        </p:nvGrpSpPr>
        <p:grpSpPr>
          <a:xfrm>
            <a:off x="6357903" y="3883539"/>
            <a:ext cx="2523365" cy="576153"/>
            <a:chOff x="6357903" y="3957427"/>
            <a:chExt cx="2523365" cy="576153"/>
          </a:xfrm>
        </p:grpSpPr>
        <p:grpSp>
          <p:nvGrpSpPr>
            <p:cNvPr id="687" name="그룹 686">
              <a:extLst>
                <a:ext uri="{FF2B5EF4-FFF2-40B4-BE49-F238E27FC236}">
                  <a16:creationId xmlns:a16="http://schemas.microsoft.com/office/drawing/2014/main" id="{B192C61C-D3D7-F2E1-7292-B0D9019D08BE}"/>
                </a:ext>
              </a:extLst>
            </p:cNvPr>
            <p:cNvGrpSpPr/>
            <p:nvPr/>
          </p:nvGrpSpPr>
          <p:grpSpPr>
            <a:xfrm>
              <a:off x="6357903" y="3957427"/>
              <a:ext cx="2520000" cy="267135"/>
              <a:chOff x="3930279" y="1268088"/>
              <a:chExt cx="2520000" cy="267135"/>
            </a:xfrm>
          </p:grpSpPr>
          <p:sp>
            <p:nvSpPr>
              <p:cNvPr id="690" name="자유형: 도형 65">
                <a:extLst>
                  <a:ext uri="{FF2B5EF4-FFF2-40B4-BE49-F238E27FC236}">
                    <a16:creationId xmlns:a16="http://schemas.microsoft.com/office/drawing/2014/main" id="{54CB81FE-552B-CD93-FCB4-E7232027C46B}"/>
                  </a:ext>
                </a:extLst>
              </p:cNvPr>
              <p:cNvSpPr/>
              <p:nvPr userDrawn="1"/>
            </p:nvSpPr>
            <p:spPr>
              <a:xfrm>
                <a:off x="3930279" y="1268088"/>
                <a:ext cx="2520000" cy="267135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7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endParaRPr>
              </a:p>
            </p:txBody>
          </p:sp>
          <p:pic>
            <p:nvPicPr>
              <p:cNvPr id="691" name="Picture 2">
                <a:extLst>
                  <a:ext uri="{FF2B5EF4-FFF2-40B4-BE49-F238E27FC236}">
                    <a16:creationId xmlns:a16="http://schemas.microsoft.com/office/drawing/2014/main" id="{FA742297-117C-A46D-EE2B-9E711C42DB29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3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5997714" y="1371247"/>
                <a:ext cx="405804" cy="9849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92" name="TextBox 691">
                <a:extLst>
                  <a:ext uri="{FF2B5EF4-FFF2-40B4-BE49-F238E27FC236}">
                    <a16:creationId xmlns:a16="http://schemas.microsoft.com/office/drawing/2014/main" id="{E711FB83-3768-6172-DF35-8EBEB685B2FB}"/>
                  </a:ext>
                </a:extLst>
              </p:cNvPr>
              <p:cNvSpPr txBox="1"/>
              <p:nvPr userDrawn="1"/>
            </p:nvSpPr>
            <p:spPr>
              <a:xfrm>
                <a:off x="4047787" y="1366944"/>
                <a:ext cx="279977" cy="107722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lang="en-US" altLang="ko-KR" sz="700" b="1" spc="-60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rPr>
                  <a:t>12 : 30</a:t>
                </a:r>
                <a:endParaRPr lang="ko-KR" altLang="en-US" sz="700" b="1" spc="-6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endParaRPr>
              </a:p>
            </p:txBody>
          </p:sp>
          <p:grpSp>
            <p:nvGrpSpPr>
              <p:cNvPr id="693" name="그룹 692">
                <a:extLst>
                  <a:ext uri="{FF2B5EF4-FFF2-40B4-BE49-F238E27FC236}">
                    <a16:creationId xmlns:a16="http://schemas.microsoft.com/office/drawing/2014/main" id="{025408C9-3207-1326-9469-11F56C44DA31}"/>
                  </a:ext>
                </a:extLst>
              </p:cNvPr>
              <p:cNvGrpSpPr/>
              <p:nvPr/>
            </p:nvGrpSpPr>
            <p:grpSpPr>
              <a:xfrm>
                <a:off x="4707180" y="1309404"/>
                <a:ext cx="966199" cy="72000"/>
                <a:chOff x="1102845" y="1156106"/>
                <a:chExt cx="966199" cy="72000"/>
              </a:xfrm>
            </p:grpSpPr>
            <p:sp>
              <p:nvSpPr>
                <p:cNvPr id="695" name="모서리가 둥근 직사각형 210">
                  <a:extLst>
                    <a:ext uri="{FF2B5EF4-FFF2-40B4-BE49-F238E27FC236}">
                      <a16:creationId xmlns:a16="http://schemas.microsoft.com/office/drawing/2014/main" id="{44B44877-528D-9628-E88E-1E7EF00BFFF8}"/>
                    </a:ext>
                  </a:extLst>
                </p:cNvPr>
                <p:cNvSpPr/>
                <p:nvPr/>
              </p:nvSpPr>
              <p:spPr>
                <a:xfrm>
                  <a:off x="1241044" y="1163306"/>
                  <a:ext cx="828000" cy="5760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F7F7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ko-Kore-KR" altLang="en-US"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endParaRPr>
                </a:p>
              </p:txBody>
            </p:sp>
            <p:sp>
              <p:nvSpPr>
                <p:cNvPr id="450" name="타원 449">
                  <a:extLst>
                    <a:ext uri="{FF2B5EF4-FFF2-40B4-BE49-F238E27FC236}">
                      <a16:creationId xmlns:a16="http://schemas.microsoft.com/office/drawing/2014/main" id="{634B9D72-0D75-CA86-817E-17BE73B61A8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102845" y="1156106"/>
                  <a:ext cx="72000" cy="72000"/>
                </a:xfrm>
                <a:prstGeom prst="ellipse">
                  <a:avLst/>
                </a:prstGeom>
                <a:solidFill>
                  <a:srgbClr val="7F7F7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ko-Kore-KR" altLang="en-US"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endParaRPr>
                </a:p>
              </p:txBody>
            </p:sp>
          </p:grpSp>
        </p:grpSp>
        <p:sp>
          <p:nvSpPr>
            <p:cNvPr id="688" name="직사각형 687">
              <a:extLst>
                <a:ext uri="{FF2B5EF4-FFF2-40B4-BE49-F238E27FC236}">
                  <a16:creationId xmlns:a16="http://schemas.microsoft.com/office/drawing/2014/main" id="{4824660F-04B5-7F0C-9F2B-D4FD9153847D}"/>
                </a:ext>
              </a:extLst>
            </p:cNvPr>
            <p:cNvSpPr/>
            <p:nvPr/>
          </p:nvSpPr>
          <p:spPr>
            <a:xfrm>
              <a:off x="6361544" y="4221064"/>
              <a:ext cx="2519724" cy="312516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ore-KR" altLang="en-US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689" name="텍스트 개체 틀 31">
              <a:extLst>
                <a:ext uri="{FF2B5EF4-FFF2-40B4-BE49-F238E27FC236}">
                  <a16:creationId xmlns:a16="http://schemas.microsoft.com/office/drawing/2014/main" id="{D8ACC240-EC2F-A852-A7A9-CD2FA5C2B56F}"/>
                </a:ext>
              </a:extLst>
            </p:cNvPr>
            <p:cNvSpPr txBox="1">
              <a:spLocks/>
            </p:cNvSpPr>
            <p:nvPr/>
          </p:nvSpPr>
          <p:spPr>
            <a:xfrm>
              <a:off x="6646545" y="4279203"/>
              <a:ext cx="1919386" cy="225511"/>
            </a:xfrm>
            <a:prstGeom prst="rect">
              <a:avLst/>
            </a:prstGeom>
            <a:noFill/>
          </p:spPr>
          <p:txBody>
            <a:bodyPr vert="horz" wrap="square" lIns="0" tIns="45720" rIns="91440" bIns="45720" rtlCol="0" anchor="ctr">
              <a:spAutoFit/>
            </a:bodyPr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800" b="1" kern="1200" spc="-6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20000"/>
                </a:lnSpc>
              </a:pPr>
              <a:r>
                <a:rPr kumimoji="1" lang="en-US" altLang="ko-KR" sz="800" b="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2depth</a:t>
              </a:r>
              <a:r>
                <a:rPr kumimoji="1" lang="ko-KR" altLang="en-US" sz="800" b="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 메뉴 명</a:t>
              </a:r>
            </a:p>
          </p:txBody>
        </p:sp>
        <p:sp>
          <p:nvSpPr>
            <p:cNvPr id="451" name="Arrow Left">
              <a:extLst>
                <a:ext uri="{FF2B5EF4-FFF2-40B4-BE49-F238E27FC236}">
                  <a16:creationId xmlns:a16="http://schemas.microsoft.com/office/drawing/2014/main" id="{4FB17DEC-F0F6-9532-C844-01FFD85085C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503563" y="4365381"/>
              <a:ext cx="112713" cy="79375"/>
            </a:xfrm>
            <a:custGeom>
              <a:avLst/>
              <a:gdLst>
                <a:gd name="T0" fmla="*/ 164 w 463"/>
                <a:gd name="T1" fmla="*/ 0 h 326"/>
                <a:gd name="T2" fmla="*/ 155 w 463"/>
                <a:gd name="T3" fmla="*/ 4 h 326"/>
                <a:gd name="T4" fmla="*/ 0 w 463"/>
                <a:gd name="T5" fmla="*/ 159 h 326"/>
                <a:gd name="T6" fmla="*/ 155 w 463"/>
                <a:gd name="T7" fmla="*/ 313 h 326"/>
                <a:gd name="T8" fmla="*/ 174 w 463"/>
                <a:gd name="T9" fmla="*/ 294 h 326"/>
                <a:gd name="T10" fmla="*/ 51 w 463"/>
                <a:gd name="T11" fmla="*/ 172 h 326"/>
                <a:gd name="T12" fmla="*/ 445 w 463"/>
                <a:gd name="T13" fmla="*/ 172 h 326"/>
                <a:gd name="T14" fmla="*/ 445 w 463"/>
                <a:gd name="T15" fmla="*/ 145 h 326"/>
                <a:gd name="T16" fmla="*/ 51 w 463"/>
                <a:gd name="T17" fmla="*/ 145 h 326"/>
                <a:gd name="T18" fmla="*/ 174 w 463"/>
                <a:gd name="T19" fmla="*/ 23 h 326"/>
                <a:gd name="T20" fmla="*/ 164 w 463"/>
                <a:gd name="T21" fmla="*/ 0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326">
                  <a:moveTo>
                    <a:pt x="164" y="0"/>
                  </a:moveTo>
                  <a:cubicBezTo>
                    <a:pt x="161" y="0"/>
                    <a:pt x="157" y="1"/>
                    <a:pt x="155" y="4"/>
                  </a:cubicBezTo>
                  <a:lnTo>
                    <a:pt x="0" y="159"/>
                  </a:lnTo>
                  <a:lnTo>
                    <a:pt x="155" y="313"/>
                  </a:lnTo>
                  <a:cubicBezTo>
                    <a:pt x="167" y="326"/>
                    <a:pt x="187" y="307"/>
                    <a:pt x="174" y="294"/>
                  </a:cubicBezTo>
                  <a:lnTo>
                    <a:pt x="51" y="172"/>
                  </a:lnTo>
                  <a:lnTo>
                    <a:pt x="445" y="172"/>
                  </a:lnTo>
                  <a:cubicBezTo>
                    <a:pt x="463" y="172"/>
                    <a:pt x="463" y="145"/>
                    <a:pt x="445" y="145"/>
                  </a:cubicBezTo>
                  <a:lnTo>
                    <a:pt x="51" y="145"/>
                  </a:lnTo>
                  <a:lnTo>
                    <a:pt x="174" y="23"/>
                  </a:lnTo>
                  <a:cubicBezTo>
                    <a:pt x="182" y="14"/>
                    <a:pt x="176" y="0"/>
                    <a:pt x="164" y="0"/>
                  </a:cubicBez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712" name="Menu">
              <a:extLst>
                <a:ext uri="{FF2B5EF4-FFF2-40B4-BE49-F238E27FC236}">
                  <a16:creationId xmlns:a16="http://schemas.microsoft.com/office/drawing/2014/main" id="{E6120BEF-71B1-A559-7281-F1FE0C212149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8639188" y="4332416"/>
              <a:ext cx="133122" cy="103188"/>
            </a:xfrm>
            <a:custGeom>
              <a:avLst/>
              <a:gdLst>
                <a:gd name="T0" fmla="*/ 0 w 667"/>
                <a:gd name="T1" fmla="*/ 0 h 426"/>
                <a:gd name="T2" fmla="*/ 0 w 667"/>
                <a:gd name="T3" fmla="*/ 26 h 426"/>
                <a:gd name="T4" fmla="*/ 667 w 667"/>
                <a:gd name="T5" fmla="*/ 26 h 426"/>
                <a:gd name="T6" fmla="*/ 667 w 667"/>
                <a:gd name="T7" fmla="*/ 0 h 426"/>
                <a:gd name="T8" fmla="*/ 0 w 667"/>
                <a:gd name="T9" fmla="*/ 0 h 426"/>
                <a:gd name="T10" fmla="*/ 0 w 667"/>
                <a:gd name="T11" fmla="*/ 200 h 426"/>
                <a:gd name="T12" fmla="*/ 0 w 667"/>
                <a:gd name="T13" fmla="*/ 226 h 426"/>
                <a:gd name="T14" fmla="*/ 667 w 667"/>
                <a:gd name="T15" fmla="*/ 226 h 426"/>
                <a:gd name="T16" fmla="*/ 667 w 667"/>
                <a:gd name="T17" fmla="*/ 200 h 426"/>
                <a:gd name="T18" fmla="*/ 0 w 667"/>
                <a:gd name="T19" fmla="*/ 200 h 426"/>
                <a:gd name="T20" fmla="*/ 0 w 667"/>
                <a:gd name="T21" fmla="*/ 400 h 426"/>
                <a:gd name="T22" fmla="*/ 0 w 667"/>
                <a:gd name="T23" fmla="*/ 426 h 426"/>
                <a:gd name="T24" fmla="*/ 667 w 667"/>
                <a:gd name="T25" fmla="*/ 426 h 426"/>
                <a:gd name="T26" fmla="*/ 667 w 667"/>
                <a:gd name="T27" fmla="*/ 400 h 426"/>
                <a:gd name="T28" fmla="*/ 0 w 667"/>
                <a:gd name="T29" fmla="*/ 40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67" h="426">
                  <a:moveTo>
                    <a:pt x="0" y="0"/>
                  </a:moveTo>
                  <a:lnTo>
                    <a:pt x="0" y="26"/>
                  </a:lnTo>
                  <a:lnTo>
                    <a:pt x="667" y="26"/>
                  </a:lnTo>
                  <a:lnTo>
                    <a:pt x="667" y="0"/>
                  </a:lnTo>
                  <a:lnTo>
                    <a:pt x="0" y="0"/>
                  </a:lnTo>
                  <a:close/>
                  <a:moveTo>
                    <a:pt x="0" y="200"/>
                  </a:moveTo>
                  <a:lnTo>
                    <a:pt x="0" y="226"/>
                  </a:lnTo>
                  <a:lnTo>
                    <a:pt x="667" y="226"/>
                  </a:lnTo>
                  <a:lnTo>
                    <a:pt x="667" y="200"/>
                  </a:lnTo>
                  <a:lnTo>
                    <a:pt x="0" y="200"/>
                  </a:lnTo>
                  <a:close/>
                  <a:moveTo>
                    <a:pt x="0" y="400"/>
                  </a:moveTo>
                  <a:lnTo>
                    <a:pt x="0" y="426"/>
                  </a:lnTo>
                  <a:lnTo>
                    <a:pt x="667" y="426"/>
                  </a:lnTo>
                  <a:lnTo>
                    <a:pt x="667" y="400"/>
                  </a:lnTo>
                  <a:lnTo>
                    <a:pt x="0" y="400"/>
                  </a:ln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sp>
        <p:nvSpPr>
          <p:cNvPr id="715" name="Menu">
            <a:extLst>
              <a:ext uri="{FF2B5EF4-FFF2-40B4-BE49-F238E27FC236}">
                <a16:creationId xmlns:a16="http://schemas.microsoft.com/office/drawing/2014/main" id="{DB3461FC-FFFA-1928-7FC4-7DD394743DE1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648738" y="5601594"/>
            <a:ext cx="133122" cy="103188"/>
          </a:xfrm>
          <a:custGeom>
            <a:avLst/>
            <a:gdLst>
              <a:gd name="T0" fmla="*/ 0 w 667"/>
              <a:gd name="T1" fmla="*/ 0 h 426"/>
              <a:gd name="T2" fmla="*/ 0 w 667"/>
              <a:gd name="T3" fmla="*/ 26 h 426"/>
              <a:gd name="T4" fmla="*/ 667 w 667"/>
              <a:gd name="T5" fmla="*/ 26 h 426"/>
              <a:gd name="T6" fmla="*/ 667 w 667"/>
              <a:gd name="T7" fmla="*/ 0 h 426"/>
              <a:gd name="T8" fmla="*/ 0 w 667"/>
              <a:gd name="T9" fmla="*/ 0 h 426"/>
              <a:gd name="T10" fmla="*/ 0 w 667"/>
              <a:gd name="T11" fmla="*/ 200 h 426"/>
              <a:gd name="T12" fmla="*/ 0 w 667"/>
              <a:gd name="T13" fmla="*/ 226 h 426"/>
              <a:gd name="T14" fmla="*/ 667 w 667"/>
              <a:gd name="T15" fmla="*/ 226 h 426"/>
              <a:gd name="T16" fmla="*/ 667 w 667"/>
              <a:gd name="T17" fmla="*/ 200 h 426"/>
              <a:gd name="T18" fmla="*/ 0 w 667"/>
              <a:gd name="T19" fmla="*/ 200 h 426"/>
              <a:gd name="T20" fmla="*/ 0 w 667"/>
              <a:gd name="T21" fmla="*/ 400 h 426"/>
              <a:gd name="T22" fmla="*/ 0 w 667"/>
              <a:gd name="T23" fmla="*/ 426 h 426"/>
              <a:gd name="T24" fmla="*/ 667 w 667"/>
              <a:gd name="T25" fmla="*/ 426 h 426"/>
              <a:gd name="T26" fmla="*/ 667 w 667"/>
              <a:gd name="T27" fmla="*/ 400 h 426"/>
              <a:gd name="T28" fmla="*/ 0 w 667"/>
              <a:gd name="T29" fmla="*/ 400 h 4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67" h="426">
                <a:moveTo>
                  <a:pt x="0" y="0"/>
                </a:moveTo>
                <a:lnTo>
                  <a:pt x="0" y="26"/>
                </a:lnTo>
                <a:lnTo>
                  <a:pt x="667" y="26"/>
                </a:lnTo>
                <a:lnTo>
                  <a:pt x="667" y="0"/>
                </a:lnTo>
                <a:lnTo>
                  <a:pt x="0" y="0"/>
                </a:lnTo>
                <a:close/>
                <a:moveTo>
                  <a:pt x="0" y="200"/>
                </a:moveTo>
                <a:lnTo>
                  <a:pt x="0" y="226"/>
                </a:lnTo>
                <a:lnTo>
                  <a:pt x="667" y="226"/>
                </a:lnTo>
                <a:lnTo>
                  <a:pt x="667" y="200"/>
                </a:lnTo>
                <a:lnTo>
                  <a:pt x="0" y="200"/>
                </a:lnTo>
                <a:close/>
                <a:moveTo>
                  <a:pt x="0" y="400"/>
                </a:moveTo>
                <a:lnTo>
                  <a:pt x="0" y="426"/>
                </a:lnTo>
                <a:lnTo>
                  <a:pt x="667" y="426"/>
                </a:lnTo>
                <a:lnTo>
                  <a:pt x="667" y="400"/>
                </a:lnTo>
                <a:lnTo>
                  <a:pt x="0" y="400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729" name="TextBox 728">
            <a:extLst>
              <a:ext uri="{FF2B5EF4-FFF2-40B4-BE49-F238E27FC236}">
                <a16:creationId xmlns:a16="http://schemas.microsoft.com/office/drawing/2014/main" id="{44F23B7F-DC1D-FA7C-2C75-D86163E87C9A}"/>
              </a:ext>
            </a:extLst>
          </p:cNvPr>
          <p:cNvSpPr txBox="1"/>
          <p:nvPr/>
        </p:nvSpPr>
        <p:spPr>
          <a:xfrm>
            <a:off x="5282212" y="1599039"/>
            <a:ext cx="3986074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Depth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별 메뉴 내비게이션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32" name="TextBox 731">
            <a:extLst>
              <a:ext uri="{FF2B5EF4-FFF2-40B4-BE49-F238E27FC236}">
                <a16:creationId xmlns:a16="http://schemas.microsoft.com/office/drawing/2014/main" id="{402F8EC2-9AC1-9474-66D4-1DCF3CE619A6}"/>
              </a:ext>
            </a:extLst>
          </p:cNvPr>
          <p:cNvSpPr txBox="1"/>
          <p:nvPr/>
        </p:nvSpPr>
        <p:spPr>
          <a:xfrm>
            <a:off x="601201" y="1590161"/>
            <a:ext cx="4292519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유형별 메뉴 내비게이션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83" name="TextBox 482">
            <a:extLst>
              <a:ext uri="{FF2B5EF4-FFF2-40B4-BE49-F238E27FC236}">
                <a16:creationId xmlns:a16="http://schemas.microsoft.com/office/drawing/2014/main" id="{0746D6C1-8DFD-6892-5873-FCE5EEC3DBF5}"/>
              </a:ext>
            </a:extLst>
          </p:cNvPr>
          <p:cNvSpPr txBox="1"/>
          <p:nvPr/>
        </p:nvSpPr>
        <p:spPr>
          <a:xfrm>
            <a:off x="1806366" y="5990227"/>
            <a:ext cx="2555489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kumimoji="1" lang="ko-KR" altLang="en-US" sz="800" b="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화면명이 길어지는 경우</a:t>
            </a:r>
            <a:r>
              <a:rPr kumimoji="1" lang="en-US" altLang="ko-KR" sz="800" b="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, </a:t>
            </a:r>
            <a:r>
              <a:rPr kumimoji="1" lang="ko-KR" altLang="en-US" sz="800" b="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최대 한줄 노출 후 말줄임</a:t>
            </a:r>
            <a:endParaRPr kumimoji="1" lang="ko-KR" altLang="en-US" sz="800" b="0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77" name="직사각형 676">
            <a:extLst>
              <a:ext uri="{FF2B5EF4-FFF2-40B4-BE49-F238E27FC236}">
                <a16:creationId xmlns:a16="http://schemas.microsoft.com/office/drawing/2014/main" id="{025B6730-E66A-4D1C-AF8E-3E9895B0CEF7}"/>
              </a:ext>
            </a:extLst>
          </p:cNvPr>
          <p:cNvSpPr/>
          <p:nvPr/>
        </p:nvSpPr>
        <p:spPr>
          <a:xfrm>
            <a:off x="1809776" y="5339362"/>
            <a:ext cx="2519724" cy="306364"/>
          </a:xfrm>
          <a:prstGeom prst="rect">
            <a:avLst/>
          </a:prstGeom>
          <a:solidFill>
            <a:schemeClr val="bg2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cxnSp>
        <p:nvCxnSpPr>
          <p:cNvPr id="678" name="직선 연결선 677">
            <a:extLst>
              <a:ext uri="{FF2B5EF4-FFF2-40B4-BE49-F238E27FC236}">
                <a16:creationId xmlns:a16="http://schemas.microsoft.com/office/drawing/2014/main" id="{CE2168DF-C5AF-74F6-143A-5D9A2EA63333}"/>
              </a:ext>
            </a:extLst>
          </p:cNvPr>
          <p:cNvCxnSpPr>
            <a:cxnSpLocks/>
          </p:cNvCxnSpPr>
          <p:nvPr/>
        </p:nvCxnSpPr>
        <p:spPr bwMode="auto">
          <a:xfrm>
            <a:off x="1909217" y="5340210"/>
            <a:ext cx="2309708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679" name="그룹 678">
            <a:extLst>
              <a:ext uri="{FF2B5EF4-FFF2-40B4-BE49-F238E27FC236}">
                <a16:creationId xmlns:a16="http://schemas.microsoft.com/office/drawing/2014/main" id="{01964F37-7789-CFD3-95BA-F041B81E7353}"/>
              </a:ext>
            </a:extLst>
          </p:cNvPr>
          <p:cNvGrpSpPr/>
          <p:nvPr/>
        </p:nvGrpSpPr>
        <p:grpSpPr>
          <a:xfrm>
            <a:off x="1921191" y="5385748"/>
            <a:ext cx="209024" cy="204186"/>
            <a:chOff x="3864766" y="362522"/>
            <a:chExt cx="209024" cy="204186"/>
          </a:xfrm>
        </p:grpSpPr>
        <p:sp>
          <p:nvSpPr>
            <p:cNvPr id="680" name="직사각형 679">
              <a:extLst>
                <a:ext uri="{FF2B5EF4-FFF2-40B4-BE49-F238E27FC236}">
                  <a16:creationId xmlns:a16="http://schemas.microsoft.com/office/drawing/2014/main" id="{4571D5D7-68C9-D663-5382-20D25CD171FB}"/>
                </a:ext>
              </a:extLst>
            </p:cNvPr>
            <p:cNvSpPr/>
            <p:nvPr/>
          </p:nvSpPr>
          <p:spPr>
            <a:xfrm>
              <a:off x="3864766" y="362522"/>
              <a:ext cx="209024" cy="204186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681" name="직선 연결선 680">
              <a:extLst>
                <a:ext uri="{FF2B5EF4-FFF2-40B4-BE49-F238E27FC236}">
                  <a16:creationId xmlns:a16="http://schemas.microsoft.com/office/drawing/2014/main" id="{A7BD49F7-E66D-7DBF-D6A6-90875CB7780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99725" y="435532"/>
              <a:ext cx="138861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82" name="직선 연결선 681">
              <a:extLst>
                <a:ext uri="{FF2B5EF4-FFF2-40B4-BE49-F238E27FC236}">
                  <a16:creationId xmlns:a16="http://schemas.microsoft.com/office/drawing/2014/main" id="{B160640E-E7F5-2364-E0EB-8D58775A6A1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899725" y="493935"/>
              <a:ext cx="138861" cy="0"/>
            </a:xfrm>
            <a:prstGeom prst="line">
              <a:avLst/>
            </a:prstGeom>
            <a:solidFill>
              <a:schemeClr val="accent1"/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83" name="타원 682">
              <a:extLst>
                <a:ext uri="{FF2B5EF4-FFF2-40B4-BE49-F238E27FC236}">
                  <a16:creationId xmlns:a16="http://schemas.microsoft.com/office/drawing/2014/main" id="{FE44C387-815A-89A5-F39F-837F78A6954C}"/>
                </a:ext>
              </a:extLst>
            </p:cNvPr>
            <p:cNvSpPr/>
            <p:nvPr/>
          </p:nvSpPr>
          <p:spPr>
            <a:xfrm>
              <a:off x="3920598" y="410492"/>
              <a:ext cx="48675" cy="5215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685" name="타원 684">
              <a:extLst>
                <a:ext uri="{FF2B5EF4-FFF2-40B4-BE49-F238E27FC236}">
                  <a16:creationId xmlns:a16="http://schemas.microsoft.com/office/drawing/2014/main" id="{D89A6CF0-1D58-2599-7E18-F7DF6DCBE13E}"/>
                </a:ext>
              </a:extLst>
            </p:cNvPr>
            <p:cNvSpPr/>
            <p:nvPr/>
          </p:nvSpPr>
          <p:spPr>
            <a:xfrm>
              <a:off x="3967600" y="467103"/>
              <a:ext cx="48675" cy="52152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</p:grpSp>
      <p:sp>
        <p:nvSpPr>
          <p:cNvPr id="686" name="직사각형 685">
            <a:extLst>
              <a:ext uri="{FF2B5EF4-FFF2-40B4-BE49-F238E27FC236}">
                <a16:creationId xmlns:a16="http://schemas.microsoft.com/office/drawing/2014/main" id="{A2E65F2A-633D-ECFF-24B8-12CCDFEEF576}"/>
              </a:ext>
            </a:extLst>
          </p:cNvPr>
          <p:cNvSpPr/>
          <p:nvPr/>
        </p:nvSpPr>
        <p:spPr>
          <a:xfrm>
            <a:off x="2173373" y="5385748"/>
            <a:ext cx="2045552" cy="20418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96" name="Search">
            <a:extLst>
              <a:ext uri="{FF2B5EF4-FFF2-40B4-BE49-F238E27FC236}">
                <a16:creationId xmlns:a16="http://schemas.microsoft.com/office/drawing/2014/main" id="{BCD4FB33-A463-2BB3-C1D0-BAEF670C192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054959" y="5421110"/>
            <a:ext cx="139700" cy="142875"/>
          </a:xfrm>
          <a:custGeom>
            <a:avLst/>
            <a:gdLst>
              <a:gd name="T0" fmla="*/ 227 w 572"/>
              <a:gd name="T1" fmla="*/ 0 h 585"/>
              <a:gd name="T2" fmla="*/ 0 w 572"/>
              <a:gd name="T3" fmla="*/ 227 h 585"/>
              <a:gd name="T4" fmla="*/ 227 w 572"/>
              <a:gd name="T5" fmla="*/ 453 h 585"/>
              <a:gd name="T6" fmla="*/ 359 w 572"/>
              <a:gd name="T7" fmla="*/ 410 h 585"/>
              <a:gd name="T8" fmla="*/ 535 w 572"/>
              <a:gd name="T9" fmla="*/ 585 h 585"/>
              <a:gd name="T10" fmla="*/ 572 w 572"/>
              <a:gd name="T11" fmla="*/ 548 h 585"/>
              <a:gd name="T12" fmla="*/ 399 w 572"/>
              <a:gd name="T13" fmla="*/ 374 h 585"/>
              <a:gd name="T14" fmla="*/ 454 w 572"/>
              <a:gd name="T15" fmla="*/ 227 h 585"/>
              <a:gd name="T16" fmla="*/ 227 w 572"/>
              <a:gd name="T17" fmla="*/ 0 h 585"/>
              <a:gd name="T18" fmla="*/ 227 w 572"/>
              <a:gd name="T19" fmla="*/ 27 h 585"/>
              <a:gd name="T20" fmla="*/ 427 w 572"/>
              <a:gd name="T21" fmla="*/ 227 h 585"/>
              <a:gd name="T22" fmla="*/ 227 w 572"/>
              <a:gd name="T23" fmla="*/ 427 h 585"/>
              <a:gd name="T24" fmla="*/ 27 w 572"/>
              <a:gd name="T25" fmla="*/ 227 h 585"/>
              <a:gd name="T26" fmla="*/ 227 w 572"/>
              <a:gd name="T27" fmla="*/ 27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72" h="585">
                <a:moveTo>
                  <a:pt x="227" y="0"/>
                </a:moveTo>
                <a:cubicBezTo>
                  <a:pt x="102" y="0"/>
                  <a:pt x="0" y="102"/>
                  <a:pt x="0" y="227"/>
                </a:cubicBezTo>
                <a:cubicBezTo>
                  <a:pt x="0" y="352"/>
                  <a:pt x="102" y="453"/>
                  <a:pt x="227" y="453"/>
                </a:cubicBezTo>
                <a:cubicBezTo>
                  <a:pt x="276" y="453"/>
                  <a:pt x="322" y="437"/>
                  <a:pt x="359" y="410"/>
                </a:cubicBezTo>
                <a:lnTo>
                  <a:pt x="535" y="585"/>
                </a:lnTo>
                <a:lnTo>
                  <a:pt x="572" y="548"/>
                </a:lnTo>
                <a:lnTo>
                  <a:pt x="399" y="374"/>
                </a:lnTo>
                <a:cubicBezTo>
                  <a:pt x="433" y="335"/>
                  <a:pt x="454" y="283"/>
                  <a:pt x="454" y="227"/>
                </a:cubicBezTo>
                <a:cubicBezTo>
                  <a:pt x="454" y="102"/>
                  <a:pt x="352" y="0"/>
                  <a:pt x="227" y="0"/>
                </a:cubicBezTo>
                <a:close/>
                <a:moveTo>
                  <a:pt x="227" y="27"/>
                </a:moveTo>
                <a:cubicBezTo>
                  <a:pt x="338" y="27"/>
                  <a:pt x="427" y="116"/>
                  <a:pt x="427" y="227"/>
                </a:cubicBezTo>
                <a:cubicBezTo>
                  <a:pt x="427" y="337"/>
                  <a:pt x="338" y="427"/>
                  <a:pt x="227" y="427"/>
                </a:cubicBezTo>
                <a:cubicBezTo>
                  <a:pt x="116" y="427"/>
                  <a:pt x="27" y="337"/>
                  <a:pt x="27" y="227"/>
                </a:cubicBezTo>
                <a:cubicBezTo>
                  <a:pt x="27" y="116"/>
                  <a:pt x="116" y="27"/>
                  <a:pt x="227" y="27"/>
                </a:cubicBez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97" name="모서리가 둥근 직사각형 17">
            <a:extLst>
              <a:ext uri="{FF2B5EF4-FFF2-40B4-BE49-F238E27FC236}">
                <a16:creationId xmlns:a16="http://schemas.microsoft.com/office/drawing/2014/main" id="{297BC351-40FC-7B34-254D-52248EB8E6C8}"/>
              </a:ext>
            </a:extLst>
          </p:cNvPr>
          <p:cNvSpPr/>
          <p:nvPr/>
        </p:nvSpPr>
        <p:spPr>
          <a:xfrm>
            <a:off x="3161959" y="5689590"/>
            <a:ext cx="1065194" cy="211016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↓           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Sorting           </a:t>
            </a: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∨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88795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7CE78265-631F-CB65-39C2-803E469EC87A}"/>
              </a:ext>
            </a:extLst>
          </p:cNvPr>
          <p:cNvGrpSpPr/>
          <p:nvPr/>
        </p:nvGrpSpPr>
        <p:grpSpPr>
          <a:xfrm>
            <a:off x="6638565" y="1638439"/>
            <a:ext cx="2416501" cy="4582553"/>
            <a:chOff x="6638565" y="1638439"/>
            <a:chExt cx="2416501" cy="4582553"/>
          </a:xfrm>
        </p:grpSpPr>
        <p:sp>
          <p:nvSpPr>
            <p:cNvPr id="640" name="자유형: 도형 639">
              <a:extLst>
                <a:ext uri="{FF2B5EF4-FFF2-40B4-BE49-F238E27FC236}">
                  <a16:creationId xmlns:a16="http://schemas.microsoft.com/office/drawing/2014/main" id="{454BCC87-488A-9C03-9E14-6312BE1F7D89}"/>
                </a:ext>
              </a:extLst>
            </p:cNvPr>
            <p:cNvSpPr/>
            <p:nvPr/>
          </p:nvSpPr>
          <p:spPr>
            <a:xfrm>
              <a:off x="6646185" y="1664533"/>
              <a:ext cx="2297400" cy="4534694"/>
            </a:xfrm>
            <a:custGeom>
              <a:avLst/>
              <a:gdLst>
                <a:gd name="connsiteX0" fmla="*/ 117608 w 2520000"/>
                <a:gd name="connsiteY0" fmla="*/ 0 h 5186053"/>
                <a:gd name="connsiteX1" fmla="*/ 491012 w 2520000"/>
                <a:gd name="connsiteY1" fmla="*/ 0 h 5186053"/>
                <a:gd name="connsiteX2" fmla="*/ 491012 w 2520000"/>
                <a:gd name="connsiteY2" fmla="*/ 98806 h 5186053"/>
                <a:gd name="connsiteX3" fmla="*/ 554785 w 2520000"/>
                <a:gd name="connsiteY3" fmla="*/ 162579 h 5186053"/>
                <a:gd name="connsiteX4" fmla="*/ 1965215 w 2520000"/>
                <a:gd name="connsiteY4" fmla="*/ 162579 h 5186053"/>
                <a:gd name="connsiteX5" fmla="*/ 2028988 w 2520000"/>
                <a:gd name="connsiteY5" fmla="*/ 98806 h 5186053"/>
                <a:gd name="connsiteX6" fmla="*/ 2028988 w 2520000"/>
                <a:gd name="connsiteY6" fmla="*/ 0 h 5186053"/>
                <a:gd name="connsiteX7" fmla="*/ 2402392 w 2520000"/>
                <a:gd name="connsiteY7" fmla="*/ 0 h 5186053"/>
                <a:gd name="connsiteX8" fmla="*/ 2520000 w 2520000"/>
                <a:gd name="connsiteY8" fmla="*/ 117608 h 5186053"/>
                <a:gd name="connsiteX9" fmla="*/ 2520000 w 2520000"/>
                <a:gd name="connsiteY9" fmla="*/ 5068445 h 5186053"/>
                <a:gd name="connsiteX10" fmla="*/ 2402392 w 2520000"/>
                <a:gd name="connsiteY10" fmla="*/ 5186053 h 5186053"/>
                <a:gd name="connsiteX11" fmla="*/ 117608 w 2520000"/>
                <a:gd name="connsiteY11" fmla="*/ 5186053 h 5186053"/>
                <a:gd name="connsiteX12" fmla="*/ 0 w 2520000"/>
                <a:gd name="connsiteY12" fmla="*/ 5068445 h 5186053"/>
                <a:gd name="connsiteX13" fmla="*/ 0 w 2520000"/>
                <a:gd name="connsiteY13" fmla="*/ 117608 h 5186053"/>
                <a:gd name="connsiteX14" fmla="*/ 117608 w 2520000"/>
                <a:gd name="connsiteY14" fmla="*/ 0 h 518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0000" h="5186053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5068445"/>
                  </a:lnTo>
                  <a:cubicBezTo>
                    <a:pt x="2520000" y="5133398"/>
                    <a:pt x="2467345" y="5186053"/>
                    <a:pt x="2402392" y="5186053"/>
                  </a:cubicBezTo>
                  <a:lnTo>
                    <a:pt x="117608" y="5186053"/>
                  </a:lnTo>
                  <a:cubicBezTo>
                    <a:pt x="52655" y="5186053"/>
                    <a:pt x="0" y="5133398"/>
                    <a:pt x="0" y="5068445"/>
                  </a:cubicBez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noFill/>
            </a:ln>
            <a:effectLst>
              <a:outerShdw blurRad="139700" dist="38100" dir="2400000" algn="tl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lvl="0" algn="ctr"/>
              <a:endParaRPr lang="ko-KR" altLang="en-US" sz="700" spc="-6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641" name="그룹 640">
              <a:extLst>
                <a:ext uri="{FF2B5EF4-FFF2-40B4-BE49-F238E27FC236}">
                  <a16:creationId xmlns:a16="http://schemas.microsoft.com/office/drawing/2014/main" id="{A467315B-0B89-AF59-CDE7-830B26E09D25}"/>
                </a:ext>
              </a:extLst>
            </p:cNvPr>
            <p:cNvGrpSpPr/>
            <p:nvPr/>
          </p:nvGrpSpPr>
          <p:grpSpPr>
            <a:xfrm>
              <a:off x="6638565" y="1638439"/>
              <a:ext cx="2297400" cy="4565771"/>
              <a:chOff x="227014" y="829805"/>
              <a:chExt cx="2646000" cy="5560820"/>
            </a:xfrm>
          </p:grpSpPr>
          <p:sp>
            <p:nvSpPr>
              <p:cNvPr id="642" name="자유형: 도형 641">
                <a:extLst>
                  <a:ext uri="{FF2B5EF4-FFF2-40B4-BE49-F238E27FC236}">
                    <a16:creationId xmlns:a16="http://schemas.microsoft.com/office/drawing/2014/main" id="{1F9749A2-4299-3B58-A89B-FE1AF8A6C3F0}"/>
                  </a:ext>
                </a:extLst>
              </p:cNvPr>
              <p:cNvSpPr/>
              <p:nvPr/>
            </p:nvSpPr>
            <p:spPr>
              <a:xfrm>
                <a:off x="227014" y="1101545"/>
                <a:ext cx="2646000" cy="5289080"/>
              </a:xfrm>
              <a:custGeom>
                <a:avLst/>
                <a:gdLst>
                  <a:gd name="connsiteX0" fmla="*/ 0 w 2646000"/>
                  <a:gd name="connsiteY0" fmla="*/ 0 h 5761841"/>
                  <a:gd name="connsiteX1" fmla="*/ 2646000 w 2646000"/>
                  <a:gd name="connsiteY1" fmla="*/ 0 h 5761841"/>
                  <a:gd name="connsiteX2" fmla="*/ 2646000 w 2646000"/>
                  <a:gd name="connsiteY2" fmla="*/ 5496715 h 5761841"/>
                  <a:gd name="connsiteX3" fmla="*/ 2646000 w 2646000"/>
                  <a:gd name="connsiteY3" fmla="*/ 5602809 h 5761841"/>
                  <a:gd name="connsiteX4" fmla="*/ 2646000 w 2646000"/>
                  <a:gd name="connsiteY4" fmla="*/ 5656664 h 5761841"/>
                  <a:gd name="connsiteX5" fmla="*/ 2570579 w 2646000"/>
                  <a:gd name="connsiteY5" fmla="*/ 5753576 h 5761841"/>
                  <a:gd name="connsiteX6" fmla="*/ 2522517 w 2646000"/>
                  <a:gd name="connsiteY6" fmla="*/ 5761841 h 5761841"/>
                  <a:gd name="connsiteX7" fmla="*/ 123484 w 2646000"/>
                  <a:gd name="connsiteY7" fmla="*/ 5761841 h 5761841"/>
                  <a:gd name="connsiteX8" fmla="*/ 75422 w 2646000"/>
                  <a:gd name="connsiteY8" fmla="*/ 5753576 h 5761841"/>
                  <a:gd name="connsiteX9" fmla="*/ 0 w 2646000"/>
                  <a:gd name="connsiteY9" fmla="*/ 5656664 h 5761841"/>
                  <a:gd name="connsiteX10" fmla="*/ 0 w 2646000"/>
                  <a:gd name="connsiteY10" fmla="*/ 5602809 h 5761841"/>
                  <a:gd name="connsiteX11" fmla="*/ 0 w 2646000"/>
                  <a:gd name="connsiteY11" fmla="*/ 5496715 h 5761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46000" h="5761841">
                    <a:moveTo>
                      <a:pt x="0" y="0"/>
                    </a:moveTo>
                    <a:lnTo>
                      <a:pt x="2646000" y="0"/>
                    </a:lnTo>
                    <a:lnTo>
                      <a:pt x="2646000" y="5496715"/>
                    </a:lnTo>
                    <a:lnTo>
                      <a:pt x="2646000" y="5602809"/>
                    </a:lnTo>
                    <a:lnTo>
                      <a:pt x="2646000" y="5656664"/>
                    </a:lnTo>
                    <a:cubicBezTo>
                      <a:pt x="2646000" y="5700231"/>
                      <a:pt x="2614901" y="5737610"/>
                      <a:pt x="2570579" y="5753576"/>
                    </a:cubicBezTo>
                    <a:lnTo>
                      <a:pt x="2522517" y="5761841"/>
                    </a:lnTo>
                    <a:lnTo>
                      <a:pt x="123484" y="5761841"/>
                    </a:lnTo>
                    <a:lnTo>
                      <a:pt x="75422" y="5753576"/>
                    </a:lnTo>
                    <a:cubicBezTo>
                      <a:pt x="31100" y="5737610"/>
                      <a:pt x="0" y="5700231"/>
                      <a:pt x="0" y="5656664"/>
                    </a:cubicBezTo>
                    <a:lnTo>
                      <a:pt x="0" y="5602809"/>
                    </a:lnTo>
                    <a:lnTo>
                      <a:pt x="0" y="5496715"/>
                    </a:lnTo>
                    <a:close/>
                  </a:path>
                </a:pathLst>
              </a:cu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643" name="그룹 642">
                <a:extLst>
                  <a:ext uri="{FF2B5EF4-FFF2-40B4-BE49-F238E27FC236}">
                    <a16:creationId xmlns:a16="http://schemas.microsoft.com/office/drawing/2014/main" id="{F9F9F874-821F-79A5-CA9B-B53E39936D93}"/>
                  </a:ext>
                </a:extLst>
              </p:cNvPr>
              <p:cNvGrpSpPr/>
              <p:nvPr/>
            </p:nvGrpSpPr>
            <p:grpSpPr>
              <a:xfrm>
                <a:off x="227014" y="829805"/>
                <a:ext cx="2646000" cy="265126"/>
                <a:chOff x="1752737" y="2422502"/>
                <a:chExt cx="1754018" cy="185937"/>
              </a:xfrm>
            </p:grpSpPr>
            <p:sp>
              <p:nvSpPr>
                <p:cNvPr id="644" name="자유형: 도형 643">
                  <a:extLst>
                    <a:ext uri="{FF2B5EF4-FFF2-40B4-BE49-F238E27FC236}">
                      <a16:creationId xmlns:a16="http://schemas.microsoft.com/office/drawing/2014/main" id="{BF569C20-F079-8237-44C3-83339F1D1B1F}"/>
                    </a:ext>
                  </a:extLst>
                </p:cNvPr>
                <p:cNvSpPr/>
                <p:nvPr userDrawn="1"/>
              </p:nvSpPr>
              <p:spPr>
                <a:xfrm>
                  <a:off x="1752737" y="2422502"/>
                  <a:ext cx="1754018" cy="185937"/>
                </a:xfrm>
                <a:custGeom>
                  <a:avLst/>
                  <a:gdLst>
                    <a:gd name="connsiteX0" fmla="*/ 117608 w 2520000"/>
                    <a:gd name="connsiteY0" fmla="*/ 0 h 267135"/>
                    <a:gd name="connsiteX1" fmla="*/ 491012 w 2520000"/>
                    <a:gd name="connsiteY1" fmla="*/ 0 h 267135"/>
                    <a:gd name="connsiteX2" fmla="*/ 491012 w 2520000"/>
                    <a:gd name="connsiteY2" fmla="*/ 98806 h 267135"/>
                    <a:gd name="connsiteX3" fmla="*/ 554785 w 2520000"/>
                    <a:gd name="connsiteY3" fmla="*/ 162579 h 267135"/>
                    <a:gd name="connsiteX4" fmla="*/ 1965215 w 2520000"/>
                    <a:gd name="connsiteY4" fmla="*/ 162579 h 267135"/>
                    <a:gd name="connsiteX5" fmla="*/ 2028988 w 2520000"/>
                    <a:gd name="connsiteY5" fmla="*/ 98806 h 267135"/>
                    <a:gd name="connsiteX6" fmla="*/ 2028988 w 2520000"/>
                    <a:gd name="connsiteY6" fmla="*/ 0 h 267135"/>
                    <a:gd name="connsiteX7" fmla="*/ 2402392 w 2520000"/>
                    <a:gd name="connsiteY7" fmla="*/ 0 h 267135"/>
                    <a:gd name="connsiteX8" fmla="*/ 2520000 w 2520000"/>
                    <a:gd name="connsiteY8" fmla="*/ 117608 h 267135"/>
                    <a:gd name="connsiteX9" fmla="*/ 2520000 w 2520000"/>
                    <a:gd name="connsiteY9" fmla="*/ 267135 h 267135"/>
                    <a:gd name="connsiteX10" fmla="*/ 0 w 2520000"/>
                    <a:gd name="connsiteY10" fmla="*/ 267135 h 267135"/>
                    <a:gd name="connsiteX11" fmla="*/ 0 w 2520000"/>
                    <a:gd name="connsiteY11" fmla="*/ 117608 h 267135"/>
                    <a:gd name="connsiteX12" fmla="*/ 117608 w 2520000"/>
                    <a:gd name="connsiteY12" fmla="*/ 0 h 267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20000" h="267135">
                      <a:moveTo>
                        <a:pt x="117608" y="0"/>
                      </a:moveTo>
                      <a:lnTo>
                        <a:pt x="491012" y="0"/>
                      </a:lnTo>
                      <a:lnTo>
                        <a:pt x="491012" y="98806"/>
                      </a:lnTo>
                      <a:cubicBezTo>
                        <a:pt x="491012" y="134027"/>
                        <a:pt x="519564" y="162579"/>
                        <a:pt x="554785" y="162579"/>
                      </a:cubicBezTo>
                      <a:lnTo>
                        <a:pt x="1965215" y="162579"/>
                      </a:lnTo>
                      <a:cubicBezTo>
                        <a:pt x="2000436" y="162579"/>
                        <a:pt x="2028988" y="134027"/>
                        <a:pt x="2028988" y="98806"/>
                      </a:cubicBezTo>
                      <a:lnTo>
                        <a:pt x="2028988" y="0"/>
                      </a:lnTo>
                      <a:lnTo>
                        <a:pt x="2402392" y="0"/>
                      </a:lnTo>
                      <a:cubicBezTo>
                        <a:pt x="2467345" y="0"/>
                        <a:pt x="2520000" y="52655"/>
                        <a:pt x="2520000" y="117608"/>
                      </a:cubicBezTo>
                      <a:lnTo>
                        <a:pt x="2520000" y="267135"/>
                      </a:lnTo>
                      <a:lnTo>
                        <a:pt x="0" y="267135"/>
                      </a:lnTo>
                      <a:lnTo>
                        <a:pt x="0" y="117608"/>
                      </a:lnTo>
                      <a:cubicBezTo>
                        <a:pt x="0" y="52655"/>
                        <a:pt x="52655" y="0"/>
                        <a:pt x="117608" y="0"/>
                      </a:cubicBez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lvl="0" algn="ctr">
                    <a:lnSpc>
                      <a:spcPct val="125000"/>
                    </a:lnSpc>
                  </a:pPr>
                  <a:endParaRPr lang="ko-KR" altLang="en-US" sz="6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pic>
              <p:nvPicPr>
                <p:cNvPr id="650" name="Picture 2">
                  <a:extLst>
                    <a:ext uri="{FF2B5EF4-FFF2-40B4-BE49-F238E27FC236}">
                      <a16:creationId xmlns:a16="http://schemas.microsoft.com/office/drawing/2014/main" id="{C2A7717D-D307-4634-4347-29722D3A6BFF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 rotWithShape="1">
                <a:blip r:embed="rId3" cstate="print">
                  <a:clrChange>
                    <a:clrFrom>
                      <a:srgbClr val="C6C8C7"/>
                    </a:clrFrom>
                    <a:clrTo>
                      <a:srgbClr val="C6C8C7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123" t="22211" r="12639" b="53037"/>
                <a:stretch/>
              </p:blipFill>
              <p:spPr bwMode="auto">
                <a:xfrm>
                  <a:off x="3181037" y="2479525"/>
                  <a:ext cx="260593" cy="6855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658" name="TextBox 657">
                  <a:extLst>
                    <a:ext uri="{FF2B5EF4-FFF2-40B4-BE49-F238E27FC236}">
                      <a16:creationId xmlns:a16="http://schemas.microsoft.com/office/drawing/2014/main" id="{EEF2C811-53A4-48E5-A892-2CA35A67E69B}"/>
                    </a:ext>
                  </a:extLst>
                </p:cNvPr>
                <p:cNvSpPr txBox="1"/>
                <p:nvPr userDrawn="1"/>
              </p:nvSpPr>
              <p:spPr>
                <a:xfrm>
                  <a:off x="1844024" y="2465993"/>
                  <a:ext cx="194874" cy="9562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l"/>
                  <a:r>
                    <a:rPr kumimoji="1" lang="en-US" altLang="ko-KR" sz="700" b="0" kern="1200" spc="-60" dirty="0">
                      <a:ln>
                        <a:solidFill>
                          <a:prstClr val="black">
                            <a:alpha val="0"/>
                          </a:prstClr>
                        </a:solidFill>
                      </a:ln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+mn-cs"/>
                    </a:rPr>
                    <a:t>12 : 30</a:t>
                  </a:r>
                  <a:endParaRPr kumimoji="1" lang="ko-KR" altLang="en-US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661" name="자유형: 도형 660">
                  <a:extLst>
                    <a:ext uri="{FF2B5EF4-FFF2-40B4-BE49-F238E27FC236}">
                      <a16:creationId xmlns:a16="http://schemas.microsoft.com/office/drawing/2014/main" id="{7DE162E0-BE1A-9A2A-72C1-4CFD58810D67}"/>
                    </a:ext>
                  </a:extLst>
                </p:cNvPr>
                <p:cNvSpPr/>
                <p:nvPr userDrawn="1"/>
              </p:nvSpPr>
              <p:spPr>
                <a:xfrm>
                  <a:off x="2205394" y="2438821"/>
                  <a:ext cx="848705" cy="62684"/>
                </a:xfrm>
                <a:custGeom>
                  <a:avLst/>
                  <a:gdLst>
                    <a:gd name="connsiteX0" fmla="*/ 0 w 1329304"/>
                    <a:gd name="connsiteY0" fmla="*/ 0 h 80010"/>
                    <a:gd name="connsiteX1" fmla="*/ 1329304 w 1329304"/>
                    <a:gd name="connsiteY1" fmla="*/ 0 h 80010"/>
                    <a:gd name="connsiteX2" fmla="*/ 1329304 w 1329304"/>
                    <a:gd name="connsiteY2" fmla="*/ 25067 h 80010"/>
                    <a:gd name="connsiteX3" fmla="*/ 1274361 w 1329304"/>
                    <a:gd name="connsiteY3" fmla="*/ 80010 h 80010"/>
                    <a:gd name="connsiteX4" fmla="*/ 54943 w 1329304"/>
                    <a:gd name="connsiteY4" fmla="*/ 80010 h 80010"/>
                    <a:gd name="connsiteX5" fmla="*/ 0 w 1329304"/>
                    <a:gd name="connsiteY5" fmla="*/ 25067 h 80010"/>
                    <a:gd name="connsiteX6" fmla="*/ 0 w 1329304"/>
                    <a:gd name="connsiteY6" fmla="*/ 0 h 80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29304" h="80010">
                      <a:moveTo>
                        <a:pt x="0" y="0"/>
                      </a:moveTo>
                      <a:lnTo>
                        <a:pt x="1329304" y="0"/>
                      </a:lnTo>
                      <a:lnTo>
                        <a:pt x="1329304" y="25067"/>
                      </a:lnTo>
                      <a:cubicBezTo>
                        <a:pt x="1329304" y="55411"/>
                        <a:pt x="1304705" y="80010"/>
                        <a:pt x="1274361" y="80010"/>
                      </a:cubicBezTo>
                      <a:lnTo>
                        <a:pt x="54943" y="80010"/>
                      </a:lnTo>
                      <a:cubicBezTo>
                        <a:pt x="24599" y="80010"/>
                        <a:pt x="0" y="55411"/>
                        <a:pt x="0" y="2506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lvl="0" algn="ctr"/>
                  <a:endParaRPr lang="ko-KR" altLang="en-US" sz="1800" dirty="0"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</p:grpSp>
        <p:sp>
          <p:nvSpPr>
            <p:cNvPr id="662" name="직사각형 661">
              <a:extLst>
                <a:ext uri="{FF2B5EF4-FFF2-40B4-BE49-F238E27FC236}">
                  <a16:creationId xmlns:a16="http://schemas.microsoft.com/office/drawing/2014/main" id="{3072E04E-F847-DF97-13F2-3ED0351D00AE}"/>
                </a:ext>
              </a:extLst>
            </p:cNvPr>
            <p:cNvSpPr/>
            <p:nvPr/>
          </p:nvSpPr>
          <p:spPr>
            <a:xfrm>
              <a:off x="6757666" y="2469179"/>
              <a:ext cx="2071236" cy="3658748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  <a:p>
              <a:pPr algn="ctr"/>
              <a:endParaRPr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  <a:p>
              <a:pPr algn="ctr"/>
              <a:r>
                <a:rPr lang="ko-KR" altLang="en-US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콘텐츠 영역</a:t>
              </a:r>
            </a:p>
          </p:txBody>
        </p:sp>
        <p:sp>
          <p:nvSpPr>
            <p:cNvPr id="716" name="텍스트 개체 틀 31">
              <a:extLst>
                <a:ext uri="{FF2B5EF4-FFF2-40B4-BE49-F238E27FC236}">
                  <a16:creationId xmlns:a16="http://schemas.microsoft.com/office/drawing/2014/main" id="{DFD6AC8E-64C5-AF23-473F-9FC699C976B6}"/>
                </a:ext>
              </a:extLst>
            </p:cNvPr>
            <p:cNvSpPr txBox="1">
              <a:spLocks/>
            </p:cNvSpPr>
            <p:nvPr/>
          </p:nvSpPr>
          <p:spPr>
            <a:xfrm>
              <a:off x="6926659" y="1920670"/>
              <a:ext cx="1682258" cy="203133"/>
            </a:xfrm>
            <a:prstGeom prst="rect">
              <a:avLst/>
            </a:prstGeom>
            <a:noFill/>
          </p:spPr>
          <p:txBody>
            <a:bodyPr vert="horz" wrap="square" lIns="0" tIns="45720" rIns="91440" bIns="45720" rtlCol="0" anchor="ctr">
              <a:spAutoFit/>
            </a:bodyPr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800" b="1" kern="1200" spc="-6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b="0" dirty="0"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화면 명</a:t>
              </a:r>
              <a:endParaRPr lang="ko-Kore-KR" altLang="en-US" b="0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717" name="Menu">
              <a:extLst>
                <a:ext uri="{FF2B5EF4-FFF2-40B4-BE49-F238E27FC236}">
                  <a16:creationId xmlns:a16="http://schemas.microsoft.com/office/drawing/2014/main" id="{27C60D20-98D8-E215-F3A3-6CDF3D864CDF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8723220" y="1973415"/>
              <a:ext cx="161925" cy="111125"/>
            </a:xfrm>
            <a:custGeom>
              <a:avLst/>
              <a:gdLst>
                <a:gd name="T0" fmla="*/ 0 w 1411"/>
                <a:gd name="T1" fmla="*/ 0 h 977"/>
                <a:gd name="T2" fmla="*/ 0 w 1411"/>
                <a:gd name="T3" fmla="*/ 108 h 977"/>
                <a:gd name="T4" fmla="*/ 1411 w 1411"/>
                <a:gd name="T5" fmla="*/ 108 h 977"/>
                <a:gd name="T6" fmla="*/ 1411 w 1411"/>
                <a:gd name="T7" fmla="*/ 0 h 977"/>
                <a:gd name="T8" fmla="*/ 0 w 1411"/>
                <a:gd name="T9" fmla="*/ 0 h 977"/>
                <a:gd name="T10" fmla="*/ 0 w 1411"/>
                <a:gd name="T11" fmla="*/ 434 h 977"/>
                <a:gd name="T12" fmla="*/ 0 w 1411"/>
                <a:gd name="T13" fmla="*/ 542 h 977"/>
                <a:gd name="T14" fmla="*/ 1411 w 1411"/>
                <a:gd name="T15" fmla="*/ 542 h 977"/>
                <a:gd name="T16" fmla="*/ 1411 w 1411"/>
                <a:gd name="T17" fmla="*/ 434 h 977"/>
                <a:gd name="T18" fmla="*/ 0 w 1411"/>
                <a:gd name="T19" fmla="*/ 434 h 977"/>
                <a:gd name="T20" fmla="*/ 0 w 1411"/>
                <a:gd name="T21" fmla="*/ 868 h 977"/>
                <a:gd name="T22" fmla="*/ 0 w 1411"/>
                <a:gd name="T23" fmla="*/ 977 h 977"/>
                <a:gd name="T24" fmla="*/ 1411 w 1411"/>
                <a:gd name="T25" fmla="*/ 977 h 977"/>
                <a:gd name="T26" fmla="*/ 1411 w 1411"/>
                <a:gd name="T27" fmla="*/ 868 h 977"/>
                <a:gd name="T28" fmla="*/ 0 w 1411"/>
                <a:gd name="T29" fmla="*/ 868 h 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1" h="977">
                  <a:moveTo>
                    <a:pt x="0" y="0"/>
                  </a:moveTo>
                  <a:lnTo>
                    <a:pt x="0" y="108"/>
                  </a:lnTo>
                  <a:lnTo>
                    <a:pt x="1411" y="108"/>
                  </a:lnTo>
                  <a:lnTo>
                    <a:pt x="1411" y="0"/>
                  </a:lnTo>
                  <a:lnTo>
                    <a:pt x="0" y="0"/>
                  </a:lnTo>
                  <a:close/>
                  <a:moveTo>
                    <a:pt x="0" y="434"/>
                  </a:moveTo>
                  <a:lnTo>
                    <a:pt x="0" y="542"/>
                  </a:lnTo>
                  <a:lnTo>
                    <a:pt x="1411" y="542"/>
                  </a:lnTo>
                  <a:lnTo>
                    <a:pt x="1411" y="434"/>
                  </a:lnTo>
                  <a:lnTo>
                    <a:pt x="0" y="434"/>
                  </a:lnTo>
                  <a:close/>
                  <a:moveTo>
                    <a:pt x="0" y="868"/>
                  </a:moveTo>
                  <a:lnTo>
                    <a:pt x="0" y="977"/>
                  </a:lnTo>
                  <a:lnTo>
                    <a:pt x="1411" y="977"/>
                  </a:lnTo>
                  <a:lnTo>
                    <a:pt x="1411" y="868"/>
                  </a:lnTo>
                  <a:lnTo>
                    <a:pt x="0" y="868"/>
                  </a:ln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718" name="Arrow Left">
              <a:extLst>
                <a:ext uri="{FF2B5EF4-FFF2-40B4-BE49-F238E27FC236}">
                  <a16:creationId xmlns:a16="http://schemas.microsoft.com/office/drawing/2014/main" id="{67D43351-3784-2A97-3BB3-851B806C841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748189" y="1990878"/>
              <a:ext cx="112713" cy="79375"/>
            </a:xfrm>
            <a:custGeom>
              <a:avLst/>
              <a:gdLst>
                <a:gd name="T0" fmla="*/ 164 w 463"/>
                <a:gd name="T1" fmla="*/ 0 h 326"/>
                <a:gd name="T2" fmla="*/ 155 w 463"/>
                <a:gd name="T3" fmla="*/ 4 h 326"/>
                <a:gd name="T4" fmla="*/ 0 w 463"/>
                <a:gd name="T5" fmla="*/ 159 h 326"/>
                <a:gd name="T6" fmla="*/ 155 w 463"/>
                <a:gd name="T7" fmla="*/ 313 h 326"/>
                <a:gd name="T8" fmla="*/ 174 w 463"/>
                <a:gd name="T9" fmla="*/ 294 h 326"/>
                <a:gd name="T10" fmla="*/ 51 w 463"/>
                <a:gd name="T11" fmla="*/ 172 h 326"/>
                <a:gd name="T12" fmla="*/ 445 w 463"/>
                <a:gd name="T13" fmla="*/ 172 h 326"/>
                <a:gd name="T14" fmla="*/ 445 w 463"/>
                <a:gd name="T15" fmla="*/ 145 h 326"/>
                <a:gd name="T16" fmla="*/ 51 w 463"/>
                <a:gd name="T17" fmla="*/ 145 h 326"/>
                <a:gd name="T18" fmla="*/ 174 w 463"/>
                <a:gd name="T19" fmla="*/ 23 h 326"/>
                <a:gd name="T20" fmla="*/ 164 w 463"/>
                <a:gd name="T21" fmla="*/ 0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326">
                  <a:moveTo>
                    <a:pt x="164" y="0"/>
                  </a:moveTo>
                  <a:cubicBezTo>
                    <a:pt x="161" y="0"/>
                    <a:pt x="157" y="1"/>
                    <a:pt x="155" y="4"/>
                  </a:cubicBezTo>
                  <a:lnTo>
                    <a:pt x="0" y="159"/>
                  </a:lnTo>
                  <a:lnTo>
                    <a:pt x="155" y="313"/>
                  </a:lnTo>
                  <a:cubicBezTo>
                    <a:pt x="167" y="326"/>
                    <a:pt x="187" y="307"/>
                    <a:pt x="174" y="294"/>
                  </a:cubicBezTo>
                  <a:lnTo>
                    <a:pt x="51" y="172"/>
                  </a:lnTo>
                  <a:lnTo>
                    <a:pt x="445" y="172"/>
                  </a:lnTo>
                  <a:cubicBezTo>
                    <a:pt x="463" y="172"/>
                    <a:pt x="463" y="145"/>
                    <a:pt x="445" y="145"/>
                  </a:cubicBezTo>
                  <a:lnTo>
                    <a:pt x="51" y="145"/>
                  </a:lnTo>
                  <a:lnTo>
                    <a:pt x="174" y="23"/>
                  </a:lnTo>
                  <a:cubicBezTo>
                    <a:pt x="182" y="14"/>
                    <a:pt x="176" y="0"/>
                    <a:pt x="164" y="0"/>
                  </a:cubicBez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cxnSp>
          <p:nvCxnSpPr>
            <p:cNvPr id="719" name="직선 연결선 718">
              <a:extLst>
                <a:ext uri="{FF2B5EF4-FFF2-40B4-BE49-F238E27FC236}">
                  <a16:creationId xmlns:a16="http://schemas.microsoft.com/office/drawing/2014/main" id="{9FFD3C78-11C9-D8FF-5EB7-BE0E34E6734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640080" y="2170608"/>
              <a:ext cx="2309708" cy="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22" name="왼쪽 대괄호 721">
              <a:extLst>
                <a:ext uri="{FF2B5EF4-FFF2-40B4-BE49-F238E27FC236}">
                  <a16:creationId xmlns:a16="http://schemas.microsoft.com/office/drawing/2014/main" id="{F439CFD2-1813-7CFA-7FEC-490BF212487A}"/>
                </a:ext>
              </a:extLst>
            </p:cNvPr>
            <p:cNvSpPr/>
            <p:nvPr/>
          </p:nvSpPr>
          <p:spPr>
            <a:xfrm flipH="1">
              <a:off x="9002167" y="2197235"/>
              <a:ext cx="52899" cy="297521"/>
            </a:xfrm>
            <a:prstGeom prst="leftBracket">
              <a:avLst/>
            </a:prstGeom>
            <a:ln w="3175">
              <a:solidFill>
                <a:srgbClr val="FF0000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24" name="왼쪽 대괄호 723">
              <a:extLst>
                <a:ext uri="{FF2B5EF4-FFF2-40B4-BE49-F238E27FC236}">
                  <a16:creationId xmlns:a16="http://schemas.microsoft.com/office/drawing/2014/main" id="{F7056873-039A-5427-6985-E4644FAF548C}"/>
                </a:ext>
              </a:extLst>
            </p:cNvPr>
            <p:cNvSpPr/>
            <p:nvPr/>
          </p:nvSpPr>
          <p:spPr>
            <a:xfrm flipH="1">
              <a:off x="9002167" y="1841116"/>
              <a:ext cx="52899" cy="297521"/>
            </a:xfrm>
            <a:prstGeom prst="leftBracket">
              <a:avLst/>
            </a:prstGeom>
            <a:ln w="3175">
              <a:solidFill>
                <a:srgbClr val="FF0000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35" name="모서리가 둥근 직사각형 24">
              <a:extLst>
                <a:ext uri="{FF2B5EF4-FFF2-40B4-BE49-F238E27FC236}">
                  <a16:creationId xmlns:a16="http://schemas.microsoft.com/office/drawing/2014/main" id="{2ACCF4C4-93C2-AF97-6729-367B8A0390B5}"/>
                </a:ext>
              </a:extLst>
            </p:cNvPr>
            <p:cNvSpPr/>
            <p:nvPr/>
          </p:nvSpPr>
          <p:spPr>
            <a:xfrm>
              <a:off x="6683312" y="2244883"/>
              <a:ext cx="363664" cy="144317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rgbClr val="2EA5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en-US" altLang="ko-KR" sz="700" spc="-60" dirty="0">
                  <a:solidFill>
                    <a:srgbClr val="2EA5A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TAB5</a:t>
              </a:r>
              <a:endParaRPr kumimoji="1" lang="ko-Kore-KR" altLang="en-US" sz="700" spc="-60" dirty="0" err="1">
                <a:solidFill>
                  <a:srgbClr val="2EA5AD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736" name="모서리가 둥근 직사각형 24">
              <a:extLst>
                <a:ext uri="{FF2B5EF4-FFF2-40B4-BE49-F238E27FC236}">
                  <a16:creationId xmlns:a16="http://schemas.microsoft.com/office/drawing/2014/main" id="{C3B7B692-4BB0-6BDC-C2B5-9BA73DB3612D}"/>
                </a:ext>
              </a:extLst>
            </p:cNvPr>
            <p:cNvSpPr/>
            <p:nvPr/>
          </p:nvSpPr>
          <p:spPr>
            <a:xfrm>
              <a:off x="7067058" y="2244883"/>
              <a:ext cx="363664" cy="144317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en-US" altLang="ko-KR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TAB6</a:t>
              </a:r>
              <a:endParaRPr kumimoji="1" lang="ko-Kore-KR" altLang="en-US" sz="700" spc="-6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737" name="모서리가 둥근 직사각형 24">
              <a:extLst>
                <a:ext uri="{FF2B5EF4-FFF2-40B4-BE49-F238E27FC236}">
                  <a16:creationId xmlns:a16="http://schemas.microsoft.com/office/drawing/2014/main" id="{24361162-E987-CD0C-34D6-74E57FD74B86}"/>
                </a:ext>
              </a:extLst>
            </p:cNvPr>
            <p:cNvSpPr/>
            <p:nvPr/>
          </p:nvSpPr>
          <p:spPr>
            <a:xfrm>
              <a:off x="7450804" y="2244883"/>
              <a:ext cx="363664" cy="144317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ko-KR" altLang="en-US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 </a:t>
              </a:r>
              <a:r>
                <a:rPr kumimoji="1" lang="en-US" altLang="ko-KR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TAB7</a:t>
              </a:r>
              <a:endParaRPr kumimoji="1" lang="ko-Kore-KR" altLang="en-US" sz="700" spc="-6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738" name="모서리가 둥근 직사각형 24">
              <a:extLst>
                <a:ext uri="{FF2B5EF4-FFF2-40B4-BE49-F238E27FC236}">
                  <a16:creationId xmlns:a16="http://schemas.microsoft.com/office/drawing/2014/main" id="{471C316F-87E2-F0A2-B234-1ED8D8AF48A8}"/>
                </a:ext>
              </a:extLst>
            </p:cNvPr>
            <p:cNvSpPr/>
            <p:nvPr/>
          </p:nvSpPr>
          <p:spPr>
            <a:xfrm>
              <a:off x="7834550" y="2244883"/>
              <a:ext cx="363664" cy="144317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en-US" altLang="ko-KR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TAB8</a:t>
              </a:r>
              <a:endParaRPr kumimoji="1" lang="ko-Kore-KR" altLang="en-US" sz="700" spc="-6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3" name="자유형: 도형 100">
              <a:extLst>
                <a:ext uri="{FF2B5EF4-FFF2-40B4-BE49-F238E27FC236}">
                  <a16:creationId xmlns:a16="http://schemas.microsoft.com/office/drawing/2014/main" id="{8F70537E-E9EE-7C72-526C-02BDB2C247BB}"/>
                </a:ext>
              </a:extLst>
            </p:cNvPr>
            <p:cNvSpPr/>
            <p:nvPr/>
          </p:nvSpPr>
          <p:spPr>
            <a:xfrm>
              <a:off x="6639776" y="5904121"/>
              <a:ext cx="2300391" cy="316871"/>
            </a:xfrm>
            <a:custGeom>
              <a:avLst/>
              <a:gdLst>
                <a:gd name="connsiteX0" fmla="*/ 0 w 2520000"/>
                <a:gd name="connsiteY0" fmla="*/ 0 h 316871"/>
                <a:gd name="connsiteX1" fmla="*/ 2520000 w 2520000"/>
                <a:gd name="connsiteY1" fmla="*/ 0 h 316871"/>
                <a:gd name="connsiteX2" fmla="*/ 2520000 w 2520000"/>
                <a:gd name="connsiteY2" fmla="*/ 191166 h 316871"/>
                <a:gd name="connsiteX3" fmla="*/ 2448170 w 2520000"/>
                <a:gd name="connsiteY3" fmla="*/ 306993 h 316871"/>
                <a:gd name="connsiteX4" fmla="*/ 2402397 w 2520000"/>
                <a:gd name="connsiteY4" fmla="*/ 316871 h 316871"/>
                <a:gd name="connsiteX5" fmla="*/ 117604 w 2520000"/>
                <a:gd name="connsiteY5" fmla="*/ 316871 h 316871"/>
                <a:gd name="connsiteX6" fmla="*/ 71830 w 2520000"/>
                <a:gd name="connsiteY6" fmla="*/ 306993 h 316871"/>
                <a:gd name="connsiteX7" fmla="*/ 0 w 2520000"/>
                <a:gd name="connsiteY7" fmla="*/ 191166 h 316871"/>
                <a:gd name="connsiteX8" fmla="*/ 0 w 2520000"/>
                <a:gd name="connsiteY8" fmla="*/ 0 h 31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0000" h="316871">
                  <a:moveTo>
                    <a:pt x="0" y="0"/>
                  </a:moveTo>
                  <a:lnTo>
                    <a:pt x="2520000" y="0"/>
                  </a:lnTo>
                  <a:lnTo>
                    <a:pt x="2520000" y="191166"/>
                  </a:lnTo>
                  <a:cubicBezTo>
                    <a:pt x="2520000" y="243236"/>
                    <a:pt x="2490382" y="287911"/>
                    <a:pt x="2448170" y="306993"/>
                  </a:cubicBezTo>
                  <a:lnTo>
                    <a:pt x="2402397" y="316871"/>
                  </a:lnTo>
                  <a:lnTo>
                    <a:pt x="117604" y="316871"/>
                  </a:lnTo>
                  <a:lnTo>
                    <a:pt x="71830" y="306993"/>
                  </a:lnTo>
                  <a:cubicBezTo>
                    <a:pt x="29619" y="287911"/>
                    <a:pt x="0" y="243236"/>
                    <a:pt x="0" y="19116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r>
                <a:rPr lang="en-US" altLang="ko-KR" sz="800" kern="1200" spc="-60" baseline="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Button Tab </a:t>
              </a:r>
              <a:r>
                <a:rPr lang="ko-KR" altLang="en-US" sz="800" kern="1200" spc="-60" baseline="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영역</a:t>
              </a: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186EBD34-C100-2A6D-7498-59302BA9D0BB}"/>
              </a:ext>
            </a:extLst>
          </p:cNvPr>
          <p:cNvGrpSpPr/>
          <p:nvPr/>
        </p:nvGrpSpPr>
        <p:grpSpPr>
          <a:xfrm>
            <a:off x="4241545" y="1635826"/>
            <a:ext cx="2310898" cy="4585166"/>
            <a:chOff x="4241545" y="1635826"/>
            <a:chExt cx="2310898" cy="4585166"/>
          </a:xfrm>
        </p:grpSpPr>
        <p:sp>
          <p:nvSpPr>
            <p:cNvPr id="670" name="자유형: 도형 669">
              <a:extLst>
                <a:ext uri="{FF2B5EF4-FFF2-40B4-BE49-F238E27FC236}">
                  <a16:creationId xmlns:a16="http://schemas.microsoft.com/office/drawing/2014/main" id="{77B01A87-8C7F-4B68-1F8D-64E9DF305BC8}"/>
                </a:ext>
              </a:extLst>
            </p:cNvPr>
            <p:cNvSpPr/>
            <p:nvPr/>
          </p:nvSpPr>
          <p:spPr>
            <a:xfrm>
              <a:off x="4255043" y="1635826"/>
              <a:ext cx="2297400" cy="4568385"/>
            </a:xfrm>
            <a:custGeom>
              <a:avLst/>
              <a:gdLst>
                <a:gd name="connsiteX0" fmla="*/ 117608 w 2520000"/>
                <a:gd name="connsiteY0" fmla="*/ 0 h 5186053"/>
                <a:gd name="connsiteX1" fmla="*/ 491012 w 2520000"/>
                <a:gd name="connsiteY1" fmla="*/ 0 h 5186053"/>
                <a:gd name="connsiteX2" fmla="*/ 491012 w 2520000"/>
                <a:gd name="connsiteY2" fmla="*/ 98806 h 5186053"/>
                <a:gd name="connsiteX3" fmla="*/ 554785 w 2520000"/>
                <a:gd name="connsiteY3" fmla="*/ 162579 h 5186053"/>
                <a:gd name="connsiteX4" fmla="*/ 1965215 w 2520000"/>
                <a:gd name="connsiteY4" fmla="*/ 162579 h 5186053"/>
                <a:gd name="connsiteX5" fmla="*/ 2028988 w 2520000"/>
                <a:gd name="connsiteY5" fmla="*/ 98806 h 5186053"/>
                <a:gd name="connsiteX6" fmla="*/ 2028988 w 2520000"/>
                <a:gd name="connsiteY6" fmla="*/ 0 h 5186053"/>
                <a:gd name="connsiteX7" fmla="*/ 2402392 w 2520000"/>
                <a:gd name="connsiteY7" fmla="*/ 0 h 5186053"/>
                <a:gd name="connsiteX8" fmla="*/ 2520000 w 2520000"/>
                <a:gd name="connsiteY8" fmla="*/ 117608 h 5186053"/>
                <a:gd name="connsiteX9" fmla="*/ 2520000 w 2520000"/>
                <a:gd name="connsiteY9" fmla="*/ 5068445 h 5186053"/>
                <a:gd name="connsiteX10" fmla="*/ 2402392 w 2520000"/>
                <a:gd name="connsiteY10" fmla="*/ 5186053 h 5186053"/>
                <a:gd name="connsiteX11" fmla="*/ 117608 w 2520000"/>
                <a:gd name="connsiteY11" fmla="*/ 5186053 h 5186053"/>
                <a:gd name="connsiteX12" fmla="*/ 0 w 2520000"/>
                <a:gd name="connsiteY12" fmla="*/ 5068445 h 5186053"/>
                <a:gd name="connsiteX13" fmla="*/ 0 w 2520000"/>
                <a:gd name="connsiteY13" fmla="*/ 117608 h 5186053"/>
                <a:gd name="connsiteX14" fmla="*/ 117608 w 2520000"/>
                <a:gd name="connsiteY14" fmla="*/ 0 h 518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0000" h="5186053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5068445"/>
                  </a:lnTo>
                  <a:cubicBezTo>
                    <a:pt x="2520000" y="5133398"/>
                    <a:pt x="2467345" y="5186053"/>
                    <a:pt x="2402392" y="5186053"/>
                  </a:cubicBezTo>
                  <a:lnTo>
                    <a:pt x="117608" y="5186053"/>
                  </a:lnTo>
                  <a:cubicBezTo>
                    <a:pt x="52655" y="5186053"/>
                    <a:pt x="0" y="5133398"/>
                    <a:pt x="0" y="5068445"/>
                  </a:cubicBez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noFill/>
            </a:ln>
            <a:effectLst>
              <a:outerShdw blurRad="139700" dist="38100" dir="2400000" algn="tl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lvl="0" algn="ctr"/>
              <a:endParaRPr lang="ko-KR" altLang="en-US" sz="700" spc="-6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704" name="그룹 703">
              <a:extLst>
                <a:ext uri="{FF2B5EF4-FFF2-40B4-BE49-F238E27FC236}">
                  <a16:creationId xmlns:a16="http://schemas.microsoft.com/office/drawing/2014/main" id="{DB973A8C-D508-6CE9-317E-492DC1738EC4}"/>
                </a:ext>
              </a:extLst>
            </p:cNvPr>
            <p:cNvGrpSpPr/>
            <p:nvPr/>
          </p:nvGrpSpPr>
          <p:grpSpPr>
            <a:xfrm>
              <a:off x="4243124" y="1638161"/>
              <a:ext cx="2297400" cy="4568385"/>
              <a:chOff x="227014" y="829805"/>
              <a:chExt cx="2646000" cy="5560820"/>
            </a:xfrm>
          </p:grpSpPr>
          <p:sp>
            <p:nvSpPr>
              <p:cNvPr id="705" name="자유형: 도형 704">
                <a:extLst>
                  <a:ext uri="{FF2B5EF4-FFF2-40B4-BE49-F238E27FC236}">
                    <a16:creationId xmlns:a16="http://schemas.microsoft.com/office/drawing/2014/main" id="{A7A391AC-454D-E393-67BB-59BF29663D57}"/>
                  </a:ext>
                </a:extLst>
              </p:cNvPr>
              <p:cNvSpPr/>
              <p:nvPr/>
            </p:nvSpPr>
            <p:spPr>
              <a:xfrm>
                <a:off x="227014" y="1101545"/>
                <a:ext cx="2646000" cy="5289080"/>
              </a:xfrm>
              <a:custGeom>
                <a:avLst/>
                <a:gdLst>
                  <a:gd name="connsiteX0" fmla="*/ 0 w 2646000"/>
                  <a:gd name="connsiteY0" fmla="*/ 0 h 5761841"/>
                  <a:gd name="connsiteX1" fmla="*/ 2646000 w 2646000"/>
                  <a:gd name="connsiteY1" fmla="*/ 0 h 5761841"/>
                  <a:gd name="connsiteX2" fmla="*/ 2646000 w 2646000"/>
                  <a:gd name="connsiteY2" fmla="*/ 5496715 h 5761841"/>
                  <a:gd name="connsiteX3" fmla="*/ 2646000 w 2646000"/>
                  <a:gd name="connsiteY3" fmla="*/ 5602809 h 5761841"/>
                  <a:gd name="connsiteX4" fmla="*/ 2646000 w 2646000"/>
                  <a:gd name="connsiteY4" fmla="*/ 5656664 h 5761841"/>
                  <a:gd name="connsiteX5" fmla="*/ 2570579 w 2646000"/>
                  <a:gd name="connsiteY5" fmla="*/ 5753576 h 5761841"/>
                  <a:gd name="connsiteX6" fmla="*/ 2522517 w 2646000"/>
                  <a:gd name="connsiteY6" fmla="*/ 5761841 h 5761841"/>
                  <a:gd name="connsiteX7" fmla="*/ 123484 w 2646000"/>
                  <a:gd name="connsiteY7" fmla="*/ 5761841 h 5761841"/>
                  <a:gd name="connsiteX8" fmla="*/ 75422 w 2646000"/>
                  <a:gd name="connsiteY8" fmla="*/ 5753576 h 5761841"/>
                  <a:gd name="connsiteX9" fmla="*/ 0 w 2646000"/>
                  <a:gd name="connsiteY9" fmla="*/ 5656664 h 5761841"/>
                  <a:gd name="connsiteX10" fmla="*/ 0 w 2646000"/>
                  <a:gd name="connsiteY10" fmla="*/ 5602809 h 5761841"/>
                  <a:gd name="connsiteX11" fmla="*/ 0 w 2646000"/>
                  <a:gd name="connsiteY11" fmla="*/ 5496715 h 5761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46000" h="5761841">
                    <a:moveTo>
                      <a:pt x="0" y="0"/>
                    </a:moveTo>
                    <a:lnTo>
                      <a:pt x="2646000" y="0"/>
                    </a:lnTo>
                    <a:lnTo>
                      <a:pt x="2646000" y="5496715"/>
                    </a:lnTo>
                    <a:lnTo>
                      <a:pt x="2646000" y="5602809"/>
                    </a:lnTo>
                    <a:lnTo>
                      <a:pt x="2646000" y="5656664"/>
                    </a:lnTo>
                    <a:cubicBezTo>
                      <a:pt x="2646000" y="5700231"/>
                      <a:pt x="2614901" y="5737610"/>
                      <a:pt x="2570579" y="5753576"/>
                    </a:cubicBezTo>
                    <a:lnTo>
                      <a:pt x="2522517" y="5761841"/>
                    </a:lnTo>
                    <a:lnTo>
                      <a:pt x="123484" y="5761841"/>
                    </a:lnTo>
                    <a:lnTo>
                      <a:pt x="75422" y="5753576"/>
                    </a:lnTo>
                    <a:cubicBezTo>
                      <a:pt x="31100" y="5737610"/>
                      <a:pt x="0" y="5700231"/>
                      <a:pt x="0" y="5656664"/>
                    </a:cubicBezTo>
                    <a:lnTo>
                      <a:pt x="0" y="5602809"/>
                    </a:lnTo>
                    <a:lnTo>
                      <a:pt x="0" y="5496715"/>
                    </a:lnTo>
                    <a:close/>
                  </a:path>
                </a:pathLst>
              </a:cu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706" name="그룹 705">
                <a:extLst>
                  <a:ext uri="{FF2B5EF4-FFF2-40B4-BE49-F238E27FC236}">
                    <a16:creationId xmlns:a16="http://schemas.microsoft.com/office/drawing/2014/main" id="{87363BB8-6E5E-67AA-9B56-3E586E5A16A2}"/>
                  </a:ext>
                </a:extLst>
              </p:cNvPr>
              <p:cNvGrpSpPr/>
              <p:nvPr/>
            </p:nvGrpSpPr>
            <p:grpSpPr>
              <a:xfrm>
                <a:off x="227014" y="829805"/>
                <a:ext cx="2646000" cy="265126"/>
                <a:chOff x="1752737" y="2422502"/>
                <a:chExt cx="1754018" cy="185937"/>
              </a:xfrm>
            </p:grpSpPr>
            <p:sp>
              <p:nvSpPr>
                <p:cNvPr id="707" name="자유형: 도형 706">
                  <a:extLst>
                    <a:ext uri="{FF2B5EF4-FFF2-40B4-BE49-F238E27FC236}">
                      <a16:creationId xmlns:a16="http://schemas.microsoft.com/office/drawing/2014/main" id="{F4E4352F-CE9C-DBE8-754E-B7BD5B772BE9}"/>
                    </a:ext>
                  </a:extLst>
                </p:cNvPr>
                <p:cNvSpPr/>
                <p:nvPr userDrawn="1"/>
              </p:nvSpPr>
              <p:spPr>
                <a:xfrm>
                  <a:off x="1752737" y="2422502"/>
                  <a:ext cx="1754018" cy="185937"/>
                </a:xfrm>
                <a:custGeom>
                  <a:avLst/>
                  <a:gdLst>
                    <a:gd name="connsiteX0" fmla="*/ 117608 w 2520000"/>
                    <a:gd name="connsiteY0" fmla="*/ 0 h 267135"/>
                    <a:gd name="connsiteX1" fmla="*/ 491012 w 2520000"/>
                    <a:gd name="connsiteY1" fmla="*/ 0 h 267135"/>
                    <a:gd name="connsiteX2" fmla="*/ 491012 w 2520000"/>
                    <a:gd name="connsiteY2" fmla="*/ 98806 h 267135"/>
                    <a:gd name="connsiteX3" fmla="*/ 554785 w 2520000"/>
                    <a:gd name="connsiteY3" fmla="*/ 162579 h 267135"/>
                    <a:gd name="connsiteX4" fmla="*/ 1965215 w 2520000"/>
                    <a:gd name="connsiteY4" fmla="*/ 162579 h 267135"/>
                    <a:gd name="connsiteX5" fmla="*/ 2028988 w 2520000"/>
                    <a:gd name="connsiteY5" fmla="*/ 98806 h 267135"/>
                    <a:gd name="connsiteX6" fmla="*/ 2028988 w 2520000"/>
                    <a:gd name="connsiteY6" fmla="*/ 0 h 267135"/>
                    <a:gd name="connsiteX7" fmla="*/ 2402392 w 2520000"/>
                    <a:gd name="connsiteY7" fmla="*/ 0 h 267135"/>
                    <a:gd name="connsiteX8" fmla="*/ 2520000 w 2520000"/>
                    <a:gd name="connsiteY8" fmla="*/ 117608 h 267135"/>
                    <a:gd name="connsiteX9" fmla="*/ 2520000 w 2520000"/>
                    <a:gd name="connsiteY9" fmla="*/ 267135 h 267135"/>
                    <a:gd name="connsiteX10" fmla="*/ 0 w 2520000"/>
                    <a:gd name="connsiteY10" fmla="*/ 267135 h 267135"/>
                    <a:gd name="connsiteX11" fmla="*/ 0 w 2520000"/>
                    <a:gd name="connsiteY11" fmla="*/ 117608 h 267135"/>
                    <a:gd name="connsiteX12" fmla="*/ 117608 w 2520000"/>
                    <a:gd name="connsiteY12" fmla="*/ 0 h 267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20000" h="267135">
                      <a:moveTo>
                        <a:pt x="117608" y="0"/>
                      </a:moveTo>
                      <a:lnTo>
                        <a:pt x="491012" y="0"/>
                      </a:lnTo>
                      <a:lnTo>
                        <a:pt x="491012" y="98806"/>
                      </a:lnTo>
                      <a:cubicBezTo>
                        <a:pt x="491012" y="134027"/>
                        <a:pt x="519564" y="162579"/>
                        <a:pt x="554785" y="162579"/>
                      </a:cubicBezTo>
                      <a:lnTo>
                        <a:pt x="1965215" y="162579"/>
                      </a:lnTo>
                      <a:cubicBezTo>
                        <a:pt x="2000436" y="162579"/>
                        <a:pt x="2028988" y="134027"/>
                        <a:pt x="2028988" y="98806"/>
                      </a:cubicBezTo>
                      <a:lnTo>
                        <a:pt x="2028988" y="0"/>
                      </a:lnTo>
                      <a:lnTo>
                        <a:pt x="2402392" y="0"/>
                      </a:lnTo>
                      <a:cubicBezTo>
                        <a:pt x="2467345" y="0"/>
                        <a:pt x="2520000" y="52655"/>
                        <a:pt x="2520000" y="117608"/>
                      </a:cubicBezTo>
                      <a:lnTo>
                        <a:pt x="2520000" y="267135"/>
                      </a:lnTo>
                      <a:lnTo>
                        <a:pt x="0" y="267135"/>
                      </a:lnTo>
                      <a:lnTo>
                        <a:pt x="0" y="117608"/>
                      </a:lnTo>
                      <a:cubicBezTo>
                        <a:pt x="0" y="52655"/>
                        <a:pt x="52655" y="0"/>
                        <a:pt x="117608" y="0"/>
                      </a:cubicBez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lvl="0" algn="ctr">
                    <a:lnSpc>
                      <a:spcPct val="125000"/>
                    </a:lnSpc>
                  </a:pPr>
                  <a:endParaRPr lang="ko-KR" altLang="en-US" sz="6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pic>
              <p:nvPicPr>
                <p:cNvPr id="708" name="Picture 2">
                  <a:extLst>
                    <a:ext uri="{FF2B5EF4-FFF2-40B4-BE49-F238E27FC236}">
                      <a16:creationId xmlns:a16="http://schemas.microsoft.com/office/drawing/2014/main" id="{7A839A32-9442-8798-E9E5-401B2E9577C0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 rotWithShape="1">
                <a:blip r:embed="rId4" cstate="print">
                  <a:clrChange>
                    <a:clrFrom>
                      <a:srgbClr val="C6C8C7"/>
                    </a:clrFrom>
                    <a:clrTo>
                      <a:srgbClr val="C6C8C7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123" t="22211" r="12639" b="53037"/>
                <a:stretch/>
              </p:blipFill>
              <p:spPr bwMode="auto">
                <a:xfrm>
                  <a:off x="3181037" y="2479525"/>
                  <a:ext cx="260593" cy="6855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709" name="TextBox 708">
                  <a:extLst>
                    <a:ext uri="{FF2B5EF4-FFF2-40B4-BE49-F238E27FC236}">
                      <a16:creationId xmlns:a16="http://schemas.microsoft.com/office/drawing/2014/main" id="{80F5CDE0-7064-DD7C-63D6-004B5FEA2CAD}"/>
                    </a:ext>
                  </a:extLst>
                </p:cNvPr>
                <p:cNvSpPr txBox="1"/>
                <p:nvPr userDrawn="1"/>
              </p:nvSpPr>
              <p:spPr>
                <a:xfrm>
                  <a:off x="1844024" y="2465993"/>
                  <a:ext cx="194874" cy="9562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l"/>
                  <a:r>
                    <a:rPr kumimoji="1" lang="en-US" altLang="ko-KR" sz="700" b="0" kern="1200" spc="-60" dirty="0">
                      <a:ln>
                        <a:solidFill>
                          <a:prstClr val="black">
                            <a:alpha val="0"/>
                          </a:prstClr>
                        </a:solidFill>
                      </a:ln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+mn-cs"/>
                    </a:rPr>
                    <a:t>12 : 30</a:t>
                  </a:r>
                  <a:endParaRPr kumimoji="1" lang="ko-KR" altLang="en-US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710" name="자유형: 도형 709">
                  <a:extLst>
                    <a:ext uri="{FF2B5EF4-FFF2-40B4-BE49-F238E27FC236}">
                      <a16:creationId xmlns:a16="http://schemas.microsoft.com/office/drawing/2014/main" id="{C1477951-97B5-7224-A50D-8E2550D1E9E4}"/>
                    </a:ext>
                  </a:extLst>
                </p:cNvPr>
                <p:cNvSpPr/>
                <p:nvPr userDrawn="1"/>
              </p:nvSpPr>
              <p:spPr>
                <a:xfrm>
                  <a:off x="2205394" y="2438821"/>
                  <a:ext cx="848705" cy="62684"/>
                </a:xfrm>
                <a:custGeom>
                  <a:avLst/>
                  <a:gdLst>
                    <a:gd name="connsiteX0" fmla="*/ 0 w 1329304"/>
                    <a:gd name="connsiteY0" fmla="*/ 0 h 80010"/>
                    <a:gd name="connsiteX1" fmla="*/ 1329304 w 1329304"/>
                    <a:gd name="connsiteY1" fmla="*/ 0 h 80010"/>
                    <a:gd name="connsiteX2" fmla="*/ 1329304 w 1329304"/>
                    <a:gd name="connsiteY2" fmla="*/ 25067 h 80010"/>
                    <a:gd name="connsiteX3" fmla="*/ 1274361 w 1329304"/>
                    <a:gd name="connsiteY3" fmla="*/ 80010 h 80010"/>
                    <a:gd name="connsiteX4" fmla="*/ 54943 w 1329304"/>
                    <a:gd name="connsiteY4" fmla="*/ 80010 h 80010"/>
                    <a:gd name="connsiteX5" fmla="*/ 0 w 1329304"/>
                    <a:gd name="connsiteY5" fmla="*/ 25067 h 80010"/>
                    <a:gd name="connsiteX6" fmla="*/ 0 w 1329304"/>
                    <a:gd name="connsiteY6" fmla="*/ 0 h 80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29304" h="80010">
                      <a:moveTo>
                        <a:pt x="0" y="0"/>
                      </a:moveTo>
                      <a:lnTo>
                        <a:pt x="1329304" y="0"/>
                      </a:lnTo>
                      <a:lnTo>
                        <a:pt x="1329304" y="25067"/>
                      </a:lnTo>
                      <a:cubicBezTo>
                        <a:pt x="1329304" y="55411"/>
                        <a:pt x="1304705" y="80010"/>
                        <a:pt x="1274361" y="80010"/>
                      </a:cubicBezTo>
                      <a:lnTo>
                        <a:pt x="54943" y="80010"/>
                      </a:lnTo>
                      <a:cubicBezTo>
                        <a:pt x="24599" y="80010"/>
                        <a:pt x="0" y="55411"/>
                        <a:pt x="0" y="2506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lvl="0" algn="ctr"/>
                  <a:endParaRPr lang="ko-KR" altLang="en-US" sz="1800" dirty="0"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</p:grpSp>
        <p:sp>
          <p:nvSpPr>
            <p:cNvPr id="711" name="직사각형 710">
              <a:extLst>
                <a:ext uri="{FF2B5EF4-FFF2-40B4-BE49-F238E27FC236}">
                  <a16:creationId xmlns:a16="http://schemas.microsoft.com/office/drawing/2014/main" id="{E7A3C003-F156-1F4E-8BD2-C251A4FC9D9E}"/>
                </a:ext>
              </a:extLst>
            </p:cNvPr>
            <p:cNvSpPr/>
            <p:nvPr/>
          </p:nvSpPr>
          <p:spPr>
            <a:xfrm>
              <a:off x="4336057" y="2479483"/>
              <a:ext cx="2115431" cy="3648444"/>
            </a:xfrm>
            <a:prstGeom prst="rect">
              <a:avLst/>
            </a:prstGeom>
            <a:solidFill>
              <a:schemeClr val="bg1">
                <a:lumMod val="75000"/>
                <a:alpha val="39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콘텐츠 영역</a:t>
              </a:r>
            </a:p>
          </p:txBody>
        </p:sp>
        <p:sp>
          <p:nvSpPr>
            <p:cNvPr id="712" name="텍스트 개체 틀 31">
              <a:extLst>
                <a:ext uri="{FF2B5EF4-FFF2-40B4-BE49-F238E27FC236}">
                  <a16:creationId xmlns:a16="http://schemas.microsoft.com/office/drawing/2014/main" id="{8D22D900-AF0D-4383-46E1-9FC8503959F1}"/>
                </a:ext>
              </a:extLst>
            </p:cNvPr>
            <p:cNvSpPr txBox="1">
              <a:spLocks/>
            </p:cNvSpPr>
            <p:nvPr/>
          </p:nvSpPr>
          <p:spPr>
            <a:xfrm>
              <a:off x="4528124" y="1920670"/>
              <a:ext cx="1682258" cy="203133"/>
            </a:xfrm>
            <a:prstGeom prst="rect">
              <a:avLst/>
            </a:prstGeom>
            <a:noFill/>
          </p:spPr>
          <p:txBody>
            <a:bodyPr vert="horz" wrap="square" lIns="0" tIns="45720" rIns="91440" bIns="45720" rtlCol="0" anchor="ctr">
              <a:spAutoFit/>
            </a:bodyPr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800" b="1" kern="1200" spc="-6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b="0" dirty="0"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화면 명 ∨</a:t>
              </a:r>
              <a:endParaRPr lang="ko-Kore-KR" altLang="en-US" b="0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713" name="Menu">
              <a:extLst>
                <a:ext uri="{FF2B5EF4-FFF2-40B4-BE49-F238E27FC236}">
                  <a16:creationId xmlns:a16="http://schemas.microsoft.com/office/drawing/2014/main" id="{C78F2B4A-4D81-8A4E-5B49-8935E121EF91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6324685" y="1973415"/>
              <a:ext cx="161925" cy="111125"/>
            </a:xfrm>
            <a:custGeom>
              <a:avLst/>
              <a:gdLst>
                <a:gd name="T0" fmla="*/ 0 w 1411"/>
                <a:gd name="T1" fmla="*/ 0 h 977"/>
                <a:gd name="T2" fmla="*/ 0 w 1411"/>
                <a:gd name="T3" fmla="*/ 108 h 977"/>
                <a:gd name="T4" fmla="*/ 1411 w 1411"/>
                <a:gd name="T5" fmla="*/ 108 h 977"/>
                <a:gd name="T6" fmla="*/ 1411 w 1411"/>
                <a:gd name="T7" fmla="*/ 0 h 977"/>
                <a:gd name="T8" fmla="*/ 0 w 1411"/>
                <a:gd name="T9" fmla="*/ 0 h 977"/>
                <a:gd name="T10" fmla="*/ 0 w 1411"/>
                <a:gd name="T11" fmla="*/ 434 h 977"/>
                <a:gd name="T12" fmla="*/ 0 w 1411"/>
                <a:gd name="T13" fmla="*/ 542 h 977"/>
                <a:gd name="T14" fmla="*/ 1411 w 1411"/>
                <a:gd name="T15" fmla="*/ 542 h 977"/>
                <a:gd name="T16" fmla="*/ 1411 w 1411"/>
                <a:gd name="T17" fmla="*/ 434 h 977"/>
                <a:gd name="T18" fmla="*/ 0 w 1411"/>
                <a:gd name="T19" fmla="*/ 434 h 977"/>
                <a:gd name="T20" fmla="*/ 0 w 1411"/>
                <a:gd name="T21" fmla="*/ 868 h 977"/>
                <a:gd name="T22" fmla="*/ 0 w 1411"/>
                <a:gd name="T23" fmla="*/ 977 h 977"/>
                <a:gd name="T24" fmla="*/ 1411 w 1411"/>
                <a:gd name="T25" fmla="*/ 977 h 977"/>
                <a:gd name="T26" fmla="*/ 1411 w 1411"/>
                <a:gd name="T27" fmla="*/ 868 h 977"/>
                <a:gd name="T28" fmla="*/ 0 w 1411"/>
                <a:gd name="T29" fmla="*/ 868 h 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1" h="977">
                  <a:moveTo>
                    <a:pt x="0" y="0"/>
                  </a:moveTo>
                  <a:lnTo>
                    <a:pt x="0" y="108"/>
                  </a:lnTo>
                  <a:lnTo>
                    <a:pt x="1411" y="108"/>
                  </a:lnTo>
                  <a:lnTo>
                    <a:pt x="1411" y="0"/>
                  </a:lnTo>
                  <a:lnTo>
                    <a:pt x="0" y="0"/>
                  </a:lnTo>
                  <a:close/>
                  <a:moveTo>
                    <a:pt x="0" y="434"/>
                  </a:moveTo>
                  <a:lnTo>
                    <a:pt x="0" y="542"/>
                  </a:lnTo>
                  <a:lnTo>
                    <a:pt x="1411" y="542"/>
                  </a:lnTo>
                  <a:lnTo>
                    <a:pt x="1411" y="434"/>
                  </a:lnTo>
                  <a:lnTo>
                    <a:pt x="0" y="434"/>
                  </a:lnTo>
                  <a:close/>
                  <a:moveTo>
                    <a:pt x="0" y="868"/>
                  </a:moveTo>
                  <a:lnTo>
                    <a:pt x="0" y="977"/>
                  </a:lnTo>
                  <a:lnTo>
                    <a:pt x="1411" y="977"/>
                  </a:lnTo>
                  <a:lnTo>
                    <a:pt x="1411" y="868"/>
                  </a:lnTo>
                  <a:lnTo>
                    <a:pt x="0" y="868"/>
                  </a:ln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714" name="Arrow Left">
              <a:extLst>
                <a:ext uri="{FF2B5EF4-FFF2-40B4-BE49-F238E27FC236}">
                  <a16:creationId xmlns:a16="http://schemas.microsoft.com/office/drawing/2014/main" id="{D7EB5BFF-AE6E-20FB-FC81-C7C7A8441C1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349654" y="1990878"/>
              <a:ext cx="112713" cy="79375"/>
            </a:xfrm>
            <a:custGeom>
              <a:avLst/>
              <a:gdLst>
                <a:gd name="T0" fmla="*/ 164 w 463"/>
                <a:gd name="T1" fmla="*/ 0 h 326"/>
                <a:gd name="T2" fmla="*/ 155 w 463"/>
                <a:gd name="T3" fmla="*/ 4 h 326"/>
                <a:gd name="T4" fmla="*/ 0 w 463"/>
                <a:gd name="T5" fmla="*/ 159 h 326"/>
                <a:gd name="T6" fmla="*/ 155 w 463"/>
                <a:gd name="T7" fmla="*/ 313 h 326"/>
                <a:gd name="T8" fmla="*/ 174 w 463"/>
                <a:gd name="T9" fmla="*/ 294 h 326"/>
                <a:gd name="T10" fmla="*/ 51 w 463"/>
                <a:gd name="T11" fmla="*/ 172 h 326"/>
                <a:gd name="T12" fmla="*/ 445 w 463"/>
                <a:gd name="T13" fmla="*/ 172 h 326"/>
                <a:gd name="T14" fmla="*/ 445 w 463"/>
                <a:gd name="T15" fmla="*/ 145 h 326"/>
                <a:gd name="T16" fmla="*/ 51 w 463"/>
                <a:gd name="T17" fmla="*/ 145 h 326"/>
                <a:gd name="T18" fmla="*/ 174 w 463"/>
                <a:gd name="T19" fmla="*/ 23 h 326"/>
                <a:gd name="T20" fmla="*/ 164 w 463"/>
                <a:gd name="T21" fmla="*/ 0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326">
                  <a:moveTo>
                    <a:pt x="164" y="0"/>
                  </a:moveTo>
                  <a:cubicBezTo>
                    <a:pt x="161" y="0"/>
                    <a:pt x="157" y="1"/>
                    <a:pt x="155" y="4"/>
                  </a:cubicBezTo>
                  <a:lnTo>
                    <a:pt x="0" y="159"/>
                  </a:lnTo>
                  <a:lnTo>
                    <a:pt x="155" y="313"/>
                  </a:lnTo>
                  <a:cubicBezTo>
                    <a:pt x="167" y="326"/>
                    <a:pt x="187" y="307"/>
                    <a:pt x="174" y="294"/>
                  </a:cubicBezTo>
                  <a:lnTo>
                    <a:pt x="51" y="172"/>
                  </a:lnTo>
                  <a:lnTo>
                    <a:pt x="445" y="172"/>
                  </a:lnTo>
                  <a:cubicBezTo>
                    <a:pt x="463" y="172"/>
                    <a:pt x="463" y="145"/>
                    <a:pt x="445" y="145"/>
                  </a:cubicBezTo>
                  <a:lnTo>
                    <a:pt x="51" y="145"/>
                  </a:lnTo>
                  <a:lnTo>
                    <a:pt x="174" y="23"/>
                  </a:lnTo>
                  <a:cubicBezTo>
                    <a:pt x="182" y="14"/>
                    <a:pt x="176" y="0"/>
                    <a:pt x="164" y="0"/>
                  </a:cubicBez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cxnSp>
          <p:nvCxnSpPr>
            <p:cNvPr id="715" name="직선 연결선 714">
              <a:extLst>
                <a:ext uri="{FF2B5EF4-FFF2-40B4-BE49-F238E27FC236}">
                  <a16:creationId xmlns:a16="http://schemas.microsoft.com/office/drawing/2014/main" id="{456EC228-5353-461E-3F14-03C18B9ED9B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4241545" y="2170608"/>
              <a:ext cx="2309708" cy="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chemeClr val="bg1">
                  <a:lumMod val="6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720" name="타원 719">
              <a:extLst>
                <a:ext uri="{FF2B5EF4-FFF2-40B4-BE49-F238E27FC236}">
                  <a16:creationId xmlns:a16="http://schemas.microsoft.com/office/drawing/2014/main" id="{4972CA6D-3896-B758-6294-1F6858173DD2}"/>
                </a:ext>
              </a:extLst>
            </p:cNvPr>
            <p:cNvSpPr/>
            <p:nvPr/>
          </p:nvSpPr>
          <p:spPr>
            <a:xfrm>
              <a:off x="6337898" y="2205681"/>
              <a:ext cx="183833" cy="183833"/>
            </a:xfrm>
            <a:prstGeom prst="ellipse">
              <a:avLst/>
            </a:prstGeom>
            <a:no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>
                <a:lnSpc>
                  <a:spcPct val="120000"/>
                </a:lnSpc>
              </a:pPr>
              <a:r>
                <a:rPr kumimoji="1" lang="ko-KR" altLang="en-US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▼</a:t>
              </a:r>
            </a:p>
          </p:txBody>
        </p:sp>
        <p:sp>
          <p:nvSpPr>
            <p:cNvPr id="728" name="모서리가 둥근 직사각형 24">
              <a:extLst>
                <a:ext uri="{FF2B5EF4-FFF2-40B4-BE49-F238E27FC236}">
                  <a16:creationId xmlns:a16="http://schemas.microsoft.com/office/drawing/2014/main" id="{8B3C9772-B80F-31CA-DA23-7AD9D06E5069}"/>
                </a:ext>
              </a:extLst>
            </p:cNvPr>
            <p:cNvSpPr/>
            <p:nvPr/>
          </p:nvSpPr>
          <p:spPr>
            <a:xfrm>
              <a:off x="4266928" y="2244883"/>
              <a:ext cx="264928" cy="144317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ko-KR" altLang="en-US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전체</a:t>
              </a:r>
              <a:endParaRPr kumimoji="1" lang="ko-Kore-KR" altLang="en-US" sz="700" spc="-6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729" name="모서리가 둥근 직사각형 24">
              <a:extLst>
                <a:ext uri="{FF2B5EF4-FFF2-40B4-BE49-F238E27FC236}">
                  <a16:creationId xmlns:a16="http://schemas.microsoft.com/office/drawing/2014/main" id="{93745414-CC03-856C-93BD-70826BA65D41}"/>
                </a:ext>
              </a:extLst>
            </p:cNvPr>
            <p:cNvSpPr/>
            <p:nvPr/>
          </p:nvSpPr>
          <p:spPr>
            <a:xfrm>
              <a:off x="4551938" y="2244883"/>
              <a:ext cx="363664" cy="144317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en-US" altLang="ko-KR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TAB1</a:t>
              </a:r>
              <a:endParaRPr kumimoji="1" lang="ko-Kore-KR" altLang="en-US" sz="700" spc="-6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730" name="모서리가 둥근 직사각형 24">
              <a:extLst>
                <a:ext uri="{FF2B5EF4-FFF2-40B4-BE49-F238E27FC236}">
                  <a16:creationId xmlns:a16="http://schemas.microsoft.com/office/drawing/2014/main" id="{80352131-C2A8-9698-97E5-3732A6FF80BD}"/>
                </a:ext>
              </a:extLst>
            </p:cNvPr>
            <p:cNvSpPr/>
            <p:nvPr/>
          </p:nvSpPr>
          <p:spPr>
            <a:xfrm>
              <a:off x="6086921" y="2244883"/>
              <a:ext cx="418620" cy="144317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rgbClr val="2EA5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en-US" altLang="ko-KR" sz="700" spc="-60" dirty="0">
                  <a:solidFill>
                    <a:srgbClr val="2EA5A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TAB5</a:t>
              </a:r>
              <a:endParaRPr kumimoji="1" lang="ko-Kore-KR" altLang="en-US" sz="700" spc="-60" dirty="0" err="1">
                <a:solidFill>
                  <a:srgbClr val="2EA5AD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732" name="모서리가 둥근 직사각형 24">
              <a:extLst>
                <a:ext uri="{FF2B5EF4-FFF2-40B4-BE49-F238E27FC236}">
                  <a16:creationId xmlns:a16="http://schemas.microsoft.com/office/drawing/2014/main" id="{8A82815F-23A6-F60B-BA08-DE142EE3A606}"/>
                </a:ext>
              </a:extLst>
            </p:cNvPr>
            <p:cNvSpPr/>
            <p:nvPr/>
          </p:nvSpPr>
          <p:spPr>
            <a:xfrm>
              <a:off x="4935684" y="2244883"/>
              <a:ext cx="363664" cy="144317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en-US" altLang="ko-KR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TAB2</a:t>
              </a:r>
              <a:endParaRPr kumimoji="1" lang="ko-Kore-KR" altLang="en-US" sz="700" spc="-6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733" name="모서리가 둥근 직사각형 24">
              <a:extLst>
                <a:ext uri="{FF2B5EF4-FFF2-40B4-BE49-F238E27FC236}">
                  <a16:creationId xmlns:a16="http://schemas.microsoft.com/office/drawing/2014/main" id="{8D312C76-6D6C-AE13-4A32-86EE8CB5E1CA}"/>
                </a:ext>
              </a:extLst>
            </p:cNvPr>
            <p:cNvSpPr/>
            <p:nvPr/>
          </p:nvSpPr>
          <p:spPr>
            <a:xfrm>
              <a:off x="5319430" y="2244883"/>
              <a:ext cx="363664" cy="144317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en-US" altLang="ko-KR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TAB3</a:t>
              </a:r>
              <a:endParaRPr kumimoji="1" lang="ko-Kore-KR" altLang="en-US" sz="700" spc="-6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734" name="모서리가 둥근 직사각형 24">
              <a:extLst>
                <a:ext uri="{FF2B5EF4-FFF2-40B4-BE49-F238E27FC236}">
                  <a16:creationId xmlns:a16="http://schemas.microsoft.com/office/drawing/2014/main" id="{1DA2BBAB-DDBD-C84B-20C0-20F16EE15ABF}"/>
                </a:ext>
              </a:extLst>
            </p:cNvPr>
            <p:cNvSpPr/>
            <p:nvPr/>
          </p:nvSpPr>
          <p:spPr>
            <a:xfrm>
              <a:off x="5703176" y="2244883"/>
              <a:ext cx="363664" cy="144317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en-US" altLang="ko-KR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TAB4</a:t>
              </a:r>
              <a:endParaRPr kumimoji="1" lang="ko-Kore-KR" altLang="en-US" sz="700" spc="-6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4" name="자유형: 도형 100">
              <a:extLst>
                <a:ext uri="{FF2B5EF4-FFF2-40B4-BE49-F238E27FC236}">
                  <a16:creationId xmlns:a16="http://schemas.microsoft.com/office/drawing/2014/main" id="{182C067D-B481-FA92-6CB2-3FF4A07AD61F}"/>
                </a:ext>
              </a:extLst>
            </p:cNvPr>
            <p:cNvSpPr/>
            <p:nvPr/>
          </p:nvSpPr>
          <p:spPr>
            <a:xfrm>
              <a:off x="4243124" y="5904121"/>
              <a:ext cx="2300391" cy="316871"/>
            </a:xfrm>
            <a:custGeom>
              <a:avLst/>
              <a:gdLst>
                <a:gd name="connsiteX0" fmla="*/ 0 w 2520000"/>
                <a:gd name="connsiteY0" fmla="*/ 0 h 316871"/>
                <a:gd name="connsiteX1" fmla="*/ 2520000 w 2520000"/>
                <a:gd name="connsiteY1" fmla="*/ 0 h 316871"/>
                <a:gd name="connsiteX2" fmla="*/ 2520000 w 2520000"/>
                <a:gd name="connsiteY2" fmla="*/ 191166 h 316871"/>
                <a:gd name="connsiteX3" fmla="*/ 2448170 w 2520000"/>
                <a:gd name="connsiteY3" fmla="*/ 306993 h 316871"/>
                <a:gd name="connsiteX4" fmla="*/ 2402397 w 2520000"/>
                <a:gd name="connsiteY4" fmla="*/ 316871 h 316871"/>
                <a:gd name="connsiteX5" fmla="*/ 117604 w 2520000"/>
                <a:gd name="connsiteY5" fmla="*/ 316871 h 316871"/>
                <a:gd name="connsiteX6" fmla="*/ 71830 w 2520000"/>
                <a:gd name="connsiteY6" fmla="*/ 306993 h 316871"/>
                <a:gd name="connsiteX7" fmla="*/ 0 w 2520000"/>
                <a:gd name="connsiteY7" fmla="*/ 191166 h 316871"/>
                <a:gd name="connsiteX8" fmla="*/ 0 w 2520000"/>
                <a:gd name="connsiteY8" fmla="*/ 0 h 31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0000" h="316871">
                  <a:moveTo>
                    <a:pt x="0" y="0"/>
                  </a:moveTo>
                  <a:lnTo>
                    <a:pt x="2520000" y="0"/>
                  </a:lnTo>
                  <a:lnTo>
                    <a:pt x="2520000" y="191166"/>
                  </a:lnTo>
                  <a:cubicBezTo>
                    <a:pt x="2520000" y="243236"/>
                    <a:pt x="2490382" y="287911"/>
                    <a:pt x="2448170" y="306993"/>
                  </a:cubicBezTo>
                  <a:lnTo>
                    <a:pt x="2402397" y="316871"/>
                  </a:lnTo>
                  <a:lnTo>
                    <a:pt x="117604" y="316871"/>
                  </a:lnTo>
                  <a:lnTo>
                    <a:pt x="71830" y="306993"/>
                  </a:lnTo>
                  <a:cubicBezTo>
                    <a:pt x="29619" y="287911"/>
                    <a:pt x="0" y="243236"/>
                    <a:pt x="0" y="19116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r>
                <a:rPr lang="en-US" altLang="ko-KR" sz="800" kern="1200" spc="-60" baseline="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Button Tab </a:t>
              </a:r>
              <a:r>
                <a:rPr lang="ko-KR" altLang="en-US" sz="800" kern="1200" spc="-60" baseline="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영역</a:t>
              </a:r>
            </a:p>
          </p:txBody>
        </p:sp>
      </p:grpSp>
      <p:sp>
        <p:nvSpPr>
          <p:cNvPr id="638" name="TextBox 637">
            <a:extLst>
              <a:ext uri="{FF2B5EF4-FFF2-40B4-BE49-F238E27FC236}">
                <a16:creationId xmlns:a16="http://schemas.microsoft.com/office/drawing/2014/main" id="{D9CDE6DD-5041-D594-4BC1-D57B0A1A7C80}"/>
              </a:ext>
            </a:extLst>
          </p:cNvPr>
          <p:cNvSpPr txBox="1"/>
          <p:nvPr/>
        </p:nvSpPr>
        <p:spPr>
          <a:xfrm>
            <a:off x="4241545" y="1323461"/>
            <a:ext cx="469442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서브 탭이 많아 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줄로 표시하기 어려운 경우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21" name="TextBox 720">
            <a:extLst>
              <a:ext uri="{FF2B5EF4-FFF2-40B4-BE49-F238E27FC236}">
                <a16:creationId xmlns:a16="http://schemas.microsoft.com/office/drawing/2014/main" id="{75219E41-B438-7B4C-F5D4-022E7A10BE51}"/>
              </a:ext>
            </a:extLst>
          </p:cNvPr>
          <p:cNvSpPr txBox="1"/>
          <p:nvPr/>
        </p:nvSpPr>
        <p:spPr>
          <a:xfrm>
            <a:off x="6923949" y="2725569"/>
            <a:ext cx="2018337" cy="215444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kumimoji="1" sz="800" b="1" i="0" u="sng" spc="-6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r>
              <a:rPr lang="en-US" altLang="ko-KR" b="0" u="none" dirty="0"/>
              <a:t>GNB </a:t>
            </a:r>
            <a:r>
              <a:rPr lang="ko-KR" altLang="en-US" b="0" u="none" dirty="0"/>
              <a:t>및 본문을 </a:t>
            </a:r>
            <a:r>
              <a:rPr lang="en-US" altLang="ko-KR" b="0" u="none" dirty="0"/>
              <a:t>SWIPE </a:t>
            </a:r>
            <a:r>
              <a:rPr lang="ko-KR" altLang="en-US" b="0" u="none" dirty="0"/>
              <a:t>하여 이동한다</a:t>
            </a:r>
            <a:r>
              <a:rPr lang="en-US" altLang="ko-KR" b="0" u="none" dirty="0"/>
              <a:t>.</a:t>
            </a:r>
          </a:p>
        </p:txBody>
      </p:sp>
      <p:sp>
        <p:nvSpPr>
          <p:cNvPr id="723" name="TextBox 722">
            <a:extLst>
              <a:ext uri="{FF2B5EF4-FFF2-40B4-BE49-F238E27FC236}">
                <a16:creationId xmlns:a16="http://schemas.microsoft.com/office/drawing/2014/main" id="{0312AFA3-E101-C46D-9B2E-8FA1E71C1A9B}"/>
              </a:ext>
            </a:extLst>
          </p:cNvPr>
          <p:cNvSpPr txBox="1"/>
          <p:nvPr/>
        </p:nvSpPr>
        <p:spPr>
          <a:xfrm>
            <a:off x="9055066" y="2244883"/>
            <a:ext cx="927845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kumimoji="1" lang="en-US" altLang="ko-KR" sz="800" b="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Navigation</a:t>
            </a:r>
            <a:endParaRPr kumimoji="1" lang="ko-KR" altLang="en-US" sz="800" b="0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25" name="TextBox 724">
            <a:extLst>
              <a:ext uri="{FF2B5EF4-FFF2-40B4-BE49-F238E27FC236}">
                <a16:creationId xmlns:a16="http://schemas.microsoft.com/office/drawing/2014/main" id="{51142AE6-FD22-A5F1-EE41-79AA99FE8447}"/>
              </a:ext>
            </a:extLst>
          </p:cNvPr>
          <p:cNvSpPr txBox="1"/>
          <p:nvPr/>
        </p:nvSpPr>
        <p:spPr>
          <a:xfrm>
            <a:off x="9055066" y="1909363"/>
            <a:ext cx="927845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kumimoji="1" lang="en-US" altLang="ko-KR" sz="800" b="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TOP</a:t>
            </a:r>
            <a:endParaRPr kumimoji="1" lang="ko-KR" altLang="en-US" sz="800" b="0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59802BBA-D77B-2D51-48EC-94834D21FE4C}"/>
              </a:ext>
            </a:extLst>
          </p:cNvPr>
          <p:cNvGrpSpPr/>
          <p:nvPr/>
        </p:nvGrpSpPr>
        <p:grpSpPr>
          <a:xfrm>
            <a:off x="6199680" y="2208571"/>
            <a:ext cx="400038" cy="232734"/>
            <a:chOff x="6199680" y="2208571"/>
            <a:chExt cx="400038" cy="232734"/>
          </a:xfrm>
        </p:grpSpPr>
        <p:sp>
          <p:nvSpPr>
            <p:cNvPr id="731" name="Touch Point">
              <a:extLst>
                <a:ext uri="{FF2B5EF4-FFF2-40B4-BE49-F238E27FC236}">
                  <a16:creationId xmlns:a16="http://schemas.microsoft.com/office/drawing/2014/main" id="{7E54C020-C5FE-48FB-3315-B9C4E0673ED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199680" y="2208571"/>
              <a:ext cx="233864" cy="23273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  <a:alpha val="20000"/>
              </a:schemeClr>
            </a:solidFill>
            <a:ln w="19050" cap="sq">
              <a:solidFill>
                <a:srgbClr val="7BA1CE"/>
              </a:solidFill>
              <a:prstDash val="solid"/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50" spc="-60" dirty="0">
                <a:solidFill>
                  <a:prstClr val="black">
                    <a:lumMod val="65000"/>
                    <a:lumOff val="35000"/>
                  </a:prst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cxnSp>
          <p:nvCxnSpPr>
            <p:cNvPr id="739" name="직선 화살표 연결선 738">
              <a:extLst>
                <a:ext uri="{FF2B5EF4-FFF2-40B4-BE49-F238E27FC236}">
                  <a16:creationId xmlns:a16="http://schemas.microsoft.com/office/drawing/2014/main" id="{D7B315D2-7646-8A91-6339-7A5B1A628FB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07887" y="2311720"/>
              <a:ext cx="191831" cy="5322"/>
            </a:xfrm>
            <a:prstGeom prst="straightConnector1">
              <a:avLst/>
            </a:prstGeom>
            <a:noFill/>
            <a:ln w="3175" cap="flat" cmpd="sng" algn="ctr">
              <a:solidFill>
                <a:srgbClr val="7BA1CE"/>
              </a:solidFill>
              <a:prstDash val="dash"/>
              <a:miter lim="800000"/>
              <a:headEnd type="none" w="med" len="med"/>
              <a:tailEnd type="triangle" w="med" len="med"/>
            </a:ln>
            <a:effectLst/>
          </p:spPr>
        </p:cxnSp>
      </p:grpSp>
      <p:sp>
        <p:nvSpPr>
          <p:cNvPr id="746" name="TextBox 745">
            <a:extLst>
              <a:ext uri="{FF2B5EF4-FFF2-40B4-BE49-F238E27FC236}">
                <a16:creationId xmlns:a16="http://schemas.microsoft.com/office/drawing/2014/main" id="{68AAC8A4-CEB4-3F1B-2D4E-25BA9E349700}"/>
              </a:ext>
            </a:extLst>
          </p:cNvPr>
          <p:cNvSpPr txBox="1"/>
          <p:nvPr/>
        </p:nvSpPr>
        <p:spPr>
          <a:xfrm>
            <a:off x="498281" y="1638985"/>
            <a:ext cx="3306622" cy="171090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화면 선택</a:t>
            </a:r>
            <a:endParaRPr lang="en-US" altLang="ko-KR" dirty="0"/>
          </a:p>
          <a:p>
            <a:pPr marL="177800" indent="-177800"/>
            <a:r>
              <a:rPr lang="ko-KR" altLang="en-US" b="0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해당 화면 상에서 메뉴 구분이 필요한 경우 사용한다</a:t>
            </a:r>
            <a:r>
              <a:rPr lang="en-US" altLang="ko-KR" b="0" dirty="0"/>
              <a:t>. </a:t>
            </a:r>
          </a:p>
          <a:p>
            <a:pPr marL="177800" indent="-177800"/>
            <a:r>
              <a:rPr lang="en-US" altLang="ko-KR" b="0" dirty="0"/>
              <a:t>   - </a:t>
            </a:r>
            <a:r>
              <a:rPr lang="ko-KR" altLang="en-US" b="0" dirty="0"/>
              <a:t>화면 명 옆에 셀렉트 컴포넌트를 추가하여</a:t>
            </a:r>
            <a:r>
              <a:rPr lang="en-US" altLang="ko-KR" b="0" dirty="0"/>
              <a:t>, </a:t>
            </a:r>
            <a:r>
              <a:rPr lang="ko-KR" altLang="en-US" b="0" dirty="0"/>
              <a:t>클릭하여 화면을 전환한다</a:t>
            </a:r>
            <a:r>
              <a:rPr lang="en-US" altLang="ko-KR" b="0" dirty="0"/>
              <a:t>.</a:t>
            </a:r>
          </a:p>
          <a:p>
            <a:pPr marL="177800" indent="-177800"/>
            <a:r>
              <a:rPr lang="en-US" altLang="ko-KR" b="0" dirty="0"/>
              <a:t>   </a:t>
            </a:r>
            <a:endParaRPr lang="en-US" altLang="ko-KR" dirty="0"/>
          </a:p>
          <a:p>
            <a:r>
              <a:rPr lang="ko-KR" altLang="en-US" dirty="0"/>
              <a:t>탭 메뉴</a:t>
            </a:r>
            <a:br>
              <a:rPr lang="en-US" altLang="ko-KR" dirty="0"/>
            </a:br>
            <a:r>
              <a:rPr lang="ko-KR" altLang="en-US" b="0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탭이 많이 </a:t>
            </a:r>
            <a:r>
              <a:rPr lang="en-US" altLang="ko-KR" b="0" dirty="0"/>
              <a:t>1</a:t>
            </a:r>
            <a:r>
              <a:rPr lang="ko-KR" altLang="en-US" b="0" dirty="0"/>
              <a:t>줄로 표시하기 어려운 경우는 사용자가 화면 </a:t>
            </a:r>
            <a:r>
              <a:rPr lang="en-US" altLang="ko-KR" b="0" dirty="0"/>
              <a:t>SWIPE</a:t>
            </a:r>
            <a:r>
              <a:rPr lang="ko-KR" altLang="en-US" b="0" dirty="0"/>
              <a:t>를 통해 </a:t>
            </a:r>
            <a:br>
              <a:rPr lang="en-US" altLang="ko-KR" b="0" dirty="0"/>
            </a:br>
            <a:r>
              <a:rPr lang="en-US" altLang="ko-KR" b="0" dirty="0"/>
              <a:t>     </a:t>
            </a:r>
            <a:r>
              <a:rPr lang="ko-KR" altLang="en-US" b="0" dirty="0"/>
              <a:t>다음 탭 화면을 확인할 수 있는 </a:t>
            </a:r>
            <a:r>
              <a:rPr lang="en-US" altLang="ko-KR" b="0" dirty="0"/>
              <a:t>UI</a:t>
            </a:r>
            <a:r>
              <a:rPr lang="ko-KR" altLang="en-US" b="0" dirty="0"/>
              <a:t>를 제공한다</a:t>
            </a:r>
            <a:r>
              <a:rPr lang="en-US" altLang="ko-KR" b="0" dirty="0"/>
              <a:t>.</a:t>
            </a:r>
            <a:br>
              <a:rPr lang="en-US" altLang="ko-KR" b="0" dirty="0"/>
            </a:br>
            <a:r>
              <a:rPr lang="en-US" altLang="ko-KR" b="0" dirty="0"/>
              <a:t>  -  </a:t>
            </a:r>
            <a:r>
              <a:rPr lang="ko-KR" altLang="en-US" b="0" dirty="0"/>
              <a:t>본문 영역에서 플리킹 할 경우</a:t>
            </a:r>
            <a:r>
              <a:rPr lang="en-US" altLang="ko-KR" b="0" dirty="0"/>
              <a:t>, </a:t>
            </a:r>
            <a:r>
              <a:rPr lang="ko-KR" altLang="en-US" b="0" dirty="0"/>
              <a:t>탭과 본문 모두 </a:t>
            </a:r>
            <a:r>
              <a:rPr lang="en-US" altLang="ko-KR" b="0" dirty="0"/>
              <a:t>1</a:t>
            </a:r>
            <a:r>
              <a:rPr lang="ko-KR" altLang="en-US" b="0" dirty="0"/>
              <a:t>칸씩 좌우로 움직인다</a:t>
            </a:r>
            <a:r>
              <a:rPr lang="en-US" altLang="ko-KR" b="0" dirty="0"/>
              <a:t>.</a:t>
            </a:r>
          </a:p>
          <a:p>
            <a:r>
              <a:rPr lang="en-US" altLang="ko-KR" b="0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7C8BE1-1A13-99A0-7BF9-2AFE391FEC52}"/>
              </a:ext>
            </a:extLst>
          </p:cNvPr>
          <p:cNvSpPr txBox="1"/>
          <p:nvPr/>
        </p:nvSpPr>
        <p:spPr>
          <a:xfrm>
            <a:off x="470193" y="1234255"/>
            <a:ext cx="2460457" cy="2573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3.3.2 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메뉴 내비게이션 </a:t>
            </a:r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(2/2)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A7C47F85-49B4-11AB-B686-4873DB4AD846}"/>
              </a:ext>
            </a:extLst>
          </p:cNvPr>
          <p:cNvGrpSpPr/>
          <p:nvPr/>
        </p:nvGrpSpPr>
        <p:grpSpPr>
          <a:xfrm>
            <a:off x="5841458" y="2374089"/>
            <a:ext cx="1147320" cy="798645"/>
            <a:chOff x="5711101" y="2400201"/>
            <a:chExt cx="1147320" cy="798645"/>
          </a:xfrm>
        </p:grpSpPr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CC23DBEA-3A31-C71D-69D4-985AB29B43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 amt="35000"/>
            </a:blip>
            <a:stretch>
              <a:fillRect/>
            </a:stretch>
          </p:blipFill>
          <p:spPr>
            <a:xfrm rot="386633">
              <a:off x="5711101" y="2400201"/>
              <a:ext cx="792549" cy="798645"/>
            </a:xfrm>
            <a:prstGeom prst="rect">
              <a:avLst/>
            </a:prstGeom>
          </p:spPr>
        </p:pic>
        <p:cxnSp>
          <p:nvCxnSpPr>
            <p:cNvPr id="30" name="직선 화살표 연결선 29">
              <a:extLst>
                <a:ext uri="{FF2B5EF4-FFF2-40B4-BE49-F238E27FC236}">
                  <a16:creationId xmlns:a16="http://schemas.microsoft.com/office/drawing/2014/main" id="{93008FAA-76E0-CD40-ED85-8DAA8333D38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65096" y="2577623"/>
              <a:ext cx="725972" cy="1"/>
            </a:xfrm>
            <a:prstGeom prst="straightConnector1">
              <a:avLst/>
            </a:prstGeom>
            <a:solidFill>
              <a:srgbClr val="5B9BD5">
                <a:alpha val="60000"/>
              </a:srgbClr>
            </a:solidFill>
            <a:ln w="12700" cap="sq">
              <a:solidFill>
                <a:srgbClr val="5B9BD5"/>
              </a:solidFill>
              <a:prstDash val="solid"/>
              <a:miter lim="800000"/>
              <a:headEnd type="arrow" w="med" len="med"/>
              <a:tailEnd type="arrow" w="med" len="med"/>
            </a:ln>
          </p:spPr>
        </p:cxnSp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F1457C40-4CF2-24A4-76E0-1B66E88265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72535">
              <a:off x="6065872" y="2400201"/>
              <a:ext cx="792549" cy="798645"/>
            </a:xfrm>
            <a:prstGeom prst="rect">
              <a:avLst/>
            </a:prstGeom>
          </p:spPr>
        </p:pic>
        <p:sp>
          <p:nvSpPr>
            <p:cNvPr id="726" name="TextBox 725">
              <a:extLst>
                <a:ext uri="{FF2B5EF4-FFF2-40B4-BE49-F238E27FC236}">
                  <a16:creationId xmlns:a16="http://schemas.microsoft.com/office/drawing/2014/main" id="{074B2E54-55A3-B927-A77B-6178B6A6FF09}"/>
                </a:ext>
              </a:extLst>
            </p:cNvPr>
            <p:cNvSpPr txBox="1"/>
            <p:nvPr/>
          </p:nvSpPr>
          <p:spPr>
            <a:xfrm>
              <a:off x="6401008" y="2784790"/>
              <a:ext cx="340913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Swipe</a:t>
              </a:r>
              <a:endPara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12420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TextBox 1414">
            <a:extLst>
              <a:ext uri="{FF2B5EF4-FFF2-40B4-BE49-F238E27FC236}">
                <a16:creationId xmlns:a16="http://schemas.microsoft.com/office/drawing/2014/main" id="{8D9B5A30-BD0D-D88A-ED25-3E07D45DEE8F}"/>
              </a:ext>
            </a:extLst>
          </p:cNvPr>
          <p:cNvSpPr txBox="1"/>
          <p:nvPr/>
        </p:nvSpPr>
        <p:spPr>
          <a:xfrm>
            <a:off x="470193" y="1225377"/>
            <a:ext cx="2460457" cy="2573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3.3.3 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햄버거 메뉴 </a:t>
            </a:r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모바일 </a:t>
            </a:r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ERP 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예시</a:t>
            </a:r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kumimoji="1" lang="ko-KR" altLang="en-US" sz="1200" b="1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457" name="그룹 1456">
            <a:extLst>
              <a:ext uri="{FF2B5EF4-FFF2-40B4-BE49-F238E27FC236}">
                <a16:creationId xmlns:a16="http://schemas.microsoft.com/office/drawing/2014/main" id="{B4B34A64-A42C-1D58-D157-5E3DEF99B40E}"/>
              </a:ext>
            </a:extLst>
          </p:cNvPr>
          <p:cNvGrpSpPr/>
          <p:nvPr/>
        </p:nvGrpSpPr>
        <p:grpSpPr>
          <a:xfrm>
            <a:off x="4402302" y="1893047"/>
            <a:ext cx="1876278" cy="632455"/>
            <a:chOff x="6781000" y="1788902"/>
            <a:chExt cx="1876278" cy="632455"/>
          </a:xfrm>
        </p:grpSpPr>
        <p:sp>
          <p:nvSpPr>
            <p:cNvPr id="1429" name="왼쪽 대괄호 43">
              <a:extLst>
                <a:ext uri="{FF2B5EF4-FFF2-40B4-BE49-F238E27FC236}">
                  <a16:creationId xmlns:a16="http://schemas.microsoft.com/office/drawing/2014/main" id="{AF53ADE2-0A85-50CC-6E69-E1587EEB2B2D}"/>
                </a:ext>
              </a:extLst>
            </p:cNvPr>
            <p:cNvSpPr/>
            <p:nvPr/>
          </p:nvSpPr>
          <p:spPr>
            <a:xfrm flipH="1">
              <a:off x="6781000" y="1788902"/>
              <a:ext cx="72560" cy="632455"/>
            </a:xfrm>
            <a:prstGeom prst="leftBracket">
              <a:avLst/>
            </a:prstGeom>
            <a:ln w="3175">
              <a:solidFill>
                <a:srgbClr val="FF0000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latin typeface="HCR Dotum" panose="02030504000101010101" pitchFamily="18" charset="-127"/>
                <a:ea typeface="HCR Dotum" panose="02030504000101010101" pitchFamily="18" charset="-127"/>
                <a:cs typeface="HCR Dotum" panose="02030504000101010101" pitchFamily="18" charset="-127"/>
              </a:endParaRPr>
            </a:p>
          </p:txBody>
        </p:sp>
        <p:sp>
          <p:nvSpPr>
            <p:cNvPr id="1530" name="TextBox 1529">
              <a:extLst>
                <a:ext uri="{FF2B5EF4-FFF2-40B4-BE49-F238E27FC236}">
                  <a16:creationId xmlns:a16="http://schemas.microsoft.com/office/drawing/2014/main" id="{BF87E27A-01BA-B2B5-CCD9-C60375E73939}"/>
                </a:ext>
              </a:extLst>
            </p:cNvPr>
            <p:cNvSpPr txBox="1"/>
            <p:nvPr/>
          </p:nvSpPr>
          <p:spPr>
            <a:xfrm>
              <a:off x="6843586" y="2029653"/>
              <a:ext cx="1813692" cy="21544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kumimoji="1" lang="ko-KR" altLang="en-US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  <a:sym typeface="Wingdings 3" pitchFamily="18" charset="2"/>
                </a:rPr>
                <a:t>스크롤 다운 시 상단 고정 영역</a:t>
              </a:r>
              <a:endParaRPr kumimoji="1" lang="ko-KR" altLang="en-US" sz="800" b="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1467" name="자유형: 도형 1466">
            <a:extLst>
              <a:ext uri="{FF2B5EF4-FFF2-40B4-BE49-F238E27FC236}">
                <a16:creationId xmlns:a16="http://schemas.microsoft.com/office/drawing/2014/main" id="{935516A5-99E3-E3FF-904A-589A6399B598}"/>
              </a:ext>
            </a:extLst>
          </p:cNvPr>
          <p:cNvSpPr/>
          <p:nvPr/>
        </p:nvSpPr>
        <p:spPr>
          <a:xfrm>
            <a:off x="1953885" y="1679675"/>
            <a:ext cx="2297400" cy="4534694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68" name="자유형: 도형 1467">
            <a:extLst>
              <a:ext uri="{FF2B5EF4-FFF2-40B4-BE49-F238E27FC236}">
                <a16:creationId xmlns:a16="http://schemas.microsoft.com/office/drawing/2014/main" id="{FA1AEE8D-67EB-8954-D700-6CD5C6FCA142}"/>
              </a:ext>
            </a:extLst>
          </p:cNvPr>
          <p:cNvSpPr/>
          <p:nvPr/>
        </p:nvSpPr>
        <p:spPr>
          <a:xfrm>
            <a:off x="1946265" y="1876696"/>
            <a:ext cx="2297400" cy="4342656"/>
          </a:xfrm>
          <a:custGeom>
            <a:avLst/>
            <a:gdLst>
              <a:gd name="connsiteX0" fmla="*/ 0 w 2646000"/>
              <a:gd name="connsiteY0" fmla="*/ 0 h 5761841"/>
              <a:gd name="connsiteX1" fmla="*/ 2646000 w 2646000"/>
              <a:gd name="connsiteY1" fmla="*/ 0 h 5761841"/>
              <a:gd name="connsiteX2" fmla="*/ 2646000 w 2646000"/>
              <a:gd name="connsiteY2" fmla="*/ 5496715 h 5761841"/>
              <a:gd name="connsiteX3" fmla="*/ 2646000 w 2646000"/>
              <a:gd name="connsiteY3" fmla="*/ 5602809 h 5761841"/>
              <a:gd name="connsiteX4" fmla="*/ 2646000 w 2646000"/>
              <a:gd name="connsiteY4" fmla="*/ 5656664 h 5761841"/>
              <a:gd name="connsiteX5" fmla="*/ 2570579 w 2646000"/>
              <a:gd name="connsiteY5" fmla="*/ 5753576 h 5761841"/>
              <a:gd name="connsiteX6" fmla="*/ 2522517 w 2646000"/>
              <a:gd name="connsiteY6" fmla="*/ 5761841 h 5761841"/>
              <a:gd name="connsiteX7" fmla="*/ 123484 w 2646000"/>
              <a:gd name="connsiteY7" fmla="*/ 5761841 h 5761841"/>
              <a:gd name="connsiteX8" fmla="*/ 75422 w 2646000"/>
              <a:gd name="connsiteY8" fmla="*/ 5753576 h 5761841"/>
              <a:gd name="connsiteX9" fmla="*/ 0 w 2646000"/>
              <a:gd name="connsiteY9" fmla="*/ 5656664 h 5761841"/>
              <a:gd name="connsiteX10" fmla="*/ 0 w 2646000"/>
              <a:gd name="connsiteY10" fmla="*/ 5602809 h 5761841"/>
              <a:gd name="connsiteX11" fmla="*/ 0 w 2646000"/>
              <a:gd name="connsiteY11" fmla="*/ 5496715 h 5761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46000" h="5761841">
                <a:moveTo>
                  <a:pt x="0" y="0"/>
                </a:moveTo>
                <a:lnTo>
                  <a:pt x="2646000" y="0"/>
                </a:lnTo>
                <a:lnTo>
                  <a:pt x="2646000" y="5496715"/>
                </a:lnTo>
                <a:lnTo>
                  <a:pt x="2646000" y="5602809"/>
                </a:lnTo>
                <a:lnTo>
                  <a:pt x="2646000" y="5656664"/>
                </a:lnTo>
                <a:cubicBezTo>
                  <a:pt x="2646000" y="5700231"/>
                  <a:pt x="2614901" y="5737610"/>
                  <a:pt x="2570579" y="5753576"/>
                </a:cubicBezTo>
                <a:lnTo>
                  <a:pt x="2522517" y="5761841"/>
                </a:lnTo>
                <a:lnTo>
                  <a:pt x="123484" y="5761841"/>
                </a:lnTo>
                <a:lnTo>
                  <a:pt x="75422" y="5753576"/>
                </a:lnTo>
                <a:cubicBezTo>
                  <a:pt x="31100" y="5737610"/>
                  <a:pt x="0" y="5700231"/>
                  <a:pt x="0" y="5656664"/>
                </a:cubicBezTo>
                <a:lnTo>
                  <a:pt x="0" y="5602809"/>
                </a:lnTo>
                <a:lnTo>
                  <a:pt x="0" y="5496715"/>
                </a:lnTo>
                <a:close/>
              </a:path>
            </a:pathLst>
          </a:cu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 spc="-6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469" name="그룹 1468">
            <a:extLst>
              <a:ext uri="{FF2B5EF4-FFF2-40B4-BE49-F238E27FC236}">
                <a16:creationId xmlns:a16="http://schemas.microsoft.com/office/drawing/2014/main" id="{DB24EF33-3834-8004-7169-1E298C2FF0B6}"/>
              </a:ext>
            </a:extLst>
          </p:cNvPr>
          <p:cNvGrpSpPr/>
          <p:nvPr/>
        </p:nvGrpSpPr>
        <p:grpSpPr>
          <a:xfrm>
            <a:off x="1946265" y="1653581"/>
            <a:ext cx="2297400" cy="217685"/>
            <a:chOff x="1752737" y="2422502"/>
            <a:chExt cx="1754018" cy="185937"/>
          </a:xfrm>
        </p:grpSpPr>
        <p:sp>
          <p:nvSpPr>
            <p:cNvPr id="1678" name="자유형: 도형 1677">
              <a:extLst>
                <a:ext uri="{FF2B5EF4-FFF2-40B4-BE49-F238E27FC236}">
                  <a16:creationId xmlns:a16="http://schemas.microsoft.com/office/drawing/2014/main" id="{36256832-70DA-97CF-A769-1E754DB4BB34}"/>
                </a:ext>
              </a:extLst>
            </p:cNvPr>
            <p:cNvSpPr/>
            <p:nvPr userDrawn="1"/>
          </p:nvSpPr>
          <p:spPr>
            <a:xfrm>
              <a:off x="1752737" y="2422502"/>
              <a:ext cx="1754018" cy="185937"/>
            </a:xfrm>
            <a:custGeom>
              <a:avLst/>
              <a:gdLst>
                <a:gd name="connsiteX0" fmla="*/ 117608 w 2520000"/>
                <a:gd name="connsiteY0" fmla="*/ 0 h 267135"/>
                <a:gd name="connsiteX1" fmla="*/ 491012 w 2520000"/>
                <a:gd name="connsiteY1" fmla="*/ 0 h 267135"/>
                <a:gd name="connsiteX2" fmla="*/ 491012 w 2520000"/>
                <a:gd name="connsiteY2" fmla="*/ 98806 h 267135"/>
                <a:gd name="connsiteX3" fmla="*/ 554785 w 2520000"/>
                <a:gd name="connsiteY3" fmla="*/ 162579 h 267135"/>
                <a:gd name="connsiteX4" fmla="*/ 1965215 w 2520000"/>
                <a:gd name="connsiteY4" fmla="*/ 162579 h 267135"/>
                <a:gd name="connsiteX5" fmla="*/ 2028988 w 2520000"/>
                <a:gd name="connsiteY5" fmla="*/ 98806 h 267135"/>
                <a:gd name="connsiteX6" fmla="*/ 2028988 w 2520000"/>
                <a:gd name="connsiteY6" fmla="*/ 0 h 267135"/>
                <a:gd name="connsiteX7" fmla="*/ 2402392 w 2520000"/>
                <a:gd name="connsiteY7" fmla="*/ 0 h 267135"/>
                <a:gd name="connsiteX8" fmla="*/ 2520000 w 2520000"/>
                <a:gd name="connsiteY8" fmla="*/ 117608 h 267135"/>
                <a:gd name="connsiteX9" fmla="*/ 2520000 w 2520000"/>
                <a:gd name="connsiteY9" fmla="*/ 267135 h 267135"/>
                <a:gd name="connsiteX10" fmla="*/ 0 w 2520000"/>
                <a:gd name="connsiteY10" fmla="*/ 267135 h 267135"/>
                <a:gd name="connsiteX11" fmla="*/ 0 w 2520000"/>
                <a:gd name="connsiteY11" fmla="*/ 117608 h 267135"/>
                <a:gd name="connsiteX12" fmla="*/ 117608 w 2520000"/>
                <a:gd name="connsiteY12" fmla="*/ 0 h 26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0000" h="267135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267135"/>
                  </a:lnTo>
                  <a:lnTo>
                    <a:pt x="0" y="267135"/>
                  </a:ln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rgbClr val="7F7F7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lvl="0" algn="ctr">
                <a:lnSpc>
                  <a:spcPct val="125000"/>
                </a:lnSpc>
              </a:pPr>
              <a:endParaRPr lang="ko-KR" altLang="en-US" sz="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679" name="Picture 2">
              <a:extLst>
                <a:ext uri="{FF2B5EF4-FFF2-40B4-BE49-F238E27FC236}">
                  <a16:creationId xmlns:a16="http://schemas.microsoft.com/office/drawing/2014/main" id="{4DF7B40F-AB28-C7B8-E6AA-526727CAEA97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C6C8C7"/>
                </a:clrFrom>
                <a:clrTo>
                  <a:srgbClr val="C6C8C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23" t="22211" r="12639" b="53037"/>
            <a:stretch/>
          </p:blipFill>
          <p:spPr bwMode="auto">
            <a:xfrm>
              <a:off x="3181037" y="2479525"/>
              <a:ext cx="260593" cy="685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80" name="TextBox 1679">
              <a:extLst>
                <a:ext uri="{FF2B5EF4-FFF2-40B4-BE49-F238E27FC236}">
                  <a16:creationId xmlns:a16="http://schemas.microsoft.com/office/drawing/2014/main" id="{47EA5D08-875D-99F2-BB75-A095D73AB0A6}"/>
                </a:ext>
              </a:extLst>
            </p:cNvPr>
            <p:cNvSpPr txBox="1"/>
            <p:nvPr userDrawn="1"/>
          </p:nvSpPr>
          <p:spPr>
            <a:xfrm>
              <a:off x="1844024" y="2465993"/>
              <a:ext cx="194874" cy="9562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l"/>
              <a:r>
                <a:rPr kumimoji="1" lang="en-US" altLang="ko-KR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12 : 30</a:t>
              </a:r>
              <a:endParaRPr kumimoji="1" lang="ko-KR" altLang="en-US" sz="700" b="0" kern="1200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681" name="자유형: 도형 1680">
              <a:extLst>
                <a:ext uri="{FF2B5EF4-FFF2-40B4-BE49-F238E27FC236}">
                  <a16:creationId xmlns:a16="http://schemas.microsoft.com/office/drawing/2014/main" id="{B94B2B27-E267-75AE-5321-FDD26AC753BB}"/>
                </a:ext>
              </a:extLst>
            </p:cNvPr>
            <p:cNvSpPr/>
            <p:nvPr userDrawn="1"/>
          </p:nvSpPr>
          <p:spPr>
            <a:xfrm>
              <a:off x="2205394" y="2438821"/>
              <a:ext cx="848705" cy="62684"/>
            </a:xfrm>
            <a:custGeom>
              <a:avLst/>
              <a:gdLst>
                <a:gd name="connsiteX0" fmla="*/ 0 w 1329304"/>
                <a:gd name="connsiteY0" fmla="*/ 0 h 80010"/>
                <a:gd name="connsiteX1" fmla="*/ 1329304 w 1329304"/>
                <a:gd name="connsiteY1" fmla="*/ 0 h 80010"/>
                <a:gd name="connsiteX2" fmla="*/ 1329304 w 1329304"/>
                <a:gd name="connsiteY2" fmla="*/ 25067 h 80010"/>
                <a:gd name="connsiteX3" fmla="*/ 1274361 w 1329304"/>
                <a:gd name="connsiteY3" fmla="*/ 80010 h 80010"/>
                <a:gd name="connsiteX4" fmla="*/ 54943 w 1329304"/>
                <a:gd name="connsiteY4" fmla="*/ 80010 h 80010"/>
                <a:gd name="connsiteX5" fmla="*/ 0 w 1329304"/>
                <a:gd name="connsiteY5" fmla="*/ 25067 h 80010"/>
                <a:gd name="connsiteX6" fmla="*/ 0 w 1329304"/>
                <a:gd name="connsiteY6" fmla="*/ 0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9304" h="80010">
                  <a:moveTo>
                    <a:pt x="0" y="0"/>
                  </a:moveTo>
                  <a:lnTo>
                    <a:pt x="1329304" y="0"/>
                  </a:lnTo>
                  <a:lnTo>
                    <a:pt x="1329304" y="25067"/>
                  </a:lnTo>
                  <a:cubicBezTo>
                    <a:pt x="1329304" y="55411"/>
                    <a:pt x="1304705" y="80010"/>
                    <a:pt x="1274361" y="80010"/>
                  </a:cubicBezTo>
                  <a:lnTo>
                    <a:pt x="54943" y="80010"/>
                  </a:lnTo>
                  <a:cubicBezTo>
                    <a:pt x="24599" y="80010"/>
                    <a:pt x="0" y="55411"/>
                    <a:pt x="0" y="2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707" name="TextBox 1706">
            <a:extLst>
              <a:ext uri="{FF2B5EF4-FFF2-40B4-BE49-F238E27FC236}">
                <a16:creationId xmlns:a16="http://schemas.microsoft.com/office/drawing/2014/main" id="{D9F34205-C55D-0BB3-9597-3F087039C5FC}"/>
              </a:ext>
            </a:extLst>
          </p:cNvPr>
          <p:cNvSpPr txBox="1"/>
          <p:nvPr/>
        </p:nvSpPr>
        <p:spPr>
          <a:xfrm>
            <a:off x="2044366" y="1969212"/>
            <a:ext cx="503664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전체 서비스</a:t>
            </a:r>
          </a:p>
        </p:txBody>
      </p:sp>
      <p:sp>
        <p:nvSpPr>
          <p:cNvPr id="1708" name="Delete">
            <a:extLst>
              <a:ext uri="{FF2B5EF4-FFF2-40B4-BE49-F238E27FC236}">
                <a16:creationId xmlns:a16="http://schemas.microsoft.com/office/drawing/2014/main" id="{23048190-5BF0-00F5-553A-F3E57E25FFE5}"/>
              </a:ext>
            </a:extLst>
          </p:cNvPr>
          <p:cNvSpPr>
            <a:spLocks noChangeAspect="1"/>
          </p:cNvSpPr>
          <p:nvPr/>
        </p:nvSpPr>
        <p:spPr bwMode="auto">
          <a:xfrm>
            <a:off x="4025151" y="1989773"/>
            <a:ext cx="111686" cy="104654"/>
          </a:xfrm>
          <a:custGeom>
            <a:avLst/>
            <a:gdLst>
              <a:gd name="T0" fmla="*/ 3 w 77"/>
              <a:gd name="T1" fmla="*/ 0 h 77"/>
              <a:gd name="T2" fmla="*/ 0 w 77"/>
              <a:gd name="T3" fmla="*/ 3 h 77"/>
              <a:gd name="T4" fmla="*/ 36 w 77"/>
              <a:gd name="T5" fmla="*/ 38 h 77"/>
              <a:gd name="T6" fmla="*/ 0 w 77"/>
              <a:gd name="T7" fmla="*/ 74 h 77"/>
              <a:gd name="T8" fmla="*/ 3 w 77"/>
              <a:gd name="T9" fmla="*/ 77 h 77"/>
              <a:gd name="T10" fmla="*/ 39 w 77"/>
              <a:gd name="T11" fmla="*/ 41 h 77"/>
              <a:gd name="T12" fmla="*/ 74 w 77"/>
              <a:gd name="T13" fmla="*/ 77 h 77"/>
              <a:gd name="T14" fmla="*/ 77 w 77"/>
              <a:gd name="T15" fmla="*/ 74 h 77"/>
              <a:gd name="T16" fmla="*/ 42 w 77"/>
              <a:gd name="T17" fmla="*/ 38 h 77"/>
              <a:gd name="T18" fmla="*/ 77 w 77"/>
              <a:gd name="T19" fmla="*/ 3 h 77"/>
              <a:gd name="T20" fmla="*/ 74 w 77"/>
              <a:gd name="T21" fmla="*/ 0 h 77"/>
              <a:gd name="T22" fmla="*/ 39 w 77"/>
              <a:gd name="T23" fmla="*/ 35 h 77"/>
              <a:gd name="T24" fmla="*/ 3 w 77"/>
              <a:gd name="T25" fmla="*/ 0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" h="77">
                <a:moveTo>
                  <a:pt x="3" y="0"/>
                </a:moveTo>
                <a:lnTo>
                  <a:pt x="0" y="3"/>
                </a:lnTo>
                <a:lnTo>
                  <a:pt x="36" y="38"/>
                </a:lnTo>
                <a:lnTo>
                  <a:pt x="0" y="74"/>
                </a:lnTo>
                <a:lnTo>
                  <a:pt x="3" y="77"/>
                </a:lnTo>
                <a:lnTo>
                  <a:pt x="39" y="41"/>
                </a:lnTo>
                <a:lnTo>
                  <a:pt x="74" y="77"/>
                </a:lnTo>
                <a:lnTo>
                  <a:pt x="77" y="74"/>
                </a:lnTo>
                <a:lnTo>
                  <a:pt x="42" y="38"/>
                </a:lnTo>
                <a:lnTo>
                  <a:pt x="77" y="3"/>
                </a:lnTo>
                <a:lnTo>
                  <a:pt x="74" y="0"/>
                </a:lnTo>
                <a:lnTo>
                  <a:pt x="39" y="35"/>
                </a:lnTo>
                <a:lnTo>
                  <a:pt x="3" y="0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1709" name="Settings">
            <a:extLst>
              <a:ext uri="{FF2B5EF4-FFF2-40B4-BE49-F238E27FC236}">
                <a16:creationId xmlns:a16="http://schemas.microsoft.com/office/drawing/2014/main" id="{122A4768-8DE3-0894-31AD-1828C2CABB6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797538" y="1961138"/>
            <a:ext cx="161925" cy="161925"/>
          </a:xfrm>
          <a:custGeom>
            <a:avLst/>
            <a:gdLst>
              <a:gd name="T0" fmla="*/ 265 w 666"/>
              <a:gd name="T1" fmla="*/ 98 h 667"/>
              <a:gd name="T2" fmla="*/ 134 w 666"/>
              <a:gd name="T3" fmla="*/ 61 h 667"/>
              <a:gd name="T4" fmla="*/ 118 w 666"/>
              <a:gd name="T5" fmla="*/ 215 h 667"/>
              <a:gd name="T6" fmla="*/ 0 w 666"/>
              <a:gd name="T7" fmla="*/ 281 h 667"/>
              <a:gd name="T8" fmla="*/ 97 w 666"/>
              <a:gd name="T9" fmla="*/ 401 h 667"/>
              <a:gd name="T10" fmla="*/ 60 w 666"/>
              <a:gd name="T11" fmla="*/ 532 h 667"/>
              <a:gd name="T12" fmla="*/ 215 w 666"/>
              <a:gd name="T13" fmla="*/ 548 h 667"/>
              <a:gd name="T14" fmla="*/ 281 w 666"/>
              <a:gd name="T15" fmla="*/ 667 h 667"/>
              <a:gd name="T16" fmla="*/ 401 w 666"/>
              <a:gd name="T17" fmla="*/ 568 h 667"/>
              <a:gd name="T18" fmla="*/ 533 w 666"/>
              <a:gd name="T19" fmla="*/ 605 h 667"/>
              <a:gd name="T20" fmla="*/ 547 w 666"/>
              <a:gd name="T21" fmla="*/ 451 h 667"/>
              <a:gd name="T22" fmla="*/ 666 w 666"/>
              <a:gd name="T23" fmla="*/ 384 h 667"/>
              <a:gd name="T24" fmla="*/ 666 w 666"/>
              <a:gd name="T25" fmla="*/ 281 h 667"/>
              <a:gd name="T26" fmla="*/ 547 w 666"/>
              <a:gd name="T27" fmla="*/ 216 h 667"/>
              <a:gd name="T28" fmla="*/ 532 w 666"/>
              <a:gd name="T29" fmla="*/ 61 h 667"/>
              <a:gd name="T30" fmla="*/ 401 w 666"/>
              <a:gd name="T31" fmla="*/ 99 h 667"/>
              <a:gd name="T32" fmla="*/ 281 w 666"/>
              <a:gd name="T33" fmla="*/ 0 h 667"/>
              <a:gd name="T34" fmla="*/ 361 w 666"/>
              <a:gd name="T35" fmla="*/ 27 h 667"/>
              <a:gd name="T36" fmla="*/ 453 w 666"/>
              <a:gd name="T37" fmla="*/ 150 h 667"/>
              <a:gd name="T38" fmla="*/ 570 w 666"/>
              <a:gd name="T39" fmla="*/ 136 h 667"/>
              <a:gd name="T40" fmla="*/ 547 w 666"/>
              <a:gd name="T41" fmla="*/ 289 h 667"/>
              <a:gd name="T42" fmla="*/ 640 w 666"/>
              <a:gd name="T43" fmla="*/ 361 h 667"/>
              <a:gd name="T44" fmla="*/ 516 w 666"/>
              <a:gd name="T45" fmla="*/ 453 h 667"/>
              <a:gd name="T46" fmla="*/ 530 w 666"/>
              <a:gd name="T47" fmla="*/ 570 h 667"/>
              <a:gd name="T48" fmla="*/ 377 w 666"/>
              <a:gd name="T49" fmla="*/ 548 h 667"/>
              <a:gd name="T50" fmla="*/ 304 w 666"/>
              <a:gd name="T51" fmla="*/ 640 h 667"/>
              <a:gd name="T52" fmla="*/ 212 w 666"/>
              <a:gd name="T53" fmla="*/ 517 h 667"/>
              <a:gd name="T54" fmla="*/ 95 w 666"/>
              <a:gd name="T55" fmla="*/ 529 h 667"/>
              <a:gd name="T56" fmla="*/ 118 w 666"/>
              <a:gd name="T57" fmla="*/ 378 h 667"/>
              <a:gd name="T58" fmla="*/ 26 w 666"/>
              <a:gd name="T59" fmla="*/ 304 h 667"/>
              <a:gd name="T60" fmla="*/ 149 w 666"/>
              <a:gd name="T61" fmla="*/ 213 h 667"/>
              <a:gd name="T62" fmla="*/ 137 w 666"/>
              <a:gd name="T63" fmla="*/ 96 h 667"/>
              <a:gd name="T64" fmla="*/ 289 w 666"/>
              <a:gd name="T65" fmla="*/ 119 h 667"/>
              <a:gd name="T66" fmla="*/ 333 w 666"/>
              <a:gd name="T67" fmla="*/ 213 h 667"/>
              <a:gd name="T68" fmla="*/ 333 w 666"/>
              <a:gd name="T69" fmla="*/ 453 h 667"/>
              <a:gd name="T70" fmla="*/ 333 w 666"/>
              <a:gd name="T71" fmla="*/ 213 h 667"/>
              <a:gd name="T72" fmla="*/ 426 w 666"/>
              <a:gd name="T73" fmla="*/ 333 h 667"/>
              <a:gd name="T74" fmla="*/ 240 w 666"/>
              <a:gd name="T75" fmla="*/ 333 h 6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66" h="667">
                <a:moveTo>
                  <a:pt x="281" y="0"/>
                </a:moveTo>
                <a:lnTo>
                  <a:pt x="265" y="98"/>
                </a:lnTo>
                <a:cubicBezTo>
                  <a:pt x="247" y="103"/>
                  <a:pt x="231" y="110"/>
                  <a:pt x="215" y="119"/>
                </a:cubicBezTo>
                <a:lnTo>
                  <a:pt x="134" y="61"/>
                </a:lnTo>
                <a:lnTo>
                  <a:pt x="61" y="133"/>
                </a:lnTo>
                <a:lnTo>
                  <a:pt x="118" y="215"/>
                </a:lnTo>
                <a:cubicBezTo>
                  <a:pt x="110" y="231"/>
                  <a:pt x="103" y="247"/>
                  <a:pt x="98" y="265"/>
                </a:cubicBezTo>
                <a:lnTo>
                  <a:pt x="0" y="281"/>
                </a:lnTo>
                <a:lnTo>
                  <a:pt x="0" y="384"/>
                </a:lnTo>
                <a:lnTo>
                  <a:pt x="97" y="401"/>
                </a:lnTo>
                <a:cubicBezTo>
                  <a:pt x="103" y="419"/>
                  <a:pt x="110" y="436"/>
                  <a:pt x="118" y="451"/>
                </a:cubicBezTo>
                <a:lnTo>
                  <a:pt x="60" y="532"/>
                </a:lnTo>
                <a:lnTo>
                  <a:pt x="133" y="605"/>
                </a:lnTo>
                <a:lnTo>
                  <a:pt x="215" y="548"/>
                </a:lnTo>
                <a:cubicBezTo>
                  <a:pt x="230" y="556"/>
                  <a:pt x="247" y="563"/>
                  <a:pt x="265" y="568"/>
                </a:cubicBezTo>
                <a:lnTo>
                  <a:pt x="281" y="667"/>
                </a:lnTo>
                <a:lnTo>
                  <a:pt x="383" y="667"/>
                </a:lnTo>
                <a:lnTo>
                  <a:pt x="401" y="568"/>
                </a:lnTo>
                <a:cubicBezTo>
                  <a:pt x="418" y="563"/>
                  <a:pt x="435" y="556"/>
                  <a:pt x="451" y="547"/>
                </a:cubicBezTo>
                <a:lnTo>
                  <a:pt x="533" y="605"/>
                </a:lnTo>
                <a:lnTo>
                  <a:pt x="605" y="532"/>
                </a:lnTo>
                <a:lnTo>
                  <a:pt x="547" y="451"/>
                </a:lnTo>
                <a:cubicBezTo>
                  <a:pt x="555" y="435"/>
                  <a:pt x="562" y="419"/>
                  <a:pt x="567" y="401"/>
                </a:cubicBezTo>
                <a:lnTo>
                  <a:pt x="666" y="384"/>
                </a:lnTo>
                <a:lnTo>
                  <a:pt x="666" y="373"/>
                </a:lnTo>
                <a:lnTo>
                  <a:pt x="666" y="281"/>
                </a:lnTo>
                <a:lnTo>
                  <a:pt x="567" y="265"/>
                </a:lnTo>
                <a:cubicBezTo>
                  <a:pt x="562" y="248"/>
                  <a:pt x="555" y="231"/>
                  <a:pt x="547" y="216"/>
                </a:cubicBezTo>
                <a:lnTo>
                  <a:pt x="604" y="133"/>
                </a:lnTo>
                <a:lnTo>
                  <a:pt x="532" y="61"/>
                </a:lnTo>
                <a:lnTo>
                  <a:pt x="450" y="119"/>
                </a:lnTo>
                <a:cubicBezTo>
                  <a:pt x="435" y="111"/>
                  <a:pt x="418" y="104"/>
                  <a:pt x="401" y="99"/>
                </a:cubicBezTo>
                <a:lnTo>
                  <a:pt x="383" y="0"/>
                </a:lnTo>
                <a:lnTo>
                  <a:pt x="281" y="0"/>
                </a:lnTo>
                <a:close/>
                <a:moveTo>
                  <a:pt x="304" y="27"/>
                </a:moveTo>
                <a:lnTo>
                  <a:pt x="361" y="27"/>
                </a:lnTo>
                <a:lnTo>
                  <a:pt x="377" y="119"/>
                </a:lnTo>
                <a:cubicBezTo>
                  <a:pt x="405" y="127"/>
                  <a:pt x="430" y="137"/>
                  <a:pt x="453" y="150"/>
                </a:cubicBezTo>
                <a:lnTo>
                  <a:pt x="529" y="96"/>
                </a:lnTo>
                <a:lnTo>
                  <a:pt x="570" y="136"/>
                </a:lnTo>
                <a:lnTo>
                  <a:pt x="516" y="213"/>
                </a:lnTo>
                <a:cubicBezTo>
                  <a:pt x="530" y="239"/>
                  <a:pt x="540" y="263"/>
                  <a:pt x="547" y="289"/>
                </a:cubicBezTo>
                <a:lnTo>
                  <a:pt x="640" y="304"/>
                </a:lnTo>
                <a:lnTo>
                  <a:pt x="640" y="361"/>
                </a:lnTo>
                <a:lnTo>
                  <a:pt x="547" y="378"/>
                </a:lnTo>
                <a:cubicBezTo>
                  <a:pt x="539" y="406"/>
                  <a:pt x="529" y="430"/>
                  <a:pt x="516" y="453"/>
                </a:cubicBezTo>
                <a:lnTo>
                  <a:pt x="570" y="529"/>
                </a:lnTo>
                <a:lnTo>
                  <a:pt x="530" y="570"/>
                </a:lnTo>
                <a:lnTo>
                  <a:pt x="453" y="516"/>
                </a:lnTo>
                <a:cubicBezTo>
                  <a:pt x="427" y="530"/>
                  <a:pt x="404" y="541"/>
                  <a:pt x="377" y="548"/>
                </a:cubicBezTo>
                <a:lnTo>
                  <a:pt x="361" y="640"/>
                </a:lnTo>
                <a:lnTo>
                  <a:pt x="304" y="640"/>
                </a:lnTo>
                <a:lnTo>
                  <a:pt x="288" y="548"/>
                </a:lnTo>
                <a:cubicBezTo>
                  <a:pt x="260" y="540"/>
                  <a:pt x="236" y="530"/>
                  <a:pt x="212" y="517"/>
                </a:cubicBezTo>
                <a:lnTo>
                  <a:pt x="136" y="570"/>
                </a:lnTo>
                <a:lnTo>
                  <a:pt x="95" y="529"/>
                </a:lnTo>
                <a:lnTo>
                  <a:pt x="149" y="454"/>
                </a:lnTo>
                <a:cubicBezTo>
                  <a:pt x="135" y="428"/>
                  <a:pt x="124" y="404"/>
                  <a:pt x="118" y="378"/>
                </a:cubicBezTo>
                <a:lnTo>
                  <a:pt x="26" y="361"/>
                </a:lnTo>
                <a:lnTo>
                  <a:pt x="26" y="304"/>
                </a:lnTo>
                <a:lnTo>
                  <a:pt x="118" y="289"/>
                </a:lnTo>
                <a:cubicBezTo>
                  <a:pt x="126" y="260"/>
                  <a:pt x="135" y="236"/>
                  <a:pt x="149" y="213"/>
                </a:cubicBezTo>
                <a:lnTo>
                  <a:pt x="96" y="136"/>
                </a:lnTo>
                <a:lnTo>
                  <a:pt x="137" y="96"/>
                </a:lnTo>
                <a:lnTo>
                  <a:pt x="212" y="150"/>
                </a:lnTo>
                <a:cubicBezTo>
                  <a:pt x="238" y="136"/>
                  <a:pt x="262" y="125"/>
                  <a:pt x="289" y="119"/>
                </a:cubicBezTo>
                <a:lnTo>
                  <a:pt x="304" y="27"/>
                </a:lnTo>
                <a:close/>
                <a:moveTo>
                  <a:pt x="333" y="213"/>
                </a:moveTo>
                <a:cubicBezTo>
                  <a:pt x="267" y="213"/>
                  <a:pt x="213" y="267"/>
                  <a:pt x="213" y="333"/>
                </a:cubicBezTo>
                <a:cubicBezTo>
                  <a:pt x="213" y="399"/>
                  <a:pt x="267" y="453"/>
                  <a:pt x="333" y="453"/>
                </a:cubicBezTo>
                <a:cubicBezTo>
                  <a:pt x="399" y="453"/>
                  <a:pt x="453" y="399"/>
                  <a:pt x="453" y="333"/>
                </a:cubicBezTo>
                <a:cubicBezTo>
                  <a:pt x="453" y="267"/>
                  <a:pt x="399" y="213"/>
                  <a:pt x="333" y="213"/>
                </a:cubicBezTo>
                <a:close/>
                <a:moveTo>
                  <a:pt x="333" y="240"/>
                </a:moveTo>
                <a:cubicBezTo>
                  <a:pt x="385" y="240"/>
                  <a:pt x="426" y="282"/>
                  <a:pt x="426" y="333"/>
                </a:cubicBezTo>
                <a:cubicBezTo>
                  <a:pt x="426" y="385"/>
                  <a:pt x="385" y="427"/>
                  <a:pt x="333" y="427"/>
                </a:cubicBezTo>
                <a:cubicBezTo>
                  <a:pt x="281" y="427"/>
                  <a:pt x="240" y="385"/>
                  <a:pt x="240" y="333"/>
                </a:cubicBezTo>
                <a:cubicBezTo>
                  <a:pt x="240" y="282"/>
                  <a:pt x="281" y="240"/>
                  <a:pt x="333" y="24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10" name="User">
            <a:extLst>
              <a:ext uri="{FF2B5EF4-FFF2-40B4-BE49-F238E27FC236}">
                <a16:creationId xmlns:a16="http://schemas.microsoft.com/office/drawing/2014/main" id="{903DB036-F345-FC0A-DBD1-ABC3A82E20EB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619430" y="1973044"/>
            <a:ext cx="130175" cy="138113"/>
          </a:xfrm>
          <a:custGeom>
            <a:avLst/>
            <a:gdLst>
              <a:gd name="T0" fmla="*/ 146 w 535"/>
              <a:gd name="T1" fmla="*/ 66 h 568"/>
              <a:gd name="T2" fmla="*/ 136 w 535"/>
              <a:gd name="T3" fmla="*/ 231 h 568"/>
              <a:gd name="T4" fmla="*/ 161 w 535"/>
              <a:gd name="T5" fmla="*/ 274 h 568"/>
              <a:gd name="T6" fmla="*/ 184 w 535"/>
              <a:gd name="T7" fmla="*/ 332 h 568"/>
              <a:gd name="T8" fmla="*/ 189 w 535"/>
              <a:gd name="T9" fmla="*/ 385 h 568"/>
              <a:gd name="T10" fmla="*/ 97 w 535"/>
              <a:gd name="T11" fmla="*/ 437 h 568"/>
              <a:gd name="T12" fmla="*/ 0 w 535"/>
              <a:gd name="T13" fmla="*/ 554 h 568"/>
              <a:gd name="T14" fmla="*/ 535 w 535"/>
              <a:gd name="T15" fmla="*/ 568 h 568"/>
              <a:gd name="T16" fmla="*/ 501 w 535"/>
              <a:gd name="T17" fmla="*/ 477 h 568"/>
              <a:gd name="T18" fmla="*/ 377 w 535"/>
              <a:gd name="T19" fmla="*/ 412 h 568"/>
              <a:gd name="T20" fmla="*/ 345 w 535"/>
              <a:gd name="T21" fmla="*/ 337 h 568"/>
              <a:gd name="T22" fmla="*/ 361 w 535"/>
              <a:gd name="T23" fmla="*/ 314 h 568"/>
              <a:gd name="T24" fmla="*/ 385 w 535"/>
              <a:gd name="T25" fmla="*/ 267 h 568"/>
              <a:gd name="T26" fmla="*/ 389 w 535"/>
              <a:gd name="T27" fmla="*/ 199 h 568"/>
              <a:gd name="T28" fmla="*/ 383 w 535"/>
              <a:gd name="T29" fmla="*/ 54 h 568"/>
              <a:gd name="T30" fmla="*/ 266 w 535"/>
              <a:gd name="T31" fmla="*/ 0 h 568"/>
              <a:gd name="T32" fmla="*/ 266 w 535"/>
              <a:gd name="T33" fmla="*/ 27 h 568"/>
              <a:gd name="T34" fmla="*/ 319 w 535"/>
              <a:gd name="T35" fmla="*/ 49 h 568"/>
              <a:gd name="T36" fmla="*/ 362 w 535"/>
              <a:gd name="T37" fmla="*/ 70 h 568"/>
              <a:gd name="T38" fmla="*/ 362 w 535"/>
              <a:gd name="T39" fmla="*/ 198 h 568"/>
              <a:gd name="T40" fmla="*/ 368 w 535"/>
              <a:gd name="T41" fmla="*/ 213 h 568"/>
              <a:gd name="T42" fmla="*/ 364 w 535"/>
              <a:gd name="T43" fmla="*/ 251 h 568"/>
              <a:gd name="T44" fmla="*/ 350 w 535"/>
              <a:gd name="T45" fmla="*/ 255 h 568"/>
              <a:gd name="T46" fmla="*/ 337 w 535"/>
              <a:gd name="T47" fmla="*/ 302 h 568"/>
              <a:gd name="T48" fmla="*/ 325 w 535"/>
              <a:gd name="T49" fmla="*/ 320 h 568"/>
              <a:gd name="T50" fmla="*/ 318 w 535"/>
              <a:gd name="T51" fmla="*/ 332 h 568"/>
              <a:gd name="T52" fmla="*/ 320 w 535"/>
              <a:gd name="T53" fmla="*/ 391 h 568"/>
              <a:gd name="T54" fmla="*/ 365 w 535"/>
              <a:gd name="T55" fmla="*/ 436 h 568"/>
              <a:gd name="T56" fmla="*/ 482 w 535"/>
              <a:gd name="T57" fmla="*/ 496 h 568"/>
              <a:gd name="T58" fmla="*/ 30 w 535"/>
              <a:gd name="T59" fmla="*/ 541 h 568"/>
              <a:gd name="T60" fmla="*/ 107 w 535"/>
              <a:gd name="T61" fmla="*/ 462 h 568"/>
              <a:gd name="T62" fmla="*/ 214 w 535"/>
              <a:gd name="T63" fmla="*/ 393 h 568"/>
              <a:gd name="T64" fmla="*/ 215 w 535"/>
              <a:gd name="T65" fmla="*/ 390 h 568"/>
              <a:gd name="T66" fmla="*/ 217 w 535"/>
              <a:gd name="T67" fmla="*/ 324 h 568"/>
              <a:gd name="T68" fmla="*/ 205 w 535"/>
              <a:gd name="T69" fmla="*/ 316 h 568"/>
              <a:gd name="T70" fmla="*/ 186 w 535"/>
              <a:gd name="T71" fmla="*/ 266 h 568"/>
              <a:gd name="T72" fmla="*/ 173 w 535"/>
              <a:gd name="T73" fmla="*/ 254 h 568"/>
              <a:gd name="T74" fmla="*/ 162 w 535"/>
              <a:gd name="T75" fmla="*/ 228 h 568"/>
              <a:gd name="T76" fmla="*/ 175 w 535"/>
              <a:gd name="T77" fmla="*/ 208 h 568"/>
              <a:gd name="T78" fmla="*/ 171 w 535"/>
              <a:gd name="T79" fmla="*/ 76 h 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35" h="568">
                <a:moveTo>
                  <a:pt x="266" y="0"/>
                </a:moveTo>
                <a:cubicBezTo>
                  <a:pt x="203" y="1"/>
                  <a:pt x="163" y="27"/>
                  <a:pt x="146" y="66"/>
                </a:cubicBezTo>
                <a:cubicBezTo>
                  <a:pt x="130" y="103"/>
                  <a:pt x="134" y="150"/>
                  <a:pt x="145" y="199"/>
                </a:cubicBezTo>
                <a:cubicBezTo>
                  <a:pt x="139" y="206"/>
                  <a:pt x="134" y="216"/>
                  <a:pt x="136" y="231"/>
                </a:cubicBezTo>
                <a:cubicBezTo>
                  <a:pt x="137" y="245"/>
                  <a:pt x="143" y="257"/>
                  <a:pt x="149" y="267"/>
                </a:cubicBezTo>
                <a:cubicBezTo>
                  <a:pt x="152" y="272"/>
                  <a:pt x="157" y="272"/>
                  <a:pt x="161" y="274"/>
                </a:cubicBezTo>
                <a:cubicBezTo>
                  <a:pt x="163" y="288"/>
                  <a:pt x="167" y="302"/>
                  <a:pt x="173" y="314"/>
                </a:cubicBezTo>
                <a:cubicBezTo>
                  <a:pt x="177" y="321"/>
                  <a:pt x="180" y="327"/>
                  <a:pt x="184" y="332"/>
                </a:cubicBezTo>
                <a:cubicBezTo>
                  <a:pt x="186" y="334"/>
                  <a:pt x="188" y="335"/>
                  <a:pt x="190" y="337"/>
                </a:cubicBezTo>
                <a:cubicBezTo>
                  <a:pt x="190" y="354"/>
                  <a:pt x="190" y="367"/>
                  <a:pt x="189" y="385"/>
                </a:cubicBezTo>
                <a:cubicBezTo>
                  <a:pt x="184" y="395"/>
                  <a:pt x="174" y="404"/>
                  <a:pt x="158" y="412"/>
                </a:cubicBezTo>
                <a:cubicBezTo>
                  <a:pt x="141" y="420"/>
                  <a:pt x="119" y="428"/>
                  <a:pt x="97" y="437"/>
                </a:cubicBezTo>
                <a:cubicBezTo>
                  <a:pt x="74" y="447"/>
                  <a:pt x="52" y="459"/>
                  <a:pt x="33" y="477"/>
                </a:cubicBezTo>
                <a:cubicBezTo>
                  <a:pt x="15" y="495"/>
                  <a:pt x="2" y="521"/>
                  <a:pt x="0" y="554"/>
                </a:cubicBezTo>
                <a:lnTo>
                  <a:pt x="0" y="568"/>
                </a:lnTo>
                <a:lnTo>
                  <a:pt x="535" y="568"/>
                </a:lnTo>
                <a:lnTo>
                  <a:pt x="534" y="554"/>
                </a:lnTo>
                <a:cubicBezTo>
                  <a:pt x="532" y="521"/>
                  <a:pt x="519" y="495"/>
                  <a:pt x="501" y="477"/>
                </a:cubicBezTo>
                <a:cubicBezTo>
                  <a:pt x="483" y="459"/>
                  <a:pt x="460" y="447"/>
                  <a:pt x="438" y="437"/>
                </a:cubicBezTo>
                <a:cubicBezTo>
                  <a:pt x="416" y="428"/>
                  <a:pt x="394" y="420"/>
                  <a:pt x="377" y="412"/>
                </a:cubicBezTo>
                <a:cubicBezTo>
                  <a:pt x="361" y="404"/>
                  <a:pt x="350" y="395"/>
                  <a:pt x="346" y="385"/>
                </a:cubicBezTo>
                <a:cubicBezTo>
                  <a:pt x="345" y="367"/>
                  <a:pt x="345" y="354"/>
                  <a:pt x="345" y="337"/>
                </a:cubicBezTo>
                <a:cubicBezTo>
                  <a:pt x="347" y="335"/>
                  <a:pt x="349" y="334"/>
                  <a:pt x="351" y="332"/>
                </a:cubicBezTo>
                <a:cubicBezTo>
                  <a:pt x="354" y="327"/>
                  <a:pt x="358" y="321"/>
                  <a:pt x="361" y="314"/>
                </a:cubicBezTo>
                <a:cubicBezTo>
                  <a:pt x="367" y="302"/>
                  <a:pt x="371" y="288"/>
                  <a:pt x="373" y="274"/>
                </a:cubicBezTo>
                <a:cubicBezTo>
                  <a:pt x="377" y="272"/>
                  <a:pt x="382" y="272"/>
                  <a:pt x="385" y="267"/>
                </a:cubicBezTo>
                <a:cubicBezTo>
                  <a:pt x="392" y="259"/>
                  <a:pt x="396" y="247"/>
                  <a:pt x="398" y="231"/>
                </a:cubicBezTo>
                <a:cubicBezTo>
                  <a:pt x="400" y="216"/>
                  <a:pt x="395" y="207"/>
                  <a:pt x="389" y="199"/>
                </a:cubicBezTo>
                <a:cubicBezTo>
                  <a:pt x="396" y="178"/>
                  <a:pt x="404" y="144"/>
                  <a:pt x="401" y="109"/>
                </a:cubicBezTo>
                <a:cubicBezTo>
                  <a:pt x="400" y="90"/>
                  <a:pt x="395" y="70"/>
                  <a:pt x="383" y="54"/>
                </a:cubicBezTo>
                <a:cubicBezTo>
                  <a:pt x="373" y="40"/>
                  <a:pt x="356" y="30"/>
                  <a:pt x="334" y="25"/>
                </a:cubicBezTo>
                <a:cubicBezTo>
                  <a:pt x="320" y="7"/>
                  <a:pt x="295" y="0"/>
                  <a:pt x="266" y="0"/>
                </a:cubicBezTo>
                <a:lnTo>
                  <a:pt x="266" y="0"/>
                </a:lnTo>
                <a:close/>
                <a:moveTo>
                  <a:pt x="266" y="27"/>
                </a:moveTo>
                <a:cubicBezTo>
                  <a:pt x="293" y="27"/>
                  <a:pt x="310" y="35"/>
                  <a:pt x="315" y="43"/>
                </a:cubicBezTo>
                <a:lnTo>
                  <a:pt x="319" y="49"/>
                </a:lnTo>
                <a:lnTo>
                  <a:pt x="325" y="50"/>
                </a:lnTo>
                <a:cubicBezTo>
                  <a:pt x="344" y="52"/>
                  <a:pt x="354" y="60"/>
                  <a:pt x="362" y="70"/>
                </a:cubicBezTo>
                <a:cubicBezTo>
                  <a:pt x="369" y="80"/>
                  <a:pt x="373" y="95"/>
                  <a:pt x="374" y="111"/>
                </a:cubicBezTo>
                <a:cubicBezTo>
                  <a:pt x="377" y="143"/>
                  <a:pt x="368" y="180"/>
                  <a:pt x="362" y="198"/>
                </a:cubicBezTo>
                <a:lnTo>
                  <a:pt x="359" y="208"/>
                </a:lnTo>
                <a:lnTo>
                  <a:pt x="368" y="213"/>
                </a:lnTo>
                <a:cubicBezTo>
                  <a:pt x="367" y="213"/>
                  <a:pt x="373" y="217"/>
                  <a:pt x="372" y="228"/>
                </a:cubicBezTo>
                <a:cubicBezTo>
                  <a:pt x="370" y="241"/>
                  <a:pt x="367" y="248"/>
                  <a:pt x="364" y="251"/>
                </a:cubicBezTo>
                <a:cubicBezTo>
                  <a:pt x="362" y="254"/>
                  <a:pt x="361" y="254"/>
                  <a:pt x="361" y="254"/>
                </a:cubicBezTo>
                <a:lnTo>
                  <a:pt x="350" y="255"/>
                </a:lnTo>
                <a:lnTo>
                  <a:pt x="348" y="266"/>
                </a:lnTo>
                <a:cubicBezTo>
                  <a:pt x="347" y="277"/>
                  <a:pt x="343" y="291"/>
                  <a:pt x="337" y="302"/>
                </a:cubicBezTo>
                <a:cubicBezTo>
                  <a:pt x="335" y="308"/>
                  <a:pt x="332" y="313"/>
                  <a:pt x="329" y="316"/>
                </a:cubicBezTo>
                <a:cubicBezTo>
                  <a:pt x="327" y="319"/>
                  <a:pt x="324" y="321"/>
                  <a:pt x="325" y="320"/>
                </a:cubicBezTo>
                <a:lnTo>
                  <a:pt x="318" y="324"/>
                </a:lnTo>
                <a:lnTo>
                  <a:pt x="318" y="332"/>
                </a:lnTo>
                <a:cubicBezTo>
                  <a:pt x="318" y="352"/>
                  <a:pt x="318" y="367"/>
                  <a:pt x="320" y="390"/>
                </a:cubicBezTo>
                <a:lnTo>
                  <a:pt x="320" y="391"/>
                </a:lnTo>
                <a:lnTo>
                  <a:pt x="320" y="393"/>
                </a:lnTo>
                <a:cubicBezTo>
                  <a:pt x="328" y="413"/>
                  <a:pt x="346" y="426"/>
                  <a:pt x="365" y="436"/>
                </a:cubicBezTo>
                <a:cubicBezTo>
                  <a:pt x="384" y="445"/>
                  <a:pt x="406" y="453"/>
                  <a:pt x="427" y="462"/>
                </a:cubicBezTo>
                <a:cubicBezTo>
                  <a:pt x="448" y="471"/>
                  <a:pt x="468" y="481"/>
                  <a:pt x="482" y="496"/>
                </a:cubicBezTo>
                <a:cubicBezTo>
                  <a:pt x="493" y="507"/>
                  <a:pt x="500" y="522"/>
                  <a:pt x="504" y="541"/>
                </a:cubicBezTo>
                <a:lnTo>
                  <a:pt x="30" y="541"/>
                </a:lnTo>
                <a:cubicBezTo>
                  <a:pt x="34" y="522"/>
                  <a:pt x="41" y="507"/>
                  <a:pt x="52" y="496"/>
                </a:cubicBezTo>
                <a:cubicBezTo>
                  <a:pt x="67" y="481"/>
                  <a:pt x="86" y="471"/>
                  <a:pt x="107" y="462"/>
                </a:cubicBezTo>
                <a:cubicBezTo>
                  <a:pt x="128" y="453"/>
                  <a:pt x="150" y="445"/>
                  <a:pt x="170" y="436"/>
                </a:cubicBezTo>
                <a:cubicBezTo>
                  <a:pt x="189" y="426"/>
                  <a:pt x="207" y="413"/>
                  <a:pt x="214" y="393"/>
                </a:cubicBezTo>
                <a:lnTo>
                  <a:pt x="215" y="391"/>
                </a:lnTo>
                <a:lnTo>
                  <a:pt x="215" y="390"/>
                </a:lnTo>
                <a:cubicBezTo>
                  <a:pt x="217" y="367"/>
                  <a:pt x="217" y="352"/>
                  <a:pt x="217" y="332"/>
                </a:cubicBezTo>
                <a:lnTo>
                  <a:pt x="217" y="324"/>
                </a:lnTo>
                <a:lnTo>
                  <a:pt x="209" y="320"/>
                </a:lnTo>
                <a:cubicBezTo>
                  <a:pt x="211" y="321"/>
                  <a:pt x="208" y="319"/>
                  <a:pt x="205" y="316"/>
                </a:cubicBezTo>
                <a:cubicBezTo>
                  <a:pt x="203" y="312"/>
                  <a:pt x="200" y="308"/>
                  <a:pt x="197" y="302"/>
                </a:cubicBezTo>
                <a:cubicBezTo>
                  <a:pt x="192" y="291"/>
                  <a:pt x="187" y="277"/>
                  <a:pt x="186" y="266"/>
                </a:cubicBezTo>
                <a:lnTo>
                  <a:pt x="184" y="255"/>
                </a:lnTo>
                <a:lnTo>
                  <a:pt x="173" y="254"/>
                </a:lnTo>
                <a:cubicBezTo>
                  <a:pt x="173" y="254"/>
                  <a:pt x="172" y="254"/>
                  <a:pt x="170" y="251"/>
                </a:cubicBezTo>
                <a:cubicBezTo>
                  <a:pt x="167" y="248"/>
                  <a:pt x="164" y="241"/>
                  <a:pt x="162" y="228"/>
                </a:cubicBezTo>
                <a:cubicBezTo>
                  <a:pt x="160" y="222"/>
                  <a:pt x="165" y="217"/>
                  <a:pt x="166" y="213"/>
                </a:cubicBezTo>
                <a:lnTo>
                  <a:pt x="175" y="208"/>
                </a:lnTo>
                <a:lnTo>
                  <a:pt x="172" y="199"/>
                </a:lnTo>
                <a:cubicBezTo>
                  <a:pt x="160" y="150"/>
                  <a:pt x="158" y="106"/>
                  <a:pt x="171" y="76"/>
                </a:cubicBezTo>
                <a:cubicBezTo>
                  <a:pt x="184" y="47"/>
                  <a:pt x="210" y="28"/>
                  <a:pt x="266" y="27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1711" name="직선 연결선 1710">
            <a:extLst>
              <a:ext uri="{FF2B5EF4-FFF2-40B4-BE49-F238E27FC236}">
                <a16:creationId xmlns:a16="http://schemas.microsoft.com/office/drawing/2014/main" id="{2A53E728-489B-F7C1-DCD1-4FE71BD82D32}"/>
              </a:ext>
            </a:extLst>
          </p:cNvPr>
          <p:cNvCxnSpPr>
            <a:cxnSpLocks/>
          </p:cNvCxnSpPr>
          <p:nvPr/>
        </p:nvCxnSpPr>
        <p:spPr bwMode="auto">
          <a:xfrm>
            <a:off x="1946265" y="2508665"/>
            <a:ext cx="2297400" cy="0"/>
          </a:xfrm>
          <a:prstGeom prst="line">
            <a:avLst/>
          </a:prstGeom>
          <a:solidFill>
            <a:schemeClr val="accent1"/>
          </a:solidFill>
          <a:ln w="635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1713" name="TextBox 1712">
            <a:extLst>
              <a:ext uri="{FF2B5EF4-FFF2-40B4-BE49-F238E27FC236}">
                <a16:creationId xmlns:a16="http://schemas.microsoft.com/office/drawing/2014/main" id="{9751AE5F-BF93-D31B-0DC0-C2444DDA1CAA}"/>
              </a:ext>
            </a:extLst>
          </p:cNvPr>
          <p:cNvSpPr txBox="1"/>
          <p:nvPr/>
        </p:nvSpPr>
        <p:spPr>
          <a:xfrm>
            <a:off x="1987109" y="2316569"/>
            <a:ext cx="569948" cy="200055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700" spc="-7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전체메뉴</a:t>
            </a:r>
          </a:p>
        </p:txBody>
      </p:sp>
      <p:sp>
        <p:nvSpPr>
          <p:cNvPr id="1714" name="TextBox 1713">
            <a:extLst>
              <a:ext uri="{FF2B5EF4-FFF2-40B4-BE49-F238E27FC236}">
                <a16:creationId xmlns:a16="http://schemas.microsoft.com/office/drawing/2014/main" id="{27074CBC-3017-8316-9F4A-38C5D8AC07A2}"/>
              </a:ext>
            </a:extLst>
          </p:cNvPr>
          <p:cNvSpPr txBox="1"/>
          <p:nvPr/>
        </p:nvSpPr>
        <p:spPr>
          <a:xfrm>
            <a:off x="3595475" y="2318048"/>
            <a:ext cx="765230" cy="18466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600" spc="-7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포탈 바로가기 </a:t>
            </a:r>
            <a:r>
              <a:rPr lang="en-US" altLang="ko-KR" sz="600" spc="-7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&gt;</a:t>
            </a:r>
            <a:endParaRPr lang="ko-KR" altLang="en-US" sz="600" b="0" spc="-7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19" name="직사각형 1718">
            <a:extLst>
              <a:ext uri="{FF2B5EF4-FFF2-40B4-BE49-F238E27FC236}">
                <a16:creationId xmlns:a16="http://schemas.microsoft.com/office/drawing/2014/main" id="{42C4C750-CB2B-7AEB-4571-6F601611DD91}"/>
              </a:ext>
            </a:extLst>
          </p:cNvPr>
          <p:cNvSpPr/>
          <p:nvPr/>
        </p:nvSpPr>
        <p:spPr>
          <a:xfrm>
            <a:off x="1955143" y="2525503"/>
            <a:ext cx="725914" cy="3380202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graphicFrame>
        <p:nvGraphicFramePr>
          <p:cNvPr id="1721" name="표 3">
            <a:extLst>
              <a:ext uri="{FF2B5EF4-FFF2-40B4-BE49-F238E27FC236}">
                <a16:creationId xmlns:a16="http://schemas.microsoft.com/office/drawing/2014/main" id="{A39FF355-30CB-C964-B8B4-0C32754233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305894"/>
              </p:ext>
            </p:extLst>
          </p:nvPr>
        </p:nvGraphicFramePr>
        <p:xfrm>
          <a:off x="2690634" y="2930831"/>
          <a:ext cx="1561791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721">
                  <a:extLst>
                    <a:ext uri="{9D8B030D-6E8A-4147-A177-3AD203B41FA5}">
                      <a16:colId xmlns:a16="http://schemas.microsoft.com/office/drawing/2014/main" val="1205359315"/>
                    </a:ext>
                  </a:extLst>
                </a:gridCol>
                <a:gridCol w="129721">
                  <a:extLst>
                    <a:ext uri="{9D8B030D-6E8A-4147-A177-3AD203B41FA5}">
                      <a16:colId xmlns:a16="http://schemas.microsoft.com/office/drawing/2014/main" val="3135074487"/>
                    </a:ext>
                  </a:extLst>
                </a:gridCol>
                <a:gridCol w="576448">
                  <a:extLst>
                    <a:ext uri="{9D8B030D-6E8A-4147-A177-3AD203B41FA5}">
                      <a16:colId xmlns:a16="http://schemas.microsoft.com/office/drawing/2014/main" val="612563266"/>
                    </a:ext>
                  </a:extLst>
                </a:gridCol>
                <a:gridCol w="497030">
                  <a:extLst>
                    <a:ext uri="{9D8B030D-6E8A-4147-A177-3AD203B41FA5}">
                      <a16:colId xmlns:a16="http://schemas.microsoft.com/office/drawing/2014/main" val="1308441506"/>
                    </a:ext>
                  </a:extLst>
                </a:gridCol>
                <a:gridCol w="228871">
                  <a:extLst>
                    <a:ext uri="{9D8B030D-6E8A-4147-A177-3AD203B41FA5}">
                      <a16:colId xmlns:a16="http://schemas.microsoft.com/office/drawing/2014/main" val="213898758"/>
                    </a:ext>
                  </a:extLst>
                </a:gridCol>
              </a:tblGrid>
              <a:tr h="192778"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endParaRPr kumimoji="1" lang="ko-KR" altLang="en-US" sz="700" b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1" hangingPunct="1"/>
                      <a:r>
                        <a:rPr kumimoji="1" lang="ko-KR" altLang="en-US" sz="700" b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○ </a:t>
                      </a:r>
                      <a:r>
                        <a:rPr kumimoji="1" lang="en-US" altLang="ko-KR" sz="700" b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1depth menu</a:t>
                      </a:r>
                      <a:endParaRPr kumimoji="1" lang="ko-KR" altLang="en-US" sz="700" b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700" b="1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rgbClr val="0070C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5618931"/>
                  </a:ext>
                </a:extLst>
              </a:tr>
              <a:tr h="192778"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endParaRPr kumimoji="1" lang="ko-KR" altLang="en-US" sz="700" b="1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1" hangingPunct="1"/>
                      <a:r>
                        <a:rPr kumimoji="1" lang="ko-KR" altLang="en-US" sz="700" b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○ </a:t>
                      </a:r>
                      <a:r>
                        <a:rPr kumimoji="1" lang="en-US" altLang="ko-KR" sz="70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1depth </a:t>
                      </a:r>
                      <a:r>
                        <a:rPr kumimoji="1" lang="en-US" altLang="ko-KR" sz="700" b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menu</a:t>
                      </a:r>
                      <a:endParaRPr kumimoji="1" lang="ko-KR" altLang="en-US" sz="700" b="1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700" b="1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rgbClr val="0070C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</a:rPr>
                        <a:t>－</a:t>
                      </a: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3676718"/>
                  </a:ext>
                </a:extLst>
              </a:tr>
              <a:tr h="192778">
                <a:tc>
                  <a:txBody>
                    <a:bodyPr/>
                    <a:lstStyle/>
                    <a:p>
                      <a:pPr latinLnBrk="1"/>
                      <a:endParaRPr kumimoji="1" lang="ko-KR" altLang="en-US" sz="700" b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700" b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en-US" altLang="ko-KR" sz="700" b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2depth menu</a:t>
                      </a:r>
                      <a:endParaRPr kumimoji="1" lang="ko-KR" altLang="en-US" sz="700" b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700" b="1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rgbClr val="0070C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8516060"/>
                  </a:ext>
                </a:extLst>
              </a:tr>
              <a:tr h="192778">
                <a:tc>
                  <a:txBody>
                    <a:bodyPr/>
                    <a:lstStyle/>
                    <a:p>
                      <a:pPr latinLnBrk="1"/>
                      <a:endParaRPr kumimoji="1" lang="ko-KR" altLang="en-US" sz="700" b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700" b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en-US" altLang="ko-KR" sz="700" b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2depth menu</a:t>
                      </a:r>
                      <a:endParaRPr kumimoji="1" lang="ko-KR" altLang="en-US" sz="700" b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700" b="1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rgbClr val="0070C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</a:rPr>
                        <a:t>－</a:t>
                      </a: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0584570"/>
                  </a:ext>
                </a:extLst>
              </a:tr>
              <a:tr h="192778">
                <a:tc>
                  <a:txBody>
                    <a:bodyPr/>
                    <a:lstStyle/>
                    <a:p>
                      <a:pPr latinLnBrk="1"/>
                      <a:endParaRPr kumimoji="1" lang="ko-KR" altLang="en-US" sz="700" b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700" b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kumimoji="1" lang="en-US" altLang="ko-KR" sz="700" b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3depth menu</a:t>
                      </a:r>
                      <a:endParaRPr kumimoji="1" lang="ko-KR" altLang="en-US" sz="700" b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kumimoji="1" lang="ko-KR" altLang="en-US" sz="700" b="1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rgbClr val="0070C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8772360"/>
                  </a:ext>
                </a:extLst>
              </a:tr>
              <a:tr h="192778">
                <a:tc>
                  <a:txBody>
                    <a:bodyPr/>
                    <a:lstStyle/>
                    <a:p>
                      <a:pPr latinLnBrk="1"/>
                      <a:endParaRPr kumimoji="1" lang="ko-KR" altLang="en-US" sz="700" b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700" b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kumimoji="1" lang="en-US" altLang="ko-KR" sz="700" b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 3depth menu</a:t>
                      </a:r>
                      <a:endParaRPr kumimoji="1" lang="ko-KR" altLang="en-US" sz="700" b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kumimoji="1" lang="ko-KR" altLang="en-US" sz="700" b="1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rgbClr val="0070C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2982285"/>
                  </a:ext>
                </a:extLst>
              </a:tr>
              <a:tr h="192778">
                <a:tc>
                  <a:txBody>
                    <a:bodyPr/>
                    <a:lstStyle/>
                    <a:p>
                      <a:pPr latinLnBrk="1"/>
                      <a:endParaRPr kumimoji="1" lang="ko-KR" altLang="en-US" sz="700" b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700" b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en-US" altLang="ko-KR" sz="700" b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2depth menu</a:t>
                      </a:r>
                      <a:endParaRPr kumimoji="1" lang="ko-KR" altLang="en-US" sz="700" b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700" b="1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rgbClr val="0070C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</a:rPr>
                        <a:t>＋</a:t>
                      </a: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9288904"/>
                  </a:ext>
                </a:extLst>
              </a:tr>
              <a:tr h="192778">
                <a:tc>
                  <a:txBody>
                    <a:bodyPr/>
                    <a:lstStyle/>
                    <a:p>
                      <a:pPr latinLnBrk="1"/>
                      <a:endParaRPr kumimoji="1" lang="ko-KR" altLang="en-US" sz="700" b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700" b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en-US" altLang="ko-KR" sz="700" b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2depth menu</a:t>
                      </a:r>
                      <a:endParaRPr kumimoji="1" lang="ko-KR" altLang="en-US" sz="700" b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700" b="1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rgbClr val="0070C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1363315"/>
                  </a:ext>
                </a:extLst>
              </a:tr>
              <a:tr h="192778"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endParaRPr kumimoji="1" lang="ko-KR" altLang="en-US" sz="700" b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1" hangingPunct="1"/>
                      <a:r>
                        <a:rPr kumimoji="1" lang="ko-KR" altLang="en-US" sz="700" b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○ </a:t>
                      </a:r>
                      <a:r>
                        <a:rPr kumimoji="1" lang="en-US" altLang="ko-KR" sz="700" b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1depth menu</a:t>
                      </a:r>
                      <a:endParaRPr kumimoji="1" lang="ko-KR" altLang="en-US" sz="700" b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700" b="1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dirty="0">
                          <a:solidFill>
                            <a:schemeClr val="tx1"/>
                          </a:solidFill>
                        </a:rPr>
                        <a:t>＋</a:t>
                      </a: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4259888"/>
                  </a:ext>
                </a:extLst>
              </a:tr>
              <a:tr h="192778"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endParaRPr kumimoji="1" lang="ko-KR" altLang="en-US" sz="700" b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l" defTabSz="914400" rtl="0" eaLnBrk="1" latinLnBrk="1" hangingPunct="1"/>
                      <a:r>
                        <a:rPr kumimoji="1" lang="ko-KR" altLang="en-US" sz="700" b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○ </a:t>
                      </a:r>
                      <a:r>
                        <a:rPr kumimoji="1" lang="en-US" altLang="ko-KR" sz="700" b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1depth menu</a:t>
                      </a:r>
                      <a:endParaRPr kumimoji="1" lang="ko-KR" altLang="en-US" sz="700" b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kumimoji="1" lang="ko-KR" altLang="en-US" sz="700" b="1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7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6974210"/>
                  </a:ext>
                </a:extLst>
              </a:tr>
            </a:tbl>
          </a:graphicData>
        </a:graphic>
      </p:graphicFrame>
      <p:sp>
        <p:nvSpPr>
          <p:cNvPr id="1724" name="직사각형 1723">
            <a:extLst>
              <a:ext uri="{FF2B5EF4-FFF2-40B4-BE49-F238E27FC236}">
                <a16:creationId xmlns:a16="http://schemas.microsoft.com/office/drawing/2014/main" id="{FA539646-2729-48DB-66A3-4F0D5B11FCD6}"/>
              </a:ext>
            </a:extLst>
          </p:cNvPr>
          <p:cNvSpPr/>
          <p:nvPr/>
        </p:nvSpPr>
        <p:spPr>
          <a:xfrm>
            <a:off x="1955515" y="2645546"/>
            <a:ext cx="780320" cy="24857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25" name="TextBox 1724">
            <a:extLst>
              <a:ext uri="{FF2B5EF4-FFF2-40B4-BE49-F238E27FC236}">
                <a16:creationId xmlns:a16="http://schemas.microsoft.com/office/drawing/2014/main" id="{F6877946-7755-79A7-D7DC-E0B65BBCD5F6}"/>
              </a:ext>
            </a:extLst>
          </p:cNvPr>
          <p:cNvSpPr txBox="1"/>
          <p:nvPr/>
        </p:nvSpPr>
        <p:spPr>
          <a:xfrm>
            <a:off x="2003842" y="2516624"/>
            <a:ext cx="712725" cy="2499980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buClrTx/>
              <a:defRPr sz="800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algn="l">
              <a:lnSpc>
                <a:spcPct val="250000"/>
              </a:lnSpc>
            </a:pPr>
            <a:r>
              <a:rPr lang="en-US" altLang="ko-KR" b="1" dirty="0"/>
              <a:t>ESS</a:t>
            </a:r>
          </a:p>
          <a:p>
            <a:pPr algn="l">
              <a:lnSpc>
                <a:spcPct val="250000"/>
              </a:lnSpc>
            </a:pPr>
            <a:r>
              <a:rPr lang="ko-KR" altLang="en-US" dirty="0"/>
              <a:t>인사</a:t>
            </a:r>
            <a:endParaRPr lang="en-US" altLang="ko-KR" dirty="0"/>
          </a:p>
          <a:p>
            <a:pPr algn="l">
              <a:lnSpc>
                <a:spcPct val="250000"/>
              </a:lnSpc>
            </a:pPr>
            <a:r>
              <a:rPr lang="ko-KR" altLang="en-US" dirty="0"/>
              <a:t>총무</a:t>
            </a:r>
            <a:endParaRPr lang="en-US" altLang="ko-KR" dirty="0"/>
          </a:p>
          <a:p>
            <a:pPr algn="l">
              <a:lnSpc>
                <a:spcPct val="250000"/>
              </a:lnSpc>
            </a:pPr>
            <a:r>
              <a:rPr lang="ko-KR" altLang="en-US" dirty="0"/>
              <a:t>자산</a:t>
            </a:r>
            <a:endParaRPr lang="en-US" altLang="ko-KR" dirty="0"/>
          </a:p>
          <a:p>
            <a:pPr algn="l">
              <a:lnSpc>
                <a:spcPct val="250000"/>
              </a:lnSpc>
            </a:pPr>
            <a:r>
              <a:rPr lang="ko-KR" altLang="en-US" dirty="0"/>
              <a:t>건설</a:t>
            </a:r>
            <a:endParaRPr lang="en-US" altLang="ko-KR" dirty="0"/>
          </a:p>
          <a:p>
            <a:pPr algn="l">
              <a:lnSpc>
                <a:spcPct val="250000"/>
              </a:lnSpc>
            </a:pPr>
            <a:r>
              <a:rPr lang="ko-KR" altLang="en-US" dirty="0"/>
              <a:t>모듈명</a:t>
            </a:r>
            <a:r>
              <a:rPr lang="en-US" altLang="ko-KR" dirty="0"/>
              <a:t>1</a:t>
            </a:r>
          </a:p>
          <a:p>
            <a:pPr algn="l">
              <a:lnSpc>
                <a:spcPct val="250000"/>
              </a:lnSpc>
            </a:pPr>
            <a:r>
              <a:rPr lang="ko-KR" altLang="en-US" dirty="0"/>
              <a:t>모듈명</a:t>
            </a:r>
            <a:r>
              <a:rPr lang="en-US" altLang="ko-KR" dirty="0"/>
              <a:t>2</a:t>
            </a:r>
          </a:p>
          <a:p>
            <a:pPr algn="l">
              <a:lnSpc>
                <a:spcPct val="250000"/>
              </a:lnSpc>
            </a:pPr>
            <a:r>
              <a:rPr lang="ko-KR" altLang="en-US" dirty="0"/>
              <a:t>모듈명</a:t>
            </a:r>
            <a:r>
              <a:rPr lang="en-US" altLang="ko-KR" dirty="0"/>
              <a:t>3</a:t>
            </a:r>
            <a:endParaRPr lang="ko-KR" altLang="en-US" dirty="0"/>
          </a:p>
        </p:txBody>
      </p:sp>
      <p:sp>
        <p:nvSpPr>
          <p:cNvPr id="1727" name="TextBox 1726">
            <a:extLst>
              <a:ext uri="{FF2B5EF4-FFF2-40B4-BE49-F238E27FC236}">
                <a16:creationId xmlns:a16="http://schemas.microsoft.com/office/drawing/2014/main" id="{A0CACC2F-6FEC-DDE2-0DA7-8AA77C438C42}"/>
              </a:ext>
            </a:extLst>
          </p:cNvPr>
          <p:cNvSpPr txBox="1"/>
          <p:nvPr/>
        </p:nvSpPr>
        <p:spPr>
          <a:xfrm>
            <a:off x="7302593" y="2063399"/>
            <a:ext cx="1592144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[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닫기 버튼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]: </a:t>
            </a:r>
            <a:b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</a:b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이전 화면으로 이동</a:t>
            </a:r>
          </a:p>
        </p:txBody>
      </p:sp>
      <p:cxnSp>
        <p:nvCxnSpPr>
          <p:cNvPr id="1729" name="연결선: 꺾임 1728">
            <a:extLst>
              <a:ext uri="{FF2B5EF4-FFF2-40B4-BE49-F238E27FC236}">
                <a16:creationId xmlns:a16="http://schemas.microsoft.com/office/drawing/2014/main" id="{9580BFA9-B3CC-064C-4633-F60B7A12ED17}"/>
              </a:ext>
            </a:extLst>
          </p:cNvPr>
          <p:cNvCxnSpPr>
            <a:cxnSpLocks/>
            <a:endCxn id="1727" idx="1"/>
          </p:cNvCxnSpPr>
          <p:nvPr/>
        </p:nvCxnSpPr>
        <p:spPr bwMode="auto">
          <a:xfrm>
            <a:off x="4214176" y="2035597"/>
            <a:ext cx="3088417" cy="197079"/>
          </a:xfrm>
          <a:prstGeom prst="bentConnector3">
            <a:avLst>
              <a:gd name="adj1" fmla="val 57402"/>
            </a:avLst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30" name="타원 1729">
            <a:extLst>
              <a:ext uri="{FF2B5EF4-FFF2-40B4-BE49-F238E27FC236}">
                <a16:creationId xmlns:a16="http://schemas.microsoft.com/office/drawing/2014/main" id="{5C732771-C39A-502A-7FC5-3C7B20173920}"/>
              </a:ext>
            </a:extLst>
          </p:cNvPr>
          <p:cNvSpPr/>
          <p:nvPr/>
        </p:nvSpPr>
        <p:spPr>
          <a:xfrm>
            <a:off x="4175316" y="1997688"/>
            <a:ext cx="92634" cy="91899"/>
          </a:xfrm>
          <a:prstGeom prst="ellipse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34" name="TextBox 1733">
            <a:extLst>
              <a:ext uri="{FF2B5EF4-FFF2-40B4-BE49-F238E27FC236}">
                <a16:creationId xmlns:a16="http://schemas.microsoft.com/office/drawing/2014/main" id="{3A1D5BF4-D07B-A508-B01B-6AF0B5F7B376}"/>
              </a:ext>
            </a:extLst>
          </p:cNvPr>
          <p:cNvSpPr txBox="1"/>
          <p:nvPr/>
        </p:nvSpPr>
        <p:spPr>
          <a:xfrm>
            <a:off x="7302593" y="4318597"/>
            <a:ext cx="1876961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1depth 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기준으로 열린 메뉴 영역 표시</a:t>
            </a:r>
          </a:p>
        </p:txBody>
      </p:sp>
      <p:cxnSp>
        <p:nvCxnSpPr>
          <p:cNvPr id="1736" name="연결선: 꺾임 1735">
            <a:extLst>
              <a:ext uri="{FF2B5EF4-FFF2-40B4-BE49-F238E27FC236}">
                <a16:creationId xmlns:a16="http://schemas.microsoft.com/office/drawing/2014/main" id="{95C374F4-5452-28E3-E620-B81885E452BF}"/>
              </a:ext>
            </a:extLst>
          </p:cNvPr>
          <p:cNvCxnSpPr>
            <a:cxnSpLocks/>
            <a:stCxn id="1737" idx="6"/>
            <a:endCxn id="1734" idx="1"/>
          </p:cNvCxnSpPr>
          <p:nvPr/>
        </p:nvCxnSpPr>
        <p:spPr bwMode="auto">
          <a:xfrm>
            <a:off x="4342069" y="4220526"/>
            <a:ext cx="2960524" cy="20579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37" name="타원 1736">
            <a:extLst>
              <a:ext uri="{FF2B5EF4-FFF2-40B4-BE49-F238E27FC236}">
                <a16:creationId xmlns:a16="http://schemas.microsoft.com/office/drawing/2014/main" id="{9DEBC568-866D-B11F-1DA1-4BBB7F47CB84}"/>
              </a:ext>
            </a:extLst>
          </p:cNvPr>
          <p:cNvSpPr/>
          <p:nvPr/>
        </p:nvSpPr>
        <p:spPr>
          <a:xfrm>
            <a:off x="4249435" y="4174576"/>
            <a:ext cx="92634" cy="91899"/>
          </a:xfrm>
          <a:prstGeom prst="ellipse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739" name="TextBox 1738">
            <a:extLst>
              <a:ext uri="{FF2B5EF4-FFF2-40B4-BE49-F238E27FC236}">
                <a16:creationId xmlns:a16="http://schemas.microsoft.com/office/drawing/2014/main" id="{DC8E6EC3-08C7-7A64-81E2-B03824A83232}"/>
              </a:ext>
            </a:extLst>
          </p:cNvPr>
          <p:cNvSpPr txBox="1"/>
          <p:nvPr/>
        </p:nvSpPr>
        <p:spPr>
          <a:xfrm>
            <a:off x="7302593" y="3307292"/>
            <a:ext cx="1876961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하위 메뉴 아코디언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  <a:p>
            <a:pPr algn="l">
              <a:buClrTx/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메뉴 선택 시 하위 메뉴가 펼쳐진다</a:t>
            </a:r>
            <a:r>
              <a:rPr kumimoji="1" lang="en-US" altLang="ko-KR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.</a:t>
            </a:r>
            <a:endParaRPr kumimoji="1" lang="ko-KR" altLang="en-US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41" name="타원 1740">
            <a:extLst>
              <a:ext uri="{FF2B5EF4-FFF2-40B4-BE49-F238E27FC236}">
                <a16:creationId xmlns:a16="http://schemas.microsoft.com/office/drawing/2014/main" id="{89A2FE88-1E3B-9867-21D8-6977FC207B99}"/>
              </a:ext>
            </a:extLst>
          </p:cNvPr>
          <p:cNvSpPr/>
          <p:nvPr/>
        </p:nvSpPr>
        <p:spPr>
          <a:xfrm>
            <a:off x="4249435" y="3198783"/>
            <a:ext cx="92634" cy="91899"/>
          </a:xfrm>
          <a:prstGeom prst="ellipse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1742" name="연결선: 꺾임 1741">
            <a:extLst>
              <a:ext uri="{FF2B5EF4-FFF2-40B4-BE49-F238E27FC236}">
                <a16:creationId xmlns:a16="http://schemas.microsoft.com/office/drawing/2014/main" id="{05F8813D-C522-452E-ADC6-9A8E5DD20645}"/>
              </a:ext>
            </a:extLst>
          </p:cNvPr>
          <p:cNvCxnSpPr>
            <a:cxnSpLocks/>
            <a:stCxn id="1741" idx="6"/>
            <a:endCxn id="1739" idx="1"/>
          </p:cNvCxnSpPr>
          <p:nvPr/>
        </p:nvCxnSpPr>
        <p:spPr bwMode="auto">
          <a:xfrm>
            <a:off x="4342069" y="3244733"/>
            <a:ext cx="2960524" cy="23183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62" name="TextBox 1761">
            <a:extLst>
              <a:ext uri="{FF2B5EF4-FFF2-40B4-BE49-F238E27FC236}">
                <a16:creationId xmlns:a16="http://schemas.microsoft.com/office/drawing/2014/main" id="{052601F9-E06F-5B15-E349-29F02D022D18}"/>
              </a:ext>
            </a:extLst>
          </p:cNvPr>
          <p:cNvSpPr txBox="1"/>
          <p:nvPr/>
        </p:nvSpPr>
        <p:spPr>
          <a:xfrm>
            <a:off x="1950371" y="5977890"/>
            <a:ext cx="2263805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en-US" altLang="ko-KR" sz="5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Copyright @ Kangwonland</a:t>
            </a:r>
            <a:r>
              <a:rPr lang="ko-KR" altLang="en-US" sz="5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5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2024. All Right Reserved</a:t>
            </a:r>
            <a:endParaRPr lang="ko-KR" altLang="en-US" sz="5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63" name="왼쪽 대괄호 43">
            <a:extLst>
              <a:ext uri="{FF2B5EF4-FFF2-40B4-BE49-F238E27FC236}">
                <a16:creationId xmlns:a16="http://schemas.microsoft.com/office/drawing/2014/main" id="{C863EC72-725A-82A4-C9EB-BE0908AA7014}"/>
              </a:ext>
            </a:extLst>
          </p:cNvPr>
          <p:cNvSpPr/>
          <p:nvPr/>
        </p:nvSpPr>
        <p:spPr>
          <a:xfrm flipH="1">
            <a:off x="4402302" y="5880898"/>
            <a:ext cx="79898" cy="333471"/>
          </a:xfrm>
          <a:prstGeom prst="leftBracket">
            <a:avLst/>
          </a:prstGeom>
          <a:ln w="3175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latin typeface="HCR Dotum" panose="02030504000101010101" pitchFamily="18" charset="-127"/>
              <a:ea typeface="HCR Dotum" panose="02030504000101010101" pitchFamily="18" charset="-127"/>
              <a:cs typeface="HCR Dotum" panose="02030504000101010101" pitchFamily="18" charset="-127"/>
            </a:endParaRPr>
          </a:p>
        </p:txBody>
      </p:sp>
      <p:sp>
        <p:nvSpPr>
          <p:cNvPr id="1764" name="TextBox 1763">
            <a:extLst>
              <a:ext uri="{FF2B5EF4-FFF2-40B4-BE49-F238E27FC236}">
                <a16:creationId xmlns:a16="http://schemas.microsoft.com/office/drawing/2014/main" id="{0C9EB240-FFED-2D7D-F7EE-6ADC813D1911}"/>
              </a:ext>
            </a:extLst>
          </p:cNvPr>
          <p:cNvSpPr txBox="1"/>
          <p:nvPr/>
        </p:nvSpPr>
        <p:spPr>
          <a:xfrm>
            <a:off x="4451940" y="5948199"/>
            <a:ext cx="1813692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kumimoji="1" lang="en-US" altLang="ko-KR" sz="800" b="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  <a:sym typeface="Wingdings 3" pitchFamily="18" charset="2"/>
              </a:rPr>
              <a:t>Footer</a:t>
            </a:r>
            <a:endParaRPr kumimoji="1" lang="ko-KR" altLang="en-US" sz="800" b="0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30979A-2873-F6EA-12DE-8C7DD7D67BAB}"/>
              </a:ext>
            </a:extLst>
          </p:cNvPr>
          <p:cNvSpPr txBox="1"/>
          <p:nvPr/>
        </p:nvSpPr>
        <p:spPr>
          <a:xfrm>
            <a:off x="2861968" y="2661664"/>
            <a:ext cx="674156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ESS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CBE69E52-BFEB-A998-78A9-9457EBE9C1A0}"/>
              </a:ext>
            </a:extLst>
          </p:cNvPr>
          <p:cNvSpPr/>
          <p:nvPr/>
        </p:nvSpPr>
        <p:spPr>
          <a:xfrm>
            <a:off x="2729501" y="2689548"/>
            <a:ext cx="159798" cy="159798"/>
          </a:xfrm>
          <a:prstGeom prst="ellipse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300" dirty="0">
                <a:solidFill>
                  <a:schemeClr val="tx1"/>
                </a:solidFill>
                <a:latin typeface="+mn-ea"/>
              </a:rPr>
              <a:t>ICON</a:t>
            </a:r>
            <a:endParaRPr lang="ko-KR" altLang="en-US" sz="3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270988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자유형: 도형 1074">
            <a:extLst>
              <a:ext uri="{FF2B5EF4-FFF2-40B4-BE49-F238E27FC236}">
                <a16:creationId xmlns:a16="http://schemas.microsoft.com/office/drawing/2014/main" id="{B85A2CEF-804D-CDF7-49B1-DBF5712D2C31}"/>
              </a:ext>
            </a:extLst>
          </p:cNvPr>
          <p:cNvSpPr/>
          <p:nvPr/>
        </p:nvSpPr>
        <p:spPr>
          <a:xfrm>
            <a:off x="6762665" y="1651385"/>
            <a:ext cx="2297400" cy="456838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079" name="그룹 1078">
            <a:extLst>
              <a:ext uri="{FF2B5EF4-FFF2-40B4-BE49-F238E27FC236}">
                <a16:creationId xmlns:a16="http://schemas.microsoft.com/office/drawing/2014/main" id="{5BF30B98-3215-99A7-6FB5-AEEE28282092}"/>
              </a:ext>
            </a:extLst>
          </p:cNvPr>
          <p:cNvGrpSpPr/>
          <p:nvPr/>
        </p:nvGrpSpPr>
        <p:grpSpPr>
          <a:xfrm>
            <a:off x="6750746" y="1653720"/>
            <a:ext cx="2297400" cy="4568385"/>
            <a:chOff x="227014" y="829805"/>
            <a:chExt cx="2646000" cy="5560820"/>
          </a:xfrm>
        </p:grpSpPr>
        <p:sp>
          <p:nvSpPr>
            <p:cNvPr id="1184" name="자유형: 도형 1183">
              <a:extLst>
                <a:ext uri="{FF2B5EF4-FFF2-40B4-BE49-F238E27FC236}">
                  <a16:creationId xmlns:a16="http://schemas.microsoft.com/office/drawing/2014/main" id="{56008BD6-1DB3-7425-B2BC-939AEF8DFE20}"/>
                </a:ext>
              </a:extLst>
            </p:cNvPr>
            <p:cNvSpPr/>
            <p:nvPr/>
          </p:nvSpPr>
          <p:spPr>
            <a:xfrm>
              <a:off x="227014" y="1101545"/>
              <a:ext cx="2646000" cy="5289080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1185" name="그룹 1184">
              <a:extLst>
                <a:ext uri="{FF2B5EF4-FFF2-40B4-BE49-F238E27FC236}">
                  <a16:creationId xmlns:a16="http://schemas.microsoft.com/office/drawing/2014/main" id="{C5BA676C-DD04-F61E-AD3E-5AB77E6F1149}"/>
                </a:ext>
              </a:extLst>
            </p:cNvPr>
            <p:cNvGrpSpPr/>
            <p:nvPr/>
          </p:nvGrpSpPr>
          <p:grpSpPr>
            <a:xfrm>
              <a:off x="227014" y="829805"/>
              <a:ext cx="2646000" cy="265126"/>
              <a:chOff x="1752737" y="2422502"/>
              <a:chExt cx="1754018" cy="185937"/>
            </a:xfrm>
          </p:grpSpPr>
          <p:sp>
            <p:nvSpPr>
              <p:cNvPr id="1186" name="자유형: 도형 1185">
                <a:extLst>
                  <a:ext uri="{FF2B5EF4-FFF2-40B4-BE49-F238E27FC236}">
                    <a16:creationId xmlns:a16="http://schemas.microsoft.com/office/drawing/2014/main" id="{2A03B5A3-9EFE-5369-7E1C-D12C3520FBC1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1187" name="Picture 2">
                <a:extLst>
                  <a:ext uri="{FF2B5EF4-FFF2-40B4-BE49-F238E27FC236}">
                    <a16:creationId xmlns:a16="http://schemas.microsoft.com/office/drawing/2014/main" id="{54BF12E3-EB3B-8B31-C5B5-CB32A0EE1B52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3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88" name="TextBox 1187">
                <a:extLst>
                  <a:ext uri="{FF2B5EF4-FFF2-40B4-BE49-F238E27FC236}">
                    <a16:creationId xmlns:a16="http://schemas.microsoft.com/office/drawing/2014/main" id="{ADA5AE26-5B93-2D20-2023-C3A12F2E48A7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189" name="자유형: 도형 1188">
                <a:extLst>
                  <a:ext uri="{FF2B5EF4-FFF2-40B4-BE49-F238E27FC236}">
                    <a16:creationId xmlns:a16="http://schemas.microsoft.com/office/drawing/2014/main" id="{82D83027-57B4-CF4B-25B7-A8C45638909E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1080" name="직사각형 1079">
            <a:extLst>
              <a:ext uri="{FF2B5EF4-FFF2-40B4-BE49-F238E27FC236}">
                <a16:creationId xmlns:a16="http://schemas.microsoft.com/office/drawing/2014/main" id="{8B1103A5-E725-947D-259D-B2CDE6D7A0C3}"/>
              </a:ext>
            </a:extLst>
          </p:cNvPr>
          <p:cNvSpPr/>
          <p:nvPr/>
        </p:nvSpPr>
        <p:spPr>
          <a:xfrm>
            <a:off x="6843679" y="2352695"/>
            <a:ext cx="2115431" cy="3790791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콘텐츠 영역</a:t>
            </a:r>
          </a:p>
        </p:txBody>
      </p:sp>
      <p:sp>
        <p:nvSpPr>
          <p:cNvPr id="1195" name="타원 1194">
            <a:extLst>
              <a:ext uri="{FF2B5EF4-FFF2-40B4-BE49-F238E27FC236}">
                <a16:creationId xmlns:a16="http://schemas.microsoft.com/office/drawing/2014/main" id="{04D18E84-340E-201E-CD2C-BBD7BCD50B42}"/>
              </a:ext>
            </a:extLst>
          </p:cNvPr>
          <p:cNvSpPr/>
          <p:nvPr/>
        </p:nvSpPr>
        <p:spPr>
          <a:xfrm>
            <a:off x="8677541" y="5920131"/>
            <a:ext cx="276749" cy="276749"/>
          </a:xfrm>
          <a:prstGeom prst="ellipse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↑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4FAD364-EC0B-A8E8-B47F-AD66C1C99612}"/>
              </a:ext>
            </a:extLst>
          </p:cNvPr>
          <p:cNvSpPr/>
          <p:nvPr/>
        </p:nvSpPr>
        <p:spPr>
          <a:xfrm>
            <a:off x="6749735" y="1876963"/>
            <a:ext cx="2297400" cy="41633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ore-KR" altLang="en-US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19B14D70-F467-BAF5-DD59-C1F2B1E203CE}"/>
              </a:ext>
            </a:extLst>
          </p:cNvPr>
          <p:cNvGrpSpPr/>
          <p:nvPr/>
        </p:nvGrpSpPr>
        <p:grpSpPr>
          <a:xfrm>
            <a:off x="4352489" y="1658163"/>
            <a:ext cx="2310898" cy="4591192"/>
            <a:chOff x="4352489" y="1658163"/>
            <a:chExt cx="2310898" cy="4591192"/>
          </a:xfrm>
        </p:grpSpPr>
        <p:grpSp>
          <p:nvGrpSpPr>
            <p:cNvPr id="998" name="그룹 997">
              <a:extLst>
                <a:ext uri="{FF2B5EF4-FFF2-40B4-BE49-F238E27FC236}">
                  <a16:creationId xmlns:a16="http://schemas.microsoft.com/office/drawing/2014/main" id="{AED67CFA-5DF2-C008-EA02-C4D66DB88100}"/>
                </a:ext>
              </a:extLst>
            </p:cNvPr>
            <p:cNvGrpSpPr/>
            <p:nvPr/>
          </p:nvGrpSpPr>
          <p:grpSpPr>
            <a:xfrm>
              <a:off x="4352489" y="1658163"/>
              <a:ext cx="2310898" cy="4570720"/>
              <a:chOff x="6747678" y="1644704"/>
              <a:chExt cx="2310898" cy="4570720"/>
            </a:xfrm>
          </p:grpSpPr>
          <p:sp>
            <p:nvSpPr>
              <p:cNvPr id="999" name="자유형: 도형 998">
                <a:extLst>
                  <a:ext uri="{FF2B5EF4-FFF2-40B4-BE49-F238E27FC236}">
                    <a16:creationId xmlns:a16="http://schemas.microsoft.com/office/drawing/2014/main" id="{5FCCE144-E692-F998-D10B-5F108CC2C486}"/>
                  </a:ext>
                </a:extLst>
              </p:cNvPr>
              <p:cNvSpPr/>
              <p:nvPr/>
            </p:nvSpPr>
            <p:spPr>
              <a:xfrm>
                <a:off x="6761176" y="1644704"/>
                <a:ext cx="2297400" cy="4568385"/>
              </a:xfrm>
              <a:custGeom>
                <a:avLst/>
                <a:gdLst>
                  <a:gd name="connsiteX0" fmla="*/ 117608 w 2520000"/>
                  <a:gd name="connsiteY0" fmla="*/ 0 h 5186053"/>
                  <a:gd name="connsiteX1" fmla="*/ 491012 w 2520000"/>
                  <a:gd name="connsiteY1" fmla="*/ 0 h 5186053"/>
                  <a:gd name="connsiteX2" fmla="*/ 491012 w 2520000"/>
                  <a:gd name="connsiteY2" fmla="*/ 98806 h 5186053"/>
                  <a:gd name="connsiteX3" fmla="*/ 554785 w 2520000"/>
                  <a:gd name="connsiteY3" fmla="*/ 162579 h 5186053"/>
                  <a:gd name="connsiteX4" fmla="*/ 1965215 w 2520000"/>
                  <a:gd name="connsiteY4" fmla="*/ 162579 h 5186053"/>
                  <a:gd name="connsiteX5" fmla="*/ 2028988 w 2520000"/>
                  <a:gd name="connsiteY5" fmla="*/ 98806 h 5186053"/>
                  <a:gd name="connsiteX6" fmla="*/ 2028988 w 2520000"/>
                  <a:gd name="connsiteY6" fmla="*/ 0 h 5186053"/>
                  <a:gd name="connsiteX7" fmla="*/ 2402392 w 2520000"/>
                  <a:gd name="connsiteY7" fmla="*/ 0 h 5186053"/>
                  <a:gd name="connsiteX8" fmla="*/ 2520000 w 2520000"/>
                  <a:gd name="connsiteY8" fmla="*/ 117608 h 5186053"/>
                  <a:gd name="connsiteX9" fmla="*/ 2520000 w 2520000"/>
                  <a:gd name="connsiteY9" fmla="*/ 5068445 h 5186053"/>
                  <a:gd name="connsiteX10" fmla="*/ 2402392 w 2520000"/>
                  <a:gd name="connsiteY10" fmla="*/ 5186053 h 5186053"/>
                  <a:gd name="connsiteX11" fmla="*/ 117608 w 2520000"/>
                  <a:gd name="connsiteY11" fmla="*/ 5186053 h 5186053"/>
                  <a:gd name="connsiteX12" fmla="*/ 0 w 2520000"/>
                  <a:gd name="connsiteY12" fmla="*/ 5068445 h 5186053"/>
                  <a:gd name="connsiteX13" fmla="*/ 0 w 2520000"/>
                  <a:gd name="connsiteY13" fmla="*/ 117608 h 5186053"/>
                  <a:gd name="connsiteX14" fmla="*/ 117608 w 2520000"/>
                  <a:gd name="connsiteY14" fmla="*/ 0 h 5186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20000" h="5186053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5068445"/>
                    </a:lnTo>
                    <a:cubicBezTo>
                      <a:pt x="2520000" y="5133398"/>
                      <a:pt x="2467345" y="5186053"/>
                      <a:pt x="2402392" y="5186053"/>
                    </a:cubicBezTo>
                    <a:lnTo>
                      <a:pt x="117608" y="5186053"/>
                    </a:lnTo>
                    <a:cubicBezTo>
                      <a:pt x="52655" y="5186053"/>
                      <a:pt x="0" y="5133398"/>
                      <a:pt x="0" y="5068445"/>
                    </a:cubicBez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  <a:effectLst>
                <a:outerShdw blurRad="139700" dist="38100" dir="2400000" algn="tl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lvl="0" algn="ctr"/>
                <a:endParaRPr lang="ko-KR" altLang="en-US" sz="700" spc="-6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1000" name="그룹 999">
                <a:extLst>
                  <a:ext uri="{FF2B5EF4-FFF2-40B4-BE49-F238E27FC236}">
                    <a16:creationId xmlns:a16="http://schemas.microsoft.com/office/drawing/2014/main" id="{85F01B3C-3E95-03AD-EA0F-02F8117E493B}"/>
                  </a:ext>
                </a:extLst>
              </p:cNvPr>
              <p:cNvGrpSpPr/>
              <p:nvPr/>
            </p:nvGrpSpPr>
            <p:grpSpPr>
              <a:xfrm>
                <a:off x="6749257" y="1647039"/>
                <a:ext cx="2297400" cy="4568385"/>
                <a:chOff x="227014" y="829805"/>
                <a:chExt cx="2646000" cy="5560820"/>
              </a:xfrm>
            </p:grpSpPr>
            <p:sp>
              <p:nvSpPr>
                <p:cNvPr id="1008" name="자유형: 도형 1007">
                  <a:extLst>
                    <a:ext uri="{FF2B5EF4-FFF2-40B4-BE49-F238E27FC236}">
                      <a16:creationId xmlns:a16="http://schemas.microsoft.com/office/drawing/2014/main" id="{D8A4BF12-415D-A44F-AF19-1E5CEAB97A90}"/>
                    </a:ext>
                  </a:extLst>
                </p:cNvPr>
                <p:cNvSpPr/>
                <p:nvPr/>
              </p:nvSpPr>
              <p:spPr>
                <a:xfrm>
                  <a:off x="227014" y="1101545"/>
                  <a:ext cx="2646000" cy="5289080"/>
                </a:xfrm>
                <a:custGeom>
                  <a:avLst/>
                  <a:gdLst>
                    <a:gd name="connsiteX0" fmla="*/ 0 w 2646000"/>
                    <a:gd name="connsiteY0" fmla="*/ 0 h 5761841"/>
                    <a:gd name="connsiteX1" fmla="*/ 2646000 w 2646000"/>
                    <a:gd name="connsiteY1" fmla="*/ 0 h 5761841"/>
                    <a:gd name="connsiteX2" fmla="*/ 2646000 w 2646000"/>
                    <a:gd name="connsiteY2" fmla="*/ 5496715 h 5761841"/>
                    <a:gd name="connsiteX3" fmla="*/ 2646000 w 2646000"/>
                    <a:gd name="connsiteY3" fmla="*/ 5602809 h 5761841"/>
                    <a:gd name="connsiteX4" fmla="*/ 2646000 w 2646000"/>
                    <a:gd name="connsiteY4" fmla="*/ 5656664 h 5761841"/>
                    <a:gd name="connsiteX5" fmla="*/ 2570579 w 2646000"/>
                    <a:gd name="connsiteY5" fmla="*/ 5753576 h 5761841"/>
                    <a:gd name="connsiteX6" fmla="*/ 2522517 w 2646000"/>
                    <a:gd name="connsiteY6" fmla="*/ 5761841 h 5761841"/>
                    <a:gd name="connsiteX7" fmla="*/ 123484 w 2646000"/>
                    <a:gd name="connsiteY7" fmla="*/ 5761841 h 5761841"/>
                    <a:gd name="connsiteX8" fmla="*/ 75422 w 2646000"/>
                    <a:gd name="connsiteY8" fmla="*/ 5753576 h 5761841"/>
                    <a:gd name="connsiteX9" fmla="*/ 0 w 2646000"/>
                    <a:gd name="connsiteY9" fmla="*/ 5656664 h 5761841"/>
                    <a:gd name="connsiteX10" fmla="*/ 0 w 2646000"/>
                    <a:gd name="connsiteY10" fmla="*/ 5602809 h 5761841"/>
                    <a:gd name="connsiteX11" fmla="*/ 0 w 2646000"/>
                    <a:gd name="connsiteY11" fmla="*/ 5496715 h 57618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646000" h="5761841">
                      <a:moveTo>
                        <a:pt x="0" y="0"/>
                      </a:moveTo>
                      <a:lnTo>
                        <a:pt x="2646000" y="0"/>
                      </a:lnTo>
                      <a:lnTo>
                        <a:pt x="2646000" y="5496715"/>
                      </a:lnTo>
                      <a:lnTo>
                        <a:pt x="2646000" y="5602809"/>
                      </a:lnTo>
                      <a:lnTo>
                        <a:pt x="2646000" y="5656664"/>
                      </a:lnTo>
                      <a:cubicBezTo>
                        <a:pt x="2646000" y="5700231"/>
                        <a:pt x="2614901" y="5737610"/>
                        <a:pt x="2570579" y="5753576"/>
                      </a:cubicBezTo>
                      <a:lnTo>
                        <a:pt x="2522517" y="5761841"/>
                      </a:lnTo>
                      <a:lnTo>
                        <a:pt x="123484" y="5761841"/>
                      </a:lnTo>
                      <a:lnTo>
                        <a:pt x="75422" y="5753576"/>
                      </a:lnTo>
                      <a:cubicBezTo>
                        <a:pt x="31100" y="5737610"/>
                        <a:pt x="0" y="5700231"/>
                        <a:pt x="0" y="5656664"/>
                      </a:cubicBezTo>
                      <a:lnTo>
                        <a:pt x="0" y="5602809"/>
                      </a:lnTo>
                      <a:lnTo>
                        <a:pt x="0" y="5496715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ko-KR" altLang="en-US" sz="1400" spc="-60" dirty="0">
                    <a:solidFill>
                      <a:schemeClr val="lt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grpSp>
              <p:nvGrpSpPr>
                <p:cNvPr id="1009" name="그룹 1008">
                  <a:extLst>
                    <a:ext uri="{FF2B5EF4-FFF2-40B4-BE49-F238E27FC236}">
                      <a16:creationId xmlns:a16="http://schemas.microsoft.com/office/drawing/2014/main" id="{1E05CA17-73E2-7C4D-A9D1-61C1D635D549}"/>
                    </a:ext>
                  </a:extLst>
                </p:cNvPr>
                <p:cNvGrpSpPr/>
                <p:nvPr/>
              </p:nvGrpSpPr>
              <p:grpSpPr>
                <a:xfrm>
                  <a:off x="227014" y="829805"/>
                  <a:ext cx="2646000" cy="265126"/>
                  <a:chOff x="1752737" y="2422502"/>
                  <a:chExt cx="1754018" cy="185937"/>
                </a:xfrm>
              </p:grpSpPr>
              <p:sp>
                <p:nvSpPr>
                  <p:cNvPr id="1015" name="자유형: 도형 1014">
                    <a:extLst>
                      <a:ext uri="{FF2B5EF4-FFF2-40B4-BE49-F238E27FC236}">
                        <a16:creationId xmlns:a16="http://schemas.microsoft.com/office/drawing/2014/main" id="{74C35978-BF37-3DB5-87BC-82CE31842BAF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752737" y="2422502"/>
                    <a:ext cx="1754018" cy="185937"/>
                  </a:xfrm>
                  <a:custGeom>
                    <a:avLst/>
                    <a:gdLst>
                      <a:gd name="connsiteX0" fmla="*/ 117608 w 2520000"/>
                      <a:gd name="connsiteY0" fmla="*/ 0 h 267135"/>
                      <a:gd name="connsiteX1" fmla="*/ 491012 w 2520000"/>
                      <a:gd name="connsiteY1" fmla="*/ 0 h 267135"/>
                      <a:gd name="connsiteX2" fmla="*/ 491012 w 2520000"/>
                      <a:gd name="connsiteY2" fmla="*/ 98806 h 267135"/>
                      <a:gd name="connsiteX3" fmla="*/ 554785 w 2520000"/>
                      <a:gd name="connsiteY3" fmla="*/ 162579 h 267135"/>
                      <a:gd name="connsiteX4" fmla="*/ 1965215 w 2520000"/>
                      <a:gd name="connsiteY4" fmla="*/ 162579 h 267135"/>
                      <a:gd name="connsiteX5" fmla="*/ 2028988 w 2520000"/>
                      <a:gd name="connsiteY5" fmla="*/ 98806 h 267135"/>
                      <a:gd name="connsiteX6" fmla="*/ 2028988 w 2520000"/>
                      <a:gd name="connsiteY6" fmla="*/ 0 h 267135"/>
                      <a:gd name="connsiteX7" fmla="*/ 2402392 w 2520000"/>
                      <a:gd name="connsiteY7" fmla="*/ 0 h 267135"/>
                      <a:gd name="connsiteX8" fmla="*/ 2520000 w 2520000"/>
                      <a:gd name="connsiteY8" fmla="*/ 117608 h 267135"/>
                      <a:gd name="connsiteX9" fmla="*/ 2520000 w 2520000"/>
                      <a:gd name="connsiteY9" fmla="*/ 267135 h 267135"/>
                      <a:gd name="connsiteX10" fmla="*/ 0 w 2520000"/>
                      <a:gd name="connsiteY10" fmla="*/ 267135 h 267135"/>
                      <a:gd name="connsiteX11" fmla="*/ 0 w 2520000"/>
                      <a:gd name="connsiteY11" fmla="*/ 117608 h 267135"/>
                      <a:gd name="connsiteX12" fmla="*/ 117608 w 2520000"/>
                      <a:gd name="connsiteY12" fmla="*/ 0 h 2671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520000" h="267135">
                        <a:moveTo>
                          <a:pt x="117608" y="0"/>
                        </a:moveTo>
                        <a:lnTo>
                          <a:pt x="491012" y="0"/>
                        </a:lnTo>
                        <a:lnTo>
                          <a:pt x="491012" y="98806"/>
                        </a:lnTo>
                        <a:cubicBezTo>
                          <a:pt x="491012" y="134027"/>
                          <a:pt x="519564" y="162579"/>
                          <a:pt x="554785" y="162579"/>
                        </a:cubicBezTo>
                        <a:lnTo>
                          <a:pt x="1965215" y="162579"/>
                        </a:lnTo>
                        <a:cubicBezTo>
                          <a:pt x="2000436" y="162579"/>
                          <a:pt x="2028988" y="134027"/>
                          <a:pt x="2028988" y="98806"/>
                        </a:cubicBezTo>
                        <a:lnTo>
                          <a:pt x="2028988" y="0"/>
                        </a:lnTo>
                        <a:lnTo>
                          <a:pt x="2402392" y="0"/>
                        </a:lnTo>
                        <a:cubicBezTo>
                          <a:pt x="2467345" y="0"/>
                          <a:pt x="2520000" y="52655"/>
                          <a:pt x="2520000" y="117608"/>
                        </a:cubicBezTo>
                        <a:lnTo>
                          <a:pt x="2520000" y="267135"/>
                        </a:lnTo>
                        <a:lnTo>
                          <a:pt x="0" y="267135"/>
                        </a:lnTo>
                        <a:lnTo>
                          <a:pt x="0" y="117608"/>
                        </a:lnTo>
                        <a:cubicBezTo>
                          <a:pt x="0" y="52655"/>
                          <a:pt x="52655" y="0"/>
                          <a:pt x="117608" y="0"/>
                        </a:cubicBezTo>
                        <a:close/>
                      </a:path>
                    </a:pathLst>
                  </a:custGeom>
                  <a:solidFill>
                    <a:srgbClr val="7F7F7F"/>
                  </a:solidFill>
                  <a:ln w="3175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lvl="0" algn="ctr">
                      <a:lnSpc>
                        <a:spcPct val="125000"/>
                      </a:lnSpc>
                    </a:pPr>
                    <a:endParaRPr lang="ko-KR" altLang="en-US" sz="600" dirty="0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endParaRPr>
                  </a:p>
                </p:txBody>
              </p:sp>
              <p:pic>
                <p:nvPicPr>
                  <p:cNvPr id="1016" name="Picture 2">
                    <a:extLst>
                      <a:ext uri="{FF2B5EF4-FFF2-40B4-BE49-F238E27FC236}">
                        <a16:creationId xmlns:a16="http://schemas.microsoft.com/office/drawing/2014/main" id="{ECB5D6C6-C463-C5F2-EC16-456775CBC5AB}"/>
                      </a:ext>
                    </a:extLst>
                  </p:cNvPr>
                  <p:cNvPicPr>
                    <a:picLocks noChangeAspect="1" noChangeArrowheads="1"/>
                  </p:cNvPicPr>
                  <p:nvPr userDrawn="1"/>
                </p:nvPicPr>
                <p:blipFill rotWithShape="1">
                  <a:blip r:embed="rId3" cstate="print">
                    <a:clrChange>
                      <a:clrFrom>
                        <a:srgbClr val="C6C8C7"/>
                      </a:clrFrom>
                      <a:clrTo>
                        <a:srgbClr val="C6C8C7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1123" t="22211" r="12639" b="53037"/>
                  <a:stretch/>
                </p:blipFill>
                <p:spPr bwMode="auto">
                  <a:xfrm>
                    <a:off x="3181037" y="2479525"/>
                    <a:ext cx="260593" cy="685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1017" name="TextBox 1016">
                    <a:extLst>
                      <a:ext uri="{FF2B5EF4-FFF2-40B4-BE49-F238E27FC236}">
                        <a16:creationId xmlns:a16="http://schemas.microsoft.com/office/drawing/2014/main" id="{FF61E986-BDA0-B93C-572D-A9A988FCE5DA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1844024" y="2465993"/>
                    <a:ext cx="194874" cy="95620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algn="l"/>
                    <a:r>
                      <a:rPr kumimoji="1" lang="en-US" altLang="ko-KR" sz="700" b="0" kern="1200" spc="-60" dirty="0">
                        <a:ln>
                          <a:solidFill>
                            <a:prstClr val="black">
                              <a:alpha val="0"/>
                            </a:prstClr>
                          </a:solidFill>
                        </a:ln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rPr>
                      <a:t>12 : 30</a:t>
                    </a:r>
                    <a:endParaRPr kumimoji="1" lang="ko-KR" altLang="en-US" sz="700" b="0" kern="1200" spc="-60" dirty="0">
                      <a:ln>
                        <a:solidFill>
                          <a:prstClr val="black">
                            <a:alpha val="0"/>
                          </a:prstClr>
                        </a:solidFill>
                      </a:ln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+mn-cs"/>
                    </a:endParaRPr>
                  </a:p>
                </p:txBody>
              </p:sp>
              <p:sp>
                <p:nvSpPr>
                  <p:cNvPr id="1018" name="자유형: 도형 1017">
                    <a:extLst>
                      <a:ext uri="{FF2B5EF4-FFF2-40B4-BE49-F238E27FC236}">
                        <a16:creationId xmlns:a16="http://schemas.microsoft.com/office/drawing/2014/main" id="{1E43C92A-C34F-9F21-C09C-8473AFE4D81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2205394" y="2438821"/>
                    <a:ext cx="848705" cy="62684"/>
                  </a:xfrm>
                  <a:custGeom>
                    <a:avLst/>
                    <a:gdLst>
                      <a:gd name="connsiteX0" fmla="*/ 0 w 1329304"/>
                      <a:gd name="connsiteY0" fmla="*/ 0 h 80010"/>
                      <a:gd name="connsiteX1" fmla="*/ 1329304 w 1329304"/>
                      <a:gd name="connsiteY1" fmla="*/ 0 h 80010"/>
                      <a:gd name="connsiteX2" fmla="*/ 1329304 w 1329304"/>
                      <a:gd name="connsiteY2" fmla="*/ 25067 h 80010"/>
                      <a:gd name="connsiteX3" fmla="*/ 1274361 w 1329304"/>
                      <a:gd name="connsiteY3" fmla="*/ 80010 h 80010"/>
                      <a:gd name="connsiteX4" fmla="*/ 54943 w 1329304"/>
                      <a:gd name="connsiteY4" fmla="*/ 80010 h 80010"/>
                      <a:gd name="connsiteX5" fmla="*/ 0 w 1329304"/>
                      <a:gd name="connsiteY5" fmla="*/ 25067 h 80010"/>
                      <a:gd name="connsiteX6" fmla="*/ 0 w 1329304"/>
                      <a:gd name="connsiteY6" fmla="*/ 0 h 800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329304" h="80010">
                        <a:moveTo>
                          <a:pt x="0" y="0"/>
                        </a:moveTo>
                        <a:lnTo>
                          <a:pt x="1329304" y="0"/>
                        </a:lnTo>
                        <a:lnTo>
                          <a:pt x="1329304" y="25067"/>
                        </a:lnTo>
                        <a:cubicBezTo>
                          <a:pt x="1329304" y="55411"/>
                          <a:pt x="1304705" y="80010"/>
                          <a:pt x="1274361" y="80010"/>
                        </a:cubicBezTo>
                        <a:lnTo>
                          <a:pt x="54943" y="80010"/>
                        </a:lnTo>
                        <a:cubicBezTo>
                          <a:pt x="24599" y="80010"/>
                          <a:pt x="0" y="55411"/>
                          <a:pt x="0" y="25067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7F7F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lvl="0" algn="ctr"/>
                    <a:endParaRPr lang="ko-KR" altLang="en-US" sz="1800" dirty="0">
                      <a:latin typeface="맑은 고딕" panose="020B0503020000020004" pitchFamily="50" charset="-127"/>
                      <a:ea typeface="맑은 고딕" panose="020B0503020000020004" pitchFamily="50" charset="-127"/>
                    </a:endParaRPr>
                  </a:p>
                </p:txBody>
              </p:sp>
            </p:grpSp>
          </p:grpSp>
          <p:sp>
            <p:nvSpPr>
              <p:cNvPr id="1001" name="직사각형 1000">
                <a:extLst>
                  <a:ext uri="{FF2B5EF4-FFF2-40B4-BE49-F238E27FC236}">
                    <a16:creationId xmlns:a16="http://schemas.microsoft.com/office/drawing/2014/main" id="{B2577115-17B2-A770-3FA8-8E6F13DCFD54}"/>
                  </a:ext>
                </a:extLst>
              </p:cNvPr>
              <p:cNvSpPr/>
              <p:nvPr/>
            </p:nvSpPr>
            <p:spPr>
              <a:xfrm>
                <a:off x="6842190" y="2488361"/>
                <a:ext cx="2115431" cy="3648444"/>
              </a:xfrm>
              <a:prstGeom prst="rect">
                <a:avLst/>
              </a:prstGeom>
              <a:solidFill>
                <a:schemeClr val="bg1">
                  <a:lumMod val="75000"/>
                  <a:alpha val="39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700" spc="-6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rPr>
                  <a:t>콘텐츠 영역</a:t>
                </a:r>
              </a:p>
            </p:txBody>
          </p:sp>
          <p:sp>
            <p:nvSpPr>
              <p:cNvPr id="1002" name="텍스트 개체 틀 31">
                <a:extLst>
                  <a:ext uri="{FF2B5EF4-FFF2-40B4-BE49-F238E27FC236}">
                    <a16:creationId xmlns:a16="http://schemas.microsoft.com/office/drawing/2014/main" id="{FF89AB6F-9136-3B02-7DB0-8072EBC425D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34257" y="1929548"/>
                <a:ext cx="1682258" cy="203133"/>
              </a:xfrm>
              <a:prstGeom prst="rect">
                <a:avLst/>
              </a:prstGeom>
              <a:noFill/>
            </p:spPr>
            <p:txBody>
              <a:bodyPr vert="horz" wrap="square" lIns="0" tIns="45720" rIns="91440" bIns="45720" rtlCol="0" anchor="ctr">
                <a:spAutoFit/>
              </a:bodyPr>
              <a:lstStyle>
                <a:lvl1pPr marL="0" indent="0" algn="l" defTabSz="914400" rtl="0" eaLnBrk="1" latinLnBrk="1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800" b="1" kern="1200" spc="-6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n-cs"/>
                  </a:defRPr>
                </a:lvl1pPr>
                <a:lvl2pPr marL="6858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ko-KR" altLang="en-US" b="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rPr>
                  <a:t>화면 명</a:t>
                </a:r>
                <a:endParaRPr lang="ko-Kore-KR" altLang="en-US" b="0" dirty="0"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endParaRPr>
              </a:p>
            </p:txBody>
          </p:sp>
          <p:sp>
            <p:nvSpPr>
              <p:cNvPr id="1003" name="Menu">
                <a:extLst>
                  <a:ext uri="{FF2B5EF4-FFF2-40B4-BE49-F238E27FC236}">
                    <a16:creationId xmlns:a16="http://schemas.microsoft.com/office/drawing/2014/main" id="{11F1CA88-93E0-1679-9E3A-1DF4F6261F1F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8830818" y="1982293"/>
                <a:ext cx="161925" cy="111125"/>
              </a:xfrm>
              <a:custGeom>
                <a:avLst/>
                <a:gdLst>
                  <a:gd name="T0" fmla="*/ 0 w 1411"/>
                  <a:gd name="T1" fmla="*/ 0 h 977"/>
                  <a:gd name="T2" fmla="*/ 0 w 1411"/>
                  <a:gd name="T3" fmla="*/ 108 h 977"/>
                  <a:gd name="T4" fmla="*/ 1411 w 1411"/>
                  <a:gd name="T5" fmla="*/ 108 h 977"/>
                  <a:gd name="T6" fmla="*/ 1411 w 1411"/>
                  <a:gd name="T7" fmla="*/ 0 h 977"/>
                  <a:gd name="T8" fmla="*/ 0 w 1411"/>
                  <a:gd name="T9" fmla="*/ 0 h 977"/>
                  <a:gd name="T10" fmla="*/ 0 w 1411"/>
                  <a:gd name="T11" fmla="*/ 434 h 977"/>
                  <a:gd name="T12" fmla="*/ 0 w 1411"/>
                  <a:gd name="T13" fmla="*/ 542 h 977"/>
                  <a:gd name="T14" fmla="*/ 1411 w 1411"/>
                  <a:gd name="T15" fmla="*/ 542 h 977"/>
                  <a:gd name="T16" fmla="*/ 1411 w 1411"/>
                  <a:gd name="T17" fmla="*/ 434 h 977"/>
                  <a:gd name="T18" fmla="*/ 0 w 1411"/>
                  <a:gd name="T19" fmla="*/ 434 h 977"/>
                  <a:gd name="T20" fmla="*/ 0 w 1411"/>
                  <a:gd name="T21" fmla="*/ 868 h 977"/>
                  <a:gd name="T22" fmla="*/ 0 w 1411"/>
                  <a:gd name="T23" fmla="*/ 977 h 977"/>
                  <a:gd name="T24" fmla="*/ 1411 w 1411"/>
                  <a:gd name="T25" fmla="*/ 977 h 977"/>
                  <a:gd name="T26" fmla="*/ 1411 w 1411"/>
                  <a:gd name="T27" fmla="*/ 868 h 977"/>
                  <a:gd name="T28" fmla="*/ 0 w 1411"/>
                  <a:gd name="T29" fmla="*/ 868 h 9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411" h="977">
                    <a:moveTo>
                      <a:pt x="0" y="0"/>
                    </a:moveTo>
                    <a:lnTo>
                      <a:pt x="0" y="108"/>
                    </a:lnTo>
                    <a:lnTo>
                      <a:pt x="1411" y="108"/>
                    </a:lnTo>
                    <a:lnTo>
                      <a:pt x="1411" y="0"/>
                    </a:lnTo>
                    <a:lnTo>
                      <a:pt x="0" y="0"/>
                    </a:lnTo>
                    <a:close/>
                    <a:moveTo>
                      <a:pt x="0" y="434"/>
                    </a:moveTo>
                    <a:lnTo>
                      <a:pt x="0" y="542"/>
                    </a:lnTo>
                    <a:lnTo>
                      <a:pt x="1411" y="542"/>
                    </a:lnTo>
                    <a:lnTo>
                      <a:pt x="1411" y="434"/>
                    </a:lnTo>
                    <a:lnTo>
                      <a:pt x="0" y="434"/>
                    </a:lnTo>
                    <a:close/>
                    <a:moveTo>
                      <a:pt x="0" y="868"/>
                    </a:moveTo>
                    <a:lnTo>
                      <a:pt x="0" y="977"/>
                    </a:lnTo>
                    <a:lnTo>
                      <a:pt x="1411" y="977"/>
                    </a:lnTo>
                    <a:lnTo>
                      <a:pt x="1411" y="868"/>
                    </a:lnTo>
                    <a:lnTo>
                      <a:pt x="0" y="868"/>
                    </a:lnTo>
                    <a:close/>
                  </a:path>
                </a:pathLst>
              </a:custGeom>
              <a:solidFill>
                <a:srgbClr val="5F5F5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  <p:sp>
            <p:nvSpPr>
              <p:cNvPr id="1004" name="Arrow Left">
                <a:extLst>
                  <a:ext uri="{FF2B5EF4-FFF2-40B4-BE49-F238E27FC236}">
                    <a16:creationId xmlns:a16="http://schemas.microsoft.com/office/drawing/2014/main" id="{0560F00E-BA24-1522-94ED-BB4B6CBEC449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855787" y="1999756"/>
                <a:ext cx="112713" cy="79375"/>
              </a:xfrm>
              <a:custGeom>
                <a:avLst/>
                <a:gdLst>
                  <a:gd name="T0" fmla="*/ 164 w 463"/>
                  <a:gd name="T1" fmla="*/ 0 h 326"/>
                  <a:gd name="T2" fmla="*/ 155 w 463"/>
                  <a:gd name="T3" fmla="*/ 4 h 326"/>
                  <a:gd name="T4" fmla="*/ 0 w 463"/>
                  <a:gd name="T5" fmla="*/ 159 h 326"/>
                  <a:gd name="T6" fmla="*/ 155 w 463"/>
                  <a:gd name="T7" fmla="*/ 313 h 326"/>
                  <a:gd name="T8" fmla="*/ 174 w 463"/>
                  <a:gd name="T9" fmla="*/ 294 h 326"/>
                  <a:gd name="T10" fmla="*/ 51 w 463"/>
                  <a:gd name="T11" fmla="*/ 172 h 326"/>
                  <a:gd name="T12" fmla="*/ 445 w 463"/>
                  <a:gd name="T13" fmla="*/ 172 h 326"/>
                  <a:gd name="T14" fmla="*/ 445 w 463"/>
                  <a:gd name="T15" fmla="*/ 145 h 326"/>
                  <a:gd name="T16" fmla="*/ 51 w 463"/>
                  <a:gd name="T17" fmla="*/ 145 h 326"/>
                  <a:gd name="T18" fmla="*/ 174 w 463"/>
                  <a:gd name="T19" fmla="*/ 23 h 326"/>
                  <a:gd name="T20" fmla="*/ 164 w 463"/>
                  <a:gd name="T21" fmla="*/ 0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3" h="326">
                    <a:moveTo>
                      <a:pt x="164" y="0"/>
                    </a:moveTo>
                    <a:cubicBezTo>
                      <a:pt x="161" y="0"/>
                      <a:pt x="157" y="1"/>
                      <a:pt x="155" y="4"/>
                    </a:cubicBezTo>
                    <a:lnTo>
                      <a:pt x="0" y="159"/>
                    </a:lnTo>
                    <a:lnTo>
                      <a:pt x="155" y="313"/>
                    </a:lnTo>
                    <a:cubicBezTo>
                      <a:pt x="167" y="326"/>
                      <a:pt x="187" y="307"/>
                      <a:pt x="174" y="294"/>
                    </a:cubicBezTo>
                    <a:lnTo>
                      <a:pt x="51" y="172"/>
                    </a:lnTo>
                    <a:lnTo>
                      <a:pt x="445" y="172"/>
                    </a:lnTo>
                    <a:cubicBezTo>
                      <a:pt x="463" y="172"/>
                      <a:pt x="463" y="145"/>
                      <a:pt x="445" y="145"/>
                    </a:cubicBezTo>
                    <a:lnTo>
                      <a:pt x="51" y="145"/>
                    </a:lnTo>
                    <a:lnTo>
                      <a:pt x="174" y="23"/>
                    </a:lnTo>
                    <a:cubicBezTo>
                      <a:pt x="182" y="14"/>
                      <a:pt x="176" y="0"/>
                      <a:pt x="164" y="0"/>
                    </a:cubicBezTo>
                    <a:close/>
                  </a:path>
                </a:pathLst>
              </a:custGeom>
              <a:solidFill>
                <a:srgbClr val="5F5F5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  <p:cxnSp>
            <p:nvCxnSpPr>
              <p:cNvPr id="1005" name="직선 연결선 1004">
                <a:extLst>
                  <a:ext uri="{FF2B5EF4-FFF2-40B4-BE49-F238E27FC236}">
                    <a16:creationId xmlns:a16="http://schemas.microsoft.com/office/drawing/2014/main" id="{61E72F17-4676-FA0D-8CEE-44580CE239AB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6747678" y="2179486"/>
                <a:ext cx="2309708" cy="0"/>
              </a:xfrm>
              <a:prstGeom prst="line">
                <a:avLst/>
              </a:prstGeom>
              <a:solidFill>
                <a:schemeClr val="accent1"/>
              </a:solidFill>
              <a:ln w="3175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006" name="Sorting (Ascending)">
                <a:extLst>
                  <a:ext uri="{FF2B5EF4-FFF2-40B4-BE49-F238E27FC236}">
                    <a16:creationId xmlns:a16="http://schemas.microsoft.com/office/drawing/2014/main" id="{DF19FDD2-5D30-83A8-AE53-B2C29490F105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6872579" y="2273618"/>
                <a:ext cx="165100" cy="111125"/>
              </a:xfrm>
              <a:custGeom>
                <a:avLst/>
                <a:gdLst>
                  <a:gd name="T0" fmla="*/ 538 w 679"/>
                  <a:gd name="T1" fmla="*/ 0 h 458"/>
                  <a:gd name="T2" fmla="*/ 525 w 679"/>
                  <a:gd name="T3" fmla="*/ 13 h 458"/>
                  <a:gd name="T4" fmla="*/ 525 w 679"/>
                  <a:gd name="T5" fmla="*/ 407 h 458"/>
                  <a:gd name="T6" fmla="*/ 429 w 679"/>
                  <a:gd name="T7" fmla="*/ 311 h 458"/>
                  <a:gd name="T8" fmla="*/ 420 w 679"/>
                  <a:gd name="T9" fmla="*/ 307 h 458"/>
                  <a:gd name="T10" fmla="*/ 410 w 679"/>
                  <a:gd name="T11" fmla="*/ 330 h 458"/>
                  <a:gd name="T12" fmla="*/ 538 w 679"/>
                  <a:gd name="T13" fmla="*/ 458 h 458"/>
                  <a:gd name="T14" fmla="*/ 666 w 679"/>
                  <a:gd name="T15" fmla="*/ 330 h 458"/>
                  <a:gd name="T16" fmla="*/ 647 w 679"/>
                  <a:gd name="T17" fmla="*/ 311 h 458"/>
                  <a:gd name="T18" fmla="*/ 552 w 679"/>
                  <a:gd name="T19" fmla="*/ 407 h 458"/>
                  <a:gd name="T20" fmla="*/ 552 w 679"/>
                  <a:gd name="T21" fmla="*/ 13 h 458"/>
                  <a:gd name="T22" fmla="*/ 538 w 679"/>
                  <a:gd name="T23" fmla="*/ 0 h 458"/>
                  <a:gd name="T24" fmla="*/ 18 w 679"/>
                  <a:gd name="T25" fmla="*/ 0 h 458"/>
                  <a:gd name="T26" fmla="*/ 18 w 679"/>
                  <a:gd name="T27" fmla="*/ 26 h 458"/>
                  <a:gd name="T28" fmla="*/ 98 w 679"/>
                  <a:gd name="T29" fmla="*/ 26 h 458"/>
                  <a:gd name="T30" fmla="*/ 98 w 679"/>
                  <a:gd name="T31" fmla="*/ 0 h 458"/>
                  <a:gd name="T32" fmla="*/ 18 w 679"/>
                  <a:gd name="T33" fmla="*/ 0 h 458"/>
                  <a:gd name="T34" fmla="*/ 17 w 679"/>
                  <a:gd name="T35" fmla="*/ 107 h 458"/>
                  <a:gd name="T36" fmla="*/ 18 w 679"/>
                  <a:gd name="T37" fmla="*/ 133 h 458"/>
                  <a:gd name="T38" fmla="*/ 152 w 679"/>
                  <a:gd name="T39" fmla="*/ 133 h 458"/>
                  <a:gd name="T40" fmla="*/ 152 w 679"/>
                  <a:gd name="T41" fmla="*/ 107 h 458"/>
                  <a:gd name="T42" fmla="*/ 18 w 679"/>
                  <a:gd name="T43" fmla="*/ 107 h 458"/>
                  <a:gd name="T44" fmla="*/ 17 w 679"/>
                  <a:gd name="T45" fmla="*/ 107 h 458"/>
                  <a:gd name="T46" fmla="*/ 17 w 679"/>
                  <a:gd name="T47" fmla="*/ 213 h 458"/>
                  <a:gd name="T48" fmla="*/ 18 w 679"/>
                  <a:gd name="T49" fmla="*/ 240 h 458"/>
                  <a:gd name="T50" fmla="*/ 205 w 679"/>
                  <a:gd name="T51" fmla="*/ 240 h 458"/>
                  <a:gd name="T52" fmla="*/ 205 w 679"/>
                  <a:gd name="T53" fmla="*/ 213 h 458"/>
                  <a:gd name="T54" fmla="*/ 18 w 679"/>
                  <a:gd name="T55" fmla="*/ 213 h 458"/>
                  <a:gd name="T56" fmla="*/ 17 w 679"/>
                  <a:gd name="T57" fmla="*/ 213 h 458"/>
                  <a:gd name="T58" fmla="*/ 18 w 679"/>
                  <a:gd name="T59" fmla="*/ 320 h 458"/>
                  <a:gd name="T60" fmla="*/ 18 w 679"/>
                  <a:gd name="T61" fmla="*/ 346 h 458"/>
                  <a:gd name="T62" fmla="*/ 258 w 679"/>
                  <a:gd name="T63" fmla="*/ 346 h 458"/>
                  <a:gd name="T64" fmla="*/ 258 w 679"/>
                  <a:gd name="T65" fmla="*/ 320 h 458"/>
                  <a:gd name="T66" fmla="*/ 18 w 679"/>
                  <a:gd name="T67" fmla="*/ 320 h 458"/>
                  <a:gd name="T68" fmla="*/ 352 w 679"/>
                  <a:gd name="T69" fmla="*/ 427 h 458"/>
                  <a:gd name="T70" fmla="*/ 352 w 679"/>
                  <a:gd name="T71" fmla="*/ 427 h 458"/>
                  <a:gd name="T72" fmla="*/ 18 w 679"/>
                  <a:gd name="T73" fmla="*/ 427 h 458"/>
                  <a:gd name="T74" fmla="*/ 18 w 679"/>
                  <a:gd name="T75" fmla="*/ 453 h 458"/>
                  <a:gd name="T76" fmla="*/ 352 w 679"/>
                  <a:gd name="T77" fmla="*/ 453 h 458"/>
                  <a:gd name="T78" fmla="*/ 352 w 679"/>
                  <a:gd name="T79" fmla="*/ 427 h 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79" h="458">
                    <a:moveTo>
                      <a:pt x="538" y="0"/>
                    </a:moveTo>
                    <a:cubicBezTo>
                      <a:pt x="531" y="0"/>
                      <a:pt x="525" y="6"/>
                      <a:pt x="525" y="13"/>
                    </a:cubicBezTo>
                    <a:lnTo>
                      <a:pt x="525" y="407"/>
                    </a:lnTo>
                    <a:lnTo>
                      <a:pt x="429" y="311"/>
                    </a:lnTo>
                    <a:cubicBezTo>
                      <a:pt x="427" y="309"/>
                      <a:pt x="423" y="307"/>
                      <a:pt x="420" y="307"/>
                    </a:cubicBezTo>
                    <a:cubicBezTo>
                      <a:pt x="408" y="307"/>
                      <a:pt x="402" y="322"/>
                      <a:pt x="410" y="330"/>
                    </a:cubicBezTo>
                    <a:lnTo>
                      <a:pt x="538" y="458"/>
                    </a:lnTo>
                    <a:lnTo>
                      <a:pt x="666" y="330"/>
                    </a:lnTo>
                    <a:cubicBezTo>
                      <a:pt x="679" y="317"/>
                      <a:pt x="660" y="298"/>
                      <a:pt x="647" y="311"/>
                    </a:cubicBezTo>
                    <a:lnTo>
                      <a:pt x="552" y="407"/>
                    </a:lnTo>
                    <a:lnTo>
                      <a:pt x="552" y="13"/>
                    </a:lnTo>
                    <a:cubicBezTo>
                      <a:pt x="552" y="6"/>
                      <a:pt x="546" y="0"/>
                      <a:pt x="538" y="0"/>
                    </a:cubicBezTo>
                    <a:close/>
                    <a:moveTo>
                      <a:pt x="18" y="0"/>
                    </a:moveTo>
                    <a:cubicBezTo>
                      <a:pt x="1" y="0"/>
                      <a:pt x="1" y="26"/>
                      <a:pt x="18" y="26"/>
                    </a:cubicBezTo>
                    <a:lnTo>
                      <a:pt x="98" y="26"/>
                    </a:lnTo>
                    <a:cubicBezTo>
                      <a:pt x="116" y="26"/>
                      <a:pt x="116" y="0"/>
                      <a:pt x="98" y="0"/>
                    </a:cubicBezTo>
                    <a:lnTo>
                      <a:pt x="18" y="0"/>
                    </a:lnTo>
                    <a:close/>
                    <a:moveTo>
                      <a:pt x="17" y="107"/>
                    </a:moveTo>
                    <a:cubicBezTo>
                      <a:pt x="0" y="108"/>
                      <a:pt x="1" y="134"/>
                      <a:pt x="18" y="133"/>
                    </a:cubicBezTo>
                    <a:lnTo>
                      <a:pt x="152" y="133"/>
                    </a:lnTo>
                    <a:cubicBezTo>
                      <a:pt x="170" y="134"/>
                      <a:pt x="170" y="106"/>
                      <a:pt x="152" y="107"/>
                    </a:cubicBezTo>
                    <a:lnTo>
                      <a:pt x="18" y="107"/>
                    </a:lnTo>
                    <a:cubicBezTo>
                      <a:pt x="18" y="107"/>
                      <a:pt x="17" y="107"/>
                      <a:pt x="17" y="107"/>
                    </a:cubicBezTo>
                    <a:close/>
                    <a:moveTo>
                      <a:pt x="17" y="213"/>
                    </a:moveTo>
                    <a:cubicBezTo>
                      <a:pt x="0" y="214"/>
                      <a:pt x="1" y="240"/>
                      <a:pt x="18" y="240"/>
                    </a:cubicBezTo>
                    <a:lnTo>
                      <a:pt x="205" y="240"/>
                    </a:lnTo>
                    <a:cubicBezTo>
                      <a:pt x="223" y="240"/>
                      <a:pt x="223" y="213"/>
                      <a:pt x="205" y="213"/>
                    </a:cubicBezTo>
                    <a:lnTo>
                      <a:pt x="18" y="213"/>
                    </a:lnTo>
                    <a:cubicBezTo>
                      <a:pt x="18" y="213"/>
                      <a:pt x="17" y="213"/>
                      <a:pt x="17" y="213"/>
                    </a:cubicBezTo>
                    <a:close/>
                    <a:moveTo>
                      <a:pt x="18" y="320"/>
                    </a:moveTo>
                    <a:cubicBezTo>
                      <a:pt x="1" y="320"/>
                      <a:pt x="1" y="346"/>
                      <a:pt x="18" y="346"/>
                    </a:cubicBezTo>
                    <a:lnTo>
                      <a:pt x="258" y="346"/>
                    </a:lnTo>
                    <a:cubicBezTo>
                      <a:pt x="276" y="346"/>
                      <a:pt x="276" y="320"/>
                      <a:pt x="258" y="320"/>
                    </a:cubicBezTo>
                    <a:lnTo>
                      <a:pt x="18" y="320"/>
                    </a:lnTo>
                    <a:close/>
                    <a:moveTo>
                      <a:pt x="352" y="427"/>
                    </a:moveTo>
                    <a:cubicBezTo>
                      <a:pt x="352" y="427"/>
                      <a:pt x="352" y="427"/>
                      <a:pt x="352" y="427"/>
                    </a:cubicBezTo>
                    <a:lnTo>
                      <a:pt x="18" y="427"/>
                    </a:lnTo>
                    <a:cubicBezTo>
                      <a:pt x="0" y="426"/>
                      <a:pt x="0" y="454"/>
                      <a:pt x="18" y="453"/>
                    </a:cubicBezTo>
                    <a:lnTo>
                      <a:pt x="352" y="453"/>
                    </a:lnTo>
                    <a:cubicBezTo>
                      <a:pt x="369" y="453"/>
                      <a:pt x="370" y="427"/>
                      <a:pt x="352" y="427"/>
                    </a:cubicBezTo>
                    <a:close/>
                  </a:path>
                </a:pathLst>
              </a:custGeom>
              <a:solidFill>
                <a:srgbClr val="5F5F5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007" name="TextBox 1006">
                <a:extLst>
                  <a:ext uri="{FF2B5EF4-FFF2-40B4-BE49-F238E27FC236}">
                    <a16:creationId xmlns:a16="http://schemas.microsoft.com/office/drawing/2014/main" id="{A766601E-D576-DF65-53C5-021A590E51D4}"/>
                  </a:ext>
                </a:extLst>
              </p:cNvPr>
              <p:cNvSpPr txBox="1"/>
              <p:nvPr/>
            </p:nvSpPr>
            <p:spPr>
              <a:xfrm>
                <a:off x="8231781" y="2228897"/>
                <a:ext cx="804929" cy="200055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pPr algn="r">
                  <a:buClrTx/>
                </a:pPr>
                <a:r>
                  <a:rPr lang="ko-KR" altLang="en-US" sz="700" b="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날짜순 ∨</a:t>
                </a:r>
              </a:p>
            </p:txBody>
          </p:sp>
        </p:grpSp>
        <p:sp>
          <p:nvSpPr>
            <p:cNvPr id="1019" name="자유형: 도형 100">
              <a:extLst>
                <a:ext uri="{FF2B5EF4-FFF2-40B4-BE49-F238E27FC236}">
                  <a16:creationId xmlns:a16="http://schemas.microsoft.com/office/drawing/2014/main" id="{083D3B1B-576D-1D78-637C-5A1B550CC9E2}"/>
                </a:ext>
              </a:extLst>
            </p:cNvPr>
            <p:cNvSpPr/>
            <p:nvPr/>
          </p:nvSpPr>
          <p:spPr>
            <a:xfrm>
              <a:off x="4352572" y="5932484"/>
              <a:ext cx="2300391" cy="316871"/>
            </a:xfrm>
            <a:custGeom>
              <a:avLst/>
              <a:gdLst>
                <a:gd name="connsiteX0" fmla="*/ 0 w 2520000"/>
                <a:gd name="connsiteY0" fmla="*/ 0 h 316871"/>
                <a:gd name="connsiteX1" fmla="*/ 2520000 w 2520000"/>
                <a:gd name="connsiteY1" fmla="*/ 0 h 316871"/>
                <a:gd name="connsiteX2" fmla="*/ 2520000 w 2520000"/>
                <a:gd name="connsiteY2" fmla="*/ 191166 h 316871"/>
                <a:gd name="connsiteX3" fmla="*/ 2448170 w 2520000"/>
                <a:gd name="connsiteY3" fmla="*/ 306993 h 316871"/>
                <a:gd name="connsiteX4" fmla="*/ 2402397 w 2520000"/>
                <a:gd name="connsiteY4" fmla="*/ 316871 h 316871"/>
                <a:gd name="connsiteX5" fmla="*/ 117604 w 2520000"/>
                <a:gd name="connsiteY5" fmla="*/ 316871 h 316871"/>
                <a:gd name="connsiteX6" fmla="*/ 71830 w 2520000"/>
                <a:gd name="connsiteY6" fmla="*/ 306993 h 316871"/>
                <a:gd name="connsiteX7" fmla="*/ 0 w 2520000"/>
                <a:gd name="connsiteY7" fmla="*/ 191166 h 316871"/>
                <a:gd name="connsiteX8" fmla="*/ 0 w 2520000"/>
                <a:gd name="connsiteY8" fmla="*/ 0 h 31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0000" h="316871">
                  <a:moveTo>
                    <a:pt x="0" y="0"/>
                  </a:moveTo>
                  <a:lnTo>
                    <a:pt x="2520000" y="0"/>
                  </a:lnTo>
                  <a:lnTo>
                    <a:pt x="2520000" y="191166"/>
                  </a:lnTo>
                  <a:cubicBezTo>
                    <a:pt x="2520000" y="243236"/>
                    <a:pt x="2490382" y="287911"/>
                    <a:pt x="2448170" y="306993"/>
                  </a:cubicBezTo>
                  <a:lnTo>
                    <a:pt x="2402397" y="316871"/>
                  </a:lnTo>
                  <a:lnTo>
                    <a:pt x="117604" y="316871"/>
                  </a:lnTo>
                  <a:lnTo>
                    <a:pt x="71830" y="306993"/>
                  </a:lnTo>
                  <a:cubicBezTo>
                    <a:pt x="29619" y="287911"/>
                    <a:pt x="0" y="243236"/>
                    <a:pt x="0" y="19116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grpSp>
          <p:nvGrpSpPr>
            <p:cNvPr id="1067" name="그룹 1066">
              <a:extLst>
                <a:ext uri="{FF2B5EF4-FFF2-40B4-BE49-F238E27FC236}">
                  <a16:creationId xmlns:a16="http://schemas.microsoft.com/office/drawing/2014/main" id="{0CD1DBDE-F21F-A2E6-5D34-EED737AC5FAB}"/>
                </a:ext>
              </a:extLst>
            </p:cNvPr>
            <p:cNvGrpSpPr/>
            <p:nvPr/>
          </p:nvGrpSpPr>
          <p:grpSpPr>
            <a:xfrm>
              <a:off x="4568047" y="6012738"/>
              <a:ext cx="1859862" cy="160798"/>
              <a:chOff x="5265370" y="6012738"/>
              <a:chExt cx="1408189" cy="160798"/>
            </a:xfrm>
          </p:grpSpPr>
          <p:sp>
            <p:nvSpPr>
              <p:cNvPr id="1021" name="사각형: 둥근 모서리 1020">
                <a:extLst>
                  <a:ext uri="{FF2B5EF4-FFF2-40B4-BE49-F238E27FC236}">
                    <a16:creationId xmlns:a16="http://schemas.microsoft.com/office/drawing/2014/main" id="{EE5E6161-3C66-C514-2256-AD59206FA38F}"/>
                  </a:ext>
                </a:extLst>
              </p:cNvPr>
              <p:cNvSpPr/>
              <p:nvPr/>
            </p:nvSpPr>
            <p:spPr>
              <a:xfrm>
                <a:off x="5265370" y="6012738"/>
                <a:ext cx="693594" cy="160798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7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버튼</a:t>
                </a:r>
                <a:r>
                  <a:rPr lang="en-US" altLang="ko-KR" sz="7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</a:t>
                </a:r>
                <a:endParaRPr lang="ko-KR" altLang="en-US" sz="7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066" name="사각형: 둥근 모서리 1065">
                <a:extLst>
                  <a:ext uri="{FF2B5EF4-FFF2-40B4-BE49-F238E27FC236}">
                    <a16:creationId xmlns:a16="http://schemas.microsoft.com/office/drawing/2014/main" id="{51DAB3C2-F30E-80CA-ABF5-CB989C57A04D}"/>
                  </a:ext>
                </a:extLst>
              </p:cNvPr>
              <p:cNvSpPr/>
              <p:nvPr/>
            </p:nvSpPr>
            <p:spPr>
              <a:xfrm>
                <a:off x="5979965" y="6012738"/>
                <a:ext cx="693594" cy="160798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7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버튼</a:t>
                </a:r>
                <a:r>
                  <a:rPr lang="en-US" altLang="ko-KR" sz="7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2</a:t>
                </a:r>
                <a:endParaRPr lang="ko-KR" altLang="en-US" sz="7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676E1EDA-076F-F312-1365-E4EAAFE37F43}"/>
              </a:ext>
            </a:extLst>
          </p:cNvPr>
          <p:cNvGrpSpPr/>
          <p:nvPr/>
        </p:nvGrpSpPr>
        <p:grpSpPr>
          <a:xfrm>
            <a:off x="1941966" y="1658163"/>
            <a:ext cx="2310898" cy="4591192"/>
            <a:chOff x="1941966" y="1658163"/>
            <a:chExt cx="2310898" cy="4591192"/>
          </a:xfrm>
        </p:grpSpPr>
        <p:grpSp>
          <p:nvGrpSpPr>
            <p:cNvPr id="1138" name="그룹 1137">
              <a:extLst>
                <a:ext uri="{FF2B5EF4-FFF2-40B4-BE49-F238E27FC236}">
                  <a16:creationId xmlns:a16="http://schemas.microsoft.com/office/drawing/2014/main" id="{2BD2F396-C91E-1A6B-CC25-7CF38C7BCD87}"/>
                </a:ext>
              </a:extLst>
            </p:cNvPr>
            <p:cNvGrpSpPr/>
            <p:nvPr/>
          </p:nvGrpSpPr>
          <p:grpSpPr>
            <a:xfrm>
              <a:off x="1941966" y="1658163"/>
              <a:ext cx="2310898" cy="4570720"/>
              <a:chOff x="6747678" y="1644704"/>
              <a:chExt cx="2310898" cy="4570720"/>
            </a:xfrm>
          </p:grpSpPr>
          <p:sp>
            <p:nvSpPr>
              <p:cNvPr id="1146" name="자유형: 도형 1145">
                <a:extLst>
                  <a:ext uri="{FF2B5EF4-FFF2-40B4-BE49-F238E27FC236}">
                    <a16:creationId xmlns:a16="http://schemas.microsoft.com/office/drawing/2014/main" id="{B40CBB80-26B7-39F3-C962-D5BC17034CE5}"/>
                  </a:ext>
                </a:extLst>
              </p:cNvPr>
              <p:cNvSpPr/>
              <p:nvPr/>
            </p:nvSpPr>
            <p:spPr>
              <a:xfrm>
                <a:off x="6761176" y="1644704"/>
                <a:ext cx="2297400" cy="4568385"/>
              </a:xfrm>
              <a:custGeom>
                <a:avLst/>
                <a:gdLst>
                  <a:gd name="connsiteX0" fmla="*/ 117608 w 2520000"/>
                  <a:gd name="connsiteY0" fmla="*/ 0 h 5186053"/>
                  <a:gd name="connsiteX1" fmla="*/ 491012 w 2520000"/>
                  <a:gd name="connsiteY1" fmla="*/ 0 h 5186053"/>
                  <a:gd name="connsiteX2" fmla="*/ 491012 w 2520000"/>
                  <a:gd name="connsiteY2" fmla="*/ 98806 h 5186053"/>
                  <a:gd name="connsiteX3" fmla="*/ 554785 w 2520000"/>
                  <a:gd name="connsiteY3" fmla="*/ 162579 h 5186053"/>
                  <a:gd name="connsiteX4" fmla="*/ 1965215 w 2520000"/>
                  <a:gd name="connsiteY4" fmla="*/ 162579 h 5186053"/>
                  <a:gd name="connsiteX5" fmla="*/ 2028988 w 2520000"/>
                  <a:gd name="connsiteY5" fmla="*/ 98806 h 5186053"/>
                  <a:gd name="connsiteX6" fmla="*/ 2028988 w 2520000"/>
                  <a:gd name="connsiteY6" fmla="*/ 0 h 5186053"/>
                  <a:gd name="connsiteX7" fmla="*/ 2402392 w 2520000"/>
                  <a:gd name="connsiteY7" fmla="*/ 0 h 5186053"/>
                  <a:gd name="connsiteX8" fmla="*/ 2520000 w 2520000"/>
                  <a:gd name="connsiteY8" fmla="*/ 117608 h 5186053"/>
                  <a:gd name="connsiteX9" fmla="*/ 2520000 w 2520000"/>
                  <a:gd name="connsiteY9" fmla="*/ 5068445 h 5186053"/>
                  <a:gd name="connsiteX10" fmla="*/ 2402392 w 2520000"/>
                  <a:gd name="connsiteY10" fmla="*/ 5186053 h 5186053"/>
                  <a:gd name="connsiteX11" fmla="*/ 117608 w 2520000"/>
                  <a:gd name="connsiteY11" fmla="*/ 5186053 h 5186053"/>
                  <a:gd name="connsiteX12" fmla="*/ 0 w 2520000"/>
                  <a:gd name="connsiteY12" fmla="*/ 5068445 h 5186053"/>
                  <a:gd name="connsiteX13" fmla="*/ 0 w 2520000"/>
                  <a:gd name="connsiteY13" fmla="*/ 117608 h 5186053"/>
                  <a:gd name="connsiteX14" fmla="*/ 117608 w 2520000"/>
                  <a:gd name="connsiteY14" fmla="*/ 0 h 5186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20000" h="5186053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5068445"/>
                    </a:lnTo>
                    <a:cubicBezTo>
                      <a:pt x="2520000" y="5133398"/>
                      <a:pt x="2467345" y="5186053"/>
                      <a:pt x="2402392" y="5186053"/>
                    </a:cubicBezTo>
                    <a:lnTo>
                      <a:pt x="117608" y="5186053"/>
                    </a:lnTo>
                    <a:cubicBezTo>
                      <a:pt x="52655" y="5186053"/>
                      <a:pt x="0" y="5133398"/>
                      <a:pt x="0" y="5068445"/>
                    </a:cubicBez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  <a:effectLst>
                <a:outerShdw blurRad="139700" dist="38100" dir="2400000" algn="tl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lvl="0" algn="ctr"/>
                <a:endParaRPr lang="ko-KR" altLang="en-US" sz="700" spc="-6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1147" name="그룹 1146">
                <a:extLst>
                  <a:ext uri="{FF2B5EF4-FFF2-40B4-BE49-F238E27FC236}">
                    <a16:creationId xmlns:a16="http://schemas.microsoft.com/office/drawing/2014/main" id="{870A4EB0-BF8B-37BC-79C7-1839C2DBCF7B}"/>
                  </a:ext>
                </a:extLst>
              </p:cNvPr>
              <p:cNvGrpSpPr/>
              <p:nvPr/>
            </p:nvGrpSpPr>
            <p:grpSpPr>
              <a:xfrm>
                <a:off x="6749257" y="1647039"/>
                <a:ext cx="2297400" cy="4568385"/>
                <a:chOff x="227014" y="829805"/>
                <a:chExt cx="2646000" cy="5560820"/>
              </a:xfrm>
            </p:grpSpPr>
            <p:sp>
              <p:nvSpPr>
                <p:cNvPr id="931" name="자유형: 도형 930">
                  <a:extLst>
                    <a:ext uri="{FF2B5EF4-FFF2-40B4-BE49-F238E27FC236}">
                      <a16:creationId xmlns:a16="http://schemas.microsoft.com/office/drawing/2014/main" id="{73434967-7B0C-F7D3-46C5-E10EF596D9B6}"/>
                    </a:ext>
                  </a:extLst>
                </p:cNvPr>
                <p:cNvSpPr/>
                <p:nvPr/>
              </p:nvSpPr>
              <p:spPr>
                <a:xfrm>
                  <a:off x="227014" y="1101545"/>
                  <a:ext cx="2646000" cy="5289080"/>
                </a:xfrm>
                <a:custGeom>
                  <a:avLst/>
                  <a:gdLst>
                    <a:gd name="connsiteX0" fmla="*/ 0 w 2646000"/>
                    <a:gd name="connsiteY0" fmla="*/ 0 h 5761841"/>
                    <a:gd name="connsiteX1" fmla="*/ 2646000 w 2646000"/>
                    <a:gd name="connsiteY1" fmla="*/ 0 h 5761841"/>
                    <a:gd name="connsiteX2" fmla="*/ 2646000 w 2646000"/>
                    <a:gd name="connsiteY2" fmla="*/ 5496715 h 5761841"/>
                    <a:gd name="connsiteX3" fmla="*/ 2646000 w 2646000"/>
                    <a:gd name="connsiteY3" fmla="*/ 5602809 h 5761841"/>
                    <a:gd name="connsiteX4" fmla="*/ 2646000 w 2646000"/>
                    <a:gd name="connsiteY4" fmla="*/ 5656664 h 5761841"/>
                    <a:gd name="connsiteX5" fmla="*/ 2570579 w 2646000"/>
                    <a:gd name="connsiteY5" fmla="*/ 5753576 h 5761841"/>
                    <a:gd name="connsiteX6" fmla="*/ 2522517 w 2646000"/>
                    <a:gd name="connsiteY6" fmla="*/ 5761841 h 5761841"/>
                    <a:gd name="connsiteX7" fmla="*/ 123484 w 2646000"/>
                    <a:gd name="connsiteY7" fmla="*/ 5761841 h 5761841"/>
                    <a:gd name="connsiteX8" fmla="*/ 75422 w 2646000"/>
                    <a:gd name="connsiteY8" fmla="*/ 5753576 h 5761841"/>
                    <a:gd name="connsiteX9" fmla="*/ 0 w 2646000"/>
                    <a:gd name="connsiteY9" fmla="*/ 5656664 h 5761841"/>
                    <a:gd name="connsiteX10" fmla="*/ 0 w 2646000"/>
                    <a:gd name="connsiteY10" fmla="*/ 5602809 h 5761841"/>
                    <a:gd name="connsiteX11" fmla="*/ 0 w 2646000"/>
                    <a:gd name="connsiteY11" fmla="*/ 5496715 h 57618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646000" h="5761841">
                      <a:moveTo>
                        <a:pt x="0" y="0"/>
                      </a:moveTo>
                      <a:lnTo>
                        <a:pt x="2646000" y="0"/>
                      </a:lnTo>
                      <a:lnTo>
                        <a:pt x="2646000" y="5496715"/>
                      </a:lnTo>
                      <a:lnTo>
                        <a:pt x="2646000" y="5602809"/>
                      </a:lnTo>
                      <a:lnTo>
                        <a:pt x="2646000" y="5656664"/>
                      </a:lnTo>
                      <a:cubicBezTo>
                        <a:pt x="2646000" y="5700231"/>
                        <a:pt x="2614901" y="5737610"/>
                        <a:pt x="2570579" y="5753576"/>
                      </a:cubicBezTo>
                      <a:lnTo>
                        <a:pt x="2522517" y="5761841"/>
                      </a:lnTo>
                      <a:lnTo>
                        <a:pt x="123484" y="5761841"/>
                      </a:lnTo>
                      <a:lnTo>
                        <a:pt x="75422" y="5753576"/>
                      </a:lnTo>
                      <a:cubicBezTo>
                        <a:pt x="31100" y="5737610"/>
                        <a:pt x="0" y="5700231"/>
                        <a:pt x="0" y="5656664"/>
                      </a:cubicBezTo>
                      <a:lnTo>
                        <a:pt x="0" y="5602809"/>
                      </a:lnTo>
                      <a:lnTo>
                        <a:pt x="0" y="5496715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ko-KR" altLang="en-US" sz="1400" spc="-60" dirty="0">
                    <a:solidFill>
                      <a:schemeClr val="lt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grpSp>
              <p:nvGrpSpPr>
                <p:cNvPr id="932" name="그룹 931">
                  <a:extLst>
                    <a:ext uri="{FF2B5EF4-FFF2-40B4-BE49-F238E27FC236}">
                      <a16:creationId xmlns:a16="http://schemas.microsoft.com/office/drawing/2014/main" id="{E53B6B03-BF0E-7E84-1DB4-CAA90F10FB4B}"/>
                    </a:ext>
                  </a:extLst>
                </p:cNvPr>
                <p:cNvGrpSpPr/>
                <p:nvPr/>
              </p:nvGrpSpPr>
              <p:grpSpPr>
                <a:xfrm>
                  <a:off x="227014" y="829805"/>
                  <a:ext cx="2646000" cy="265126"/>
                  <a:chOff x="1752737" y="2422502"/>
                  <a:chExt cx="1754018" cy="185937"/>
                </a:xfrm>
              </p:grpSpPr>
              <p:sp>
                <p:nvSpPr>
                  <p:cNvPr id="933" name="자유형: 도형 932">
                    <a:extLst>
                      <a:ext uri="{FF2B5EF4-FFF2-40B4-BE49-F238E27FC236}">
                        <a16:creationId xmlns:a16="http://schemas.microsoft.com/office/drawing/2014/main" id="{24F64DA9-6ADB-C024-0D6D-170062EA947A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752737" y="2422502"/>
                    <a:ext cx="1754018" cy="185937"/>
                  </a:xfrm>
                  <a:custGeom>
                    <a:avLst/>
                    <a:gdLst>
                      <a:gd name="connsiteX0" fmla="*/ 117608 w 2520000"/>
                      <a:gd name="connsiteY0" fmla="*/ 0 h 267135"/>
                      <a:gd name="connsiteX1" fmla="*/ 491012 w 2520000"/>
                      <a:gd name="connsiteY1" fmla="*/ 0 h 267135"/>
                      <a:gd name="connsiteX2" fmla="*/ 491012 w 2520000"/>
                      <a:gd name="connsiteY2" fmla="*/ 98806 h 267135"/>
                      <a:gd name="connsiteX3" fmla="*/ 554785 w 2520000"/>
                      <a:gd name="connsiteY3" fmla="*/ 162579 h 267135"/>
                      <a:gd name="connsiteX4" fmla="*/ 1965215 w 2520000"/>
                      <a:gd name="connsiteY4" fmla="*/ 162579 h 267135"/>
                      <a:gd name="connsiteX5" fmla="*/ 2028988 w 2520000"/>
                      <a:gd name="connsiteY5" fmla="*/ 98806 h 267135"/>
                      <a:gd name="connsiteX6" fmla="*/ 2028988 w 2520000"/>
                      <a:gd name="connsiteY6" fmla="*/ 0 h 267135"/>
                      <a:gd name="connsiteX7" fmla="*/ 2402392 w 2520000"/>
                      <a:gd name="connsiteY7" fmla="*/ 0 h 267135"/>
                      <a:gd name="connsiteX8" fmla="*/ 2520000 w 2520000"/>
                      <a:gd name="connsiteY8" fmla="*/ 117608 h 267135"/>
                      <a:gd name="connsiteX9" fmla="*/ 2520000 w 2520000"/>
                      <a:gd name="connsiteY9" fmla="*/ 267135 h 267135"/>
                      <a:gd name="connsiteX10" fmla="*/ 0 w 2520000"/>
                      <a:gd name="connsiteY10" fmla="*/ 267135 h 267135"/>
                      <a:gd name="connsiteX11" fmla="*/ 0 w 2520000"/>
                      <a:gd name="connsiteY11" fmla="*/ 117608 h 267135"/>
                      <a:gd name="connsiteX12" fmla="*/ 117608 w 2520000"/>
                      <a:gd name="connsiteY12" fmla="*/ 0 h 2671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520000" h="267135">
                        <a:moveTo>
                          <a:pt x="117608" y="0"/>
                        </a:moveTo>
                        <a:lnTo>
                          <a:pt x="491012" y="0"/>
                        </a:lnTo>
                        <a:lnTo>
                          <a:pt x="491012" y="98806"/>
                        </a:lnTo>
                        <a:cubicBezTo>
                          <a:pt x="491012" y="134027"/>
                          <a:pt x="519564" y="162579"/>
                          <a:pt x="554785" y="162579"/>
                        </a:cubicBezTo>
                        <a:lnTo>
                          <a:pt x="1965215" y="162579"/>
                        </a:lnTo>
                        <a:cubicBezTo>
                          <a:pt x="2000436" y="162579"/>
                          <a:pt x="2028988" y="134027"/>
                          <a:pt x="2028988" y="98806"/>
                        </a:cubicBezTo>
                        <a:lnTo>
                          <a:pt x="2028988" y="0"/>
                        </a:lnTo>
                        <a:lnTo>
                          <a:pt x="2402392" y="0"/>
                        </a:lnTo>
                        <a:cubicBezTo>
                          <a:pt x="2467345" y="0"/>
                          <a:pt x="2520000" y="52655"/>
                          <a:pt x="2520000" y="117608"/>
                        </a:cubicBezTo>
                        <a:lnTo>
                          <a:pt x="2520000" y="267135"/>
                        </a:lnTo>
                        <a:lnTo>
                          <a:pt x="0" y="267135"/>
                        </a:lnTo>
                        <a:lnTo>
                          <a:pt x="0" y="117608"/>
                        </a:lnTo>
                        <a:cubicBezTo>
                          <a:pt x="0" y="52655"/>
                          <a:pt x="52655" y="0"/>
                          <a:pt x="117608" y="0"/>
                        </a:cubicBezTo>
                        <a:close/>
                      </a:path>
                    </a:pathLst>
                  </a:custGeom>
                  <a:solidFill>
                    <a:srgbClr val="7F7F7F"/>
                  </a:solidFill>
                  <a:ln w="3175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lvl="0" algn="ctr">
                      <a:lnSpc>
                        <a:spcPct val="125000"/>
                      </a:lnSpc>
                    </a:pPr>
                    <a:endParaRPr lang="ko-KR" altLang="en-US" sz="600" dirty="0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endParaRPr>
                  </a:p>
                </p:txBody>
              </p:sp>
              <p:pic>
                <p:nvPicPr>
                  <p:cNvPr id="934" name="Picture 2">
                    <a:extLst>
                      <a:ext uri="{FF2B5EF4-FFF2-40B4-BE49-F238E27FC236}">
                        <a16:creationId xmlns:a16="http://schemas.microsoft.com/office/drawing/2014/main" id="{47CC8235-1647-0203-0142-6F8F10DD0350}"/>
                      </a:ext>
                    </a:extLst>
                  </p:cNvPr>
                  <p:cNvPicPr>
                    <a:picLocks noChangeAspect="1" noChangeArrowheads="1"/>
                  </p:cNvPicPr>
                  <p:nvPr userDrawn="1"/>
                </p:nvPicPr>
                <p:blipFill rotWithShape="1">
                  <a:blip r:embed="rId3" cstate="print">
                    <a:clrChange>
                      <a:clrFrom>
                        <a:srgbClr val="C6C8C7"/>
                      </a:clrFrom>
                      <a:clrTo>
                        <a:srgbClr val="C6C8C7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1123" t="22211" r="12639" b="53037"/>
                  <a:stretch/>
                </p:blipFill>
                <p:spPr bwMode="auto">
                  <a:xfrm>
                    <a:off x="3181037" y="2479525"/>
                    <a:ext cx="260593" cy="685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935" name="TextBox 934">
                    <a:extLst>
                      <a:ext uri="{FF2B5EF4-FFF2-40B4-BE49-F238E27FC236}">
                        <a16:creationId xmlns:a16="http://schemas.microsoft.com/office/drawing/2014/main" id="{EA82E4B9-1B9B-5DE8-9503-4CB91570EC27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1844024" y="2465993"/>
                    <a:ext cx="194874" cy="95620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algn="l"/>
                    <a:r>
                      <a:rPr kumimoji="1" lang="en-US" altLang="ko-KR" sz="700" b="0" kern="1200" spc="-60" dirty="0">
                        <a:ln>
                          <a:solidFill>
                            <a:prstClr val="black">
                              <a:alpha val="0"/>
                            </a:prstClr>
                          </a:solidFill>
                        </a:ln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rPr>
                      <a:t>12 : 30</a:t>
                    </a:r>
                    <a:endParaRPr kumimoji="1" lang="ko-KR" altLang="en-US" sz="700" b="0" kern="1200" spc="-60" dirty="0">
                      <a:ln>
                        <a:solidFill>
                          <a:prstClr val="black">
                            <a:alpha val="0"/>
                          </a:prstClr>
                        </a:solidFill>
                      </a:ln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+mn-cs"/>
                    </a:endParaRPr>
                  </a:p>
                </p:txBody>
              </p:sp>
              <p:sp>
                <p:nvSpPr>
                  <p:cNvPr id="936" name="자유형: 도형 935">
                    <a:extLst>
                      <a:ext uri="{FF2B5EF4-FFF2-40B4-BE49-F238E27FC236}">
                        <a16:creationId xmlns:a16="http://schemas.microsoft.com/office/drawing/2014/main" id="{DA18F772-F8C0-98E6-4590-9CC40404750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2205394" y="2438821"/>
                    <a:ext cx="848705" cy="62684"/>
                  </a:xfrm>
                  <a:custGeom>
                    <a:avLst/>
                    <a:gdLst>
                      <a:gd name="connsiteX0" fmla="*/ 0 w 1329304"/>
                      <a:gd name="connsiteY0" fmla="*/ 0 h 80010"/>
                      <a:gd name="connsiteX1" fmla="*/ 1329304 w 1329304"/>
                      <a:gd name="connsiteY1" fmla="*/ 0 h 80010"/>
                      <a:gd name="connsiteX2" fmla="*/ 1329304 w 1329304"/>
                      <a:gd name="connsiteY2" fmla="*/ 25067 h 80010"/>
                      <a:gd name="connsiteX3" fmla="*/ 1274361 w 1329304"/>
                      <a:gd name="connsiteY3" fmla="*/ 80010 h 80010"/>
                      <a:gd name="connsiteX4" fmla="*/ 54943 w 1329304"/>
                      <a:gd name="connsiteY4" fmla="*/ 80010 h 80010"/>
                      <a:gd name="connsiteX5" fmla="*/ 0 w 1329304"/>
                      <a:gd name="connsiteY5" fmla="*/ 25067 h 80010"/>
                      <a:gd name="connsiteX6" fmla="*/ 0 w 1329304"/>
                      <a:gd name="connsiteY6" fmla="*/ 0 h 800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329304" h="80010">
                        <a:moveTo>
                          <a:pt x="0" y="0"/>
                        </a:moveTo>
                        <a:lnTo>
                          <a:pt x="1329304" y="0"/>
                        </a:lnTo>
                        <a:lnTo>
                          <a:pt x="1329304" y="25067"/>
                        </a:lnTo>
                        <a:cubicBezTo>
                          <a:pt x="1329304" y="55411"/>
                          <a:pt x="1304705" y="80010"/>
                          <a:pt x="1274361" y="80010"/>
                        </a:cubicBezTo>
                        <a:lnTo>
                          <a:pt x="54943" y="80010"/>
                        </a:lnTo>
                        <a:cubicBezTo>
                          <a:pt x="24599" y="80010"/>
                          <a:pt x="0" y="55411"/>
                          <a:pt x="0" y="25067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7F7F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lvl="0" algn="ctr"/>
                    <a:endParaRPr lang="ko-KR" altLang="en-US" sz="1800" dirty="0">
                      <a:latin typeface="맑은 고딕" panose="020B0503020000020004" pitchFamily="50" charset="-127"/>
                      <a:ea typeface="맑은 고딕" panose="020B0503020000020004" pitchFamily="50" charset="-127"/>
                    </a:endParaRPr>
                  </a:p>
                </p:txBody>
              </p:sp>
            </p:grpSp>
          </p:grpSp>
          <p:sp>
            <p:nvSpPr>
              <p:cNvPr id="1148" name="직사각형 1147">
                <a:extLst>
                  <a:ext uri="{FF2B5EF4-FFF2-40B4-BE49-F238E27FC236}">
                    <a16:creationId xmlns:a16="http://schemas.microsoft.com/office/drawing/2014/main" id="{F21D67F4-EF3B-06A1-D4DE-0C16AE10D66C}"/>
                  </a:ext>
                </a:extLst>
              </p:cNvPr>
              <p:cNvSpPr/>
              <p:nvPr/>
            </p:nvSpPr>
            <p:spPr>
              <a:xfrm>
                <a:off x="6842190" y="2488361"/>
                <a:ext cx="2115431" cy="3648444"/>
              </a:xfrm>
              <a:prstGeom prst="rect">
                <a:avLst/>
              </a:prstGeom>
              <a:solidFill>
                <a:schemeClr val="bg1">
                  <a:lumMod val="75000"/>
                  <a:alpha val="39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700" spc="-6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rPr>
                  <a:t>콘텐츠 영역</a:t>
                </a:r>
              </a:p>
            </p:txBody>
          </p:sp>
          <p:sp>
            <p:nvSpPr>
              <p:cNvPr id="1149" name="텍스트 개체 틀 31">
                <a:extLst>
                  <a:ext uri="{FF2B5EF4-FFF2-40B4-BE49-F238E27FC236}">
                    <a16:creationId xmlns:a16="http://schemas.microsoft.com/office/drawing/2014/main" id="{B0A72A66-2C5E-9E80-91AB-F2650D3FECE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034257" y="1929548"/>
                <a:ext cx="1682258" cy="203133"/>
              </a:xfrm>
              <a:prstGeom prst="rect">
                <a:avLst/>
              </a:prstGeom>
              <a:noFill/>
            </p:spPr>
            <p:txBody>
              <a:bodyPr vert="horz" wrap="square" lIns="0" tIns="45720" rIns="91440" bIns="45720" rtlCol="0" anchor="ctr">
                <a:spAutoFit/>
              </a:bodyPr>
              <a:lstStyle>
                <a:lvl1pPr marL="0" indent="0" algn="l" defTabSz="914400" rtl="0" eaLnBrk="1" latinLnBrk="1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800" b="1" kern="1200" spc="-60" baseline="0">
                    <a:solidFill>
                      <a:schemeClr val="tx1"/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  <a:cs typeface="+mn-cs"/>
                  </a:defRPr>
                </a:lvl1pPr>
                <a:lvl2pPr marL="6858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ko-KR" altLang="en-US" b="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rPr>
                  <a:t>화면 명</a:t>
                </a:r>
                <a:endParaRPr lang="ko-Kore-KR" altLang="en-US" b="0" dirty="0"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endParaRPr>
              </a:p>
            </p:txBody>
          </p:sp>
          <p:sp>
            <p:nvSpPr>
              <p:cNvPr id="1150" name="Menu">
                <a:extLst>
                  <a:ext uri="{FF2B5EF4-FFF2-40B4-BE49-F238E27FC236}">
                    <a16:creationId xmlns:a16="http://schemas.microsoft.com/office/drawing/2014/main" id="{0D91AA9B-8B47-72EE-0C33-17804713F9CD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8830818" y="1982293"/>
                <a:ext cx="161925" cy="111125"/>
              </a:xfrm>
              <a:custGeom>
                <a:avLst/>
                <a:gdLst>
                  <a:gd name="T0" fmla="*/ 0 w 1411"/>
                  <a:gd name="T1" fmla="*/ 0 h 977"/>
                  <a:gd name="T2" fmla="*/ 0 w 1411"/>
                  <a:gd name="T3" fmla="*/ 108 h 977"/>
                  <a:gd name="T4" fmla="*/ 1411 w 1411"/>
                  <a:gd name="T5" fmla="*/ 108 h 977"/>
                  <a:gd name="T6" fmla="*/ 1411 w 1411"/>
                  <a:gd name="T7" fmla="*/ 0 h 977"/>
                  <a:gd name="T8" fmla="*/ 0 w 1411"/>
                  <a:gd name="T9" fmla="*/ 0 h 977"/>
                  <a:gd name="T10" fmla="*/ 0 w 1411"/>
                  <a:gd name="T11" fmla="*/ 434 h 977"/>
                  <a:gd name="T12" fmla="*/ 0 w 1411"/>
                  <a:gd name="T13" fmla="*/ 542 h 977"/>
                  <a:gd name="T14" fmla="*/ 1411 w 1411"/>
                  <a:gd name="T15" fmla="*/ 542 h 977"/>
                  <a:gd name="T16" fmla="*/ 1411 w 1411"/>
                  <a:gd name="T17" fmla="*/ 434 h 977"/>
                  <a:gd name="T18" fmla="*/ 0 w 1411"/>
                  <a:gd name="T19" fmla="*/ 434 h 977"/>
                  <a:gd name="T20" fmla="*/ 0 w 1411"/>
                  <a:gd name="T21" fmla="*/ 868 h 977"/>
                  <a:gd name="T22" fmla="*/ 0 w 1411"/>
                  <a:gd name="T23" fmla="*/ 977 h 977"/>
                  <a:gd name="T24" fmla="*/ 1411 w 1411"/>
                  <a:gd name="T25" fmla="*/ 977 h 977"/>
                  <a:gd name="T26" fmla="*/ 1411 w 1411"/>
                  <a:gd name="T27" fmla="*/ 868 h 977"/>
                  <a:gd name="T28" fmla="*/ 0 w 1411"/>
                  <a:gd name="T29" fmla="*/ 868 h 9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411" h="977">
                    <a:moveTo>
                      <a:pt x="0" y="0"/>
                    </a:moveTo>
                    <a:lnTo>
                      <a:pt x="0" y="108"/>
                    </a:lnTo>
                    <a:lnTo>
                      <a:pt x="1411" y="108"/>
                    </a:lnTo>
                    <a:lnTo>
                      <a:pt x="1411" y="0"/>
                    </a:lnTo>
                    <a:lnTo>
                      <a:pt x="0" y="0"/>
                    </a:lnTo>
                    <a:close/>
                    <a:moveTo>
                      <a:pt x="0" y="434"/>
                    </a:moveTo>
                    <a:lnTo>
                      <a:pt x="0" y="542"/>
                    </a:lnTo>
                    <a:lnTo>
                      <a:pt x="1411" y="542"/>
                    </a:lnTo>
                    <a:lnTo>
                      <a:pt x="1411" y="434"/>
                    </a:lnTo>
                    <a:lnTo>
                      <a:pt x="0" y="434"/>
                    </a:lnTo>
                    <a:close/>
                    <a:moveTo>
                      <a:pt x="0" y="868"/>
                    </a:moveTo>
                    <a:lnTo>
                      <a:pt x="0" y="977"/>
                    </a:lnTo>
                    <a:lnTo>
                      <a:pt x="1411" y="977"/>
                    </a:lnTo>
                    <a:lnTo>
                      <a:pt x="1411" y="868"/>
                    </a:lnTo>
                    <a:lnTo>
                      <a:pt x="0" y="868"/>
                    </a:lnTo>
                    <a:close/>
                  </a:path>
                </a:pathLst>
              </a:custGeom>
              <a:solidFill>
                <a:srgbClr val="5F5F5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  <p:sp>
            <p:nvSpPr>
              <p:cNvPr id="1151" name="Arrow Left">
                <a:extLst>
                  <a:ext uri="{FF2B5EF4-FFF2-40B4-BE49-F238E27FC236}">
                    <a16:creationId xmlns:a16="http://schemas.microsoft.com/office/drawing/2014/main" id="{654A87D1-0848-3EA3-2CA8-BE459934D14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855787" y="1999756"/>
                <a:ext cx="112713" cy="79375"/>
              </a:xfrm>
              <a:custGeom>
                <a:avLst/>
                <a:gdLst>
                  <a:gd name="T0" fmla="*/ 164 w 463"/>
                  <a:gd name="T1" fmla="*/ 0 h 326"/>
                  <a:gd name="T2" fmla="*/ 155 w 463"/>
                  <a:gd name="T3" fmla="*/ 4 h 326"/>
                  <a:gd name="T4" fmla="*/ 0 w 463"/>
                  <a:gd name="T5" fmla="*/ 159 h 326"/>
                  <a:gd name="T6" fmla="*/ 155 w 463"/>
                  <a:gd name="T7" fmla="*/ 313 h 326"/>
                  <a:gd name="T8" fmla="*/ 174 w 463"/>
                  <a:gd name="T9" fmla="*/ 294 h 326"/>
                  <a:gd name="T10" fmla="*/ 51 w 463"/>
                  <a:gd name="T11" fmla="*/ 172 h 326"/>
                  <a:gd name="T12" fmla="*/ 445 w 463"/>
                  <a:gd name="T13" fmla="*/ 172 h 326"/>
                  <a:gd name="T14" fmla="*/ 445 w 463"/>
                  <a:gd name="T15" fmla="*/ 145 h 326"/>
                  <a:gd name="T16" fmla="*/ 51 w 463"/>
                  <a:gd name="T17" fmla="*/ 145 h 326"/>
                  <a:gd name="T18" fmla="*/ 174 w 463"/>
                  <a:gd name="T19" fmla="*/ 23 h 326"/>
                  <a:gd name="T20" fmla="*/ 164 w 463"/>
                  <a:gd name="T21" fmla="*/ 0 h 3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63" h="326">
                    <a:moveTo>
                      <a:pt x="164" y="0"/>
                    </a:moveTo>
                    <a:cubicBezTo>
                      <a:pt x="161" y="0"/>
                      <a:pt x="157" y="1"/>
                      <a:pt x="155" y="4"/>
                    </a:cubicBezTo>
                    <a:lnTo>
                      <a:pt x="0" y="159"/>
                    </a:lnTo>
                    <a:lnTo>
                      <a:pt x="155" y="313"/>
                    </a:lnTo>
                    <a:cubicBezTo>
                      <a:pt x="167" y="326"/>
                      <a:pt x="187" y="307"/>
                      <a:pt x="174" y="294"/>
                    </a:cubicBezTo>
                    <a:lnTo>
                      <a:pt x="51" y="172"/>
                    </a:lnTo>
                    <a:lnTo>
                      <a:pt x="445" y="172"/>
                    </a:lnTo>
                    <a:cubicBezTo>
                      <a:pt x="463" y="172"/>
                      <a:pt x="463" y="145"/>
                      <a:pt x="445" y="145"/>
                    </a:cubicBezTo>
                    <a:lnTo>
                      <a:pt x="51" y="145"/>
                    </a:lnTo>
                    <a:lnTo>
                      <a:pt x="174" y="23"/>
                    </a:lnTo>
                    <a:cubicBezTo>
                      <a:pt x="182" y="14"/>
                      <a:pt x="176" y="0"/>
                      <a:pt x="164" y="0"/>
                    </a:cubicBezTo>
                    <a:close/>
                  </a:path>
                </a:pathLst>
              </a:custGeom>
              <a:solidFill>
                <a:srgbClr val="5F5F5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  <p:cxnSp>
            <p:nvCxnSpPr>
              <p:cNvPr id="928" name="직선 연결선 927">
                <a:extLst>
                  <a:ext uri="{FF2B5EF4-FFF2-40B4-BE49-F238E27FC236}">
                    <a16:creationId xmlns:a16="http://schemas.microsoft.com/office/drawing/2014/main" id="{E55CE165-9F8E-3EC3-B827-FF4C2727931F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6747678" y="2179486"/>
                <a:ext cx="2309708" cy="0"/>
              </a:xfrm>
              <a:prstGeom prst="line">
                <a:avLst/>
              </a:prstGeom>
              <a:solidFill>
                <a:schemeClr val="accent1"/>
              </a:solidFill>
              <a:ln w="3175" cap="flat" cmpd="sng" algn="ctr">
                <a:solidFill>
                  <a:schemeClr val="bg1">
                    <a:lumMod val="6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937" name="자유형: 도형 100">
              <a:extLst>
                <a:ext uri="{FF2B5EF4-FFF2-40B4-BE49-F238E27FC236}">
                  <a16:creationId xmlns:a16="http://schemas.microsoft.com/office/drawing/2014/main" id="{A6AD53A4-C379-D755-4672-A103AA29ADAA}"/>
                </a:ext>
              </a:extLst>
            </p:cNvPr>
            <p:cNvSpPr/>
            <p:nvPr/>
          </p:nvSpPr>
          <p:spPr>
            <a:xfrm>
              <a:off x="1942049" y="5932484"/>
              <a:ext cx="2300391" cy="316871"/>
            </a:xfrm>
            <a:custGeom>
              <a:avLst/>
              <a:gdLst>
                <a:gd name="connsiteX0" fmla="*/ 0 w 2520000"/>
                <a:gd name="connsiteY0" fmla="*/ 0 h 316871"/>
                <a:gd name="connsiteX1" fmla="*/ 2520000 w 2520000"/>
                <a:gd name="connsiteY1" fmla="*/ 0 h 316871"/>
                <a:gd name="connsiteX2" fmla="*/ 2520000 w 2520000"/>
                <a:gd name="connsiteY2" fmla="*/ 191166 h 316871"/>
                <a:gd name="connsiteX3" fmla="*/ 2448170 w 2520000"/>
                <a:gd name="connsiteY3" fmla="*/ 306993 h 316871"/>
                <a:gd name="connsiteX4" fmla="*/ 2402397 w 2520000"/>
                <a:gd name="connsiteY4" fmla="*/ 316871 h 316871"/>
                <a:gd name="connsiteX5" fmla="*/ 117604 w 2520000"/>
                <a:gd name="connsiteY5" fmla="*/ 316871 h 316871"/>
                <a:gd name="connsiteX6" fmla="*/ 71830 w 2520000"/>
                <a:gd name="connsiteY6" fmla="*/ 306993 h 316871"/>
                <a:gd name="connsiteX7" fmla="*/ 0 w 2520000"/>
                <a:gd name="connsiteY7" fmla="*/ 191166 h 316871"/>
                <a:gd name="connsiteX8" fmla="*/ 0 w 2520000"/>
                <a:gd name="connsiteY8" fmla="*/ 0 h 31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0000" h="316871">
                  <a:moveTo>
                    <a:pt x="0" y="0"/>
                  </a:moveTo>
                  <a:lnTo>
                    <a:pt x="2520000" y="0"/>
                  </a:lnTo>
                  <a:lnTo>
                    <a:pt x="2520000" y="191166"/>
                  </a:lnTo>
                  <a:cubicBezTo>
                    <a:pt x="2520000" y="243236"/>
                    <a:pt x="2490382" y="287911"/>
                    <a:pt x="2448170" y="306993"/>
                  </a:cubicBezTo>
                  <a:lnTo>
                    <a:pt x="2402397" y="316871"/>
                  </a:lnTo>
                  <a:lnTo>
                    <a:pt x="117604" y="316871"/>
                  </a:lnTo>
                  <a:lnTo>
                    <a:pt x="71830" y="306993"/>
                  </a:lnTo>
                  <a:cubicBezTo>
                    <a:pt x="29619" y="287911"/>
                    <a:pt x="0" y="243236"/>
                    <a:pt x="0" y="19116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grpSp>
          <p:nvGrpSpPr>
            <p:cNvPr id="1152" name="그룹 1151">
              <a:extLst>
                <a:ext uri="{FF2B5EF4-FFF2-40B4-BE49-F238E27FC236}">
                  <a16:creationId xmlns:a16="http://schemas.microsoft.com/office/drawing/2014/main" id="{736051C7-1595-CB43-DC0C-6429CBB20D25}"/>
                </a:ext>
              </a:extLst>
            </p:cNvPr>
            <p:cNvGrpSpPr/>
            <p:nvPr/>
          </p:nvGrpSpPr>
          <p:grpSpPr>
            <a:xfrm>
              <a:off x="2908621" y="5991044"/>
              <a:ext cx="203325" cy="204186"/>
              <a:chOff x="4497854" y="5641481"/>
              <a:chExt cx="203325" cy="204186"/>
            </a:xfrm>
          </p:grpSpPr>
          <p:sp>
            <p:nvSpPr>
              <p:cNvPr id="943" name="사각형: 둥근 모서리 942">
                <a:extLst>
                  <a:ext uri="{FF2B5EF4-FFF2-40B4-BE49-F238E27FC236}">
                    <a16:creationId xmlns:a16="http://schemas.microsoft.com/office/drawing/2014/main" id="{F9474410-FCE0-E5A2-D759-4C95E56B346F}"/>
                  </a:ext>
                </a:extLst>
              </p:cNvPr>
              <p:cNvSpPr/>
              <p:nvPr/>
            </p:nvSpPr>
            <p:spPr>
              <a:xfrm>
                <a:off x="4497854" y="5641481"/>
                <a:ext cx="203325" cy="204186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947" name="Add">
                <a:extLst>
                  <a:ext uri="{FF2B5EF4-FFF2-40B4-BE49-F238E27FC236}">
                    <a16:creationId xmlns:a16="http://schemas.microsoft.com/office/drawing/2014/main" id="{287C52EE-9E3C-E72F-62D0-D96D036C523B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547129" y="5691187"/>
                <a:ext cx="104775" cy="104775"/>
              </a:xfrm>
              <a:custGeom>
                <a:avLst/>
                <a:gdLst>
                  <a:gd name="T0" fmla="*/ 29 w 66"/>
                  <a:gd name="T1" fmla="*/ 0 h 66"/>
                  <a:gd name="T2" fmla="*/ 29 w 66"/>
                  <a:gd name="T3" fmla="*/ 29 h 66"/>
                  <a:gd name="T4" fmla="*/ 0 w 66"/>
                  <a:gd name="T5" fmla="*/ 29 h 66"/>
                  <a:gd name="T6" fmla="*/ 0 w 66"/>
                  <a:gd name="T7" fmla="*/ 37 h 66"/>
                  <a:gd name="T8" fmla="*/ 29 w 66"/>
                  <a:gd name="T9" fmla="*/ 37 h 66"/>
                  <a:gd name="T10" fmla="*/ 29 w 66"/>
                  <a:gd name="T11" fmla="*/ 66 h 66"/>
                  <a:gd name="T12" fmla="*/ 37 w 66"/>
                  <a:gd name="T13" fmla="*/ 66 h 66"/>
                  <a:gd name="T14" fmla="*/ 37 w 66"/>
                  <a:gd name="T15" fmla="*/ 37 h 66"/>
                  <a:gd name="T16" fmla="*/ 66 w 66"/>
                  <a:gd name="T17" fmla="*/ 37 h 66"/>
                  <a:gd name="T18" fmla="*/ 66 w 66"/>
                  <a:gd name="T19" fmla="*/ 29 h 66"/>
                  <a:gd name="T20" fmla="*/ 37 w 66"/>
                  <a:gd name="T21" fmla="*/ 29 h 66"/>
                  <a:gd name="T22" fmla="*/ 37 w 66"/>
                  <a:gd name="T23" fmla="*/ 0 h 66"/>
                  <a:gd name="T24" fmla="*/ 29 w 66"/>
                  <a:gd name="T2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6" h="66">
                    <a:moveTo>
                      <a:pt x="29" y="0"/>
                    </a:moveTo>
                    <a:lnTo>
                      <a:pt x="29" y="29"/>
                    </a:lnTo>
                    <a:lnTo>
                      <a:pt x="0" y="29"/>
                    </a:lnTo>
                    <a:lnTo>
                      <a:pt x="0" y="37"/>
                    </a:lnTo>
                    <a:lnTo>
                      <a:pt x="29" y="37"/>
                    </a:lnTo>
                    <a:lnTo>
                      <a:pt x="29" y="66"/>
                    </a:lnTo>
                    <a:lnTo>
                      <a:pt x="37" y="66"/>
                    </a:lnTo>
                    <a:lnTo>
                      <a:pt x="37" y="37"/>
                    </a:lnTo>
                    <a:lnTo>
                      <a:pt x="66" y="37"/>
                    </a:lnTo>
                    <a:lnTo>
                      <a:pt x="66" y="29"/>
                    </a:lnTo>
                    <a:lnTo>
                      <a:pt x="37" y="29"/>
                    </a:lnTo>
                    <a:lnTo>
                      <a:pt x="37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5F5F5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1156" name="그룹 1155">
              <a:extLst>
                <a:ext uri="{FF2B5EF4-FFF2-40B4-BE49-F238E27FC236}">
                  <a16:creationId xmlns:a16="http://schemas.microsoft.com/office/drawing/2014/main" id="{BFA1017E-8E5A-9E81-146C-DBF261FB44AD}"/>
                </a:ext>
              </a:extLst>
            </p:cNvPr>
            <p:cNvGrpSpPr/>
            <p:nvPr/>
          </p:nvGrpSpPr>
          <p:grpSpPr>
            <a:xfrm>
              <a:off x="3166633" y="5991044"/>
              <a:ext cx="203325" cy="204186"/>
              <a:chOff x="4755866" y="5641481"/>
              <a:chExt cx="203325" cy="204186"/>
            </a:xfrm>
          </p:grpSpPr>
          <p:sp>
            <p:nvSpPr>
              <p:cNvPr id="948" name="사각형: 둥근 모서리 947">
                <a:extLst>
                  <a:ext uri="{FF2B5EF4-FFF2-40B4-BE49-F238E27FC236}">
                    <a16:creationId xmlns:a16="http://schemas.microsoft.com/office/drawing/2014/main" id="{1D8CF2B5-DB70-D9F1-4D48-17A6AE906F6F}"/>
                  </a:ext>
                </a:extLst>
              </p:cNvPr>
              <p:cNvSpPr/>
              <p:nvPr/>
            </p:nvSpPr>
            <p:spPr>
              <a:xfrm>
                <a:off x="4755866" y="5641481"/>
                <a:ext cx="203325" cy="204186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1153" name="Search">
                <a:extLst>
                  <a:ext uri="{FF2B5EF4-FFF2-40B4-BE49-F238E27FC236}">
                    <a16:creationId xmlns:a16="http://schemas.microsoft.com/office/drawing/2014/main" id="{D1BA4766-A667-3CAE-6573-1D47A0C06ACF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4795845" y="5680490"/>
                <a:ext cx="123366" cy="126169"/>
              </a:xfrm>
              <a:custGeom>
                <a:avLst/>
                <a:gdLst>
                  <a:gd name="T0" fmla="*/ 227 w 572"/>
                  <a:gd name="T1" fmla="*/ 0 h 585"/>
                  <a:gd name="T2" fmla="*/ 0 w 572"/>
                  <a:gd name="T3" fmla="*/ 227 h 585"/>
                  <a:gd name="T4" fmla="*/ 227 w 572"/>
                  <a:gd name="T5" fmla="*/ 453 h 585"/>
                  <a:gd name="T6" fmla="*/ 359 w 572"/>
                  <a:gd name="T7" fmla="*/ 410 h 585"/>
                  <a:gd name="T8" fmla="*/ 535 w 572"/>
                  <a:gd name="T9" fmla="*/ 585 h 585"/>
                  <a:gd name="T10" fmla="*/ 572 w 572"/>
                  <a:gd name="T11" fmla="*/ 548 h 585"/>
                  <a:gd name="T12" fmla="*/ 399 w 572"/>
                  <a:gd name="T13" fmla="*/ 374 h 585"/>
                  <a:gd name="T14" fmla="*/ 454 w 572"/>
                  <a:gd name="T15" fmla="*/ 227 h 585"/>
                  <a:gd name="T16" fmla="*/ 227 w 572"/>
                  <a:gd name="T17" fmla="*/ 0 h 585"/>
                  <a:gd name="T18" fmla="*/ 227 w 572"/>
                  <a:gd name="T19" fmla="*/ 27 h 585"/>
                  <a:gd name="T20" fmla="*/ 427 w 572"/>
                  <a:gd name="T21" fmla="*/ 227 h 585"/>
                  <a:gd name="T22" fmla="*/ 227 w 572"/>
                  <a:gd name="T23" fmla="*/ 427 h 585"/>
                  <a:gd name="T24" fmla="*/ 27 w 572"/>
                  <a:gd name="T25" fmla="*/ 227 h 585"/>
                  <a:gd name="T26" fmla="*/ 227 w 572"/>
                  <a:gd name="T27" fmla="*/ 27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2" h="585">
                    <a:moveTo>
                      <a:pt x="227" y="0"/>
                    </a:moveTo>
                    <a:cubicBezTo>
                      <a:pt x="102" y="0"/>
                      <a:pt x="0" y="102"/>
                      <a:pt x="0" y="227"/>
                    </a:cubicBezTo>
                    <a:cubicBezTo>
                      <a:pt x="0" y="352"/>
                      <a:pt x="102" y="453"/>
                      <a:pt x="227" y="453"/>
                    </a:cubicBezTo>
                    <a:cubicBezTo>
                      <a:pt x="276" y="453"/>
                      <a:pt x="322" y="437"/>
                      <a:pt x="359" y="410"/>
                    </a:cubicBezTo>
                    <a:lnTo>
                      <a:pt x="535" y="585"/>
                    </a:lnTo>
                    <a:lnTo>
                      <a:pt x="572" y="548"/>
                    </a:lnTo>
                    <a:lnTo>
                      <a:pt x="399" y="374"/>
                    </a:lnTo>
                    <a:cubicBezTo>
                      <a:pt x="433" y="335"/>
                      <a:pt x="454" y="283"/>
                      <a:pt x="454" y="227"/>
                    </a:cubicBezTo>
                    <a:cubicBezTo>
                      <a:pt x="454" y="102"/>
                      <a:pt x="352" y="0"/>
                      <a:pt x="227" y="0"/>
                    </a:cubicBezTo>
                    <a:close/>
                    <a:moveTo>
                      <a:pt x="227" y="27"/>
                    </a:moveTo>
                    <a:cubicBezTo>
                      <a:pt x="338" y="27"/>
                      <a:pt x="427" y="116"/>
                      <a:pt x="427" y="227"/>
                    </a:cubicBezTo>
                    <a:cubicBezTo>
                      <a:pt x="427" y="337"/>
                      <a:pt x="338" y="427"/>
                      <a:pt x="227" y="427"/>
                    </a:cubicBezTo>
                    <a:cubicBezTo>
                      <a:pt x="116" y="427"/>
                      <a:pt x="27" y="337"/>
                      <a:pt x="27" y="227"/>
                    </a:cubicBezTo>
                    <a:cubicBezTo>
                      <a:pt x="27" y="116"/>
                      <a:pt x="116" y="27"/>
                      <a:pt x="227" y="27"/>
                    </a:cubicBezTo>
                    <a:close/>
                  </a:path>
                </a:pathLst>
              </a:custGeom>
              <a:solidFill>
                <a:srgbClr val="5F5F5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1175" name="그룹 1174">
              <a:extLst>
                <a:ext uri="{FF2B5EF4-FFF2-40B4-BE49-F238E27FC236}">
                  <a16:creationId xmlns:a16="http://schemas.microsoft.com/office/drawing/2014/main" id="{A8C0618E-70E6-C740-E54D-BC57DAEA22F5}"/>
                </a:ext>
              </a:extLst>
            </p:cNvPr>
            <p:cNvGrpSpPr/>
            <p:nvPr/>
          </p:nvGrpSpPr>
          <p:grpSpPr>
            <a:xfrm>
              <a:off x="3419233" y="5991044"/>
              <a:ext cx="203325" cy="204186"/>
              <a:chOff x="5008466" y="5641481"/>
              <a:chExt cx="203325" cy="204186"/>
            </a:xfrm>
          </p:grpSpPr>
          <p:sp>
            <p:nvSpPr>
              <p:cNvPr id="951" name="사각형: 둥근 모서리 950">
                <a:extLst>
                  <a:ext uri="{FF2B5EF4-FFF2-40B4-BE49-F238E27FC236}">
                    <a16:creationId xmlns:a16="http://schemas.microsoft.com/office/drawing/2014/main" id="{C77213CF-1039-815C-9FB8-A56D425A9B4B}"/>
                  </a:ext>
                </a:extLst>
              </p:cNvPr>
              <p:cNvSpPr/>
              <p:nvPr/>
            </p:nvSpPr>
            <p:spPr>
              <a:xfrm>
                <a:off x="5008466" y="5641481"/>
                <a:ext cx="203325" cy="204186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1155" name="Trash">
                <a:extLst>
                  <a:ext uri="{FF2B5EF4-FFF2-40B4-BE49-F238E27FC236}">
                    <a16:creationId xmlns:a16="http://schemas.microsoft.com/office/drawing/2014/main" id="{AA759392-55D5-E66B-8162-3BCFFC246CCF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5058434" y="5681662"/>
                <a:ext cx="103388" cy="123825"/>
              </a:xfrm>
              <a:custGeom>
                <a:avLst/>
                <a:gdLst>
                  <a:gd name="T0" fmla="*/ 188 w 560"/>
                  <a:gd name="T1" fmla="*/ 16 h 667"/>
                  <a:gd name="T2" fmla="*/ 173 w 560"/>
                  <a:gd name="T3" fmla="*/ 67 h 667"/>
                  <a:gd name="T4" fmla="*/ 32 w 560"/>
                  <a:gd name="T5" fmla="*/ 94 h 667"/>
                  <a:gd name="T6" fmla="*/ 0 w 560"/>
                  <a:gd name="T7" fmla="*/ 174 h 667"/>
                  <a:gd name="T8" fmla="*/ 40 w 560"/>
                  <a:gd name="T9" fmla="*/ 614 h 667"/>
                  <a:gd name="T10" fmla="*/ 467 w 560"/>
                  <a:gd name="T11" fmla="*/ 667 h 667"/>
                  <a:gd name="T12" fmla="*/ 520 w 560"/>
                  <a:gd name="T13" fmla="*/ 174 h 667"/>
                  <a:gd name="T14" fmla="*/ 560 w 560"/>
                  <a:gd name="T15" fmla="*/ 94 h 667"/>
                  <a:gd name="T16" fmla="*/ 493 w 560"/>
                  <a:gd name="T17" fmla="*/ 67 h 667"/>
                  <a:gd name="T18" fmla="*/ 387 w 560"/>
                  <a:gd name="T19" fmla="*/ 63 h 667"/>
                  <a:gd name="T20" fmla="*/ 327 w 560"/>
                  <a:gd name="T21" fmla="*/ 0 h 667"/>
                  <a:gd name="T22" fmla="*/ 233 w 560"/>
                  <a:gd name="T23" fmla="*/ 27 h 667"/>
                  <a:gd name="T24" fmla="*/ 352 w 560"/>
                  <a:gd name="T25" fmla="*/ 34 h 667"/>
                  <a:gd name="T26" fmla="*/ 360 w 560"/>
                  <a:gd name="T27" fmla="*/ 67 h 667"/>
                  <a:gd name="T28" fmla="*/ 200 w 560"/>
                  <a:gd name="T29" fmla="*/ 63 h 667"/>
                  <a:gd name="T30" fmla="*/ 233 w 560"/>
                  <a:gd name="T31" fmla="*/ 27 h 667"/>
                  <a:gd name="T32" fmla="*/ 493 w 560"/>
                  <a:gd name="T33" fmla="*/ 94 h 667"/>
                  <a:gd name="T34" fmla="*/ 533 w 560"/>
                  <a:gd name="T35" fmla="*/ 120 h 667"/>
                  <a:gd name="T36" fmla="*/ 27 w 560"/>
                  <a:gd name="T37" fmla="*/ 147 h 667"/>
                  <a:gd name="T38" fmla="*/ 53 w 560"/>
                  <a:gd name="T39" fmla="*/ 120 h 667"/>
                  <a:gd name="T40" fmla="*/ 67 w 560"/>
                  <a:gd name="T41" fmla="*/ 94 h 667"/>
                  <a:gd name="T42" fmla="*/ 493 w 560"/>
                  <a:gd name="T43" fmla="*/ 174 h 667"/>
                  <a:gd name="T44" fmla="*/ 467 w 560"/>
                  <a:gd name="T45" fmla="*/ 640 h 667"/>
                  <a:gd name="T46" fmla="*/ 67 w 560"/>
                  <a:gd name="T47" fmla="*/ 614 h 667"/>
                  <a:gd name="T48" fmla="*/ 120 w 560"/>
                  <a:gd name="T49" fmla="*/ 227 h 667"/>
                  <a:gd name="T50" fmla="*/ 200 w 560"/>
                  <a:gd name="T51" fmla="*/ 587 h 667"/>
                  <a:gd name="T52" fmla="*/ 120 w 560"/>
                  <a:gd name="T53" fmla="*/ 227 h 667"/>
                  <a:gd name="T54" fmla="*/ 240 w 560"/>
                  <a:gd name="T55" fmla="*/ 587 h 667"/>
                  <a:gd name="T56" fmla="*/ 320 w 560"/>
                  <a:gd name="T57" fmla="*/ 227 h 667"/>
                  <a:gd name="T58" fmla="*/ 360 w 560"/>
                  <a:gd name="T59" fmla="*/ 227 h 667"/>
                  <a:gd name="T60" fmla="*/ 440 w 560"/>
                  <a:gd name="T61" fmla="*/ 587 h 667"/>
                  <a:gd name="T62" fmla="*/ 360 w 560"/>
                  <a:gd name="T63" fmla="*/ 227 h 667"/>
                  <a:gd name="T64" fmla="*/ 173 w 560"/>
                  <a:gd name="T65" fmla="*/ 254 h 667"/>
                  <a:gd name="T66" fmla="*/ 147 w 560"/>
                  <a:gd name="T67" fmla="*/ 560 h 667"/>
                  <a:gd name="T68" fmla="*/ 267 w 560"/>
                  <a:gd name="T69" fmla="*/ 254 h 667"/>
                  <a:gd name="T70" fmla="*/ 293 w 560"/>
                  <a:gd name="T71" fmla="*/ 560 h 667"/>
                  <a:gd name="T72" fmla="*/ 267 w 560"/>
                  <a:gd name="T73" fmla="*/ 254 h 667"/>
                  <a:gd name="T74" fmla="*/ 413 w 560"/>
                  <a:gd name="T75" fmla="*/ 254 h 667"/>
                  <a:gd name="T76" fmla="*/ 387 w 560"/>
                  <a:gd name="T77" fmla="*/ 560 h 6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60" h="667">
                    <a:moveTo>
                      <a:pt x="233" y="0"/>
                    </a:moveTo>
                    <a:cubicBezTo>
                      <a:pt x="215" y="0"/>
                      <a:pt x="199" y="4"/>
                      <a:pt x="188" y="16"/>
                    </a:cubicBezTo>
                    <a:cubicBezTo>
                      <a:pt x="177" y="27"/>
                      <a:pt x="173" y="44"/>
                      <a:pt x="173" y="63"/>
                    </a:cubicBezTo>
                    <a:lnTo>
                      <a:pt x="173" y="67"/>
                    </a:lnTo>
                    <a:lnTo>
                      <a:pt x="67" y="67"/>
                    </a:lnTo>
                    <a:cubicBezTo>
                      <a:pt x="50" y="67"/>
                      <a:pt x="38" y="79"/>
                      <a:pt x="32" y="94"/>
                    </a:cubicBezTo>
                    <a:lnTo>
                      <a:pt x="0" y="94"/>
                    </a:lnTo>
                    <a:lnTo>
                      <a:pt x="0" y="174"/>
                    </a:lnTo>
                    <a:lnTo>
                      <a:pt x="40" y="174"/>
                    </a:lnTo>
                    <a:lnTo>
                      <a:pt x="40" y="614"/>
                    </a:lnTo>
                    <a:cubicBezTo>
                      <a:pt x="40" y="643"/>
                      <a:pt x="64" y="667"/>
                      <a:pt x="93" y="667"/>
                    </a:cubicBezTo>
                    <a:lnTo>
                      <a:pt x="467" y="667"/>
                    </a:lnTo>
                    <a:cubicBezTo>
                      <a:pt x="496" y="667"/>
                      <a:pt x="520" y="643"/>
                      <a:pt x="520" y="614"/>
                    </a:cubicBezTo>
                    <a:lnTo>
                      <a:pt x="520" y="174"/>
                    </a:lnTo>
                    <a:lnTo>
                      <a:pt x="560" y="174"/>
                    </a:lnTo>
                    <a:lnTo>
                      <a:pt x="560" y="94"/>
                    </a:lnTo>
                    <a:lnTo>
                      <a:pt x="528" y="94"/>
                    </a:lnTo>
                    <a:cubicBezTo>
                      <a:pt x="522" y="79"/>
                      <a:pt x="510" y="67"/>
                      <a:pt x="493" y="67"/>
                    </a:cubicBezTo>
                    <a:lnTo>
                      <a:pt x="387" y="67"/>
                    </a:lnTo>
                    <a:lnTo>
                      <a:pt x="387" y="63"/>
                    </a:lnTo>
                    <a:cubicBezTo>
                      <a:pt x="387" y="44"/>
                      <a:pt x="383" y="27"/>
                      <a:pt x="372" y="16"/>
                    </a:cubicBezTo>
                    <a:cubicBezTo>
                      <a:pt x="361" y="4"/>
                      <a:pt x="345" y="0"/>
                      <a:pt x="327" y="0"/>
                    </a:cubicBezTo>
                    <a:lnTo>
                      <a:pt x="233" y="0"/>
                    </a:lnTo>
                    <a:close/>
                    <a:moveTo>
                      <a:pt x="233" y="27"/>
                    </a:moveTo>
                    <a:lnTo>
                      <a:pt x="327" y="27"/>
                    </a:lnTo>
                    <a:cubicBezTo>
                      <a:pt x="341" y="27"/>
                      <a:pt x="348" y="30"/>
                      <a:pt x="352" y="34"/>
                    </a:cubicBezTo>
                    <a:cubicBezTo>
                      <a:pt x="357" y="39"/>
                      <a:pt x="360" y="47"/>
                      <a:pt x="360" y="63"/>
                    </a:cubicBezTo>
                    <a:lnTo>
                      <a:pt x="360" y="67"/>
                    </a:lnTo>
                    <a:lnTo>
                      <a:pt x="200" y="67"/>
                    </a:lnTo>
                    <a:lnTo>
                      <a:pt x="200" y="63"/>
                    </a:lnTo>
                    <a:cubicBezTo>
                      <a:pt x="200" y="47"/>
                      <a:pt x="203" y="39"/>
                      <a:pt x="207" y="34"/>
                    </a:cubicBezTo>
                    <a:cubicBezTo>
                      <a:pt x="212" y="30"/>
                      <a:pt x="219" y="27"/>
                      <a:pt x="233" y="27"/>
                    </a:cubicBezTo>
                    <a:close/>
                    <a:moveTo>
                      <a:pt x="67" y="94"/>
                    </a:moveTo>
                    <a:lnTo>
                      <a:pt x="493" y="94"/>
                    </a:lnTo>
                    <a:cubicBezTo>
                      <a:pt x="507" y="100"/>
                      <a:pt x="507" y="107"/>
                      <a:pt x="507" y="120"/>
                    </a:cubicBezTo>
                    <a:lnTo>
                      <a:pt x="533" y="120"/>
                    </a:lnTo>
                    <a:lnTo>
                      <a:pt x="533" y="147"/>
                    </a:lnTo>
                    <a:lnTo>
                      <a:pt x="27" y="147"/>
                    </a:lnTo>
                    <a:lnTo>
                      <a:pt x="27" y="120"/>
                    </a:lnTo>
                    <a:lnTo>
                      <a:pt x="53" y="120"/>
                    </a:lnTo>
                    <a:lnTo>
                      <a:pt x="53" y="107"/>
                    </a:lnTo>
                    <a:cubicBezTo>
                      <a:pt x="53" y="102"/>
                      <a:pt x="62" y="94"/>
                      <a:pt x="67" y="94"/>
                    </a:cubicBezTo>
                    <a:close/>
                    <a:moveTo>
                      <a:pt x="67" y="174"/>
                    </a:moveTo>
                    <a:lnTo>
                      <a:pt x="493" y="174"/>
                    </a:lnTo>
                    <a:lnTo>
                      <a:pt x="493" y="614"/>
                    </a:lnTo>
                    <a:cubicBezTo>
                      <a:pt x="493" y="629"/>
                      <a:pt x="482" y="640"/>
                      <a:pt x="467" y="640"/>
                    </a:cubicBezTo>
                    <a:lnTo>
                      <a:pt x="93" y="640"/>
                    </a:lnTo>
                    <a:cubicBezTo>
                      <a:pt x="78" y="640"/>
                      <a:pt x="67" y="629"/>
                      <a:pt x="67" y="614"/>
                    </a:cubicBezTo>
                    <a:lnTo>
                      <a:pt x="67" y="174"/>
                    </a:lnTo>
                    <a:close/>
                    <a:moveTo>
                      <a:pt x="120" y="227"/>
                    </a:moveTo>
                    <a:lnTo>
                      <a:pt x="120" y="587"/>
                    </a:lnTo>
                    <a:lnTo>
                      <a:pt x="200" y="587"/>
                    </a:lnTo>
                    <a:lnTo>
                      <a:pt x="200" y="227"/>
                    </a:lnTo>
                    <a:lnTo>
                      <a:pt x="120" y="227"/>
                    </a:lnTo>
                    <a:close/>
                    <a:moveTo>
                      <a:pt x="240" y="227"/>
                    </a:moveTo>
                    <a:lnTo>
                      <a:pt x="240" y="587"/>
                    </a:lnTo>
                    <a:lnTo>
                      <a:pt x="320" y="587"/>
                    </a:lnTo>
                    <a:lnTo>
                      <a:pt x="320" y="227"/>
                    </a:lnTo>
                    <a:lnTo>
                      <a:pt x="240" y="227"/>
                    </a:lnTo>
                    <a:close/>
                    <a:moveTo>
                      <a:pt x="360" y="227"/>
                    </a:moveTo>
                    <a:lnTo>
                      <a:pt x="360" y="587"/>
                    </a:lnTo>
                    <a:lnTo>
                      <a:pt x="440" y="587"/>
                    </a:lnTo>
                    <a:lnTo>
                      <a:pt x="440" y="227"/>
                    </a:lnTo>
                    <a:lnTo>
                      <a:pt x="360" y="227"/>
                    </a:lnTo>
                    <a:close/>
                    <a:moveTo>
                      <a:pt x="147" y="254"/>
                    </a:moveTo>
                    <a:lnTo>
                      <a:pt x="173" y="254"/>
                    </a:lnTo>
                    <a:lnTo>
                      <a:pt x="173" y="560"/>
                    </a:lnTo>
                    <a:lnTo>
                      <a:pt x="147" y="560"/>
                    </a:lnTo>
                    <a:lnTo>
                      <a:pt x="147" y="254"/>
                    </a:lnTo>
                    <a:close/>
                    <a:moveTo>
                      <a:pt x="267" y="254"/>
                    </a:moveTo>
                    <a:lnTo>
                      <a:pt x="293" y="254"/>
                    </a:lnTo>
                    <a:lnTo>
                      <a:pt x="293" y="560"/>
                    </a:lnTo>
                    <a:lnTo>
                      <a:pt x="267" y="560"/>
                    </a:lnTo>
                    <a:lnTo>
                      <a:pt x="267" y="254"/>
                    </a:lnTo>
                    <a:close/>
                    <a:moveTo>
                      <a:pt x="387" y="254"/>
                    </a:moveTo>
                    <a:lnTo>
                      <a:pt x="413" y="254"/>
                    </a:lnTo>
                    <a:lnTo>
                      <a:pt x="413" y="560"/>
                    </a:lnTo>
                    <a:lnTo>
                      <a:pt x="387" y="560"/>
                    </a:lnTo>
                    <a:lnTo>
                      <a:pt x="387" y="254"/>
                    </a:lnTo>
                    <a:close/>
                  </a:path>
                </a:pathLst>
              </a:custGeom>
              <a:solidFill>
                <a:srgbClr val="5F5F5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1163" name="그룹 1162">
              <a:extLst>
                <a:ext uri="{FF2B5EF4-FFF2-40B4-BE49-F238E27FC236}">
                  <a16:creationId xmlns:a16="http://schemas.microsoft.com/office/drawing/2014/main" id="{B4D101FC-214E-172D-9358-9D3374B3A66D}"/>
                </a:ext>
              </a:extLst>
            </p:cNvPr>
            <p:cNvGrpSpPr/>
            <p:nvPr/>
          </p:nvGrpSpPr>
          <p:grpSpPr>
            <a:xfrm>
              <a:off x="3661451" y="5991044"/>
              <a:ext cx="203325" cy="204186"/>
              <a:chOff x="5250684" y="5641481"/>
              <a:chExt cx="203325" cy="204186"/>
            </a:xfrm>
          </p:grpSpPr>
          <p:sp>
            <p:nvSpPr>
              <p:cNvPr id="954" name="사각형: 둥근 모서리 953">
                <a:extLst>
                  <a:ext uri="{FF2B5EF4-FFF2-40B4-BE49-F238E27FC236}">
                    <a16:creationId xmlns:a16="http://schemas.microsoft.com/office/drawing/2014/main" id="{C610E806-FEA9-B51B-EB81-D5AF8CDD0981}"/>
                  </a:ext>
                </a:extLst>
              </p:cNvPr>
              <p:cNvSpPr/>
              <p:nvPr/>
            </p:nvSpPr>
            <p:spPr>
              <a:xfrm>
                <a:off x="5250684" y="5641481"/>
                <a:ext cx="203325" cy="204186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1161" name="Save">
                <a:extLst>
                  <a:ext uri="{FF2B5EF4-FFF2-40B4-BE49-F238E27FC236}">
                    <a16:creationId xmlns:a16="http://schemas.microsoft.com/office/drawing/2014/main" id="{4D9E4C0F-7894-6709-C90A-CDE989347BA0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5292720" y="5683948"/>
                <a:ext cx="119253" cy="119253"/>
              </a:xfrm>
              <a:custGeom>
                <a:avLst/>
                <a:gdLst>
                  <a:gd name="T0" fmla="*/ 40 w 667"/>
                  <a:gd name="T1" fmla="*/ 1 h 667"/>
                  <a:gd name="T2" fmla="*/ 0 w 667"/>
                  <a:gd name="T3" fmla="*/ 41 h 667"/>
                  <a:gd name="T4" fmla="*/ 0 w 667"/>
                  <a:gd name="T5" fmla="*/ 627 h 667"/>
                  <a:gd name="T6" fmla="*/ 40 w 667"/>
                  <a:gd name="T7" fmla="*/ 667 h 667"/>
                  <a:gd name="T8" fmla="*/ 627 w 667"/>
                  <a:gd name="T9" fmla="*/ 667 h 667"/>
                  <a:gd name="T10" fmla="*/ 667 w 667"/>
                  <a:gd name="T11" fmla="*/ 627 h 667"/>
                  <a:gd name="T12" fmla="*/ 667 w 667"/>
                  <a:gd name="T13" fmla="*/ 161 h 667"/>
                  <a:gd name="T14" fmla="*/ 663 w 667"/>
                  <a:gd name="T15" fmla="*/ 151 h 667"/>
                  <a:gd name="T16" fmla="*/ 517 w 667"/>
                  <a:gd name="T17" fmla="*/ 4 h 667"/>
                  <a:gd name="T18" fmla="*/ 507 w 667"/>
                  <a:gd name="T19" fmla="*/ 1 h 667"/>
                  <a:gd name="T20" fmla="*/ 40 w 667"/>
                  <a:gd name="T21" fmla="*/ 1 h 667"/>
                  <a:gd name="T22" fmla="*/ 40 w 667"/>
                  <a:gd name="T23" fmla="*/ 27 h 667"/>
                  <a:gd name="T24" fmla="*/ 147 w 667"/>
                  <a:gd name="T25" fmla="*/ 27 h 667"/>
                  <a:gd name="T26" fmla="*/ 147 w 667"/>
                  <a:gd name="T27" fmla="*/ 227 h 667"/>
                  <a:gd name="T28" fmla="*/ 155 w 667"/>
                  <a:gd name="T29" fmla="*/ 246 h 667"/>
                  <a:gd name="T30" fmla="*/ 174 w 667"/>
                  <a:gd name="T31" fmla="*/ 254 h 667"/>
                  <a:gd name="T32" fmla="*/ 494 w 667"/>
                  <a:gd name="T33" fmla="*/ 254 h 667"/>
                  <a:gd name="T34" fmla="*/ 513 w 667"/>
                  <a:gd name="T35" fmla="*/ 246 h 667"/>
                  <a:gd name="T36" fmla="*/ 520 w 667"/>
                  <a:gd name="T37" fmla="*/ 227 h 667"/>
                  <a:gd name="T38" fmla="*/ 520 w 667"/>
                  <a:gd name="T39" fmla="*/ 46 h 667"/>
                  <a:gd name="T40" fmla="*/ 640 w 667"/>
                  <a:gd name="T41" fmla="*/ 166 h 667"/>
                  <a:gd name="T42" fmla="*/ 640 w 667"/>
                  <a:gd name="T43" fmla="*/ 627 h 667"/>
                  <a:gd name="T44" fmla="*/ 627 w 667"/>
                  <a:gd name="T45" fmla="*/ 641 h 667"/>
                  <a:gd name="T46" fmla="*/ 560 w 667"/>
                  <a:gd name="T47" fmla="*/ 641 h 667"/>
                  <a:gd name="T48" fmla="*/ 560 w 667"/>
                  <a:gd name="T49" fmla="*/ 384 h 667"/>
                  <a:gd name="T50" fmla="*/ 523 w 667"/>
                  <a:gd name="T51" fmla="*/ 347 h 667"/>
                  <a:gd name="T52" fmla="*/ 144 w 667"/>
                  <a:gd name="T53" fmla="*/ 347 h 667"/>
                  <a:gd name="T54" fmla="*/ 108 w 667"/>
                  <a:gd name="T55" fmla="*/ 384 h 667"/>
                  <a:gd name="T56" fmla="*/ 108 w 667"/>
                  <a:gd name="T57" fmla="*/ 641 h 667"/>
                  <a:gd name="T58" fmla="*/ 40 w 667"/>
                  <a:gd name="T59" fmla="*/ 641 h 667"/>
                  <a:gd name="T60" fmla="*/ 27 w 667"/>
                  <a:gd name="T61" fmla="*/ 627 h 667"/>
                  <a:gd name="T62" fmla="*/ 27 w 667"/>
                  <a:gd name="T63" fmla="*/ 41 h 667"/>
                  <a:gd name="T64" fmla="*/ 40 w 667"/>
                  <a:gd name="T65" fmla="*/ 27 h 667"/>
                  <a:gd name="T66" fmla="*/ 174 w 667"/>
                  <a:gd name="T67" fmla="*/ 27 h 667"/>
                  <a:gd name="T68" fmla="*/ 494 w 667"/>
                  <a:gd name="T69" fmla="*/ 27 h 667"/>
                  <a:gd name="T70" fmla="*/ 494 w 667"/>
                  <a:gd name="T71" fmla="*/ 227 h 667"/>
                  <a:gd name="T72" fmla="*/ 174 w 667"/>
                  <a:gd name="T73" fmla="*/ 227 h 667"/>
                  <a:gd name="T74" fmla="*/ 174 w 667"/>
                  <a:gd name="T75" fmla="*/ 27 h 667"/>
                  <a:gd name="T76" fmla="*/ 410 w 667"/>
                  <a:gd name="T77" fmla="*/ 54 h 667"/>
                  <a:gd name="T78" fmla="*/ 400 w 667"/>
                  <a:gd name="T79" fmla="*/ 67 h 667"/>
                  <a:gd name="T80" fmla="*/ 400 w 667"/>
                  <a:gd name="T81" fmla="*/ 187 h 667"/>
                  <a:gd name="T82" fmla="*/ 414 w 667"/>
                  <a:gd name="T83" fmla="*/ 201 h 667"/>
                  <a:gd name="T84" fmla="*/ 454 w 667"/>
                  <a:gd name="T85" fmla="*/ 201 h 667"/>
                  <a:gd name="T86" fmla="*/ 467 w 667"/>
                  <a:gd name="T87" fmla="*/ 187 h 667"/>
                  <a:gd name="T88" fmla="*/ 467 w 667"/>
                  <a:gd name="T89" fmla="*/ 67 h 667"/>
                  <a:gd name="T90" fmla="*/ 454 w 667"/>
                  <a:gd name="T91" fmla="*/ 54 h 667"/>
                  <a:gd name="T92" fmla="*/ 410 w 667"/>
                  <a:gd name="T93" fmla="*/ 54 h 667"/>
                  <a:gd name="T94" fmla="*/ 427 w 667"/>
                  <a:gd name="T95" fmla="*/ 81 h 667"/>
                  <a:gd name="T96" fmla="*/ 440 w 667"/>
                  <a:gd name="T97" fmla="*/ 81 h 667"/>
                  <a:gd name="T98" fmla="*/ 440 w 667"/>
                  <a:gd name="T99" fmla="*/ 174 h 667"/>
                  <a:gd name="T100" fmla="*/ 427 w 667"/>
                  <a:gd name="T101" fmla="*/ 174 h 667"/>
                  <a:gd name="T102" fmla="*/ 427 w 667"/>
                  <a:gd name="T103" fmla="*/ 81 h 667"/>
                  <a:gd name="T104" fmla="*/ 144 w 667"/>
                  <a:gd name="T105" fmla="*/ 373 h 667"/>
                  <a:gd name="T106" fmla="*/ 523 w 667"/>
                  <a:gd name="T107" fmla="*/ 373 h 667"/>
                  <a:gd name="T108" fmla="*/ 534 w 667"/>
                  <a:gd name="T109" fmla="*/ 384 h 667"/>
                  <a:gd name="T110" fmla="*/ 534 w 667"/>
                  <a:gd name="T111" fmla="*/ 641 h 667"/>
                  <a:gd name="T112" fmla="*/ 133 w 667"/>
                  <a:gd name="T113" fmla="*/ 641 h 667"/>
                  <a:gd name="T114" fmla="*/ 133 w 667"/>
                  <a:gd name="T115" fmla="*/ 384 h 667"/>
                  <a:gd name="T116" fmla="*/ 144 w 667"/>
                  <a:gd name="T117" fmla="*/ 373 h 6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67" h="667">
                    <a:moveTo>
                      <a:pt x="40" y="1"/>
                    </a:moveTo>
                    <a:cubicBezTo>
                      <a:pt x="19" y="1"/>
                      <a:pt x="0" y="19"/>
                      <a:pt x="0" y="41"/>
                    </a:cubicBezTo>
                    <a:lnTo>
                      <a:pt x="0" y="627"/>
                    </a:lnTo>
                    <a:cubicBezTo>
                      <a:pt x="0" y="649"/>
                      <a:pt x="19" y="667"/>
                      <a:pt x="40" y="667"/>
                    </a:cubicBezTo>
                    <a:lnTo>
                      <a:pt x="627" y="667"/>
                    </a:lnTo>
                    <a:cubicBezTo>
                      <a:pt x="649" y="667"/>
                      <a:pt x="667" y="649"/>
                      <a:pt x="667" y="627"/>
                    </a:cubicBezTo>
                    <a:lnTo>
                      <a:pt x="667" y="161"/>
                    </a:lnTo>
                    <a:cubicBezTo>
                      <a:pt x="667" y="157"/>
                      <a:pt x="666" y="154"/>
                      <a:pt x="663" y="151"/>
                    </a:cubicBezTo>
                    <a:lnTo>
                      <a:pt x="517" y="4"/>
                    </a:lnTo>
                    <a:cubicBezTo>
                      <a:pt x="514" y="2"/>
                      <a:pt x="511" y="0"/>
                      <a:pt x="507" y="1"/>
                    </a:cubicBezTo>
                    <a:lnTo>
                      <a:pt x="40" y="1"/>
                    </a:lnTo>
                    <a:close/>
                    <a:moveTo>
                      <a:pt x="40" y="27"/>
                    </a:moveTo>
                    <a:lnTo>
                      <a:pt x="147" y="27"/>
                    </a:lnTo>
                    <a:lnTo>
                      <a:pt x="147" y="227"/>
                    </a:lnTo>
                    <a:cubicBezTo>
                      <a:pt x="147" y="234"/>
                      <a:pt x="150" y="241"/>
                      <a:pt x="155" y="246"/>
                    </a:cubicBezTo>
                    <a:cubicBezTo>
                      <a:pt x="160" y="251"/>
                      <a:pt x="167" y="254"/>
                      <a:pt x="174" y="254"/>
                    </a:cubicBezTo>
                    <a:lnTo>
                      <a:pt x="494" y="254"/>
                    </a:lnTo>
                    <a:cubicBezTo>
                      <a:pt x="501" y="254"/>
                      <a:pt x="508" y="251"/>
                      <a:pt x="513" y="246"/>
                    </a:cubicBezTo>
                    <a:cubicBezTo>
                      <a:pt x="518" y="241"/>
                      <a:pt x="520" y="234"/>
                      <a:pt x="520" y="227"/>
                    </a:cubicBezTo>
                    <a:lnTo>
                      <a:pt x="520" y="46"/>
                    </a:lnTo>
                    <a:lnTo>
                      <a:pt x="640" y="166"/>
                    </a:lnTo>
                    <a:lnTo>
                      <a:pt x="640" y="627"/>
                    </a:lnTo>
                    <a:cubicBezTo>
                      <a:pt x="640" y="635"/>
                      <a:pt x="635" y="641"/>
                      <a:pt x="627" y="641"/>
                    </a:cubicBezTo>
                    <a:lnTo>
                      <a:pt x="560" y="641"/>
                    </a:lnTo>
                    <a:lnTo>
                      <a:pt x="560" y="384"/>
                    </a:lnTo>
                    <a:cubicBezTo>
                      <a:pt x="560" y="364"/>
                      <a:pt x="543" y="347"/>
                      <a:pt x="523" y="347"/>
                    </a:cubicBezTo>
                    <a:lnTo>
                      <a:pt x="144" y="347"/>
                    </a:lnTo>
                    <a:cubicBezTo>
                      <a:pt x="124" y="347"/>
                      <a:pt x="108" y="364"/>
                      <a:pt x="108" y="384"/>
                    </a:cubicBezTo>
                    <a:lnTo>
                      <a:pt x="108" y="641"/>
                    </a:lnTo>
                    <a:lnTo>
                      <a:pt x="40" y="641"/>
                    </a:lnTo>
                    <a:cubicBezTo>
                      <a:pt x="33" y="641"/>
                      <a:pt x="27" y="635"/>
                      <a:pt x="27" y="627"/>
                    </a:cubicBezTo>
                    <a:lnTo>
                      <a:pt x="27" y="41"/>
                    </a:lnTo>
                    <a:cubicBezTo>
                      <a:pt x="27" y="33"/>
                      <a:pt x="33" y="27"/>
                      <a:pt x="40" y="27"/>
                    </a:cubicBezTo>
                    <a:close/>
                    <a:moveTo>
                      <a:pt x="174" y="27"/>
                    </a:moveTo>
                    <a:lnTo>
                      <a:pt x="494" y="27"/>
                    </a:lnTo>
                    <a:lnTo>
                      <a:pt x="494" y="227"/>
                    </a:lnTo>
                    <a:lnTo>
                      <a:pt x="174" y="227"/>
                    </a:lnTo>
                    <a:lnTo>
                      <a:pt x="174" y="27"/>
                    </a:lnTo>
                    <a:close/>
                    <a:moveTo>
                      <a:pt x="410" y="54"/>
                    </a:moveTo>
                    <a:cubicBezTo>
                      <a:pt x="406" y="54"/>
                      <a:pt x="400" y="61"/>
                      <a:pt x="400" y="67"/>
                    </a:cubicBezTo>
                    <a:lnTo>
                      <a:pt x="400" y="187"/>
                    </a:lnTo>
                    <a:cubicBezTo>
                      <a:pt x="400" y="194"/>
                      <a:pt x="407" y="201"/>
                      <a:pt x="414" y="201"/>
                    </a:cubicBezTo>
                    <a:lnTo>
                      <a:pt x="454" y="201"/>
                    </a:lnTo>
                    <a:cubicBezTo>
                      <a:pt x="461" y="201"/>
                      <a:pt x="467" y="194"/>
                      <a:pt x="467" y="187"/>
                    </a:cubicBezTo>
                    <a:lnTo>
                      <a:pt x="467" y="67"/>
                    </a:lnTo>
                    <a:cubicBezTo>
                      <a:pt x="467" y="60"/>
                      <a:pt x="461" y="54"/>
                      <a:pt x="454" y="54"/>
                    </a:cubicBezTo>
                    <a:cubicBezTo>
                      <a:pt x="439" y="54"/>
                      <a:pt x="424" y="54"/>
                      <a:pt x="410" y="54"/>
                    </a:cubicBezTo>
                    <a:close/>
                    <a:moveTo>
                      <a:pt x="427" y="81"/>
                    </a:moveTo>
                    <a:lnTo>
                      <a:pt x="440" y="81"/>
                    </a:lnTo>
                    <a:lnTo>
                      <a:pt x="440" y="174"/>
                    </a:lnTo>
                    <a:lnTo>
                      <a:pt x="427" y="174"/>
                    </a:lnTo>
                    <a:lnTo>
                      <a:pt x="427" y="81"/>
                    </a:lnTo>
                    <a:close/>
                    <a:moveTo>
                      <a:pt x="144" y="373"/>
                    </a:moveTo>
                    <a:lnTo>
                      <a:pt x="523" y="373"/>
                    </a:lnTo>
                    <a:cubicBezTo>
                      <a:pt x="529" y="373"/>
                      <a:pt x="534" y="378"/>
                      <a:pt x="534" y="384"/>
                    </a:cubicBezTo>
                    <a:lnTo>
                      <a:pt x="534" y="641"/>
                    </a:lnTo>
                    <a:lnTo>
                      <a:pt x="133" y="641"/>
                    </a:lnTo>
                    <a:lnTo>
                      <a:pt x="133" y="384"/>
                    </a:lnTo>
                    <a:cubicBezTo>
                      <a:pt x="133" y="378"/>
                      <a:pt x="138" y="373"/>
                      <a:pt x="144" y="373"/>
                    </a:cubicBezTo>
                    <a:close/>
                  </a:path>
                </a:pathLst>
              </a:custGeom>
              <a:solidFill>
                <a:srgbClr val="5F5F5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162" name="사각형: 둥근 모서리 1161">
              <a:extLst>
                <a:ext uri="{FF2B5EF4-FFF2-40B4-BE49-F238E27FC236}">
                  <a16:creationId xmlns:a16="http://schemas.microsoft.com/office/drawing/2014/main" id="{375432DB-5754-E66E-876E-1090038E16F3}"/>
                </a:ext>
              </a:extLst>
            </p:cNvPr>
            <p:cNvSpPr/>
            <p:nvPr/>
          </p:nvSpPr>
          <p:spPr>
            <a:xfrm>
              <a:off x="3903669" y="5991044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A9FC3D0D-82D9-CDC3-7A3D-41FBAB8CF6F9}"/>
                </a:ext>
              </a:extLst>
            </p:cNvPr>
            <p:cNvGrpSpPr/>
            <p:nvPr/>
          </p:nvGrpSpPr>
          <p:grpSpPr>
            <a:xfrm>
              <a:off x="2019411" y="2272683"/>
              <a:ext cx="2138310" cy="186432"/>
              <a:chOff x="2019411" y="2270225"/>
              <a:chExt cx="1799912" cy="144317"/>
            </a:xfrm>
          </p:grpSpPr>
          <p:sp>
            <p:nvSpPr>
              <p:cNvPr id="9" name="모서리가 둥근 직사각형 24">
                <a:extLst>
                  <a:ext uri="{FF2B5EF4-FFF2-40B4-BE49-F238E27FC236}">
                    <a16:creationId xmlns:a16="http://schemas.microsoft.com/office/drawing/2014/main" id="{92249254-A84E-84DA-AB71-ED9C22EEEE2C}"/>
                  </a:ext>
                </a:extLst>
              </p:cNvPr>
              <p:cNvSpPr/>
              <p:nvPr/>
            </p:nvSpPr>
            <p:spPr>
              <a:xfrm>
                <a:off x="2019411" y="2270225"/>
                <a:ext cx="264928" cy="144317"/>
              </a:xfrm>
              <a:prstGeom prst="round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3175">
                <a:solidFill>
                  <a:srgbClr val="2EA5A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algn="ctr"/>
                <a:r>
                  <a:rPr kumimoji="1" lang="ko-KR" altLang="en-US" sz="700" spc="-60" dirty="0">
                    <a:solidFill>
                      <a:srgbClr val="2EA5AD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rPr>
                  <a:t>전체</a:t>
                </a:r>
                <a:endParaRPr kumimoji="1" lang="ko-Kore-KR" altLang="en-US" sz="700" spc="-60" dirty="0" err="1">
                  <a:solidFill>
                    <a:srgbClr val="2EA5AD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endParaRPr>
              </a:p>
            </p:txBody>
          </p:sp>
          <p:sp>
            <p:nvSpPr>
              <p:cNvPr id="10" name="모서리가 둥근 직사각형 24">
                <a:extLst>
                  <a:ext uri="{FF2B5EF4-FFF2-40B4-BE49-F238E27FC236}">
                    <a16:creationId xmlns:a16="http://schemas.microsoft.com/office/drawing/2014/main" id="{BCD00D5C-DCD5-2E6F-8E1C-24FA770185A3}"/>
                  </a:ext>
                </a:extLst>
              </p:cNvPr>
              <p:cNvSpPr/>
              <p:nvPr/>
            </p:nvSpPr>
            <p:spPr>
              <a:xfrm>
                <a:off x="2304421" y="2270225"/>
                <a:ext cx="363664" cy="144317"/>
              </a:xfrm>
              <a:prstGeom prst="round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algn="ctr"/>
                <a:r>
                  <a:rPr kumimoji="1" lang="en-US" altLang="ko-KR" sz="700" spc="-6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rPr>
                  <a:t>TAB1</a:t>
                </a:r>
                <a:endParaRPr kumimoji="1" lang="ko-Kore-KR" altLang="en-US" sz="700" spc="-6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endParaRPr>
              </a:p>
            </p:txBody>
          </p:sp>
          <p:sp>
            <p:nvSpPr>
              <p:cNvPr id="11" name="모서리가 둥근 직사각형 24">
                <a:extLst>
                  <a:ext uri="{FF2B5EF4-FFF2-40B4-BE49-F238E27FC236}">
                    <a16:creationId xmlns:a16="http://schemas.microsoft.com/office/drawing/2014/main" id="{AB574CAC-44B9-E804-57EC-DB1D2FBDD66C}"/>
                  </a:ext>
                </a:extLst>
              </p:cNvPr>
              <p:cNvSpPr/>
              <p:nvPr/>
            </p:nvSpPr>
            <p:spPr>
              <a:xfrm>
                <a:off x="2688167" y="2270225"/>
                <a:ext cx="363664" cy="144317"/>
              </a:xfrm>
              <a:prstGeom prst="round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algn="ctr"/>
                <a:r>
                  <a:rPr kumimoji="1" lang="en-US" altLang="ko-KR" sz="700" spc="-6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rPr>
                  <a:t>TAB2</a:t>
                </a:r>
                <a:endParaRPr kumimoji="1" lang="ko-Kore-KR" altLang="en-US" sz="700" spc="-6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endParaRPr>
              </a:p>
            </p:txBody>
          </p:sp>
          <p:sp>
            <p:nvSpPr>
              <p:cNvPr id="12" name="모서리가 둥근 직사각형 24">
                <a:extLst>
                  <a:ext uri="{FF2B5EF4-FFF2-40B4-BE49-F238E27FC236}">
                    <a16:creationId xmlns:a16="http://schemas.microsoft.com/office/drawing/2014/main" id="{A256B627-6F00-AC1F-F8DE-96335AA4AEBC}"/>
                  </a:ext>
                </a:extLst>
              </p:cNvPr>
              <p:cNvSpPr/>
              <p:nvPr/>
            </p:nvSpPr>
            <p:spPr>
              <a:xfrm>
                <a:off x="3071913" y="2270225"/>
                <a:ext cx="363664" cy="144317"/>
              </a:xfrm>
              <a:prstGeom prst="round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algn="ctr"/>
                <a:r>
                  <a:rPr kumimoji="1" lang="en-US" altLang="ko-KR" sz="700" spc="-6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rPr>
                  <a:t>TAB3</a:t>
                </a:r>
                <a:endParaRPr kumimoji="1" lang="ko-Kore-KR" altLang="en-US" sz="700" spc="-6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endParaRPr>
              </a:p>
            </p:txBody>
          </p:sp>
          <p:sp>
            <p:nvSpPr>
              <p:cNvPr id="13" name="모서리가 둥근 직사각형 24">
                <a:extLst>
                  <a:ext uri="{FF2B5EF4-FFF2-40B4-BE49-F238E27FC236}">
                    <a16:creationId xmlns:a16="http://schemas.microsoft.com/office/drawing/2014/main" id="{1A62A642-84D5-75F9-586C-1DD9C91C798B}"/>
                  </a:ext>
                </a:extLst>
              </p:cNvPr>
              <p:cNvSpPr/>
              <p:nvPr/>
            </p:nvSpPr>
            <p:spPr>
              <a:xfrm>
                <a:off x="3455659" y="2270225"/>
                <a:ext cx="363664" cy="144317"/>
              </a:xfrm>
              <a:prstGeom prst="round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algn="ctr"/>
                <a:r>
                  <a:rPr kumimoji="1" lang="en-US" altLang="ko-KR" sz="700" spc="-6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rPr>
                  <a:t>TAB4</a:t>
                </a:r>
                <a:endParaRPr kumimoji="1" lang="ko-Kore-KR" altLang="en-US" sz="700" spc="-6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endParaRPr>
              </a:p>
            </p:txBody>
          </p:sp>
        </p:grpSp>
      </p:grpSp>
      <p:sp>
        <p:nvSpPr>
          <p:cNvPr id="2" name="텍스트 개체 틀 9">
            <a:extLst>
              <a:ext uri="{FF2B5EF4-FFF2-40B4-BE49-F238E27FC236}">
                <a16:creationId xmlns:a16="http://schemas.microsoft.com/office/drawing/2014/main" id="{E7677E54-F989-D3E3-D78F-94F8B310CF66}"/>
              </a:ext>
            </a:extLst>
          </p:cNvPr>
          <p:cNvSpPr txBox="1">
            <a:spLocks/>
          </p:cNvSpPr>
          <p:nvPr/>
        </p:nvSpPr>
        <p:spPr>
          <a:xfrm>
            <a:off x="426126" y="1114425"/>
            <a:ext cx="9063171" cy="412750"/>
          </a:xfrm>
          <a:prstGeom prst="rect">
            <a:avLst/>
          </a:prstGeom>
        </p:spPr>
        <p:txBody>
          <a:bodyPr/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3.4</a:t>
            </a:r>
            <a:r>
              <a:rPr lang="ko-KR" altLang="en-US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하단 바 </a:t>
            </a: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버튼 탭 영역</a:t>
            </a: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5EC0B9A-61B8-3EE5-58AD-C4BF8815B4C4}"/>
              </a:ext>
            </a:extLst>
          </p:cNvPr>
          <p:cNvSpPr/>
          <p:nvPr/>
        </p:nvSpPr>
        <p:spPr>
          <a:xfrm>
            <a:off x="1924210" y="5903651"/>
            <a:ext cx="7130018" cy="367987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053B4F-2415-EED4-BC0E-B3BDBFFDBD90}"/>
              </a:ext>
            </a:extLst>
          </p:cNvPr>
          <p:cNvSpPr txBox="1"/>
          <p:nvPr/>
        </p:nvSpPr>
        <p:spPr>
          <a:xfrm>
            <a:off x="730889" y="5808207"/>
            <a:ext cx="984968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800" b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선택 시 정의된 기능 수행</a:t>
            </a: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0525C650-55F2-439B-8EF4-7956D6329786}"/>
              </a:ext>
            </a:extLst>
          </p:cNvPr>
          <p:cNvSpPr/>
          <p:nvPr/>
        </p:nvSpPr>
        <p:spPr>
          <a:xfrm>
            <a:off x="1875023" y="6039068"/>
            <a:ext cx="92634" cy="91899"/>
          </a:xfrm>
          <a:prstGeom prst="ellipse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7" name="연결선: 꺾임 6">
            <a:extLst>
              <a:ext uri="{FF2B5EF4-FFF2-40B4-BE49-F238E27FC236}">
                <a16:creationId xmlns:a16="http://schemas.microsoft.com/office/drawing/2014/main" id="{FCB4388D-7384-1E98-B972-3821647AEC7F}"/>
              </a:ext>
            </a:extLst>
          </p:cNvPr>
          <p:cNvCxnSpPr>
            <a:cxnSpLocks/>
          </p:cNvCxnSpPr>
          <p:nvPr/>
        </p:nvCxnSpPr>
        <p:spPr bwMode="auto">
          <a:xfrm rot="10800000">
            <a:off x="1589103" y="5948578"/>
            <a:ext cx="378554" cy="12756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E853372A-6D8C-31E7-D368-735F1A3A919C}"/>
              </a:ext>
            </a:extLst>
          </p:cNvPr>
          <p:cNvSpPr txBox="1"/>
          <p:nvPr/>
        </p:nvSpPr>
        <p:spPr>
          <a:xfrm>
            <a:off x="713722" y="1806052"/>
            <a:ext cx="984968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800" b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서브 레이아웃</a:t>
            </a:r>
            <a:br>
              <a:rPr lang="en-US" altLang="ko-KR" sz="800" b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8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800" b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상세 페이지</a:t>
            </a:r>
            <a:r>
              <a:rPr lang="en-US" altLang="ko-KR" sz="800" b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800" b="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C899C3F9-5046-D98F-28F9-33F4C13BE12E}"/>
              </a:ext>
            </a:extLst>
          </p:cNvPr>
          <p:cNvSpPr/>
          <p:nvPr/>
        </p:nvSpPr>
        <p:spPr>
          <a:xfrm>
            <a:off x="1857856" y="2036913"/>
            <a:ext cx="92634" cy="91899"/>
          </a:xfrm>
          <a:prstGeom prst="ellipse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24" name="연결선: 꺾임 23">
            <a:extLst>
              <a:ext uri="{FF2B5EF4-FFF2-40B4-BE49-F238E27FC236}">
                <a16:creationId xmlns:a16="http://schemas.microsoft.com/office/drawing/2014/main" id="{07800707-773C-0B74-843F-031E532759D7}"/>
              </a:ext>
            </a:extLst>
          </p:cNvPr>
          <p:cNvCxnSpPr>
            <a:cxnSpLocks/>
          </p:cNvCxnSpPr>
          <p:nvPr/>
        </p:nvCxnSpPr>
        <p:spPr bwMode="auto">
          <a:xfrm rot="10800000">
            <a:off x="1571936" y="1946423"/>
            <a:ext cx="378554" cy="12756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EA826B2-70DB-6539-CCF7-D8BBE3C9F44C}"/>
              </a:ext>
            </a:extLst>
          </p:cNvPr>
          <p:cNvSpPr txBox="1"/>
          <p:nvPr/>
        </p:nvSpPr>
        <p:spPr>
          <a:xfrm>
            <a:off x="8996547" y="2459115"/>
            <a:ext cx="844769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8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기본</a:t>
            </a:r>
            <a:r>
              <a:rPr lang="ko-KR" altLang="en-US" sz="800" b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레이아웃</a:t>
            </a:r>
            <a:br>
              <a:rPr lang="en-US" altLang="ko-KR" sz="800" b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en-US" altLang="ko-KR" sz="8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8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메인 </a:t>
            </a:r>
            <a:r>
              <a:rPr lang="ko-KR" altLang="en-US" sz="800" b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페이지</a:t>
            </a:r>
            <a:r>
              <a:rPr lang="en-US" altLang="ko-KR" sz="800" b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800" b="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04611E28-2DB5-92CC-0889-7E94C478A776}"/>
              </a:ext>
            </a:extLst>
          </p:cNvPr>
          <p:cNvSpPr/>
          <p:nvPr/>
        </p:nvSpPr>
        <p:spPr>
          <a:xfrm>
            <a:off x="8996547" y="2054316"/>
            <a:ext cx="92634" cy="91899"/>
          </a:xfrm>
          <a:prstGeom prst="ellipse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27" name="연결선: 꺾임 26">
            <a:extLst>
              <a:ext uri="{FF2B5EF4-FFF2-40B4-BE49-F238E27FC236}">
                <a16:creationId xmlns:a16="http://schemas.microsoft.com/office/drawing/2014/main" id="{69B5854D-EAD0-36B6-D05C-FDCB3A0673DC}"/>
              </a:ext>
            </a:extLst>
          </p:cNvPr>
          <p:cNvCxnSpPr>
            <a:cxnSpLocks/>
            <a:stCxn id="26" idx="6"/>
            <a:endCxn id="25" idx="0"/>
          </p:cNvCxnSpPr>
          <p:nvPr/>
        </p:nvCxnSpPr>
        <p:spPr bwMode="auto">
          <a:xfrm>
            <a:off x="9089181" y="2100266"/>
            <a:ext cx="329751" cy="358849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21" name="TextBox 1120">
            <a:extLst>
              <a:ext uri="{FF2B5EF4-FFF2-40B4-BE49-F238E27FC236}">
                <a16:creationId xmlns:a16="http://schemas.microsoft.com/office/drawing/2014/main" id="{2DD7AA44-8BE3-FD2B-2D65-C62BB19EEFCF}"/>
              </a:ext>
            </a:extLst>
          </p:cNvPr>
          <p:cNvSpPr txBox="1"/>
          <p:nvPr/>
        </p:nvSpPr>
        <p:spPr>
          <a:xfrm>
            <a:off x="9040124" y="5499863"/>
            <a:ext cx="764624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8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TOP </a:t>
            </a:r>
            <a:r>
              <a:rPr lang="ko-KR" altLang="en-US" sz="80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</a:t>
            </a:r>
            <a:endParaRPr lang="ko-KR" altLang="en-US" sz="800" b="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22" name="타원 1121">
            <a:extLst>
              <a:ext uri="{FF2B5EF4-FFF2-40B4-BE49-F238E27FC236}">
                <a16:creationId xmlns:a16="http://schemas.microsoft.com/office/drawing/2014/main" id="{F5E6ACC9-BA09-6764-102C-9DDFC6BD9F24}"/>
              </a:ext>
            </a:extLst>
          </p:cNvPr>
          <p:cNvSpPr/>
          <p:nvPr/>
        </p:nvSpPr>
        <p:spPr>
          <a:xfrm>
            <a:off x="8861656" y="5899074"/>
            <a:ext cx="92634" cy="91899"/>
          </a:xfrm>
          <a:prstGeom prst="ellipse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1123" name="연결선: 꺾임 1122">
            <a:extLst>
              <a:ext uri="{FF2B5EF4-FFF2-40B4-BE49-F238E27FC236}">
                <a16:creationId xmlns:a16="http://schemas.microsoft.com/office/drawing/2014/main" id="{86C1CBDF-22BB-D1D8-4AD0-70BC64151FFD}"/>
              </a:ext>
            </a:extLst>
          </p:cNvPr>
          <p:cNvCxnSpPr>
            <a:cxnSpLocks/>
          </p:cNvCxnSpPr>
          <p:nvPr/>
        </p:nvCxnSpPr>
        <p:spPr bwMode="auto">
          <a:xfrm rot="5400000" flipH="1" flipV="1">
            <a:off x="8942384" y="5755482"/>
            <a:ext cx="192571" cy="16875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EDDC744D-F0D7-B35F-9857-3662B912BC67}"/>
              </a:ext>
            </a:extLst>
          </p:cNvPr>
          <p:cNvSpPr txBox="1"/>
          <p:nvPr/>
        </p:nvSpPr>
        <p:spPr>
          <a:xfrm rot="5400000">
            <a:off x="2005503" y="5929198"/>
            <a:ext cx="266132" cy="3077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…</a:t>
            </a:r>
            <a:endParaRPr lang="ko-KR" altLang="en-US" sz="14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20" name="타원 1119">
            <a:extLst>
              <a:ext uri="{FF2B5EF4-FFF2-40B4-BE49-F238E27FC236}">
                <a16:creationId xmlns:a16="http://schemas.microsoft.com/office/drawing/2014/main" id="{E58303A3-ECEC-AB20-5EE5-54382F52117C}"/>
              </a:ext>
            </a:extLst>
          </p:cNvPr>
          <p:cNvSpPr/>
          <p:nvPr/>
        </p:nvSpPr>
        <p:spPr>
          <a:xfrm>
            <a:off x="2026054" y="5874181"/>
            <a:ext cx="92634" cy="91899"/>
          </a:xfrm>
          <a:prstGeom prst="ellipse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1124" name="연결선: 꺾임 1123">
            <a:extLst>
              <a:ext uri="{FF2B5EF4-FFF2-40B4-BE49-F238E27FC236}">
                <a16:creationId xmlns:a16="http://schemas.microsoft.com/office/drawing/2014/main" id="{AD6A07DD-E25A-87D8-7CE8-1A6AFB5C1222}"/>
              </a:ext>
            </a:extLst>
          </p:cNvPr>
          <p:cNvCxnSpPr>
            <a:cxnSpLocks/>
            <a:stCxn id="1120" idx="1"/>
          </p:cNvCxnSpPr>
          <p:nvPr/>
        </p:nvCxnSpPr>
        <p:spPr bwMode="auto">
          <a:xfrm rot="16200000" flipV="1">
            <a:off x="1541032" y="5389051"/>
            <a:ext cx="540698" cy="45647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27" name="TextBox 1126">
            <a:extLst>
              <a:ext uri="{FF2B5EF4-FFF2-40B4-BE49-F238E27FC236}">
                <a16:creationId xmlns:a16="http://schemas.microsoft.com/office/drawing/2014/main" id="{34BC0940-421F-6709-2289-E5422EC0B84C}"/>
              </a:ext>
            </a:extLst>
          </p:cNvPr>
          <p:cNvSpPr txBox="1"/>
          <p:nvPr/>
        </p:nvSpPr>
        <p:spPr>
          <a:xfrm>
            <a:off x="964156" y="4833175"/>
            <a:ext cx="898375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800" b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더 보기 기능</a:t>
            </a:r>
            <a:br>
              <a:rPr lang="en-US" altLang="ko-KR" sz="800" b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800" b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인쇄</a:t>
            </a:r>
            <a:br>
              <a:rPr lang="en-US" altLang="ko-KR" sz="800" b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</a:br>
            <a:r>
              <a:rPr lang="ko-KR" altLang="en-US" sz="800" b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 공유</a:t>
            </a:r>
            <a:endParaRPr lang="en-US" altLang="ko-KR" sz="800" b="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buClrTx/>
            </a:pPr>
            <a:r>
              <a:rPr lang="ko-KR" altLang="en-US" sz="800" b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③ 메뉴 정보</a:t>
            </a: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FD06A2CD-5691-7AC6-D335-983C4833E4FC}"/>
              </a:ext>
            </a:extLst>
          </p:cNvPr>
          <p:cNvGrpSpPr/>
          <p:nvPr/>
        </p:nvGrpSpPr>
        <p:grpSpPr>
          <a:xfrm>
            <a:off x="6812509" y="1926838"/>
            <a:ext cx="2160738" cy="331765"/>
            <a:chOff x="4283365" y="1926838"/>
            <a:chExt cx="2160738" cy="331765"/>
          </a:xfrm>
        </p:grpSpPr>
        <p:sp>
          <p:nvSpPr>
            <p:cNvPr id="1125" name="TextBox 1124">
              <a:extLst>
                <a:ext uri="{FF2B5EF4-FFF2-40B4-BE49-F238E27FC236}">
                  <a16:creationId xmlns:a16="http://schemas.microsoft.com/office/drawing/2014/main" id="{EF7CD795-5DA6-B76A-3D6A-261486B8D2C0}"/>
                </a:ext>
              </a:extLst>
            </p:cNvPr>
            <p:cNvSpPr txBox="1"/>
            <p:nvPr/>
          </p:nvSpPr>
          <p:spPr>
            <a:xfrm>
              <a:off x="4283365" y="1926838"/>
              <a:ext cx="998733" cy="21544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>
                <a:buClrTx/>
              </a:pPr>
              <a:r>
                <a:rPr lang="ko-KR" altLang="en-US" sz="8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강원랜드 로고</a:t>
              </a:r>
            </a:p>
          </p:txBody>
        </p:sp>
        <p:sp>
          <p:nvSpPr>
            <p:cNvPr id="1126" name="TextBox 1125">
              <a:extLst>
                <a:ext uri="{FF2B5EF4-FFF2-40B4-BE49-F238E27FC236}">
                  <a16:creationId xmlns:a16="http://schemas.microsoft.com/office/drawing/2014/main" id="{5DC17DF0-E8D2-5AD8-BCB2-F7BBBE354BEC}"/>
                </a:ext>
              </a:extLst>
            </p:cNvPr>
            <p:cNvSpPr txBox="1"/>
            <p:nvPr/>
          </p:nvSpPr>
          <p:spPr>
            <a:xfrm>
              <a:off x="4287502" y="2089326"/>
              <a:ext cx="1145219" cy="16927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en-US" altLang="ko-KR" sz="5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ERP</a:t>
              </a:r>
              <a:r>
                <a:rPr lang="ko-KR" altLang="en-US" sz="5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팀 홍길동</a:t>
              </a:r>
            </a:p>
          </p:txBody>
        </p:sp>
        <p:grpSp>
          <p:nvGrpSpPr>
            <p:cNvPr id="1128" name="그룹 1127">
              <a:extLst>
                <a:ext uri="{FF2B5EF4-FFF2-40B4-BE49-F238E27FC236}">
                  <a16:creationId xmlns:a16="http://schemas.microsoft.com/office/drawing/2014/main" id="{C8A9D2B6-DEC6-F583-EAB5-8155B103F3D6}"/>
                </a:ext>
              </a:extLst>
            </p:cNvPr>
            <p:cNvGrpSpPr/>
            <p:nvPr/>
          </p:nvGrpSpPr>
          <p:grpSpPr>
            <a:xfrm>
              <a:off x="5935979" y="1926855"/>
              <a:ext cx="508124" cy="230832"/>
              <a:chOff x="5511108" y="1926855"/>
              <a:chExt cx="508124" cy="230832"/>
            </a:xfrm>
          </p:grpSpPr>
          <p:sp>
            <p:nvSpPr>
              <p:cNvPr id="1129" name="TextBox 1128">
                <a:extLst>
                  <a:ext uri="{FF2B5EF4-FFF2-40B4-BE49-F238E27FC236}">
                    <a16:creationId xmlns:a16="http://schemas.microsoft.com/office/drawing/2014/main" id="{27DC3F5A-F55E-ACE6-102D-C8441B7B66BD}"/>
                  </a:ext>
                </a:extLst>
              </p:cNvPr>
              <p:cNvSpPr txBox="1"/>
              <p:nvPr/>
            </p:nvSpPr>
            <p:spPr>
              <a:xfrm>
                <a:off x="5596466" y="1926855"/>
                <a:ext cx="325730" cy="230832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pPr algn="l">
                  <a:buClrTx/>
                </a:pPr>
                <a:r>
                  <a:rPr lang="ko-KR" altLang="en-US" sz="3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■ ■ ■</a:t>
                </a:r>
                <a:endParaRPr lang="en-US" altLang="ko-KR" sz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l">
                  <a:buClrTx/>
                </a:pPr>
                <a:r>
                  <a:rPr lang="ko-KR" altLang="en-US" sz="3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■ ■ ■</a:t>
                </a:r>
                <a:endParaRPr lang="en-US" altLang="ko-KR" sz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l">
                  <a:buClrTx/>
                </a:pPr>
                <a:r>
                  <a:rPr lang="ko-KR" altLang="en-US" sz="3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■ ■ ■</a:t>
                </a:r>
                <a:endParaRPr lang="ko-KR" altLang="en-US" sz="3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130" name="Flow Chart">
                <a:extLst>
                  <a:ext uri="{FF2B5EF4-FFF2-40B4-BE49-F238E27FC236}">
                    <a16:creationId xmlns:a16="http://schemas.microsoft.com/office/drawing/2014/main" id="{6906BC87-D305-5C4C-888C-1C4F5FD2C70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5511108" y="1986716"/>
                <a:ext cx="119812" cy="119812"/>
              </a:xfrm>
              <a:custGeom>
                <a:avLst/>
                <a:gdLst>
                  <a:gd name="T0" fmla="*/ 489 w 1411"/>
                  <a:gd name="T1" fmla="*/ 0 h 1411"/>
                  <a:gd name="T2" fmla="*/ 434 w 1411"/>
                  <a:gd name="T3" fmla="*/ 54 h 1411"/>
                  <a:gd name="T4" fmla="*/ 434 w 1411"/>
                  <a:gd name="T5" fmla="*/ 380 h 1411"/>
                  <a:gd name="T6" fmla="*/ 489 w 1411"/>
                  <a:gd name="T7" fmla="*/ 434 h 1411"/>
                  <a:gd name="T8" fmla="*/ 651 w 1411"/>
                  <a:gd name="T9" fmla="*/ 434 h 1411"/>
                  <a:gd name="T10" fmla="*/ 651 w 1411"/>
                  <a:gd name="T11" fmla="*/ 651 h 1411"/>
                  <a:gd name="T12" fmla="*/ 173 w 1411"/>
                  <a:gd name="T13" fmla="*/ 651 h 1411"/>
                  <a:gd name="T14" fmla="*/ 109 w 1411"/>
                  <a:gd name="T15" fmla="*/ 731 h 1411"/>
                  <a:gd name="T16" fmla="*/ 109 w 1411"/>
                  <a:gd name="T17" fmla="*/ 1085 h 1411"/>
                  <a:gd name="T18" fmla="*/ 54 w 1411"/>
                  <a:gd name="T19" fmla="*/ 1085 h 1411"/>
                  <a:gd name="T20" fmla="*/ 0 w 1411"/>
                  <a:gd name="T21" fmla="*/ 1140 h 1411"/>
                  <a:gd name="T22" fmla="*/ 0 w 1411"/>
                  <a:gd name="T23" fmla="*/ 1357 h 1411"/>
                  <a:gd name="T24" fmla="*/ 54 w 1411"/>
                  <a:gd name="T25" fmla="*/ 1411 h 1411"/>
                  <a:gd name="T26" fmla="*/ 326 w 1411"/>
                  <a:gd name="T27" fmla="*/ 1411 h 1411"/>
                  <a:gd name="T28" fmla="*/ 380 w 1411"/>
                  <a:gd name="T29" fmla="*/ 1357 h 1411"/>
                  <a:gd name="T30" fmla="*/ 380 w 1411"/>
                  <a:gd name="T31" fmla="*/ 1140 h 1411"/>
                  <a:gd name="T32" fmla="*/ 326 w 1411"/>
                  <a:gd name="T33" fmla="*/ 1085 h 1411"/>
                  <a:gd name="T34" fmla="*/ 217 w 1411"/>
                  <a:gd name="T35" fmla="*/ 1085 h 1411"/>
                  <a:gd name="T36" fmla="*/ 217 w 1411"/>
                  <a:gd name="T37" fmla="*/ 760 h 1411"/>
                  <a:gd name="T38" fmla="*/ 651 w 1411"/>
                  <a:gd name="T39" fmla="*/ 760 h 1411"/>
                  <a:gd name="T40" fmla="*/ 651 w 1411"/>
                  <a:gd name="T41" fmla="*/ 1085 h 1411"/>
                  <a:gd name="T42" fmla="*/ 543 w 1411"/>
                  <a:gd name="T43" fmla="*/ 1085 h 1411"/>
                  <a:gd name="T44" fmla="*/ 489 w 1411"/>
                  <a:gd name="T45" fmla="*/ 1140 h 1411"/>
                  <a:gd name="T46" fmla="*/ 489 w 1411"/>
                  <a:gd name="T47" fmla="*/ 1357 h 1411"/>
                  <a:gd name="T48" fmla="*/ 543 w 1411"/>
                  <a:gd name="T49" fmla="*/ 1411 h 1411"/>
                  <a:gd name="T50" fmla="*/ 868 w 1411"/>
                  <a:gd name="T51" fmla="*/ 1411 h 1411"/>
                  <a:gd name="T52" fmla="*/ 923 w 1411"/>
                  <a:gd name="T53" fmla="*/ 1357 h 1411"/>
                  <a:gd name="T54" fmla="*/ 923 w 1411"/>
                  <a:gd name="T55" fmla="*/ 1140 h 1411"/>
                  <a:gd name="T56" fmla="*/ 868 w 1411"/>
                  <a:gd name="T57" fmla="*/ 1085 h 1411"/>
                  <a:gd name="T58" fmla="*/ 760 w 1411"/>
                  <a:gd name="T59" fmla="*/ 1085 h 1411"/>
                  <a:gd name="T60" fmla="*/ 760 w 1411"/>
                  <a:gd name="T61" fmla="*/ 760 h 1411"/>
                  <a:gd name="T62" fmla="*/ 1194 w 1411"/>
                  <a:gd name="T63" fmla="*/ 760 h 1411"/>
                  <a:gd name="T64" fmla="*/ 1194 w 1411"/>
                  <a:gd name="T65" fmla="*/ 1085 h 1411"/>
                  <a:gd name="T66" fmla="*/ 1086 w 1411"/>
                  <a:gd name="T67" fmla="*/ 1085 h 1411"/>
                  <a:gd name="T68" fmla="*/ 1031 w 1411"/>
                  <a:gd name="T69" fmla="*/ 1140 h 1411"/>
                  <a:gd name="T70" fmla="*/ 1031 w 1411"/>
                  <a:gd name="T71" fmla="*/ 1357 h 1411"/>
                  <a:gd name="T72" fmla="*/ 1086 w 1411"/>
                  <a:gd name="T73" fmla="*/ 1411 h 1411"/>
                  <a:gd name="T74" fmla="*/ 1357 w 1411"/>
                  <a:gd name="T75" fmla="*/ 1411 h 1411"/>
                  <a:gd name="T76" fmla="*/ 1411 w 1411"/>
                  <a:gd name="T77" fmla="*/ 1357 h 1411"/>
                  <a:gd name="T78" fmla="*/ 1411 w 1411"/>
                  <a:gd name="T79" fmla="*/ 1140 h 1411"/>
                  <a:gd name="T80" fmla="*/ 1357 w 1411"/>
                  <a:gd name="T81" fmla="*/ 1085 h 1411"/>
                  <a:gd name="T82" fmla="*/ 1303 w 1411"/>
                  <a:gd name="T83" fmla="*/ 1085 h 1411"/>
                  <a:gd name="T84" fmla="*/ 1303 w 1411"/>
                  <a:gd name="T85" fmla="*/ 716 h 1411"/>
                  <a:gd name="T86" fmla="*/ 1243 w 1411"/>
                  <a:gd name="T87" fmla="*/ 651 h 1411"/>
                  <a:gd name="T88" fmla="*/ 760 w 1411"/>
                  <a:gd name="T89" fmla="*/ 651 h 1411"/>
                  <a:gd name="T90" fmla="*/ 760 w 1411"/>
                  <a:gd name="T91" fmla="*/ 434 h 1411"/>
                  <a:gd name="T92" fmla="*/ 923 w 1411"/>
                  <a:gd name="T93" fmla="*/ 434 h 1411"/>
                  <a:gd name="T94" fmla="*/ 977 w 1411"/>
                  <a:gd name="T95" fmla="*/ 380 h 1411"/>
                  <a:gd name="T96" fmla="*/ 977 w 1411"/>
                  <a:gd name="T97" fmla="*/ 54 h 1411"/>
                  <a:gd name="T98" fmla="*/ 923 w 1411"/>
                  <a:gd name="T99" fmla="*/ 0 h 1411"/>
                  <a:gd name="T100" fmla="*/ 489 w 1411"/>
                  <a:gd name="T101" fmla="*/ 0 h 1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411" h="1411">
                    <a:moveTo>
                      <a:pt x="489" y="0"/>
                    </a:moveTo>
                    <a:cubicBezTo>
                      <a:pt x="456" y="0"/>
                      <a:pt x="434" y="22"/>
                      <a:pt x="434" y="54"/>
                    </a:cubicBezTo>
                    <a:lnTo>
                      <a:pt x="434" y="380"/>
                    </a:lnTo>
                    <a:cubicBezTo>
                      <a:pt x="434" y="412"/>
                      <a:pt x="456" y="434"/>
                      <a:pt x="489" y="434"/>
                    </a:cubicBezTo>
                    <a:lnTo>
                      <a:pt x="651" y="434"/>
                    </a:lnTo>
                    <a:lnTo>
                      <a:pt x="651" y="651"/>
                    </a:lnTo>
                    <a:lnTo>
                      <a:pt x="173" y="651"/>
                    </a:lnTo>
                    <a:cubicBezTo>
                      <a:pt x="116" y="651"/>
                      <a:pt x="109" y="687"/>
                      <a:pt x="109" y="731"/>
                    </a:cubicBezTo>
                    <a:lnTo>
                      <a:pt x="109" y="1085"/>
                    </a:lnTo>
                    <a:lnTo>
                      <a:pt x="54" y="1085"/>
                    </a:lnTo>
                    <a:cubicBezTo>
                      <a:pt x="22" y="1085"/>
                      <a:pt x="0" y="1107"/>
                      <a:pt x="0" y="1140"/>
                    </a:cubicBezTo>
                    <a:lnTo>
                      <a:pt x="0" y="1357"/>
                    </a:lnTo>
                    <a:cubicBezTo>
                      <a:pt x="0" y="1389"/>
                      <a:pt x="22" y="1411"/>
                      <a:pt x="54" y="1411"/>
                    </a:cubicBezTo>
                    <a:lnTo>
                      <a:pt x="326" y="1411"/>
                    </a:lnTo>
                    <a:cubicBezTo>
                      <a:pt x="358" y="1411"/>
                      <a:pt x="380" y="1389"/>
                      <a:pt x="380" y="1357"/>
                    </a:cubicBezTo>
                    <a:lnTo>
                      <a:pt x="380" y="1140"/>
                    </a:lnTo>
                    <a:cubicBezTo>
                      <a:pt x="380" y="1107"/>
                      <a:pt x="358" y="1085"/>
                      <a:pt x="326" y="1085"/>
                    </a:cubicBezTo>
                    <a:lnTo>
                      <a:pt x="217" y="1085"/>
                    </a:lnTo>
                    <a:lnTo>
                      <a:pt x="217" y="760"/>
                    </a:lnTo>
                    <a:lnTo>
                      <a:pt x="651" y="760"/>
                    </a:lnTo>
                    <a:lnTo>
                      <a:pt x="651" y="1085"/>
                    </a:lnTo>
                    <a:lnTo>
                      <a:pt x="543" y="1085"/>
                    </a:lnTo>
                    <a:cubicBezTo>
                      <a:pt x="510" y="1085"/>
                      <a:pt x="489" y="1107"/>
                      <a:pt x="489" y="1140"/>
                    </a:cubicBezTo>
                    <a:lnTo>
                      <a:pt x="489" y="1357"/>
                    </a:lnTo>
                    <a:cubicBezTo>
                      <a:pt x="489" y="1389"/>
                      <a:pt x="510" y="1411"/>
                      <a:pt x="543" y="1411"/>
                    </a:cubicBezTo>
                    <a:lnTo>
                      <a:pt x="868" y="1411"/>
                    </a:lnTo>
                    <a:cubicBezTo>
                      <a:pt x="901" y="1411"/>
                      <a:pt x="923" y="1389"/>
                      <a:pt x="923" y="1357"/>
                    </a:cubicBezTo>
                    <a:lnTo>
                      <a:pt x="923" y="1140"/>
                    </a:lnTo>
                    <a:cubicBezTo>
                      <a:pt x="923" y="1107"/>
                      <a:pt x="901" y="1085"/>
                      <a:pt x="868" y="1085"/>
                    </a:cubicBezTo>
                    <a:lnTo>
                      <a:pt x="760" y="1085"/>
                    </a:lnTo>
                    <a:lnTo>
                      <a:pt x="760" y="760"/>
                    </a:lnTo>
                    <a:lnTo>
                      <a:pt x="1194" y="760"/>
                    </a:lnTo>
                    <a:lnTo>
                      <a:pt x="1194" y="1085"/>
                    </a:lnTo>
                    <a:lnTo>
                      <a:pt x="1086" y="1085"/>
                    </a:lnTo>
                    <a:cubicBezTo>
                      <a:pt x="1053" y="1085"/>
                      <a:pt x="1031" y="1107"/>
                      <a:pt x="1031" y="1140"/>
                    </a:cubicBezTo>
                    <a:lnTo>
                      <a:pt x="1031" y="1357"/>
                    </a:lnTo>
                    <a:cubicBezTo>
                      <a:pt x="1031" y="1389"/>
                      <a:pt x="1053" y="1411"/>
                      <a:pt x="1086" y="1411"/>
                    </a:cubicBezTo>
                    <a:lnTo>
                      <a:pt x="1357" y="1411"/>
                    </a:lnTo>
                    <a:cubicBezTo>
                      <a:pt x="1389" y="1411"/>
                      <a:pt x="1411" y="1389"/>
                      <a:pt x="1411" y="1357"/>
                    </a:cubicBezTo>
                    <a:lnTo>
                      <a:pt x="1411" y="1140"/>
                    </a:lnTo>
                    <a:cubicBezTo>
                      <a:pt x="1411" y="1107"/>
                      <a:pt x="1389" y="1085"/>
                      <a:pt x="1357" y="1085"/>
                    </a:cubicBezTo>
                    <a:lnTo>
                      <a:pt x="1303" y="1085"/>
                    </a:lnTo>
                    <a:lnTo>
                      <a:pt x="1303" y="716"/>
                    </a:lnTo>
                    <a:cubicBezTo>
                      <a:pt x="1303" y="666"/>
                      <a:pt x="1286" y="651"/>
                      <a:pt x="1243" y="651"/>
                    </a:cubicBezTo>
                    <a:lnTo>
                      <a:pt x="760" y="651"/>
                    </a:lnTo>
                    <a:lnTo>
                      <a:pt x="760" y="434"/>
                    </a:lnTo>
                    <a:lnTo>
                      <a:pt x="923" y="434"/>
                    </a:lnTo>
                    <a:cubicBezTo>
                      <a:pt x="955" y="434"/>
                      <a:pt x="977" y="412"/>
                      <a:pt x="977" y="380"/>
                    </a:cubicBezTo>
                    <a:lnTo>
                      <a:pt x="977" y="54"/>
                    </a:lnTo>
                    <a:cubicBezTo>
                      <a:pt x="977" y="22"/>
                      <a:pt x="955" y="0"/>
                      <a:pt x="923" y="0"/>
                    </a:cubicBezTo>
                    <a:lnTo>
                      <a:pt x="489" y="0"/>
                    </a:lnTo>
                    <a:close/>
                  </a:path>
                </a:pathLst>
              </a:custGeom>
              <a:solidFill>
                <a:srgbClr val="5F5F5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131" name="Exit">
                <a:extLst>
                  <a:ext uri="{FF2B5EF4-FFF2-40B4-BE49-F238E27FC236}">
                    <a16:creationId xmlns:a16="http://schemas.microsoft.com/office/drawing/2014/main" id="{689C7BC1-E97F-2F45-BE88-66B10B69B3CE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5884294" y="1989135"/>
                <a:ext cx="134938" cy="126630"/>
              </a:xfrm>
              <a:custGeom>
                <a:avLst/>
                <a:gdLst>
                  <a:gd name="T0" fmla="*/ 163 w 1167"/>
                  <a:gd name="T1" fmla="*/ 0 h 1411"/>
                  <a:gd name="T2" fmla="*/ 0 w 1167"/>
                  <a:gd name="T3" fmla="*/ 163 h 1411"/>
                  <a:gd name="T4" fmla="*/ 0 w 1167"/>
                  <a:gd name="T5" fmla="*/ 1248 h 1411"/>
                  <a:gd name="T6" fmla="*/ 163 w 1167"/>
                  <a:gd name="T7" fmla="*/ 1411 h 1411"/>
                  <a:gd name="T8" fmla="*/ 923 w 1167"/>
                  <a:gd name="T9" fmla="*/ 1411 h 1411"/>
                  <a:gd name="T10" fmla="*/ 1085 w 1167"/>
                  <a:gd name="T11" fmla="*/ 1248 h 1411"/>
                  <a:gd name="T12" fmla="*/ 1085 w 1167"/>
                  <a:gd name="T13" fmla="*/ 967 h 1411"/>
                  <a:gd name="T14" fmla="*/ 977 w 1167"/>
                  <a:gd name="T15" fmla="*/ 1062 h 1411"/>
                  <a:gd name="T16" fmla="*/ 977 w 1167"/>
                  <a:gd name="T17" fmla="*/ 1248 h 1411"/>
                  <a:gd name="T18" fmla="*/ 923 w 1167"/>
                  <a:gd name="T19" fmla="*/ 1303 h 1411"/>
                  <a:gd name="T20" fmla="*/ 163 w 1167"/>
                  <a:gd name="T21" fmla="*/ 1303 h 1411"/>
                  <a:gd name="T22" fmla="*/ 109 w 1167"/>
                  <a:gd name="T23" fmla="*/ 1248 h 1411"/>
                  <a:gd name="T24" fmla="*/ 109 w 1167"/>
                  <a:gd name="T25" fmla="*/ 163 h 1411"/>
                  <a:gd name="T26" fmla="*/ 163 w 1167"/>
                  <a:gd name="T27" fmla="*/ 109 h 1411"/>
                  <a:gd name="T28" fmla="*/ 923 w 1167"/>
                  <a:gd name="T29" fmla="*/ 109 h 1411"/>
                  <a:gd name="T30" fmla="*/ 977 w 1167"/>
                  <a:gd name="T31" fmla="*/ 163 h 1411"/>
                  <a:gd name="T32" fmla="*/ 977 w 1167"/>
                  <a:gd name="T33" fmla="*/ 351 h 1411"/>
                  <a:gd name="T34" fmla="*/ 1085 w 1167"/>
                  <a:gd name="T35" fmla="*/ 444 h 1411"/>
                  <a:gd name="T36" fmla="*/ 1085 w 1167"/>
                  <a:gd name="T37" fmla="*/ 163 h 1411"/>
                  <a:gd name="T38" fmla="*/ 923 w 1167"/>
                  <a:gd name="T39" fmla="*/ 0 h 1411"/>
                  <a:gd name="T40" fmla="*/ 163 w 1167"/>
                  <a:gd name="T41" fmla="*/ 0 h 1411"/>
                  <a:gd name="T42" fmla="*/ 751 w 1167"/>
                  <a:gd name="T43" fmla="*/ 351 h 1411"/>
                  <a:gd name="T44" fmla="*/ 706 w 1167"/>
                  <a:gd name="T45" fmla="*/ 405 h 1411"/>
                  <a:gd name="T46" fmla="*/ 706 w 1167"/>
                  <a:gd name="T47" fmla="*/ 543 h 1411"/>
                  <a:gd name="T48" fmla="*/ 380 w 1167"/>
                  <a:gd name="T49" fmla="*/ 543 h 1411"/>
                  <a:gd name="T50" fmla="*/ 326 w 1167"/>
                  <a:gd name="T51" fmla="*/ 597 h 1411"/>
                  <a:gd name="T52" fmla="*/ 326 w 1167"/>
                  <a:gd name="T53" fmla="*/ 814 h 1411"/>
                  <a:gd name="T54" fmla="*/ 380 w 1167"/>
                  <a:gd name="T55" fmla="*/ 869 h 1411"/>
                  <a:gd name="T56" fmla="*/ 706 w 1167"/>
                  <a:gd name="T57" fmla="*/ 869 h 1411"/>
                  <a:gd name="T58" fmla="*/ 706 w 1167"/>
                  <a:gd name="T59" fmla="*/ 1004 h 1411"/>
                  <a:gd name="T60" fmla="*/ 760 w 1167"/>
                  <a:gd name="T61" fmla="*/ 1058 h 1411"/>
                  <a:gd name="T62" fmla="*/ 1167 w 1167"/>
                  <a:gd name="T63" fmla="*/ 706 h 1411"/>
                  <a:gd name="T64" fmla="*/ 760 w 1167"/>
                  <a:gd name="T65" fmla="*/ 353 h 1411"/>
                  <a:gd name="T66" fmla="*/ 751 w 1167"/>
                  <a:gd name="T67" fmla="*/ 351 h 1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167" h="1411">
                    <a:moveTo>
                      <a:pt x="163" y="0"/>
                    </a:moveTo>
                    <a:cubicBezTo>
                      <a:pt x="73" y="0"/>
                      <a:pt x="0" y="73"/>
                      <a:pt x="0" y="163"/>
                    </a:cubicBezTo>
                    <a:lnTo>
                      <a:pt x="0" y="1248"/>
                    </a:lnTo>
                    <a:cubicBezTo>
                      <a:pt x="0" y="1338"/>
                      <a:pt x="73" y="1411"/>
                      <a:pt x="163" y="1411"/>
                    </a:cubicBezTo>
                    <a:lnTo>
                      <a:pt x="923" y="1411"/>
                    </a:lnTo>
                    <a:cubicBezTo>
                      <a:pt x="1013" y="1411"/>
                      <a:pt x="1085" y="1338"/>
                      <a:pt x="1085" y="1248"/>
                    </a:cubicBezTo>
                    <a:lnTo>
                      <a:pt x="1085" y="967"/>
                    </a:lnTo>
                    <a:lnTo>
                      <a:pt x="977" y="1062"/>
                    </a:lnTo>
                    <a:lnTo>
                      <a:pt x="977" y="1248"/>
                    </a:lnTo>
                    <a:cubicBezTo>
                      <a:pt x="977" y="1278"/>
                      <a:pt x="953" y="1303"/>
                      <a:pt x="923" y="1303"/>
                    </a:cubicBezTo>
                    <a:lnTo>
                      <a:pt x="163" y="1303"/>
                    </a:lnTo>
                    <a:cubicBezTo>
                      <a:pt x="133" y="1303"/>
                      <a:pt x="109" y="1278"/>
                      <a:pt x="109" y="1248"/>
                    </a:cubicBezTo>
                    <a:lnTo>
                      <a:pt x="109" y="163"/>
                    </a:lnTo>
                    <a:cubicBezTo>
                      <a:pt x="109" y="133"/>
                      <a:pt x="133" y="109"/>
                      <a:pt x="163" y="109"/>
                    </a:cubicBezTo>
                    <a:lnTo>
                      <a:pt x="923" y="109"/>
                    </a:lnTo>
                    <a:cubicBezTo>
                      <a:pt x="953" y="109"/>
                      <a:pt x="977" y="133"/>
                      <a:pt x="977" y="163"/>
                    </a:cubicBezTo>
                    <a:lnTo>
                      <a:pt x="977" y="351"/>
                    </a:lnTo>
                    <a:lnTo>
                      <a:pt x="1085" y="444"/>
                    </a:lnTo>
                    <a:lnTo>
                      <a:pt x="1085" y="163"/>
                    </a:lnTo>
                    <a:cubicBezTo>
                      <a:pt x="1085" y="73"/>
                      <a:pt x="1013" y="0"/>
                      <a:pt x="923" y="0"/>
                    </a:cubicBezTo>
                    <a:lnTo>
                      <a:pt x="163" y="0"/>
                    </a:lnTo>
                    <a:close/>
                    <a:moveTo>
                      <a:pt x="751" y="351"/>
                    </a:moveTo>
                    <a:cubicBezTo>
                      <a:pt x="736" y="349"/>
                      <a:pt x="706" y="351"/>
                      <a:pt x="706" y="405"/>
                    </a:cubicBezTo>
                    <a:lnTo>
                      <a:pt x="706" y="543"/>
                    </a:lnTo>
                    <a:lnTo>
                      <a:pt x="380" y="543"/>
                    </a:lnTo>
                    <a:cubicBezTo>
                      <a:pt x="350" y="543"/>
                      <a:pt x="326" y="567"/>
                      <a:pt x="326" y="597"/>
                    </a:cubicBezTo>
                    <a:lnTo>
                      <a:pt x="326" y="814"/>
                    </a:lnTo>
                    <a:cubicBezTo>
                      <a:pt x="326" y="844"/>
                      <a:pt x="350" y="869"/>
                      <a:pt x="380" y="869"/>
                    </a:cubicBezTo>
                    <a:lnTo>
                      <a:pt x="706" y="869"/>
                    </a:lnTo>
                    <a:lnTo>
                      <a:pt x="706" y="1004"/>
                    </a:lnTo>
                    <a:cubicBezTo>
                      <a:pt x="706" y="1074"/>
                      <a:pt x="760" y="1058"/>
                      <a:pt x="760" y="1058"/>
                    </a:cubicBezTo>
                    <a:lnTo>
                      <a:pt x="1167" y="706"/>
                    </a:lnTo>
                    <a:lnTo>
                      <a:pt x="760" y="353"/>
                    </a:lnTo>
                    <a:cubicBezTo>
                      <a:pt x="760" y="353"/>
                      <a:pt x="756" y="352"/>
                      <a:pt x="751" y="351"/>
                    </a:cubicBezTo>
                    <a:close/>
                  </a:path>
                </a:pathLst>
              </a:custGeom>
              <a:solidFill>
                <a:srgbClr val="5F5F5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3252989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9">
            <a:extLst>
              <a:ext uri="{FF2B5EF4-FFF2-40B4-BE49-F238E27FC236}">
                <a16:creationId xmlns:a16="http://schemas.microsoft.com/office/drawing/2014/main" id="{22B2CDFE-F30B-B21F-DDBB-193D71C985C5}"/>
              </a:ext>
            </a:extLst>
          </p:cNvPr>
          <p:cNvSpPr txBox="1">
            <a:spLocks/>
          </p:cNvSpPr>
          <p:nvPr/>
        </p:nvSpPr>
        <p:spPr>
          <a:xfrm>
            <a:off x="372860" y="1123301"/>
            <a:ext cx="9063171" cy="412750"/>
          </a:xfrm>
          <a:prstGeom prst="rect">
            <a:avLst/>
          </a:prstGeom>
        </p:spPr>
        <p:txBody>
          <a:bodyPr/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3.5 </a:t>
            </a:r>
            <a:r>
              <a:rPr lang="ko-KR" altLang="en-US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화면 내 스크롤 내비게이션 </a:t>
            </a: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ko-KR" altLang="en-US" kern="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18733749-E1E3-03C9-04EF-7548C302A685}"/>
              </a:ext>
            </a:extLst>
          </p:cNvPr>
          <p:cNvSpPr txBox="1"/>
          <p:nvPr/>
        </p:nvSpPr>
        <p:spPr>
          <a:xfrm>
            <a:off x="452438" y="2083969"/>
            <a:ext cx="4158119" cy="78757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b="0" dirty="0"/>
              <a:t>- </a:t>
            </a:r>
            <a:r>
              <a:rPr lang="ko-KR" altLang="en-US" b="0" dirty="0"/>
              <a:t>화면을 터치하거나 누르고 있을 경우</a:t>
            </a:r>
            <a:r>
              <a:rPr lang="en-US" altLang="ko-KR" b="0" dirty="0"/>
              <a:t>, </a:t>
            </a:r>
            <a:r>
              <a:rPr lang="ko-KR" altLang="en-US" b="0" dirty="0"/>
              <a:t>스크롤을 표시</a:t>
            </a:r>
            <a:endParaRPr lang="en-US" altLang="ko-KR" b="0" dirty="0"/>
          </a:p>
          <a:p>
            <a:pPr marL="177800" indent="-177800"/>
            <a:r>
              <a:rPr lang="en-US" altLang="ko-KR" b="0" dirty="0"/>
              <a:t>- </a:t>
            </a:r>
            <a:r>
              <a:rPr lang="ko-KR" altLang="en-US" b="0" dirty="0"/>
              <a:t>위</a:t>
            </a:r>
            <a:r>
              <a:rPr lang="en-US" altLang="ko-KR" b="0" dirty="0"/>
              <a:t>-</a:t>
            </a:r>
            <a:r>
              <a:rPr lang="ko-KR" altLang="en-US" b="0" dirty="0"/>
              <a:t>아래로 플리킹</a:t>
            </a:r>
            <a:r>
              <a:rPr lang="en-US" altLang="ko-KR" b="0" dirty="0"/>
              <a:t>(Flicking)</a:t>
            </a:r>
            <a:r>
              <a:rPr lang="ko-KR" altLang="en-US" b="0" dirty="0"/>
              <a:t>하여 이동한다</a:t>
            </a:r>
            <a:r>
              <a:rPr lang="en-US" altLang="ko-KR" b="0" dirty="0"/>
              <a:t>.</a:t>
            </a:r>
          </a:p>
          <a:p>
            <a:pPr marL="177800" indent="-177800"/>
            <a:r>
              <a:rPr lang="en-US" altLang="ko-KR" b="0" dirty="0"/>
              <a:t>- </a:t>
            </a:r>
            <a:r>
              <a:rPr lang="ko-KR" altLang="en-US" b="0" dirty="0"/>
              <a:t>플리킹 속도에 따른 가속도를 적용한다</a:t>
            </a:r>
            <a:r>
              <a:rPr lang="en-US" altLang="ko-KR" b="0" dirty="0"/>
              <a:t>.</a:t>
            </a:r>
          </a:p>
          <a:p>
            <a:pPr marL="177800" indent="-177800"/>
            <a:r>
              <a:rPr lang="en-US" altLang="ko-KR" b="0" dirty="0"/>
              <a:t>- </a:t>
            </a:r>
            <a:r>
              <a:rPr lang="ko-KR" altLang="en-US" b="0" dirty="0"/>
              <a:t>스크롤 영역은 콘텐츠 영역</a:t>
            </a:r>
            <a:r>
              <a:rPr lang="en-US" altLang="ko-KR" b="0" dirty="0"/>
              <a:t>,</a:t>
            </a:r>
            <a:r>
              <a:rPr lang="ko-KR" altLang="en-US" b="0" dirty="0"/>
              <a:t> 전체 메뉴 영역이 해당된다</a:t>
            </a:r>
            <a:r>
              <a:rPr lang="en-US" altLang="ko-KR" b="0" dirty="0"/>
              <a:t>. </a:t>
            </a: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E7E872E2-59E7-7033-99C8-2A0096B3B12B}"/>
              </a:ext>
            </a:extLst>
          </p:cNvPr>
          <p:cNvSpPr txBox="1"/>
          <p:nvPr/>
        </p:nvSpPr>
        <p:spPr>
          <a:xfrm>
            <a:off x="452438" y="1704200"/>
            <a:ext cx="1502676" cy="2573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3.5.1 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세로 스크롤</a:t>
            </a:r>
          </a:p>
        </p:txBody>
      </p:sp>
      <p:sp>
        <p:nvSpPr>
          <p:cNvPr id="69" name="사각형: 둥근 모서리 68">
            <a:extLst>
              <a:ext uri="{FF2B5EF4-FFF2-40B4-BE49-F238E27FC236}">
                <a16:creationId xmlns:a16="http://schemas.microsoft.com/office/drawing/2014/main" id="{CE340284-B9C2-E1D0-8E4C-B393BD8D188F}"/>
              </a:ext>
            </a:extLst>
          </p:cNvPr>
          <p:cNvSpPr/>
          <p:nvPr/>
        </p:nvSpPr>
        <p:spPr>
          <a:xfrm>
            <a:off x="486546" y="4803235"/>
            <a:ext cx="2175525" cy="603270"/>
          </a:xfrm>
          <a:prstGeom prst="roundRect">
            <a:avLst/>
          </a:prstGeom>
          <a:solidFill>
            <a:srgbClr val="FFFFFF">
              <a:alpha val="81961"/>
            </a:srgb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80FF180-4D3D-1812-9AF0-C443F502800E}"/>
              </a:ext>
            </a:extLst>
          </p:cNvPr>
          <p:cNvSpPr txBox="1"/>
          <p:nvPr/>
        </p:nvSpPr>
        <p:spPr>
          <a:xfrm>
            <a:off x="888656" y="4907046"/>
            <a:ext cx="1784412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모듈명</a:t>
            </a:r>
            <a:r>
              <a:rPr lang="en-US" altLang="ko-KR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7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1" name="사각형: 둥근 모서리 70">
            <a:extLst>
              <a:ext uri="{FF2B5EF4-FFF2-40B4-BE49-F238E27FC236}">
                <a16:creationId xmlns:a16="http://schemas.microsoft.com/office/drawing/2014/main" id="{FC81F6A3-649C-E552-C407-22C5A4742CC2}"/>
              </a:ext>
            </a:extLst>
          </p:cNvPr>
          <p:cNvSpPr/>
          <p:nvPr/>
        </p:nvSpPr>
        <p:spPr>
          <a:xfrm>
            <a:off x="605341" y="4979983"/>
            <a:ext cx="254563" cy="246392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icon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ABE4123-9B9B-41CF-3B7F-EFF3E37DB5AE}"/>
              </a:ext>
            </a:extLst>
          </p:cNvPr>
          <p:cNvSpPr txBox="1"/>
          <p:nvPr/>
        </p:nvSpPr>
        <p:spPr>
          <a:xfrm>
            <a:off x="879778" y="5079168"/>
            <a:ext cx="1784412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세부메뉴명 세부업무</a:t>
            </a:r>
            <a:r>
              <a:rPr lang="en-US" altLang="ko-KR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900" b="1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4" name="사각형: 둥근 모서리 73">
            <a:extLst>
              <a:ext uri="{FF2B5EF4-FFF2-40B4-BE49-F238E27FC236}">
                <a16:creationId xmlns:a16="http://schemas.microsoft.com/office/drawing/2014/main" id="{65AEEF33-F66D-1FF2-F925-AA190A8AA448}"/>
              </a:ext>
            </a:extLst>
          </p:cNvPr>
          <p:cNvSpPr/>
          <p:nvPr/>
        </p:nvSpPr>
        <p:spPr>
          <a:xfrm>
            <a:off x="486546" y="5441942"/>
            <a:ext cx="2175525" cy="603270"/>
          </a:xfrm>
          <a:prstGeom prst="roundRect">
            <a:avLst/>
          </a:prstGeom>
          <a:solidFill>
            <a:srgbClr val="FFFFFF">
              <a:alpha val="81961"/>
            </a:srgb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831DBD0-A074-7C75-0D3D-A688847A8172}"/>
              </a:ext>
            </a:extLst>
          </p:cNvPr>
          <p:cNvSpPr txBox="1"/>
          <p:nvPr/>
        </p:nvSpPr>
        <p:spPr>
          <a:xfrm>
            <a:off x="888656" y="5545753"/>
            <a:ext cx="1784412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모듈명</a:t>
            </a:r>
            <a:r>
              <a:rPr lang="en-US" altLang="ko-KR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7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6" name="사각형: 둥근 모서리 75">
            <a:extLst>
              <a:ext uri="{FF2B5EF4-FFF2-40B4-BE49-F238E27FC236}">
                <a16:creationId xmlns:a16="http://schemas.microsoft.com/office/drawing/2014/main" id="{B5086D4A-62C2-ADE0-5FFF-6C217CCAA762}"/>
              </a:ext>
            </a:extLst>
          </p:cNvPr>
          <p:cNvSpPr/>
          <p:nvPr/>
        </p:nvSpPr>
        <p:spPr>
          <a:xfrm>
            <a:off x="605341" y="5618690"/>
            <a:ext cx="254563" cy="246392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icon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724D347-1FEC-A758-B0C9-9E8F0BCC576F}"/>
              </a:ext>
            </a:extLst>
          </p:cNvPr>
          <p:cNvSpPr txBox="1"/>
          <p:nvPr/>
        </p:nvSpPr>
        <p:spPr>
          <a:xfrm>
            <a:off x="879778" y="5717875"/>
            <a:ext cx="1784412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세부메뉴명 세부업무</a:t>
            </a:r>
            <a:r>
              <a:rPr lang="en-US" altLang="ko-KR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900" b="1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0" name="직사각형 279">
            <a:extLst>
              <a:ext uri="{FF2B5EF4-FFF2-40B4-BE49-F238E27FC236}">
                <a16:creationId xmlns:a16="http://schemas.microsoft.com/office/drawing/2014/main" id="{747A03EB-339F-A4B6-D93F-282930C2C099}"/>
              </a:ext>
            </a:extLst>
          </p:cNvPr>
          <p:cNvSpPr/>
          <p:nvPr/>
        </p:nvSpPr>
        <p:spPr>
          <a:xfrm>
            <a:off x="452439" y="3193255"/>
            <a:ext cx="2312628" cy="24311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TOP</a:t>
            </a:r>
            <a:r>
              <a:rPr lang="ko-KR" altLang="en-US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영역</a:t>
            </a: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grpSp>
        <p:nvGrpSpPr>
          <p:cNvPr id="92" name="그룹 91">
            <a:extLst>
              <a:ext uri="{FF2B5EF4-FFF2-40B4-BE49-F238E27FC236}">
                <a16:creationId xmlns:a16="http://schemas.microsoft.com/office/drawing/2014/main" id="{16A87240-31F1-B437-F092-057A34F0A891}"/>
              </a:ext>
            </a:extLst>
          </p:cNvPr>
          <p:cNvGrpSpPr/>
          <p:nvPr/>
        </p:nvGrpSpPr>
        <p:grpSpPr>
          <a:xfrm rot="5400000">
            <a:off x="1541544" y="4691621"/>
            <a:ext cx="2388317" cy="540"/>
            <a:chOff x="7562464" y="4020163"/>
            <a:chExt cx="2166701" cy="463"/>
          </a:xfrm>
        </p:grpSpPr>
        <p:cxnSp>
          <p:nvCxnSpPr>
            <p:cNvPr id="93" name="직선 연결선 170">
              <a:extLst>
                <a:ext uri="{FF2B5EF4-FFF2-40B4-BE49-F238E27FC236}">
                  <a16:creationId xmlns:a16="http://schemas.microsoft.com/office/drawing/2014/main" id="{D5C43956-27F5-D327-E717-03B895A980A4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645815" y="2936812"/>
              <a:ext cx="0" cy="2166701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직선 연결선 171">
              <a:extLst>
                <a:ext uri="{FF2B5EF4-FFF2-40B4-BE49-F238E27FC236}">
                  <a16:creationId xmlns:a16="http://schemas.microsoft.com/office/drawing/2014/main" id="{D57818B3-DB0D-D9D1-3F00-189968E994C3}"/>
                </a:ext>
              </a:extLst>
            </p:cNvPr>
            <p:cNvCxnSpPr>
              <a:cxnSpLocks/>
            </p:cNvCxnSpPr>
            <p:nvPr/>
          </p:nvCxnSpPr>
          <p:spPr>
            <a:xfrm>
              <a:off x="7602808" y="4020625"/>
              <a:ext cx="911786" cy="1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854AC8DA-011A-AD0A-09E0-37ECC0234E53}"/>
              </a:ext>
            </a:extLst>
          </p:cNvPr>
          <p:cNvSpPr/>
          <p:nvPr/>
        </p:nvSpPr>
        <p:spPr>
          <a:xfrm>
            <a:off x="486546" y="3527078"/>
            <a:ext cx="2175525" cy="603270"/>
          </a:xfrm>
          <a:prstGeom prst="roundRect">
            <a:avLst/>
          </a:prstGeom>
          <a:solidFill>
            <a:srgbClr val="FFFFFF">
              <a:alpha val="81961"/>
            </a:srgb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64A89E-FCBE-AC18-4A95-554A45915FDE}"/>
              </a:ext>
            </a:extLst>
          </p:cNvPr>
          <p:cNvSpPr txBox="1"/>
          <p:nvPr/>
        </p:nvSpPr>
        <p:spPr>
          <a:xfrm>
            <a:off x="888656" y="3630889"/>
            <a:ext cx="1784412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모듈명</a:t>
            </a:r>
            <a:r>
              <a:rPr lang="en-US" altLang="ko-KR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7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A4624296-224F-C65E-A2B4-1440A9827B3C}"/>
              </a:ext>
            </a:extLst>
          </p:cNvPr>
          <p:cNvSpPr/>
          <p:nvPr/>
        </p:nvSpPr>
        <p:spPr>
          <a:xfrm>
            <a:off x="605341" y="3703826"/>
            <a:ext cx="254563" cy="246392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icon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E97650A-999F-6F54-04D5-62BDE54659D8}"/>
              </a:ext>
            </a:extLst>
          </p:cNvPr>
          <p:cNvSpPr txBox="1"/>
          <p:nvPr/>
        </p:nvSpPr>
        <p:spPr>
          <a:xfrm>
            <a:off x="879778" y="3803011"/>
            <a:ext cx="1784412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세부메뉴명 세부업무</a:t>
            </a:r>
            <a:r>
              <a:rPr lang="en-US" altLang="ko-KR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900" b="1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7A867DDA-C679-48E2-4DC3-CD4029D00D25}"/>
              </a:ext>
            </a:extLst>
          </p:cNvPr>
          <p:cNvSpPr/>
          <p:nvPr/>
        </p:nvSpPr>
        <p:spPr>
          <a:xfrm>
            <a:off x="486546" y="4165785"/>
            <a:ext cx="2175525" cy="603270"/>
          </a:xfrm>
          <a:prstGeom prst="roundRect">
            <a:avLst/>
          </a:prstGeom>
          <a:solidFill>
            <a:srgbClr val="FFFFFF">
              <a:alpha val="81961"/>
            </a:srgb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F87A1B8-72F1-3222-94DD-709309653FB0}"/>
              </a:ext>
            </a:extLst>
          </p:cNvPr>
          <p:cNvSpPr txBox="1"/>
          <p:nvPr/>
        </p:nvSpPr>
        <p:spPr>
          <a:xfrm>
            <a:off x="888656" y="4269596"/>
            <a:ext cx="1784412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모듈명</a:t>
            </a:r>
            <a:r>
              <a:rPr lang="en-US" altLang="ko-KR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7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206D36FB-E884-CC39-6313-B2CCC2559F69}"/>
              </a:ext>
            </a:extLst>
          </p:cNvPr>
          <p:cNvSpPr/>
          <p:nvPr/>
        </p:nvSpPr>
        <p:spPr>
          <a:xfrm>
            <a:off x="605341" y="4342533"/>
            <a:ext cx="254563" cy="246392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icon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8858FA-695B-5D6B-1A9E-FB946CE70ECF}"/>
              </a:ext>
            </a:extLst>
          </p:cNvPr>
          <p:cNvSpPr txBox="1"/>
          <p:nvPr/>
        </p:nvSpPr>
        <p:spPr>
          <a:xfrm>
            <a:off x="879778" y="4441718"/>
            <a:ext cx="1784412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세부메뉴명 세부업무</a:t>
            </a:r>
            <a:r>
              <a:rPr lang="en-US" altLang="ko-KR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900" b="1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01" name="사각형: 둥근 모서리 400">
            <a:extLst>
              <a:ext uri="{FF2B5EF4-FFF2-40B4-BE49-F238E27FC236}">
                <a16:creationId xmlns:a16="http://schemas.microsoft.com/office/drawing/2014/main" id="{C592C63C-A106-49B9-8968-0AC4602EB034}"/>
              </a:ext>
            </a:extLst>
          </p:cNvPr>
          <p:cNvSpPr/>
          <p:nvPr/>
        </p:nvSpPr>
        <p:spPr>
          <a:xfrm>
            <a:off x="3377525" y="4164528"/>
            <a:ext cx="2175525" cy="603270"/>
          </a:xfrm>
          <a:prstGeom prst="roundRect">
            <a:avLst/>
          </a:prstGeom>
          <a:solidFill>
            <a:srgbClr val="FFFFFF">
              <a:alpha val="81961"/>
            </a:srgb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02" name="TextBox 401">
            <a:extLst>
              <a:ext uri="{FF2B5EF4-FFF2-40B4-BE49-F238E27FC236}">
                <a16:creationId xmlns:a16="http://schemas.microsoft.com/office/drawing/2014/main" id="{347D694D-1C9E-05F2-51A8-22FDBF3E093D}"/>
              </a:ext>
            </a:extLst>
          </p:cNvPr>
          <p:cNvSpPr txBox="1"/>
          <p:nvPr/>
        </p:nvSpPr>
        <p:spPr>
          <a:xfrm>
            <a:off x="3779635" y="4268339"/>
            <a:ext cx="1784412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모듈명</a:t>
            </a:r>
            <a:r>
              <a:rPr lang="en-US" altLang="ko-KR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7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03" name="사각형: 둥근 모서리 402">
            <a:extLst>
              <a:ext uri="{FF2B5EF4-FFF2-40B4-BE49-F238E27FC236}">
                <a16:creationId xmlns:a16="http://schemas.microsoft.com/office/drawing/2014/main" id="{6B55F91F-066E-4C31-5288-7BCE18FE2DB6}"/>
              </a:ext>
            </a:extLst>
          </p:cNvPr>
          <p:cNvSpPr/>
          <p:nvPr/>
        </p:nvSpPr>
        <p:spPr>
          <a:xfrm>
            <a:off x="3496320" y="4341276"/>
            <a:ext cx="254563" cy="246392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icon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04" name="TextBox 403">
            <a:extLst>
              <a:ext uri="{FF2B5EF4-FFF2-40B4-BE49-F238E27FC236}">
                <a16:creationId xmlns:a16="http://schemas.microsoft.com/office/drawing/2014/main" id="{061A6271-64B1-19BD-8FB7-5BCAE730CBB2}"/>
              </a:ext>
            </a:extLst>
          </p:cNvPr>
          <p:cNvSpPr txBox="1"/>
          <p:nvPr/>
        </p:nvSpPr>
        <p:spPr>
          <a:xfrm>
            <a:off x="3770757" y="4440461"/>
            <a:ext cx="1784412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세부메뉴명 세부업무</a:t>
            </a:r>
            <a:r>
              <a:rPr lang="en-US" altLang="ko-KR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900" b="1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06" name="사각형: 둥근 모서리 405">
            <a:extLst>
              <a:ext uri="{FF2B5EF4-FFF2-40B4-BE49-F238E27FC236}">
                <a16:creationId xmlns:a16="http://schemas.microsoft.com/office/drawing/2014/main" id="{2DFB6D2C-7EE1-9786-3C95-F0B429327A76}"/>
              </a:ext>
            </a:extLst>
          </p:cNvPr>
          <p:cNvSpPr/>
          <p:nvPr/>
        </p:nvSpPr>
        <p:spPr>
          <a:xfrm>
            <a:off x="3377525" y="4803235"/>
            <a:ext cx="2175525" cy="603270"/>
          </a:xfrm>
          <a:prstGeom prst="roundRect">
            <a:avLst/>
          </a:prstGeom>
          <a:solidFill>
            <a:srgbClr val="FFFFFF">
              <a:alpha val="81961"/>
            </a:srgb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07" name="TextBox 406">
            <a:extLst>
              <a:ext uri="{FF2B5EF4-FFF2-40B4-BE49-F238E27FC236}">
                <a16:creationId xmlns:a16="http://schemas.microsoft.com/office/drawing/2014/main" id="{0F22D5B4-23D6-9976-B8DD-B8FA2E41B1FD}"/>
              </a:ext>
            </a:extLst>
          </p:cNvPr>
          <p:cNvSpPr txBox="1"/>
          <p:nvPr/>
        </p:nvSpPr>
        <p:spPr>
          <a:xfrm>
            <a:off x="3779635" y="4907046"/>
            <a:ext cx="1784412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모듈명</a:t>
            </a:r>
            <a:r>
              <a:rPr lang="en-US" altLang="ko-KR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7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08" name="사각형: 둥근 모서리 407">
            <a:extLst>
              <a:ext uri="{FF2B5EF4-FFF2-40B4-BE49-F238E27FC236}">
                <a16:creationId xmlns:a16="http://schemas.microsoft.com/office/drawing/2014/main" id="{11E876D8-5600-C506-6A0D-76BE8816F291}"/>
              </a:ext>
            </a:extLst>
          </p:cNvPr>
          <p:cNvSpPr/>
          <p:nvPr/>
        </p:nvSpPr>
        <p:spPr>
          <a:xfrm>
            <a:off x="3496320" y="4979983"/>
            <a:ext cx="254563" cy="246392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icon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09" name="TextBox 408">
            <a:extLst>
              <a:ext uri="{FF2B5EF4-FFF2-40B4-BE49-F238E27FC236}">
                <a16:creationId xmlns:a16="http://schemas.microsoft.com/office/drawing/2014/main" id="{F8FF2888-F60F-B445-CDF5-3B712DD82996}"/>
              </a:ext>
            </a:extLst>
          </p:cNvPr>
          <p:cNvSpPr txBox="1"/>
          <p:nvPr/>
        </p:nvSpPr>
        <p:spPr>
          <a:xfrm>
            <a:off x="3770757" y="5079168"/>
            <a:ext cx="1784412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세부메뉴명 세부업무</a:t>
            </a:r>
            <a:r>
              <a:rPr lang="en-US" altLang="ko-KR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endParaRPr lang="ko-KR" altLang="en-US" sz="900" b="1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11" name="사각형: 둥근 모서리 410">
            <a:extLst>
              <a:ext uri="{FF2B5EF4-FFF2-40B4-BE49-F238E27FC236}">
                <a16:creationId xmlns:a16="http://schemas.microsoft.com/office/drawing/2014/main" id="{018CEA1B-A7C2-D55A-5190-1F9D14CF4A90}"/>
              </a:ext>
            </a:extLst>
          </p:cNvPr>
          <p:cNvSpPr/>
          <p:nvPr/>
        </p:nvSpPr>
        <p:spPr>
          <a:xfrm>
            <a:off x="3377525" y="3527078"/>
            <a:ext cx="2175525" cy="603270"/>
          </a:xfrm>
          <a:prstGeom prst="roundRect">
            <a:avLst/>
          </a:prstGeom>
          <a:solidFill>
            <a:srgbClr val="FFFFFF">
              <a:alpha val="81961"/>
            </a:srgb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12" name="TextBox 411">
            <a:extLst>
              <a:ext uri="{FF2B5EF4-FFF2-40B4-BE49-F238E27FC236}">
                <a16:creationId xmlns:a16="http://schemas.microsoft.com/office/drawing/2014/main" id="{27C9EB0B-6C7A-0FAB-5F5D-06616EBD89F9}"/>
              </a:ext>
            </a:extLst>
          </p:cNvPr>
          <p:cNvSpPr txBox="1"/>
          <p:nvPr/>
        </p:nvSpPr>
        <p:spPr>
          <a:xfrm>
            <a:off x="3779635" y="3630889"/>
            <a:ext cx="1784412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모듈명</a:t>
            </a:r>
            <a:r>
              <a:rPr lang="en-US" altLang="ko-KR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endParaRPr lang="ko-KR" altLang="en-US" sz="7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13" name="사각형: 둥근 모서리 412">
            <a:extLst>
              <a:ext uri="{FF2B5EF4-FFF2-40B4-BE49-F238E27FC236}">
                <a16:creationId xmlns:a16="http://schemas.microsoft.com/office/drawing/2014/main" id="{21528073-410C-0EDE-F0C3-702EE58510C1}"/>
              </a:ext>
            </a:extLst>
          </p:cNvPr>
          <p:cNvSpPr/>
          <p:nvPr/>
        </p:nvSpPr>
        <p:spPr>
          <a:xfrm>
            <a:off x="3496320" y="3703826"/>
            <a:ext cx="254563" cy="246392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icon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14" name="TextBox 413">
            <a:extLst>
              <a:ext uri="{FF2B5EF4-FFF2-40B4-BE49-F238E27FC236}">
                <a16:creationId xmlns:a16="http://schemas.microsoft.com/office/drawing/2014/main" id="{3FD9B602-A6B6-CE20-E0A5-2F102BA22E03}"/>
              </a:ext>
            </a:extLst>
          </p:cNvPr>
          <p:cNvSpPr txBox="1"/>
          <p:nvPr/>
        </p:nvSpPr>
        <p:spPr>
          <a:xfrm>
            <a:off x="3770757" y="3803011"/>
            <a:ext cx="1784412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세부메뉴명 세부업무</a:t>
            </a:r>
            <a:r>
              <a:rPr lang="en-US" altLang="ko-KR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endParaRPr lang="ko-KR" altLang="en-US" sz="900" b="1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9" name="직사각형 278">
            <a:extLst>
              <a:ext uri="{FF2B5EF4-FFF2-40B4-BE49-F238E27FC236}">
                <a16:creationId xmlns:a16="http://schemas.microsoft.com/office/drawing/2014/main" id="{9C04908F-6287-D666-4B78-60D74D13FDCC}"/>
              </a:ext>
            </a:extLst>
          </p:cNvPr>
          <p:cNvSpPr/>
          <p:nvPr/>
        </p:nvSpPr>
        <p:spPr>
          <a:xfrm>
            <a:off x="3350501" y="3194764"/>
            <a:ext cx="2296498" cy="24311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TOP</a:t>
            </a:r>
            <a:r>
              <a:rPr lang="ko-KR" altLang="en-US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영역</a:t>
            </a: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0C0D6788-3E4F-FEA1-ECCD-B648825C10DB}"/>
              </a:ext>
            </a:extLst>
          </p:cNvPr>
          <p:cNvGrpSpPr/>
          <p:nvPr/>
        </p:nvGrpSpPr>
        <p:grpSpPr>
          <a:xfrm rot="5400000">
            <a:off x="4453115" y="4672006"/>
            <a:ext cx="2388317" cy="540"/>
            <a:chOff x="7562464" y="4020163"/>
            <a:chExt cx="2166701" cy="463"/>
          </a:xfrm>
        </p:grpSpPr>
        <p:cxnSp>
          <p:nvCxnSpPr>
            <p:cNvPr id="272" name="직선 연결선 170">
              <a:extLst>
                <a:ext uri="{FF2B5EF4-FFF2-40B4-BE49-F238E27FC236}">
                  <a16:creationId xmlns:a16="http://schemas.microsoft.com/office/drawing/2014/main" id="{BC479B1E-7D66-090D-A0EB-E5B826B32571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8645815" y="2936812"/>
              <a:ext cx="0" cy="2166701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직선 연결선 171">
              <a:extLst>
                <a:ext uri="{FF2B5EF4-FFF2-40B4-BE49-F238E27FC236}">
                  <a16:creationId xmlns:a16="http://schemas.microsoft.com/office/drawing/2014/main" id="{E5E86DBA-E9CC-C77A-3AAE-E560B799C1B5}"/>
                </a:ext>
              </a:extLst>
            </p:cNvPr>
            <p:cNvCxnSpPr>
              <a:cxnSpLocks/>
            </p:cNvCxnSpPr>
            <p:nvPr/>
          </p:nvCxnSpPr>
          <p:spPr>
            <a:xfrm>
              <a:off x="8046322" y="4020625"/>
              <a:ext cx="911786" cy="1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4" name="사각형: 둥근 모서리 423">
            <a:extLst>
              <a:ext uri="{FF2B5EF4-FFF2-40B4-BE49-F238E27FC236}">
                <a16:creationId xmlns:a16="http://schemas.microsoft.com/office/drawing/2014/main" id="{AD33F5D4-7670-29B1-20B3-846A079FC4FF}"/>
              </a:ext>
            </a:extLst>
          </p:cNvPr>
          <p:cNvSpPr/>
          <p:nvPr/>
        </p:nvSpPr>
        <p:spPr>
          <a:xfrm>
            <a:off x="3377525" y="5460264"/>
            <a:ext cx="2175525" cy="603270"/>
          </a:xfrm>
          <a:prstGeom prst="roundRect">
            <a:avLst/>
          </a:prstGeom>
          <a:solidFill>
            <a:srgbClr val="FFFFFF">
              <a:alpha val="81961"/>
            </a:srgb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25" name="TextBox 424">
            <a:extLst>
              <a:ext uri="{FF2B5EF4-FFF2-40B4-BE49-F238E27FC236}">
                <a16:creationId xmlns:a16="http://schemas.microsoft.com/office/drawing/2014/main" id="{61D9F342-7CFD-69F8-9303-E9F50F003C94}"/>
              </a:ext>
            </a:extLst>
          </p:cNvPr>
          <p:cNvSpPr txBox="1"/>
          <p:nvPr/>
        </p:nvSpPr>
        <p:spPr>
          <a:xfrm>
            <a:off x="3779635" y="5564075"/>
            <a:ext cx="1784412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모듈명</a:t>
            </a:r>
            <a:r>
              <a:rPr lang="en-US" altLang="ko-KR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endParaRPr lang="ko-KR" altLang="en-US" sz="7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26" name="사각형: 둥근 모서리 425">
            <a:extLst>
              <a:ext uri="{FF2B5EF4-FFF2-40B4-BE49-F238E27FC236}">
                <a16:creationId xmlns:a16="http://schemas.microsoft.com/office/drawing/2014/main" id="{D7E144B4-BBFF-3E65-54EE-CDBC5934BC19}"/>
              </a:ext>
            </a:extLst>
          </p:cNvPr>
          <p:cNvSpPr/>
          <p:nvPr/>
        </p:nvSpPr>
        <p:spPr>
          <a:xfrm>
            <a:off x="3496320" y="5637012"/>
            <a:ext cx="254563" cy="246392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>
                <a:lumMod val="6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700" dirty="0">
                <a:solidFill>
                  <a:schemeClr val="tx1"/>
                </a:solidFill>
                <a:latin typeface="+mn-ea"/>
              </a:rPr>
              <a:t>icon</a:t>
            </a:r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27" name="TextBox 426">
            <a:extLst>
              <a:ext uri="{FF2B5EF4-FFF2-40B4-BE49-F238E27FC236}">
                <a16:creationId xmlns:a16="http://schemas.microsoft.com/office/drawing/2014/main" id="{1A28B1F8-3912-CCB5-ACF3-EEE5A3FF8C80}"/>
              </a:ext>
            </a:extLst>
          </p:cNvPr>
          <p:cNvSpPr txBox="1"/>
          <p:nvPr/>
        </p:nvSpPr>
        <p:spPr>
          <a:xfrm>
            <a:off x="3770757" y="5736197"/>
            <a:ext cx="1784412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세부메뉴명 세부업무</a:t>
            </a:r>
            <a:r>
              <a:rPr lang="en-US" altLang="ko-KR" sz="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endParaRPr lang="ko-KR" altLang="en-US" sz="900" b="1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E86A7C40-4929-5F9B-BD6F-2CEA2BF3E9D8}"/>
              </a:ext>
            </a:extLst>
          </p:cNvPr>
          <p:cNvGrpSpPr/>
          <p:nvPr/>
        </p:nvGrpSpPr>
        <p:grpSpPr>
          <a:xfrm>
            <a:off x="2076415" y="4600413"/>
            <a:ext cx="870972" cy="1090174"/>
            <a:chOff x="5852495" y="3711588"/>
            <a:chExt cx="1035647" cy="1280980"/>
          </a:xfrm>
        </p:grpSpPr>
        <p:cxnSp>
          <p:nvCxnSpPr>
            <p:cNvPr id="8" name="직선 화살표 연결선 7">
              <a:extLst>
                <a:ext uri="{FF2B5EF4-FFF2-40B4-BE49-F238E27FC236}">
                  <a16:creationId xmlns:a16="http://schemas.microsoft.com/office/drawing/2014/main" id="{5F0660CF-1F39-717F-887F-B6612F7CFAAD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6011680" y="3885305"/>
              <a:ext cx="347436" cy="1"/>
            </a:xfrm>
            <a:prstGeom prst="straightConnector1">
              <a:avLst/>
            </a:prstGeom>
            <a:solidFill>
              <a:srgbClr val="5B9BD5">
                <a:alpha val="60000"/>
              </a:srgbClr>
            </a:solidFill>
            <a:ln w="12700" cap="sq">
              <a:solidFill>
                <a:srgbClr val="5B9BD5"/>
              </a:solidFill>
              <a:prstDash val="sysDot"/>
              <a:miter lim="800000"/>
              <a:headEnd type="none" w="med" len="med"/>
              <a:tailEnd type="arrow" w="sm" len="sm"/>
            </a:ln>
          </p:spPr>
        </p:cxnSp>
        <p:sp>
          <p:nvSpPr>
            <p:cNvPr id="9" name="Touch Point">
              <a:extLst>
                <a:ext uri="{FF2B5EF4-FFF2-40B4-BE49-F238E27FC236}">
                  <a16:creationId xmlns:a16="http://schemas.microsoft.com/office/drawing/2014/main" id="{C716A890-D1CE-ECBF-65A9-CF20D39EBBC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962539" y="4052689"/>
              <a:ext cx="448637" cy="446467"/>
            </a:xfrm>
            <a:prstGeom prst="ellipse">
              <a:avLst/>
            </a:prstGeom>
            <a:solidFill>
              <a:srgbClr val="5B9BD5">
                <a:alpha val="20000"/>
              </a:srgbClr>
            </a:solidFill>
            <a:ln w="12700" cap="sq">
              <a:solidFill>
                <a:srgbClr val="5B9BD5"/>
              </a:solidFill>
              <a:prstDash val="solid"/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50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63A60D75-D642-406F-202E-4C0A4E07C8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52495" y="4193923"/>
              <a:ext cx="792549" cy="798645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32D70D43-D9B5-81D0-A514-4463A10F2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35000"/>
            </a:blip>
            <a:stretch>
              <a:fillRect/>
            </a:stretch>
          </p:blipFill>
          <p:spPr>
            <a:xfrm rot="1845139">
              <a:off x="6095593" y="4193921"/>
              <a:ext cx="792549" cy="798645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C365B1C-9B15-DE28-1286-6D02829499DC}"/>
                </a:ext>
              </a:extLst>
            </p:cNvPr>
            <p:cNvSpPr txBox="1"/>
            <p:nvPr/>
          </p:nvSpPr>
          <p:spPr>
            <a:xfrm>
              <a:off x="6212517" y="4551091"/>
              <a:ext cx="237136" cy="1446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Flick</a:t>
              </a:r>
              <a:endPara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567901EE-F3D9-029B-141D-D4E969D959EC}"/>
              </a:ext>
            </a:extLst>
          </p:cNvPr>
          <p:cNvGrpSpPr/>
          <p:nvPr/>
        </p:nvGrpSpPr>
        <p:grpSpPr>
          <a:xfrm>
            <a:off x="5041308" y="4078100"/>
            <a:ext cx="870972" cy="1090174"/>
            <a:chOff x="5852495" y="3711588"/>
            <a:chExt cx="1035647" cy="1280980"/>
          </a:xfrm>
        </p:grpSpPr>
        <p:cxnSp>
          <p:nvCxnSpPr>
            <p:cNvPr id="29" name="직선 화살표 연결선 28">
              <a:extLst>
                <a:ext uri="{FF2B5EF4-FFF2-40B4-BE49-F238E27FC236}">
                  <a16:creationId xmlns:a16="http://schemas.microsoft.com/office/drawing/2014/main" id="{D4610827-DE96-6B0B-7F55-5605F3A71087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6011680" y="3885305"/>
              <a:ext cx="347436" cy="1"/>
            </a:xfrm>
            <a:prstGeom prst="straightConnector1">
              <a:avLst/>
            </a:prstGeom>
            <a:solidFill>
              <a:srgbClr val="5B9BD5">
                <a:alpha val="60000"/>
              </a:srgbClr>
            </a:solidFill>
            <a:ln w="12700" cap="sq">
              <a:solidFill>
                <a:srgbClr val="5B9BD5"/>
              </a:solidFill>
              <a:prstDash val="sysDot"/>
              <a:miter lim="800000"/>
              <a:headEnd type="none" w="med" len="med"/>
              <a:tailEnd type="arrow" w="sm" len="sm"/>
            </a:ln>
          </p:spPr>
        </p:cxnSp>
        <p:sp>
          <p:nvSpPr>
            <p:cNvPr id="30" name="Touch Point">
              <a:extLst>
                <a:ext uri="{FF2B5EF4-FFF2-40B4-BE49-F238E27FC236}">
                  <a16:creationId xmlns:a16="http://schemas.microsoft.com/office/drawing/2014/main" id="{484C7B03-7475-E25D-63A2-CDB9E859890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962539" y="4052689"/>
              <a:ext cx="448637" cy="446467"/>
            </a:xfrm>
            <a:prstGeom prst="ellipse">
              <a:avLst/>
            </a:prstGeom>
            <a:solidFill>
              <a:srgbClr val="5B9BD5">
                <a:alpha val="20000"/>
              </a:srgbClr>
            </a:solidFill>
            <a:ln w="12700" cap="sq">
              <a:solidFill>
                <a:srgbClr val="5B9BD5"/>
              </a:solidFill>
              <a:prstDash val="solid"/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50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3BC0D223-2CC0-A470-5B1D-2A94108504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52495" y="4193923"/>
              <a:ext cx="792549" cy="798645"/>
            </a:xfrm>
            <a:prstGeom prst="rect">
              <a:avLst/>
            </a:prstGeom>
          </p:spPr>
        </p:pic>
        <p:pic>
          <p:nvPicPr>
            <p:cNvPr id="256" name="그림 255">
              <a:extLst>
                <a:ext uri="{FF2B5EF4-FFF2-40B4-BE49-F238E27FC236}">
                  <a16:creationId xmlns:a16="http://schemas.microsoft.com/office/drawing/2014/main" id="{6DF291BF-5FA9-204A-51BD-B22C3D0026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35000"/>
            </a:blip>
            <a:stretch>
              <a:fillRect/>
            </a:stretch>
          </p:blipFill>
          <p:spPr>
            <a:xfrm rot="1845139">
              <a:off x="6095593" y="4193921"/>
              <a:ext cx="792549" cy="798645"/>
            </a:xfrm>
            <a:prstGeom prst="rect">
              <a:avLst/>
            </a:prstGeom>
          </p:spPr>
        </p:pic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553F50F6-00EF-8D61-4447-09FFB7B1C762}"/>
                </a:ext>
              </a:extLst>
            </p:cNvPr>
            <p:cNvSpPr txBox="1"/>
            <p:nvPr/>
          </p:nvSpPr>
          <p:spPr>
            <a:xfrm>
              <a:off x="6212517" y="4551091"/>
              <a:ext cx="237136" cy="14465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Flick</a:t>
              </a:r>
              <a:endPara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74100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그룹 257">
            <a:extLst>
              <a:ext uri="{FF2B5EF4-FFF2-40B4-BE49-F238E27FC236}">
                <a16:creationId xmlns:a16="http://schemas.microsoft.com/office/drawing/2014/main" id="{EDE75C73-EEF8-10E1-B8E7-4E19B3218174}"/>
              </a:ext>
            </a:extLst>
          </p:cNvPr>
          <p:cNvGrpSpPr/>
          <p:nvPr/>
        </p:nvGrpSpPr>
        <p:grpSpPr>
          <a:xfrm>
            <a:off x="3338966" y="2762694"/>
            <a:ext cx="2477193" cy="3291876"/>
            <a:chOff x="3338966" y="2762694"/>
            <a:chExt cx="2477193" cy="3291876"/>
          </a:xfrm>
        </p:grpSpPr>
        <p:sp>
          <p:nvSpPr>
            <p:cNvPr id="260" name="직사각형 259">
              <a:extLst>
                <a:ext uri="{FF2B5EF4-FFF2-40B4-BE49-F238E27FC236}">
                  <a16:creationId xmlns:a16="http://schemas.microsoft.com/office/drawing/2014/main" id="{F700542E-8847-C6B9-BD75-87D92768EEE1}"/>
                </a:ext>
              </a:extLst>
            </p:cNvPr>
            <p:cNvSpPr/>
            <p:nvPr/>
          </p:nvSpPr>
          <p:spPr>
            <a:xfrm>
              <a:off x="3338966" y="3003235"/>
              <a:ext cx="2477193" cy="3051335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3F6D858D-4032-FE3F-4710-B5D4C9122BE3}"/>
                </a:ext>
              </a:extLst>
            </p:cNvPr>
            <p:cNvSpPr/>
            <p:nvPr/>
          </p:nvSpPr>
          <p:spPr>
            <a:xfrm>
              <a:off x="3338966" y="2762694"/>
              <a:ext cx="2475509" cy="24311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r>
                <a:rPr lang="en-US" altLang="ko-KR" sz="800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TOP</a:t>
              </a:r>
              <a:r>
                <a:rPr lang="ko-KR" altLang="en-US" sz="800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영역</a:t>
              </a: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</p:grpSp>
      <p:grpSp>
        <p:nvGrpSpPr>
          <p:cNvPr id="31" name="Placeholder">
            <a:extLst>
              <a:ext uri="{FF2B5EF4-FFF2-40B4-BE49-F238E27FC236}">
                <a16:creationId xmlns:a16="http://schemas.microsoft.com/office/drawing/2014/main" id="{2831CF62-1095-D433-59FE-39538EF0CDAE}"/>
              </a:ext>
            </a:extLst>
          </p:cNvPr>
          <p:cNvGrpSpPr>
            <a:grpSpLocks/>
          </p:cNvGrpSpPr>
          <p:nvPr/>
        </p:nvGrpSpPr>
        <p:grpSpPr bwMode="auto">
          <a:xfrm>
            <a:off x="5512882" y="3149567"/>
            <a:ext cx="976140" cy="1211126"/>
            <a:chOff x="508000" y="1397000"/>
            <a:chExt cx="1008112" cy="1008112"/>
          </a:xfrm>
          <a:solidFill>
            <a:schemeClr val="bg1"/>
          </a:solidFill>
        </p:grpSpPr>
        <p:sp>
          <p:nvSpPr>
            <p:cNvPr id="64" name="Border">
              <a:extLst>
                <a:ext uri="{FF2B5EF4-FFF2-40B4-BE49-F238E27FC236}">
                  <a16:creationId xmlns:a16="http://schemas.microsoft.com/office/drawing/2014/main" id="{D6034531-1D6E-7EE5-1031-201EBF8DAF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00" y="1397000"/>
              <a:ext cx="1008112" cy="1008112"/>
            </a:xfrm>
            <a:prstGeom prst="rect">
              <a:avLst/>
            </a:prstGeom>
            <a:grpFill/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65" name="Line 2">
              <a:extLst>
                <a:ext uri="{FF2B5EF4-FFF2-40B4-BE49-F238E27FC236}">
                  <a16:creationId xmlns:a16="http://schemas.microsoft.com/office/drawing/2014/main" id="{E7A16B07-7E2B-A414-8B0F-16038A2830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00" y="1397000"/>
              <a:ext cx="1008112" cy="1008112"/>
            </a:xfrm>
            <a:custGeom>
              <a:avLst/>
              <a:gdLst>
                <a:gd name="connsiteX0" fmla="*/ 0 w 1008112"/>
                <a:gd name="connsiteY0" fmla="*/ 1008112 h 1008112"/>
                <a:gd name="connsiteX1" fmla="*/ 1008112 w 1008112"/>
                <a:gd name="connsiteY1" fmla="*/ 0 h 1008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8112" h="1008112">
                  <a:moveTo>
                    <a:pt x="0" y="1008112"/>
                  </a:moveTo>
                  <a:lnTo>
                    <a:pt x="1008112" y="0"/>
                  </a:lnTo>
                </a:path>
              </a:pathLst>
            </a:custGeom>
            <a:grpFill/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66" name="Line 1">
              <a:extLst>
                <a:ext uri="{FF2B5EF4-FFF2-40B4-BE49-F238E27FC236}">
                  <a16:creationId xmlns:a16="http://schemas.microsoft.com/office/drawing/2014/main" id="{EF2F8C4A-F713-3856-0199-AA9F50B92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00" y="1397000"/>
              <a:ext cx="1008112" cy="1008112"/>
            </a:xfrm>
            <a:custGeom>
              <a:avLst/>
              <a:gdLst>
                <a:gd name="connsiteX0" fmla="*/ 1008112 w 1008112"/>
                <a:gd name="connsiteY0" fmla="*/ 1008112 h 1008112"/>
                <a:gd name="connsiteX1" fmla="*/ 0 w 1008112"/>
                <a:gd name="connsiteY1" fmla="*/ 0 h 1008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8112" h="1008112">
                  <a:moveTo>
                    <a:pt x="1008112" y="1008112"/>
                  </a:moveTo>
                  <a:lnTo>
                    <a:pt x="0" y="0"/>
                  </a:lnTo>
                </a:path>
              </a:pathLst>
            </a:custGeom>
            <a:grpFill/>
            <a:ln w="63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18733749-E1E3-03C9-04EF-7548C302A685}"/>
              </a:ext>
            </a:extLst>
          </p:cNvPr>
          <p:cNvSpPr txBox="1"/>
          <p:nvPr/>
        </p:nvSpPr>
        <p:spPr>
          <a:xfrm>
            <a:off x="452438" y="1626766"/>
            <a:ext cx="8390005" cy="78757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b="0" dirty="0"/>
              <a:t>- </a:t>
            </a:r>
            <a:r>
              <a:rPr lang="ko-KR" altLang="en-US" b="0" dirty="0"/>
              <a:t>콘텐츠 목록이 좌우로 스크롤되는 경우에 사용</a:t>
            </a:r>
            <a:endParaRPr lang="en-US" altLang="ko-KR" b="0" dirty="0"/>
          </a:p>
          <a:p>
            <a:r>
              <a:rPr lang="en-US" altLang="ko-KR" b="0" dirty="0"/>
              <a:t>- </a:t>
            </a:r>
            <a:r>
              <a:rPr lang="ko-KR" altLang="en-US" b="0" dirty="0"/>
              <a:t>좌우 스와이프 하여 콘텐츠 목록 이동</a:t>
            </a:r>
            <a:endParaRPr lang="en-US" altLang="ko-KR" b="0" dirty="0"/>
          </a:p>
          <a:p>
            <a:r>
              <a:rPr lang="en-US" altLang="ko-KR" b="0" dirty="0"/>
              <a:t>- </a:t>
            </a:r>
            <a:r>
              <a:rPr lang="ko-KR" altLang="en-US" b="0" dirty="0"/>
              <a:t>마지막 콘텐츠 도달시 오른쪽으로 스와이프 불가</a:t>
            </a:r>
            <a:endParaRPr lang="en-US" altLang="ko-KR" b="0" dirty="0"/>
          </a:p>
          <a:p>
            <a:r>
              <a:rPr lang="en-US" altLang="ko-KR" b="0" dirty="0"/>
              <a:t>- </a:t>
            </a:r>
            <a:r>
              <a:rPr lang="ko-KR" altLang="en-US" b="0" dirty="0"/>
              <a:t>목록에 콘텐츠가 하나만 있는 경우</a:t>
            </a:r>
            <a:r>
              <a:rPr lang="en-US" altLang="ko-KR" b="0" dirty="0"/>
              <a:t>, </a:t>
            </a:r>
            <a:r>
              <a:rPr lang="ko-KR" altLang="en-US" b="0" dirty="0"/>
              <a:t>스크롤바 숨김처리하며</a:t>
            </a:r>
            <a:r>
              <a:rPr lang="en-US" altLang="ko-KR" b="0" dirty="0"/>
              <a:t> </a:t>
            </a:r>
            <a:r>
              <a:rPr lang="ko-KR" altLang="en-US" b="0" dirty="0"/>
              <a:t>화면 우측 끝까지 콘텐츠 정보 텍스트를 채워서 출력한다</a:t>
            </a:r>
            <a:r>
              <a:rPr lang="en-US" altLang="ko-KR" b="0" dirty="0"/>
              <a:t>.</a:t>
            </a: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E7E872E2-59E7-7033-99C8-2A0096B3B12B}"/>
              </a:ext>
            </a:extLst>
          </p:cNvPr>
          <p:cNvSpPr txBox="1"/>
          <p:nvPr/>
        </p:nvSpPr>
        <p:spPr>
          <a:xfrm>
            <a:off x="452438" y="1246997"/>
            <a:ext cx="1502676" cy="2573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3.5.2 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가로 스크롤</a:t>
            </a:r>
          </a:p>
        </p:txBody>
      </p:sp>
      <p:grpSp>
        <p:nvGrpSpPr>
          <p:cNvPr id="267" name="그룹 266">
            <a:extLst>
              <a:ext uri="{FF2B5EF4-FFF2-40B4-BE49-F238E27FC236}">
                <a16:creationId xmlns:a16="http://schemas.microsoft.com/office/drawing/2014/main" id="{C29FC136-5B4D-0B8E-C0A1-7315CB5A778C}"/>
              </a:ext>
            </a:extLst>
          </p:cNvPr>
          <p:cNvGrpSpPr/>
          <p:nvPr/>
        </p:nvGrpSpPr>
        <p:grpSpPr>
          <a:xfrm>
            <a:off x="452438" y="2761185"/>
            <a:ext cx="2477193" cy="3292477"/>
            <a:chOff x="452438" y="2761185"/>
            <a:chExt cx="2477193" cy="3292477"/>
          </a:xfrm>
        </p:grpSpPr>
        <p:sp>
          <p:nvSpPr>
            <p:cNvPr id="259" name="직사각형 258">
              <a:extLst>
                <a:ext uri="{FF2B5EF4-FFF2-40B4-BE49-F238E27FC236}">
                  <a16:creationId xmlns:a16="http://schemas.microsoft.com/office/drawing/2014/main" id="{977D1C45-8BBA-3027-A451-007BB6B78B1D}"/>
                </a:ext>
              </a:extLst>
            </p:cNvPr>
            <p:cNvSpPr/>
            <p:nvPr/>
          </p:nvSpPr>
          <p:spPr>
            <a:xfrm>
              <a:off x="452438" y="3002327"/>
              <a:ext cx="2477193" cy="3051335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id="{E65CA399-1AE3-113E-9563-39D46530A799}"/>
                </a:ext>
              </a:extLst>
            </p:cNvPr>
            <p:cNvSpPr/>
            <p:nvPr/>
          </p:nvSpPr>
          <p:spPr>
            <a:xfrm>
              <a:off x="452438" y="2761185"/>
              <a:ext cx="2477193" cy="24311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r>
                <a:rPr lang="en-US" altLang="ko-KR" sz="800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TOP</a:t>
              </a:r>
              <a:r>
                <a:rPr lang="ko-KR" altLang="en-US" sz="800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영역</a:t>
              </a: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3EB9E717-E5AA-8BEF-AAA4-34AB5D76A411}"/>
              </a:ext>
            </a:extLst>
          </p:cNvPr>
          <p:cNvGrpSpPr/>
          <p:nvPr/>
        </p:nvGrpSpPr>
        <p:grpSpPr>
          <a:xfrm>
            <a:off x="523568" y="3129720"/>
            <a:ext cx="2385930" cy="2258690"/>
            <a:chOff x="523568" y="3129720"/>
            <a:chExt cx="2385930" cy="2258690"/>
          </a:xfrm>
        </p:grpSpPr>
        <p:grpSp>
          <p:nvGrpSpPr>
            <p:cNvPr id="5" name="Placeholder">
              <a:extLst>
                <a:ext uri="{FF2B5EF4-FFF2-40B4-BE49-F238E27FC236}">
                  <a16:creationId xmlns:a16="http://schemas.microsoft.com/office/drawing/2014/main" id="{53922047-5915-7FF3-A746-894D734828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3568" y="3129720"/>
              <a:ext cx="1775563" cy="791228"/>
              <a:chOff x="508000" y="1397000"/>
              <a:chExt cx="1008112" cy="1008112"/>
            </a:xfrm>
            <a:solidFill>
              <a:schemeClr val="bg1"/>
            </a:solidFill>
          </p:grpSpPr>
          <p:sp>
            <p:nvSpPr>
              <p:cNvPr id="6" name="Border">
                <a:extLst>
                  <a:ext uri="{FF2B5EF4-FFF2-40B4-BE49-F238E27FC236}">
                    <a16:creationId xmlns:a16="http://schemas.microsoft.com/office/drawing/2014/main" id="{DDBC7E97-BD65-5586-01EB-EFE9AD2CAD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prstGeom prst="rect">
                <a:avLst/>
              </a:prstGeom>
              <a:grpFill/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457200"/>
                <a:r>
                  <a:rPr kumimoji="1" lang="ko-KR" altLang="en-US" sz="80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콘텐츠 영역</a:t>
                </a:r>
                <a:endParaRPr kumimoji="1" lang="en-US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7" name="Line 2">
                <a:extLst>
                  <a:ext uri="{FF2B5EF4-FFF2-40B4-BE49-F238E27FC236}">
                    <a16:creationId xmlns:a16="http://schemas.microsoft.com/office/drawing/2014/main" id="{49CBDEF2-DA0D-85D6-1C8A-AE7AE0B368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custGeom>
                <a:avLst/>
                <a:gdLst>
                  <a:gd name="connsiteX0" fmla="*/ 0 w 1008112"/>
                  <a:gd name="connsiteY0" fmla="*/ 1008112 h 1008112"/>
                  <a:gd name="connsiteX1" fmla="*/ 1008112 w 1008112"/>
                  <a:gd name="connsiteY1" fmla="*/ 0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8112" h="1008112">
                    <a:moveTo>
                      <a:pt x="0" y="1008112"/>
                    </a:moveTo>
                    <a:lnTo>
                      <a:pt x="1008112" y="0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8" name="Line 1">
                <a:extLst>
                  <a:ext uri="{FF2B5EF4-FFF2-40B4-BE49-F238E27FC236}">
                    <a16:creationId xmlns:a16="http://schemas.microsoft.com/office/drawing/2014/main" id="{389E09B2-18D5-1458-17F4-E7EBC139CD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custGeom>
                <a:avLst/>
                <a:gdLst>
                  <a:gd name="connsiteX0" fmla="*/ 1008112 w 1008112"/>
                  <a:gd name="connsiteY0" fmla="*/ 1008112 h 1008112"/>
                  <a:gd name="connsiteX1" fmla="*/ 0 w 1008112"/>
                  <a:gd name="connsiteY1" fmla="*/ 0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8112" h="1008112">
                    <a:moveTo>
                      <a:pt x="1008112" y="1008112"/>
                    </a:moveTo>
                    <a:lnTo>
                      <a:pt x="0" y="0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</p:grpSp>
        <p:grpSp>
          <p:nvGrpSpPr>
            <p:cNvPr id="9" name="Placeholder">
              <a:extLst>
                <a:ext uri="{FF2B5EF4-FFF2-40B4-BE49-F238E27FC236}">
                  <a16:creationId xmlns:a16="http://schemas.microsoft.com/office/drawing/2014/main" id="{D909795D-AB7D-F2BF-54DC-D367618539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61460" y="3129720"/>
              <a:ext cx="488272" cy="791228"/>
              <a:chOff x="508000" y="1397000"/>
              <a:chExt cx="1008112" cy="1008112"/>
            </a:xfrm>
            <a:solidFill>
              <a:schemeClr val="bg1"/>
            </a:solidFill>
          </p:grpSpPr>
          <p:sp>
            <p:nvSpPr>
              <p:cNvPr id="10" name="Border">
                <a:extLst>
                  <a:ext uri="{FF2B5EF4-FFF2-40B4-BE49-F238E27FC236}">
                    <a16:creationId xmlns:a16="http://schemas.microsoft.com/office/drawing/2014/main" id="{38719BB9-1169-7011-9C0B-F6F3847CAC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prstGeom prst="rect">
                <a:avLst/>
              </a:prstGeom>
              <a:grpFill/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11" name="Line 2">
                <a:extLst>
                  <a:ext uri="{FF2B5EF4-FFF2-40B4-BE49-F238E27FC236}">
                    <a16:creationId xmlns:a16="http://schemas.microsoft.com/office/drawing/2014/main" id="{7B842D3A-2DD5-96E0-5186-89C135BB15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custGeom>
                <a:avLst/>
                <a:gdLst>
                  <a:gd name="connsiteX0" fmla="*/ 0 w 1008112"/>
                  <a:gd name="connsiteY0" fmla="*/ 1008112 h 1008112"/>
                  <a:gd name="connsiteX1" fmla="*/ 1008112 w 1008112"/>
                  <a:gd name="connsiteY1" fmla="*/ 0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8112" h="1008112">
                    <a:moveTo>
                      <a:pt x="0" y="1008112"/>
                    </a:moveTo>
                    <a:lnTo>
                      <a:pt x="1008112" y="0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12" name="Line 1">
                <a:extLst>
                  <a:ext uri="{FF2B5EF4-FFF2-40B4-BE49-F238E27FC236}">
                    <a16:creationId xmlns:a16="http://schemas.microsoft.com/office/drawing/2014/main" id="{5590344A-CCD8-513C-30C3-D5D3AC1A2B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custGeom>
                <a:avLst/>
                <a:gdLst>
                  <a:gd name="connsiteX0" fmla="*/ 1008112 w 1008112"/>
                  <a:gd name="connsiteY0" fmla="*/ 1008112 h 1008112"/>
                  <a:gd name="connsiteX1" fmla="*/ 0 w 1008112"/>
                  <a:gd name="connsiteY1" fmla="*/ 0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8112" h="1008112">
                    <a:moveTo>
                      <a:pt x="1008112" y="1008112"/>
                    </a:moveTo>
                    <a:lnTo>
                      <a:pt x="0" y="0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</p:grpSp>
        <p:grpSp>
          <p:nvGrpSpPr>
            <p:cNvPr id="13" name="Placeholder">
              <a:extLst>
                <a:ext uri="{FF2B5EF4-FFF2-40B4-BE49-F238E27FC236}">
                  <a16:creationId xmlns:a16="http://schemas.microsoft.com/office/drawing/2014/main" id="{AC603624-A971-6288-F728-1801587B4F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3569" y="4342762"/>
              <a:ext cx="2335042" cy="1045648"/>
              <a:chOff x="508000" y="1397000"/>
              <a:chExt cx="1008112" cy="1008112"/>
            </a:xfrm>
            <a:solidFill>
              <a:schemeClr val="bg1"/>
            </a:solidFill>
          </p:grpSpPr>
          <p:sp>
            <p:nvSpPr>
              <p:cNvPr id="14" name="Border">
                <a:extLst>
                  <a:ext uri="{FF2B5EF4-FFF2-40B4-BE49-F238E27FC236}">
                    <a16:creationId xmlns:a16="http://schemas.microsoft.com/office/drawing/2014/main" id="{23A9D296-BCEF-D781-9C6C-14974BB27C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prstGeom prst="rect">
                <a:avLst/>
              </a:prstGeom>
              <a:grpFill/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ko-KR" altLang="en-US" sz="80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콘텐츠 영역</a:t>
                </a:r>
                <a:endParaRPr kumimoji="1" lang="en-US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15" name="Line 2">
                <a:extLst>
                  <a:ext uri="{FF2B5EF4-FFF2-40B4-BE49-F238E27FC236}">
                    <a16:creationId xmlns:a16="http://schemas.microsoft.com/office/drawing/2014/main" id="{6413D869-4673-9592-59E2-C4C3357D90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custGeom>
                <a:avLst/>
                <a:gdLst>
                  <a:gd name="connsiteX0" fmla="*/ 0 w 1008112"/>
                  <a:gd name="connsiteY0" fmla="*/ 1008112 h 1008112"/>
                  <a:gd name="connsiteX1" fmla="*/ 1008112 w 1008112"/>
                  <a:gd name="connsiteY1" fmla="*/ 0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8112" h="1008112">
                    <a:moveTo>
                      <a:pt x="0" y="1008112"/>
                    </a:moveTo>
                    <a:lnTo>
                      <a:pt x="1008112" y="0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16" name="Line 1">
                <a:extLst>
                  <a:ext uri="{FF2B5EF4-FFF2-40B4-BE49-F238E27FC236}">
                    <a16:creationId xmlns:a16="http://schemas.microsoft.com/office/drawing/2014/main" id="{2AD8F1D0-5796-C13F-051C-58F96F509C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custGeom>
                <a:avLst/>
                <a:gdLst>
                  <a:gd name="connsiteX0" fmla="*/ 1008112 w 1008112"/>
                  <a:gd name="connsiteY0" fmla="*/ 1008112 h 1008112"/>
                  <a:gd name="connsiteX1" fmla="*/ 0 w 1008112"/>
                  <a:gd name="connsiteY1" fmla="*/ 0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8112" h="1008112">
                    <a:moveTo>
                      <a:pt x="1008112" y="1008112"/>
                    </a:moveTo>
                    <a:lnTo>
                      <a:pt x="0" y="0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</p:grp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5D75407B-83B4-8604-B62E-0B3F5458AD8D}"/>
                </a:ext>
              </a:extLst>
            </p:cNvPr>
            <p:cNvGrpSpPr/>
            <p:nvPr/>
          </p:nvGrpSpPr>
          <p:grpSpPr>
            <a:xfrm flipV="1">
              <a:off x="535123" y="4018784"/>
              <a:ext cx="2374375" cy="45719"/>
              <a:chOff x="245816" y="2965434"/>
              <a:chExt cx="1823651" cy="0"/>
            </a:xfrm>
          </p:grpSpPr>
          <p:cxnSp>
            <p:nvCxnSpPr>
              <p:cNvPr id="18" name="직선 연결선 81">
                <a:extLst>
                  <a:ext uri="{FF2B5EF4-FFF2-40B4-BE49-F238E27FC236}">
                    <a16:creationId xmlns:a16="http://schemas.microsoft.com/office/drawing/2014/main" id="{BDC91BB5-CFB4-95C0-DF4A-9323376E72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5816" y="2965434"/>
                <a:ext cx="182365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직선 연결선 82">
                <a:extLst>
                  <a:ext uri="{FF2B5EF4-FFF2-40B4-BE49-F238E27FC236}">
                    <a16:creationId xmlns:a16="http://schemas.microsoft.com/office/drawing/2014/main" id="{DCB969C1-3FC0-9997-8A35-DE0F808118B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5816" y="2965434"/>
                <a:ext cx="639691" cy="0"/>
              </a:xfrm>
              <a:prstGeom prst="line">
                <a:avLst/>
              </a:prstGeom>
              <a:ln w="19050">
                <a:solidFill>
                  <a:srgbClr val="2EA5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55461E01-2E5A-B0F1-DABE-D284116547D4}"/>
              </a:ext>
            </a:extLst>
          </p:cNvPr>
          <p:cNvGrpSpPr/>
          <p:nvPr/>
        </p:nvGrpSpPr>
        <p:grpSpPr>
          <a:xfrm>
            <a:off x="1711291" y="3509053"/>
            <a:ext cx="1147320" cy="798645"/>
            <a:chOff x="5711101" y="2400201"/>
            <a:chExt cx="1147320" cy="798645"/>
          </a:xfrm>
        </p:grpSpPr>
        <p:pic>
          <p:nvPicPr>
            <p:cNvPr id="263" name="그림 262">
              <a:extLst>
                <a:ext uri="{FF2B5EF4-FFF2-40B4-BE49-F238E27FC236}">
                  <a16:creationId xmlns:a16="http://schemas.microsoft.com/office/drawing/2014/main" id="{1B5F9504-7961-981B-DF6F-F15D9AE5C9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35000"/>
            </a:blip>
            <a:stretch>
              <a:fillRect/>
            </a:stretch>
          </p:blipFill>
          <p:spPr>
            <a:xfrm rot="386633">
              <a:off x="5711101" y="2400201"/>
              <a:ext cx="792549" cy="798645"/>
            </a:xfrm>
            <a:prstGeom prst="rect">
              <a:avLst/>
            </a:prstGeom>
          </p:spPr>
        </p:pic>
        <p:cxnSp>
          <p:nvCxnSpPr>
            <p:cNvPr id="264" name="직선 화살표 연결선 263">
              <a:extLst>
                <a:ext uri="{FF2B5EF4-FFF2-40B4-BE49-F238E27FC236}">
                  <a16:creationId xmlns:a16="http://schemas.microsoft.com/office/drawing/2014/main" id="{65FE628A-B12A-B243-7FD1-C696A602586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65096" y="2577623"/>
              <a:ext cx="725972" cy="1"/>
            </a:xfrm>
            <a:prstGeom prst="straightConnector1">
              <a:avLst/>
            </a:prstGeom>
            <a:solidFill>
              <a:srgbClr val="5B9BD5">
                <a:alpha val="60000"/>
              </a:srgbClr>
            </a:solidFill>
            <a:ln w="12700" cap="sq">
              <a:solidFill>
                <a:srgbClr val="5B9BD5"/>
              </a:solidFill>
              <a:prstDash val="solid"/>
              <a:miter lim="800000"/>
              <a:headEnd type="arrow" w="med" len="med"/>
              <a:tailEnd type="arrow" w="med" len="med"/>
            </a:ln>
          </p:spPr>
        </p:cxnSp>
        <p:pic>
          <p:nvPicPr>
            <p:cNvPr id="265" name="그림 264">
              <a:extLst>
                <a:ext uri="{FF2B5EF4-FFF2-40B4-BE49-F238E27FC236}">
                  <a16:creationId xmlns:a16="http://schemas.microsoft.com/office/drawing/2014/main" id="{D1660533-2D47-2A6B-979F-E3FC8AF4B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72535">
              <a:off x="6065872" y="2400201"/>
              <a:ext cx="792549" cy="798645"/>
            </a:xfrm>
            <a:prstGeom prst="rect">
              <a:avLst/>
            </a:prstGeom>
          </p:spPr>
        </p:pic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8872C061-C6D7-B184-4FD1-F1695C33034F}"/>
                </a:ext>
              </a:extLst>
            </p:cNvPr>
            <p:cNvSpPr txBox="1"/>
            <p:nvPr/>
          </p:nvSpPr>
          <p:spPr>
            <a:xfrm>
              <a:off x="6401008" y="2784790"/>
              <a:ext cx="340913" cy="1231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Swipe</a:t>
              </a:r>
              <a:endPara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61" name="그룹 260">
            <a:extLst>
              <a:ext uri="{FF2B5EF4-FFF2-40B4-BE49-F238E27FC236}">
                <a16:creationId xmlns:a16="http://schemas.microsoft.com/office/drawing/2014/main" id="{55693CDB-698E-F54B-35FA-79522BF86EE9}"/>
              </a:ext>
            </a:extLst>
          </p:cNvPr>
          <p:cNvGrpSpPr/>
          <p:nvPr/>
        </p:nvGrpSpPr>
        <p:grpSpPr>
          <a:xfrm>
            <a:off x="3429160" y="3149567"/>
            <a:ext cx="3096056" cy="1798817"/>
            <a:chOff x="3429160" y="3149567"/>
            <a:chExt cx="3096056" cy="1798817"/>
          </a:xfrm>
        </p:grpSpPr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78A45D83-8A51-A6CD-7610-39B2F717E430}"/>
                </a:ext>
              </a:extLst>
            </p:cNvPr>
            <p:cNvGrpSpPr/>
            <p:nvPr/>
          </p:nvGrpSpPr>
          <p:grpSpPr>
            <a:xfrm>
              <a:off x="3461330" y="4823899"/>
              <a:ext cx="2353145" cy="124485"/>
              <a:chOff x="245816" y="2965434"/>
              <a:chExt cx="1823651" cy="0"/>
            </a:xfrm>
          </p:grpSpPr>
          <p:cxnSp>
            <p:nvCxnSpPr>
              <p:cNvPr id="68" name="직선 연결선 168">
                <a:extLst>
                  <a:ext uri="{FF2B5EF4-FFF2-40B4-BE49-F238E27FC236}">
                    <a16:creationId xmlns:a16="http://schemas.microsoft.com/office/drawing/2014/main" id="{82F1FF15-5B39-83CD-FB83-1EA6040B98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5816" y="2965434"/>
                <a:ext cx="1823651" cy="0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직선 연결선 172">
                <a:extLst>
                  <a:ext uri="{FF2B5EF4-FFF2-40B4-BE49-F238E27FC236}">
                    <a16:creationId xmlns:a16="http://schemas.microsoft.com/office/drawing/2014/main" id="{6B189FDA-3AB9-2706-8015-0B2BF73D20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5816" y="2965434"/>
                <a:ext cx="639691" cy="0"/>
              </a:xfrm>
              <a:prstGeom prst="line">
                <a:avLst/>
              </a:prstGeom>
              <a:ln w="19050">
                <a:solidFill>
                  <a:srgbClr val="2EA5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Placeholder">
              <a:extLst>
                <a:ext uri="{FF2B5EF4-FFF2-40B4-BE49-F238E27FC236}">
                  <a16:creationId xmlns:a16="http://schemas.microsoft.com/office/drawing/2014/main" id="{8C5CB22F-7194-CD21-286E-3E4FCE4546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29160" y="3149567"/>
              <a:ext cx="976140" cy="1211126"/>
              <a:chOff x="508000" y="1397000"/>
              <a:chExt cx="1008112" cy="1008112"/>
            </a:xfrm>
            <a:solidFill>
              <a:schemeClr val="bg1"/>
            </a:solidFill>
          </p:grpSpPr>
          <p:sp>
            <p:nvSpPr>
              <p:cNvPr id="21" name="Border">
                <a:extLst>
                  <a:ext uri="{FF2B5EF4-FFF2-40B4-BE49-F238E27FC236}">
                    <a16:creationId xmlns:a16="http://schemas.microsoft.com/office/drawing/2014/main" id="{13D92578-DDD3-1631-F32E-18133A95B5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prstGeom prst="rect">
                <a:avLst/>
              </a:prstGeom>
              <a:grpFill/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22" name="Line 2">
                <a:extLst>
                  <a:ext uri="{FF2B5EF4-FFF2-40B4-BE49-F238E27FC236}">
                    <a16:creationId xmlns:a16="http://schemas.microsoft.com/office/drawing/2014/main" id="{1EAF3DF6-CB9B-8A0D-B541-4989216D21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custGeom>
                <a:avLst/>
                <a:gdLst>
                  <a:gd name="connsiteX0" fmla="*/ 0 w 1008112"/>
                  <a:gd name="connsiteY0" fmla="*/ 1008112 h 1008112"/>
                  <a:gd name="connsiteX1" fmla="*/ 1008112 w 1008112"/>
                  <a:gd name="connsiteY1" fmla="*/ 0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8112" h="1008112">
                    <a:moveTo>
                      <a:pt x="0" y="1008112"/>
                    </a:moveTo>
                    <a:lnTo>
                      <a:pt x="1008112" y="0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23" name="Line 1">
                <a:extLst>
                  <a:ext uri="{FF2B5EF4-FFF2-40B4-BE49-F238E27FC236}">
                    <a16:creationId xmlns:a16="http://schemas.microsoft.com/office/drawing/2014/main" id="{91E8EF40-5DCA-55A6-1966-DA766E4075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custGeom>
                <a:avLst/>
                <a:gdLst>
                  <a:gd name="connsiteX0" fmla="*/ 1008112 w 1008112"/>
                  <a:gd name="connsiteY0" fmla="*/ 1008112 h 1008112"/>
                  <a:gd name="connsiteX1" fmla="*/ 0 w 1008112"/>
                  <a:gd name="connsiteY1" fmla="*/ 0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8112" h="1008112">
                    <a:moveTo>
                      <a:pt x="1008112" y="1008112"/>
                    </a:moveTo>
                    <a:lnTo>
                      <a:pt x="0" y="0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765A409-09D2-6100-5DA1-0D97B699E671}"/>
                </a:ext>
              </a:extLst>
            </p:cNvPr>
            <p:cNvSpPr txBox="1"/>
            <p:nvPr/>
          </p:nvSpPr>
          <p:spPr>
            <a:xfrm>
              <a:off x="3734809" y="4463625"/>
              <a:ext cx="364843" cy="2308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콘텐츠명</a:t>
              </a:r>
              <a:endParaRPr kumimoji="1" lang="en-US" altLang="ko-KR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  <a:p>
              <a:pPr algn="ctr"/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부가설명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08092C9-6E08-2528-FAC0-683C778DC450}"/>
                </a:ext>
              </a:extLst>
            </p:cNvPr>
            <p:cNvSpPr txBox="1"/>
            <p:nvPr/>
          </p:nvSpPr>
          <p:spPr>
            <a:xfrm>
              <a:off x="4777676" y="4463625"/>
              <a:ext cx="353943" cy="2308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콘텐츠명</a:t>
              </a:r>
              <a:endParaRPr kumimoji="1" lang="en-US" altLang="ko-KR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  <a:p>
              <a:pPr algn="ctr"/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부가설명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F2422BF-FFA0-720E-B5B8-CB7C9F46DD82}"/>
                </a:ext>
              </a:extLst>
            </p:cNvPr>
            <p:cNvSpPr txBox="1"/>
            <p:nvPr/>
          </p:nvSpPr>
          <p:spPr>
            <a:xfrm>
              <a:off x="5823980" y="4463624"/>
              <a:ext cx="353943" cy="2308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콘텐츠명</a:t>
              </a:r>
              <a:endParaRPr kumimoji="1" lang="en-US" altLang="ko-KR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  <a:p>
              <a:pPr algn="ctr"/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부가설명</a:t>
              </a:r>
            </a:p>
          </p:txBody>
        </p:sp>
        <p:grpSp>
          <p:nvGrpSpPr>
            <p:cNvPr id="27" name="Placeholder">
              <a:extLst>
                <a:ext uri="{FF2B5EF4-FFF2-40B4-BE49-F238E27FC236}">
                  <a16:creationId xmlns:a16="http://schemas.microsoft.com/office/drawing/2014/main" id="{56FBB986-2B3C-526C-C732-1CF22EBAB6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66577" y="3149567"/>
              <a:ext cx="976140" cy="1211126"/>
              <a:chOff x="508000" y="1397000"/>
              <a:chExt cx="1008112" cy="1008112"/>
            </a:xfrm>
            <a:solidFill>
              <a:schemeClr val="bg1"/>
            </a:solidFill>
          </p:grpSpPr>
          <p:sp>
            <p:nvSpPr>
              <p:cNvPr id="28" name="Border">
                <a:extLst>
                  <a:ext uri="{FF2B5EF4-FFF2-40B4-BE49-F238E27FC236}">
                    <a16:creationId xmlns:a16="http://schemas.microsoft.com/office/drawing/2014/main" id="{EF1EAB95-89CD-C7E6-B641-9CEADBD147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prstGeom prst="rect">
                <a:avLst/>
              </a:prstGeom>
              <a:grpFill/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29" name="Line 2">
                <a:extLst>
                  <a:ext uri="{FF2B5EF4-FFF2-40B4-BE49-F238E27FC236}">
                    <a16:creationId xmlns:a16="http://schemas.microsoft.com/office/drawing/2014/main" id="{80E5DD78-7F33-5094-CD97-2C1675E35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custGeom>
                <a:avLst/>
                <a:gdLst>
                  <a:gd name="connsiteX0" fmla="*/ 0 w 1008112"/>
                  <a:gd name="connsiteY0" fmla="*/ 1008112 h 1008112"/>
                  <a:gd name="connsiteX1" fmla="*/ 1008112 w 1008112"/>
                  <a:gd name="connsiteY1" fmla="*/ 0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8112" h="1008112">
                    <a:moveTo>
                      <a:pt x="0" y="1008112"/>
                    </a:moveTo>
                    <a:lnTo>
                      <a:pt x="1008112" y="0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30" name="Line 1">
                <a:extLst>
                  <a:ext uri="{FF2B5EF4-FFF2-40B4-BE49-F238E27FC236}">
                    <a16:creationId xmlns:a16="http://schemas.microsoft.com/office/drawing/2014/main" id="{E6293CD0-3F73-5493-D769-CB4566929B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000" y="1397000"/>
                <a:ext cx="1008112" cy="1008112"/>
              </a:xfrm>
              <a:custGeom>
                <a:avLst/>
                <a:gdLst>
                  <a:gd name="connsiteX0" fmla="*/ 1008112 w 1008112"/>
                  <a:gd name="connsiteY0" fmla="*/ 1008112 h 1008112"/>
                  <a:gd name="connsiteX1" fmla="*/ 0 w 1008112"/>
                  <a:gd name="connsiteY1" fmla="*/ 0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08112" h="1008112">
                    <a:moveTo>
                      <a:pt x="1008112" y="1008112"/>
                    </a:moveTo>
                    <a:lnTo>
                      <a:pt x="0" y="0"/>
                    </a:lnTo>
                  </a:path>
                </a:pathLst>
              </a:custGeom>
              <a:grpFill/>
              <a:ln w="6350"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</p:grpSp>
        <p:grpSp>
          <p:nvGrpSpPr>
            <p:cNvPr id="272" name="그룹 271">
              <a:extLst>
                <a:ext uri="{FF2B5EF4-FFF2-40B4-BE49-F238E27FC236}">
                  <a16:creationId xmlns:a16="http://schemas.microsoft.com/office/drawing/2014/main" id="{C1998A95-D0E1-DE90-19CF-2937E6BDCF92}"/>
                </a:ext>
              </a:extLst>
            </p:cNvPr>
            <p:cNvGrpSpPr/>
            <p:nvPr/>
          </p:nvGrpSpPr>
          <p:grpSpPr>
            <a:xfrm>
              <a:off x="5377896" y="3750290"/>
              <a:ext cx="1147320" cy="798645"/>
              <a:chOff x="5711101" y="2400201"/>
              <a:chExt cx="1147320" cy="798645"/>
            </a:xfrm>
          </p:grpSpPr>
          <p:pic>
            <p:nvPicPr>
              <p:cNvPr id="273" name="그림 272">
                <a:extLst>
                  <a:ext uri="{FF2B5EF4-FFF2-40B4-BE49-F238E27FC236}">
                    <a16:creationId xmlns:a16="http://schemas.microsoft.com/office/drawing/2014/main" id="{4423E823-13B6-F2C9-25E2-027F084B39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 amt="35000"/>
              </a:blip>
              <a:stretch>
                <a:fillRect/>
              </a:stretch>
            </p:blipFill>
            <p:spPr>
              <a:xfrm rot="386633">
                <a:off x="5711101" y="2400201"/>
                <a:ext cx="792549" cy="798645"/>
              </a:xfrm>
              <a:prstGeom prst="rect">
                <a:avLst/>
              </a:prstGeom>
            </p:spPr>
          </p:pic>
          <p:cxnSp>
            <p:nvCxnSpPr>
              <p:cNvPr id="274" name="직선 화살표 연결선 273">
                <a:extLst>
                  <a:ext uri="{FF2B5EF4-FFF2-40B4-BE49-F238E27FC236}">
                    <a16:creationId xmlns:a16="http://schemas.microsoft.com/office/drawing/2014/main" id="{67F4890A-D04D-9DB4-6A52-793ABFCC44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965096" y="2577623"/>
                <a:ext cx="725972" cy="1"/>
              </a:xfrm>
              <a:prstGeom prst="straightConnector1">
                <a:avLst/>
              </a:prstGeom>
              <a:solidFill>
                <a:srgbClr val="5B9BD5">
                  <a:alpha val="60000"/>
                </a:srgbClr>
              </a:solidFill>
              <a:ln w="12700" cap="sq">
                <a:solidFill>
                  <a:srgbClr val="5B9BD5"/>
                </a:solidFill>
                <a:prstDash val="solid"/>
                <a:miter lim="800000"/>
                <a:headEnd type="arrow" w="med" len="med"/>
                <a:tailEnd type="arrow" w="med" len="med"/>
              </a:ln>
            </p:spPr>
          </p:cxnSp>
          <p:pic>
            <p:nvPicPr>
              <p:cNvPr id="275" name="그림 274">
                <a:extLst>
                  <a:ext uri="{FF2B5EF4-FFF2-40B4-BE49-F238E27FC236}">
                    <a16:creationId xmlns:a16="http://schemas.microsoft.com/office/drawing/2014/main" id="{EEB808F7-1D66-B428-DB37-F5A0C46777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272535">
                <a:off x="6065872" y="2400201"/>
                <a:ext cx="792549" cy="798645"/>
              </a:xfrm>
              <a:prstGeom prst="rect">
                <a:avLst/>
              </a:prstGeom>
            </p:spPr>
          </p:pic>
          <p:sp>
            <p:nvSpPr>
              <p:cNvPr id="276" name="TextBox 275">
                <a:extLst>
                  <a:ext uri="{FF2B5EF4-FFF2-40B4-BE49-F238E27FC236}">
                    <a16:creationId xmlns:a16="http://schemas.microsoft.com/office/drawing/2014/main" id="{D94E91F0-39CF-BA66-8CAF-19EFBFB2DEA5}"/>
                  </a:ext>
                </a:extLst>
              </p:cNvPr>
              <p:cNvSpPr txBox="1"/>
              <p:nvPr/>
            </p:nvSpPr>
            <p:spPr>
              <a:xfrm>
                <a:off x="6401008" y="2784790"/>
                <a:ext cx="340913" cy="12311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kumimoji="1" lang="en-US" altLang="ko-KR" sz="800" b="1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accent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Swipe</a:t>
                </a:r>
                <a:endParaRPr kumimoji="1" lang="ko-KR" altLang="en-US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580373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49DF0F5E-9F37-3205-D143-37C7C81F8F17}"/>
              </a:ext>
            </a:extLst>
          </p:cNvPr>
          <p:cNvGrpSpPr/>
          <p:nvPr/>
        </p:nvGrpSpPr>
        <p:grpSpPr>
          <a:xfrm>
            <a:off x="841738" y="2874208"/>
            <a:ext cx="2477193" cy="2976177"/>
            <a:chOff x="452438" y="2761185"/>
            <a:chExt cx="2477193" cy="3292477"/>
          </a:xfrm>
        </p:grpSpPr>
        <p:sp>
          <p:nvSpPr>
            <p:cNvPr id="227" name="직사각형 226">
              <a:extLst>
                <a:ext uri="{FF2B5EF4-FFF2-40B4-BE49-F238E27FC236}">
                  <a16:creationId xmlns:a16="http://schemas.microsoft.com/office/drawing/2014/main" id="{7697EFFE-603A-97DB-1169-C95BDE82BB17}"/>
                </a:ext>
              </a:extLst>
            </p:cNvPr>
            <p:cNvSpPr/>
            <p:nvPr/>
          </p:nvSpPr>
          <p:spPr>
            <a:xfrm>
              <a:off x="452438" y="3002327"/>
              <a:ext cx="2477193" cy="3051335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228" name="직사각형 227">
              <a:extLst>
                <a:ext uri="{FF2B5EF4-FFF2-40B4-BE49-F238E27FC236}">
                  <a16:creationId xmlns:a16="http://schemas.microsoft.com/office/drawing/2014/main" id="{1CA454C4-CF30-62E3-FBF6-42844A2E1A1A}"/>
                </a:ext>
              </a:extLst>
            </p:cNvPr>
            <p:cNvSpPr/>
            <p:nvPr/>
          </p:nvSpPr>
          <p:spPr>
            <a:xfrm>
              <a:off x="452438" y="2761185"/>
              <a:ext cx="2477193" cy="24311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r>
                <a:rPr lang="en-US" altLang="ko-KR" sz="800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TOP</a:t>
              </a:r>
              <a:r>
                <a:rPr lang="ko-KR" altLang="en-US" sz="800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영역</a:t>
              </a: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</p:grpSp>
      <p:sp>
        <p:nvSpPr>
          <p:cNvPr id="6" name="텍스트 개체 틀 9">
            <a:extLst>
              <a:ext uri="{FF2B5EF4-FFF2-40B4-BE49-F238E27FC236}">
                <a16:creationId xmlns:a16="http://schemas.microsoft.com/office/drawing/2014/main" id="{8A7DAB30-EA90-3C83-B9F7-1EF5A3E4C1C5}"/>
              </a:ext>
            </a:extLst>
          </p:cNvPr>
          <p:cNvSpPr txBox="1">
            <a:spLocks/>
          </p:cNvSpPr>
          <p:nvPr/>
        </p:nvSpPr>
        <p:spPr>
          <a:xfrm>
            <a:off x="372860" y="1115650"/>
            <a:ext cx="9063171" cy="412750"/>
          </a:xfrm>
          <a:prstGeom prst="rect">
            <a:avLst/>
          </a:prstGeom>
        </p:spPr>
        <p:txBody>
          <a:bodyPr/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3.6 </a:t>
            </a:r>
            <a:r>
              <a:rPr lang="ko-KR" altLang="en-US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콘텐츠 구성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D6B8902B-2E4A-9D55-2BC9-7DB5A754AB48}"/>
              </a:ext>
            </a:extLst>
          </p:cNvPr>
          <p:cNvSpPr txBox="1"/>
          <p:nvPr/>
        </p:nvSpPr>
        <p:spPr>
          <a:xfrm>
            <a:off x="452438" y="1597664"/>
            <a:ext cx="1502676" cy="2573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3.6.1 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카드 목록</a:t>
            </a: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193D9ACA-B283-EDDC-131B-9854DF20A957}"/>
              </a:ext>
            </a:extLst>
          </p:cNvPr>
          <p:cNvSpPr/>
          <p:nvPr/>
        </p:nvSpPr>
        <p:spPr>
          <a:xfrm>
            <a:off x="914400" y="4502239"/>
            <a:ext cx="2352583" cy="624654"/>
          </a:xfrm>
          <a:prstGeom prst="roundRect">
            <a:avLst/>
          </a:prstGeom>
          <a:solidFill>
            <a:srgbClr val="FFFFFF">
              <a:alpha val="81961"/>
            </a:srgb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28A23FB4-77D0-2A28-BC29-8A3A4438EDF9}"/>
              </a:ext>
            </a:extLst>
          </p:cNvPr>
          <p:cNvSpPr/>
          <p:nvPr/>
        </p:nvSpPr>
        <p:spPr>
          <a:xfrm>
            <a:off x="914400" y="5163586"/>
            <a:ext cx="2352583" cy="624654"/>
          </a:xfrm>
          <a:prstGeom prst="roundRect">
            <a:avLst/>
          </a:prstGeom>
          <a:solidFill>
            <a:srgbClr val="FFFFFF">
              <a:alpha val="81961"/>
            </a:srgb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B4BD5AD0-2607-42B1-0C15-142D65A71B69}"/>
              </a:ext>
            </a:extLst>
          </p:cNvPr>
          <p:cNvSpPr/>
          <p:nvPr/>
        </p:nvSpPr>
        <p:spPr>
          <a:xfrm>
            <a:off x="914400" y="3180846"/>
            <a:ext cx="2352583" cy="624654"/>
          </a:xfrm>
          <a:prstGeom prst="roundRect">
            <a:avLst/>
          </a:prstGeom>
          <a:solidFill>
            <a:srgbClr val="FFFFFF">
              <a:alpha val="81961"/>
            </a:srgb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5502382F-3ED9-E22B-68E9-A4ACD881BA14}"/>
              </a:ext>
            </a:extLst>
          </p:cNvPr>
          <p:cNvSpPr/>
          <p:nvPr/>
        </p:nvSpPr>
        <p:spPr>
          <a:xfrm>
            <a:off x="914400" y="3842193"/>
            <a:ext cx="2352583" cy="624654"/>
          </a:xfrm>
          <a:prstGeom prst="roundRect">
            <a:avLst/>
          </a:prstGeom>
          <a:solidFill>
            <a:srgbClr val="FFFFFF">
              <a:alpha val="81961"/>
            </a:srgb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8" name="Box">
            <a:extLst>
              <a:ext uri="{FF2B5EF4-FFF2-40B4-BE49-F238E27FC236}">
                <a16:creationId xmlns:a16="http://schemas.microsoft.com/office/drawing/2014/main" id="{3DD8DCD2-A8A0-FC65-CA47-1075D8B3E52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952881" y="3249659"/>
            <a:ext cx="131556" cy="136219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9" name="Box">
            <a:extLst>
              <a:ext uri="{FF2B5EF4-FFF2-40B4-BE49-F238E27FC236}">
                <a16:creationId xmlns:a16="http://schemas.microsoft.com/office/drawing/2014/main" id="{35E71757-4157-8A87-FA15-564921798D4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952881" y="3915862"/>
            <a:ext cx="131556" cy="136219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Box">
            <a:extLst>
              <a:ext uri="{FF2B5EF4-FFF2-40B4-BE49-F238E27FC236}">
                <a16:creationId xmlns:a16="http://schemas.microsoft.com/office/drawing/2014/main" id="{91B31B98-73DB-5F8B-B631-64CD9A2D991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952881" y="4602466"/>
            <a:ext cx="131556" cy="136219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" name="Box">
            <a:extLst>
              <a:ext uri="{FF2B5EF4-FFF2-40B4-BE49-F238E27FC236}">
                <a16:creationId xmlns:a16="http://schemas.microsoft.com/office/drawing/2014/main" id="{CC4F5EE0-E6C3-5B74-D836-943CED69ABF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952881" y="5268669"/>
            <a:ext cx="131556" cy="136219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B0DFCCD9-8A81-DB0E-3E35-BB60477F620F}"/>
              </a:ext>
            </a:extLst>
          </p:cNvPr>
          <p:cNvSpPr txBox="1"/>
          <p:nvPr/>
        </p:nvSpPr>
        <p:spPr>
          <a:xfrm>
            <a:off x="851933" y="2604476"/>
            <a:ext cx="2436538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총 건 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/ 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전체선택 영역이 없을 경우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436C8712-34EE-74B7-C641-CA2EAE496C4B}"/>
              </a:ext>
            </a:extLst>
          </p:cNvPr>
          <p:cNvSpPr txBox="1"/>
          <p:nvPr/>
        </p:nvSpPr>
        <p:spPr>
          <a:xfrm>
            <a:off x="3623243" y="2604476"/>
            <a:ext cx="2436538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검색 결과가 없을 경우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232" name="그룹 231">
            <a:extLst>
              <a:ext uri="{FF2B5EF4-FFF2-40B4-BE49-F238E27FC236}">
                <a16:creationId xmlns:a16="http://schemas.microsoft.com/office/drawing/2014/main" id="{BC2E5492-B479-B96E-F070-E9DC0C724F8F}"/>
              </a:ext>
            </a:extLst>
          </p:cNvPr>
          <p:cNvGrpSpPr/>
          <p:nvPr/>
        </p:nvGrpSpPr>
        <p:grpSpPr>
          <a:xfrm>
            <a:off x="3595295" y="2874208"/>
            <a:ext cx="2477193" cy="2976177"/>
            <a:chOff x="452438" y="2761185"/>
            <a:chExt cx="2477193" cy="3292477"/>
          </a:xfrm>
        </p:grpSpPr>
        <p:sp>
          <p:nvSpPr>
            <p:cNvPr id="233" name="직사각형 232">
              <a:extLst>
                <a:ext uri="{FF2B5EF4-FFF2-40B4-BE49-F238E27FC236}">
                  <a16:creationId xmlns:a16="http://schemas.microsoft.com/office/drawing/2014/main" id="{39131B69-B407-53F3-C531-089F292E5D01}"/>
                </a:ext>
              </a:extLst>
            </p:cNvPr>
            <p:cNvSpPr/>
            <p:nvPr/>
          </p:nvSpPr>
          <p:spPr>
            <a:xfrm>
              <a:off x="452438" y="3002327"/>
              <a:ext cx="2477193" cy="3051335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234" name="직사각형 233">
              <a:extLst>
                <a:ext uri="{FF2B5EF4-FFF2-40B4-BE49-F238E27FC236}">
                  <a16:creationId xmlns:a16="http://schemas.microsoft.com/office/drawing/2014/main" id="{B5C55214-ECB4-46DC-E12E-A755CE7C8A24}"/>
                </a:ext>
              </a:extLst>
            </p:cNvPr>
            <p:cNvSpPr/>
            <p:nvPr/>
          </p:nvSpPr>
          <p:spPr>
            <a:xfrm>
              <a:off x="452438" y="2761185"/>
              <a:ext cx="2477193" cy="24311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r>
                <a:rPr lang="en-US" altLang="ko-KR" sz="800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TOP</a:t>
              </a:r>
              <a:r>
                <a:rPr lang="ko-KR" altLang="en-US" sz="800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영역</a:t>
              </a: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F753173E-349C-8501-38F8-1C4F5A618DC9}"/>
              </a:ext>
            </a:extLst>
          </p:cNvPr>
          <p:cNvSpPr txBox="1"/>
          <p:nvPr/>
        </p:nvSpPr>
        <p:spPr>
          <a:xfrm>
            <a:off x="3980378" y="4255607"/>
            <a:ext cx="1722268" cy="215444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1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r>
              <a:rPr lang="ko-KR" altLang="en-US" b="0" dirty="0"/>
              <a:t>조회 결과가 없습니다</a:t>
            </a:r>
            <a:r>
              <a:rPr lang="en-US" altLang="ko-KR" b="0" dirty="0"/>
              <a:t>.</a:t>
            </a:r>
            <a:endParaRPr lang="ko-KR" altLang="en-US" b="0" dirty="0"/>
          </a:p>
        </p:txBody>
      </p:sp>
      <p:sp>
        <p:nvSpPr>
          <p:cNvPr id="236" name="View File">
            <a:extLst>
              <a:ext uri="{FF2B5EF4-FFF2-40B4-BE49-F238E27FC236}">
                <a16:creationId xmlns:a16="http://schemas.microsoft.com/office/drawing/2014/main" id="{ABBD8FB4-AACB-697F-1356-2436B23E56F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4736346" y="4032412"/>
            <a:ext cx="149225" cy="160338"/>
          </a:xfrm>
          <a:custGeom>
            <a:avLst/>
            <a:gdLst>
              <a:gd name="T0" fmla="*/ 0 w 609"/>
              <a:gd name="T1" fmla="*/ 0 h 662"/>
              <a:gd name="T2" fmla="*/ 0 w 609"/>
              <a:gd name="T3" fmla="*/ 640 h 662"/>
              <a:gd name="T4" fmla="*/ 320 w 609"/>
              <a:gd name="T5" fmla="*/ 640 h 662"/>
              <a:gd name="T6" fmla="*/ 320 w 609"/>
              <a:gd name="T7" fmla="*/ 613 h 662"/>
              <a:gd name="T8" fmla="*/ 27 w 609"/>
              <a:gd name="T9" fmla="*/ 613 h 662"/>
              <a:gd name="T10" fmla="*/ 27 w 609"/>
              <a:gd name="T11" fmla="*/ 26 h 662"/>
              <a:gd name="T12" fmla="*/ 267 w 609"/>
              <a:gd name="T13" fmla="*/ 26 h 662"/>
              <a:gd name="T14" fmla="*/ 267 w 609"/>
              <a:gd name="T15" fmla="*/ 213 h 662"/>
              <a:gd name="T16" fmla="*/ 453 w 609"/>
              <a:gd name="T17" fmla="*/ 213 h 662"/>
              <a:gd name="T18" fmla="*/ 453 w 609"/>
              <a:gd name="T19" fmla="*/ 306 h 662"/>
              <a:gd name="T20" fmla="*/ 480 w 609"/>
              <a:gd name="T21" fmla="*/ 306 h 662"/>
              <a:gd name="T22" fmla="*/ 480 w 609"/>
              <a:gd name="T23" fmla="*/ 194 h 662"/>
              <a:gd name="T24" fmla="*/ 285 w 609"/>
              <a:gd name="T25" fmla="*/ 0 h 662"/>
              <a:gd name="T26" fmla="*/ 0 w 609"/>
              <a:gd name="T27" fmla="*/ 0 h 662"/>
              <a:gd name="T28" fmla="*/ 293 w 609"/>
              <a:gd name="T29" fmla="*/ 45 h 662"/>
              <a:gd name="T30" fmla="*/ 434 w 609"/>
              <a:gd name="T31" fmla="*/ 186 h 662"/>
              <a:gd name="T32" fmla="*/ 293 w 609"/>
              <a:gd name="T33" fmla="*/ 186 h 662"/>
              <a:gd name="T34" fmla="*/ 293 w 609"/>
              <a:gd name="T35" fmla="*/ 45 h 662"/>
              <a:gd name="T36" fmla="*/ 427 w 609"/>
              <a:gd name="T37" fmla="*/ 346 h 662"/>
              <a:gd name="T38" fmla="*/ 293 w 609"/>
              <a:gd name="T39" fmla="*/ 480 h 662"/>
              <a:gd name="T40" fmla="*/ 427 w 609"/>
              <a:gd name="T41" fmla="*/ 613 h 662"/>
              <a:gd name="T42" fmla="*/ 511 w 609"/>
              <a:gd name="T43" fmla="*/ 583 h 662"/>
              <a:gd name="T44" fmla="*/ 590 w 609"/>
              <a:gd name="T45" fmla="*/ 662 h 662"/>
              <a:gd name="T46" fmla="*/ 609 w 609"/>
              <a:gd name="T47" fmla="*/ 643 h 662"/>
              <a:gd name="T48" fmla="*/ 530 w 609"/>
              <a:gd name="T49" fmla="*/ 564 h 662"/>
              <a:gd name="T50" fmla="*/ 560 w 609"/>
              <a:gd name="T51" fmla="*/ 480 h 662"/>
              <a:gd name="T52" fmla="*/ 427 w 609"/>
              <a:gd name="T53" fmla="*/ 346 h 662"/>
              <a:gd name="T54" fmla="*/ 427 w 609"/>
              <a:gd name="T55" fmla="*/ 373 h 662"/>
              <a:gd name="T56" fmla="*/ 533 w 609"/>
              <a:gd name="T57" fmla="*/ 480 h 662"/>
              <a:gd name="T58" fmla="*/ 427 w 609"/>
              <a:gd name="T59" fmla="*/ 586 h 662"/>
              <a:gd name="T60" fmla="*/ 320 w 609"/>
              <a:gd name="T61" fmla="*/ 480 h 662"/>
              <a:gd name="T62" fmla="*/ 427 w 609"/>
              <a:gd name="T63" fmla="*/ 373 h 6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09" h="662">
                <a:moveTo>
                  <a:pt x="0" y="0"/>
                </a:moveTo>
                <a:lnTo>
                  <a:pt x="0" y="640"/>
                </a:lnTo>
                <a:lnTo>
                  <a:pt x="320" y="640"/>
                </a:lnTo>
                <a:cubicBezTo>
                  <a:pt x="338" y="640"/>
                  <a:pt x="338" y="613"/>
                  <a:pt x="320" y="613"/>
                </a:cubicBezTo>
                <a:lnTo>
                  <a:pt x="27" y="613"/>
                </a:lnTo>
                <a:lnTo>
                  <a:pt x="27" y="26"/>
                </a:lnTo>
                <a:lnTo>
                  <a:pt x="267" y="26"/>
                </a:lnTo>
                <a:lnTo>
                  <a:pt x="267" y="213"/>
                </a:lnTo>
                <a:lnTo>
                  <a:pt x="453" y="213"/>
                </a:lnTo>
                <a:lnTo>
                  <a:pt x="453" y="306"/>
                </a:lnTo>
                <a:cubicBezTo>
                  <a:pt x="453" y="324"/>
                  <a:pt x="480" y="324"/>
                  <a:pt x="480" y="306"/>
                </a:cubicBezTo>
                <a:lnTo>
                  <a:pt x="480" y="194"/>
                </a:lnTo>
                <a:lnTo>
                  <a:pt x="285" y="0"/>
                </a:lnTo>
                <a:lnTo>
                  <a:pt x="0" y="0"/>
                </a:lnTo>
                <a:close/>
                <a:moveTo>
                  <a:pt x="293" y="45"/>
                </a:moveTo>
                <a:lnTo>
                  <a:pt x="434" y="186"/>
                </a:lnTo>
                <a:lnTo>
                  <a:pt x="293" y="186"/>
                </a:lnTo>
                <a:lnTo>
                  <a:pt x="293" y="45"/>
                </a:lnTo>
                <a:close/>
                <a:moveTo>
                  <a:pt x="427" y="346"/>
                </a:moveTo>
                <a:cubicBezTo>
                  <a:pt x="353" y="346"/>
                  <a:pt x="293" y="406"/>
                  <a:pt x="293" y="480"/>
                </a:cubicBezTo>
                <a:cubicBezTo>
                  <a:pt x="293" y="553"/>
                  <a:pt x="353" y="613"/>
                  <a:pt x="427" y="613"/>
                </a:cubicBezTo>
                <a:cubicBezTo>
                  <a:pt x="458" y="613"/>
                  <a:pt x="488" y="602"/>
                  <a:pt x="511" y="583"/>
                </a:cubicBezTo>
                <a:lnTo>
                  <a:pt x="590" y="662"/>
                </a:lnTo>
                <a:lnTo>
                  <a:pt x="609" y="643"/>
                </a:lnTo>
                <a:lnTo>
                  <a:pt x="530" y="564"/>
                </a:lnTo>
                <a:cubicBezTo>
                  <a:pt x="548" y="541"/>
                  <a:pt x="560" y="511"/>
                  <a:pt x="560" y="480"/>
                </a:cubicBezTo>
                <a:cubicBezTo>
                  <a:pt x="560" y="406"/>
                  <a:pt x="500" y="346"/>
                  <a:pt x="427" y="346"/>
                </a:cubicBezTo>
                <a:close/>
                <a:moveTo>
                  <a:pt x="427" y="373"/>
                </a:moveTo>
                <a:cubicBezTo>
                  <a:pt x="486" y="373"/>
                  <a:pt x="533" y="420"/>
                  <a:pt x="533" y="480"/>
                </a:cubicBezTo>
                <a:cubicBezTo>
                  <a:pt x="533" y="539"/>
                  <a:pt x="486" y="586"/>
                  <a:pt x="427" y="586"/>
                </a:cubicBezTo>
                <a:cubicBezTo>
                  <a:pt x="367" y="586"/>
                  <a:pt x="320" y="539"/>
                  <a:pt x="320" y="480"/>
                </a:cubicBezTo>
                <a:cubicBezTo>
                  <a:pt x="320" y="420"/>
                  <a:pt x="367" y="373"/>
                  <a:pt x="427" y="373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F03AFC05-A496-DE7A-AA06-E83284FF8AAA}"/>
              </a:ext>
            </a:extLst>
          </p:cNvPr>
          <p:cNvSpPr txBox="1"/>
          <p:nvPr/>
        </p:nvSpPr>
        <p:spPr>
          <a:xfrm>
            <a:off x="6376800" y="2604476"/>
            <a:ext cx="2436538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데이터가 없을 경우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FD6C2B1A-58CA-BD49-CB3D-D9F8ECC9C2F5}"/>
              </a:ext>
            </a:extLst>
          </p:cNvPr>
          <p:cNvGrpSpPr/>
          <p:nvPr/>
        </p:nvGrpSpPr>
        <p:grpSpPr>
          <a:xfrm>
            <a:off x="6348852" y="2874208"/>
            <a:ext cx="2477193" cy="2976177"/>
            <a:chOff x="452438" y="2761185"/>
            <a:chExt cx="2477193" cy="3292477"/>
          </a:xfrm>
        </p:grpSpPr>
        <p:sp>
          <p:nvSpPr>
            <p:cNvPr id="239" name="직사각형 238">
              <a:extLst>
                <a:ext uri="{FF2B5EF4-FFF2-40B4-BE49-F238E27FC236}">
                  <a16:creationId xmlns:a16="http://schemas.microsoft.com/office/drawing/2014/main" id="{D1955FBA-33AB-6CCA-02A6-52A4E255F09E}"/>
                </a:ext>
              </a:extLst>
            </p:cNvPr>
            <p:cNvSpPr/>
            <p:nvPr/>
          </p:nvSpPr>
          <p:spPr>
            <a:xfrm>
              <a:off x="452438" y="3002327"/>
              <a:ext cx="2477193" cy="3051335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240" name="직사각형 239">
              <a:extLst>
                <a:ext uri="{FF2B5EF4-FFF2-40B4-BE49-F238E27FC236}">
                  <a16:creationId xmlns:a16="http://schemas.microsoft.com/office/drawing/2014/main" id="{8E404CE2-7C7F-CEAA-7B34-8B28F548D3B1}"/>
                </a:ext>
              </a:extLst>
            </p:cNvPr>
            <p:cNvSpPr/>
            <p:nvPr/>
          </p:nvSpPr>
          <p:spPr>
            <a:xfrm>
              <a:off x="452438" y="2761185"/>
              <a:ext cx="2477193" cy="24311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r>
                <a:rPr lang="en-US" altLang="ko-KR" sz="800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TOP</a:t>
              </a:r>
              <a:r>
                <a:rPr lang="ko-KR" altLang="en-US" sz="800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영역</a:t>
              </a: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</p:grpSp>
      <p:sp>
        <p:nvSpPr>
          <p:cNvPr id="241" name="TextBox 240">
            <a:extLst>
              <a:ext uri="{FF2B5EF4-FFF2-40B4-BE49-F238E27FC236}">
                <a16:creationId xmlns:a16="http://schemas.microsoft.com/office/drawing/2014/main" id="{6C06878E-A77E-162F-92F8-ECB0AD14AB0B}"/>
              </a:ext>
            </a:extLst>
          </p:cNvPr>
          <p:cNvSpPr txBox="1"/>
          <p:nvPr/>
        </p:nvSpPr>
        <p:spPr>
          <a:xfrm>
            <a:off x="6733935" y="4255607"/>
            <a:ext cx="1722268" cy="215444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1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r>
              <a:rPr lang="ko-KR" altLang="en-US" b="0" dirty="0"/>
              <a:t>데이터가 없습니다</a:t>
            </a:r>
            <a:r>
              <a:rPr lang="en-US" altLang="ko-KR" b="0" dirty="0"/>
              <a:t>.</a:t>
            </a:r>
            <a:endParaRPr lang="ko-KR" altLang="en-US" b="0" dirty="0"/>
          </a:p>
        </p:txBody>
      </p:sp>
      <p:sp>
        <p:nvSpPr>
          <p:cNvPr id="244" name="Delete File">
            <a:extLst>
              <a:ext uri="{FF2B5EF4-FFF2-40B4-BE49-F238E27FC236}">
                <a16:creationId xmlns:a16="http://schemas.microsoft.com/office/drawing/2014/main" id="{5E2FEF50-DECD-8ACB-CA1D-674A657B5D0B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7479437" y="4020563"/>
            <a:ext cx="150813" cy="165100"/>
          </a:xfrm>
          <a:custGeom>
            <a:avLst/>
            <a:gdLst>
              <a:gd name="T0" fmla="*/ 0 w 622"/>
              <a:gd name="T1" fmla="*/ 0 h 675"/>
              <a:gd name="T2" fmla="*/ 0 w 622"/>
              <a:gd name="T3" fmla="*/ 640 h 675"/>
              <a:gd name="T4" fmla="*/ 293 w 622"/>
              <a:gd name="T5" fmla="*/ 640 h 675"/>
              <a:gd name="T6" fmla="*/ 293 w 622"/>
              <a:gd name="T7" fmla="*/ 613 h 675"/>
              <a:gd name="T8" fmla="*/ 26 w 622"/>
              <a:gd name="T9" fmla="*/ 613 h 675"/>
              <a:gd name="T10" fmla="*/ 26 w 622"/>
              <a:gd name="T11" fmla="*/ 26 h 675"/>
              <a:gd name="T12" fmla="*/ 266 w 622"/>
              <a:gd name="T13" fmla="*/ 26 h 675"/>
              <a:gd name="T14" fmla="*/ 266 w 622"/>
              <a:gd name="T15" fmla="*/ 213 h 675"/>
              <a:gd name="T16" fmla="*/ 453 w 622"/>
              <a:gd name="T17" fmla="*/ 213 h 675"/>
              <a:gd name="T18" fmla="*/ 453 w 622"/>
              <a:gd name="T19" fmla="*/ 400 h 675"/>
              <a:gd name="T20" fmla="*/ 480 w 622"/>
              <a:gd name="T21" fmla="*/ 400 h 675"/>
              <a:gd name="T22" fmla="*/ 480 w 622"/>
              <a:gd name="T23" fmla="*/ 194 h 675"/>
              <a:gd name="T24" fmla="*/ 285 w 622"/>
              <a:gd name="T25" fmla="*/ 0 h 675"/>
              <a:gd name="T26" fmla="*/ 0 w 622"/>
              <a:gd name="T27" fmla="*/ 0 h 675"/>
              <a:gd name="T28" fmla="*/ 293 w 622"/>
              <a:gd name="T29" fmla="*/ 45 h 675"/>
              <a:gd name="T30" fmla="*/ 434 w 622"/>
              <a:gd name="T31" fmla="*/ 186 h 675"/>
              <a:gd name="T32" fmla="*/ 293 w 622"/>
              <a:gd name="T33" fmla="*/ 186 h 675"/>
              <a:gd name="T34" fmla="*/ 293 w 622"/>
              <a:gd name="T35" fmla="*/ 45 h 675"/>
              <a:gd name="T36" fmla="*/ 359 w 622"/>
              <a:gd name="T37" fmla="*/ 399 h 675"/>
              <a:gd name="T38" fmla="*/ 350 w 622"/>
              <a:gd name="T39" fmla="*/ 422 h 675"/>
              <a:gd name="T40" fmla="*/ 461 w 622"/>
              <a:gd name="T41" fmla="*/ 533 h 675"/>
              <a:gd name="T42" fmla="*/ 350 w 622"/>
              <a:gd name="T43" fmla="*/ 643 h 675"/>
              <a:gd name="T44" fmla="*/ 369 w 622"/>
              <a:gd name="T45" fmla="*/ 662 h 675"/>
              <a:gd name="T46" fmla="*/ 480 w 622"/>
              <a:gd name="T47" fmla="*/ 552 h 675"/>
              <a:gd name="T48" fmla="*/ 590 w 622"/>
              <a:gd name="T49" fmla="*/ 662 h 675"/>
              <a:gd name="T50" fmla="*/ 609 w 622"/>
              <a:gd name="T51" fmla="*/ 643 h 675"/>
              <a:gd name="T52" fmla="*/ 498 w 622"/>
              <a:gd name="T53" fmla="*/ 533 h 675"/>
              <a:gd name="T54" fmla="*/ 609 w 622"/>
              <a:gd name="T55" fmla="*/ 422 h 675"/>
              <a:gd name="T56" fmla="*/ 599 w 622"/>
              <a:gd name="T57" fmla="*/ 399 h 675"/>
              <a:gd name="T58" fmla="*/ 590 w 622"/>
              <a:gd name="T59" fmla="*/ 403 h 675"/>
              <a:gd name="T60" fmla="*/ 480 w 622"/>
              <a:gd name="T61" fmla="*/ 514 h 675"/>
              <a:gd name="T62" fmla="*/ 369 w 622"/>
              <a:gd name="T63" fmla="*/ 403 h 675"/>
              <a:gd name="T64" fmla="*/ 359 w 622"/>
              <a:gd name="T65" fmla="*/ 399 h 6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22" h="675">
                <a:moveTo>
                  <a:pt x="0" y="0"/>
                </a:moveTo>
                <a:lnTo>
                  <a:pt x="0" y="640"/>
                </a:lnTo>
                <a:lnTo>
                  <a:pt x="293" y="640"/>
                </a:lnTo>
                <a:cubicBezTo>
                  <a:pt x="311" y="640"/>
                  <a:pt x="311" y="613"/>
                  <a:pt x="293" y="613"/>
                </a:cubicBezTo>
                <a:lnTo>
                  <a:pt x="26" y="613"/>
                </a:lnTo>
                <a:lnTo>
                  <a:pt x="26" y="26"/>
                </a:lnTo>
                <a:lnTo>
                  <a:pt x="266" y="26"/>
                </a:lnTo>
                <a:lnTo>
                  <a:pt x="266" y="213"/>
                </a:lnTo>
                <a:lnTo>
                  <a:pt x="453" y="213"/>
                </a:lnTo>
                <a:lnTo>
                  <a:pt x="453" y="400"/>
                </a:lnTo>
                <a:cubicBezTo>
                  <a:pt x="453" y="418"/>
                  <a:pt x="480" y="418"/>
                  <a:pt x="480" y="400"/>
                </a:cubicBezTo>
                <a:lnTo>
                  <a:pt x="480" y="194"/>
                </a:lnTo>
                <a:lnTo>
                  <a:pt x="285" y="0"/>
                </a:lnTo>
                <a:lnTo>
                  <a:pt x="0" y="0"/>
                </a:lnTo>
                <a:close/>
                <a:moveTo>
                  <a:pt x="293" y="45"/>
                </a:moveTo>
                <a:lnTo>
                  <a:pt x="434" y="186"/>
                </a:lnTo>
                <a:lnTo>
                  <a:pt x="293" y="186"/>
                </a:lnTo>
                <a:lnTo>
                  <a:pt x="293" y="45"/>
                </a:lnTo>
                <a:close/>
                <a:moveTo>
                  <a:pt x="359" y="399"/>
                </a:moveTo>
                <a:cubicBezTo>
                  <a:pt x="348" y="399"/>
                  <a:pt x="342" y="414"/>
                  <a:pt x="350" y="422"/>
                </a:cubicBezTo>
                <a:lnTo>
                  <a:pt x="461" y="533"/>
                </a:lnTo>
                <a:lnTo>
                  <a:pt x="350" y="643"/>
                </a:lnTo>
                <a:cubicBezTo>
                  <a:pt x="337" y="656"/>
                  <a:pt x="356" y="675"/>
                  <a:pt x="369" y="662"/>
                </a:cubicBezTo>
                <a:lnTo>
                  <a:pt x="480" y="552"/>
                </a:lnTo>
                <a:lnTo>
                  <a:pt x="590" y="662"/>
                </a:lnTo>
                <a:cubicBezTo>
                  <a:pt x="603" y="675"/>
                  <a:pt x="622" y="656"/>
                  <a:pt x="609" y="643"/>
                </a:cubicBezTo>
                <a:lnTo>
                  <a:pt x="498" y="533"/>
                </a:lnTo>
                <a:lnTo>
                  <a:pt x="609" y="422"/>
                </a:lnTo>
                <a:cubicBezTo>
                  <a:pt x="618" y="414"/>
                  <a:pt x="611" y="399"/>
                  <a:pt x="599" y="399"/>
                </a:cubicBezTo>
                <a:cubicBezTo>
                  <a:pt x="596" y="400"/>
                  <a:pt x="593" y="401"/>
                  <a:pt x="590" y="403"/>
                </a:cubicBezTo>
                <a:lnTo>
                  <a:pt x="480" y="514"/>
                </a:lnTo>
                <a:lnTo>
                  <a:pt x="369" y="403"/>
                </a:lnTo>
                <a:cubicBezTo>
                  <a:pt x="367" y="401"/>
                  <a:pt x="363" y="399"/>
                  <a:pt x="359" y="399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C5927EE3-19A0-4E29-A4D3-E347FD20E498}"/>
              </a:ext>
            </a:extLst>
          </p:cNvPr>
          <p:cNvSpPr txBox="1"/>
          <p:nvPr/>
        </p:nvSpPr>
        <p:spPr>
          <a:xfrm>
            <a:off x="452438" y="2083969"/>
            <a:ext cx="4158119" cy="23358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b="0" dirty="0"/>
              <a:t>- </a:t>
            </a:r>
            <a:r>
              <a:rPr lang="ko-KR" altLang="en-US" b="0" dirty="0"/>
              <a:t>데이터를 카드 형태로 정보를 출력하는 경우 사용한다</a:t>
            </a:r>
            <a:r>
              <a:rPr lang="en-US" altLang="ko-KR" b="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496217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직사각형 226">
            <a:extLst>
              <a:ext uri="{FF2B5EF4-FFF2-40B4-BE49-F238E27FC236}">
                <a16:creationId xmlns:a16="http://schemas.microsoft.com/office/drawing/2014/main" id="{7697EFFE-603A-97DB-1169-C95BDE82BB17}"/>
              </a:ext>
            </a:extLst>
          </p:cNvPr>
          <p:cNvSpPr/>
          <p:nvPr/>
        </p:nvSpPr>
        <p:spPr>
          <a:xfrm>
            <a:off x="871555" y="1949159"/>
            <a:ext cx="2477193" cy="91010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D6B8902B-2E4A-9D55-2BC9-7DB5A754AB48}"/>
              </a:ext>
            </a:extLst>
          </p:cNvPr>
          <p:cNvSpPr txBox="1"/>
          <p:nvPr/>
        </p:nvSpPr>
        <p:spPr>
          <a:xfrm>
            <a:off x="452438" y="1233677"/>
            <a:ext cx="1502676" cy="2573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3.6.2 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카드 목록 유형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B0DFCCD9-8A81-DB0E-3E35-BB60477F620F}"/>
              </a:ext>
            </a:extLst>
          </p:cNvPr>
          <p:cNvSpPr txBox="1"/>
          <p:nvPr/>
        </p:nvSpPr>
        <p:spPr>
          <a:xfrm>
            <a:off x="881750" y="1683397"/>
            <a:ext cx="2436538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라인 카드 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열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436C8712-34EE-74B7-C641-CA2EAE496C4B}"/>
              </a:ext>
            </a:extLst>
          </p:cNvPr>
          <p:cNvSpPr txBox="1"/>
          <p:nvPr/>
        </p:nvSpPr>
        <p:spPr>
          <a:xfrm>
            <a:off x="899503" y="3177096"/>
            <a:ext cx="2436538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라인 카드 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2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열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33" name="직사각형 232">
            <a:extLst>
              <a:ext uri="{FF2B5EF4-FFF2-40B4-BE49-F238E27FC236}">
                <a16:creationId xmlns:a16="http://schemas.microsoft.com/office/drawing/2014/main" id="{39131B69-B407-53F3-C531-089F292E5D01}"/>
              </a:ext>
            </a:extLst>
          </p:cNvPr>
          <p:cNvSpPr/>
          <p:nvPr/>
        </p:nvSpPr>
        <p:spPr>
          <a:xfrm>
            <a:off x="871555" y="3442861"/>
            <a:ext cx="2477193" cy="96507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F03AFC05-A496-DE7A-AA06-E83284FF8AAA}"/>
              </a:ext>
            </a:extLst>
          </p:cNvPr>
          <p:cNvSpPr txBox="1"/>
          <p:nvPr/>
        </p:nvSpPr>
        <p:spPr>
          <a:xfrm>
            <a:off x="6464369" y="1683397"/>
            <a:ext cx="2477194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커스텀 카드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39" name="직사각형 238">
            <a:extLst>
              <a:ext uri="{FF2B5EF4-FFF2-40B4-BE49-F238E27FC236}">
                <a16:creationId xmlns:a16="http://schemas.microsoft.com/office/drawing/2014/main" id="{D1955FBA-33AB-6CCA-02A6-52A4E255F09E}"/>
              </a:ext>
            </a:extLst>
          </p:cNvPr>
          <p:cNvSpPr/>
          <p:nvPr/>
        </p:nvSpPr>
        <p:spPr>
          <a:xfrm>
            <a:off x="871555" y="5019461"/>
            <a:ext cx="2477193" cy="121507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50973552-B592-C9F6-5556-84135E7BF074}"/>
              </a:ext>
            </a:extLst>
          </p:cNvPr>
          <p:cNvGrpSpPr/>
          <p:nvPr/>
        </p:nvGrpSpPr>
        <p:grpSpPr>
          <a:xfrm>
            <a:off x="909558" y="2026303"/>
            <a:ext cx="2342855" cy="390618"/>
            <a:chOff x="870863" y="3195960"/>
            <a:chExt cx="2342855" cy="390618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948E1C0-A0F1-0594-FF9A-28711398437D}"/>
                </a:ext>
              </a:extLst>
            </p:cNvPr>
            <p:cNvSpPr txBox="1"/>
            <p:nvPr/>
          </p:nvSpPr>
          <p:spPr>
            <a:xfrm>
              <a:off x="870863" y="3195960"/>
              <a:ext cx="665825" cy="33855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>
                  <a:tab pos="0" algn="l"/>
                </a:tabLst>
                <a:defRPr kumimoji="1" sz="800" b="0" i="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</a:lstStyle>
            <a:p>
              <a:pPr algn="l"/>
              <a:r>
                <a:rPr lang="ko-KR" altLang="en-US" sz="700" dirty="0"/>
                <a:t>항목명</a:t>
              </a:r>
              <a:endParaRPr lang="en-US" altLang="ko-KR" sz="700" dirty="0"/>
            </a:p>
            <a:p>
              <a:pPr algn="l"/>
              <a:r>
                <a:rPr lang="ko-KR" altLang="en-US" sz="900" b="1" dirty="0"/>
                <a:t>항목 값</a:t>
              </a:r>
            </a:p>
          </p:txBody>
        </p:sp>
        <p:cxnSp>
          <p:nvCxnSpPr>
            <p:cNvPr id="4" name="직선 연결선 3">
              <a:extLst>
                <a:ext uri="{FF2B5EF4-FFF2-40B4-BE49-F238E27FC236}">
                  <a16:creationId xmlns:a16="http://schemas.microsoft.com/office/drawing/2014/main" id="{6F13A370-BFAE-15DE-4AAF-33BAF5D083D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22957" y="3586578"/>
              <a:ext cx="2290761" cy="0"/>
            </a:xfrm>
            <a:prstGeom prst="line">
              <a:avLst/>
            </a:prstGeom>
            <a:solidFill>
              <a:schemeClr val="accent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D2B386B-BFAA-E892-F240-A1581EFEFCBF}"/>
              </a:ext>
            </a:extLst>
          </p:cNvPr>
          <p:cNvSpPr txBox="1"/>
          <p:nvPr/>
        </p:nvSpPr>
        <p:spPr>
          <a:xfrm>
            <a:off x="909558" y="2463348"/>
            <a:ext cx="665825" cy="338554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700" dirty="0"/>
              <a:t>항목명</a:t>
            </a:r>
            <a:endParaRPr lang="en-US" altLang="ko-KR" sz="700" dirty="0"/>
          </a:p>
          <a:p>
            <a:pPr algn="l"/>
            <a:r>
              <a:rPr lang="ko-KR" altLang="en-US" sz="900" b="1" dirty="0"/>
              <a:t>항목 값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714C6E16-41A8-24D9-1F8D-34910252329F}"/>
              </a:ext>
            </a:extLst>
          </p:cNvPr>
          <p:cNvSpPr txBox="1"/>
          <p:nvPr/>
        </p:nvSpPr>
        <p:spPr>
          <a:xfrm>
            <a:off x="2050030" y="3992559"/>
            <a:ext cx="665825" cy="338554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700" dirty="0"/>
              <a:t>항목명</a:t>
            </a:r>
            <a:endParaRPr lang="en-US" altLang="ko-KR" sz="700" dirty="0"/>
          </a:p>
          <a:p>
            <a:pPr algn="l"/>
            <a:r>
              <a:rPr lang="ko-KR" altLang="en-US" sz="900" b="1" dirty="0"/>
              <a:t>항목 값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0EFA3034-AF7F-3C40-B76A-7AAB0A995C07}"/>
              </a:ext>
            </a:extLst>
          </p:cNvPr>
          <p:cNvSpPr txBox="1"/>
          <p:nvPr/>
        </p:nvSpPr>
        <p:spPr>
          <a:xfrm>
            <a:off x="2050030" y="3546636"/>
            <a:ext cx="665825" cy="338554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700" dirty="0"/>
              <a:t>항목명</a:t>
            </a:r>
            <a:endParaRPr lang="en-US" altLang="ko-KR" sz="700" dirty="0"/>
          </a:p>
          <a:p>
            <a:pPr algn="l"/>
            <a:r>
              <a:rPr lang="ko-KR" altLang="en-US" sz="900" b="1" dirty="0"/>
              <a:t>항목 값</a:t>
            </a:r>
          </a:p>
        </p:txBody>
      </p:sp>
      <p:cxnSp>
        <p:nvCxnSpPr>
          <p:cNvPr id="274" name="직선 연결선 273">
            <a:extLst>
              <a:ext uri="{FF2B5EF4-FFF2-40B4-BE49-F238E27FC236}">
                <a16:creationId xmlns:a16="http://schemas.microsoft.com/office/drawing/2014/main" id="{244C294A-C6FF-0F1A-D896-72FA9EE48AD3}"/>
              </a:ext>
            </a:extLst>
          </p:cNvPr>
          <p:cNvCxnSpPr>
            <a:cxnSpLocks/>
          </p:cNvCxnSpPr>
          <p:nvPr/>
        </p:nvCxnSpPr>
        <p:spPr bwMode="auto">
          <a:xfrm>
            <a:off x="2128759" y="3937254"/>
            <a:ext cx="1075912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1" name="TextBox 230">
            <a:extLst>
              <a:ext uri="{FF2B5EF4-FFF2-40B4-BE49-F238E27FC236}">
                <a16:creationId xmlns:a16="http://schemas.microsoft.com/office/drawing/2014/main" id="{8CA9E6A6-8044-FDC4-06DA-6684FD03D716}"/>
              </a:ext>
            </a:extLst>
          </p:cNvPr>
          <p:cNvSpPr txBox="1"/>
          <p:nvPr/>
        </p:nvSpPr>
        <p:spPr>
          <a:xfrm>
            <a:off x="876903" y="3546636"/>
            <a:ext cx="665825" cy="338554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700" dirty="0"/>
              <a:t>항목명</a:t>
            </a:r>
            <a:endParaRPr lang="en-US" altLang="ko-KR" sz="700" dirty="0"/>
          </a:p>
          <a:p>
            <a:pPr algn="l"/>
            <a:r>
              <a:rPr lang="ko-KR" altLang="en-US" sz="900" b="1" dirty="0"/>
              <a:t>항목 값</a:t>
            </a: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D9378949-85EC-0C9F-471C-1FD1AB088836}"/>
              </a:ext>
            </a:extLst>
          </p:cNvPr>
          <p:cNvSpPr txBox="1"/>
          <p:nvPr/>
        </p:nvSpPr>
        <p:spPr>
          <a:xfrm>
            <a:off x="876903" y="3992559"/>
            <a:ext cx="665825" cy="338554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700" dirty="0"/>
              <a:t>항목명</a:t>
            </a:r>
            <a:endParaRPr lang="en-US" altLang="ko-KR" sz="700" dirty="0"/>
          </a:p>
          <a:p>
            <a:pPr algn="l"/>
            <a:r>
              <a:rPr lang="ko-KR" altLang="en-US" sz="900" b="1" dirty="0"/>
              <a:t>항목 값</a:t>
            </a:r>
          </a:p>
        </p:txBody>
      </p:sp>
      <p:cxnSp>
        <p:nvCxnSpPr>
          <p:cNvPr id="242" name="직선 연결선 241">
            <a:extLst>
              <a:ext uri="{FF2B5EF4-FFF2-40B4-BE49-F238E27FC236}">
                <a16:creationId xmlns:a16="http://schemas.microsoft.com/office/drawing/2014/main" id="{6FEF4D4D-8C20-AED1-0A5B-C10189B07135}"/>
              </a:ext>
            </a:extLst>
          </p:cNvPr>
          <p:cNvCxnSpPr>
            <a:cxnSpLocks/>
          </p:cNvCxnSpPr>
          <p:nvPr/>
        </p:nvCxnSpPr>
        <p:spPr bwMode="auto">
          <a:xfrm>
            <a:off x="928998" y="3937254"/>
            <a:ext cx="1075912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9986ECA0-3DF3-55E9-A71D-8209F24E8A25}"/>
              </a:ext>
            </a:extLst>
          </p:cNvPr>
          <p:cNvGrpSpPr/>
          <p:nvPr/>
        </p:nvGrpSpPr>
        <p:grpSpPr>
          <a:xfrm>
            <a:off x="938723" y="5095771"/>
            <a:ext cx="2342855" cy="355106"/>
            <a:chOff x="870863" y="3222594"/>
            <a:chExt cx="2342855" cy="355106"/>
          </a:xfrm>
        </p:grpSpPr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B6D34EC5-CF2D-78CE-E982-6F101A19C0B3}"/>
                </a:ext>
              </a:extLst>
            </p:cNvPr>
            <p:cNvSpPr txBox="1"/>
            <p:nvPr/>
          </p:nvSpPr>
          <p:spPr>
            <a:xfrm>
              <a:off x="870863" y="3222594"/>
              <a:ext cx="2026644" cy="33855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>
                  <a:tab pos="0" algn="l"/>
                </a:tabLst>
                <a:defRPr kumimoji="1" sz="800" b="0" i="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</a:lstStyle>
            <a:p>
              <a:pPr algn="l"/>
              <a:r>
                <a:rPr lang="en-US" altLang="ko-KR" sz="900" b="1" dirty="0"/>
                <a:t>#</a:t>
              </a:r>
              <a:r>
                <a:rPr lang="ko-KR" altLang="en-US" sz="900" b="1" dirty="0"/>
                <a:t>주요 항목 값</a:t>
              </a:r>
              <a:r>
                <a:rPr lang="en-US" altLang="ko-KR" sz="900" b="1" dirty="0"/>
                <a:t>#</a:t>
              </a:r>
              <a:br>
                <a:rPr lang="en-US" altLang="ko-KR" sz="900" b="1" dirty="0"/>
              </a:br>
              <a:r>
                <a:rPr lang="en-US" altLang="ko-KR" sz="700" dirty="0"/>
                <a:t>Sub </a:t>
              </a:r>
              <a:r>
                <a:rPr lang="ko-KR" altLang="en-US" sz="700" dirty="0"/>
                <a:t>항목 값</a:t>
              </a:r>
              <a:r>
                <a:rPr lang="en-US" altLang="ko-KR" sz="700" dirty="0"/>
                <a:t> 1 |</a:t>
              </a:r>
              <a:r>
                <a:rPr lang="en-US" altLang="ko-KR" sz="700" dirty="0">
                  <a:solidFill>
                    <a:srgbClr val="0070C0"/>
                  </a:solidFill>
                </a:rPr>
                <a:t> Sub </a:t>
              </a:r>
              <a:r>
                <a:rPr lang="ko-KR" altLang="en-US" sz="700" dirty="0">
                  <a:solidFill>
                    <a:srgbClr val="0070C0"/>
                  </a:solidFill>
                </a:rPr>
                <a:t>항목 값</a:t>
              </a:r>
              <a:r>
                <a:rPr lang="en-US" altLang="ko-KR" sz="700" dirty="0">
                  <a:solidFill>
                    <a:srgbClr val="0070C0"/>
                  </a:solidFill>
                </a:rPr>
                <a:t> 2 </a:t>
              </a:r>
            </a:p>
          </p:txBody>
        </p:sp>
        <p:cxnSp>
          <p:nvCxnSpPr>
            <p:cNvPr id="286" name="직선 연결선 285">
              <a:extLst>
                <a:ext uri="{FF2B5EF4-FFF2-40B4-BE49-F238E27FC236}">
                  <a16:creationId xmlns:a16="http://schemas.microsoft.com/office/drawing/2014/main" id="{3C86EBA2-AA08-6EDF-F3B7-B9D9E1FA201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22957" y="3577700"/>
              <a:ext cx="2290761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87" name="Box">
            <a:extLst>
              <a:ext uri="{FF2B5EF4-FFF2-40B4-BE49-F238E27FC236}">
                <a16:creationId xmlns:a16="http://schemas.microsoft.com/office/drawing/2014/main" id="{18E595F7-D094-91AD-F902-0B34AB3357A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150022" y="5142370"/>
            <a:ext cx="131556" cy="13155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13" name="모서리가 둥근 직사각형 37">
            <a:extLst>
              <a:ext uri="{FF2B5EF4-FFF2-40B4-BE49-F238E27FC236}">
                <a16:creationId xmlns:a16="http://schemas.microsoft.com/office/drawing/2014/main" id="{8C779C4B-9DE7-A0C3-1853-77414856F14B}"/>
              </a:ext>
            </a:extLst>
          </p:cNvPr>
          <p:cNvSpPr/>
          <p:nvPr/>
        </p:nvSpPr>
        <p:spPr>
          <a:xfrm>
            <a:off x="1775297" y="5144847"/>
            <a:ext cx="321315" cy="120893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804649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7D7C7F"/>
              </a:buClr>
              <a:buSzPct val="90000"/>
              <a:buFontTx/>
              <a:buNone/>
              <a:tabLst/>
              <a:defRPr/>
            </a:pPr>
            <a:r>
              <a:rPr lang="en-US" altLang="ko-KR" sz="700" b="1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itchFamily="2" charset="2"/>
              </a:rPr>
              <a:t>TAG</a:t>
            </a:r>
            <a:endParaRPr kumimoji="0" lang="ko-KR" altLang="en-US" sz="700" b="1" u="none" strike="noStrike" kern="1200" cap="none" spc="0" normalizeH="0" baseline="0" noProof="0" dirty="0">
              <a:ln>
                <a:solidFill>
                  <a:prstClr val="white">
                    <a:lumMod val="85000"/>
                    <a:alpha val="0"/>
                  </a:prstClr>
                </a:solidFill>
              </a:ln>
              <a:solidFill>
                <a:schemeClr val="bg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sym typeface="Wingdings" pitchFamily="2" charset="2"/>
            </a:endParaRPr>
          </a:p>
        </p:txBody>
      </p:sp>
      <p:sp>
        <p:nvSpPr>
          <p:cNvPr id="330" name="Box">
            <a:extLst>
              <a:ext uri="{FF2B5EF4-FFF2-40B4-BE49-F238E27FC236}">
                <a16:creationId xmlns:a16="http://schemas.microsoft.com/office/drawing/2014/main" id="{A706D413-705D-B953-6C52-1D2685263FF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145582" y="2065504"/>
            <a:ext cx="131556" cy="13155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43" name="직사각형 342">
            <a:extLst>
              <a:ext uri="{FF2B5EF4-FFF2-40B4-BE49-F238E27FC236}">
                <a16:creationId xmlns:a16="http://schemas.microsoft.com/office/drawing/2014/main" id="{79600982-AC36-9924-AF86-32F181FC235C}"/>
              </a:ext>
            </a:extLst>
          </p:cNvPr>
          <p:cNvSpPr/>
          <p:nvPr/>
        </p:nvSpPr>
        <p:spPr>
          <a:xfrm>
            <a:off x="6464370" y="1943979"/>
            <a:ext cx="2477193" cy="37124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344" name="TextBox 343">
            <a:extLst>
              <a:ext uri="{FF2B5EF4-FFF2-40B4-BE49-F238E27FC236}">
                <a16:creationId xmlns:a16="http://schemas.microsoft.com/office/drawing/2014/main" id="{A10991AC-99C3-0929-76E2-9BE960167207}"/>
              </a:ext>
            </a:extLst>
          </p:cNvPr>
          <p:cNvSpPr txBox="1"/>
          <p:nvPr/>
        </p:nvSpPr>
        <p:spPr>
          <a:xfrm>
            <a:off x="6525655" y="2037388"/>
            <a:ext cx="2290761" cy="230832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700" dirty="0"/>
              <a:t>항목명</a:t>
            </a:r>
            <a:r>
              <a:rPr lang="en-US" altLang="ko-KR" sz="700" dirty="0"/>
              <a:t>     </a:t>
            </a:r>
            <a:r>
              <a:rPr lang="ko-KR" altLang="en-US" sz="900" b="1" dirty="0"/>
              <a:t>항목 값</a:t>
            </a:r>
          </a:p>
        </p:txBody>
      </p:sp>
      <p:sp>
        <p:nvSpPr>
          <p:cNvPr id="346" name="직사각형 345">
            <a:extLst>
              <a:ext uri="{FF2B5EF4-FFF2-40B4-BE49-F238E27FC236}">
                <a16:creationId xmlns:a16="http://schemas.microsoft.com/office/drawing/2014/main" id="{70B291CA-873C-4B96-ADA4-8377A174E2D9}"/>
              </a:ext>
            </a:extLst>
          </p:cNvPr>
          <p:cNvSpPr/>
          <p:nvPr/>
        </p:nvSpPr>
        <p:spPr>
          <a:xfrm>
            <a:off x="3643575" y="2559701"/>
            <a:ext cx="2477193" cy="594077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347" name="TextBox 346">
            <a:extLst>
              <a:ext uri="{FF2B5EF4-FFF2-40B4-BE49-F238E27FC236}">
                <a16:creationId xmlns:a16="http://schemas.microsoft.com/office/drawing/2014/main" id="{473AA1C4-0591-2993-D75B-ECD4779B81F1}"/>
              </a:ext>
            </a:extLst>
          </p:cNvPr>
          <p:cNvSpPr txBox="1"/>
          <p:nvPr/>
        </p:nvSpPr>
        <p:spPr>
          <a:xfrm>
            <a:off x="3679848" y="2616894"/>
            <a:ext cx="665825" cy="200055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700" dirty="0"/>
              <a:t>항목명</a:t>
            </a:r>
            <a:endParaRPr lang="en-US" altLang="ko-KR" sz="700" dirty="0"/>
          </a:p>
        </p:txBody>
      </p:sp>
      <p:sp>
        <p:nvSpPr>
          <p:cNvPr id="348" name="TextBox 347">
            <a:extLst>
              <a:ext uri="{FF2B5EF4-FFF2-40B4-BE49-F238E27FC236}">
                <a16:creationId xmlns:a16="http://schemas.microsoft.com/office/drawing/2014/main" id="{890CEFD3-172C-28CB-0FBF-E3AA960B226F}"/>
              </a:ext>
            </a:extLst>
          </p:cNvPr>
          <p:cNvSpPr txBox="1"/>
          <p:nvPr/>
        </p:nvSpPr>
        <p:spPr>
          <a:xfrm>
            <a:off x="4132022" y="2601505"/>
            <a:ext cx="1890681" cy="230832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900" b="1" dirty="0"/>
              <a:t>항목 값</a:t>
            </a:r>
          </a:p>
        </p:txBody>
      </p:sp>
      <p:sp>
        <p:nvSpPr>
          <p:cNvPr id="349" name="TextBox 348">
            <a:extLst>
              <a:ext uri="{FF2B5EF4-FFF2-40B4-BE49-F238E27FC236}">
                <a16:creationId xmlns:a16="http://schemas.microsoft.com/office/drawing/2014/main" id="{1345AB06-DA7C-487E-8F4B-86420C5D6381}"/>
              </a:ext>
            </a:extLst>
          </p:cNvPr>
          <p:cNvSpPr txBox="1"/>
          <p:nvPr/>
        </p:nvSpPr>
        <p:spPr>
          <a:xfrm>
            <a:off x="3681326" y="2875822"/>
            <a:ext cx="665825" cy="200055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700" dirty="0"/>
              <a:t>항목명</a:t>
            </a:r>
            <a:endParaRPr lang="en-US" altLang="ko-KR" sz="700" dirty="0"/>
          </a:p>
        </p:txBody>
      </p:sp>
      <p:sp>
        <p:nvSpPr>
          <p:cNvPr id="350" name="TextBox 349">
            <a:extLst>
              <a:ext uri="{FF2B5EF4-FFF2-40B4-BE49-F238E27FC236}">
                <a16:creationId xmlns:a16="http://schemas.microsoft.com/office/drawing/2014/main" id="{7FA41398-64B4-EA43-C5DB-F2CA38AAC19A}"/>
              </a:ext>
            </a:extLst>
          </p:cNvPr>
          <p:cNvSpPr txBox="1"/>
          <p:nvPr/>
        </p:nvSpPr>
        <p:spPr>
          <a:xfrm>
            <a:off x="4133500" y="2860433"/>
            <a:ext cx="1890681" cy="230832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900" b="1" dirty="0"/>
              <a:t>항목 값</a:t>
            </a:r>
          </a:p>
        </p:txBody>
      </p:sp>
      <p:sp>
        <p:nvSpPr>
          <p:cNvPr id="353" name="직사각형 352">
            <a:extLst>
              <a:ext uri="{FF2B5EF4-FFF2-40B4-BE49-F238E27FC236}">
                <a16:creationId xmlns:a16="http://schemas.microsoft.com/office/drawing/2014/main" id="{CE1A2E83-28E0-A723-FB5E-3AA24C72478C}"/>
              </a:ext>
            </a:extLst>
          </p:cNvPr>
          <p:cNvSpPr/>
          <p:nvPr/>
        </p:nvSpPr>
        <p:spPr>
          <a:xfrm>
            <a:off x="3652040" y="1943979"/>
            <a:ext cx="2477193" cy="52526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354" name="Box">
            <a:extLst>
              <a:ext uri="{FF2B5EF4-FFF2-40B4-BE49-F238E27FC236}">
                <a16:creationId xmlns:a16="http://schemas.microsoft.com/office/drawing/2014/main" id="{4B184C5F-E7C6-AF3D-D35A-9301113CB71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5872" y="2012287"/>
            <a:ext cx="131556" cy="13155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5" name="TextBox 354">
            <a:extLst>
              <a:ext uri="{FF2B5EF4-FFF2-40B4-BE49-F238E27FC236}">
                <a16:creationId xmlns:a16="http://schemas.microsoft.com/office/drawing/2014/main" id="{09AC758A-4E10-B6A8-98F3-D2A7342B189B}"/>
              </a:ext>
            </a:extLst>
          </p:cNvPr>
          <p:cNvSpPr txBox="1"/>
          <p:nvPr/>
        </p:nvSpPr>
        <p:spPr>
          <a:xfrm>
            <a:off x="3961451" y="2000404"/>
            <a:ext cx="665825" cy="394660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ko-KR" altLang="en-US" sz="700" dirty="0"/>
              <a:t>항목명</a:t>
            </a:r>
            <a:endParaRPr lang="en-US" altLang="ko-KR" sz="700" dirty="0"/>
          </a:p>
          <a:p>
            <a:pPr algn="l">
              <a:lnSpc>
                <a:spcPct val="150000"/>
              </a:lnSpc>
            </a:pPr>
            <a:r>
              <a:rPr lang="ko-KR" altLang="en-US" sz="700" dirty="0"/>
              <a:t>항목명</a:t>
            </a:r>
            <a:endParaRPr lang="en-US" altLang="ko-KR" sz="700" dirty="0"/>
          </a:p>
        </p:txBody>
      </p:sp>
      <p:sp>
        <p:nvSpPr>
          <p:cNvPr id="356" name="TextBox 355">
            <a:extLst>
              <a:ext uri="{FF2B5EF4-FFF2-40B4-BE49-F238E27FC236}">
                <a16:creationId xmlns:a16="http://schemas.microsoft.com/office/drawing/2014/main" id="{5D8E6648-45FD-2A93-0878-ABC0674E1008}"/>
              </a:ext>
            </a:extLst>
          </p:cNvPr>
          <p:cNvSpPr txBox="1"/>
          <p:nvPr/>
        </p:nvSpPr>
        <p:spPr>
          <a:xfrm>
            <a:off x="4523874" y="1982648"/>
            <a:ext cx="665825" cy="437877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ko-KR" altLang="en-US" b="1" dirty="0"/>
              <a:t>항목 값</a:t>
            </a:r>
            <a:endParaRPr lang="en-US" altLang="ko-KR" b="1" dirty="0"/>
          </a:p>
          <a:p>
            <a:pPr algn="l">
              <a:lnSpc>
                <a:spcPct val="150000"/>
              </a:lnSpc>
            </a:pPr>
            <a:r>
              <a:rPr lang="ko-KR" altLang="en-US" b="1" dirty="0"/>
              <a:t>항목 값</a:t>
            </a:r>
            <a:endParaRPr lang="en-US" altLang="ko-KR" b="1" dirty="0"/>
          </a:p>
        </p:txBody>
      </p:sp>
      <p:sp>
        <p:nvSpPr>
          <p:cNvPr id="357" name="TextBox 356">
            <a:extLst>
              <a:ext uri="{FF2B5EF4-FFF2-40B4-BE49-F238E27FC236}">
                <a16:creationId xmlns:a16="http://schemas.microsoft.com/office/drawing/2014/main" id="{0A1A8201-A2E8-1E83-5480-0AED586C99C9}"/>
              </a:ext>
            </a:extLst>
          </p:cNvPr>
          <p:cNvSpPr txBox="1"/>
          <p:nvPr/>
        </p:nvSpPr>
        <p:spPr>
          <a:xfrm>
            <a:off x="3663393" y="2011041"/>
            <a:ext cx="335933" cy="253211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altLang="ko-KR" b="1" dirty="0"/>
              <a:t>1</a:t>
            </a:r>
          </a:p>
        </p:txBody>
      </p:sp>
      <p:sp>
        <p:nvSpPr>
          <p:cNvPr id="358" name="TextBox 357">
            <a:extLst>
              <a:ext uri="{FF2B5EF4-FFF2-40B4-BE49-F238E27FC236}">
                <a16:creationId xmlns:a16="http://schemas.microsoft.com/office/drawing/2014/main" id="{9F3C9724-B09F-0DE7-985D-54DA10E332F4}"/>
              </a:ext>
            </a:extLst>
          </p:cNvPr>
          <p:cNvSpPr txBox="1"/>
          <p:nvPr/>
        </p:nvSpPr>
        <p:spPr>
          <a:xfrm>
            <a:off x="3610890" y="1683397"/>
            <a:ext cx="2436538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플레인 카드 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1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열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59" name="Box">
            <a:extLst>
              <a:ext uri="{FF2B5EF4-FFF2-40B4-BE49-F238E27FC236}">
                <a16:creationId xmlns:a16="http://schemas.microsoft.com/office/drawing/2014/main" id="{A458BFB5-1D9B-9797-F64B-A692B5A107C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5917159" y="2624507"/>
            <a:ext cx="131556" cy="13155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5" name="직사각형 374">
            <a:extLst>
              <a:ext uri="{FF2B5EF4-FFF2-40B4-BE49-F238E27FC236}">
                <a16:creationId xmlns:a16="http://schemas.microsoft.com/office/drawing/2014/main" id="{D2BB8F37-DD24-0DB1-47F6-4E99C604D6C7}"/>
              </a:ext>
            </a:extLst>
          </p:cNvPr>
          <p:cNvSpPr/>
          <p:nvPr/>
        </p:nvSpPr>
        <p:spPr>
          <a:xfrm>
            <a:off x="3644385" y="3657003"/>
            <a:ext cx="2477193" cy="1413591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BCC44314-22A8-27DE-75FC-4ED58CD29BC7}"/>
              </a:ext>
            </a:extLst>
          </p:cNvPr>
          <p:cNvGrpSpPr/>
          <p:nvPr/>
        </p:nvGrpSpPr>
        <p:grpSpPr>
          <a:xfrm>
            <a:off x="3711553" y="3733313"/>
            <a:ext cx="2342855" cy="355106"/>
            <a:chOff x="870863" y="3222594"/>
            <a:chExt cx="2342855" cy="355106"/>
          </a:xfrm>
        </p:grpSpPr>
        <p:sp>
          <p:nvSpPr>
            <p:cNvPr id="377" name="TextBox 376">
              <a:extLst>
                <a:ext uri="{FF2B5EF4-FFF2-40B4-BE49-F238E27FC236}">
                  <a16:creationId xmlns:a16="http://schemas.microsoft.com/office/drawing/2014/main" id="{B405AA14-2D33-82C6-6759-7A57647D1989}"/>
                </a:ext>
              </a:extLst>
            </p:cNvPr>
            <p:cNvSpPr txBox="1"/>
            <p:nvPr/>
          </p:nvSpPr>
          <p:spPr>
            <a:xfrm>
              <a:off x="870863" y="3222594"/>
              <a:ext cx="2026644" cy="33855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>
                  <a:tab pos="0" algn="l"/>
                </a:tabLst>
                <a:defRPr kumimoji="1" sz="800" b="0" i="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</a:lstStyle>
            <a:p>
              <a:pPr algn="l"/>
              <a:r>
                <a:rPr lang="en-US" altLang="ko-KR" sz="900" b="1" dirty="0"/>
                <a:t>#</a:t>
              </a:r>
              <a:r>
                <a:rPr lang="ko-KR" altLang="en-US" sz="900" b="1" dirty="0"/>
                <a:t>주요 항목 값</a:t>
              </a:r>
              <a:r>
                <a:rPr lang="en-US" altLang="ko-KR" sz="900" b="1" dirty="0"/>
                <a:t>#</a:t>
              </a:r>
              <a:br>
                <a:rPr lang="en-US" altLang="ko-KR" sz="900" b="1" dirty="0"/>
              </a:br>
              <a:r>
                <a:rPr lang="en-US" altLang="ko-KR" sz="700" dirty="0"/>
                <a:t>Sub </a:t>
              </a:r>
              <a:r>
                <a:rPr lang="ko-KR" altLang="en-US" sz="700" dirty="0"/>
                <a:t>항목 값</a:t>
              </a:r>
              <a:r>
                <a:rPr lang="en-US" altLang="ko-KR" sz="700" dirty="0"/>
                <a:t> 1 |</a:t>
              </a:r>
              <a:r>
                <a:rPr lang="en-US" altLang="ko-KR" sz="700" dirty="0">
                  <a:solidFill>
                    <a:srgbClr val="0070C0"/>
                  </a:solidFill>
                </a:rPr>
                <a:t> Sub </a:t>
              </a:r>
              <a:r>
                <a:rPr lang="ko-KR" altLang="en-US" sz="700" dirty="0">
                  <a:solidFill>
                    <a:srgbClr val="0070C0"/>
                  </a:solidFill>
                </a:rPr>
                <a:t>항목 값</a:t>
              </a:r>
              <a:r>
                <a:rPr lang="en-US" altLang="ko-KR" sz="700" dirty="0">
                  <a:solidFill>
                    <a:srgbClr val="0070C0"/>
                  </a:solidFill>
                </a:rPr>
                <a:t> 2 </a:t>
              </a:r>
            </a:p>
          </p:txBody>
        </p:sp>
        <p:cxnSp>
          <p:nvCxnSpPr>
            <p:cNvPr id="378" name="직선 연결선 377">
              <a:extLst>
                <a:ext uri="{FF2B5EF4-FFF2-40B4-BE49-F238E27FC236}">
                  <a16:creationId xmlns:a16="http://schemas.microsoft.com/office/drawing/2014/main" id="{8DDB3566-BE1C-9CEA-AEBD-A15F87406D6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22957" y="3577700"/>
              <a:ext cx="2290761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79" name="Box">
            <a:extLst>
              <a:ext uri="{FF2B5EF4-FFF2-40B4-BE49-F238E27FC236}">
                <a16:creationId xmlns:a16="http://schemas.microsoft.com/office/drawing/2014/main" id="{116B1777-79FF-5D80-67F9-46C070884C2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922852" y="3735522"/>
            <a:ext cx="131556" cy="13155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82" name="직선 연결선 381">
            <a:extLst>
              <a:ext uri="{FF2B5EF4-FFF2-40B4-BE49-F238E27FC236}">
                <a16:creationId xmlns:a16="http://schemas.microsoft.com/office/drawing/2014/main" id="{3EAD0BC7-C15E-6165-4B15-6FC02AE06C37}"/>
              </a:ext>
            </a:extLst>
          </p:cNvPr>
          <p:cNvCxnSpPr>
            <a:cxnSpLocks/>
          </p:cNvCxnSpPr>
          <p:nvPr/>
        </p:nvCxnSpPr>
        <p:spPr bwMode="auto">
          <a:xfrm>
            <a:off x="3763647" y="4426989"/>
            <a:ext cx="2290761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84" name="모서리가 둥근 직사각형 37">
            <a:extLst>
              <a:ext uri="{FF2B5EF4-FFF2-40B4-BE49-F238E27FC236}">
                <a16:creationId xmlns:a16="http://schemas.microsoft.com/office/drawing/2014/main" id="{3B8DE38B-DB26-E43B-AA9E-87F72131312B}"/>
              </a:ext>
            </a:extLst>
          </p:cNvPr>
          <p:cNvSpPr/>
          <p:nvPr/>
        </p:nvSpPr>
        <p:spPr>
          <a:xfrm>
            <a:off x="4548127" y="3782389"/>
            <a:ext cx="321315" cy="120893"/>
          </a:xfrm>
          <a:prstGeom prst="roundRect">
            <a:avLst>
              <a:gd name="adj" fmla="val 50000"/>
            </a:avLst>
          </a:prstGeom>
          <a:solidFill>
            <a:srgbClr val="000000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804649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7D7C7F"/>
              </a:buClr>
              <a:buSzPct val="90000"/>
              <a:buFontTx/>
              <a:buNone/>
              <a:tabLst/>
              <a:defRPr/>
            </a:pPr>
            <a:r>
              <a:rPr lang="en-US" altLang="ko-KR" sz="700" b="1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itchFamily="2" charset="2"/>
              </a:rPr>
              <a:t>TAG</a:t>
            </a:r>
            <a:endParaRPr kumimoji="0" lang="ko-KR" altLang="en-US" sz="700" b="1" u="none" strike="noStrike" kern="1200" cap="none" spc="0" normalizeH="0" baseline="0" noProof="0" dirty="0">
              <a:ln>
                <a:solidFill>
                  <a:prstClr val="white">
                    <a:lumMod val="85000"/>
                    <a:alpha val="0"/>
                  </a:prstClr>
                </a:solidFill>
              </a:ln>
              <a:solidFill>
                <a:schemeClr val="bg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sym typeface="Wingdings" pitchFamily="2" charset="2"/>
            </a:endParaRPr>
          </a:p>
        </p:txBody>
      </p:sp>
      <p:sp>
        <p:nvSpPr>
          <p:cNvPr id="385" name="TextBox 384">
            <a:extLst>
              <a:ext uri="{FF2B5EF4-FFF2-40B4-BE49-F238E27FC236}">
                <a16:creationId xmlns:a16="http://schemas.microsoft.com/office/drawing/2014/main" id="{42A1D48B-04BD-95DA-D48F-56ADD2F4C62F}"/>
              </a:ext>
            </a:extLst>
          </p:cNvPr>
          <p:cNvSpPr txBox="1"/>
          <p:nvPr/>
        </p:nvSpPr>
        <p:spPr>
          <a:xfrm>
            <a:off x="3702349" y="4171719"/>
            <a:ext cx="665825" cy="200055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700" dirty="0"/>
              <a:t>항목명</a:t>
            </a:r>
            <a:endParaRPr lang="en-US" altLang="ko-KR" sz="700" dirty="0"/>
          </a:p>
        </p:txBody>
      </p:sp>
      <p:sp>
        <p:nvSpPr>
          <p:cNvPr id="386" name="TextBox 385">
            <a:extLst>
              <a:ext uri="{FF2B5EF4-FFF2-40B4-BE49-F238E27FC236}">
                <a16:creationId xmlns:a16="http://schemas.microsoft.com/office/drawing/2014/main" id="{A93851F6-6DEB-599D-1CA1-41062F6F962B}"/>
              </a:ext>
            </a:extLst>
          </p:cNvPr>
          <p:cNvSpPr txBox="1"/>
          <p:nvPr/>
        </p:nvSpPr>
        <p:spPr>
          <a:xfrm>
            <a:off x="4154523" y="4156330"/>
            <a:ext cx="1890681" cy="230832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900" b="1" dirty="0"/>
              <a:t>항목 값</a:t>
            </a:r>
          </a:p>
        </p:txBody>
      </p:sp>
      <p:sp>
        <p:nvSpPr>
          <p:cNvPr id="394" name="TextBox 393">
            <a:extLst>
              <a:ext uri="{FF2B5EF4-FFF2-40B4-BE49-F238E27FC236}">
                <a16:creationId xmlns:a16="http://schemas.microsoft.com/office/drawing/2014/main" id="{1ABA47D0-A796-91E8-5468-EA9DC2A42E2A}"/>
              </a:ext>
            </a:extLst>
          </p:cNvPr>
          <p:cNvSpPr txBox="1"/>
          <p:nvPr/>
        </p:nvSpPr>
        <p:spPr>
          <a:xfrm>
            <a:off x="3711553" y="4476883"/>
            <a:ext cx="665825" cy="200055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700" dirty="0"/>
              <a:t>항목명</a:t>
            </a:r>
            <a:endParaRPr lang="en-US" altLang="ko-KR" sz="700" dirty="0"/>
          </a:p>
        </p:txBody>
      </p:sp>
      <p:sp>
        <p:nvSpPr>
          <p:cNvPr id="395" name="TextBox 394">
            <a:extLst>
              <a:ext uri="{FF2B5EF4-FFF2-40B4-BE49-F238E27FC236}">
                <a16:creationId xmlns:a16="http://schemas.microsoft.com/office/drawing/2014/main" id="{D10B0C09-C81F-F8E3-51FC-A305080030D0}"/>
              </a:ext>
            </a:extLst>
          </p:cNvPr>
          <p:cNvSpPr txBox="1"/>
          <p:nvPr/>
        </p:nvSpPr>
        <p:spPr>
          <a:xfrm>
            <a:off x="4163727" y="4461494"/>
            <a:ext cx="1890681" cy="230832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900" b="1" dirty="0"/>
              <a:t>항목 값 버튼</a:t>
            </a:r>
          </a:p>
        </p:txBody>
      </p:sp>
      <p:cxnSp>
        <p:nvCxnSpPr>
          <p:cNvPr id="396" name="직선 연결선 395">
            <a:extLst>
              <a:ext uri="{FF2B5EF4-FFF2-40B4-BE49-F238E27FC236}">
                <a16:creationId xmlns:a16="http://schemas.microsoft.com/office/drawing/2014/main" id="{0A5CF731-4FBD-BC7A-C837-62DF396CBE1F}"/>
              </a:ext>
            </a:extLst>
          </p:cNvPr>
          <p:cNvCxnSpPr>
            <a:cxnSpLocks/>
          </p:cNvCxnSpPr>
          <p:nvPr/>
        </p:nvCxnSpPr>
        <p:spPr bwMode="auto">
          <a:xfrm>
            <a:off x="3731942" y="4721171"/>
            <a:ext cx="2290761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99" name="TextBox 398">
            <a:extLst>
              <a:ext uri="{FF2B5EF4-FFF2-40B4-BE49-F238E27FC236}">
                <a16:creationId xmlns:a16="http://schemas.microsoft.com/office/drawing/2014/main" id="{5B7ED331-6A5C-55A3-8210-C5C73A1CB691}"/>
              </a:ext>
            </a:extLst>
          </p:cNvPr>
          <p:cNvSpPr txBox="1"/>
          <p:nvPr/>
        </p:nvSpPr>
        <p:spPr>
          <a:xfrm>
            <a:off x="3702349" y="4784192"/>
            <a:ext cx="665825" cy="200055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700" dirty="0"/>
              <a:t>항목명</a:t>
            </a:r>
            <a:endParaRPr lang="en-US" altLang="ko-KR" sz="700" dirty="0"/>
          </a:p>
        </p:txBody>
      </p:sp>
      <p:sp>
        <p:nvSpPr>
          <p:cNvPr id="400" name="TextBox 399">
            <a:extLst>
              <a:ext uri="{FF2B5EF4-FFF2-40B4-BE49-F238E27FC236}">
                <a16:creationId xmlns:a16="http://schemas.microsoft.com/office/drawing/2014/main" id="{D1323251-E285-FE5B-F2F8-DE7612BF8BE1}"/>
              </a:ext>
            </a:extLst>
          </p:cNvPr>
          <p:cNvSpPr txBox="1"/>
          <p:nvPr/>
        </p:nvSpPr>
        <p:spPr>
          <a:xfrm>
            <a:off x="4154523" y="4768803"/>
            <a:ext cx="1890681" cy="230832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900" b="1" dirty="0"/>
              <a:t>항목 값 이미지</a:t>
            </a:r>
            <a:r>
              <a:rPr lang="en-US" altLang="ko-KR" sz="900" b="1" dirty="0"/>
              <a:t>, </a:t>
            </a:r>
            <a:r>
              <a:rPr lang="ko-KR" altLang="en-US" sz="900" b="1" dirty="0"/>
              <a:t>파일</a:t>
            </a:r>
            <a:r>
              <a:rPr lang="en-US" altLang="ko-KR" sz="900" b="1" dirty="0"/>
              <a:t>, </a:t>
            </a:r>
            <a:r>
              <a:rPr lang="ko-KR" altLang="en-US" sz="900" b="1" dirty="0"/>
              <a:t>기간</a:t>
            </a:r>
            <a:r>
              <a:rPr lang="en-US" altLang="ko-KR" sz="900" b="1" dirty="0"/>
              <a:t>, </a:t>
            </a:r>
            <a:r>
              <a:rPr lang="ko-KR" altLang="en-US" sz="900" b="1" dirty="0"/>
              <a:t>링크</a:t>
            </a:r>
          </a:p>
        </p:txBody>
      </p:sp>
      <p:sp>
        <p:nvSpPr>
          <p:cNvPr id="401" name="TextBox 400">
            <a:extLst>
              <a:ext uri="{FF2B5EF4-FFF2-40B4-BE49-F238E27FC236}">
                <a16:creationId xmlns:a16="http://schemas.microsoft.com/office/drawing/2014/main" id="{3887EDFE-4B4F-9876-0FD7-192479636793}"/>
              </a:ext>
            </a:extLst>
          </p:cNvPr>
          <p:cNvSpPr txBox="1"/>
          <p:nvPr/>
        </p:nvSpPr>
        <p:spPr>
          <a:xfrm>
            <a:off x="3667503" y="3414995"/>
            <a:ext cx="2436538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라인카드 헤더 조합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06" name="TextBox 405">
            <a:extLst>
              <a:ext uri="{FF2B5EF4-FFF2-40B4-BE49-F238E27FC236}">
                <a16:creationId xmlns:a16="http://schemas.microsoft.com/office/drawing/2014/main" id="{4B539B65-EBB5-C161-420A-6AC7D036A6C5}"/>
              </a:ext>
            </a:extLst>
          </p:cNvPr>
          <p:cNvSpPr txBox="1"/>
          <p:nvPr/>
        </p:nvSpPr>
        <p:spPr>
          <a:xfrm>
            <a:off x="916865" y="4765520"/>
            <a:ext cx="2436538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헤더 </a:t>
            </a: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항목 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조합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09" name="직사각형 408">
            <a:extLst>
              <a:ext uri="{FF2B5EF4-FFF2-40B4-BE49-F238E27FC236}">
                <a16:creationId xmlns:a16="http://schemas.microsoft.com/office/drawing/2014/main" id="{BFE28B68-0191-EA3E-9D45-B9E61C25BF42}"/>
              </a:ext>
            </a:extLst>
          </p:cNvPr>
          <p:cNvSpPr/>
          <p:nvPr/>
        </p:nvSpPr>
        <p:spPr>
          <a:xfrm>
            <a:off x="6464370" y="2409136"/>
            <a:ext cx="2477193" cy="178899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17" name="TextBox 416">
            <a:extLst>
              <a:ext uri="{FF2B5EF4-FFF2-40B4-BE49-F238E27FC236}">
                <a16:creationId xmlns:a16="http://schemas.microsoft.com/office/drawing/2014/main" id="{4E0B5103-FDAA-8D2D-5852-C5CD1FCBCEFE}"/>
              </a:ext>
            </a:extLst>
          </p:cNvPr>
          <p:cNvSpPr txBox="1"/>
          <p:nvPr/>
        </p:nvSpPr>
        <p:spPr>
          <a:xfrm>
            <a:off x="6525655" y="3139886"/>
            <a:ext cx="2290761" cy="477054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700" dirty="0"/>
              <a:t>항목명</a:t>
            </a:r>
            <a:endParaRPr lang="en-US" altLang="ko-KR" sz="700" dirty="0"/>
          </a:p>
          <a:p>
            <a:pPr algn="l"/>
            <a:r>
              <a:rPr lang="ko-KR" altLang="en-US" sz="900" b="1" dirty="0"/>
              <a:t>항목 값이 길어지는 경우</a:t>
            </a:r>
            <a:r>
              <a:rPr lang="en-US" altLang="ko-KR" sz="900" b="1" dirty="0"/>
              <a:t>, </a:t>
            </a:r>
            <a:r>
              <a:rPr lang="ko-KR" altLang="en-US" sz="900" b="1" dirty="0"/>
              <a:t>가변 처리로 아래로 내려올 수 있다</a:t>
            </a:r>
            <a:r>
              <a:rPr lang="en-US" altLang="ko-KR" sz="900" b="1" dirty="0"/>
              <a:t>.  </a:t>
            </a:r>
            <a:endParaRPr lang="ko-KR" altLang="en-US" sz="900" b="1" dirty="0"/>
          </a:p>
        </p:txBody>
      </p:sp>
      <p:sp>
        <p:nvSpPr>
          <p:cNvPr id="421" name="TextBox 420">
            <a:extLst>
              <a:ext uri="{FF2B5EF4-FFF2-40B4-BE49-F238E27FC236}">
                <a16:creationId xmlns:a16="http://schemas.microsoft.com/office/drawing/2014/main" id="{940F0C4D-13E5-3E52-F277-37EBDB0B0CB2}"/>
              </a:ext>
            </a:extLst>
          </p:cNvPr>
          <p:cNvSpPr txBox="1"/>
          <p:nvPr/>
        </p:nvSpPr>
        <p:spPr>
          <a:xfrm>
            <a:off x="931283" y="5553071"/>
            <a:ext cx="2290761" cy="230832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700" dirty="0"/>
              <a:t>항목명</a:t>
            </a:r>
            <a:r>
              <a:rPr lang="en-US" altLang="ko-KR" sz="700" dirty="0"/>
              <a:t>     </a:t>
            </a:r>
            <a:r>
              <a:rPr lang="ko-KR" altLang="en-US" sz="900" b="1" dirty="0"/>
              <a:t>항목 값</a:t>
            </a:r>
          </a:p>
        </p:txBody>
      </p:sp>
      <p:cxnSp>
        <p:nvCxnSpPr>
          <p:cNvPr id="422" name="직선 연결선 421">
            <a:extLst>
              <a:ext uri="{FF2B5EF4-FFF2-40B4-BE49-F238E27FC236}">
                <a16:creationId xmlns:a16="http://schemas.microsoft.com/office/drawing/2014/main" id="{8A2090AC-8B47-8B17-AFF6-C158B9A13131}"/>
              </a:ext>
            </a:extLst>
          </p:cNvPr>
          <p:cNvCxnSpPr>
            <a:cxnSpLocks/>
          </p:cNvCxnSpPr>
          <p:nvPr/>
        </p:nvCxnSpPr>
        <p:spPr bwMode="auto">
          <a:xfrm>
            <a:off x="983377" y="5837157"/>
            <a:ext cx="2290761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3" name="TextBox 422">
            <a:extLst>
              <a:ext uri="{FF2B5EF4-FFF2-40B4-BE49-F238E27FC236}">
                <a16:creationId xmlns:a16="http://schemas.microsoft.com/office/drawing/2014/main" id="{C27ACA74-9D52-1140-DA4A-D8D0D7308732}"/>
              </a:ext>
            </a:extLst>
          </p:cNvPr>
          <p:cNvSpPr txBox="1"/>
          <p:nvPr/>
        </p:nvSpPr>
        <p:spPr>
          <a:xfrm>
            <a:off x="931283" y="5883582"/>
            <a:ext cx="2290761" cy="230832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700" dirty="0"/>
              <a:t>항목명</a:t>
            </a:r>
            <a:r>
              <a:rPr lang="en-US" altLang="ko-KR" sz="700" dirty="0"/>
              <a:t>     </a:t>
            </a:r>
            <a:r>
              <a:rPr lang="ko-KR" altLang="en-US" sz="900" b="1" dirty="0"/>
              <a:t>항목 값</a:t>
            </a:r>
          </a:p>
        </p:txBody>
      </p:sp>
      <p:sp>
        <p:nvSpPr>
          <p:cNvPr id="424" name="직사각형 423">
            <a:extLst>
              <a:ext uri="{FF2B5EF4-FFF2-40B4-BE49-F238E27FC236}">
                <a16:creationId xmlns:a16="http://schemas.microsoft.com/office/drawing/2014/main" id="{00370FF8-7413-5475-6B72-4BDEDF2237A7}"/>
              </a:ext>
            </a:extLst>
          </p:cNvPr>
          <p:cNvSpPr/>
          <p:nvPr/>
        </p:nvSpPr>
        <p:spPr>
          <a:xfrm>
            <a:off x="3647798" y="5180633"/>
            <a:ext cx="2477193" cy="95528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grpSp>
        <p:nvGrpSpPr>
          <p:cNvPr id="425" name="그룹 424">
            <a:extLst>
              <a:ext uri="{FF2B5EF4-FFF2-40B4-BE49-F238E27FC236}">
                <a16:creationId xmlns:a16="http://schemas.microsoft.com/office/drawing/2014/main" id="{F6C478BC-14D1-54ED-3BDB-1EA474783BEE}"/>
              </a:ext>
            </a:extLst>
          </p:cNvPr>
          <p:cNvGrpSpPr/>
          <p:nvPr/>
        </p:nvGrpSpPr>
        <p:grpSpPr>
          <a:xfrm>
            <a:off x="3714966" y="5230308"/>
            <a:ext cx="2342855" cy="257452"/>
            <a:chOff x="870863" y="3195960"/>
            <a:chExt cx="2342855" cy="257452"/>
          </a:xfrm>
        </p:grpSpPr>
        <p:sp>
          <p:nvSpPr>
            <p:cNvPr id="426" name="TextBox 425">
              <a:extLst>
                <a:ext uri="{FF2B5EF4-FFF2-40B4-BE49-F238E27FC236}">
                  <a16:creationId xmlns:a16="http://schemas.microsoft.com/office/drawing/2014/main" id="{7EC4BCAA-C4D4-64B8-F14E-0E1DE282A8E9}"/>
                </a:ext>
              </a:extLst>
            </p:cNvPr>
            <p:cNvSpPr txBox="1"/>
            <p:nvPr/>
          </p:nvSpPr>
          <p:spPr>
            <a:xfrm>
              <a:off x="870863" y="3195960"/>
              <a:ext cx="2026644" cy="2308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>
                  <a:tab pos="0" algn="l"/>
                </a:tabLst>
                <a:defRPr kumimoji="1" sz="800" b="0" i="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</a:lstStyle>
            <a:p>
              <a:pPr algn="l"/>
              <a:r>
                <a:rPr lang="en-US" altLang="ko-KR" sz="900" b="1" dirty="0"/>
                <a:t>#</a:t>
              </a:r>
              <a:r>
                <a:rPr lang="ko-KR" altLang="en-US" sz="900" b="1" dirty="0"/>
                <a:t>주요 항목 값</a:t>
              </a:r>
              <a:r>
                <a:rPr lang="en-US" altLang="ko-KR" sz="900" b="1" dirty="0"/>
                <a:t>#</a:t>
              </a:r>
              <a:endParaRPr lang="en-US" altLang="ko-KR" sz="700" dirty="0">
                <a:solidFill>
                  <a:srgbClr val="0070C0"/>
                </a:solidFill>
              </a:endParaRPr>
            </a:p>
          </p:txBody>
        </p:sp>
        <p:cxnSp>
          <p:nvCxnSpPr>
            <p:cNvPr id="427" name="직선 연결선 426">
              <a:extLst>
                <a:ext uri="{FF2B5EF4-FFF2-40B4-BE49-F238E27FC236}">
                  <a16:creationId xmlns:a16="http://schemas.microsoft.com/office/drawing/2014/main" id="{12285843-2329-C848-087B-AB631F94DCA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22957" y="3453412"/>
              <a:ext cx="2290761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28" name="Box">
            <a:extLst>
              <a:ext uri="{FF2B5EF4-FFF2-40B4-BE49-F238E27FC236}">
                <a16:creationId xmlns:a16="http://schemas.microsoft.com/office/drawing/2014/main" id="{664A10B5-EF2F-E398-EBFD-150B011D713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926265" y="5268029"/>
            <a:ext cx="131556" cy="13155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31" name="TextBox 430">
            <a:extLst>
              <a:ext uri="{FF2B5EF4-FFF2-40B4-BE49-F238E27FC236}">
                <a16:creationId xmlns:a16="http://schemas.microsoft.com/office/drawing/2014/main" id="{0BFAD489-AF39-6C88-1EE6-368DD540E5B1}"/>
              </a:ext>
            </a:extLst>
          </p:cNvPr>
          <p:cNvSpPr txBox="1"/>
          <p:nvPr/>
        </p:nvSpPr>
        <p:spPr>
          <a:xfrm>
            <a:off x="3707526" y="5527809"/>
            <a:ext cx="2290761" cy="230832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700" dirty="0"/>
              <a:t>항목명</a:t>
            </a:r>
            <a:r>
              <a:rPr lang="en-US" altLang="ko-KR" sz="700" dirty="0"/>
              <a:t>     </a:t>
            </a:r>
            <a:r>
              <a:rPr lang="ko-KR" altLang="en-US" sz="900" b="1" dirty="0"/>
              <a:t>항목 값</a:t>
            </a:r>
          </a:p>
        </p:txBody>
      </p:sp>
      <p:cxnSp>
        <p:nvCxnSpPr>
          <p:cNvPr id="432" name="직선 연결선 431">
            <a:extLst>
              <a:ext uri="{FF2B5EF4-FFF2-40B4-BE49-F238E27FC236}">
                <a16:creationId xmlns:a16="http://schemas.microsoft.com/office/drawing/2014/main" id="{B4DB1565-B9C2-28FD-3C73-6B2AEF8A8A7D}"/>
              </a:ext>
            </a:extLst>
          </p:cNvPr>
          <p:cNvCxnSpPr>
            <a:cxnSpLocks/>
          </p:cNvCxnSpPr>
          <p:nvPr/>
        </p:nvCxnSpPr>
        <p:spPr bwMode="auto">
          <a:xfrm>
            <a:off x="3759620" y="5811895"/>
            <a:ext cx="2290761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33" name="TextBox 432">
            <a:extLst>
              <a:ext uri="{FF2B5EF4-FFF2-40B4-BE49-F238E27FC236}">
                <a16:creationId xmlns:a16="http://schemas.microsoft.com/office/drawing/2014/main" id="{DF43DE1C-12DC-0FAC-89C2-43F271AFD586}"/>
              </a:ext>
            </a:extLst>
          </p:cNvPr>
          <p:cNvSpPr txBox="1"/>
          <p:nvPr/>
        </p:nvSpPr>
        <p:spPr>
          <a:xfrm>
            <a:off x="3707526" y="5858320"/>
            <a:ext cx="2290761" cy="230832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700" dirty="0"/>
              <a:t>항목명</a:t>
            </a:r>
            <a:r>
              <a:rPr lang="en-US" altLang="ko-KR" sz="700" dirty="0"/>
              <a:t>     </a:t>
            </a:r>
            <a:r>
              <a:rPr lang="ko-KR" altLang="en-US" sz="900" b="1" dirty="0"/>
              <a:t>항목 값</a:t>
            </a:r>
          </a:p>
        </p:txBody>
      </p:sp>
      <p:cxnSp>
        <p:nvCxnSpPr>
          <p:cNvPr id="436" name="직선 연결선 435">
            <a:extLst>
              <a:ext uri="{FF2B5EF4-FFF2-40B4-BE49-F238E27FC236}">
                <a16:creationId xmlns:a16="http://schemas.microsoft.com/office/drawing/2014/main" id="{7E48A22F-DA60-6E21-E366-047C38F46022}"/>
              </a:ext>
            </a:extLst>
          </p:cNvPr>
          <p:cNvCxnSpPr>
            <a:cxnSpLocks/>
          </p:cNvCxnSpPr>
          <p:nvPr/>
        </p:nvCxnSpPr>
        <p:spPr bwMode="auto">
          <a:xfrm>
            <a:off x="7794885" y="2768526"/>
            <a:ext cx="1075912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8" name="직선 연결선 437">
            <a:extLst>
              <a:ext uri="{FF2B5EF4-FFF2-40B4-BE49-F238E27FC236}">
                <a16:creationId xmlns:a16="http://schemas.microsoft.com/office/drawing/2014/main" id="{72C31B90-79F7-6AFC-6A39-6BB6A52341E1}"/>
              </a:ext>
            </a:extLst>
          </p:cNvPr>
          <p:cNvCxnSpPr>
            <a:cxnSpLocks/>
          </p:cNvCxnSpPr>
          <p:nvPr/>
        </p:nvCxnSpPr>
        <p:spPr bwMode="auto">
          <a:xfrm>
            <a:off x="6595124" y="2768526"/>
            <a:ext cx="1075912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39" name="TextBox 438">
            <a:extLst>
              <a:ext uri="{FF2B5EF4-FFF2-40B4-BE49-F238E27FC236}">
                <a16:creationId xmlns:a16="http://schemas.microsoft.com/office/drawing/2014/main" id="{00DA2FB9-24A1-5FF4-69C2-0BA031C5252B}"/>
              </a:ext>
            </a:extLst>
          </p:cNvPr>
          <p:cNvSpPr txBox="1"/>
          <p:nvPr/>
        </p:nvSpPr>
        <p:spPr>
          <a:xfrm>
            <a:off x="6525655" y="2491467"/>
            <a:ext cx="1167831" cy="230832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700" dirty="0"/>
              <a:t>항목명</a:t>
            </a:r>
            <a:r>
              <a:rPr lang="en-US" altLang="ko-KR" sz="700" dirty="0"/>
              <a:t>     </a:t>
            </a:r>
            <a:r>
              <a:rPr lang="ko-KR" altLang="en-US" sz="900" b="1" dirty="0"/>
              <a:t>항목 값</a:t>
            </a:r>
          </a:p>
        </p:txBody>
      </p:sp>
      <p:sp>
        <p:nvSpPr>
          <p:cNvPr id="440" name="TextBox 439">
            <a:extLst>
              <a:ext uri="{FF2B5EF4-FFF2-40B4-BE49-F238E27FC236}">
                <a16:creationId xmlns:a16="http://schemas.microsoft.com/office/drawing/2014/main" id="{AEF3C065-416A-1E12-3123-65F37AC8A80C}"/>
              </a:ext>
            </a:extLst>
          </p:cNvPr>
          <p:cNvSpPr txBox="1"/>
          <p:nvPr/>
        </p:nvSpPr>
        <p:spPr>
          <a:xfrm>
            <a:off x="7702966" y="2491467"/>
            <a:ext cx="1167831" cy="230832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700" dirty="0"/>
              <a:t>항목명</a:t>
            </a:r>
            <a:r>
              <a:rPr lang="en-US" altLang="ko-KR" sz="700" dirty="0"/>
              <a:t>     </a:t>
            </a:r>
            <a:r>
              <a:rPr lang="ko-KR" altLang="en-US" sz="900" b="1" dirty="0"/>
              <a:t>항목 값</a:t>
            </a:r>
          </a:p>
        </p:txBody>
      </p:sp>
      <p:cxnSp>
        <p:nvCxnSpPr>
          <p:cNvPr id="441" name="직선 연결선 440">
            <a:extLst>
              <a:ext uri="{FF2B5EF4-FFF2-40B4-BE49-F238E27FC236}">
                <a16:creationId xmlns:a16="http://schemas.microsoft.com/office/drawing/2014/main" id="{22C8C53B-EC43-8C1F-6345-F335230D5509}"/>
              </a:ext>
            </a:extLst>
          </p:cNvPr>
          <p:cNvCxnSpPr>
            <a:cxnSpLocks/>
          </p:cNvCxnSpPr>
          <p:nvPr/>
        </p:nvCxnSpPr>
        <p:spPr bwMode="auto">
          <a:xfrm>
            <a:off x="6583632" y="3633688"/>
            <a:ext cx="2290761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2" name="TextBox 441">
            <a:extLst>
              <a:ext uri="{FF2B5EF4-FFF2-40B4-BE49-F238E27FC236}">
                <a16:creationId xmlns:a16="http://schemas.microsoft.com/office/drawing/2014/main" id="{60C5D648-9780-AA1E-82A0-F847A4CF61B1}"/>
              </a:ext>
            </a:extLst>
          </p:cNvPr>
          <p:cNvSpPr txBox="1"/>
          <p:nvPr/>
        </p:nvSpPr>
        <p:spPr>
          <a:xfrm>
            <a:off x="6525655" y="3647395"/>
            <a:ext cx="2290761" cy="230832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700" dirty="0"/>
              <a:t>항목명</a:t>
            </a:r>
            <a:r>
              <a:rPr lang="en-US" altLang="ko-KR" sz="700" dirty="0"/>
              <a:t>     </a:t>
            </a:r>
            <a:r>
              <a:rPr lang="ko-KR" altLang="en-US" sz="900" b="1" dirty="0"/>
              <a:t>항목 값</a:t>
            </a:r>
          </a:p>
        </p:txBody>
      </p:sp>
      <p:cxnSp>
        <p:nvCxnSpPr>
          <p:cNvPr id="443" name="직선 연결선 442">
            <a:extLst>
              <a:ext uri="{FF2B5EF4-FFF2-40B4-BE49-F238E27FC236}">
                <a16:creationId xmlns:a16="http://schemas.microsoft.com/office/drawing/2014/main" id="{04EA3785-A31C-8656-62B5-CD4FE9A17978}"/>
              </a:ext>
            </a:extLst>
          </p:cNvPr>
          <p:cNvCxnSpPr>
            <a:cxnSpLocks/>
          </p:cNvCxnSpPr>
          <p:nvPr/>
        </p:nvCxnSpPr>
        <p:spPr bwMode="auto">
          <a:xfrm>
            <a:off x="6600199" y="3925331"/>
            <a:ext cx="2290761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4" name="TextBox 443">
            <a:extLst>
              <a:ext uri="{FF2B5EF4-FFF2-40B4-BE49-F238E27FC236}">
                <a16:creationId xmlns:a16="http://schemas.microsoft.com/office/drawing/2014/main" id="{0E6F1FDD-E33B-5E61-DB9E-15AEA854E1BA}"/>
              </a:ext>
            </a:extLst>
          </p:cNvPr>
          <p:cNvSpPr txBox="1"/>
          <p:nvPr/>
        </p:nvSpPr>
        <p:spPr>
          <a:xfrm>
            <a:off x="6525655" y="3931922"/>
            <a:ext cx="2290761" cy="230832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700" dirty="0"/>
              <a:t>항목명</a:t>
            </a:r>
            <a:r>
              <a:rPr lang="en-US" altLang="ko-KR" sz="700" dirty="0"/>
              <a:t>     </a:t>
            </a:r>
            <a:r>
              <a:rPr lang="ko-KR" altLang="en-US" sz="900" b="1" dirty="0"/>
              <a:t>항목 값</a:t>
            </a:r>
          </a:p>
        </p:txBody>
      </p:sp>
      <p:cxnSp>
        <p:nvCxnSpPr>
          <p:cNvPr id="445" name="직선 연결선 444">
            <a:extLst>
              <a:ext uri="{FF2B5EF4-FFF2-40B4-BE49-F238E27FC236}">
                <a16:creationId xmlns:a16="http://schemas.microsoft.com/office/drawing/2014/main" id="{B359A946-50E8-B888-F400-8EC28A9AE3F6}"/>
              </a:ext>
            </a:extLst>
          </p:cNvPr>
          <p:cNvCxnSpPr>
            <a:cxnSpLocks/>
          </p:cNvCxnSpPr>
          <p:nvPr/>
        </p:nvCxnSpPr>
        <p:spPr bwMode="auto">
          <a:xfrm>
            <a:off x="7794885" y="3124205"/>
            <a:ext cx="1075912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6" name="직선 연결선 445">
            <a:extLst>
              <a:ext uri="{FF2B5EF4-FFF2-40B4-BE49-F238E27FC236}">
                <a16:creationId xmlns:a16="http://schemas.microsoft.com/office/drawing/2014/main" id="{BCD52F5B-D6AD-81A9-A206-3D8E5C5BD74C}"/>
              </a:ext>
            </a:extLst>
          </p:cNvPr>
          <p:cNvCxnSpPr>
            <a:cxnSpLocks/>
          </p:cNvCxnSpPr>
          <p:nvPr/>
        </p:nvCxnSpPr>
        <p:spPr bwMode="auto">
          <a:xfrm>
            <a:off x="6595124" y="3124205"/>
            <a:ext cx="1075912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47" name="TextBox 446">
            <a:extLst>
              <a:ext uri="{FF2B5EF4-FFF2-40B4-BE49-F238E27FC236}">
                <a16:creationId xmlns:a16="http://schemas.microsoft.com/office/drawing/2014/main" id="{8772DF04-1AA0-EEFD-D88C-5642A399B8CC}"/>
              </a:ext>
            </a:extLst>
          </p:cNvPr>
          <p:cNvSpPr txBox="1"/>
          <p:nvPr/>
        </p:nvSpPr>
        <p:spPr>
          <a:xfrm>
            <a:off x="6525655" y="2847146"/>
            <a:ext cx="1167831" cy="230832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700" dirty="0"/>
              <a:t>항목명</a:t>
            </a:r>
            <a:r>
              <a:rPr lang="en-US" altLang="ko-KR" sz="700" dirty="0"/>
              <a:t>     </a:t>
            </a:r>
            <a:r>
              <a:rPr lang="ko-KR" altLang="en-US" sz="900" b="1" dirty="0"/>
              <a:t>항목 값</a:t>
            </a:r>
          </a:p>
        </p:txBody>
      </p:sp>
      <p:sp>
        <p:nvSpPr>
          <p:cNvPr id="448" name="TextBox 447">
            <a:extLst>
              <a:ext uri="{FF2B5EF4-FFF2-40B4-BE49-F238E27FC236}">
                <a16:creationId xmlns:a16="http://schemas.microsoft.com/office/drawing/2014/main" id="{788A92E3-8B1F-CBFF-74D0-39D6D5C356C1}"/>
              </a:ext>
            </a:extLst>
          </p:cNvPr>
          <p:cNvSpPr txBox="1"/>
          <p:nvPr/>
        </p:nvSpPr>
        <p:spPr>
          <a:xfrm>
            <a:off x="7702966" y="2847146"/>
            <a:ext cx="1167831" cy="230832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700" dirty="0"/>
              <a:t>항목명</a:t>
            </a:r>
            <a:r>
              <a:rPr lang="en-US" altLang="ko-KR" sz="700" dirty="0"/>
              <a:t>     </a:t>
            </a:r>
            <a:r>
              <a:rPr lang="ko-KR" altLang="en-US" sz="900" b="1" dirty="0"/>
              <a:t>항목 값</a:t>
            </a:r>
          </a:p>
        </p:txBody>
      </p:sp>
    </p:spTree>
    <p:extLst>
      <p:ext uri="{BB962C8B-B14F-4D97-AF65-F5344CB8AC3E}">
        <p14:creationId xmlns:p14="http://schemas.microsoft.com/office/powerpoint/2010/main" val="28743090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TextBox 250">
            <a:extLst>
              <a:ext uri="{FF2B5EF4-FFF2-40B4-BE49-F238E27FC236}">
                <a16:creationId xmlns:a16="http://schemas.microsoft.com/office/drawing/2014/main" id="{D6B8902B-2E4A-9D55-2BC9-7DB5A754AB48}"/>
              </a:ext>
            </a:extLst>
          </p:cNvPr>
          <p:cNvSpPr txBox="1"/>
          <p:nvPr/>
        </p:nvSpPr>
        <p:spPr>
          <a:xfrm>
            <a:off x="452438" y="1233677"/>
            <a:ext cx="1502676" cy="2573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3.6.3 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일반 목록</a:t>
            </a:r>
          </a:p>
        </p:txBody>
      </p:sp>
      <p:sp>
        <p:nvSpPr>
          <p:cNvPr id="496" name="자유형: 도형 495">
            <a:extLst>
              <a:ext uri="{FF2B5EF4-FFF2-40B4-BE49-F238E27FC236}">
                <a16:creationId xmlns:a16="http://schemas.microsoft.com/office/drawing/2014/main" id="{E2E029BF-54D4-9F38-B545-8BE8FC14D77A}"/>
              </a:ext>
            </a:extLst>
          </p:cNvPr>
          <p:cNvSpPr/>
          <p:nvPr/>
        </p:nvSpPr>
        <p:spPr>
          <a:xfrm>
            <a:off x="1169433" y="1691581"/>
            <a:ext cx="2287697" cy="456838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497" name="그룹 496">
            <a:extLst>
              <a:ext uri="{FF2B5EF4-FFF2-40B4-BE49-F238E27FC236}">
                <a16:creationId xmlns:a16="http://schemas.microsoft.com/office/drawing/2014/main" id="{F8C78F59-F775-1440-6101-ABB9825B47BF}"/>
              </a:ext>
            </a:extLst>
          </p:cNvPr>
          <p:cNvGrpSpPr/>
          <p:nvPr/>
        </p:nvGrpSpPr>
        <p:grpSpPr>
          <a:xfrm>
            <a:off x="1157514" y="1693916"/>
            <a:ext cx="2297400" cy="4568385"/>
            <a:chOff x="227014" y="829805"/>
            <a:chExt cx="2646000" cy="5560820"/>
          </a:xfrm>
        </p:grpSpPr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2BB048D7-BB82-3687-4B5D-593AB9DDCABE}"/>
                </a:ext>
              </a:extLst>
            </p:cNvPr>
            <p:cNvSpPr/>
            <p:nvPr/>
          </p:nvSpPr>
          <p:spPr>
            <a:xfrm>
              <a:off x="227014" y="1101545"/>
              <a:ext cx="2646000" cy="5289080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499" name="그룹 498">
              <a:extLst>
                <a:ext uri="{FF2B5EF4-FFF2-40B4-BE49-F238E27FC236}">
                  <a16:creationId xmlns:a16="http://schemas.microsoft.com/office/drawing/2014/main" id="{0A300D04-4E87-CFA3-AE2D-F1C32A4295FE}"/>
                </a:ext>
              </a:extLst>
            </p:cNvPr>
            <p:cNvGrpSpPr/>
            <p:nvPr/>
          </p:nvGrpSpPr>
          <p:grpSpPr>
            <a:xfrm>
              <a:off x="227014" y="829805"/>
              <a:ext cx="2646000" cy="265126"/>
              <a:chOff x="1752737" y="2422502"/>
              <a:chExt cx="1754018" cy="185937"/>
            </a:xfrm>
          </p:grpSpPr>
          <p:sp>
            <p:nvSpPr>
              <p:cNvPr id="500" name="자유형: 도형 499">
                <a:extLst>
                  <a:ext uri="{FF2B5EF4-FFF2-40B4-BE49-F238E27FC236}">
                    <a16:creationId xmlns:a16="http://schemas.microsoft.com/office/drawing/2014/main" id="{83ECCC40-5602-0A8E-4D88-8AFEDFCEA672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501" name="Picture 2">
                <a:extLst>
                  <a:ext uri="{FF2B5EF4-FFF2-40B4-BE49-F238E27FC236}">
                    <a16:creationId xmlns:a16="http://schemas.microsoft.com/office/drawing/2014/main" id="{9589067A-7575-1117-388F-97DEBC87EFE8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2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02" name="TextBox 501">
                <a:extLst>
                  <a:ext uri="{FF2B5EF4-FFF2-40B4-BE49-F238E27FC236}">
                    <a16:creationId xmlns:a16="http://schemas.microsoft.com/office/drawing/2014/main" id="{D24B7CB4-ABFE-4338-D36A-4287137BAE19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503" name="자유형: 도형 502">
                <a:extLst>
                  <a:ext uri="{FF2B5EF4-FFF2-40B4-BE49-F238E27FC236}">
                    <a16:creationId xmlns:a16="http://schemas.microsoft.com/office/drawing/2014/main" id="{1C110CA6-80C2-A928-BE94-DB61766702C2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504" name="직사각형 503">
            <a:extLst>
              <a:ext uri="{FF2B5EF4-FFF2-40B4-BE49-F238E27FC236}">
                <a16:creationId xmlns:a16="http://schemas.microsoft.com/office/drawing/2014/main" id="{7CD46B9B-865B-F786-8B56-C8A1FD0A883F}"/>
              </a:ext>
            </a:extLst>
          </p:cNvPr>
          <p:cNvSpPr/>
          <p:nvPr/>
        </p:nvSpPr>
        <p:spPr>
          <a:xfrm>
            <a:off x="1157513" y="1911940"/>
            <a:ext cx="2296545" cy="24311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항목 명</a:t>
            </a:r>
          </a:p>
        </p:txBody>
      </p:sp>
      <p:grpSp>
        <p:nvGrpSpPr>
          <p:cNvPr id="505" name="그룹 504">
            <a:extLst>
              <a:ext uri="{FF2B5EF4-FFF2-40B4-BE49-F238E27FC236}">
                <a16:creationId xmlns:a16="http://schemas.microsoft.com/office/drawing/2014/main" id="{79E49BA3-4E80-7974-B53F-D9080790D5CF}"/>
              </a:ext>
            </a:extLst>
          </p:cNvPr>
          <p:cNvGrpSpPr/>
          <p:nvPr/>
        </p:nvGrpSpPr>
        <p:grpSpPr>
          <a:xfrm>
            <a:off x="1230393" y="2315510"/>
            <a:ext cx="447559" cy="2145851"/>
            <a:chOff x="1651426" y="2574066"/>
            <a:chExt cx="477685" cy="2145851"/>
          </a:xfrm>
        </p:grpSpPr>
        <p:sp>
          <p:nvSpPr>
            <p:cNvPr id="506" name="TextBox 505">
              <a:extLst>
                <a:ext uri="{FF2B5EF4-FFF2-40B4-BE49-F238E27FC236}">
                  <a16:creationId xmlns:a16="http://schemas.microsoft.com/office/drawing/2014/main" id="{FE6A01C2-8491-C681-386E-D27F15B62919}"/>
                </a:ext>
              </a:extLst>
            </p:cNvPr>
            <p:cNvSpPr txBox="1"/>
            <p:nvPr/>
          </p:nvSpPr>
          <p:spPr>
            <a:xfrm>
              <a:off x="1651426" y="2980153"/>
              <a:ext cx="470841" cy="115416"/>
            </a:xfrm>
            <a:prstGeom prst="rect">
              <a:avLst/>
            </a:prstGeom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생산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-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제품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A</a:t>
              </a:r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507" name="TextBox 506">
              <a:extLst>
                <a:ext uri="{FF2B5EF4-FFF2-40B4-BE49-F238E27FC236}">
                  <a16:creationId xmlns:a16="http://schemas.microsoft.com/office/drawing/2014/main" id="{62DAA344-E417-A16F-9A4B-23F03FA41919}"/>
                </a:ext>
              </a:extLst>
            </p:cNvPr>
            <p:cNvSpPr txBox="1"/>
            <p:nvPr/>
          </p:nvSpPr>
          <p:spPr>
            <a:xfrm>
              <a:off x="1651426" y="3386240"/>
              <a:ext cx="470841" cy="115416"/>
            </a:xfrm>
            <a:prstGeom prst="rect">
              <a:avLst/>
            </a:prstGeom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생산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-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제품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B</a:t>
              </a:r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508" name="TextBox 507">
              <a:extLst>
                <a:ext uri="{FF2B5EF4-FFF2-40B4-BE49-F238E27FC236}">
                  <a16:creationId xmlns:a16="http://schemas.microsoft.com/office/drawing/2014/main" id="{9F21D6EC-134F-5145-83A8-2017AADF6BD2}"/>
                </a:ext>
              </a:extLst>
            </p:cNvPr>
            <p:cNvSpPr txBox="1"/>
            <p:nvPr/>
          </p:nvSpPr>
          <p:spPr>
            <a:xfrm>
              <a:off x="1651426" y="3792327"/>
              <a:ext cx="469132" cy="115416"/>
            </a:xfrm>
            <a:prstGeom prst="rect">
              <a:avLst/>
            </a:prstGeom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생산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-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제품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C</a:t>
              </a:r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509" name="TextBox 508">
              <a:extLst>
                <a:ext uri="{FF2B5EF4-FFF2-40B4-BE49-F238E27FC236}">
                  <a16:creationId xmlns:a16="http://schemas.microsoft.com/office/drawing/2014/main" id="{839413E9-ABDC-BFE2-F0E7-0315C37338EB}"/>
                </a:ext>
              </a:extLst>
            </p:cNvPr>
            <p:cNvSpPr txBox="1"/>
            <p:nvPr/>
          </p:nvSpPr>
          <p:spPr>
            <a:xfrm>
              <a:off x="1651426" y="2574066"/>
              <a:ext cx="351420" cy="115416"/>
            </a:xfrm>
            <a:prstGeom prst="rect">
              <a:avLst/>
            </a:prstGeom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r>
                <a:rPr lang="ko-KR" altLang="en-US" b="1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항목 </a:t>
              </a:r>
              <a:r>
                <a:rPr lang="en-US" altLang="ko-KR" b="1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(6)</a:t>
              </a:r>
              <a:r>
                <a:rPr lang="ko-KR" altLang="en-US" b="1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 </a:t>
              </a:r>
            </a:p>
          </p:txBody>
        </p:sp>
        <p:sp>
          <p:nvSpPr>
            <p:cNvPr id="510" name="TextBox 509">
              <a:extLst>
                <a:ext uri="{FF2B5EF4-FFF2-40B4-BE49-F238E27FC236}">
                  <a16:creationId xmlns:a16="http://schemas.microsoft.com/office/drawing/2014/main" id="{A19F7D1B-1856-BE9F-29E5-3562B5F5CE1D}"/>
                </a:ext>
              </a:extLst>
            </p:cNvPr>
            <p:cNvSpPr txBox="1"/>
            <p:nvPr/>
          </p:nvSpPr>
          <p:spPr>
            <a:xfrm>
              <a:off x="1651426" y="4198414"/>
              <a:ext cx="477685" cy="115416"/>
            </a:xfrm>
            <a:prstGeom prst="rect">
              <a:avLst/>
            </a:prstGeom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생산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-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제품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D</a:t>
              </a:r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511" name="TextBox 510">
              <a:extLst>
                <a:ext uri="{FF2B5EF4-FFF2-40B4-BE49-F238E27FC236}">
                  <a16:creationId xmlns:a16="http://schemas.microsoft.com/office/drawing/2014/main" id="{C124F057-5097-A58C-C884-A1A203EE20BD}"/>
                </a:ext>
              </a:extLst>
            </p:cNvPr>
            <p:cNvSpPr txBox="1"/>
            <p:nvPr/>
          </p:nvSpPr>
          <p:spPr>
            <a:xfrm>
              <a:off x="1651426" y="4604501"/>
              <a:ext cx="457154" cy="115416"/>
            </a:xfrm>
            <a:prstGeom prst="rect">
              <a:avLst/>
            </a:prstGeom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생산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-</a:t>
              </a:r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제품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E</a:t>
              </a:r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</p:grpSp>
      <p:grpSp>
        <p:nvGrpSpPr>
          <p:cNvPr id="512" name="그룹 511">
            <a:extLst>
              <a:ext uri="{FF2B5EF4-FFF2-40B4-BE49-F238E27FC236}">
                <a16:creationId xmlns:a16="http://schemas.microsoft.com/office/drawing/2014/main" id="{486EFCC6-05EC-2867-F6CF-C00C828B50E2}"/>
              </a:ext>
            </a:extLst>
          </p:cNvPr>
          <p:cNvGrpSpPr/>
          <p:nvPr/>
        </p:nvGrpSpPr>
        <p:grpSpPr>
          <a:xfrm rot="5400000">
            <a:off x="2382568" y="3382034"/>
            <a:ext cx="2086287" cy="540"/>
            <a:chOff x="7836469" y="4020163"/>
            <a:chExt cx="1892697" cy="463"/>
          </a:xfrm>
        </p:grpSpPr>
        <p:cxnSp>
          <p:nvCxnSpPr>
            <p:cNvPr id="513" name="직선 연결선 152">
              <a:extLst>
                <a:ext uri="{FF2B5EF4-FFF2-40B4-BE49-F238E27FC236}">
                  <a16:creationId xmlns:a16="http://schemas.microsoft.com/office/drawing/2014/main" id="{5864C43D-CF8E-DC89-A4FA-BE1AD59AEAD6}"/>
                </a:ext>
              </a:extLst>
            </p:cNvPr>
            <p:cNvCxnSpPr/>
            <p:nvPr/>
          </p:nvCxnSpPr>
          <p:spPr>
            <a:xfrm>
              <a:off x="7836469" y="4020163"/>
              <a:ext cx="1892697" cy="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4" name="직선 연결선 156">
              <a:extLst>
                <a:ext uri="{FF2B5EF4-FFF2-40B4-BE49-F238E27FC236}">
                  <a16:creationId xmlns:a16="http://schemas.microsoft.com/office/drawing/2014/main" id="{CB9939B8-3F65-7DF9-A959-0258D63E4875}"/>
                </a:ext>
              </a:extLst>
            </p:cNvPr>
            <p:cNvCxnSpPr>
              <a:cxnSpLocks/>
            </p:cNvCxnSpPr>
            <p:nvPr/>
          </p:nvCxnSpPr>
          <p:spPr>
            <a:xfrm>
              <a:off x="8101924" y="4020625"/>
              <a:ext cx="911786" cy="1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5" name="직선 연결선 61">
            <a:extLst>
              <a:ext uri="{FF2B5EF4-FFF2-40B4-BE49-F238E27FC236}">
                <a16:creationId xmlns:a16="http://schemas.microsoft.com/office/drawing/2014/main" id="{D505C7F3-1E18-10BA-4541-B5D60B3B8139}"/>
              </a:ext>
            </a:extLst>
          </p:cNvPr>
          <p:cNvCxnSpPr>
            <a:cxnSpLocks/>
          </p:cNvCxnSpPr>
          <p:nvPr/>
        </p:nvCxnSpPr>
        <p:spPr>
          <a:xfrm>
            <a:off x="1218589" y="2570034"/>
            <a:ext cx="2172514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6" name="Menu">
            <a:extLst>
              <a:ext uri="{FF2B5EF4-FFF2-40B4-BE49-F238E27FC236}">
                <a16:creationId xmlns:a16="http://schemas.microsoft.com/office/drawing/2014/main" id="{B411616F-6590-096E-BFE8-E752D72E688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207689" y="1986996"/>
            <a:ext cx="161925" cy="111125"/>
          </a:xfrm>
          <a:custGeom>
            <a:avLst/>
            <a:gdLst>
              <a:gd name="T0" fmla="*/ 0 w 1411"/>
              <a:gd name="T1" fmla="*/ 0 h 977"/>
              <a:gd name="T2" fmla="*/ 0 w 1411"/>
              <a:gd name="T3" fmla="*/ 108 h 977"/>
              <a:gd name="T4" fmla="*/ 1411 w 1411"/>
              <a:gd name="T5" fmla="*/ 108 h 977"/>
              <a:gd name="T6" fmla="*/ 1411 w 1411"/>
              <a:gd name="T7" fmla="*/ 0 h 977"/>
              <a:gd name="T8" fmla="*/ 0 w 1411"/>
              <a:gd name="T9" fmla="*/ 0 h 977"/>
              <a:gd name="T10" fmla="*/ 0 w 1411"/>
              <a:gd name="T11" fmla="*/ 434 h 977"/>
              <a:gd name="T12" fmla="*/ 0 w 1411"/>
              <a:gd name="T13" fmla="*/ 542 h 977"/>
              <a:gd name="T14" fmla="*/ 1411 w 1411"/>
              <a:gd name="T15" fmla="*/ 542 h 977"/>
              <a:gd name="T16" fmla="*/ 1411 w 1411"/>
              <a:gd name="T17" fmla="*/ 434 h 977"/>
              <a:gd name="T18" fmla="*/ 0 w 1411"/>
              <a:gd name="T19" fmla="*/ 434 h 977"/>
              <a:gd name="T20" fmla="*/ 0 w 1411"/>
              <a:gd name="T21" fmla="*/ 868 h 977"/>
              <a:gd name="T22" fmla="*/ 0 w 1411"/>
              <a:gd name="T23" fmla="*/ 977 h 977"/>
              <a:gd name="T24" fmla="*/ 1411 w 1411"/>
              <a:gd name="T25" fmla="*/ 977 h 977"/>
              <a:gd name="T26" fmla="*/ 1411 w 1411"/>
              <a:gd name="T27" fmla="*/ 868 h 977"/>
              <a:gd name="T28" fmla="*/ 0 w 1411"/>
              <a:gd name="T29" fmla="*/ 868 h 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1" h="977">
                <a:moveTo>
                  <a:pt x="0" y="0"/>
                </a:moveTo>
                <a:lnTo>
                  <a:pt x="0" y="108"/>
                </a:lnTo>
                <a:lnTo>
                  <a:pt x="1411" y="108"/>
                </a:lnTo>
                <a:lnTo>
                  <a:pt x="1411" y="0"/>
                </a:lnTo>
                <a:lnTo>
                  <a:pt x="0" y="0"/>
                </a:lnTo>
                <a:close/>
                <a:moveTo>
                  <a:pt x="0" y="434"/>
                </a:moveTo>
                <a:lnTo>
                  <a:pt x="0" y="542"/>
                </a:lnTo>
                <a:lnTo>
                  <a:pt x="1411" y="542"/>
                </a:lnTo>
                <a:lnTo>
                  <a:pt x="1411" y="434"/>
                </a:lnTo>
                <a:lnTo>
                  <a:pt x="0" y="434"/>
                </a:lnTo>
                <a:close/>
                <a:moveTo>
                  <a:pt x="0" y="868"/>
                </a:moveTo>
                <a:lnTo>
                  <a:pt x="0" y="977"/>
                </a:lnTo>
                <a:lnTo>
                  <a:pt x="1411" y="977"/>
                </a:lnTo>
                <a:lnTo>
                  <a:pt x="1411" y="868"/>
                </a:lnTo>
                <a:lnTo>
                  <a:pt x="0" y="868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517" name="Arrow Left">
            <a:extLst>
              <a:ext uri="{FF2B5EF4-FFF2-40B4-BE49-F238E27FC236}">
                <a16:creationId xmlns:a16="http://schemas.microsoft.com/office/drawing/2014/main" id="{4DAE7F0B-591F-5FA1-E0E3-069BBE2BD60E}"/>
              </a:ext>
            </a:extLst>
          </p:cNvPr>
          <p:cNvSpPr>
            <a:spLocks noChangeAspect="1"/>
          </p:cNvSpPr>
          <p:nvPr/>
        </p:nvSpPr>
        <p:spPr bwMode="auto">
          <a:xfrm>
            <a:off x="1232658" y="2004459"/>
            <a:ext cx="112713" cy="79375"/>
          </a:xfrm>
          <a:custGeom>
            <a:avLst/>
            <a:gdLst>
              <a:gd name="T0" fmla="*/ 164 w 463"/>
              <a:gd name="T1" fmla="*/ 0 h 326"/>
              <a:gd name="T2" fmla="*/ 155 w 463"/>
              <a:gd name="T3" fmla="*/ 4 h 326"/>
              <a:gd name="T4" fmla="*/ 0 w 463"/>
              <a:gd name="T5" fmla="*/ 159 h 326"/>
              <a:gd name="T6" fmla="*/ 155 w 463"/>
              <a:gd name="T7" fmla="*/ 313 h 326"/>
              <a:gd name="T8" fmla="*/ 174 w 463"/>
              <a:gd name="T9" fmla="*/ 294 h 326"/>
              <a:gd name="T10" fmla="*/ 51 w 463"/>
              <a:gd name="T11" fmla="*/ 172 h 326"/>
              <a:gd name="T12" fmla="*/ 445 w 463"/>
              <a:gd name="T13" fmla="*/ 172 h 326"/>
              <a:gd name="T14" fmla="*/ 445 w 463"/>
              <a:gd name="T15" fmla="*/ 145 h 326"/>
              <a:gd name="T16" fmla="*/ 51 w 463"/>
              <a:gd name="T17" fmla="*/ 145 h 326"/>
              <a:gd name="T18" fmla="*/ 174 w 463"/>
              <a:gd name="T19" fmla="*/ 23 h 326"/>
              <a:gd name="T20" fmla="*/ 164 w 463"/>
              <a:gd name="T21" fmla="*/ 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63" h="326">
                <a:moveTo>
                  <a:pt x="164" y="0"/>
                </a:moveTo>
                <a:cubicBezTo>
                  <a:pt x="161" y="0"/>
                  <a:pt x="157" y="1"/>
                  <a:pt x="155" y="4"/>
                </a:cubicBezTo>
                <a:lnTo>
                  <a:pt x="0" y="159"/>
                </a:lnTo>
                <a:lnTo>
                  <a:pt x="155" y="313"/>
                </a:lnTo>
                <a:cubicBezTo>
                  <a:pt x="167" y="326"/>
                  <a:pt x="187" y="307"/>
                  <a:pt x="174" y="294"/>
                </a:cubicBezTo>
                <a:lnTo>
                  <a:pt x="51" y="172"/>
                </a:lnTo>
                <a:lnTo>
                  <a:pt x="445" y="172"/>
                </a:lnTo>
                <a:cubicBezTo>
                  <a:pt x="463" y="172"/>
                  <a:pt x="463" y="145"/>
                  <a:pt x="445" y="145"/>
                </a:cubicBezTo>
                <a:lnTo>
                  <a:pt x="51" y="145"/>
                </a:lnTo>
                <a:lnTo>
                  <a:pt x="174" y="23"/>
                </a:lnTo>
                <a:cubicBezTo>
                  <a:pt x="182" y="14"/>
                  <a:pt x="176" y="0"/>
                  <a:pt x="164" y="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519" name="자유형: 도형 518">
            <a:extLst>
              <a:ext uri="{FF2B5EF4-FFF2-40B4-BE49-F238E27FC236}">
                <a16:creationId xmlns:a16="http://schemas.microsoft.com/office/drawing/2014/main" id="{0BDD36F1-9DD2-1DDC-F957-2468A440C5D4}"/>
              </a:ext>
            </a:extLst>
          </p:cNvPr>
          <p:cNvSpPr/>
          <p:nvPr/>
        </p:nvSpPr>
        <p:spPr>
          <a:xfrm>
            <a:off x="3806174" y="1683549"/>
            <a:ext cx="2287697" cy="456838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520" name="그룹 519">
            <a:extLst>
              <a:ext uri="{FF2B5EF4-FFF2-40B4-BE49-F238E27FC236}">
                <a16:creationId xmlns:a16="http://schemas.microsoft.com/office/drawing/2014/main" id="{A5BEC5A1-53D6-F4CC-3E45-ACA8BCDE26FC}"/>
              </a:ext>
            </a:extLst>
          </p:cNvPr>
          <p:cNvGrpSpPr/>
          <p:nvPr/>
        </p:nvGrpSpPr>
        <p:grpSpPr>
          <a:xfrm>
            <a:off x="3794255" y="1685884"/>
            <a:ext cx="2297400" cy="4568385"/>
            <a:chOff x="227014" y="829805"/>
            <a:chExt cx="2646000" cy="5560820"/>
          </a:xfrm>
        </p:grpSpPr>
        <p:sp>
          <p:nvSpPr>
            <p:cNvPr id="521" name="자유형: 도형 520">
              <a:extLst>
                <a:ext uri="{FF2B5EF4-FFF2-40B4-BE49-F238E27FC236}">
                  <a16:creationId xmlns:a16="http://schemas.microsoft.com/office/drawing/2014/main" id="{62271B31-E93D-26E1-47BC-CDA876C77575}"/>
                </a:ext>
              </a:extLst>
            </p:cNvPr>
            <p:cNvSpPr/>
            <p:nvPr/>
          </p:nvSpPr>
          <p:spPr>
            <a:xfrm>
              <a:off x="227014" y="1101545"/>
              <a:ext cx="2646000" cy="5289080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522" name="그룹 521">
              <a:extLst>
                <a:ext uri="{FF2B5EF4-FFF2-40B4-BE49-F238E27FC236}">
                  <a16:creationId xmlns:a16="http://schemas.microsoft.com/office/drawing/2014/main" id="{876E2094-EB50-E4C9-0EF8-28E0D51E1941}"/>
                </a:ext>
              </a:extLst>
            </p:cNvPr>
            <p:cNvGrpSpPr/>
            <p:nvPr/>
          </p:nvGrpSpPr>
          <p:grpSpPr>
            <a:xfrm>
              <a:off x="227014" y="829805"/>
              <a:ext cx="2646000" cy="265126"/>
              <a:chOff x="1752737" y="2422502"/>
              <a:chExt cx="1754018" cy="185937"/>
            </a:xfrm>
          </p:grpSpPr>
          <p:sp>
            <p:nvSpPr>
              <p:cNvPr id="523" name="자유형: 도형 522">
                <a:extLst>
                  <a:ext uri="{FF2B5EF4-FFF2-40B4-BE49-F238E27FC236}">
                    <a16:creationId xmlns:a16="http://schemas.microsoft.com/office/drawing/2014/main" id="{409D0580-2361-FF91-388A-B3298FE28EBE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524" name="Picture 2">
                <a:extLst>
                  <a:ext uri="{FF2B5EF4-FFF2-40B4-BE49-F238E27FC236}">
                    <a16:creationId xmlns:a16="http://schemas.microsoft.com/office/drawing/2014/main" id="{E66B917E-259A-7D9F-F312-2EC6DEC6DADC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2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25" name="TextBox 524">
                <a:extLst>
                  <a:ext uri="{FF2B5EF4-FFF2-40B4-BE49-F238E27FC236}">
                    <a16:creationId xmlns:a16="http://schemas.microsoft.com/office/drawing/2014/main" id="{F30D9F93-19EE-126C-5A4D-E37E4B3DF226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526" name="자유형: 도형 525">
                <a:extLst>
                  <a:ext uri="{FF2B5EF4-FFF2-40B4-BE49-F238E27FC236}">
                    <a16:creationId xmlns:a16="http://schemas.microsoft.com/office/drawing/2014/main" id="{C847CC4F-45CC-42DA-87A8-E1136B9FA379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527" name="직사각형 526">
            <a:extLst>
              <a:ext uri="{FF2B5EF4-FFF2-40B4-BE49-F238E27FC236}">
                <a16:creationId xmlns:a16="http://schemas.microsoft.com/office/drawing/2014/main" id="{829E9D56-641F-18CA-6463-FB2CF25BA9BB}"/>
              </a:ext>
            </a:extLst>
          </p:cNvPr>
          <p:cNvSpPr/>
          <p:nvPr/>
        </p:nvSpPr>
        <p:spPr>
          <a:xfrm>
            <a:off x="3794254" y="1903908"/>
            <a:ext cx="2296545" cy="24311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항목 명</a:t>
            </a:r>
          </a:p>
        </p:txBody>
      </p:sp>
      <p:sp>
        <p:nvSpPr>
          <p:cNvPr id="528" name="TextBox 527">
            <a:extLst>
              <a:ext uri="{FF2B5EF4-FFF2-40B4-BE49-F238E27FC236}">
                <a16:creationId xmlns:a16="http://schemas.microsoft.com/office/drawing/2014/main" id="{7F234FE8-C3C1-1432-0C03-F0A400D43447}"/>
              </a:ext>
            </a:extLst>
          </p:cNvPr>
          <p:cNvSpPr txBox="1"/>
          <p:nvPr/>
        </p:nvSpPr>
        <p:spPr>
          <a:xfrm>
            <a:off x="3867134" y="2307478"/>
            <a:ext cx="452047" cy="115416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>
              <a:defRPr kumimoji="1" sz="75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2024-09-01</a:t>
            </a:r>
            <a:endParaRPr lang="ko-KR" altLang="en-US" b="1" dirty="0"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532" name="Menu">
            <a:extLst>
              <a:ext uri="{FF2B5EF4-FFF2-40B4-BE49-F238E27FC236}">
                <a16:creationId xmlns:a16="http://schemas.microsoft.com/office/drawing/2014/main" id="{BF51F91A-025F-F86D-FF5D-085BD93B0DC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844430" y="1978964"/>
            <a:ext cx="161925" cy="111125"/>
          </a:xfrm>
          <a:custGeom>
            <a:avLst/>
            <a:gdLst>
              <a:gd name="T0" fmla="*/ 0 w 1411"/>
              <a:gd name="T1" fmla="*/ 0 h 977"/>
              <a:gd name="T2" fmla="*/ 0 w 1411"/>
              <a:gd name="T3" fmla="*/ 108 h 977"/>
              <a:gd name="T4" fmla="*/ 1411 w 1411"/>
              <a:gd name="T5" fmla="*/ 108 h 977"/>
              <a:gd name="T6" fmla="*/ 1411 w 1411"/>
              <a:gd name="T7" fmla="*/ 0 h 977"/>
              <a:gd name="T8" fmla="*/ 0 w 1411"/>
              <a:gd name="T9" fmla="*/ 0 h 977"/>
              <a:gd name="T10" fmla="*/ 0 w 1411"/>
              <a:gd name="T11" fmla="*/ 434 h 977"/>
              <a:gd name="T12" fmla="*/ 0 w 1411"/>
              <a:gd name="T13" fmla="*/ 542 h 977"/>
              <a:gd name="T14" fmla="*/ 1411 w 1411"/>
              <a:gd name="T15" fmla="*/ 542 h 977"/>
              <a:gd name="T16" fmla="*/ 1411 w 1411"/>
              <a:gd name="T17" fmla="*/ 434 h 977"/>
              <a:gd name="T18" fmla="*/ 0 w 1411"/>
              <a:gd name="T19" fmla="*/ 434 h 977"/>
              <a:gd name="T20" fmla="*/ 0 w 1411"/>
              <a:gd name="T21" fmla="*/ 868 h 977"/>
              <a:gd name="T22" fmla="*/ 0 w 1411"/>
              <a:gd name="T23" fmla="*/ 977 h 977"/>
              <a:gd name="T24" fmla="*/ 1411 w 1411"/>
              <a:gd name="T25" fmla="*/ 977 h 977"/>
              <a:gd name="T26" fmla="*/ 1411 w 1411"/>
              <a:gd name="T27" fmla="*/ 868 h 977"/>
              <a:gd name="T28" fmla="*/ 0 w 1411"/>
              <a:gd name="T29" fmla="*/ 868 h 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1" h="977">
                <a:moveTo>
                  <a:pt x="0" y="0"/>
                </a:moveTo>
                <a:lnTo>
                  <a:pt x="0" y="108"/>
                </a:lnTo>
                <a:lnTo>
                  <a:pt x="1411" y="108"/>
                </a:lnTo>
                <a:lnTo>
                  <a:pt x="1411" y="0"/>
                </a:lnTo>
                <a:lnTo>
                  <a:pt x="0" y="0"/>
                </a:lnTo>
                <a:close/>
                <a:moveTo>
                  <a:pt x="0" y="434"/>
                </a:moveTo>
                <a:lnTo>
                  <a:pt x="0" y="542"/>
                </a:lnTo>
                <a:lnTo>
                  <a:pt x="1411" y="542"/>
                </a:lnTo>
                <a:lnTo>
                  <a:pt x="1411" y="434"/>
                </a:lnTo>
                <a:lnTo>
                  <a:pt x="0" y="434"/>
                </a:lnTo>
                <a:close/>
                <a:moveTo>
                  <a:pt x="0" y="868"/>
                </a:moveTo>
                <a:lnTo>
                  <a:pt x="0" y="977"/>
                </a:lnTo>
                <a:lnTo>
                  <a:pt x="1411" y="977"/>
                </a:lnTo>
                <a:lnTo>
                  <a:pt x="1411" y="868"/>
                </a:lnTo>
                <a:lnTo>
                  <a:pt x="0" y="868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533" name="Arrow Left">
            <a:extLst>
              <a:ext uri="{FF2B5EF4-FFF2-40B4-BE49-F238E27FC236}">
                <a16:creationId xmlns:a16="http://schemas.microsoft.com/office/drawing/2014/main" id="{C2BD50D2-526C-B70A-9505-0A08F9B0BED9}"/>
              </a:ext>
            </a:extLst>
          </p:cNvPr>
          <p:cNvSpPr>
            <a:spLocks noChangeAspect="1"/>
          </p:cNvSpPr>
          <p:nvPr/>
        </p:nvSpPr>
        <p:spPr bwMode="auto">
          <a:xfrm>
            <a:off x="3869399" y="1996427"/>
            <a:ext cx="112713" cy="79375"/>
          </a:xfrm>
          <a:custGeom>
            <a:avLst/>
            <a:gdLst>
              <a:gd name="T0" fmla="*/ 164 w 463"/>
              <a:gd name="T1" fmla="*/ 0 h 326"/>
              <a:gd name="T2" fmla="*/ 155 w 463"/>
              <a:gd name="T3" fmla="*/ 4 h 326"/>
              <a:gd name="T4" fmla="*/ 0 w 463"/>
              <a:gd name="T5" fmla="*/ 159 h 326"/>
              <a:gd name="T6" fmla="*/ 155 w 463"/>
              <a:gd name="T7" fmla="*/ 313 h 326"/>
              <a:gd name="T8" fmla="*/ 174 w 463"/>
              <a:gd name="T9" fmla="*/ 294 h 326"/>
              <a:gd name="T10" fmla="*/ 51 w 463"/>
              <a:gd name="T11" fmla="*/ 172 h 326"/>
              <a:gd name="T12" fmla="*/ 445 w 463"/>
              <a:gd name="T13" fmla="*/ 172 h 326"/>
              <a:gd name="T14" fmla="*/ 445 w 463"/>
              <a:gd name="T15" fmla="*/ 145 h 326"/>
              <a:gd name="T16" fmla="*/ 51 w 463"/>
              <a:gd name="T17" fmla="*/ 145 h 326"/>
              <a:gd name="T18" fmla="*/ 174 w 463"/>
              <a:gd name="T19" fmla="*/ 23 h 326"/>
              <a:gd name="T20" fmla="*/ 164 w 463"/>
              <a:gd name="T21" fmla="*/ 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63" h="326">
                <a:moveTo>
                  <a:pt x="164" y="0"/>
                </a:moveTo>
                <a:cubicBezTo>
                  <a:pt x="161" y="0"/>
                  <a:pt x="157" y="1"/>
                  <a:pt x="155" y="4"/>
                </a:cubicBezTo>
                <a:lnTo>
                  <a:pt x="0" y="159"/>
                </a:lnTo>
                <a:lnTo>
                  <a:pt x="155" y="313"/>
                </a:lnTo>
                <a:cubicBezTo>
                  <a:pt x="167" y="326"/>
                  <a:pt x="187" y="307"/>
                  <a:pt x="174" y="294"/>
                </a:cubicBezTo>
                <a:lnTo>
                  <a:pt x="51" y="172"/>
                </a:lnTo>
                <a:lnTo>
                  <a:pt x="445" y="172"/>
                </a:lnTo>
                <a:cubicBezTo>
                  <a:pt x="463" y="172"/>
                  <a:pt x="463" y="145"/>
                  <a:pt x="445" y="145"/>
                </a:cubicBezTo>
                <a:lnTo>
                  <a:pt x="51" y="145"/>
                </a:lnTo>
                <a:lnTo>
                  <a:pt x="174" y="23"/>
                </a:lnTo>
                <a:cubicBezTo>
                  <a:pt x="182" y="14"/>
                  <a:pt x="176" y="0"/>
                  <a:pt x="164" y="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grpSp>
        <p:nvGrpSpPr>
          <p:cNvPr id="535" name="그룹 534">
            <a:extLst>
              <a:ext uri="{FF2B5EF4-FFF2-40B4-BE49-F238E27FC236}">
                <a16:creationId xmlns:a16="http://schemas.microsoft.com/office/drawing/2014/main" id="{4B53C720-F20A-2C50-D880-DC43C1526865}"/>
              </a:ext>
            </a:extLst>
          </p:cNvPr>
          <p:cNvGrpSpPr/>
          <p:nvPr/>
        </p:nvGrpSpPr>
        <p:grpSpPr>
          <a:xfrm>
            <a:off x="3864796" y="2576280"/>
            <a:ext cx="2154097" cy="3611456"/>
            <a:chOff x="6013360" y="2576280"/>
            <a:chExt cx="2154097" cy="3421783"/>
          </a:xfrm>
        </p:grpSpPr>
        <p:sp>
          <p:nvSpPr>
            <p:cNvPr id="536" name="직사각형 535">
              <a:extLst>
                <a:ext uri="{FF2B5EF4-FFF2-40B4-BE49-F238E27FC236}">
                  <a16:creationId xmlns:a16="http://schemas.microsoft.com/office/drawing/2014/main" id="{C51F3DB4-7578-FCBC-CE22-44F26FA88FCE}"/>
                </a:ext>
              </a:extLst>
            </p:cNvPr>
            <p:cNvSpPr/>
            <p:nvPr/>
          </p:nvSpPr>
          <p:spPr>
            <a:xfrm>
              <a:off x="6024577" y="2576280"/>
              <a:ext cx="2142880" cy="5293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537" name="직선 연결선 536">
              <a:extLst>
                <a:ext uri="{FF2B5EF4-FFF2-40B4-BE49-F238E27FC236}">
                  <a16:creationId xmlns:a16="http://schemas.microsoft.com/office/drawing/2014/main" id="{DBA36CD0-CFA7-A0B1-9A94-1C058B4FBAA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024576" y="2576280"/>
              <a:ext cx="0" cy="52939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38" name="TextBox 537">
              <a:extLst>
                <a:ext uri="{FF2B5EF4-FFF2-40B4-BE49-F238E27FC236}">
                  <a16:creationId xmlns:a16="http://schemas.microsoft.com/office/drawing/2014/main" id="{8E230163-F4C1-C778-52D8-4BF2F3332D2E}"/>
                </a:ext>
              </a:extLst>
            </p:cNvPr>
            <p:cNvSpPr txBox="1"/>
            <p:nvPr/>
          </p:nvSpPr>
          <p:spPr>
            <a:xfrm>
              <a:off x="6063077" y="2744631"/>
              <a:ext cx="1929909" cy="21544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>
                <a:buClrTx/>
              </a:pPr>
              <a:r>
                <a:rPr lang="en-US" altLang="ko-KR" sz="8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</a:t>
              </a:r>
              <a:r>
                <a:rPr lang="ko-KR" altLang="en-US" sz="8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 주문 </a:t>
              </a:r>
              <a:r>
                <a:rPr lang="en-US" altLang="ko-KR" sz="8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A </a:t>
              </a:r>
              <a:r>
                <a:rPr lang="ko-KR" altLang="en-US" sz="8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상품 </a:t>
              </a:r>
              <a:endPara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39" name="직사각형 538">
              <a:extLst>
                <a:ext uri="{FF2B5EF4-FFF2-40B4-BE49-F238E27FC236}">
                  <a16:creationId xmlns:a16="http://schemas.microsoft.com/office/drawing/2014/main" id="{D3D1EF07-80FA-4CD7-0FDF-0ED16E4ACEB9}"/>
                </a:ext>
              </a:extLst>
            </p:cNvPr>
            <p:cNvSpPr/>
            <p:nvPr/>
          </p:nvSpPr>
          <p:spPr>
            <a:xfrm>
              <a:off x="6024577" y="3155814"/>
              <a:ext cx="2142880" cy="5293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40" name="TextBox 539">
              <a:extLst>
                <a:ext uri="{FF2B5EF4-FFF2-40B4-BE49-F238E27FC236}">
                  <a16:creationId xmlns:a16="http://schemas.microsoft.com/office/drawing/2014/main" id="{2D3F2032-2B7F-5AEC-68DE-5AEA4FB0B19F}"/>
                </a:ext>
              </a:extLst>
            </p:cNvPr>
            <p:cNvSpPr txBox="1"/>
            <p:nvPr/>
          </p:nvSpPr>
          <p:spPr>
            <a:xfrm>
              <a:off x="6063077" y="3324165"/>
              <a:ext cx="1929909" cy="21544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>
                <a:buClrTx/>
              </a:pPr>
              <a:r>
                <a:rPr lang="en-US" altLang="ko-KR" sz="8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</a:t>
              </a:r>
              <a:r>
                <a:rPr lang="ko-KR" altLang="en-US" sz="8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 주문 </a:t>
              </a:r>
              <a:r>
                <a:rPr lang="en-US" altLang="ko-KR" sz="8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B </a:t>
              </a:r>
              <a:r>
                <a:rPr lang="ko-KR" altLang="en-US" sz="8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상품 </a:t>
              </a:r>
              <a:endPara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41" name="직사각형 540">
              <a:extLst>
                <a:ext uri="{FF2B5EF4-FFF2-40B4-BE49-F238E27FC236}">
                  <a16:creationId xmlns:a16="http://schemas.microsoft.com/office/drawing/2014/main" id="{1A51425E-1126-575D-3CAA-3C2DCACE00B2}"/>
                </a:ext>
              </a:extLst>
            </p:cNvPr>
            <p:cNvSpPr/>
            <p:nvPr/>
          </p:nvSpPr>
          <p:spPr>
            <a:xfrm>
              <a:off x="6024577" y="3729294"/>
              <a:ext cx="2142880" cy="5293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42" name="TextBox 541">
              <a:extLst>
                <a:ext uri="{FF2B5EF4-FFF2-40B4-BE49-F238E27FC236}">
                  <a16:creationId xmlns:a16="http://schemas.microsoft.com/office/drawing/2014/main" id="{1E93DBB3-929D-F46B-3E0C-A2B64F4072C7}"/>
                </a:ext>
              </a:extLst>
            </p:cNvPr>
            <p:cNvSpPr txBox="1"/>
            <p:nvPr/>
          </p:nvSpPr>
          <p:spPr>
            <a:xfrm>
              <a:off x="6063077" y="3897645"/>
              <a:ext cx="1929909" cy="21544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>
                <a:buClrTx/>
              </a:pPr>
              <a:r>
                <a:rPr lang="en-US" altLang="ko-KR" sz="8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</a:t>
              </a:r>
              <a:r>
                <a:rPr lang="ko-KR" altLang="en-US" sz="8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 주문 </a:t>
              </a:r>
              <a:r>
                <a:rPr lang="en-US" altLang="ko-KR" sz="8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C </a:t>
              </a:r>
              <a:r>
                <a:rPr lang="ko-KR" altLang="en-US" sz="8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상품 </a:t>
              </a:r>
              <a:endPara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43" name="직사각형 542">
              <a:extLst>
                <a:ext uri="{FF2B5EF4-FFF2-40B4-BE49-F238E27FC236}">
                  <a16:creationId xmlns:a16="http://schemas.microsoft.com/office/drawing/2014/main" id="{F2CB4546-E011-9690-2BAB-1ABD71B0BAF4}"/>
                </a:ext>
              </a:extLst>
            </p:cNvPr>
            <p:cNvSpPr/>
            <p:nvPr/>
          </p:nvSpPr>
          <p:spPr>
            <a:xfrm>
              <a:off x="6013360" y="4315659"/>
              <a:ext cx="2142880" cy="5293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44" name="TextBox 543">
              <a:extLst>
                <a:ext uri="{FF2B5EF4-FFF2-40B4-BE49-F238E27FC236}">
                  <a16:creationId xmlns:a16="http://schemas.microsoft.com/office/drawing/2014/main" id="{997CD272-5B4E-9756-75ED-A405A357569C}"/>
                </a:ext>
              </a:extLst>
            </p:cNvPr>
            <p:cNvSpPr txBox="1"/>
            <p:nvPr/>
          </p:nvSpPr>
          <p:spPr>
            <a:xfrm>
              <a:off x="6063077" y="4477179"/>
              <a:ext cx="1929909" cy="204129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>
                <a:buClrTx/>
              </a:pPr>
              <a:r>
                <a:rPr lang="ko-KR" altLang="en-US" sz="8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로젠 택배 배송 상품 </a:t>
              </a:r>
              <a:r>
                <a:rPr lang="en-US" altLang="ko-KR" sz="8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1</a:t>
              </a:r>
              <a:endPara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45" name="직사각형 544">
              <a:extLst>
                <a:ext uri="{FF2B5EF4-FFF2-40B4-BE49-F238E27FC236}">
                  <a16:creationId xmlns:a16="http://schemas.microsoft.com/office/drawing/2014/main" id="{C6C9D8C4-7937-5291-F00F-0FD0ADFBF7E2}"/>
                </a:ext>
              </a:extLst>
            </p:cNvPr>
            <p:cNvSpPr/>
            <p:nvPr/>
          </p:nvSpPr>
          <p:spPr>
            <a:xfrm>
              <a:off x="6024577" y="4889139"/>
              <a:ext cx="2142880" cy="5293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46" name="TextBox 545">
              <a:extLst>
                <a:ext uri="{FF2B5EF4-FFF2-40B4-BE49-F238E27FC236}">
                  <a16:creationId xmlns:a16="http://schemas.microsoft.com/office/drawing/2014/main" id="{7629BC9E-A307-FE00-F0C0-3FDD34A4B409}"/>
                </a:ext>
              </a:extLst>
            </p:cNvPr>
            <p:cNvSpPr txBox="1"/>
            <p:nvPr/>
          </p:nvSpPr>
          <p:spPr>
            <a:xfrm>
              <a:off x="6063077" y="5057490"/>
              <a:ext cx="1929909" cy="204129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>
                <a:buClrTx/>
              </a:pPr>
              <a:r>
                <a:rPr lang="ko-KR" altLang="en-US" sz="8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세이브마트 주문 배송 상품</a:t>
              </a:r>
              <a:endPara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47" name="직사각형 546">
              <a:extLst>
                <a:ext uri="{FF2B5EF4-FFF2-40B4-BE49-F238E27FC236}">
                  <a16:creationId xmlns:a16="http://schemas.microsoft.com/office/drawing/2014/main" id="{D689C163-5422-C4C8-7B00-2FCCDF276942}"/>
                </a:ext>
              </a:extLst>
            </p:cNvPr>
            <p:cNvSpPr/>
            <p:nvPr/>
          </p:nvSpPr>
          <p:spPr>
            <a:xfrm>
              <a:off x="6024577" y="5462619"/>
              <a:ext cx="2142880" cy="529390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48" name="TextBox 547">
              <a:extLst>
                <a:ext uri="{FF2B5EF4-FFF2-40B4-BE49-F238E27FC236}">
                  <a16:creationId xmlns:a16="http://schemas.microsoft.com/office/drawing/2014/main" id="{DD44552A-3312-B59D-1785-08ABB32A0CDE}"/>
                </a:ext>
              </a:extLst>
            </p:cNvPr>
            <p:cNvSpPr txBox="1"/>
            <p:nvPr/>
          </p:nvSpPr>
          <p:spPr>
            <a:xfrm>
              <a:off x="6063077" y="5630970"/>
              <a:ext cx="1929909" cy="204129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>
                <a:buClrTx/>
              </a:pPr>
              <a:r>
                <a:rPr lang="ko-KR" altLang="en-US" sz="8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세이브마트 주문 배송 상품</a:t>
              </a:r>
              <a:endPara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549" name="직선 연결선 548">
              <a:extLst>
                <a:ext uri="{FF2B5EF4-FFF2-40B4-BE49-F238E27FC236}">
                  <a16:creationId xmlns:a16="http://schemas.microsoft.com/office/drawing/2014/main" id="{4ACA0CF5-F36B-0F73-6916-CC93743FE47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024576" y="3155814"/>
              <a:ext cx="0" cy="52939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50" name="직선 연결선 549">
              <a:extLst>
                <a:ext uri="{FF2B5EF4-FFF2-40B4-BE49-F238E27FC236}">
                  <a16:creationId xmlns:a16="http://schemas.microsoft.com/office/drawing/2014/main" id="{D503900D-01E5-5148-80FF-8C448DAEE37E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024576" y="3729294"/>
              <a:ext cx="0" cy="52939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51" name="직선 연결선 550">
              <a:extLst>
                <a:ext uri="{FF2B5EF4-FFF2-40B4-BE49-F238E27FC236}">
                  <a16:creationId xmlns:a16="http://schemas.microsoft.com/office/drawing/2014/main" id="{6A85C078-1E6C-F172-8372-6B0EBDB315F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024576" y="4308828"/>
              <a:ext cx="0" cy="52939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52" name="직선 연결선 551">
              <a:extLst>
                <a:ext uri="{FF2B5EF4-FFF2-40B4-BE49-F238E27FC236}">
                  <a16:creationId xmlns:a16="http://schemas.microsoft.com/office/drawing/2014/main" id="{82EA1DD4-0E7B-59BD-7241-96F16EC8A24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024576" y="4889139"/>
              <a:ext cx="0" cy="52939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2EA5A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53" name="직선 연결선 552">
              <a:extLst>
                <a:ext uri="{FF2B5EF4-FFF2-40B4-BE49-F238E27FC236}">
                  <a16:creationId xmlns:a16="http://schemas.microsoft.com/office/drawing/2014/main" id="{85D5E7D5-4A6C-B2F5-35DC-93B563B775E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024576" y="5468673"/>
              <a:ext cx="0" cy="52939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2EA5A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88" name="자유형: 도형 487">
            <a:extLst>
              <a:ext uri="{FF2B5EF4-FFF2-40B4-BE49-F238E27FC236}">
                <a16:creationId xmlns:a16="http://schemas.microsoft.com/office/drawing/2014/main" id="{D26624E7-CC23-EF40-3C13-459B353D0EFE}"/>
              </a:ext>
            </a:extLst>
          </p:cNvPr>
          <p:cNvSpPr/>
          <p:nvPr/>
        </p:nvSpPr>
        <p:spPr>
          <a:xfrm>
            <a:off x="6451762" y="1653330"/>
            <a:ext cx="2287697" cy="456838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FD42DAC9-5798-84EB-27A5-9925E0359F2D}"/>
              </a:ext>
            </a:extLst>
          </p:cNvPr>
          <p:cNvGrpSpPr/>
          <p:nvPr/>
        </p:nvGrpSpPr>
        <p:grpSpPr>
          <a:xfrm>
            <a:off x="6439843" y="1655665"/>
            <a:ext cx="2297400" cy="4568385"/>
            <a:chOff x="227014" y="829805"/>
            <a:chExt cx="2646000" cy="5560820"/>
          </a:xfrm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5570E014-71E4-8E4A-B57F-002B725E127B}"/>
                </a:ext>
              </a:extLst>
            </p:cNvPr>
            <p:cNvSpPr/>
            <p:nvPr/>
          </p:nvSpPr>
          <p:spPr>
            <a:xfrm>
              <a:off x="227014" y="1101545"/>
              <a:ext cx="2646000" cy="5289080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491" name="그룹 490">
              <a:extLst>
                <a:ext uri="{FF2B5EF4-FFF2-40B4-BE49-F238E27FC236}">
                  <a16:creationId xmlns:a16="http://schemas.microsoft.com/office/drawing/2014/main" id="{965A654D-3F5C-1912-0AD4-ED6AC9A2BEAF}"/>
                </a:ext>
              </a:extLst>
            </p:cNvPr>
            <p:cNvGrpSpPr/>
            <p:nvPr/>
          </p:nvGrpSpPr>
          <p:grpSpPr>
            <a:xfrm>
              <a:off x="227014" y="829805"/>
              <a:ext cx="2646000" cy="265126"/>
              <a:chOff x="1752737" y="2422502"/>
              <a:chExt cx="1754018" cy="185937"/>
            </a:xfrm>
          </p:grpSpPr>
          <p:sp>
            <p:nvSpPr>
              <p:cNvPr id="492" name="자유형: 도형 491">
                <a:extLst>
                  <a:ext uri="{FF2B5EF4-FFF2-40B4-BE49-F238E27FC236}">
                    <a16:creationId xmlns:a16="http://schemas.microsoft.com/office/drawing/2014/main" id="{4CAF2AC3-AC60-039C-3896-1BE24C0A0E4D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493" name="Picture 2">
                <a:extLst>
                  <a:ext uri="{FF2B5EF4-FFF2-40B4-BE49-F238E27FC236}">
                    <a16:creationId xmlns:a16="http://schemas.microsoft.com/office/drawing/2014/main" id="{50288CC6-3933-A437-2808-2375A191EF23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2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94" name="TextBox 493">
                <a:extLst>
                  <a:ext uri="{FF2B5EF4-FFF2-40B4-BE49-F238E27FC236}">
                    <a16:creationId xmlns:a16="http://schemas.microsoft.com/office/drawing/2014/main" id="{C1F5F25A-1744-95AC-13CA-10FF9A4ECC2A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95" name="자유형: 도형 494">
                <a:extLst>
                  <a:ext uri="{FF2B5EF4-FFF2-40B4-BE49-F238E27FC236}">
                    <a16:creationId xmlns:a16="http://schemas.microsoft.com/office/drawing/2014/main" id="{03AE96F3-CB77-FE5A-F7AE-E13F02920120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554" name="직사각형 553">
            <a:extLst>
              <a:ext uri="{FF2B5EF4-FFF2-40B4-BE49-F238E27FC236}">
                <a16:creationId xmlns:a16="http://schemas.microsoft.com/office/drawing/2014/main" id="{D49E0C96-69C8-AA65-68F2-9E0A06BD9FD3}"/>
              </a:ext>
            </a:extLst>
          </p:cNvPr>
          <p:cNvSpPr/>
          <p:nvPr/>
        </p:nvSpPr>
        <p:spPr>
          <a:xfrm>
            <a:off x="6439842" y="1873689"/>
            <a:ext cx="2296545" cy="24311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항목 명</a:t>
            </a:r>
          </a:p>
        </p:txBody>
      </p:sp>
      <p:sp>
        <p:nvSpPr>
          <p:cNvPr id="555" name="TextBox 554">
            <a:extLst>
              <a:ext uri="{FF2B5EF4-FFF2-40B4-BE49-F238E27FC236}">
                <a16:creationId xmlns:a16="http://schemas.microsoft.com/office/drawing/2014/main" id="{3F5C94AA-20A7-7240-C3EA-ABB48238025A}"/>
              </a:ext>
            </a:extLst>
          </p:cNvPr>
          <p:cNvSpPr txBox="1"/>
          <p:nvPr/>
        </p:nvSpPr>
        <p:spPr>
          <a:xfrm>
            <a:off x="6512722" y="2277259"/>
            <a:ext cx="654988" cy="115416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>
              <a:defRPr kumimoji="1" sz="75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en-US" altLang="ko-KR" b="1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2024-09-21 </a:t>
            </a:r>
            <a:r>
              <a: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메모</a:t>
            </a:r>
          </a:p>
        </p:txBody>
      </p:sp>
      <p:sp>
        <p:nvSpPr>
          <p:cNvPr id="559" name="Menu">
            <a:extLst>
              <a:ext uri="{FF2B5EF4-FFF2-40B4-BE49-F238E27FC236}">
                <a16:creationId xmlns:a16="http://schemas.microsoft.com/office/drawing/2014/main" id="{954CCA84-567D-0A72-7791-4264CB6DADC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490018" y="1948745"/>
            <a:ext cx="161925" cy="111125"/>
          </a:xfrm>
          <a:custGeom>
            <a:avLst/>
            <a:gdLst>
              <a:gd name="T0" fmla="*/ 0 w 1411"/>
              <a:gd name="T1" fmla="*/ 0 h 977"/>
              <a:gd name="T2" fmla="*/ 0 w 1411"/>
              <a:gd name="T3" fmla="*/ 108 h 977"/>
              <a:gd name="T4" fmla="*/ 1411 w 1411"/>
              <a:gd name="T5" fmla="*/ 108 h 977"/>
              <a:gd name="T6" fmla="*/ 1411 w 1411"/>
              <a:gd name="T7" fmla="*/ 0 h 977"/>
              <a:gd name="T8" fmla="*/ 0 w 1411"/>
              <a:gd name="T9" fmla="*/ 0 h 977"/>
              <a:gd name="T10" fmla="*/ 0 w 1411"/>
              <a:gd name="T11" fmla="*/ 434 h 977"/>
              <a:gd name="T12" fmla="*/ 0 w 1411"/>
              <a:gd name="T13" fmla="*/ 542 h 977"/>
              <a:gd name="T14" fmla="*/ 1411 w 1411"/>
              <a:gd name="T15" fmla="*/ 542 h 977"/>
              <a:gd name="T16" fmla="*/ 1411 w 1411"/>
              <a:gd name="T17" fmla="*/ 434 h 977"/>
              <a:gd name="T18" fmla="*/ 0 w 1411"/>
              <a:gd name="T19" fmla="*/ 434 h 977"/>
              <a:gd name="T20" fmla="*/ 0 w 1411"/>
              <a:gd name="T21" fmla="*/ 868 h 977"/>
              <a:gd name="T22" fmla="*/ 0 w 1411"/>
              <a:gd name="T23" fmla="*/ 977 h 977"/>
              <a:gd name="T24" fmla="*/ 1411 w 1411"/>
              <a:gd name="T25" fmla="*/ 977 h 977"/>
              <a:gd name="T26" fmla="*/ 1411 w 1411"/>
              <a:gd name="T27" fmla="*/ 868 h 977"/>
              <a:gd name="T28" fmla="*/ 0 w 1411"/>
              <a:gd name="T29" fmla="*/ 868 h 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1" h="977">
                <a:moveTo>
                  <a:pt x="0" y="0"/>
                </a:moveTo>
                <a:lnTo>
                  <a:pt x="0" y="108"/>
                </a:lnTo>
                <a:lnTo>
                  <a:pt x="1411" y="108"/>
                </a:lnTo>
                <a:lnTo>
                  <a:pt x="1411" y="0"/>
                </a:lnTo>
                <a:lnTo>
                  <a:pt x="0" y="0"/>
                </a:lnTo>
                <a:close/>
                <a:moveTo>
                  <a:pt x="0" y="434"/>
                </a:moveTo>
                <a:lnTo>
                  <a:pt x="0" y="542"/>
                </a:lnTo>
                <a:lnTo>
                  <a:pt x="1411" y="542"/>
                </a:lnTo>
                <a:lnTo>
                  <a:pt x="1411" y="434"/>
                </a:lnTo>
                <a:lnTo>
                  <a:pt x="0" y="434"/>
                </a:lnTo>
                <a:close/>
                <a:moveTo>
                  <a:pt x="0" y="868"/>
                </a:moveTo>
                <a:lnTo>
                  <a:pt x="0" y="977"/>
                </a:lnTo>
                <a:lnTo>
                  <a:pt x="1411" y="977"/>
                </a:lnTo>
                <a:lnTo>
                  <a:pt x="1411" y="868"/>
                </a:lnTo>
                <a:lnTo>
                  <a:pt x="0" y="868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560" name="Arrow Left">
            <a:extLst>
              <a:ext uri="{FF2B5EF4-FFF2-40B4-BE49-F238E27FC236}">
                <a16:creationId xmlns:a16="http://schemas.microsoft.com/office/drawing/2014/main" id="{D9B13A67-5CFE-A315-1C7C-E0D08E15B0ED}"/>
              </a:ext>
            </a:extLst>
          </p:cNvPr>
          <p:cNvSpPr>
            <a:spLocks noChangeAspect="1"/>
          </p:cNvSpPr>
          <p:nvPr/>
        </p:nvSpPr>
        <p:spPr bwMode="auto">
          <a:xfrm>
            <a:off x="6514987" y="1966208"/>
            <a:ext cx="112713" cy="79375"/>
          </a:xfrm>
          <a:custGeom>
            <a:avLst/>
            <a:gdLst>
              <a:gd name="T0" fmla="*/ 164 w 463"/>
              <a:gd name="T1" fmla="*/ 0 h 326"/>
              <a:gd name="T2" fmla="*/ 155 w 463"/>
              <a:gd name="T3" fmla="*/ 4 h 326"/>
              <a:gd name="T4" fmla="*/ 0 w 463"/>
              <a:gd name="T5" fmla="*/ 159 h 326"/>
              <a:gd name="T6" fmla="*/ 155 w 463"/>
              <a:gd name="T7" fmla="*/ 313 h 326"/>
              <a:gd name="T8" fmla="*/ 174 w 463"/>
              <a:gd name="T9" fmla="*/ 294 h 326"/>
              <a:gd name="T10" fmla="*/ 51 w 463"/>
              <a:gd name="T11" fmla="*/ 172 h 326"/>
              <a:gd name="T12" fmla="*/ 445 w 463"/>
              <a:gd name="T13" fmla="*/ 172 h 326"/>
              <a:gd name="T14" fmla="*/ 445 w 463"/>
              <a:gd name="T15" fmla="*/ 145 h 326"/>
              <a:gd name="T16" fmla="*/ 51 w 463"/>
              <a:gd name="T17" fmla="*/ 145 h 326"/>
              <a:gd name="T18" fmla="*/ 174 w 463"/>
              <a:gd name="T19" fmla="*/ 23 h 326"/>
              <a:gd name="T20" fmla="*/ 164 w 463"/>
              <a:gd name="T21" fmla="*/ 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63" h="326">
                <a:moveTo>
                  <a:pt x="164" y="0"/>
                </a:moveTo>
                <a:cubicBezTo>
                  <a:pt x="161" y="0"/>
                  <a:pt x="157" y="1"/>
                  <a:pt x="155" y="4"/>
                </a:cubicBezTo>
                <a:lnTo>
                  <a:pt x="0" y="159"/>
                </a:lnTo>
                <a:lnTo>
                  <a:pt x="155" y="313"/>
                </a:lnTo>
                <a:cubicBezTo>
                  <a:pt x="167" y="326"/>
                  <a:pt x="187" y="307"/>
                  <a:pt x="174" y="294"/>
                </a:cubicBezTo>
                <a:lnTo>
                  <a:pt x="51" y="172"/>
                </a:lnTo>
                <a:lnTo>
                  <a:pt x="445" y="172"/>
                </a:lnTo>
                <a:cubicBezTo>
                  <a:pt x="463" y="172"/>
                  <a:pt x="463" y="145"/>
                  <a:pt x="445" y="145"/>
                </a:cubicBezTo>
                <a:lnTo>
                  <a:pt x="51" y="145"/>
                </a:lnTo>
                <a:lnTo>
                  <a:pt x="174" y="23"/>
                </a:lnTo>
                <a:cubicBezTo>
                  <a:pt x="182" y="14"/>
                  <a:pt x="176" y="0"/>
                  <a:pt x="164" y="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563" name="직사각형 562">
            <a:extLst>
              <a:ext uri="{FF2B5EF4-FFF2-40B4-BE49-F238E27FC236}">
                <a16:creationId xmlns:a16="http://schemas.microsoft.com/office/drawing/2014/main" id="{64E0B62C-DA96-8C6E-FAFF-5459FFE0564D}"/>
              </a:ext>
            </a:extLst>
          </p:cNvPr>
          <p:cNvSpPr/>
          <p:nvPr/>
        </p:nvSpPr>
        <p:spPr>
          <a:xfrm>
            <a:off x="6521601" y="2546062"/>
            <a:ext cx="2142880" cy="48989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cxnSp>
        <p:nvCxnSpPr>
          <p:cNvPr id="564" name="직선 연결선 563">
            <a:extLst>
              <a:ext uri="{FF2B5EF4-FFF2-40B4-BE49-F238E27FC236}">
                <a16:creationId xmlns:a16="http://schemas.microsoft.com/office/drawing/2014/main" id="{4498FA29-CBDE-B7E6-E30A-F1BAA800CD5B}"/>
              </a:ext>
            </a:extLst>
          </p:cNvPr>
          <p:cNvCxnSpPr>
            <a:cxnSpLocks/>
          </p:cNvCxnSpPr>
          <p:nvPr/>
        </p:nvCxnSpPr>
        <p:spPr bwMode="auto">
          <a:xfrm>
            <a:off x="6521600" y="2546062"/>
            <a:ext cx="0" cy="48989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65" name="TextBox 564">
            <a:extLst>
              <a:ext uri="{FF2B5EF4-FFF2-40B4-BE49-F238E27FC236}">
                <a16:creationId xmlns:a16="http://schemas.microsoft.com/office/drawing/2014/main" id="{4E838CB7-6103-FDEE-B491-BE686EF32CF1}"/>
              </a:ext>
            </a:extLst>
          </p:cNvPr>
          <p:cNvSpPr txBox="1"/>
          <p:nvPr/>
        </p:nvSpPr>
        <p:spPr>
          <a:xfrm>
            <a:off x="6560101" y="2701854"/>
            <a:ext cx="1929909" cy="18890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활동 계획 </a:t>
            </a:r>
            <a:r>
              <a:rPr lang="en-US" altLang="ko-KR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10</a:t>
            </a:r>
            <a:r>
              <a: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건</a:t>
            </a:r>
          </a:p>
        </p:txBody>
      </p:sp>
      <p:sp>
        <p:nvSpPr>
          <p:cNvPr id="566" name="직사각형 565">
            <a:extLst>
              <a:ext uri="{FF2B5EF4-FFF2-40B4-BE49-F238E27FC236}">
                <a16:creationId xmlns:a16="http://schemas.microsoft.com/office/drawing/2014/main" id="{3A1E636F-8417-FFDB-F530-8431E0CB4CFA}"/>
              </a:ext>
            </a:extLst>
          </p:cNvPr>
          <p:cNvSpPr/>
          <p:nvPr/>
        </p:nvSpPr>
        <p:spPr>
          <a:xfrm>
            <a:off x="6521601" y="3083279"/>
            <a:ext cx="2142880" cy="97457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67" name="TextBox 566">
            <a:extLst>
              <a:ext uri="{FF2B5EF4-FFF2-40B4-BE49-F238E27FC236}">
                <a16:creationId xmlns:a16="http://schemas.microsoft.com/office/drawing/2014/main" id="{AA8B613B-4E72-B924-40D3-C41AABB62B39}"/>
              </a:ext>
            </a:extLst>
          </p:cNvPr>
          <p:cNvSpPr txBox="1"/>
          <p:nvPr/>
        </p:nvSpPr>
        <p:spPr>
          <a:xfrm>
            <a:off x="6560101" y="3236017"/>
            <a:ext cx="1929909" cy="707886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8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활동 계획 내 이슈 </a:t>
            </a:r>
            <a:r>
              <a:rPr lang="en-US" altLang="ko-KR" dirty="0"/>
              <a:t>1. </a:t>
            </a:r>
            <a:r>
              <a:rPr lang="ko-KR" altLang="en-US" dirty="0"/>
              <a:t>로젠 택배 식당의 발주 단계 이동 불가 상태</a:t>
            </a:r>
            <a:r>
              <a:rPr lang="en-US" altLang="ko-KR" dirty="0"/>
              <a:t>. </a:t>
            </a:r>
            <a:r>
              <a:rPr lang="ko-KR" altLang="en-US" dirty="0"/>
              <a:t>태블릿 모드의 단위 변경 및 프로세스 확인 </a:t>
            </a:r>
            <a:r>
              <a:rPr lang="en-US" altLang="ko-KR" dirty="0"/>
              <a:t>&gt; </a:t>
            </a:r>
            <a:r>
              <a:rPr lang="ko-KR" altLang="en-US" dirty="0"/>
              <a:t>확인 후 지점 담당자 연락 요망</a:t>
            </a:r>
          </a:p>
        </p:txBody>
      </p:sp>
      <p:cxnSp>
        <p:nvCxnSpPr>
          <p:cNvPr id="576" name="직선 연결선 575">
            <a:extLst>
              <a:ext uri="{FF2B5EF4-FFF2-40B4-BE49-F238E27FC236}">
                <a16:creationId xmlns:a16="http://schemas.microsoft.com/office/drawing/2014/main" id="{108A9705-C25D-B086-43A3-30163FF30039}"/>
              </a:ext>
            </a:extLst>
          </p:cNvPr>
          <p:cNvCxnSpPr>
            <a:cxnSpLocks/>
          </p:cNvCxnSpPr>
          <p:nvPr/>
        </p:nvCxnSpPr>
        <p:spPr bwMode="auto">
          <a:xfrm>
            <a:off x="6521600" y="3083279"/>
            <a:ext cx="0" cy="974577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68" name="직사각형 567">
            <a:extLst>
              <a:ext uri="{FF2B5EF4-FFF2-40B4-BE49-F238E27FC236}">
                <a16:creationId xmlns:a16="http://schemas.microsoft.com/office/drawing/2014/main" id="{068045B5-88CF-3D26-1C2C-32C603B26255}"/>
              </a:ext>
            </a:extLst>
          </p:cNvPr>
          <p:cNvSpPr/>
          <p:nvPr/>
        </p:nvSpPr>
        <p:spPr>
          <a:xfrm>
            <a:off x="6521601" y="4105175"/>
            <a:ext cx="2142880" cy="57257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69" name="TextBox 568">
            <a:extLst>
              <a:ext uri="{FF2B5EF4-FFF2-40B4-BE49-F238E27FC236}">
                <a16:creationId xmlns:a16="http://schemas.microsoft.com/office/drawing/2014/main" id="{3B146CC7-DD28-5C4C-8D18-766942EA69FB}"/>
              </a:ext>
            </a:extLst>
          </p:cNvPr>
          <p:cNvSpPr txBox="1"/>
          <p:nvPr/>
        </p:nvSpPr>
        <p:spPr>
          <a:xfrm>
            <a:off x="6560101" y="4226948"/>
            <a:ext cx="1929909" cy="338554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800" b="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활동 계획 내 이슈 </a:t>
            </a:r>
            <a:r>
              <a:rPr lang="en-US" altLang="ko-KR" dirty="0"/>
              <a:t>2. </a:t>
            </a:r>
            <a:r>
              <a:rPr lang="ko-KR" altLang="en-US" dirty="0"/>
              <a:t>신우유통 지점의 가맹점 영업 확인</a:t>
            </a:r>
          </a:p>
        </p:txBody>
      </p:sp>
      <p:cxnSp>
        <p:nvCxnSpPr>
          <p:cNvPr id="577" name="직선 연결선 576">
            <a:extLst>
              <a:ext uri="{FF2B5EF4-FFF2-40B4-BE49-F238E27FC236}">
                <a16:creationId xmlns:a16="http://schemas.microsoft.com/office/drawing/2014/main" id="{F002B210-FC57-CA16-3C56-AA596E8C11D8}"/>
              </a:ext>
            </a:extLst>
          </p:cNvPr>
          <p:cNvCxnSpPr>
            <a:cxnSpLocks/>
          </p:cNvCxnSpPr>
          <p:nvPr/>
        </p:nvCxnSpPr>
        <p:spPr bwMode="auto">
          <a:xfrm>
            <a:off x="6521600" y="4105175"/>
            <a:ext cx="0" cy="57257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70" name="직사각형 569">
            <a:extLst>
              <a:ext uri="{FF2B5EF4-FFF2-40B4-BE49-F238E27FC236}">
                <a16:creationId xmlns:a16="http://schemas.microsoft.com/office/drawing/2014/main" id="{F8571B36-007B-5133-46F4-28BBEB4CB891}"/>
              </a:ext>
            </a:extLst>
          </p:cNvPr>
          <p:cNvSpPr/>
          <p:nvPr/>
        </p:nvSpPr>
        <p:spPr>
          <a:xfrm>
            <a:off x="6510384" y="4730019"/>
            <a:ext cx="2142880" cy="38386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71" name="TextBox 570">
            <a:extLst>
              <a:ext uri="{FF2B5EF4-FFF2-40B4-BE49-F238E27FC236}">
                <a16:creationId xmlns:a16="http://schemas.microsoft.com/office/drawing/2014/main" id="{0EF28844-F9E1-784B-59AE-0A748F1FF23F}"/>
              </a:ext>
            </a:extLst>
          </p:cNvPr>
          <p:cNvSpPr txBox="1"/>
          <p:nvPr/>
        </p:nvSpPr>
        <p:spPr>
          <a:xfrm>
            <a:off x="6560101" y="4847139"/>
            <a:ext cx="1929909" cy="14801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실행내외</a:t>
            </a:r>
            <a:r>
              <a:rPr lang="en-US" altLang="ko-KR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0/15</a:t>
            </a:r>
            <a:endParaRPr lang="ko-KR" altLang="en-US" sz="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78" name="직선 연결선 577">
            <a:extLst>
              <a:ext uri="{FF2B5EF4-FFF2-40B4-BE49-F238E27FC236}">
                <a16:creationId xmlns:a16="http://schemas.microsoft.com/office/drawing/2014/main" id="{B28D1B08-67A4-DF04-0028-D37C234D345B}"/>
              </a:ext>
            </a:extLst>
          </p:cNvPr>
          <p:cNvCxnSpPr>
            <a:cxnSpLocks/>
          </p:cNvCxnSpPr>
          <p:nvPr/>
        </p:nvCxnSpPr>
        <p:spPr bwMode="auto">
          <a:xfrm>
            <a:off x="6521600" y="4725065"/>
            <a:ext cx="0" cy="38386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72" name="직사각형 571">
            <a:extLst>
              <a:ext uri="{FF2B5EF4-FFF2-40B4-BE49-F238E27FC236}">
                <a16:creationId xmlns:a16="http://schemas.microsoft.com/office/drawing/2014/main" id="{1D568A90-0EDE-1B8B-A6BD-C0929EABE503}"/>
              </a:ext>
            </a:extLst>
          </p:cNvPr>
          <p:cNvSpPr/>
          <p:nvPr/>
        </p:nvSpPr>
        <p:spPr>
          <a:xfrm>
            <a:off x="6521601" y="5161207"/>
            <a:ext cx="2142880" cy="38386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73" name="TextBox 572">
            <a:extLst>
              <a:ext uri="{FF2B5EF4-FFF2-40B4-BE49-F238E27FC236}">
                <a16:creationId xmlns:a16="http://schemas.microsoft.com/office/drawing/2014/main" id="{1FC1B1BC-1839-DFA9-A250-A6A53C9ADB89}"/>
              </a:ext>
            </a:extLst>
          </p:cNvPr>
          <p:cNvSpPr txBox="1"/>
          <p:nvPr/>
        </p:nvSpPr>
        <p:spPr>
          <a:xfrm>
            <a:off x="6560101" y="5283281"/>
            <a:ext cx="1929909" cy="14801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가맹계획</a:t>
            </a:r>
            <a:r>
              <a:rPr lang="en-US" altLang="ko-KR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0/15</a:t>
            </a:r>
            <a:endParaRPr lang="ko-KR" altLang="en-US" sz="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79" name="직선 연결선 578">
            <a:extLst>
              <a:ext uri="{FF2B5EF4-FFF2-40B4-BE49-F238E27FC236}">
                <a16:creationId xmlns:a16="http://schemas.microsoft.com/office/drawing/2014/main" id="{22CB8821-A637-7203-F0D2-ED0FC9D3F1EF}"/>
              </a:ext>
            </a:extLst>
          </p:cNvPr>
          <p:cNvCxnSpPr>
            <a:cxnSpLocks/>
          </p:cNvCxnSpPr>
          <p:nvPr/>
        </p:nvCxnSpPr>
        <p:spPr bwMode="auto">
          <a:xfrm>
            <a:off x="6521600" y="5161207"/>
            <a:ext cx="0" cy="383869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74" name="직사각형 573">
            <a:extLst>
              <a:ext uri="{FF2B5EF4-FFF2-40B4-BE49-F238E27FC236}">
                <a16:creationId xmlns:a16="http://schemas.microsoft.com/office/drawing/2014/main" id="{061E039B-E985-372B-5E16-9FA45475729C}"/>
              </a:ext>
            </a:extLst>
          </p:cNvPr>
          <p:cNvSpPr/>
          <p:nvPr/>
        </p:nvSpPr>
        <p:spPr>
          <a:xfrm>
            <a:off x="6521601" y="5592393"/>
            <a:ext cx="2142880" cy="55873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75" name="TextBox 574">
            <a:extLst>
              <a:ext uri="{FF2B5EF4-FFF2-40B4-BE49-F238E27FC236}">
                <a16:creationId xmlns:a16="http://schemas.microsoft.com/office/drawing/2014/main" id="{7A089654-19AB-29A9-7E51-7C346004976F}"/>
              </a:ext>
            </a:extLst>
          </p:cNvPr>
          <p:cNvSpPr txBox="1"/>
          <p:nvPr/>
        </p:nvSpPr>
        <p:spPr>
          <a:xfrm>
            <a:off x="6560101" y="5699052"/>
            <a:ext cx="1929909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가맹 계획 내 확인 사항 </a:t>
            </a: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세이브마트 내 영업 활동 제한 사항 확인</a:t>
            </a:r>
            <a:endParaRPr lang="ko-KR" altLang="en-US" sz="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80" name="직선 연결선 579">
            <a:extLst>
              <a:ext uri="{FF2B5EF4-FFF2-40B4-BE49-F238E27FC236}">
                <a16:creationId xmlns:a16="http://schemas.microsoft.com/office/drawing/2014/main" id="{DA2A2794-3D0C-6F6D-C74F-65EAA48DE626}"/>
              </a:ext>
            </a:extLst>
          </p:cNvPr>
          <p:cNvCxnSpPr>
            <a:cxnSpLocks/>
          </p:cNvCxnSpPr>
          <p:nvPr/>
        </p:nvCxnSpPr>
        <p:spPr bwMode="auto">
          <a:xfrm>
            <a:off x="6521600" y="5598782"/>
            <a:ext cx="0" cy="558735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4263367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TextBox 250">
            <a:extLst>
              <a:ext uri="{FF2B5EF4-FFF2-40B4-BE49-F238E27FC236}">
                <a16:creationId xmlns:a16="http://schemas.microsoft.com/office/drawing/2014/main" id="{D6B8902B-2E4A-9D55-2BC9-7DB5A754AB48}"/>
              </a:ext>
            </a:extLst>
          </p:cNvPr>
          <p:cNvSpPr txBox="1"/>
          <p:nvPr/>
        </p:nvSpPr>
        <p:spPr>
          <a:xfrm>
            <a:off x="452438" y="1233677"/>
            <a:ext cx="1502676" cy="2573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3.6.4 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테이블 목록</a:t>
            </a:r>
          </a:p>
        </p:txBody>
      </p:sp>
      <p:sp>
        <p:nvSpPr>
          <p:cNvPr id="290" name="자유형: 도형 289">
            <a:extLst>
              <a:ext uri="{FF2B5EF4-FFF2-40B4-BE49-F238E27FC236}">
                <a16:creationId xmlns:a16="http://schemas.microsoft.com/office/drawing/2014/main" id="{FB8311F1-5E26-0FD3-92F2-31BA9A80BE2E}"/>
              </a:ext>
            </a:extLst>
          </p:cNvPr>
          <p:cNvSpPr/>
          <p:nvPr/>
        </p:nvSpPr>
        <p:spPr>
          <a:xfrm>
            <a:off x="1142966" y="1691581"/>
            <a:ext cx="2287697" cy="456838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84C0F487-5285-CEB6-6250-9D14CF7F4A02}"/>
              </a:ext>
            </a:extLst>
          </p:cNvPr>
          <p:cNvGrpSpPr/>
          <p:nvPr/>
        </p:nvGrpSpPr>
        <p:grpSpPr>
          <a:xfrm>
            <a:off x="1131047" y="1693916"/>
            <a:ext cx="2297400" cy="4568385"/>
            <a:chOff x="227014" y="829805"/>
            <a:chExt cx="2646000" cy="5560820"/>
          </a:xfrm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E5A90EA9-2C54-D1DA-BEE4-FFFDEF145D8B}"/>
                </a:ext>
              </a:extLst>
            </p:cNvPr>
            <p:cNvSpPr/>
            <p:nvPr/>
          </p:nvSpPr>
          <p:spPr>
            <a:xfrm>
              <a:off x="227014" y="1101545"/>
              <a:ext cx="2646000" cy="5289080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293" name="그룹 292">
              <a:extLst>
                <a:ext uri="{FF2B5EF4-FFF2-40B4-BE49-F238E27FC236}">
                  <a16:creationId xmlns:a16="http://schemas.microsoft.com/office/drawing/2014/main" id="{D9CEE134-2D47-98BB-4798-96876BAFF452}"/>
                </a:ext>
              </a:extLst>
            </p:cNvPr>
            <p:cNvGrpSpPr/>
            <p:nvPr/>
          </p:nvGrpSpPr>
          <p:grpSpPr>
            <a:xfrm>
              <a:off x="227014" y="829805"/>
              <a:ext cx="2646000" cy="265126"/>
              <a:chOff x="1752737" y="2422502"/>
              <a:chExt cx="1754018" cy="185937"/>
            </a:xfrm>
          </p:grpSpPr>
          <p:sp>
            <p:nvSpPr>
              <p:cNvPr id="294" name="자유형: 도형 293">
                <a:extLst>
                  <a:ext uri="{FF2B5EF4-FFF2-40B4-BE49-F238E27FC236}">
                    <a16:creationId xmlns:a16="http://schemas.microsoft.com/office/drawing/2014/main" id="{A0423C14-5326-AD70-FE77-409AE381C531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295" name="Picture 2">
                <a:extLst>
                  <a:ext uri="{FF2B5EF4-FFF2-40B4-BE49-F238E27FC236}">
                    <a16:creationId xmlns:a16="http://schemas.microsoft.com/office/drawing/2014/main" id="{38D7EF54-36FE-ACA0-E7C5-1B18C2A34DF7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4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6" name="TextBox 295">
                <a:extLst>
                  <a:ext uri="{FF2B5EF4-FFF2-40B4-BE49-F238E27FC236}">
                    <a16:creationId xmlns:a16="http://schemas.microsoft.com/office/drawing/2014/main" id="{D7224E03-1785-720C-7865-E34C900DFF47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97" name="자유형: 도형 296">
                <a:extLst>
                  <a:ext uri="{FF2B5EF4-FFF2-40B4-BE49-F238E27FC236}">
                    <a16:creationId xmlns:a16="http://schemas.microsoft.com/office/drawing/2014/main" id="{B00EDB19-31D9-784A-F8DA-3E066B4EAE23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298" name="직사각형 297">
            <a:extLst>
              <a:ext uri="{FF2B5EF4-FFF2-40B4-BE49-F238E27FC236}">
                <a16:creationId xmlns:a16="http://schemas.microsoft.com/office/drawing/2014/main" id="{475D7081-0701-D138-E725-5B418D79797A}"/>
              </a:ext>
            </a:extLst>
          </p:cNvPr>
          <p:cNvSpPr/>
          <p:nvPr/>
        </p:nvSpPr>
        <p:spPr>
          <a:xfrm>
            <a:off x="1131046" y="1911940"/>
            <a:ext cx="2296545" cy="24311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항목 명</a:t>
            </a:r>
          </a:p>
        </p:txBody>
      </p:sp>
      <p:sp>
        <p:nvSpPr>
          <p:cNvPr id="301" name="Menu">
            <a:extLst>
              <a:ext uri="{FF2B5EF4-FFF2-40B4-BE49-F238E27FC236}">
                <a16:creationId xmlns:a16="http://schemas.microsoft.com/office/drawing/2014/main" id="{540E262F-E45A-3343-1B8E-A06A5EFEEC2F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181222" y="1986996"/>
            <a:ext cx="161925" cy="111125"/>
          </a:xfrm>
          <a:custGeom>
            <a:avLst/>
            <a:gdLst>
              <a:gd name="T0" fmla="*/ 0 w 1411"/>
              <a:gd name="T1" fmla="*/ 0 h 977"/>
              <a:gd name="T2" fmla="*/ 0 w 1411"/>
              <a:gd name="T3" fmla="*/ 108 h 977"/>
              <a:gd name="T4" fmla="*/ 1411 w 1411"/>
              <a:gd name="T5" fmla="*/ 108 h 977"/>
              <a:gd name="T6" fmla="*/ 1411 w 1411"/>
              <a:gd name="T7" fmla="*/ 0 h 977"/>
              <a:gd name="T8" fmla="*/ 0 w 1411"/>
              <a:gd name="T9" fmla="*/ 0 h 977"/>
              <a:gd name="T10" fmla="*/ 0 w 1411"/>
              <a:gd name="T11" fmla="*/ 434 h 977"/>
              <a:gd name="T12" fmla="*/ 0 w 1411"/>
              <a:gd name="T13" fmla="*/ 542 h 977"/>
              <a:gd name="T14" fmla="*/ 1411 w 1411"/>
              <a:gd name="T15" fmla="*/ 542 h 977"/>
              <a:gd name="T16" fmla="*/ 1411 w 1411"/>
              <a:gd name="T17" fmla="*/ 434 h 977"/>
              <a:gd name="T18" fmla="*/ 0 w 1411"/>
              <a:gd name="T19" fmla="*/ 434 h 977"/>
              <a:gd name="T20" fmla="*/ 0 w 1411"/>
              <a:gd name="T21" fmla="*/ 868 h 977"/>
              <a:gd name="T22" fmla="*/ 0 w 1411"/>
              <a:gd name="T23" fmla="*/ 977 h 977"/>
              <a:gd name="T24" fmla="*/ 1411 w 1411"/>
              <a:gd name="T25" fmla="*/ 977 h 977"/>
              <a:gd name="T26" fmla="*/ 1411 w 1411"/>
              <a:gd name="T27" fmla="*/ 868 h 977"/>
              <a:gd name="T28" fmla="*/ 0 w 1411"/>
              <a:gd name="T29" fmla="*/ 868 h 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1" h="977">
                <a:moveTo>
                  <a:pt x="0" y="0"/>
                </a:moveTo>
                <a:lnTo>
                  <a:pt x="0" y="108"/>
                </a:lnTo>
                <a:lnTo>
                  <a:pt x="1411" y="108"/>
                </a:lnTo>
                <a:lnTo>
                  <a:pt x="1411" y="0"/>
                </a:lnTo>
                <a:lnTo>
                  <a:pt x="0" y="0"/>
                </a:lnTo>
                <a:close/>
                <a:moveTo>
                  <a:pt x="0" y="434"/>
                </a:moveTo>
                <a:lnTo>
                  <a:pt x="0" y="542"/>
                </a:lnTo>
                <a:lnTo>
                  <a:pt x="1411" y="542"/>
                </a:lnTo>
                <a:lnTo>
                  <a:pt x="1411" y="434"/>
                </a:lnTo>
                <a:lnTo>
                  <a:pt x="0" y="434"/>
                </a:lnTo>
                <a:close/>
                <a:moveTo>
                  <a:pt x="0" y="868"/>
                </a:moveTo>
                <a:lnTo>
                  <a:pt x="0" y="977"/>
                </a:lnTo>
                <a:lnTo>
                  <a:pt x="1411" y="977"/>
                </a:lnTo>
                <a:lnTo>
                  <a:pt x="1411" y="868"/>
                </a:lnTo>
                <a:lnTo>
                  <a:pt x="0" y="868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302" name="Arrow Left">
            <a:extLst>
              <a:ext uri="{FF2B5EF4-FFF2-40B4-BE49-F238E27FC236}">
                <a16:creationId xmlns:a16="http://schemas.microsoft.com/office/drawing/2014/main" id="{AC4D3A5D-19A3-6470-9B7C-E081AF5F5118}"/>
              </a:ext>
            </a:extLst>
          </p:cNvPr>
          <p:cNvSpPr>
            <a:spLocks noChangeAspect="1"/>
          </p:cNvSpPr>
          <p:nvPr/>
        </p:nvSpPr>
        <p:spPr bwMode="auto">
          <a:xfrm>
            <a:off x="1206191" y="2004459"/>
            <a:ext cx="112713" cy="79375"/>
          </a:xfrm>
          <a:custGeom>
            <a:avLst/>
            <a:gdLst>
              <a:gd name="T0" fmla="*/ 164 w 463"/>
              <a:gd name="T1" fmla="*/ 0 h 326"/>
              <a:gd name="T2" fmla="*/ 155 w 463"/>
              <a:gd name="T3" fmla="*/ 4 h 326"/>
              <a:gd name="T4" fmla="*/ 0 w 463"/>
              <a:gd name="T5" fmla="*/ 159 h 326"/>
              <a:gd name="T6" fmla="*/ 155 w 463"/>
              <a:gd name="T7" fmla="*/ 313 h 326"/>
              <a:gd name="T8" fmla="*/ 174 w 463"/>
              <a:gd name="T9" fmla="*/ 294 h 326"/>
              <a:gd name="T10" fmla="*/ 51 w 463"/>
              <a:gd name="T11" fmla="*/ 172 h 326"/>
              <a:gd name="T12" fmla="*/ 445 w 463"/>
              <a:gd name="T13" fmla="*/ 172 h 326"/>
              <a:gd name="T14" fmla="*/ 445 w 463"/>
              <a:gd name="T15" fmla="*/ 145 h 326"/>
              <a:gd name="T16" fmla="*/ 51 w 463"/>
              <a:gd name="T17" fmla="*/ 145 h 326"/>
              <a:gd name="T18" fmla="*/ 174 w 463"/>
              <a:gd name="T19" fmla="*/ 23 h 326"/>
              <a:gd name="T20" fmla="*/ 164 w 463"/>
              <a:gd name="T21" fmla="*/ 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63" h="326">
                <a:moveTo>
                  <a:pt x="164" y="0"/>
                </a:moveTo>
                <a:cubicBezTo>
                  <a:pt x="161" y="0"/>
                  <a:pt x="157" y="1"/>
                  <a:pt x="155" y="4"/>
                </a:cubicBezTo>
                <a:lnTo>
                  <a:pt x="0" y="159"/>
                </a:lnTo>
                <a:lnTo>
                  <a:pt x="155" y="313"/>
                </a:lnTo>
                <a:cubicBezTo>
                  <a:pt x="167" y="326"/>
                  <a:pt x="187" y="307"/>
                  <a:pt x="174" y="294"/>
                </a:cubicBezTo>
                <a:lnTo>
                  <a:pt x="51" y="172"/>
                </a:lnTo>
                <a:lnTo>
                  <a:pt x="445" y="172"/>
                </a:lnTo>
                <a:cubicBezTo>
                  <a:pt x="463" y="172"/>
                  <a:pt x="463" y="145"/>
                  <a:pt x="445" y="145"/>
                </a:cubicBezTo>
                <a:lnTo>
                  <a:pt x="51" y="145"/>
                </a:lnTo>
                <a:lnTo>
                  <a:pt x="174" y="23"/>
                </a:lnTo>
                <a:cubicBezTo>
                  <a:pt x="182" y="14"/>
                  <a:pt x="176" y="0"/>
                  <a:pt x="164" y="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graphicFrame>
        <p:nvGraphicFramePr>
          <p:cNvPr id="304" name="표 303">
            <a:extLst>
              <a:ext uri="{FF2B5EF4-FFF2-40B4-BE49-F238E27FC236}">
                <a16:creationId xmlns:a16="http://schemas.microsoft.com/office/drawing/2014/main" id="{3F0EAE0D-AA69-7F8E-4503-2081A422B8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037421"/>
              </p:ext>
            </p:extLst>
          </p:nvPr>
        </p:nvGraphicFramePr>
        <p:xfrm>
          <a:off x="1208459" y="2992297"/>
          <a:ext cx="2147300" cy="2902965"/>
        </p:xfrm>
        <a:graphic>
          <a:graphicData uri="http://schemas.openxmlformats.org/drawingml/2006/table">
            <a:tbl>
              <a:tblPr/>
              <a:tblGrid>
                <a:gridCol w="236645">
                  <a:extLst>
                    <a:ext uri="{9D8B030D-6E8A-4147-A177-3AD203B41FA5}">
                      <a16:colId xmlns:a16="http://schemas.microsoft.com/office/drawing/2014/main" val="1873077096"/>
                    </a:ext>
                  </a:extLst>
                </a:gridCol>
                <a:gridCol w="306195">
                  <a:extLst>
                    <a:ext uri="{9D8B030D-6E8A-4147-A177-3AD203B41FA5}">
                      <a16:colId xmlns:a16="http://schemas.microsoft.com/office/drawing/2014/main" val="3559159533"/>
                    </a:ext>
                  </a:extLst>
                </a:gridCol>
                <a:gridCol w="538338">
                  <a:extLst>
                    <a:ext uri="{9D8B030D-6E8A-4147-A177-3AD203B41FA5}">
                      <a16:colId xmlns:a16="http://schemas.microsoft.com/office/drawing/2014/main" val="426274947"/>
                    </a:ext>
                  </a:extLst>
                </a:gridCol>
                <a:gridCol w="538339">
                  <a:extLst>
                    <a:ext uri="{9D8B030D-6E8A-4147-A177-3AD203B41FA5}">
                      <a16:colId xmlns:a16="http://schemas.microsoft.com/office/drawing/2014/main" val="994549139"/>
                    </a:ext>
                  </a:extLst>
                </a:gridCol>
                <a:gridCol w="527783">
                  <a:extLst>
                    <a:ext uri="{9D8B030D-6E8A-4147-A177-3AD203B41FA5}">
                      <a16:colId xmlns:a16="http://schemas.microsoft.com/office/drawing/2014/main" val="1431474197"/>
                    </a:ext>
                  </a:extLst>
                </a:gridCol>
              </a:tblGrid>
              <a:tr h="22282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  <a:endParaRPr lang="ko-KR" altLang="en-US" sz="800" b="1" kern="0" spc="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함초롬돋움" panose="02030504000101010101" pitchFamily="18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No</a:t>
                      </a:r>
                      <a:endParaRPr lang="ko-KR" altLang="en-US" sz="800" b="1" kern="0" spc="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함초롬돋움" panose="02030504000101010101" pitchFamily="18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품목명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합계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1</a:t>
                      </a:r>
                      <a:r>
                        <a:rPr lang="ko-KR" altLang="en-US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월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51179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Data01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4688206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Data02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1703718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2413146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9CD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9359152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863704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7372618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Data02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095031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060053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01037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Data02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158233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2434731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12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7950778"/>
                  </a:ext>
                </a:extLst>
              </a:tr>
            </a:tbl>
          </a:graphicData>
        </a:graphic>
      </p:graphicFrame>
      <p:cxnSp>
        <p:nvCxnSpPr>
          <p:cNvPr id="307" name="직선 연결선 156">
            <a:extLst>
              <a:ext uri="{FF2B5EF4-FFF2-40B4-BE49-F238E27FC236}">
                <a16:creationId xmlns:a16="http://schemas.microsoft.com/office/drawing/2014/main" id="{F4048292-C828-FBBA-66BD-DC53760693B1}"/>
              </a:ext>
            </a:extLst>
          </p:cNvPr>
          <p:cNvCxnSpPr>
            <a:cxnSpLocks/>
          </p:cNvCxnSpPr>
          <p:nvPr/>
        </p:nvCxnSpPr>
        <p:spPr>
          <a:xfrm rot="5400000" flipV="1">
            <a:off x="3083761" y="3633138"/>
            <a:ext cx="562353" cy="99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직선 연결선 156">
            <a:extLst>
              <a:ext uri="{FF2B5EF4-FFF2-40B4-BE49-F238E27FC236}">
                <a16:creationId xmlns:a16="http://schemas.microsoft.com/office/drawing/2014/main" id="{D4DD7F8A-5C41-FF03-57A0-BDC553B76439}"/>
              </a:ext>
            </a:extLst>
          </p:cNvPr>
          <p:cNvCxnSpPr>
            <a:cxnSpLocks/>
          </p:cNvCxnSpPr>
          <p:nvPr/>
        </p:nvCxnSpPr>
        <p:spPr>
          <a:xfrm rot="10800000">
            <a:off x="1479939" y="5898298"/>
            <a:ext cx="487990" cy="129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" name="TextBox 308">
            <a:extLst>
              <a:ext uri="{FF2B5EF4-FFF2-40B4-BE49-F238E27FC236}">
                <a16:creationId xmlns:a16="http://schemas.microsoft.com/office/drawing/2014/main" id="{4CDBE732-6EDE-1A2C-5206-2ED3FF423620}"/>
              </a:ext>
            </a:extLst>
          </p:cNvPr>
          <p:cNvSpPr txBox="1"/>
          <p:nvPr/>
        </p:nvSpPr>
        <p:spPr>
          <a:xfrm>
            <a:off x="1156239" y="2228931"/>
            <a:ext cx="2024983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700" b="1" dirty="0">
                <a:solidFill>
                  <a:srgbClr val="2EA5A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TAB 1</a:t>
            </a:r>
            <a:r>
              <a:rPr lang="ko-KR" altLang="en-US" sz="700" b="1" dirty="0">
                <a:solidFill>
                  <a:srgbClr val="2EA5A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| TAB 2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310" name="직선 연결선 309">
            <a:extLst>
              <a:ext uri="{FF2B5EF4-FFF2-40B4-BE49-F238E27FC236}">
                <a16:creationId xmlns:a16="http://schemas.microsoft.com/office/drawing/2014/main" id="{20B71416-4377-8E05-2E6C-048EED75556A}"/>
              </a:ext>
            </a:extLst>
          </p:cNvPr>
          <p:cNvCxnSpPr>
            <a:cxnSpLocks/>
          </p:cNvCxnSpPr>
          <p:nvPr/>
        </p:nvCxnSpPr>
        <p:spPr bwMode="auto">
          <a:xfrm>
            <a:off x="1137981" y="2452537"/>
            <a:ext cx="2284983" cy="0"/>
          </a:xfrm>
          <a:prstGeom prst="line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11" name="TextBox 310">
            <a:extLst>
              <a:ext uri="{FF2B5EF4-FFF2-40B4-BE49-F238E27FC236}">
                <a16:creationId xmlns:a16="http://schemas.microsoft.com/office/drawing/2014/main" id="{E9AE8F3F-E21D-47B9-AAB7-D11A4BAA446B}"/>
              </a:ext>
            </a:extLst>
          </p:cNvPr>
          <p:cNvSpPr txBox="1"/>
          <p:nvPr/>
        </p:nvSpPr>
        <p:spPr>
          <a:xfrm>
            <a:off x="1220341" y="2804302"/>
            <a:ext cx="364202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총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100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건</a:t>
            </a:r>
          </a:p>
        </p:txBody>
      </p: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1521A031-B70C-5BB5-76E1-4A08FD9B8FE8}"/>
              </a:ext>
            </a:extLst>
          </p:cNvPr>
          <p:cNvGrpSpPr/>
          <p:nvPr/>
        </p:nvGrpSpPr>
        <p:grpSpPr>
          <a:xfrm>
            <a:off x="2657821" y="2487499"/>
            <a:ext cx="667110" cy="194580"/>
            <a:chOff x="3545116" y="2751684"/>
            <a:chExt cx="667110" cy="218008"/>
          </a:xfrm>
        </p:grpSpPr>
        <p:grpSp>
          <p:nvGrpSpPr>
            <p:cNvPr id="314" name="Drop-Down Box" descr="&lt;SmartSettings&gt;&lt;SmartResize enabled=&quot;True&quot; minWidth=&quot;18&quot; minHeight=&quot;7&quot; /&gt;&lt;/SmartSettings&gt;">
              <a:extLst>
                <a:ext uri="{FF2B5EF4-FFF2-40B4-BE49-F238E27FC236}">
                  <a16:creationId xmlns:a16="http://schemas.microsoft.com/office/drawing/2014/main" id="{BDD15D75-0BFD-BD15-0D1B-DC9D5F5EA760}"/>
                </a:ext>
              </a:extLst>
            </p:cNvPr>
            <p:cNvGrpSpPr/>
            <p:nvPr>
              <p:custDataLst>
                <p:tags r:id="rId1"/>
              </p:custDataLst>
            </p:nvPr>
          </p:nvGrpSpPr>
          <p:grpSpPr>
            <a:xfrm>
              <a:off x="3545116" y="2751684"/>
              <a:ext cx="667110" cy="218008"/>
              <a:chOff x="595686" y="1272784"/>
              <a:chExt cx="1368150" cy="218008"/>
            </a:xfrm>
            <a:solidFill>
              <a:srgbClr val="FFFFFF"/>
            </a:solidFill>
          </p:grpSpPr>
          <p:sp>
            <p:nvSpPr>
              <p:cNvPr id="316" name="Text Box">
                <a:extLst>
                  <a:ext uri="{FF2B5EF4-FFF2-40B4-BE49-F238E27FC236}">
                    <a16:creationId xmlns:a16="http://schemas.microsoft.com/office/drawing/2014/main" id="{51E82CFF-99AC-974D-25AA-380C2B0EB7BE}"/>
                  </a:ext>
                </a:extLst>
              </p:cNvPr>
              <p:cNvSpPr/>
              <p:nvPr/>
            </p:nvSpPr>
            <p:spPr>
              <a:xfrm>
                <a:off x="595686" y="1272784"/>
                <a:ext cx="1368150" cy="218008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80000" tIns="54000" rIns="54000" bIns="36000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kumimoji="1" lang="ko-KR" alt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품목명</a:t>
                </a:r>
                <a:endParaRPr kumimoji="1" 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17" name="Arrow Down" descr="&lt;SmartSettings&gt;&lt;SmartResize anchorLeft=&quot;None&quot; anchorTop=&quot;None&quot; anchorRight=&quot;Absolute&quot; anchorBottom=&quot;None&quot; /&gt;&lt;/SmartSettings&gt;">
                <a:extLst>
                  <a:ext uri="{FF2B5EF4-FFF2-40B4-BE49-F238E27FC236}">
                    <a16:creationId xmlns:a16="http://schemas.microsoft.com/office/drawing/2014/main" id="{9C7F5FE1-65EB-8E95-6D1D-AD57DA375BB2}"/>
                  </a:ext>
                </a:extLst>
              </p:cNvPr>
              <p:cNvSpPr>
                <a:spLocks noChangeAspect="1"/>
              </p:cNvSpPr>
              <p:nvPr>
                <p:custDataLst>
                  <p:tags r:id="rId2"/>
                </p:custDataLst>
              </p:nvPr>
            </p:nvSpPr>
            <p:spPr bwMode="auto">
              <a:xfrm flipH="1">
                <a:off x="1727985" y="1363700"/>
                <a:ext cx="131272" cy="36177"/>
              </a:xfrm>
              <a:custGeom>
                <a:avLst/>
                <a:gdLst>
                  <a:gd name="T0" fmla="*/ 0 w 197"/>
                  <a:gd name="T1" fmla="*/ 0 h 115"/>
                  <a:gd name="T2" fmla="*/ 99 w 197"/>
                  <a:gd name="T3" fmla="*/ 115 h 115"/>
                  <a:gd name="T4" fmla="*/ 197 w 197"/>
                  <a:gd name="T5" fmla="*/ 0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7" h="115">
                    <a:moveTo>
                      <a:pt x="0" y="0"/>
                    </a:moveTo>
                    <a:lnTo>
                      <a:pt x="99" y="115"/>
                    </a:lnTo>
                    <a:lnTo>
                      <a:pt x="197" y="0"/>
                    </a:lnTo>
                  </a:path>
                </a:pathLst>
              </a:custGeom>
              <a:noFill/>
              <a:ln w="6350" cap="sq">
                <a:solidFill>
                  <a:srgbClr val="8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</p:grpSp>
        <p:pic>
          <p:nvPicPr>
            <p:cNvPr id="315" name="Picture 2" descr="Desc, down, navigation, sort, direction, filter">
              <a:extLst>
                <a:ext uri="{FF2B5EF4-FFF2-40B4-BE49-F238E27FC236}">
                  <a16:creationId xmlns:a16="http://schemas.microsoft.com/office/drawing/2014/main" id="{56AD8DD3-DD63-9948-7479-F2A09AE9BC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9046" y="2822919"/>
              <a:ext cx="117408" cy="1013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18" name="직선 연결선 317">
            <a:extLst>
              <a:ext uri="{FF2B5EF4-FFF2-40B4-BE49-F238E27FC236}">
                <a16:creationId xmlns:a16="http://schemas.microsoft.com/office/drawing/2014/main" id="{A95E63B2-27B7-997C-4DEA-6C14B05A6354}"/>
              </a:ext>
            </a:extLst>
          </p:cNvPr>
          <p:cNvCxnSpPr>
            <a:cxnSpLocks/>
          </p:cNvCxnSpPr>
          <p:nvPr/>
        </p:nvCxnSpPr>
        <p:spPr bwMode="auto">
          <a:xfrm>
            <a:off x="1137981" y="2728191"/>
            <a:ext cx="2284983" cy="0"/>
          </a:xfrm>
          <a:prstGeom prst="line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19" name="자유형: 도형 100">
            <a:extLst>
              <a:ext uri="{FF2B5EF4-FFF2-40B4-BE49-F238E27FC236}">
                <a16:creationId xmlns:a16="http://schemas.microsoft.com/office/drawing/2014/main" id="{3181EA77-CA24-C269-FB67-EE00AB360D3D}"/>
              </a:ext>
            </a:extLst>
          </p:cNvPr>
          <p:cNvSpPr/>
          <p:nvPr/>
        </p:nvSpPr>
        <p:spPr>
          <a:xfrm>
            <a:off x="1123318" y="5943095"/>
            <a:ext cx="2312390" cy="316871"/>
          </a:xfrm>
          <a:custGeom>
            <a:avLst/>
            <a:gdLst>
              <a:gd name="connsiteX0" fmla="*/ 0 w 2520000"/>
              <a:gd name="connsiteY0" fmla="*/ 0 h 316871"/>
              <a:gd name="connsiteX1" fmla="*/ 2520000 w 2520000"/>
              <a:gd name="connsiteY1" fmla="*/ 0 h 316871"/>
              <a:gd name="connsiteX2" fmla="*/ 2520000 w 2520000"/>
              <a:gd name="connsiteY2" fmla="*/ 191166 h 316871"/>
              <a:gd name="connsiteX3" fmla="*/ 2448170 w 2520000"/>
              <a:gd name="connsiteY3" fmla="*/ 306993 h 316871"/>
              <a:gd name="connsiteX4" fmla="*/ 2402397 w 2520000"/>
              <a:gd name="connsiteY4" fmla="*/ 316871 h 316871"/>
              <a:gd name="connsiteX5" fmla="*/ 117604 w 2520000"/>
              <a:gd name="connsiteY5" fmla="*/ 316871 h 316871"/>
              <a:gd name="connsiteX6" fmla="*/ 71830 w 2520000"/>
              <a:gd name="connsiteY6" fmla="*/ 306993 h 316871"/>
              <a:gd name="connsiteX7" fmla="*/ 0 w 2520000"/>
              <a:gd name="connsiteY7" fmla="*/ 191166 h 316871"/>
              <a:gd name="connsiteX8" fmla="*/ 0 w 2520000"/>
              <a:gd name="connsiteY8" fmla="*/ 0 h 31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0000" h="316871">
                <a:moveTo>
                  <a:pt x="0" y="0"/>
                </a:moveTo>
                <a:lnTo>
                  <a:pt x="2520000" y="0"/>
                </a:lnTo>
                <a:lnTo>
                  <a:pt x="2520000" y="191166"/>
                </a:lnTo>
                <a:cubicBezTo>
                  <a:pt x="2520000" y="243236"/>
                  <a:pt x="2490382" y="287911"/>
                  <a:pt x="2448170" y="306993"/>
                </a:cubicBezTo>
                <a:lnTo>
                  <a:pt x="2402397" y="316871"/>
                </a:lnTo>
                <a:lnTo>
                  <a:pt x="117604" y="316871"/>
                </a:lnTo>
                <a:lnTo>
                  <a:pt x="71830" y="306993"/>
                </a:lnTo>
                <a:cubicBezTo>
                  <a:pt x="29619" y="287911"/>
                  <a:pt x="0" y="243236"/>
                  <a:pt x="0" y="19116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en-US" altLang="ko-KR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Button Tab </a:t>
            </a:r>
            <a:r>
              <a: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영역</a:t>
            </a:r>
          </a:p>
        </p:txBody>
      </p:sp>
      <p:sp>
        <p:nvSpPr>
          <p:cNvPr id="322" name="TextBox 321">
            <a:extLst>
              <a:ext uri="{FF2B5EF4-FFF2-40B4-BE49-F238E27FC236}">
                <a16:creationId xmlns:a16="http://schemas.microsoft.com/office/drawing/2014/main" id="{2A82382C-160C-5182-0FC0-D8F6550498FA}"/>
              </a:ext>
            </a:extLst>
          </p:cNvPr>
          <p:cNvSpPr txBox="1"/>
          <p:nvPr/>
        </p:nvSpPr>
        <p:spPr>
          <a:xfrm>
            <a:off x="6115275" y="2288965"/>
            <a:ext cx="773064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Wingdings 3" pitchFamily="18" charset="2"/>
              </a:rPr>
              <a:t>테이블 내 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  <a:sym typeface="Wingdings 3" pitchFamily="18" charset="2"/>
            </a:endParaRPr>
          </a:p>
          <a:p>
            <a:pPr algn="l">
              <a:buClrTx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Wingdings 3" pitchFamily="18" charset="2"/>
              </a:rPr>
              <a:t>세로 스크롤</a:t>
            </a:r>
            <a:endParaRPr kumimoji="1" lang="ko-KR" altLang="en-US" sz="800" b="0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F177932B-45D1-9CA9-5CD6-F723431145CE}"/>
              </a:ext>
            </a:extLst>
          </p:cNvPr>
          <p:cNvSpPr txBox="1"/>
          <p:nvPr/>
        </p:nvSpPr>
        <p:spPr>
          <a:xfrm>
            <a:off x="5234861" y="3357976"/>
            <a:ext cx="776509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Wingdings 3" pitchFamily="18" charset="2"/>
              </a:rPr>
              <a:t>테이블 내 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  <a:sym typeface="Wingdings 3" pitchFamily="18" charset="2"/>
            </a:endParaRPr>
          </a:p>
          <a:p>
            <a:pPr algn="ctr">
              <a:buClrTx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Wingdings 3" pitchFamily="18" charset="2"/>
              </a:rPr>
              <a:t>가로 스크롤</a:t>
            </a:r>
            <a:endParaRPr kumimoji="1" lang="ko-KR" altLang="en-US" sz="800" b="0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cxnSp>
        <p:nvCxnSpPr>
          <p:cNvPr id="331" name="직선 연결선 95">
            <a:extLst>
              <a:ext uri="{FF2B5EF4-FFF2-40B4-BE49-F238E27FC236}">
                <a16:creationId xmlns:a16="http://schemas.microsoft.com/office/drawing/2014/main" id="{985D6685-121C-C57F-49CA-E04DF05D8E8A}"/>
              </a:ext>
            </a:extLst>
          </p:cNvPr>
          <p:cNvCxnSpPr>
            <a:cxnSpLocks/>
          </p:cNvCxnSpPr>
          <p:nvPr/>
        </p:nvCxnSpPr>
        <p:spPr bwMode="auto">
          <a:xfrm>
            <a:off x="606037" y="2992297"/>
            <a:ext cx="416713" cy="0"/>
          </a:xfrm>
          <a:prstGeom prst="line">
            <a:avLst/>
          </a:prstGeom>
          <a:noFill/>
          <a:ln w="3175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332" name="TextBox 331">
            <a:extLst>
              <a:ext uri="{FF2B5EF4-FFF2-40B4-BE49-F238E27FC236}">
                <a16:creationId xmlns:a16="http://schemas.microsoft.com/office/drawing/2014/main" id="{45BB2CEA-4670-AF74-B4C8-C1199AABAC2D}"/>
              </a:ext>
            </a:extLst>
          </p:cNvPr>
          <p:cNvSpPr txBox="1"/>
          <p:nvPr/>
        </p:nvSpPr>
        <p:spPr>
          <a:xfrm>
            <a:off x="451251" y="3024203"/>
            <a:ext cx="571499" cy="19581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 marL="171450" indent="-171450">
              <a:buFontTx/>
              <a:buChar char="-"/>
              <a:defRPr kumimoji="1" sz="80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+mj-ea"/>
                <a:ea typeface="+mj-ea"/>
              </a:defRPr>
            </a:lvl1pPr>
          </a:lstStyle>
          <a:p>
            <a:pPr marL="0" indent="0" algn="r">
              <a:buNone/>
            </a:pPr>
            <a:r>
              <a:rPr lang="ko-KR" altLang="en-US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헤더 고정</a:t>
            </a:r>
          </a:p>
        </p:txBody>
      </p:sp>
      <p:cxnSp>
        <p:nvCxnSpPr>
          <p:cNvPr id="334" name="직선 화살표 연결선 333">
            <a:extLst>
              <a:ext uri="{FF2B5EF4-FFF2-40B4-BE49-F238E27FC236}">
                <a16:creationId xmlns:a16="http://schemas.microsoft.com/office/drawing/2014/main" id="{0AD82382-7952-F45D-270B-3FF5521BD602}"/>
              </a:ext>
            </a:extLst>
          </p:cNvPr>
          <p:cNvCxnSpPr>
            <a:cxnSpLocks/>
          </p:cNvCxnSpPr>
          <p:nvPr/>
        </p:nvCxnSpPr>
        <p:spPr>
          <a:xfrm>
            <a:off x="890990" y="3343133"/>
            <a:ext cx="0" cy="2599962"/>
          </a:xfrm>
          <a:prstGeom prst="straightConnector1">
            <a:avLst/>
          </a:prstGeom>
          <a:noFill/>
          <a:ln w="3175" cap="flat" cmpd="sng" algn="ctr">
            <a:solidFill>
              <a:srgbClr val="FF0000"/>
            </a:solidFill>
            <a:prstDash val="dash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336" name="직선 연결선 95">
            <a:extLst>
              <a:ext uri="{FF2B5EF4-FFF2-40B4-BE49-F238E27FC236}">
                <a16:creationId xmlns:a16="http://schemas.microsoft.com/office/drawing/2014/main" id="{58F3B7A5-8D1D-7B3E-1F19-50512F66CC1A}"/>
              </a:ext>
            </a:extLst>
          </p:cNvPr>
          <p:cNvCxnSpPr>
            <a:cxnSpLocks/>
          </p:cNvCxnSpPr>
          <p:nvPr/>
        </p:nvCxnSpPr>
        <p:spPr bwMode="auto">
          <a:xfrm>
            <a:off x="606037" y="3233474"/>
            <a:ext cx="416713" cy="0"/>
          </a:xfrm>
          <a:prstGeom prst="line">
            <a:avLst/>
          </a:prstGeom>
          <a:noFill/>
          <a:ln w="3175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340" name="TextBox 339">
            <a:extLst>
              <a:ext uri="{FF2B5EF4-FFF2-40B4-BE49-F238E27FC236}">
                <a16:creationId xmlns:a16="http://schemas.microsoft.com/office/drawing/2014/main" id="{E6D23589-3C19-BB01-68ED-CAAF922E31F7}"/>
              </a:ext>
            </a:extLst>
          </p:cNvPr>
          <p:cNvSpPr txBox="1"/>
          <p:nvPr/>
        </p:nvSpPr>
        <p:spPr>
          <a:xfrm>
            <a:off x="212588" y="4434250"/>
            <a:ext cx="571499" cy="31892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 marL="171450" indent="-171450">
              <a:buFontTx/>
              <a:buChar char="-"/>
              <a:defRPr kumimoji="1" sz="80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+mj-ea"/>
                <a:ea typeface="+mj-ea"/>
              </a:defRPr>
            </a:lvl1pPr>
          </a:lstStyle>
          <a:p>
            <a:pPr marL="0" indent="0" algn="r">
              <a:buNone/>
            </a:pPr>
            <a:r>
              <a:rPr lang="ko-KR" altLang="en-US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스크롤 영역</a:t>
            </a:r>
          </a:p>
        </p:txBody>
      </p:sp>
      <p:sp>
        <p:nvSpPr>
          <p:cNvPr id="352" name="TextBox 351">
            <a:extLst>
              <a:ext uri="{FF2B5EF4-FFF2-40B4-BE49-F238E27FC236}">
                <a16:creationId xmlns:a16="http://schemas.microsoft.com/office/drawing/2014/main" id="{A221D22B-E488-3EC4-08F2-00D1B358E4E4}"/>
              </a:ext>
            </a:extLst>
          </p:cNvPr>
          <p:cNvSpPr txBox="1"/>
          <p:nvPr/>
        </p:nvSpPr>
        <p:spPr>
          <a:xfrm>
            <a:off x="3940341" y="1660859"/>
            <a:ext cx="2524850" cy="23358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가로 너비 </a:t>
            </a:r>
            <a:r>
              <a:rPr lang="en-US" altLang="ko-KR" dirty="0"/>
              <a:t>100% </a:t>
            </a:r>
            <a:r>
              <a:rPr lang="ko-KR" altLang="en-US" dirty="0"/>
              <a:t>가변 처리 </a:t>
            </a:r>
            <a:r>
              <a:rPr lang="en-US" altLang="ko-KR" dirty="0"/>
              <a:t>(</a:t>
            </a:r>
            <a:r>
              <a:rPr lang="ko-KR" altLang="en-US" dirty="0"/>
              <a:t>기본</a:t>
            </a:r>
            <a:r>
              <a:rPr lang="en-US" altLang="ko-KR" dirty="0"/>
              <a:t>)</a:t>
            </a:r>
            <a:endParaRPr lang="ko-KR" altLang="en-US" b="0" dirty="0"/>
          </a:p>
        </p:txBody>
      </p:sp>
      <p:graphicFrame>
        <p:nvGraphicFramePr>
          <p:cNvPr id="360" name="표 359">
            <a:extLst>
              <a:ext uri="{FF2B5EF4-FFF2-40B4-BE49-F238E27FC236}">
                <a16:creationId xmlns:a16="http://schemas.microsoft.com/office/drawing/2014/main" id="{24CCEA4D-63C0-5327-59EA-5049CE5332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7638329"/>
              </p:ext>
            </p:extLst>
          </p:nvPr>
        </p:nvGraphicFramePr>
        <p:xfrm>
          <a:off x="3954630" y="1955597"/>
          <a:ext cx="2116472" cy="1339550"/>
        </p:xfrm>
        <a:graphic>
          <a:graphicData uri="http://schemas.openxmlformats.org/drawingml/2006/table">
            <a:tbl>
              <a:tblPr/>
              <a:tblGrid>
                <a:gridCol w="233248">
                  <a:extLst>
                    <a:ext uri="{9D8B030D-6E8A-4147-A177-3AD203B41FA5}">
                      <a16:colId xmlns:a16="http://schemas.microsoft.com/office/drawing/2014/main" val="1873077096"/>
                    </a:ext>
                  </a:extLst>
                </a:gridCol>
                <a:gridCol w="301799">
                  <a:extLst>
                    <a:ext uri="{9D8B030D-6E8A-4147-A177-3AD203B41FA5}">
                      <a16:colId xmlns:a16="http://schemas.microsoft.com/office/drawing/2014/main" val="3559159533"/>
                    </a:ext>
                  </a:extLst>
                </a:gridCol>
                <a:gridCol w="530609">
                  <a:extLst>
                    <a:ext uri="{9D8B030D-6E8A-4147-A177-3AD203B41FA5}">
                      <a16:colId xmlns:a16="http://schemas.microsoft.com/office/drawing/2014/main" val="426274947"/>
                    </a:ext>
                  </a:extLst>
                </a:gridCol>
                <a:gridCol w="530610">
                  <a:extLst>
                    <a:ext uri="{9D8B030D-6E8A-4147-A177-3AD203B41FA5}">
                      <a16:colId xmlns:a16="http://schemas.microsoft.com/office/drawing/2014/main" val="994549139"/>
                    </a:ext>
                  </a:extLst>
                </a:gridCol>
                <a:gridCol w="520206">
                  <a:extLst>
                    <a:ext uri="{9D8B030D-6E8A-4147-A177-3AD203B41FA5}">
                      <a16:colId xmlns:a16="http://schemas.microsoft.com/office/drawing/2014/main" val="1431474197"/>
                    </a:ext>
                  </a:extLst>
                </a:gridCol>
              </a:tblGrid>
              <a:tr h="22282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  <a:endParaRPr lang="ko-KR" altLang="en-US" sz="800" b="1" kern="0" spc="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함초롬돋움" panose="02030504000101010101" pitchFamily="18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No</a:t>
                      </a:r>
                      <a:endParaRPr lang="ko-KR" altLang="en-US" sz="800" b="1" kern="0" spc="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함초롬돋움" panose="02030504000101010101" pitchFamily="18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품목명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합계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1</a:t>
                      </a:r>
                      <a:r>
                        <a:rPr lang="ko-KR" altLang="en-US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월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51179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Data01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4688206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Data02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1703718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2413146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9359152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863704"/>
                  </a:ext>
                </a:extLst>
              </a:tr>
            </a:tbl>
          </a:graphicData>
        </a:graphic>
      </p:graphicFrame>
      <p:cxnSp>
        <p:nvCxnSpPr>
          <p:cNvPr id="363" name="직선 연결선 156">
            <a:extLst>
              <a:ext uri="{FF2B5EF4-FFF2-40B4-BE49-F238E27FC236}">
                <a16:creationId xmlns:a16="http://schemas.microsoft.com/office/drawing/2014/main" id="{D7A9A647-6818-6124-1BC2-0C3F9FC36153}"/>
              </a:ext>
            </a:extLst>
          </p:cNvPr>
          <p:cNvCxnSpPr>
            <a:cxnSpLocks/>
          </p:cNvCxnSpPr>
          <p:nvPr/>
        </p:nvCxnSpPr>
        <p:spPr>
          <a:xfrm rot="10800000">
            <a:off x="5382192" y="3273360"/>
            <a:ext cx="487990" cy="129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4" name="직선 연결선 95">
            <a:extLst>
              <a:ext uri="{FF2B5EF4-FFF2-40B4-BE49-F238E27FC236}">
                <a16:creationId xmlns:a16="http://schemas.microsoft.com/office/drawing/2014/main" id="{69B82FEA-BECB-1731-ADEB-59A473DF2D5C}"/>
              </a:ext>
            </a:extLst>
          </p:cNvPr>
          <p:cNvCxnSpPr>
            <a:cxnSpLocks/>
          </p:cNvCxnSpPr>
          <p:nvPr/>
        </p:nvCxnSpPr>
        <p:spPr bwMode="auto">
          <a:xfrm>
            <a:off x="3956729" y="3348510"/>
            <a:ext cx="536801" cy="283"/>
          </a:xfrm>
          <a:prstGeom prst="line">
            <a:avLst/>
          </a:prstGeom>
          <a:noFill/>
          <a:ln w="3175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366" name="TextBox 365">
            <a:extLst>
              <a:ext uri="{FF2B5EF4-FFF2-40B4-BE49-F238E27FC236}">
                <a16:creationId xmlns:a16="http://schemas.microsoft.com/office/drawing/2014/main" id="{C7AAEE7B-3B87-A8C6-CDC4-A646C5AFB8E2}"/>
              </a:ext>
            </a:extLst>
          </p:cNvPr>
          <p:cNvSpPr txBox="1"/>
          <p:nvPr/>
        </p:nvSpPr>
        <p:spPr>
          <a:xfrm>
            <a:off x="3778571" y="3380497"/>
            <a:ext cx="963470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Wingdings 3" pitchFamily="18" charset="2"/>
              </a:rPr>
              <a:t>행 번호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Wingdings 3" pitchFamily="18" charset="2"/>
              </a:rPr>
              <a:t>/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Wingdings 3" pitchFamily="18" charset="2"/>
              </a:rPr>
              <a:t>체크 바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  <a:sym typeface="Wingdings 3" pitchFamily="18" charset="2"/>
            </a:endParaRPr>
          </a:p>
          <a:p>
            <a:pPr algn="ctr">
              <a:buClrTx/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Wingdings 3" pitchFamily="18" charset="2"/>
              </a:rPr>
              <a:t>컬럼틀 고정</a:t>
            </a:r>
            <a:endParaRPr kumimoji="1" lang="ko-KR" altLang="en-US" sz="800" b="0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cxnSp>
        <p:nvCxnSpPr>
          <p:cNvPr id="367" name="직선 연결선 156">
            <a:extLst>
              <a:ext uri="{FF2B5EF4-FFF2-40B4-BE49-F238E27FC236}">
                <a16:creationId xmlns:a16="http://schemas.microsoft.com/office/drawing/2014/main" id="{23A41D4F-EE2C-3E0E-645D-3DE81064DF0A}"/>
              </a:ext>
            </a:extLst>
          </p:cNvPr>
          <p:cNvCxnSpPr>
            <a:cxnSpLocks/>
          </p:cNvCxnSpPr>
          <p:nvPr/>
        </p:nvCxnSpPr>
        <p:spPr>
          <a:xfrm>
            <a:off x="6071003" y="2170925"/>
            <a:ext cx="99" cy="562352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9" name="타원 368">
            <a:extLst>
              <a:ext uri="{FF2B5EF4-FFF2-40B4-BE49-F238E27FC236}">
                <a16:creationId xmlns:a16="http://schemas.microsoft.com/office/drawing/2014/main" id="{C6BFC31F-E417-4B6A-D1A2-8F5BFCA1C6DE}"/>
              </a:ext>
            </a:extLst>
          </p:cNvPr>
          <p:cNvSpPr/>
          <p:nvPr/>
        </p:nvSpPr>
        <p:spPr>
          <a:xfrm>
            <a:off x="6082527" y="2421866"/>
            <a:ext cx="92634" cy="91899"/>
          </a:xfrm>
          <a:prstGeom prst="ellipse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cxnSp>
        <p:nvCxnSpPr>
          <p:cNvPr id="371" name="직선 연결선 370">
            <a:extLst>
              <a:ext uri="{FF2B5EF4-FFF2-40B4-BE49-F238E27FC236}">
                <a16:creationId xmlns:a16="http://schemas.microsoft.com/office/drawing/2014/main" id="{3FCD5DD5-6AA2-1CA6-0FE6-0CDB4F84705D}"/>
              </a:ext>
            </a:extLst>
          </p:cNvPr>
          <p:cNvCxnSpPr/>
          <p:nvPr/>
        </p:nvCxnSpPr>
        <p:spPr bwMode="auto">
          <a:xfrm>
            <a:off x="3954630" y="3332800"/>
            <a:ext cx="0" cy="31987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72" name="직선 연결선 371">
            <a:extLst>
              <a:ext uri="{FF2B5EF4-FFF2-40B4-BE49-F238E27FC236}">
                <a16:creationId xmlns:a16="http://schemas.microsoft.com/office/drawing/2014/main" id="{C2792C5F-9502-4E18-6240-2F0E9728F562}"/>
              </a:ext>
            </a:extLst>
          </p:cNvPr>
          <p:cNvCxnSpPr/>
          <p:nvPr/>
        </p:nvCxnSpPr>
        <p:spPr bwMode="auto">
          <a:xfrm>
            <a:off x="4493530" y="3334370"/>
            <a:ext cx="0" cy="31987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74" name="타원 373">
            <a:extLst>
              <a:ext uri="{FF2B5EF4-FFF2-40B4-BE49-F238E27FC236}">
                <a16:creationId xmlns:a16="http://schemas.microsoft.com/office/drawing/2014/main" id="{B0EC4BA7-D546-A059-03D0-E47361C3A161}"/>
              </a:ext>
            </a:extLst>
          </p:cNvPr>
          <p:cNvSpPr/>
          <p:nvPr/>
        </p:nvSpPr>
        <p:spPr>
          <a:xfrm>
            <a:off x="5579870" y="3281433"/>
            <a:ext cx="92634" cy="91899"/>
          </a:xfrm>
          <a:prstGeom prst="ellipse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380" name="TextBox 379">
            <a:extLst>
              <a:ext uri="{FF2B5EF4-FFF2-40B4-BE49-F238E27FC236}">
                <a16:creationId xmlns:a16="http://schemas.microsoft.com/office/drawing/2014/main" id="{AB68EBE5-2F3B-7EE2-1E9A-1C1E640F0B9D}"/>
              </a:ext>
            </a:extLst>
          </p:cNvPr>
          <p:cNvSpPr txBox="1"/>
          <p:nvPr/>
        </p:nvSpPr>
        <p:spPr>
          <a:xfrm>
            <a:off x="9051691" y="2290474"/>
            <a:ext cx="773064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Wingdings 3" pitchFamily="18" charset="2"/>
              </a:rPr>
              <a:t>테이블 내 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  <a:sym typeface="Wingdings 3" pitchFamily="18" charset="2"/>
            </a:endParaRPr>
          </a:p>
          <a:p>
            <a:pPr algn="l">
              <a:buClrTx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Wingdings 3" pitchFamily="18" charset="2"/>
              </a:rPr>
              <a:t>세로 스크롤</a:t>
            </a:r>
            <a:endParaRPr kumimoji="1" lang="ko-KR" altLang="en-US" sz="800" b="0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383" name="TextBox 382">
            <a:extLst>
              <a:ext uri="{FF2B5EF4-FFF2-40B4-BE49-F238E27FC236}">
                <a16:creationId xmlns:a16="http://schemas.microsoft.com/office/drawing/2014/main" id="{234075B7-D58E-9049-CED0-52BD46D56D29}"/>
              </a:ext>
            </a:extLst>
          </p:cNvPr>
          <p:cNvSpPr txBox="1"/>
          <p:nvPr/>
        </p:nvSpPr>
        <p:spPr>
          <a:xfrm>
            <a:off x="6876757" y="1660859"/>
            <a:ext cx="2524850" cy="23358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가로 고정 너비 값 지정</a:t>
            </a:r>
            <a:endParaRPr lang="ko-KR" altLang="en-US" b="0" dirty="0"/>
          </a:p>
        </p:txBody>
      </p:sp>
      <p:graphicFrame>
        <p:nvGraphicFramePr>
          <p:cNvPr id="387" name="표 386">
            <a:extLst>
              <a:ext uri="{FF2B5EF4-FFF2-40B4-BE49-F238E27FC236}">
                <a16:creationId xmlns:a16="http://schemas.microsoft.com/office/drawing/2014/main" id="{33E054ED-60EA-7E50-3EDD-6B2B4874A4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5741425"/>
              </p:ext>
            </p:extLst>
          </p:nvPr>
        </p:nvGraphicFramePr>
        <p:xfrm>
          <a:off x="6891046" y="1957106"/>
          <a:ext cx="2114157" cy="1489650"/>
        </p:xfrm>
        <a:graphic>
          <a:graphicData uri="http://schemas.openxmlformats.org/drawingml/2006/table">
            <a:tbl>
              <a:tblPr/>
              <a:tblGrid>
                <a:gridCol w="226751">
                  <a:extLst>
                    <a:ext uri="{9D8B030D-6E8A-4147-A177-3AD203B41FA5}">
                      <a16:colId xmlns:a16="http://schemas.microsoft.com/office/drawing/2014/main" val="1873077096"/>
                    </a:ext>
                  </a:extLst>
                </a:gridCol>
                <a:gridCol w="230819">
                  <a:extLst>
                    <a:ext uri="{9D8B030D-6E8A-4147-A177-3AD203B41FA5}">
                      <a16:colId xmlns:a16="http://schemas.microsoft.com/office/drawing/2014/main" val="3559159533"/>
                    </a:ext>
                  </a:extLst>
                </a:gridCol>
                <a:gridCol w="470517">
                  <a:extLst>
                    <a:ext uri="{9D8B030D-6E8A-4147-A177-3AD203B41FA5}">
                      <a16:colId xmlns:a16="http://schemas.microsoft.com/office/drawing/2014/main" val="426274947"/>
                    </a:ext>
                  </a:extLst>
                </a:gridCol>
                <a:gridCol w="284085">
                  <a:extLst>
                    <a:ext uri="{9D8B030D-6E8A-4147-A177-3AD203B41FA5}">
                      <a16:colId xmlns:a16="http://schemas.microsoft.com/office/drawing/2014/main" val="994549139"/>
                    </a:ext>
                  </a:extLst>
                </a:gridCol>
                <a:gridCol w="310719">
                  <a:extLst>
                    <a:ext uri="{9D8B030D-6E8A-4147-A177-3AD203B41FA5}">
                      <a16:colId xmlns:a16="http://schemas.microsoft.com/office/drawing/2014/main" val="1431474197"/>
                    </a:ext>
                  </a:extLst>
                </a:gridCol>
                <a:gridCol w="292963">
                  <a:extLst>
                    <a:ext uri="{9D8B030D-6E8A-4147-A177-3AD203B41FA5}">
                      <a16:colId xmlns:a16="http://schemas.microsoft.com/office/drawing/2014/main" val="1839046237"/>
                    </a:ext>
                  </a:extLst>
                </a:gridCol>
                <a:gridCol w="298303">
                  <a:extLst>
                    <a:ext uri="{9D8B030D-6E8A-4147-A177-3AD203B41FA5}">
                      <a16:colId xmlns:a16="http://schemas.microsoft.com/office/drawing/2014/main" val="3635661834"/>
                    </a:ext>
                  </a:extLst>
                </a:gridCol>
              </a:tblGrid>
              <a:tr h="22282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  <a:endParaRPr lang="ko-KR" altLang="en-US" sz="800" b="1" kern="0" spc="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함초롬돋움" panose="02030504000101010101" pitchFamily="18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No</a:t>
                      </a:r>
                      <a:endParaRPr lang="ko-KR" altLang="en-US" sz="800" b="1" kern="0" spc="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함초롬돋움" panose="02030504000101010101" pitchFamily="18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품목명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합계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1</a:t>
                      </a:r>
                      <a:r>
                        <a:rPr lang="ko-KR" altLang="en-US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월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2</a:t>
                      </a:r>
                      <a:r>
                        <a:rPr lang="ko-KR" altLang="en-US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월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3</a:t>
                      </a:r>
                      <a:r>
                        <a:rPr lang="ko-KR" altLang="en-US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월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51179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 01-A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4688206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 02- B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1703718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 03- C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2413146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 04- D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9359152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 05- E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863704"/>
                  </a:ext>
                </a:extLst>
              </a:tr>
            </a:tbl>
          </a:graphicData>
        </a:graphic>
      </p:graphicFrame>
      <p:cxnSp>
        <p:nvCxnSpPr>
          <p:cNvPr id="389" name="직선 연결선 95">
            <a:extLst>
              <a:ext uri="{FF2B5EF4-FFF2-40B4-BE49-F238E27FC236}">
                <a16:creationId xmlns:a16="http://schemas.microsoft.com/office/drawing/2014/main" id="{593C608F-EAC1-DEF4-C96D-D8907479E34A}"/>
              </a:ext>
            </a:extLst>
          </p:cNvPr>
          <p:cNvCxnSpPr>
            <a:cxnSpLocks/>
          </p:cNvCxnSpPr>
          <p:nvPr/>
        </p:nvCxnSpPr>
        <p:spPr bwMode="auto">
          <a:xfrm>
            <a:off x="6893145" y="3500939"/>
            <a:ext cx="536801" cy="283"/>
          </a:xfrm>
          <a:prstGeom prst="line">
            <a:avLst/>
          </a:prstGeom>
          <a:noFill/>
          <a:ln w="3175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390" name="TextBox 389">
            <a:extLst>
              <a:ext uri="{FF2B5EF4-FFF2-40B4-BE49-F238E27FC236}">
                <a16:creationId xmlns:a16="http://schemas.microsoft.com/office/drawing/2014/main" id="{EE8849EA-1171-A68F-277B-D1AAE78B6800}"/>
              </a:ext>
            </a:extLst>
          </p:cNvPr>
          <p:cNvSpPr txBox="1"/>
          <p:nvPr/>
        </p:nvSpPr>
        <p:spPr>
          <a:xfrm>
            <a:off x="6673355" y="3532926"/>
            <a:ext cx="1002064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Wingdings 3" pitchFamily="18" charset="2"/>
              </a:rPr>
              <a:t>행 번호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Wingdings 3" pitchFamily="18" charset="2"/>
              </a:rPr>
              <a:t>/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Wingdings 3" pitchFamily="18" charset="2"/>
              </a:rPr>
              <a:t>체크 바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  <a:sym typeface="Wingdings 3" pitchFamily="18" charset="2"/>
            </a:endParaRPr>
          </a:p>
          <a:p>
            <a:pPr algn="ctr">
              <a:buClrTx/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Wingdings 3" pitchFamily="18" charset="2"/>
              </a:rPr>
              <a:t>컬럼틀 고정</a:t>
            </a:r>
            <a:endParaRPr kumimoji="1" lang="ko-KR" altLang="en-US" sz="800" b="0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cxnSp>
        <p:nvCxnSpPr>
          <p:cNvPr id="391" name="직선 연결선 156">
            <a:extLst>
              <a:ext uri="{FF2B5EF4-FFF2-40B4-BE49-F238E27FC236}">
                <a16:creationId xmlns:a16="http://schemas.microsoft.com/office/drawing/2014/main" id="{2C930151-557C-4CEA-ADC5-034592B55452}"/>
              </a:ext>
            </a:extLst>
          </p:cNvPr>
          <p:cNvCxnSpPr>
            <a:cxnSpLocks/>
          </p:cNvCxnSpPr>
          <p:nvPr/>
        </p:nvCxnSpPr>
        <p:spPr>
          <a:xfrm>
            <a:off x="9001957" y="2281561"/>
            <a:ext cx="5561" cy="453225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2" name="타원 391">
            <a:extLst>
              <a:ext uri="{FF2B5EF4-FFF2-40B4-BE49-F238E27FC236}">
                <a16:creationId xmlns:a16="http://schemas.microsoft.com/office/drawing/2014/main" id="{51984BDA-0487-4FB9-F153-460F7D2A5A56}"/>
              </a:ext>
            </a:extLst>
          </p:cNvPr>
          <p:cNvSpPr/>
          <p:nvPr/>
        </p:nvSpPr>
        <p:spPr>
          <a:xfrm>
            <a:off x="9018943" y="2423375"/>
            <a:ext cx="92634" cy="91899"/>
          </a:xfrm>
          <a:prstGeom prst="ellipse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cxnSp>
        <p:nvCxnSpPr>
          <p:cNvPr id="393" name="직선 연결선 392">
            <a:extLst>
              <a:ext uri="{FF2B5EF4-FFF2-40B4-BE49-F238E27FC236}">
                <a16:creationId xmlns:a16="http://schemas.microsoft.com/office/drawing/2014/main" id="{41E4112E-2246-04E7-5DAB-D5F9A0037A92}"/>
              </a:ext>
            </a:extLst>
          </p:cNvPr>
          <p:cNvCxnSpPr/>
          <p:nvPr/>
        </p:nvCxnSpPr>
        <p:spPr bwMode="auto">
          <a:xfrm>
            <a:off x="6891046" y="3485229"/>
            <a:ext cx="0" cy="31987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7" name="직선 연결선 396">
            <a:extLst>
              <a:ext uri="{FF2B5EF4-FFF2-40B4-BE49-F238E27FC236}">
                <a16:creationId xmlns:a16="http://schemas.microsoft.com/office/drawing/2014/main" id="{3961DA49-6A22-E8FE-4030-6F49DDAE42F9}"/>
              </a:ext>
            </a:extLst>
          </p:cNvPr>
          <p:cNvCxnSpPr/>
          <p:nvPr/>
        </p:nvCxnSpPr>
        <p:spPr bwMode="auto">
          <a:xfrm>
            <a:off x="7429946" y="3486799"/>
            <a:ext cx="0" cy="31987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08" name="타원 407">
            <a:extLst>
              <a:ext uri="{FF2B5EF4-FFF2-40B4-BE49-F238E27FC236}">
                <a16:creationId xmlns:a16="http://schemas.microsoft.com/office/drawing/2014/main" id="{2F4C9306-51C1-8137-D27C-00DD195E9BEC}"/>
              </a:ext>
            </a:extLst>
          </p:cNvPr>
          <p:cNvSpPr/>
          <p:nvPr/>
        </p:nvSpPr>
        <p:spPr>
          <a:xfrm>
            <a:off x="5246703" y="3036163"/>
            <a:ext cx="843379" cy="781235"/>
          </a:xfrm>
          <a:prstGeom prst="ellipse">
            <a:avLst/>
          </a:prstGeom>
          <a:noFill/>
          <a:ln w="31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10" name="TextBox 409">
            <a:extLst>
              <a:ext uri="{FF2B5EF4-FFF2-40B4-BE49-F238E27FC236}">
                <a16:creationId xmlns:a16="http://schemas.microsoft.com/office/drawing/2014/main" id="{31DB5AD2-34E3-26F2-766D-5A91D48AD2C5}"/>
              </a:ext>
            </a:extLst>
          </p:cNvPr>
          <p:cNvSpPr txBox="1"/>
          <p:nvPr/>
        </p:nvSpPr>
        <p:spPr>
          <a:xfrm>
            <a:off x="3976957" y="4148446"/>
            <a:ext cx="3906414" cy="23358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행 상태 및 기타 컴포넌트 예시 </a:t>
            </a:r>
            <a:r>
              <a:rPr lang="en-US" altLang="ko-KR" dirty="0"/>
              <a:t>(</a:t>
            </a:r>
            <a:r>
              <a:rPr lang="ko-KR" altLang="en-US" dirty="0"/>
              <a:t>모든 형태의 목록과 동일한 항목 사용</a:t>
            </a:r>
            <a:r>
              <a:rPr lang="en-US" altLang="ko-KR" dirty="0"/>
              <a:t>)</a:t>
            </a:r>
            <a:endParaRPr lang="ko-KR" altLang="en-US" dirty="0"/>
          </a:p>
        </p:txBody>
      </p:sp>
      <p:graphicFrame>
        <p:nvGraphicFramePr>
          <p:cNvPr id="411" name="표 410">
            <a:extLst>
              <a:ext uri="{FF2B5EF4-FFF2-40B4-BE49-F238E27FC236}">
                <a16:creationId xmlns:a16="http://schemas.microsoft.com/office/drawing/2014/main" id="{1806783F-B907-F60F-C140-FCAB16EC0A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746942"/>
              </p:ext>
            </p:extLst>
          </p:nvPr>
        </p:nvGraphicFramePr>
        <p:xfrm>
          <a:off x="3954629" y="4444213"/>
          <a:ext cx="5050574" cy="669515"/>
        </p:xfrm>
        <a:graphic>
          <a:graphicData uri="http://schemas.openxmlformats.org/drawingml/2006/table">
            <a:tbl>
              <a:tblPr/>
              <a:tblGrid>
                <a:gridCol w="280666">
                  <a:extLst>
                    <a:ext uri="{9D8B030D-6E8A-4147-A177-3AD203B41FA5}">
                      <a16:colId xmlns:a16="http://schemas.microsoft.com/office/drawing/2014/main" val="869109485"/>
                    </a:ext>
                  </a:extLst>
                </a:gridCol>
                <a:gridCol w="363152">
                  <a:extLst>
                    <a:ext uri="{9D8B030D-6E8A-4147-A177-3AD203B41FA5}">
                      <a16:colId xmlns:a16="http://schemas.microsoft.com/office/drawing/2014/main" val="3613893768"/>
                    </a:ext>
                  </a:extLst>
                </a:gridCol>
                <a:gridCol w="638477">
                  <a:extLst>
                    <a:ext uri="{9D8B030D-6E8A-4147-A177-3AD203B41FA5}">
                      <a16:colId xmlns:a16="http://schemas.microsoft.com/office/drawing/2014/main" val="3051709802"/>
                    </a:ext>
                  </a:extLst>
                </a:gridCol>
                <a:gridCol w="638479">
                  <a:extLst>
                    <a:ext uri="{9D8B030D-6E8A-4147-A177-3AD203B41FA5}">
                      <a16:colId xmlns:a16="http://schemas.microsoft.com/office/drawing/2014/main" val="3627982691"/>
                    </a:ext>
                  </a:extLst>
                </a:gridCol>
                <a:gridCol w="625960">
                  <a:extLst>
                    <a:ext uri="{9D8B030D-6E8A-4147-A177-3AD203B41FA5}">
                      <a16:colId xmlns:a16="http://schemas.microsoft.com/office/drawing/2014/main" val="1895975146"/>
                    </a:ext>
                  </a:extLst>
                </a:gridCol>
                <a:gridCol w="625960">
                  <a:extLst>
                    <a:ext uri="{9D8B030D-6E8A-4147-A177-3AD203B41FA5}">
                      <a16:colId xmlns:a16="http://schemas.microsoft.com/office/drawing/2014/main" val="3511467402"/>
                    </a:ext>
                  </a:extLst>
                </a:gridCol>
                <a:gridCol w="625960">
                  <a:extLst>
                    <a:ext uri="{9D8B030D-6E8A-4147-A177-3AD203B41FA5}">
                      <a16:colId xmlns:a16="http://schemas.microsoft.com/office/drawing/2014/main" val="1863976242"/>
                    </a:ext>
                  </a:extLst>
                </a:gridCol>
                <a:gridCol w="625960">
                  <a:extLst>
                    <a:ext uri="{9D8B030D-6E8A-4147-A177-3AD203B41FA5}">
                      <a16:colId xmlns:a16="http://schemas.microsoft.com/office/drawing/2014/main" val="1886222388"/>
                    </a:ext>
                  </a:extLst>
                </a:gridCol>
                <a:gridCol w="625960">
                  <a:extLst>
                    <a:ext uri="{9D8B030D-6E8A-4147-A177-3AD203B41FA5}">
                      <a16:colId xmlns:a16="http://schemas.microsoft.com/office/drawing/2014/main" val="3896901234"/>
                    </a:ext>
                  </a:extLst>
                </a:gridCol>
              </a:tblGrid>
              <a:tr h="22282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  <a:endParaRPr lang="ko-KR" altLang="en-US" sz="800" b="1" kern="0" spc="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함초롬돋움" panose="02030504000101010101" pitchFamily="18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No</a:t>
                      </a:r>
                      <a:endParaRPr lang="ko-KR" altLang="en-US" sz="800" b="1" kern="0" spc="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함초롬돋움" panose="02030504000101010101" pitchFamily="18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구매요청일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요청유형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구매유형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구매그룹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상태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첨부파일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사진첨부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9868103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2024-09-01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sng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구매요청</a:t>
                      </a: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링크</a:t>
                      </a: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총괄구매팀</a:t>
                      </a: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9210816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2024-08-01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800" b="0" i="0" u="sng" strike="noStrike" dirty="0">
                          <a:solidFill>
                            <a:srgbClr val="0070C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구매요청</a:t>
                      </a:r>
                      <a:endParaRPr lang="ko-KR" altLang="en-US" sz="800" b="0" i="0" u="none" strike="noStrike" dirty="0">
                        <a:solidFill>
                          <a:srgbClr val="0070C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링크</a:t>
                      </a: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제품기획셀</a:t>
                      </a: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4649168"/>
                  </a:ext>
                </a:extLst>
              </a:tr>
            </a:tbl>
          </a:graphicData>
        </a:graphic>
      </p:graphicFrame>
      <p:grpSp>
        <p:nvGrpSpPr>
          <p:cNvPr id="412" name="Placeholder">
            <a:extLst>
              <a:ext uri="{FF2B5EF4-FFF2-40B4-BE49-F238E27FC236}">
                <a16:creationId xmlns:a16="http://schemas.microsoft.com/office/drawing/2014/main" id="{3DF64CE6-2EC4-ACC4-4A6C-DE7D6B883197}"/>
              </a:ext>
            </a:extLst>
          </p:cNvPr>
          <p:cNvGrpSpPr>
            <a:grpSpLocks noChangeAspect="1"/>
          </p:cNvGrpSpPr>
          <p:nvPr/>
        </p:nvGrpSpPr>
        <p:grpSpPr>
          <a:xfrm>
            <a:off x="8585304" y="4931294"/>
            <a:ext cx="168079" cy="134696"/>
            <a:chOff x="5107122" y="2328044"/>
            <a:chExt cx="1257959" cy="1008112"/>
          </a:xfrm>
          <a:solidFill>
            <a:srgbClr val="FFFFFF"/>
          </a:solidFill>
        </p:grpSpPr>
        <p:sp>
          <p:nvSpPr>
            <p:cNvPr id="413" name="Border">
              <a:extLst>
                <a:ext uri="{FF2B5EF4-FFF2-40B4-BE49-F238E27FC236}">
                  <a16:creationId xmlns:a16="http://schemas.microsoft.com/office/drawing/2014/main" id="{C32AF64B-43AE-9194-3DD5-F98361775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7122" y="2328044"/>
              <a:ext cx="1257959" cy="1008112"/>
            </a:xfrm>
            <a:prstGeom prst="rect">
              <a:avLst/>
            </a:prstGeom>
            <a:grpFill/>
            <a:ln w="6350">
              <a:solidFill>
                <a:srgbClr val="8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 dirty="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14" name="Picture">
              <a:extLst>
                <a:ext uri="{FF2B5EF4-FFF2-40B4-BE49-F238E27FC236}">
                  <a16:creationId xmlns:a16="http://schemas.microsoft.com/office/drawing/2014/main" id="{5B0EBE34-AF69-0DEF-D6A6-C44909A7914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98737" y="2457563"/>
              <a:ext cx="1074728" cy="786978"/>
            </a:xfrm>
            <a:custGeom>
              <a:avLst/>
              <a:gdLst>
                <a:gd name="T0" fmla="*/ 0 w 1329"/>
                <a:gd name="T1" fmla="*/ 784 h 969"/>
                <a:gd name="T2" fmla="*/ 303 w 1329"/>
                <a:gd name="T3" fmla="*/ 481 h 969"/>
                <a:gd name="T4" fmla="*/ 460 w 1329"/>
                <a:gd name="T5" fmla="*/ 638 h 969"/>
                <a:gd name="T6" fmla="*/ 941 w 1329"/>
                <a:gd name="T7" fmla="*/ 157 h 969"/>
                <a:gd name="T8" fmla="*/ 1329 w 1329"/>
                <a:gd name="T9" fmla="*/ 545 h 969"/>
                <a:gd name="T10" fmla="*/ 1329 w 1329"/>
                <a:gd name="T11" fmla="*/ 969 h 969"/>
                <a:gd name="T12" fmla="*/ 0 w 1329"/>
                <a:gd name="T13" fmla="*/ 969 h 969"/>
                <a:gd name="T14" fmla="*/ 0 w 1329"/>
                <a:gd name="T15" fmla="*/ 784 h 969"/>
                <a:gd name="T16" fmla="*/ 363 w 1329"/>
                <a:gd name="T17" fmla="*/ 180 h 969"/>
                <a:gd name="T18" fmla="*/ 184 w 1329"/>
                <a:gd name="T19" fmla="*/ 360 h 969"/>
                <a:gd name="T20" fmla="*/ 4 w 1329"/>
                <a:gd name="T21" fmla="*/ 180 h 969"/>
                <a:gd name="T22" fmla="*/ 184 w 1329"/>
                <a:gd name="T23" fmla="*/ 0 h 969"/>
                <a:gd name="T24" fmla="*/ 363 w 1329"/>
                <a:gd name="T25" fmla="*/ 180 h 9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29" h="969">
                  <a:moveTo>
                    <a:pt x="0" y="784"/>
                  </a:moveTo>
                  <a:lnTo>
                    <a:pt x="303" y="481"/>
                  </a:lnTo>
                  <a:lnTo>
                    <a:pt x="460" y="638"/>
                  </a:lnTo>
                  <a:lnTo>
                    <a:pt x="941" y="157"/>
                  </a:lnTo>
                  <a:lnTo>
                    <a:pt x="1329" y="545"/>
                  </a:lnTo>
                  <a:lnTo>
                    <a:pt x="1329" y="969"/>
                  </a:lnTo>
                  <a:lnTo>
                    <a:pt x="0" y="969"/>
                  </a:lnTo>
                  <a:lnTo>
                    <a:pt x="0" y="784"/>
                  </a:lnTo>
                  <a:close/>
                  <a:moveTo>
                    <a:pt x="363" y="180"/>
                  </a:moveTo>
                  <a:cubicBezTo>
                    <a:pt x="363" y="279"/>
                    <a:pt x="283" y="360"/>
                    <a:pt x="184" y="360"/>
                  </a:cubicBezTo>
                  <a:cubicBezTo>
                    <a:pt x="84" y="360"/>
                    <a:pt x="4" y="279"/>
                    <a:pt x="4" y="180"/>
                  </a:cubicBezTo>
                  <a:cubicBezTo>
                    <a:pt x="4" y="80"/>
                    <a:pt x="84" y="0"/>
                    <a:pt x="184" y="0"/>
                  </a:cubicBezTo>
                  <a:cubicBezTo>
                    <a:pt x="283" y="0"/>
                    <a:pt x="363" y="80"/>
                    <a:pt x="363" y="180"/>
                  </a:cubicBezTo>
                  <a:close/>
                </a:path>
              </a:pathLst>
            </a:custGeom>
            <a:grpFill/>
            <a:ln w="6350">
              <a:solidFill>
                <a:srgbClr val="8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 dirty="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15" name="Download">
            <a:extLst>
              <a:ext uri="{FF2B5EF4-FFF2-40B4-BE49-F238E27FC236}">
                <a16:creationId xmlns:a16="http://schemas.microsoft.com/office/drawing/2014/main" id="{D0607E54-02EE-1ECF-72EC-5B9EFB940A0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7988156" y="4715252"/>
            <a:ext cx="118008" cy="118007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16" name="Download">
            <a:extLst>
              <a:ext uri="{FF2B5EF4-FFF2-40B4-BE49-F238E27FC236}">
                <a16:creationId xmlns:a16="http://schemas.microsoft.com/office/drawing/2014/main" id="{3978E276-18F1-E7E9-E426-0AFE1E07385B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7989777" y="4950340"/>
            <a:ext cx="118008" cy="118007"/>
          </a:xfrm>
          <a:custGeom>
            <a:avLst/>
            <a:gdLst>
              <a:gd name="T0" fmla="*/ 597 w 1411"/>
              <a:gd name="T1" fmla="*/ 0 h 1412"/>
              <a:gd name="T2" fmla="*/ 434 w 1411"/>
              <a:gd name="T3" fmla="*/ 163 h 1412"/>
              <a:gd name="T4" fmla="*/ 434 w 1411"/>
              <a:gd name="T5" fmla="*/ 597 h 1412"/>
              <a:gd name="T6" fmla="*/ 258 w 1411"/>
              <a:gd name="T7" fmla="*/ 597 h 1412"/>
              <a:gd name="T8" fmla="*/ 230 w 1411"/>
              <a:gd name="T9" fmla="*/ 677 h 1412"/>
              <a:gd name="T10" fmla="*/ 588 w 1411"/>
              <a:gd name="T11" fmla="*/ 1033 h 1412"/>
              <a:gd name="T12" fmla="*/ 826 w 1411"/>
              <a:gd name="T13" fmla="*/ 1033 h 1412"/>
              <a:gd name="T14" fmla="*/ 1182 w 1411"/>
              <a:gd name="T15" fmla="*/ 677 h 1412"/>
              <a:gd name="T16" fmla="*/ 1157 w 1411"/>
              <a:gd name="T17" fmla="*/ 597 h 1412"/>
              <a:gd name="T18" fmla="*/ 977 w 1411"/>
              <a:gd name="T19" fmla="*/ 597 h 1412"/>
              <a:gd name="T20" fmla="*/ 977 w 1411"/>
              <a:gd name="T21" fmla="*/ 163 h 1412"/>
              <a:gd name="T22" fmla="*/ 814 w 1411"/>
              <a:gd name="T23" fmla="*/ 0 h 1412"/>
              <a:gd name="T24" fmla="*/ 597 w 1411"/>
              <a:gd name="T25" fmla="*/ 0 h 1412"/>
              <a:gd name="T26" fmla="*/ 0 w 1411"/>
              <a:gd name="T27" fmla="*/ 1032 h 1412"/>
              <a:gd name="T28" fmla="*/ 0 w 1411"/>
              <a:gd name="T29" fmla="*/ 1249 h 1412"/>
              <a:gd name="T30" fmla="*/ 163 w 1411"/>
              <a:gd name="T31" fmla="*/ 1412 h 1412"/>
              <a:gd name="T32" fmla="*/ 1248 w 1411"/>
              <a:gd name="T33" fmla="*/ 1412 h 1412"/>
              <a:gd name="T34" fmla="*/ 1411 w 1411"/>
              <a:gd name="T35" fmla="*/ 1249 h 1412"/>
              <a:gd name="T36" fmla="*/ 1411 w 1411"/>
              <a:gd name="T37" fmla="*/ 1032 h 1412"/>
              <a:gd name="T38" fmla="*/ 1302 w 1411"/>
              <a:gd name="T39" fmla="*/ 1032 h 1412"/>
              <a:gd name="T40" fmla="*/ 1302 w 1411"/>
              <a:gd name="T41" fmla="*/ 1249 h 1412"/>
              <a:gd name="T42" fmla="*/ 1248 w 1411"/>
              <a:gd name="T43" fmla="*/ 1303 h 1412"/>
              <a:gd name="T44" fmla="*/ 163 w 1411"/>
              <a:gd name="T45" fmla="*/ 1303 h 1412"/>
              <a:gd name="T46" fmla="*/ 108 w 1411"/>
              <a:gd name="T47" fmla="*/ 1249 h 1412"/>
              <a:gd name="T48" fmla="*/ 108 w 1411"/>
              <a:gd name="T49" fmla="*/ 1032 h 1412"/>
              <a:gd name="T50" fmla="*/ 0 w 1411"/>
              <a:gd name="T51" fmla="*/ 1032 h 1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411" h="1412">
                <a:moveTo>
                  <a:pt x="597" y="0"/>
                </a:moveTo>
                <a:cubicBezTo>
                  <a:pt x="507" y="0"/>
                  <a:pt x="434" y="73"/>
                  <a:pt x="434" y="163"/>
                </a:cubicBezTo>
                <a:lnTo>
                  <a:pt x="434" y="597"/>
                </a:lnTo>
                <a:lnTo>
                  <a:pt x="258" y="597"/>
                </a:lnTo>
                <a:cubicBezTo>
                  <a:pt x="181" y="597"/>
                  <a:pt x="165" y="611"/>
                  <a:pt x="230" y="677"/>
                </a:cubicBezTo>
                <a:lnTo>
                  <a:pt x="588" y="1033"/>
                </a:lnTo>
                <a:cubicBezTo>
                  <a:pt x="708" y="1153"/>
                  <a:pt x="706" y="1153"/>
                  <a:pt x="826" y="1033"/>
                </a:cubicBezTo>
                <a:lnTo>
                  <a:pt x="1182" y="677"/>
                </a:lnTo>
                <a:cubicBezTo>
                  <a:pt x="1248" y="611"/>
                  <a:pt x="1226" y="597"/>
                  <a:pt x="1157" y="597"/>
                </a:cubicBezTo>
                <a:lnTo>
                  <a:pt x="977" y="597"/>
                </a:lnTo>
                <a:lnTo>
                  <a:pt x="977" y="163"/>
                </a:lnTo>
                <a:cubicBezTo>
                  <a:pt x="977" y="73"/>
                  <a:pt x="904" y="0"/>
                  <a:pt x="814" y="0"/>
                </a:cubicBezTo>
                <a:lnTo>
                  <a:pt x="597" y="0"/>
                </a:lnTo>
                <a:close/>
                <a:moveTo>
                  <a:pt x="0" y="1032"/>
                </a:moveTo>
                <a:lnTo>
                  <a:pt x="0" y="1249"/>
                </a:lnTo>
                <a:cubicBezTo>
                  <a:pt x="0" y="1339"/>
                  <a:pt x="73" y="1412"/>
                  <a:pt x="163" y="1412"/>
                </a:cubicBezTo>
                <a:lnTo>
                  <a:pt x="1248" y="1412"/>
                </a:lnTo>
                <a:cubicBezTo>
                  <a:pt x="1338" y="1412"/>
                  <a:pt x="1411" y="1339"/>
                  <a:pt x="1411" y="1249"/>
                </a:cubicBezTo>
                <a:lnTo>
                  <a:pt x="1411" y="1032"/>
                </a:lnTo>
                <a:lnTo>
                  <a:pt x="1302" y="1032"/>
                </a:lnTo>
                <a:lnTo>
                  <a:pt x="1302" y="1249"/>
                </a:lnTo>
                <a:cubicBezTo>
                  <a:pt x="1302" y="1279"/>
                  <a:pt x="1278" y="1303"/>
                  <a:pt x="1248" y="1303"/>
                </a:cubicBezTo>
                <a:lnTo>
                  <a:pt x="163" y="1303"/>
                </a:lnTo>
                <a:cubicBezTo>
                  <a:pt x="133" y="1303"/>
                  <a:pt x="108" y="1279"/>
                  <a:pt x="108" y="1249"/>
                </a:cubicBezTo>
                <a:lnTo>
                  <a:pt x="108" y="1032"/>
                </a:lnTo>
                <a:lnTo>
                  <a:pt x="0" y="1032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18" name="모서리가 둥근 직사각형 37">
            <a:extLst>
              <a:ext uri="{FF2B5EF4-FFF2-40B4-BE49-F238E27FC236}">
                <a16:creationId xmlns:a16="http://schemas.microsoft.com/office/drawing/2014/main" id="{86167944-8CA1-AEDA-A6B3-81D41EC362D7}"/>
              </a:ext>
            </a:extLst>
          </p:cNvPr>
          <p:cNvSpPr/>
          <p:nvPr/>
        </p:nvSpPr>
        <p:spPr>
          <a:xfrm>
            <a:off x="7269288" y="4712366"/>
            <a:ext cx="321315" cy="120893"/>
          </a:xfrm>
          <a:prstGeom prst="roundRect">
            <a:avLst>
              <a:gd name="adj" fmla="val 50000"/>
            </a:avLst>
          </a:prstGeom>
          <a:solidFill>
            <a:schemeClr val="bg1">
              <a:lumMod val="50000"/>
            </a:schemeClr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804649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7D7C7F"/>
              </a:buClr>
              <a:buSzPct val="90000"/>
              <a:buFontTx/>
              <a:buNone/>
              <a:tabLst/>
              <a:defRPr/>
            </a:pPr>
            <a:r>
              <a:rPr kumimoji="0" lang="ko-KR" altLang="en-US" sz="700" b="1" u="none" strike="noStrike" kern="1200" cap="none" spc="0" normalizeH="0" baseline="0" noProof="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Wingdings" pitchFamily="2" charset="2"/>
              </a:rPr>
              <a:t>종료</a:t>
            </a:r>
          </a:p>
        </p:txBody>
      </p:sp>
      <p:sp>
        <p:nvSpPr>
          <p:cNvPr id="419" name="모서리가 둥근 직사각형 37">
            <a:extLst>
              <a:ext uri="{FF2B5EF4-FFF2-40B4-BE49-F238E27FC236}">
                <a16:creationId xmlns:a16="http://schemas.microsoft.com/office/drawing/2014/main" id="{43FF3EDE-C171-6B8F-0EA1-2F2859CD6506}"/>
              </a:ext>
            </a:extLst>
          </p:cNvPr>
          <p:cNvSpPr/>
          <p:nvPr/>
        </p:nvSpPr>
        <p:spPr>
          <a:xfrm>
            <a:off x="7269288" y="4944032"/>
            <a:ext cx="321315" cy="120893"/>
          </a:xfrm>
          <a:prstGeom prst="roundRect">
            <a:avLst>
              <a:gd name="adj" fmla="val 50000"/>
            </a:avLst>
          </a:prstGeom>
          <a:solidFill>
            <a:srgbClr val="2EA5AD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804649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7D7C7F"/>
              </a:buClr>
              <a:buSzPct val="90000"/>
              <a:buFontTx/>
              <a:buNone/>
              <a:tabLst/>
              <a:defRPr/>
            </a:pPr>
            <a:r>
              <a:rPr lang="ko-KR" altLang="en-US" sz="700" b="1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sym typeface="Wingdings" pitchFamily="2" charset="2"/>
              </a:rPr>
              <a:t>확정</a:t>
            </a:r>
            <a:endParaRPr kumimoji="0" lang="ko-KR" altLang="en-US" sz="700" b="1" u="none" strike="noStrike" kern="1200" cap="none" spc="0" normalizeH="0" baseline="0" noProof="0" dirty="0">
              <a:ln>
                <a:solidFill>
                  <a:prstClr val="white">
                    <a:lumMod val="85000"/>
                    <a:alpha val="0"/>
                  </a:prstClr>
                </a:solidFill>
              </a:ln>
              <a:solidFill>
                <a:schemeClr val="bg1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  <a:sym typeface="Wingdings" pitchFamily="2" charset="2"/>
            </a:endParaRPr>
          </a:p>
        </p:txBody>
      </p:sp>
      <p:sp>
        <p:nvSpPr>
          <p:cNvPr id="420" name="타원 419">
            <a:extLst>
              <a:ext uri="{FF2B5EF4-FFF2-40B4-BE49-F238E27FC236}">
                <a16:creationId xmlns:a16="http://schemas.microsoft.com/office/drawing/2014/main" id="{A5B3BC2B-F5F3-0F91-21DA-371A25E8B0DC}"/>
              </a:ext>
            </a:extLst>
          </p:cNvPr>
          <p:cNvSpPr/>
          <p:nvPr/>
        </p:nvSpPr>
        <p:spPr>
          <a:xfrm>
            <a:off x="3282033" y="3957615"/>
            <a:ext cx="92634" cy="91899"/>
          </a:xfrm>
          <a:prstGeom prst="ellipse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29" name="TextBox 428">
            <a:extLst>
              <a:ext uri="{FF2B5EF4-FFF2-40B4-BE49-F238E27FC236}">
                <a16:creationId xmlns:a16="http://schemas.microsoft.com/office/drawing/2014/main" id="{A76DF6E5-6B69-6803-1F6D-A70D56BE5016}"/>
              </a:ext>
            </a:extLst>
          </p:cNvPr>
          <p:cNvSpPr txBox="1"/>
          <p:nvPr/>
        </p:nvSpPr>
        <p:spPr>
          <a:xfrm>
            <a:off x="3438066" y="4065944"/>
            <a:ext cx="504728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Select</a:t>
            </a:r>
            <a:endParaRPr kumimoji="1" lang="ko-KR" altLang="en-US" sz="800" b="0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cxnSp>
        <p:nvCxnSpPr>
          <p:cNvPr id="430" name="연결선: 꺾임 429">
            <a:extLst>
              <a:ext uri="{FF2B5EF4-FFF2-40B4-BE49-F238E27FC236}">
                <a16:creationId xmlns:a16="http://schemas.microsoft.com/office/drawing/2014/main" id="{714A3A79-3D46-CA2E-0859-685E4D8F3184}"/>
              </a:ext>
            </a:extLst>
          </p:cNvPr>
          <p:cNvCxnSpPr>
            <a:cxnSpLocks/>
            <a:stCxn id="420" idx="4"/>
          </p:cNvCxnSpPr>
          <p:nvPr/>
        </p:nvCxnSpPr>
        <p:spPr bwMode="auto">
          <a:xfrm rot="16200000" flipH="1">
            <a:off x="3372510" y="4005354"/>
            <a:ext cx="120077" cy="208396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83" name="TextBox 482">
            <a:extLst>
              <a:ext uri="{FF2B5EF4-FFF2-40B4-BE49-F238E27FC236}">
                <a16:creationId xmlns:a16="http://schemas.microsoft.com/office/drawing/2014/main" id="{0D74233D-67A6-507B-364F-0FF198DA9036}"/>
              </a:ext>
            </a:extLst>
          </p:cNvPr>
          <p:cNvSpPr txBox="1"/>
          <p:nvPr/>
        </p:nvSpPr>
        <p:spPr>
          <a:xfrm>
            <a:off x="3976957" y="5594615"/>
            <a:ext cx="3906414" cy="23358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상태별</a:t>
            </a:r>
            <a:r>
              <a:rPr lang="en-US" altLang="ko-KR" dirty="0"/>
              <a:t> </a:t>
            </a:r>
            <a:r>
              <a:rPr lang="ko-KR" altLang="en-US" dirty="0"/>
              <a:t>목록 색상 변경 가능함 </a:t>
            </a:r>
            <a:r>
              <a:rPr lang="en-US" altLang="ko-KR" dirty="0"/>
              <a:t>(PC UI/UX</a:t>
            </a:r>
            <a:r>
              <a:rPr lang="ko-KR" altLang="en-US" dirty="0"/>
              <a:t>와 동일 기준 적용</a:t>
            </a:r>
            <a:r>
              <a:rPr lang="en-US" altLang="ko-KR" dirty="0"/>
              <a:t>)</a:t>
            </a:r>
            <a:r>
              <a:rPr lang="ko-KR" altLang="en-US" dirty="0"/>
              <a:t> </a:t>
            </a:r>
          </a:p>
        </p:txBody>
      </p:sp>
      <p:sp>
        <p:nvSpPr>
          <p:cNvPr id="484" name="직사각형 483">
            <a:extLst>
              <a:ext uri="{FF2B5EF4-FFF2-40B4-BE49-F238E27FC236}">
                <a16:creationId xmlns:a16="http://schemas.microsoft.com/office/drawing/2014/main" id="{5DD9A99E-3F7E-EB17-1E6B-BE057B9C3F86}"/>
              </a:ext>
            </a:extLst>
          </p:cNvPr>
          <p:cNvSpPr/>
          <p:nvPr/>
        </p:nvSpPr>
        <p:spPr>
          <a:xfrm>
            <a:off x="4003829" y="5939162"/>
            <a:ext cx="754602" cy="195309"/>
          </a:xfrm>
          <a:prstGeom prst="rect">
            <a:avLst/>
          </a:prstGeom>
          <a:solidFill>
            <a:srgbClr val="0070C0"/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진행</a:t>
            </a:r>
          </a:p>
        </p:txBody>
      </p:sp>
      <p:sp>
        <p:nvSpPr>
          <p:cNvPr id="485" name="직사각형 484">
            <a:extLst>
              <a:ext uri="{FF2B5EF4-FFF2-40B4-BE49-F238E27FC236}">
                <a16:creationId xmlns:a16="http://schemas.microsoft.com/office/drawing/2014/main" id="{20F7039D-0760-04A5-A05B-E8084CC14771}"/>
              </a:ext>
            </a:extLst>
          </p:cNvPr>
          <p:cNvSpPr/>
          <p:nvPr/>
        </p:nvSpPr>
        <p:spPr>
          <a:xfrm>
            <a:off x="4788221" y="5939162"/>
            <a:ext cx="754602" cy="195309"/>
          </a:xfrm>
          <a:prstGeom prst="rect">
            <a:avLst/>
          </a:prstGeom>
          <a:solidFill>
            <a:srgbClr val="2EA5AD"/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완료</a:t>
            </a:r>
          </a:p>
        </p:txBody>
      </p:sp>
      <p:sp>
        <p:nvSpPr>
          <p:cNvPr id="486" name="직사각형 485">
            <a:extLst>
              <a:ext uri="{FF2B5EF4-FFF2-40B4-BE49-F238E27FC236}">
                <a16:creationId xmlns:a16="http://schemas.microsoft.com/office/drawing/2014/main" id="{5B618BF0-8B3B-299C-F39F-208DE2C28D92}"/>
              </a:ext>
            </a:extLst>
          </p:cNvPr>
          <p:cNvSpPr/>
          <p:nvPr/>
        </p:nvSpPr>
        <p:spPr>
          <a:xfrm>
            <a:off x="5572613" y="5939162"/>
            <a:ext cx="754602" cy="195309"/>
          </a:xfrm>
          <a:prstGeom prst="rect">
            <a:avLst/>
          </a:prstGeom>
          <a:solidFill>
            <a:srgbClr val="FFC000"/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800" b="1" dirty="0">
                <a:solidFill>
                  <a:schemeClr val="bg1"/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보류</a:t>
            </a:r>
          </a:p>
        </p:txBody>
      </p:sp>
      <p:sp>
        <p:nvSpPr>
          <p:cNvPr id="487" name="직사각형 486">
            <a:extLst>
              <a:ext uri="{FF2B5EF4-FFF2-40B4-BE49-F238E27FC236}">
                <a16:creationId xmlns:a16="http://schemas.microsoft.com/office/drawing/2014/main" id="{AFA0F99F-5331-8969-C913-B6AA47C65721}"/>
              </a:ext>
            </a:extLst>
          </p:cNvPr>
          <p:cNvSpPr/>
          <p:nvPr/>
        </p:nvSpPr>
        <p:spPr>
          <a:xfrm>
            <a:off x="6357005" y="5939162"/>
            <a:ext cx="754602" cy="195309"/>
          </a:xfrm>
          <a:prstGeom prst="rect">
            <a:avLst/>
          </a:prstGeom>
          <a:solidFill>
            <a:srgbClr val="FF0000"/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반려</a:t>
            </a:r>
          </a:p>
        </p:txBody>
      </p:sp>
      <p:sp>
        <p:nvSpPr>
          <p:cNvPr id="488" name="직사각형 487">
            <a:extLst>
              <a:ext uri="{FF2B5EF4-FFF2-40B4-BE49-F238E27FC236}">
                <a16:creationId xmlns:a16="http://schemas.microsoft.com/office/drawing/2014/main" id="{A5FEABFD-1713-1237-EB4E-75F0CAB638BF}"/>
              </a:ext>
            </a:extLst>
          </p:cNvPr>
          <p:cNvSpPr/>
          <p:nvPr/>
        </p:nvSpPr>
        <p:spPr>
          <a:xfrm>
            <a:off x="7141397" y="5942510"/>
            <a:ext cx="754602" cy="195309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종료</a:t>
            </a:r>
          </a:p>
        </p:txBody>
      </p:sp>
      <p:cxnSp>
        <p:nvCxnSpPr>
          <p:cNvPr id="556" name="직선 연결선 95">
            <a:extLst>
              <a:ext uri="{FF2B5EF4-FFF2-40B4-BE49-F238E27FC236}">
                <a16:creationId xmlns:a16="http://schemas.microsoft.com/office/drawing/2014/main" id="{01E27296-4D29-7918-E8A6-7F59F58A3C5C}"/>
              </a:ext>
            </a:extLst>
          </p:cNvPr>
          <p:cNvCxnSpPr>
            <a:cxnSpLocks/>
          </p:cNvCxnSpPr>
          <p:nvPr/>
        </p:nvCxnSpPr>
        <p:spPr bwMode="auto">
          <a:xfrm>
            <a:off x="606037" y="5941921"/>
            <a:ext cx="416713" cy="0"/>
          </a:xfrm>
          <a:prstGeom prst="line">
            <a:avLst/>
          </a:prstGeom>
          <a:noFill/>
          <a:ln w="3175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20878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397717-6D7C-1109-4D0B-45FDEF630BB8}"/>
              </a:ext>
            </a:extLst>
          </p:cNvPr>
          <p:cNvSpPr txBox="1"/>
          <p:nvPr/>
        </p:nvSpPr>
        <p:spPr>
          <a:xfrm>
            <a:off x="332592" y="828188"/>
            <a:ext cx="9084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604000101010101" pitchFamily="50" charset="-127"/>
              </a:rPr>
              <a:t>Ⅰ. </a:t>
            </a:r>
            <a:r>
              <a:rPr lang="ko-KR" altLang="en-US" sz="32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604000101010101" pitchFamily="50" charset="-127"/>
              </a:rPr>
              <a:t>인터랙션</a:t>
            </a:r>
            <a:endParaRPr lang="en-US" altLang="ko-KR" sz="3200" b="1" spc="-60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5DE572-14B1-05BD-EBAD-B4D6F468843A}"/>
              </a:ext>
            </a:extLst>
          </p:cNvPr>
          <p:cNvSpPr txBox="1"/>
          <p:nvPr/>
        </p:nvSpPr>
        <p:spPr>
          <a:xfrm>
            <a:off x="403615" y="1889767"/>
            <a:ext cx="4044098" cy="33361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1.1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터치 인터랙션</a:t>
            </a: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4FFAD898-C2FA-DAA6-E7CD-F19E423BE71B}"/>
              </a:ext>
            </a:extLst>
          </p:cNvPr>
          <p:cNvCxnSpPr>
            <a:cxnSpLocks/>
          </p:cNvCxnSpPr>
          <p:nvPr/>
        </p:nvCxnSpPr>
        <p:spPr bwMode="auto">
          <a:xfrm>
            <a:off x="0" y="1537163"/>
            <a:ext cx="4953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4872709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TextBox 250">
            <a:extLst>
              <a:ext uri="{FF2B5EF4-FFF2-40B4-BE49-F238E27FC236}">
                <a16:creationId xmlns:a16="http://schemas.microsoft.com/office/drawing/2014/main" id="{D6B8902B-2E4A-9D55-2BC9-7DB5A754AB48}"/>
              </a:ext>
            </a:extLst>
          </p:cNvPr>
          <p:cNvSpPr txBox="1"/>
          <p:nvPr/>
        </p:nvSpPr>
        <p:spPr>
          <a:xfrm>
            <a:off x="452438" y="1233677"/>
            <a:ext cx="2033310" cy="2573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3.6.5 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테이블 </a:t>
            </a:r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Footer</a:t>
            </a:r>
            <a:endParaRPr kumimoji="1" lang="ko-KR" altLang="en-US" sz="1200" b="1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0" name="자유형: 도형 289">
            <a:extLst>
              <a:ext uri="{FF2B5EF4-FFF2-40B4-BE49-F238E27FC236}">
                <a16:creationId xmlns:a16="http://schemas.microsoft.com/office/drawing/2014/main" id="{FB8311F1-5E26-0FD3-92F2-31BA9A80BE2E}"/>
              </a:ext>
            </a:extLst>
          </p:cNvPr>
          <p:cNvSpPr/>
          <p:nvPr/>
        </p:nvSpPr>
        <p:spPr>
          <a:xfrm>
            <a:off x="1142966" y="1691581"/>
            <a:ext cx="2287697" cy="456838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84C0F487-5285-CEB6-6250-9D14CF7F4A02}"/>
              </a:ext>
            </a:extLst>
          </p:cNvPr>
          <p:cNvGrpSpPr/>
          <p:nvPr/>
        </p:nvGrpSpPr>
        <p:grpSpPr>
          <a:xfrm>
            <a:off x="1131047" y="1693916"/>
            <a:ext cx="2297400" cy="4568385"/>
            <a:chOff x="227014" y="829805"/>
            <a:chExt cx="2646000" cy="5560820"/>
          </a:xfrm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E5A90EA9-2C54-D1DA-BEE4-FFFDEF145D8B}"/>
                </a:ext>
              </a:extLst>
            </p:cNvPr>
            <p:cNvSpPr/>
            <p:nvPr/>
          </p:nvSpPr>
          <p:spPr>
            <a:xfrm>
              <a:off x="227014" y="1101545"/>
              <a:ext cx="2646000" cy="5289080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293" name="그룹 292">
              <a:extLst>
                <a:ext uri="{FF2B5EF4-FFF2-40B4-BE49-F238E27FC236}">
                  <a16:creationId xmlns:a16="http://schemas.microsoft.com/office/drawing/2014/main" id="{D9CEE134-2D47-98BB-4798-96876BAFF452}"/>
                </a:ext>
              </a:extLst>
            </p:cNvPr>
            <p:cNvGrpSpPr/>
            <p:nvPr/>
          </p:nvGrpSpPr>
          <p:grpSpPr>
            <a:xfrm>
              <a:off x="227014" y="829805"/>
              <a:ext cx="2646000" cy="265126"/>
              <a:chOff x="1752737" y="2422502"/>
              <a:chExt cx="1754018" cy="185937"/>
            </a:xfrm>
          </p:grpSpPr>
          <p:sp>
            <p:nvSpPr>
              <p:cNvPr id="294" name="자유형: 도형 293">
                <a:extLst>
                  <a:ext uri="{FF2B5EF4-FFF2-40B4-BE49-F238E27FC236}">
                    <a16:creationId xmlns:a16="http://schemas.microsoft.com/office/drawing/2014/main" id="{A0423C14-5326-AD70-FE77-409AE381C531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295" name="Picture 2">
                <a:extLst>
                  <a:ext uri="{FF2B5EF4-FFF2-40B4-BE49-F238E27FC236}">
                    <a16:creationId xmlns:a16="http://schemas.microsoft.com/office/drawing/2014/main" id="{38D7EF54-36FE-ACA0-E7C5-1B18C2A34DF7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4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6" name="TextBox 295">
                <a:extLst>
                  <a:ext uri="{FF2B5EF4-FFF2-40B4-BE49-F238E27FC236}">
                    <a16:creationId xmlns:a16="http://schemas.microsoft.com/office/drawing/2014/main" id="{D7224E03-1785-720C-7865-E34C900DFF47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97" name="자유형: 도형 296">
                <a:extLst>
                  <a:ext uri="{FF2B5EF4-FFF2-40B4-BE49-F238E27FC236}">
                    <a16:creationId xmlns:a16="http://schemas.microsoft.com/office/drawing/2014/main" id="{B00EDB19-31D9-784A-F8DA-3E066B4EAE23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298" name="직사각형 297">
            <a:extLst>
              <a:ext uri="{FF2B5EF4-FFF2-40B4-BE49-F238E27FC236}">
                <a16:creationId xmlns:a16="http://schemas.microsoft.com/office/drawing/2014/main" id="{475D7081-0701-D138-E725-5B418D79797A}"/>
              </a:ext>
            </a:extLst>
          </p:cNvPr>
          <p:cNvSpPr/>
          <p:nvPr/>
        </p:nvSpPr>
        <p:spPr>
          <a:xfrm>
            <a:off x="1131046" y="1911940"/>
            <a:ext cx="2296545" cy="24311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항목 명</a:t>
            </a:r>
          </a:p>
        </p:txBody>
      </p:sp>
      <p:sp>
        <p:nvSpPr>
          <p:cNvPr id="301" name="Menu">
            <a:extLst>
              <a:ext uri="{FF2B5EF4-FFF2-40B4-BE49-F238E27FC236}">
                <a16:creationId xmlns:a16="http://schemas.microsoft.com/office/drawing/2014/main" id="{540E262F-E45A-3343-1B8E-A06A5EFEEC2F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181222" y="1986996"/>
            <a:ext cx="161925" cy="111125"/>
          </a:xfrm>
          <a:custGeom>
            <a:avLst/>
            <a:gdLst>
              <a:gd name="T0" fmla="*/ 0 w 1411"/>
              <a:gd name="T1" fmla="*/ 0 h 977"/>
              <a:gd name="T2" fmla="*/ 0 w 1411"/>
              <a:gd name="T3" fmla="*/ 108 h 977"/>
              <a:gd name="T4" fmla="*/ 1411 w 1411"/>
              <a:gd name="T5" fmla="*/ 108 h 977"/>
              <a:gd name="T6" fmla="*/ 1411 w 1411"/>
              <a:gd name="T7" fmla="*/ 0 h 977"/>
              <a:gd name="T8" fmla="*/ 0 w 1411"/>
              <a:gd name="T9" fmla="*/ 0 h 977"/>
              <a:gd name="T10" fmla="*/ 0 w 1411"/>
              <a:gd name="T11" fmla="*/ 434 h 977"/>
              <a:gd name="T12" fmla="*/ 0 w 1411"/>
              <a:gd name="T13" fmla="*/ 542 h 977"/>
              <a:gd name="T14" fmla="*/ 1411 w 1411"/>
              <a:gd name="T15" fmla="*/ 542 h 977"/>
              <a:gd name="T16" fmla="*/ 1411 w 1411"/>
              <a:gd name="T17" fmla="*/ 434 h 977"/>
              <a:gd name="T18" fmla="*/ 0 w 1411"/>
              <a:gd name="T19" fmla="*/ 434 h 977"/>
              <a:gd name="T20" fmla="*/ 0 w 1411"/>
              <a:gd name="T21" fmla="*/ 868 h 977"/>
              <a:gd name="T22" fmla="*/ 0 w 1411"/>
              <a:gd name="T23" fmla="*/ 977 h 977"/>
              <a:gd name="T24" fmla="*/ 1411 w 1411"/>
              <a:gd name="T25" fmla="*/ 977 h 977"/>
              <a:gd name="T26" fmla="*/ 1411 w 1411"/>
              <a:gd name="T27" fmla="*/ 868 h 977"/>
              <a:gd name="T28" fmla="*/ 0 w 1411"/>
              <a:gd name="T29" fmla="*/ 868 h 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1" h="977">
                <a:moveTo>
                  <a:pt x="0" y="0"/>
                </a:moveTo>
                <a:lnTo>
                  <a:pt x="0" y="108"/>
                </a:lnTo>
                <a:lnTo>
                  <a:pt x="1411" y="108"/>
                </a:lnTo>
                <a:lnTo>
                  <a:pt x="1411" y="0"/>
                </a:lnTo>
                <a:lnTo>
                  <a:pt x="0" y="0"/>
                </a:lnTo>
                <a:close/>
                <a:moveTo>
                  <a:pt x="0" y="434"/>
                </a:moveTo>
                <a:lnTo>
                  <a:pt x="0" y="542"/>
                </a:lnTo>
                <a:lnTo>
                  <a:pt x="1411" y="542"/>
                </a:lnTo>
                <a:lnTo>
                  <a:pt x="1411" y="434"/>
                </a:lnTo>
                <a:lnTo>
                  <a:pt x="0" y="434"/>
                </a:lnTo>
                <a:close/>
                <a:moveTo>
                  <a:pt x="0" y="868"/>
                </a:moveTo>
                <a:lnTo>
                  <a:pt x="0" y="977"/>
                </a:lnTo>
                <a:lnTo>
                  <a:pt x="1411" y="977"/>
                </a:lnTo>
                <a:lnTo>
                  <a:pt x="1411" y="868"/>
                </a:lnTo>
                <a:lnTo>
                  <a:pt x="0" y="868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302" name="Arrow Left">
            <a:extLst>
              <a:ext uri="{FF2B5EF4-FFF2-40B4-BE49-F238E27FC236}">
                <a16:creationId xmlns:a16="http://schemas.microsoft.com/office/drawing/2014/main" id="{AC4D3A5D-19A3-6470-9B7C-E081AF5F5118}"/>
              </a:ext>
            </a:extLst>
          </p:cNvPr>
          <p:cNvSpPr>
            <a:spLocks noChangeAspect="1"/>
          </p:cNvSpPr>
          <p:nvPr/>
        </p:nvSpPr>
        <p:spPr bwMode="auto">
          <a:xfrm>
            <a:off x="1206191" y="2004459"/>
            <a:ext cx="112713" cy="79375"/>
          </a:xfrm>
          <a:custGeom>
            <a:avLst/>
            <a:gdLst>
              <a:gd name="T0" fmla="*/ 164 w 463"/>
              <a:gd name="T1" fmla="*/ 0 h 326"/>
              <a:gd name="T2" fmla="*/ 155 w 463"/>
              <a:gd name="T3" fmla="*/ 4 h 326"/>
              <a:gd name="T4" fmla="*/ 0 w 463"/>
              <a:gd name="T5" fmla="*/ 159 h 326"/>
              <a:gd name="T6" fmla="*/ 155 w 463"/>
              <a:gd name="T7" fmla="*/ 313 h 326"/>
              <a:gd name="T8" fmla="*/ 174 w 463"/>
              <a:gd name="T9" fmla="*/ 294 h 326"/>
              <a:gd name="T10" fmla="*/ 51 w 463"/>
              <a:gd name="T11" fmla="*/ 172 h 326"/>
              <a:gd name="T12" fmla="*/ 445 w 463"/>
              <a:gd name="T13" fmla="*/ 172 h 326"/>
              <a:gd name="T14" fmla="*/ 445 w 463"/>
              <a:gd name="T15" fmla="*/ 145 h 326"/>
              <a:gd name="T16" fmla="*/ 51 w 463"/>
              <a:gd name="T17" fmla="*/ 145 h 326"/>
              <a:gd name="T18" fmla="*/ 174 w 463"/>
              <a:gd name="T19" fmla="*/ 23 h 326"/>
              <a:gd name="T20" fmla="*/ 164 w 463"/>
              <a:gd name="T21" fmla="*/ 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63" h="326">
                <a:moveTo>
                  <a:pt x="164" y="0"/>
                </a:moveTo>
                <a:cubicBezTo>
                  <a:pt x="161" y="0"/>
                  <a:pt x="157" y="1"/>
                  <a:pt x="155" y="4"/>
                </a:cubicBezTo>
                <a:lnTo>
                  <a:pt x="0" y="159"/>
                </a:lnTo>
                <a:lnTo>
                  <a:pt x="155" y="313"/>
                </a:lnTo>
                <a:cubicBezTo>
                  <a:pt x="167" y="326"/>
                  <a:pt x="187" y="307"/>
                  <a:pt x="174" y="294"/>
                </a:cubicBezTo>
                <a:lnTo>
                  <a:pt x="51" y="172"/>
                </a:lnTo>
                <a:lnTo>
                  <a:pt x="445" y="172"/>
                </a:lnTo>
                <a:cubicBezTo>
                  <a:pt x="463" y="172"/>
                  <a:pt x="463" y="145"/>
                  <a:pt x="445" y="145"/>
                </a:cubicBezTo>
                <a:lnTo>
                  <a:pt x="51" y="145"/>
                </a:lnTo>
                <a:lnTo>
                  <a:pt x="174" y="23"/>
                </a:lnTo>
                <a:cubicBezTo>
                  <a:pt x="182" y="14"/>
                  <a:pt x="176" y="0"/>
                  <a:pt x="164" y="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graphicFrame>
        <p:nvGraphicFramePr>
          <p:cNvPr id="304" name="표 303">
            <a:extLst>
              <a:ext uri="{FF2B5EF4-FFF2-40B4-BE49-F238E27FC236}">
                <a16:creationId xmlns:a16="http://schemas.microsoft.com/office/drawing/2014/main" id="{3F0EAE0D-AA69-7F8E-4503-2081A422B8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841982"/>
              </p:ext>
            </p:extLst>
          </p:nvPr>
        </p:nvGraphicFramePr>
        <p:xfrm>
          <a:off x="1208459" y="2992297"/>
          <a:ext cx="2147300" cy="2902965"/>
        </p:xfrm>
        <a:graphic>
          <a:graphicData uri="http://schemas.openxmlformats.org/drawingml/2006/table">
            <a:tbl>
              <a:tblPr/>
              <a:tblGrid>
                <a:gridCol w="236645">
                  <a:extLst>
                    <a:ext uri="{9D8B030D-6E8A-4147-A177-3AD203B41FA5}">
                      <a16:colId xmlns:a16="http://schemas.microsoft.com/office/drawing/2014/main" val="1873077096"/>
                    </a:ext>
                  </a:extLst>
                </a:gridCol>
                <a:gridCol w="306195">
                  <a:extLst>
                    <a:ext uri="{9D8B030D-6E8A-4147-A177-3AD203B41FA5}">
                      <a16:colId xmlns:a16="http://schemas.microsoft.com/office/drawing/2014/main" val="3559159533"/>
                    </a:ext>
                  </a:extLst>
                </a:gridCol>
                <a:gridCol w="538338">
                  <a:extLst>
                    <a:ext uri="{9D8B030D-6E8A-4147-A177-3AD203B41FA5}">
                      <a16:colId xmlns:a16="http://schemas.microsoft.com/office/drawing/2014/main" val="426274947"/>
                    </a:ext>
                  </a:extLst>
                </a:gridCol>
                <a:gridCol w="538339">
                  <a:extLst>
                    <a:ext uri="{9D8B030D-6E8A-4147-A177-3AD203B41FA5}">
                      <a16:colId xmlns:a16="http://schemas.microsoft.com/office/drawing/2014/main" val="994549139"/>
                    </a:ext>
                  </a:extLst>
                </a:gridCol>
                <a:gridCol w="527783">
                  <a:extLst>
                    <a:ext uri="{9D8B030D-6E8A-4147-A177-3AD203B41FA5}">
                      <a16:colId xmlns:a16="http://schemas.microsoft.com/office/drawing/2014/main" val="1431474197"/>
                    </a:ext>
                  </a:extLst>
                </a:gridCol>
              </a:tblGrid>
              <a:tr h="22282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  <a:endParaRPr lang="ko-KR" altLang="en-US" sz="800" b="1" kern="0" spc="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함초롬돋움" panose="02030504000101010101" pitchFamily="18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No</a:t>
                      </a:r>
                      <a:endParaRPr lang="ko-KR" altLang="en-US" sz="800" b="1" kern="0" spc="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함초롬돋움" panose="02030504000101010101" pitchFamily="18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품목명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합계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1</a:t>
                      </a:r>
                      <a:r>
                        <a:rPr lang="ko-KR" altLang="en-US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월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851179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Data01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4688206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Data02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1703718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2413146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9359152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863704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7372618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Data02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095031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8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060053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9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01037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Data02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158233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11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2434731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합계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6,003,9…</a:t>
                      </a:r>
                      <a:endParaRPr lang="ko-KR" alt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\3,003,..</a:t>
                      </a:r>
                      <a:endParaRPr lang="ko-KR" alt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7950778"/>
                  </a:ext>
                </a:extLst>
              </a:tr>
            </a:tbl>
          </a:graphicData>
        </a:graphic>
      </p:graphicFrame>
      <p:cxnSp>
        <p:nvCxnSpPr>
          <p:cNvPr id="307" name="직선 연결선 156">
            <a:extLst>
              <a:ext uri="{FF2B5EF4-FFF2-40B4-BE49-F238E27FC236}">
                <a16:creationId xmlns:a16="http://schemas.microsoft.com/office/drawing/2014/main" id="{F4048292-C828-FBBA-66BD-DC53760693B1}"/>
              </a:ext>
            </a:extLst>
          </p:cNvPr>
          <p:cNvCxnSpPr>
            <a:cxnSpLocks/>
          </p:cNvCxnSpPr>
          <p:nvPr/>
        </p:nvCxnSpPr>
        <p:spPr>
          <a:xfrm rot="5400000" flipV="1">
            <a:off x="3105851" y="3624260"/>
            <a:ext cx="562353" cy="99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직선 연결선 156">
            <a:extLst>
              <a:ext uri="{FF2B5EF4-FFF2-40B4-BE49-F238E27FC236}">
                <a16:creationId xmlns:a16="http://schemas.microsoft.com/office/drawing/2014/main" id="{D4DD7F8A-5C41-FF03-57A0-BDC553B76439}"/>
              </a:ext>
            </a:extLst>
          </p:cNvPr>
          <p:cNvCxnSpPr>
            <a:cxnSpLocks/>
          </p:cNvCxnSpPr>
          <p:nvPr/>
        </p:nvCxnSpPr>
        <p:spPr>
          <a:xfrm rot="10800000">
            <a:off x="1479939" y="5898298"/>
            <a:ext cx="487990" cy="129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" name="TextBox 308">
            <a:extLst>
              <a:ext uri="{FF2B5EF4-FFF2-40B4-BE49-F238E27FC236}">
                <a16:creationId xmlns:a16="http://schemas.microsoft.com/office/drawing/2014/main" id="{4CDBE732-6EDE-1A2C-5206-2ED3FF423620}"/>
              </a:ext>
            </a:extLst>
          </p:cNvPr>
          <p:cNvSpPr txBox="1"/>
          <p:nvPr/>
        </p:nvSpPr>
        <p:spPr>
          <a:xfrm>
            <a:off x="1156239" y="2228931"/>
            <a:ext cx="2024983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700" b="1" dirty="0">
                <a:solidFill>
                  <a:srgbClr val="2EA5A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TAB 1</a:t>
            </a:r>
            <a:r>
              <a:rPr lang="ko-KR" altLang="en-US" sz="700" b="1" dirty="0">
                <a:solidFill>
                  <a:srgbClr val="2EA5AD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en-US" altLang="ko-KR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| TAB 2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310" name="직선 연결선 309">
            <a:extLst>
              <a:ext uri="{FF2B5EF4-FFF2-40B4-BE49-F238E27FC236}">
                <a16:creationId xmlns:a16="http://schemas.microsoft.com/office/drawing/2014/main" id="{20B71416-4377-8E05-2E6C-048EED75556A}"/>
              </a:ext>
            </a:extLst>
          </p:cNvPr>
          <p:cNvCxnSpPr>
            <a:cxnSpLocks/>
          </p:cNvCxnSpPr>
          <p:nvPr/>
        </p:nvCxnSpPr>
        <p:spPr bwMode="auto">
          <a:xfrm>
            <a:off x="1137981" y="2452537"/>
            <a:ext cx="2284983" cy="0"/>
          </a:xfrm>
          <a:prstGeom prst="line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11" name="TextBox 310">
            <a:extLst>
              <a:ext uri="{FF2B5EF4-FFF2-40B4-BE49-F238E27FC236}">
                <a16:creationId xmlns:a16="http://schemas.microsoft.com/office/drawing/2014/main" id="{E9AE8F3F-E21D-47B9-AAB7-D11A4BAA446B}"/>
              </a:ext>
            </a:extLst>
          </p:cNvPr>
          <p:cNvSpPr txBox="1"/>
          <p:nvPr/>
        </p:nvSpPr>
        <p:spPr>
          <a:xfrm>
            <a:off x="1220341" y="2804302"/>
            <a:ext cx="364202" cy="13317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총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100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건</a:t>
            </a:r>
          </a:p>
        </p:txBody>
      </p: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1521A031-B70C-5BB5-76E1-4A08FD9B8FE8}"/>
              </a:ext>
            </a:extLst>
          </p:cNvPr>
          <p:cNvGrpSpPr/>
          <p:nvPr/>
        </p:nvGrpSpPr>
        <p:grpSpPr>
          <a:xfrm>
            <a:off x="2657821" y="2487499"/>
            <a:ext cx="667110" cy="194580"/>
            <a:chOff x="3545116" y="2751684"/>
            <a:chExt cx="667110" cy="218008"/>
          </a:xfrm>
        </p:grpSpPr>
        <p:grpSp>
          <p:nvGrpSpPr>
            <p:cNvPr id="314" name="Drop-Down Box" descr="&lt;SmartSettings&gt;&lt;SmartResize enabled=&quot;True&quot; minWidth=&quot;18&quot; minHeight=&quot;7&quot; /&gt;&lt;/SmartSettings&gt;">
              <a:extLst>
                <a:ext uri="{FF2B5EF4-FFF2-40B4-BE49-F238E27FC236}">
                  <a16:creationId xmlns:a16="http://schemas.microsoft.com/office/drawing/2014/main" id="{BDD15D75-0BFD-BD15-0D1B-DC9D5F5EA760}"/>
                </a:ext>
              </a:extLst>
            </p:cNvPr>
            <p:cNvGrpSpPr/>
            <p:nvPr>
              <p:custDataLst>
                <p:tags r:id="rId1"/>
              </p:custDataLst>
            </p:nvPr>
          </p:nvGrpSpPr>
          <p:grpSpPr>
            <a:xfrm>
              <a:off x="3545116" y="2751684"/>
              <a:ext cx="667110" cy="218008"/>
              <a:chOff x="595686" y="1272784"/>
              <a:chExt cx="1368150" cy="218008"/>
            </a:xfrm>
            <a:solidFill>
              <a:srgbClr val="FFFFFF"/>
            </a:solidFill>
          </p:grpSpPr>
          <p:sp>
            <p:nvSpPr>
              <p:cNvPr id="316" name="Text Box">
                <a:extLst>
                  <a:ext uri="{FF2B5EF4-FFF2-40B4-BE49-F238E27FC236}">
                    <a16:creationId xmlns:a16="http://schemas.microsoft.com/office/drawing/2014/main" id="{51E82CFF-99AC-974D-25AA-380C2B0EB7BE}"/>
                  </a:ext>
                </a:extLst>
              </p:cNvPr>
              <p:cNvSpPr/>
              <p:nvPr/>
            </p:nvSpPr>
            <p:spPr>
              <a:xfrm>
                <a:off x="595686" y="1272784"/>
                <a:ext cx="1368150" cy="218008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180000" tIns="54000" rIns="54000" bIns="36000"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kumimoji="1" lang="ko-KR" alt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 품목명</a:t>
                </a:r>
                <a:endParaRPr kumimoji="1" 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17" name="Arrow Down" descr="&lt;SmartSettings&gt;&lt;SmartResize anchorLeft=&quot;None&quot; anchorTop=&quot;None&quot; anchorRight=&quot;Absolute&quot; anchorBottom=&quot;None&quot; /&gt;&lt;/SmartSettings&gt;">
                <a:extLst>
                  <a:ext uri="{FF2B5EF4-FFF2-40B4-BE49-F238E27FC236}">
                    <a16:creationId xmlns:a16="http://schemas.microsoft.com/office/drawing/2014/main" id="{9C7F5FE1-65EB-8E95-6D1D-AD57DA375BB2}"/>
                  </a:ext>
                </a:extLst>
              </p:cNvPr>
              <p:cNvSpPr>
                <a:spLocks noChangeAspect="1"/>
              </p:cNvSpPr>
              <p:nvPr>
                <p:custDataLst>
                  <p:tags r:id="rId2"/>
                </p:custDataLst>
              </p:nvPr>
            </p:nvSpPr>
            <p:spPr bwMode="auto">
              <a:xfrm flipH="1">
                <a:off x="1727985" y="1363700"/>
                <a:ext cx="131272" cy="36177"/>
              </a:xfrm>
              <a:custGeom>
                <a:avLst/>
                <a:gdLst>
                  <a:gd name="T0" fmla="*/ 0 w 197"/>
                  <a:gd name="T1" fmla="*/ 0 h 115"/>
                  <a:gd name="T2" fmla="*/ 99 w 197"/>
                  <a:gd name="T3" fmla="*/ 115 h 115"/>
                  <a:gd name="T4" fmla="*/ 197 w 197"/>
                  <a:gd name="T5" fmla="*/ 0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7" h="115">
                    <a:moveTo>
                      <a:pt x="0" y="0"/>
                    </a:moveTo>
                    <a:lnTo>
                      <a:pt x="99" y="115"/>
                    </a:lnTo>
                    <a:lnTo>
                      <a:pt x="197" y="0"/>
                    </a:lnTo>
                  </a:path>
                </a:pathLst>
              </a:custGeom>
              <a:noFill/>
              <a:ln w="6350" cap="sq">
                <a:solidFill>
                  <a:srgbClr val="808080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</p:grpSp>
        <p:pic>
          <p:nvPicPr>
            <p:cNvPr id="315" name="Picture 2" descr="Desc, down, navigation, sort, direction, filter">
              <a:extLst>
                <a:ext uri="{FF2B5EF4-FFF2-40B4-BE49-F238E27FC236}">
                  <a16:creationId xmlns:a16="http://schemas.microsoft.com/office/drawing/2014/main" id="{56AD8DD3-DD63-9948-7479-F2A09AE9BC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9046" y="2822919"/>
              <a:ext cx="117408" cy="1013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18" name="직선 연결선 317">
            <a:extLst>
              <a:ext uri="{FF2B5EF4-FFF2-40B4-BE49-F238E27FC236}">
                <a16:creationId xmlns:a16="http://schemas.microsoft.com/office/drawing/2014/main" id="{A95E63B2-27B7-997C-4DEA-6C14B05A6354}"/>
              </a:ext>
            </a:extLst>
          </p:cNvPr>
          <p:cNvCxnSpPr>
            <a:cxnSpLocks/>
          </p:cNvCxnSpPr>
          <p:nvPr/>
        </p:nvCxnSpPr>
        <p:spPr bwMode="auto">
          <a:xfrm>
            <a:off x="1137981" y="2728191"/>
            <a:ext cx="2284983" cy="0"/>
          </a:xfrm>
          <a:prstGeom prst="line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19" name="자유형: 도형 100">
            <a:extLst>
              <a:ext uri="{FF2B5EF4-FFF2-40B4-BE49-F238E27FC236}">
                <a16:creationId xmlns:a16="http://schemas.microsoft.com/office/drawing/2014/main" id="{3181EA77-CA24-C269-FB67-EE00AB360D3D}"/>
              </a:ext>
            </a:extLst>
          </p:cNvPr>
          <p:cNvSpPr/>
          <p:nvPr/>
        </p:nvSpPr>
        <p:spPr>
          <a:xfrm>
            <a:off x="1123318" y="5943095"/>
            <a:ext cx="2312390" cy="316871"/>
          </a:xfrm>
          <a:custGeom>
            <a:avLst/>
            <a:gdLst>
              <a:gd name="connsiteX0" fmla="*/ 0 w 2520000"/>
              <a:gd name="connsiteY0" fmla="*/ 0 h 316871"/>
              <a:gd name="connsiteX1" fmla="*/ 2520000 w 2520000"/>
              <a:gd name="connsiteY1" fmla="*/ 0 h 316871"/>
              <a:gd name="connsiteX2" fmla="*/ 2520000 w 2520000"/>
              <a:gd name="connsiteY2" fmla="*/ 191166 h 316871"/>
              <a:gd name="connsiteX3" fmla="*/ 2448170 w 2520000"/>
              <a:gd name="connsiteY3" fmla="*/ 306993 h 316871"/>
              <a:gd name="connsiteX4" fmla="*/ 2402397 w 2520000"/>
              <a:gd name="connsiteY4" fmla="*/ 316871 h 316871"/>
              <a:gd name="connsiteX5" fmla="*/ 117604 w 2520000"/>
              <a:gd name="connsiteY5" fmla="*/ 316871 h 316871"/>
              <a:gd name="connsiteX6" fmla="*/ 71830 w 2520000"/>
              <a:gd name="connsiteY6" fmla="*/ 306993 h 316871"/>
              <a:gd name="connsiteX7" fmla="*/ 0 w 2520000"/>
              <a:gd name="connsiteY7" fmla="*/ 191166 h 316871"/>
              <a:gd name="connsiteX8" fmla="*/ 0 w 2520000"/>
              <a:gd name="connsiteY8" fmla="*/ 0 h 31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0000" h="316871">
                <a:moveTo>
                  <a:pt x="0" y="0"/>
                </a:moveTo>
                <a:lnTo>
                  <a:pt x="2520000" y="0"/>
                </a:lnTo>
                <a:lnTo>
                  <a:pt x="2520000" y="191166"/>
                </a:lnTo>
                <a:cubicBezTo>
                  <a:pt x="2520000" y="243236"/>
                  <a:pt x="2490382" y="287911"/>
                  <a:pt x="2448170" y="306993"/>
                </a:cubicBezTo>
                <a:lnTo>
                  <a:pt x="2402397" y="316871"/>
                </a:lnTo>
                <a:lnTo>
                  <a:pt x="117604" y="316871"/>
                </a:lnTo>
                <a:lnTo>
                  <a:pt x="71830" y="306993"/>
                </a:lnTo>
                <a:cubicBezTo>
                  <a:pt x="29619" y="287911"/>
                  <a:pt x="0" y="243236"/>
                  <a:pt x="0" y="19116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en-US" altLang="ko-KR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Button Tab </a:t>
            </a:r>
            <a:r>
              <a: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영역</a:t>
            </a:r>
          </a:p>
        </p:txBody>
      </p:sp>
      <p:cxnSp>
        <p:nvCxnSpPr>
          <p:cNvPr id="331" name="직선 연결선 95">
            <a:extLst>
              <a:ext uri="{FF2B5EF4-FFF2-40B4-BE49-F238E27FC236}">
                <a16:creationId xmlns:a16="http://schemas.microsoft.com/office/drawing/2014/main" id="{985D6685-121C-C57F-49CA-E04DF05D8E8A}"/>
              </a:ext>
            </a:extLst>
          </p:cNvPr>
          <p:cNvCxnSpPr>
            <a:cxnSpLocks/>
          </p:cNvCxnSpPr>
          <p:nvPr/>
        </p:nvCxnSpPr>
        <p:spPr bwMode="auto">
          <a:xfrm>
            <a:off x="606037" y="2992297"/>
            <a:ext cx="416713" cy="0"/>
          </a:xfrm>
          <a:prstGeom prst="line">
            <a:avLst/>
          </a:prstGeom>
          <a:noFill/>
          <a:ln w="3175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332" name="TextBox 331">
            <a:extLst>
              <a:ext uri="{FF2B5EF4-FFF2-40B4-BE49-F238E27FC236}">
                <a16:creationId xmlns:a16="http://schemas.microsoft.com/office/drawing/2014/main" id="{45BB2CEA-4670-AF74-B4C8-C1199AABAC2D}"/>
              </a:ext>
            </a:extLst>
          </p:cNvPr>
          <p:cNvSpPr txBox="1"/>
          <p:nvPr/>
        </p:nvSpPr>
        <p:spPr>
          <a:xfrm>
            <a:off x="439530" y="3024203"/>
            <a:ext cx="571499" cy="19581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 marL="171450" indent="-171450">
              <a:buFontTx/>
              <a:buChar char="-"/>
              <a:defRPr kumimoji="1" sz="80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+mj-ea"/>
                <a:ea typeface="+mj-ea"/>
              </a:defRPr>
            </a:lvl1pPr>
          </a:lstStyle>
          <a:p>
            <a:pPr marL="0" indent="0" algn="r">
              <a:buNone/>
            </a:pPr>
            <a:r>
              <a:rPr lang="ko-KR" altLang="en-US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헤더 고정</a:t>
            </a:r>
          </a:p>
        </p:txBody>
      </p:sp>
      <p:cxnSp>
        <p:nvCxnSpPr>
          <p:cNvPr id="334" name="직선 화살표 연결선 333">
            <a:extLst>
              <a:ext uri="{FF2B5EF4-FFF2-40B4-BE49-F238E27FC236}">
                <a16:creationId xmlns:a16="http://schemas.microsoft.com/office/drawing/2014/main" id="{0AD82382-7952-F45D-270B-3FF5521BD602}"/>
              </a:ext>
            </a:extLst>
          </p:cNvPr>
          <p:cNvCxnSpPr>
            <a:cxnSpLocks/>
          </p:cNvCxnSpPr>
          <p:nvPr/>
        </p:nvCxnSpPr>
        <p:spPr>
          <a:xfrm>
            <a:off x="890990" y="3343133"/>
            <a:ext cx="0" cy="2332188"/>
          </a:xfrm>
          <a:prstGeom prst="straightConnector1">
            <a:avLst/>
          </a:prstGeom>
          <a:noFill/>
          <a:ln w="3175" cap="flat" cmpd="sng" algn="ctr">
            <a:solidFill>
              <a:srgbClr val="FF0000"/>
            </a:solidFill>
            <a:prstDash val="dash"/>
            <a:miter lim="800000"/>
            <a:headEnd type="triangle" w="med" len="med"/>
            <a:tailEnd type="triangle" w="med" len="med"/>
          </a:ln>
          <a:effectLst/>
        </p:spPr>
      </p:cxnSp>
      <p:cxnSp>
        <p:nvCxnSpPr>
          <p:cNvPr id="336" name="직선 연결선 95">
            <a:extLst>
              <a:ext uri="{FF2B5EF4-FFF2-40B4-BE49-F238E27FC236}">
                <a16:creationId xmlns:a16="http://schemas.microsoft.com/office/drawing/2014/main" id="{58F3B7A5-8D1D-7B3E-1F19-50512F66CC1A}"/>
              </a:ext>
            </a:extLst>
          </p:cNvPr>
          <p:cNvCxnSpPr>
            <a:cxnSpLocks/>
          </p:cNvCxnSpPr>
          <p:nvPr/>
        </p:nvCxnSpPr>
        <p:spPr bwMode="auto">
          <a:xfrm>
            <a:off x="594316" y="3233474"/>
            <a:ext cx="416713" cy="0"/>
          </a:xfrm>
          <a:prstGeom prst="line">
            <a:avLst/>
          </a:prstGeom>
          <a:noFill/>
          <a:ln w="3175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340" name="TextBox 339">
            <a:extLst>
              <a:ext uri="{FF2B5EF4-FFF2-40B4-BE49-F238E27FC236}">
                <a16:creationId xmlns:a16="http://schemas.microsoft.com/office/drawing/2014/main" id="{E6D23589-3C19-BB01-68ED-CAAF922E31F7}"/>
              </a:ext>
            </a:extLst>
          </p:cNvPr>
          <p:cNvSpPr txBox="1"/>
          <p:nvPr/>
        </p:nvSpPr>
        <p:spPr>
          <a:xfrm>
            <a:off x="212588" y="4434250"/>
            <a:ext cx="654241" cy="19581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 marL="171450" indent="-171450">
              <a:buFontTx/>
              <a:buChar char="-"/>
              <a:defRPr kumimoji="1" sz="80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+mj-ea"/>
                <a:ea typeface="+mj-ea"/>
              </a:defRPr>
            </a:lvl1pPr>
          </a:lstStyle>
          <a:p>
            <a:pPr marL="0" indent="0" algn="r">
              <a:buNone/>
            </a:pPr>
            <a:r>
              <a:rPr lang="ko-KR" altLang="en-US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스크롤 영역</a:t>
            </a:r>
          </a:p>
        </p:txBody>
      </p:sp>
      <p:sp>
        <p:nvSpPr>
          <p:cNvPr id="420" name="타원 419">
            <a:extLst>
              <a:ext uri="{FF2B5EF4-FFF2-40B4-BE49-F238E27FC236}">
                <a16:creationId xmlns:a16="http://schemas.microsoft.com/office/drawing/2014/main" id="{A5B3BC2B-F5F3-0F91-21DA-371A25E8B0DC}"/>
              </a:ext>
            </a:extLst>
          </p:cNvPr>
          <p:cNvSpPr/>
          <p:nvPr/>
        </p:nvSpPr>
        <p:spPr>
          <a:xfrm>
            <a:off x="3298791" y="5757581"/>
            <a:ext cx="92634" cy="91899"/>
          </a:xfrm>
          <a:prstGeom prst="ellipse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29" name="TextBox 428">
            <a:extLst>
              <a:ext uri="{FF2B5EF4-FFF2-40B4-BE49-F238E27FC236}">
                <a16:creationId xmlns:a16="http://schemas.microsoft.com/office/drawing/2014/main" id="{A76DF6E5-6B69-6803-1F6D-A70D56BE5016}"/>
              </a:ext>
            </a:extLst>
          </p:cNvPr>
          <p:cNvSpPr txBox="1"/>
          <p:nvPr/>
        </p:nvSpPr>
        <p:spPr>
          <a:xfrm>
            <a:off x="3454824" y="5865910"/>
            <a:ext cx="504728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endParaRPr kumimoji="1" lang="ko-KR" altLang="en-US" sz="800" b="0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cxnSp>
        <p:nvCxnSpPr>
          <p:cNvPr id="430" name="연결선: 꺾임 429">
            <a:extLst>
              <a:ext uri="{FF2B5EF4-FFF2-40B4-BE49-F238E27FC236}">
                <a16:creationId xmlns:a16="http://schemas.microsoft.com/office/drawing/2014/main" id="{714A3A79-3D46-CA2E-0859-685E4D8F3184}"/>
              </a:ext>
            </a:extLst>
          </p:cNvPr>
          <p:cNvCxnSpPr>
            <a:cxnSpLocks/>
            <a:stCxn id="420" idx="6"/>
            <a:endCxn id="2" idx="1"/>
          </p:cNvCxnSpPr>
          <p:nvPr/>
        </p:nvCxnSpPr>
        <p:spPr bwMode="auto">
          <a:xfrm>
            <a:off x="3391425" y="5803531"/>
            <a:ext cx="270479" cy="4165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4B568B4-CBE0-DE7C-817E-E6FA703A99BF}"/>
              </a:ext>
            </a:extLst>
          </p:cNvPr>
          <p:cNvSpPr txBox="1"/>
          <p:nvPr/>
        </p:nvSpPr>
        <p:spPr>
          <a:xfrm>
            <a:off x="3661904" y="5747281"/>
            <a:ext cx="1353979" cy="19581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 marL="171450" indent="-171450">
              <a:buFontTx/>
              <a:buChar char="-"/>
              <a:defRPr kumimoji="1" sz="80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+mj-ea"/>
                <a:ea typeface="+mj-ea"/>
              </a:defRPr>
            </a:lvl1pPr>
          </a:lstStyle>
          <a:p>
            <a:pPr marL="0" indent="0" algn="r">
              <a:buNone/>
            </a:pPr>
            <a:r>
              <a:rPr lang="ko-KR" altLang="en-US" b="1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테이블 하단에 합계 정보 제공</a:t>
            </a:r>
          </a:p>
        </p:txBody>
      </p:sp>
      <p:cxnSp>
        <p:nvCxnSpPr>
          <p:cNvPr id="9" name="직선 연결선 95">
            <a:extLst>
              <a:ext uri="{FF2B5EF4-FFF2-40B4-BE49-F238E27FC236}">
                <a16:creationId xmlns:a16="http://schemas.microsoft.com/office/drawing/2014/main" id="{A2C234D5-C94B-0F14-DCB3-157A618FBB42}"/>
              </a:ext>
            </a:extLst>
          </p:cNvPr>
          <p:cNvCxnSpPr>
            <a:cxnSpLocks/>
          </p:cNvCxnSpPr>
          <p:nvPr/>
        </p:nvCxnSpPr>
        <p:spPr bwMode="auto">
          <a:xfrm>
            <a:off x="639520" y="5675321"/>
            <a:ext cx="416713" cy="0"/>
          </a:xfrm>
          <a:prstGeom prst="line">
            <a:avLst/>
          </a:prstGeom>
          <a:noFill/>
          <a:ln w="3175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F9C2D936-B540-F621-306D-A43D6DA85BD7}"/>
              </a:ext>
            </a:extLst>
          </p:cNvPr>
          <p:cNvSpPr txBox="1"/>
          <p:nvPr/>
        </p:nvSpPr>
        <p:spPr>
          <a:xfrm>
            <a:off x="473013" y="5707227"/>
            <a:ext cx="571499" cy="195814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 marL="171450" indent="-171450">
              <a:buFontTx/>
              <a:buChar char="-"/>
              <a:defRPr kumimoji="1" sz="80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+mj-ea"/>
                <a:ea typeface="+mj-ea"/>
              </a:defRPr>
            </a:lvl1pPr>
          </a:lstStyle>
          <a:p>
            <a:pPr marL="0" indent="0" algn="r">
              <a:buNone/>
            </a:pPr>
            <a:r>
              <a:rPr lang="ko-KR" altLang="en-US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푸터 고정</a:t>
            </a:r>
          </a:p>
        </p:txBody>
      </p:sp>
      <p:cxnSp>
        <p:nvCxnSpPr>
          <p:cNvPr id="11" name="직선 연결선 95">
            <a:extLst>
              <a:ext uri="{FF2B5EF4-FFF2-40B4-BE49-F238E27FC236}">
                <a16:creationId xmlns:a16="http://schemas.microsoft.com/office/drawing/2014/main" id="{F241AA67-BC86-8CD2-00AC-D852EC6E8601}"/>
              </a:ext>
            </a:extLst>
          </p:cNvPr>
          <p:cNvCxnSpPr>
            <a:cxnSpLocks/>
          </p:cNvCxnSpPr>
          <p:nvPr/>
        </p:nvCxnSpPr>
        <p:spPr bwMode="auto">
          <a:xfrm>
            <a:off x="627799" y="5916498"/>
            <a:ext cx="416713" cy="0"/>
          </a:xfrm>
          <a:prstGeom prst="line">
            <a:avLst/>
          </a:prstGeom>
          <a:noFill/>
          <a:ln w="3175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</p:cxnSp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F24AE1E7-C117-A853-7479-055E941A2E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388483"/>
              </p:ext>
            </p:extLst>
          </p:nvPr>
        </p:nvGraphicFramePr>
        <p:xfrm>
          <a:off x="4596090" y="2155054"/>
          <a:ext cx="2116472" cy="1562895"/>
        </p:xfrm>
        <a:graphic>
          <a:graphicData uri="http://schemas.openxmlformats.org/drawingml/2006/table">
            <a:tbl>
              <a:tblPr/>
              <a:tblGrid>
                <a:gridCol w="233248">
                  <a:extLst>
                    <a:ext uri="{9D8B030D-6E8A-4147-A177-3AD203B41FA5}">
                      <a16:colId xmlns:a16="http://schemas.microsoft.com/office/drawing/2014/main" val="1827080951"/>
                    </a:ext>
                  </a:extLst>
                </a:gridCol>
                <a:gridCol w="301799">
                  <a:extLst>
                    <a:ext uri="{9D8B030D-6E8A-4147-A177-3AD203B41FA5}">
                      <a16:colId xmlns:a16="http://schemas.microsoft.com/office/drawing/2014/main" val="966860050"/>
                    </a:ext>
                  </a:extLst>
                </a:gridCol>
                <a:gridCol w="530609">
                  <a:extLst>
                    <a:ext uri="{9D8B030D-6E8A-4147-A177-3AD203B41FA5}">
                      <a16:colId xmlns:a16="http://schemas.microsoft.com/office/drawing/2014/main" val="2443155734"/>
                    </a:ext>
                  </a:extLst>
                </a:gridCol>
                <a:gridCol w="530610">
                  <a:extLst>
                    <a:ext uri="{9D8B030D-6E8A-4147-A177-3AD203B41FA5}">
                      <a16:colId xmlns:a16="http://schemas.microsoft.com/office/drawing/2014/main" val="753371587"/>
                    </a:ext>
                  </a:extLst>
                </a:gridCol>
                <a:gridCol w="520206">
                  <a:extLst>
                    <a:ext uri="{9D8B030D-6E8A-4147-A177-3AD203B41FA5}">
                      <a16:colId xmlns:a16="http://schemas.microsoft.com/office/drawing/2014/main" val="2618201047"/>
                    </a:ext>
                  </a:extLst>
                </a:gridCol>
              </a:tblGrid>
              <a:tr h="22282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  <a:endParaRPr lang="ko-KR" altLang="en-US" sz="800" b="1" kern="0" spc="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함초롬돋움" panose="02030504000101010101" pitchFamily="18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No</a:t>
                      </a:r>
                      <a:endParaRPr lang="ko-KR" altLang="en-US" sz="800" b="1" kern="0" spc="0" baseline="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함초롬돋움" panose="02030504000101010101" pitchFamily="18" charset="-127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품목명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합계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1</a:t>
                      </a:r>
                      <a:r>
                        <a:rPr lang="ko-KR" altLang="en-US" sz="800" b="1" kern="0" spc="0" baseline="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함초롬돋움" panose="02030504000101010101" pitchFamily="18" charset="-127"/>
                        </a:rPr>
                        <a:t>월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727707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Data01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1376444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Data02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9134844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435216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Data04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090458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□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Data03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300,197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kumimoji="0" lang="en-US" altLang="ko-K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150,197</a:t>
                      </a:r>
                      <a:endParaRPr lang="ko-KR" alt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500907"/>
                  </a:ext>
                </a:extLst>
              </a:tr>
              <a:tr h="223345">
                <a:tc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ko-KR" alt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합계</a:t>
                      </a: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6,003,9…</a:t>
                      </a:r>
                      <a:endParaRPr lang="ko-KR" alt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08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ko-KR" sz="800" b="1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\3,003,..</a:t>
                      </a:r>
                      <a:endParaRPr lang="ko-KR" altLang="en-US" sz="800" b="1" i="0" u="none" strike="noStrike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9525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922160"/>
                  </a:ext>
                </a:extLst>
              </a:tr>
            </a:tbl>
          </a:graphicData>
        </a:graphic>
      </p:graphicFrame>
      <p:cxnSp>
        <p:nvCxnSpPr>
          <p:cNvPr id="16" name="직선 연결선 156">
            <a:extLst>
              <a:ext uri="{FF2B5EF4-FFF2-40B4-BE49-F238E27FC236}">
                <a16:creationId xmlns:a16="http://schemas.microsoft.com/office/drawing/2014/main" id="{2B96EB41-DC9E-2C73-CFDD-1E02612D1A2C}"/>
              </a:ext>
            </a:extLst>
          </p:cNvPr>
          <p:cNvCxnSpPr>
            <a:cxnSpLocks/>
          </p:cNvCxnSpPr>
          <p:nvPr/>
        </p:nvCxnSpPr>
        <p:spPr>
          <a:xfrm rot="10800000">
            <a:off x="5987349" y="3717949"/>
            <a:ext cx="487990" cy="129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95">
            <a:extLst>
              <a:ext uri="{FF2B5EF4-FFF2-40B4-BE49-F238E27FC236}">
                <a16:creationId xmlns:a16="http://schemas.microsoft.com/office/drawing/2014/main" id="{DAAA7330-E25A-6FEF-AB85-E021C90F0D85}"/>
              </a:ext>
            </a:extLst>
          </p:cNvPr>
          <p:cNvCxnSpPr>
            <a:cxnSpLocks/>
          </p:cNvCxnSpPr>
          <p:nvPr/>
        </p:nvCxnSpPr>
        <p:spPr bwMode="auto">
          <a:xfrm>
            <a:off x="4596090" y="3865944"/>
            <a:ext cx="1076124" cy="0"/>
          </a:xfrm>
          <a:prstGeom prst="line">
            <a:avLst/>
          </a:prstGeom>
          <a:noFill/>
          <a:ln w="3175" cap="flat" cmpd="sng" algn="ctr">
            <a:solidFill>
              <a:srgbClr val="FF0000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43F9E157-ADE2-BE95-88D8-D8161FEA4F68}"/>
              </a:ext>
            </a:extLst>
          </p:cNvPr>
          <p:cNvCxnSpPr/>
          <p:nvPr/>
        </p:nvCxnSpPr>
        <p:spPr bwMode="auto">
          <a:xfrm>
            <a:off x="4593991" y="3850234"/>
            <a:ext cx="0" cy="31987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52D61266-6464-797F-DA34-D626D7981B51}"/>
              </a:ext>
            </a:extLst>
          </p:cNvPr>
          <p:cNvCxnSpPr/>
          <p:nvPr/>
        </p:nvCxnSpPr>
        <p:spPr bwMode="auto">
          <a:xfrm>
            <a:off x="5674430" y="3851804"/>
            <a:ext cx="0" cy="31987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7DB4A0E5-D62F-A256-046C-8672841525D0}"/>
              </a:ext>
            </a:extLst>
          </p:cNvPr>
          <p:cNvSpPr txBox="1"/>
          <p:nvPr/>
        </p:nvSpPr>
        <p:spPr>
          <a:xfrm>
            <a:off x="4542206" y="3896046"/>
            <a:ext cx="1183892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Wingdings 3" pitchFamily="18" charset="2"/>
              </a:rPr>
              <a:t>행 번호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Wingdings 3" pitchFamily="18" charset="2"/>
              </a:rPr>
              <a:t>/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Wingdings 3" pitchFamily="18" charset="2"/>
              </a:rPr>
              <a:t>체크 바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  <a:sym typeface="Wingdings 3" pitchFamily="18" charset="2"/>
            </a:endParaRPr>
          </a:p>
          <a:p>
            <a:pPr algn="ctr">
              <a:buClrTx/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Wingdings 3" pitchFamily="18" charset="2"/>
              </a:rPr>
              <a:t>컬럼틀 고정</a:t>
            </a:r>
            <a:endParaRPr kumimoji="1" lang="ko-KR" altLang="en-US" sz="800" b="0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cxnSp>
        <p:nvCxnSpPr>
          <p:cNvPr id="22" name="직선 연결선 156">
            <a:extLst>
              <a:ext uri="{FF2B5EF4-FFF2-40B4-BE49-F238E27FC236}">
                <a16:creationId xmlns:a16="http://schemas.microsoft.com/office/drawing/2014/main" id="{48326356-DC93-D82D-5D69-FC1C4F0698C6}"/>
              </a:ext>
            </a:extLst>
          </p:cNvPr>
          <p:cNvCxnSpPr>
            <a:cxnSpLocks/>
          </p:cNvCxnSpPr>
          <p:nvPr/>
        </p:nvCxnSpPr>
        <p:spPr>
          <a:xfrm rot="5400000" flipV="1">
            <a:off x="6431336" y="2655275"/>
            <a:ext cx="562353" cy="99"/>
          </a:xfrm>
          <a:prstGeom prst="line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말풍선: 사각형 22">
            <a:extLst>
              <a:ext uri="{FF2B5EF4-FFF2-40B4-BE49-F238E27FC236}">
                <a16:creationId xmlns:a16="http://schemas.microsoft.com/office/drawing/2014/main" id="{8393B344-1737-6FA8-B9DE-406D64EC2D57}"/>
              </a:ext>
            </a:extLst>
          </p:cNvPr>
          <p:cNvSpPr/>
          <p:nvPr/>
        </p:nvSpPr>
        <p:spPr>
          <a:xfrm>
            <a:off x="5726098" y="3222594"/>
            <a:ext cx="701335" cy="186431"/>
          </a:xfrm>
          <a:prstGeom prst="wedgeRectCallout">
            <a:avLst>
              <a:gd name="adj1" fmla="val -20833"/>
              <a:gd name="adj2" fmla="val 85603"/>
            </a:avLst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700" dirty="0">
                <a:solidFill>
                  <a:schemeClr val="bg1"/>
                </a:solidFill>
                <a:latin typeface="+mn-ea"/>
              </a:rPr>
              <a:t>6,003,591</a:t>
            </a:r>
            <a:r>
              <a:rPr lang="ko-KR" altLang="en-US" sz="700" dirty="0">
                <a:solidFill>
                  <a:schemeClr val="bg1"/>
                </a:solidFill>
                <a:latin typeface="+mn-ea"/>
              </a:rPr>
              <a:t>원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E8DB172-0C65-317D-8343-E493EBFC8620}"/>
              </a:ext>
            </a:extLst>
          </p:cNvPr>
          <p:cNvSpPr txBox="1"/>
          <p:nvPr/>
        </p:nvSpPr>
        <p:spPr>
          <a:xfrm>
            <a:off x="6468988" y="3841308"/>
            <a:ext cx="1183892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Wingdings 3" pitchFamily="18" charset="2"/>
              </a:rPr>
              <a:t>선택 시 컬럼색상 변경 및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Wingdings 3" pitchFamily="18" charset="2"/>
              </a:rPr>
              <a:t> 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Wingdings 3" pitchFamily="18" charset="2"/>
              </a:rPr>
              <a:t>툴 팁 제공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Wingdings 3" pitchFamily="18" charset="2"/>
              </a:rPr>
              <a:t> </a:t>
            </a:r>
            <a:endParaRPr kumimoji="1" lang="ko-KR" altLang="en-US" sz="800" b="0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2FE98AA9-2D23-03A1-4EE8-64024C77FF48}"/>
              </a:ext>
            </a:extLst>
          </p:cNvPr>
          <p:cNvGrpSpPr/>
          <p:nvPr/>
        </p:nvGrpSpPr>
        <p:grpSpPr>
          <a:xfrm>
            <a:off x="5919914" y="3629231"/>
            <a:ext cx="792549" cy="847334"/>
            <a:chOff x="5787143" y="2354131"/>
            <a:chExt cx="792549" cy="847334"/>
          </a:xfrm>
        </p:grpSpPr>
        <p:sp>
          <p:nvSpPr>
            <p:cNvPr id="28" name="Touch Point">
              <a:extLst>
                <a:ext uri="{FF2B5EF4-FFF2-40B4-BE49-F238E27FC236}">
                  <a16:creationId xmlns:a16="http://schemas.microsoft.com/office/drawing/2014/main" id="{AC81573D-B48D-153D-FBE7-BB761214E72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806402" y="2354131"/>
              <a:ext cx="370624" cy="368828"/>
            </a:xfrm>
            <a:prstGeom prst="ellipse">
              <a:avLst/>
            </a:prstGeom>
            <a:solidFill>
              <a:srgbClr val="5B9BD5"/>
            </a:solidFill>
            <a:ln w="12700" cap="sq">
              <a:solidFill>
                <a:srgbClr val="5B9BD5"/>
              </a:solidFill>
              <a:prstDash val="solid"/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50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pic>
          <p:nvPicPr>
            <p:cNvPr id="29" name="그림 28">
              <a:extLst>
                <a:ext uri="{FF2B5EF4-FFF2-40B4-BE49-F238E27FC236}">
                  <a16:creationId xmlns:a16="http://schemas.microsoft.com/office/drawing/2014/main" id="{7C581FF7-8670-1FEF-CA32-06252C453D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70518">
              <a:off x="5787143" y="2402820"/>
              <a:ext cx="792549" cy="798645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EEB6FE5-C88C-A527-3A46-07E3497FD109}"/>
                </a:ext>
              </a:extLst>
            </p:cNvPr>
            <p:cNvSpPr txBox="1"/>
            <p:nvPr/>
          </p:nvSpPr>
          <p:spPr>
            <a:xfrm>
              <a:off x="6201859" y="2776385"/>
              <a:ext cx="188723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L/T</a:t>
              </a:r>
              <a:endPara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73375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텍스트 개체 틀 9">
            <a:extLst>
              <a:ext uri="{FF2B5EF4-FFF2-40B4-BE49-F238E27FC236}">
                <a16:creationId xmlns:a16="http://schemas.microsoft.com/office/drawing/2014/main" id="{8A7DAB30-EA90-3C83-B9F7-1EF5A3E4C1C5}"/>
              </a:ext>
            </a:extLst>
          </p:cNvPr>
          <p:cNvSpPr txBox="1">
            <a:spLocks/>
          </p:cNvSpPr>
          <p:nvPr/>
        </p:nvSpPr>
        <p:spPr>
          <a:xfrm>
            <a:off x="372860" y="1115650"/>
            <a:ext cx="9063171" cy="412750"/>
          </a:xfrm>
          <a:prstGeom prst="rect">
            <a:avLst/>
          </a:prstGeom>
        </p:spPr>
        <p:txBody>
          <a:bodyPr/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3.7 </a:t>
            </a:r>
            <a:r>
              <a:rPr lang="ko-KR" altLang="en-US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화면 내 목록 호출 </a:t>
            </a:r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D6B8902B-2E4A-9D55-2BC9-7DB5A754AB48}"/>
              </a:ext>
            </a:extLst>
          </p:cNvPr>
          <p:cNvSpPr txBox="1"/>
          <p:nvPr/>
        </p:nvSpPr>
        <p:spPr>
          <a:xfrm>
            <a:off x="452438" y="1597664"/>
            <a:ext cx="1502676" cy="2573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3.7.1 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기본 정의</a:t>
            </a: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60715C21-A45E-0F93-3C83-AD7CEC4EBF80}"/>
              </a:ext>
            </a:extLst>
          </p:cNvPr>
          <p:cNvSpPr txBox="1"/>
          <p:nvPr/>
        </p:nvSpPr>
        <p:spPr>
          <a:xfrm>
            <a:off x="488950" y="2029387"/>
            <a:ext cx="5831951" cy="39269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화면 내 목록 호출</a:t>
            </a:r>
            <a:br>
              <a:rPr lang="en-US" altLang="ko-KR" dirty="0"/>
            </a:br>
            <a:r>
              <a:rPr lang="ko-KR" altLang="en-US" b="0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목록의 페이징은 </a:t>
            </a:r>
            <a:r>
              <a:rPr lang="en-US" altLang="ko-KR" b="0" dirty="0"/>
              <a:t>(</a:t>
            </a:r>
            <a:r>
              <a:rPr lang="ko-KR" altLang="en-US" b="0" dirty="0"/>
              <a:t>데이터 호출방식</a:t>
            </a:r>
            <a:r>
              <a:rPr lang="en-US" altLang="ko-KR" b="0" dirty="0"/>
              <a:t>)</a:t>
            </a:r>
            <a:r>
              <a:rPr lang="ko-KR" altLang="en-US" b="0" dirty="0"/>
              <a:t>은 무한 스크롤이 기본값</a:t>
            </a:r>
            <a:endParaRPr lang="en-US" altLang="ko-KR" b="0" dirty="0"/>
          </a:p>
          <a:p>
            <a:r>
              <a:rPr lang="en-US" altLang="ko-KR" b="0" dirty="0"/>
              <a:t>   - </a:t>
            </a:r>
            <a:r>
              <a:rPr lang="ko-KR" altLang="en-US" b="0" dirty="0"/>
              <a:t>기본리스트 호출기준은 최신순 기준으로 노출 </a:t>
            </a:r>
            <a:endParaRPr lang="en-US" altLang="ko-KR" b="0" dirty="0"/>
          </a:p>
          <a:p>
            <a:r>
              <a:rPr lang="en-US" altLang="ko-KR" b="0" dirty="0"/>
              <a:t>   - </a:t>
            </a:r>
            <a:r>
              <a:rPr lang="ko-KR" altLang="en-US" b="0" dirty="0"/>
              <a:t>화면별 목록 호출 케이스 상이</a:t>
            </a:r>
          </a:p>
          <a:p>
            <a:endParaRPr lang="en-US" altLang="ko-KR" dirty="0"/>
          </a:p>
          <a:p>
            <a:r>
              <a:rPr lang="ko-KR" altLang="en-US" dirty="0"/>
              <a:t>로딩 아이콘</a:t>
            </a:r>
            <a:endParaRPr lang="en-US" altLang="ko-KR" dirty="0"/>
          </a:p>
          <a:p>
            <a:r>
              <a:rPr lang="ko-KR" altLang="en-US" b="0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최초 호출기준으로 데이터 리스팅하고</a:t>
            </a:r>
            <a:r>
              <a:rPr lang="en-US" altLang="ko-KR" b="0" dirty="0"/>
              <a:t>, </a:t>
            </a:r>
            <a:r>
              <a:rPr lang="ko-KR" altLang="en-US" b="0" dirty="0"/>
              <a:t>해당 화면의 최하단으로 이동 시 자동으로 </a:t>
            </a:r>
            <a:r>
              <a:rPr lang="en-US" altLang="ko-KR" b="0" dirty="0"/>
              <a:t>20</a:t>
            </a:r>
            <a:r>
              <a:rPr lang="ko-KR" altLang="en-US" b="0" dirty="0"/>
              <a:t>건씩 추가 호출</a:t>
            </a:r>
            <a:br>
              <a:rPr lang="ko-KR" altLang="en-US" b="0" dirty="0"/>
            </a:br>
            <a:r>
              <a:rPr lang="ko-KR" altLang="en-US" b="0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단</a:t>
            </a:r>
            <a:r>
              <a:rPr lang="en-US" altLang="ko-KR" b="0" dirty="0"/>
              <a:t>, </a:t>
            </a:r>
            <a:r>
              <a:rPr lang="ko-KR" altLang="en-US" b="0" dirty="0"/>
              <a:t>화면의 필요에 따라 호출 개수는 상이할 수 있음</a:t>
            </a:r>
          </a:p>
          <a:p>
            <a:r>
              <a:rPr lang="ko-KR" altLang="en-US" b="0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데이터 호출 시 화면 하단에 프로그레스 인디케이터</a:t>
            </a:r>
            <a:r>
              <a:rPr lang="en-US" altLang="ko-KR" b="0" dirty="0"/>
              <a:t>(</a:t>
            </a:r>
            <a:r>
              <a:rPr lang="ko-KR" altLang="en-US" b="0" dirty="0"/>
              <a:t>로딩 아이콘</a:t>
            </a:r>
            <a:r>
              <a:rPr lang="en-US" altLang="ko-KR" b="0" dirty="0"/>
              <a:t>)</a:t>
            </a:r>
            <a:r>
              <a:rPr lang="ko-KR" altLang="en-US" b="0" dirty="0"/>
              <a:t>을 노출하여 추가 데이터를 호출하고 있는 것을 시각적으로 인지 시킴</a:t>
            </a:r>
          </a:p>
          <a:p>
            <a:r>
              <a:rPr lang="ko-KR" altLang="en-US" b="0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호출된 데이터는 기존 데이터 하단에 이어 노출</a:t>
            </a:r>
          </a:p>
          <a:p>
            <a:endParaRPr lang="en-US" altLang="ko-KR" b="0" dirty="0"/>
          </a:p>
          <a:p>
            <a:r>
              <a:rPr lang="ko-KR" altLang="en-US" dirty="0"/>
              <a:t>더 보기</a:t>
            </a:r>
            <a:r>
              <a:rPr lang="en-US" altLang="ko-KR" dirty="0"/>
              <a:t> </a:t>
            </a:r>
            <a:r>
              <a:rPr lang="ko-KR" altLang="en-US" dirty="0"/>
              <a:t>버튼</a:t>
            </a:r>
            <a:endParaRPr lang="en-US" altLang="ko-KR" dirty="0"/>
          </a:p>
          <a:p>
            <a:r>
              <a:rPr lang="ko-KR" altLang="en-US" b="0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최초 호출 기준은 화면 정의를 따라 감</a:t>
            </a:r>
          </a:p>
          <a:p>
            <a:r>
              <a:rPr lang="en-US" altLang="ko-KR" b="0" dirty="0"/>
              <a:t>   - [</a:t>
            </a:r>
            <a:r>
              <a:rPr lang="ko-KR" altLang="en-US" b="0" dirty="0"/>
              <a:t>더 보기</a:t>
            </a:r>
            <a:r>
              <a:rPr lang="en-US" altLang="ko-KR" b="0" dirty="0"/>
              <a:t>] </a:t>
            </a:r>
            <a:r>
              <a:rPr lang="ko-KR" altLang="en-US" b="0" dirty="0"/>
              <a:t>버튼 선택 시 이동 화면은 각 화면에 별도 정의할 것</a:t>
            </a:r>
            <a:endParaRPr lang="en-US" altLang="ko-KR" b="0" dirty="0"/>
          </a:p>
          <a:p>
            <a:endParaRPr lang="en-US" altLang="ko-KR" b="0" dirty="0"/>
          </a:p>
          <a:p>
            <a:r>
              <a:rPr lang="ko-KR" altLang="en-US" dirty="0"/>
              <a:t>하드웨어 키</a:t>
            </a:r>
            <a:endParaRPr lang="en-US" altLang="ko-KR" b="0" dirty="0"/>
          </a:p>
          <a:p>
            <a:pPr marL="108000" marR="0" lvl="0" indent="-108000" defTabSz="914400" eaLnBrk="1" latinLnBrk="1" hangingPunct="1">
              <a:buClrTx/>
              <a:buSzTx/>
              <a:buFontTx/>
              <a:buChar char="-"/>
              <a:tabLst/>
              <a:defRPr/>
            </a:pPr>
            <a:r>
              <a:rPr lang="ko-KR" altLang="en-US" b="0" dirty="0"/>
              <a:t>하드웨어 키 이전 </a:t>
            </a:r>
            <a:r>
              <a:rPr lang="en-US" altLang="ko-KR" b="0" dirty="0"/>
              <a:t>Button(H/Key [Back])</a:t>
            </a:r>
            <a:r>
              <a:rPr lang="ko-KR" altLang="en-US" b="0" dirty="0"/>
              <a:t>은 이전 방문 화면으로의 이동을 제공</a:t>
            </a:r>
          </a:p>
          <a:p>
            <a:pPr marL="108000" marR="0" lvl="0" indent="-108000" defTabSz="914400" eaLnBrk="1" latinLnBrk="1" hangingPunct="1">
              <a:buClrTx/>
              <a:buSzTx/>
              <a:buFontTx/>
              <a:buChar char="-"/>
              <a:tabLst/>
              <a:defRPr/>
            </a:pPr>
            <a:r>
              <a:rPr lang="ko-KR" altLang="en-US" b="0" dirty="0"/>
              <a:t>어플리케이션의 메인 화면에서 하드웨어 키 이전</a:t>
            </a:r>
            <a:r>
              <a:rPr lang="en-US" altLang="ko-KR" b="0" dirty="0"/>
              <a:t>Button(H/Key [Back]) </a:t>
            </a:r>
            <a:r>
              <a:rPr lang="ko-KR" altLang="en-US" b="0" dirty="0"/>
              <a:t>선택 시 종료 확인 팝업 후 어플리케이션을 종료</a:t>
            </a:r>
          </a:p>
          <a:p>
            <a:pPr marL="108000" marR="0" lvl="0" indent="-108000" defTabSz="914400" eaLnBrk="1" latinLnBrk="1" hangingPunct="1">
              <a:buClrTx/>
              <a:buSzTx/>
              <a:buFontTx/>
              <a:buChar char="-"/>
              <a:tabLst/>
              <a:defRPr/>
            </a:pPr>
            <a:r>
              <a:rPr lang="ko-KR" altLang="en-US" b="0" dirty="0"/>
              <a:t>팝업의 하드웨어 키 이전</a:t>
            </a:r>
            <a:r>
              <a:rPr lang="en-US" altLang="ko-KR" b="0" dirty="0"/>
              <a:t>Button(H/Key [Back]) </a:t>
            </a:r>
            <a:r>
              <a:rPr lang="ko-KR" altLang="en-US" b="0" dirty="0"/>
              <a:t>시나리오의 경우 해당 팝업을 닫거나 팝업 내 ‘취소’ </a:t>
            </a:r>
            <a:r>
              <a:rPr lang="en-US" altLang="ko-KR" b="0" dirty="0"/>
              <a:t>Button</a:t>
            </a:r>
            <a:r>
              <a:rPr lang="ko-KR" altLang="en-US" b="0" dirty="0"/>
              <a:t>과 동일한 동작</a:t>
            </a:r>
          </a:p>
          <a:p>
            <a:pPr marL="108000" marR="0" lvl="0" indent="-108000" defTabSz="914400" eaLnBrk="1" latinLnBrk="1" hangingPunct="1">
              <a:buClrTx/>
              <a:buSzTx/>
              <a:buFontTx/>
              <a:buChar char="-"/>
              <a:tabLst/>
              <a:defRPr/>
            </a:pPr>
            <a:r>
              <a:rPr lang="ko-KR" altLang="en-US" b="0" dirty="0"/>
              <a:t>키보드</a:t>
            </a:r>
            <a:r>
              <a:rPr lang="en-US" altLang="ko-KR" b="0" dirty="0"/>
              <a:t>/</a:t>
            </a:r>
            <a:r>
              <a:rPr lang="ko-KR" altLang="en-US" b="0" dirty="0"/>
              <a:t>패드가 표시된 화면에서 하드웨어 키 이전</a:t>
            </a:r>
            <a:r>
              <a:rPr lang="en-US" altLang="ko-KR" b="0" dirty="0"/>
              <a:t>Button(H/Key [Back]) </a:t>
            </a:r>
            <a:r>
              <a:rPr lang="ko-KR" altLang="en-US" b="0" dirty="0"/>
              <a:t>선택 시 키보드</a:t>
            </a:r>
            <a:r>
              <a:rPr lang="en-US" altLang="ko-KR" b="0" dirty="0"/>
              <a:t>/</a:t>
            </a:r>
            <a:r>
              <a:rPr lang="ko-KR" altLang="en-US" b="0" dirty="0"/>
              <a:t>패드 닫힘 </a:t>
            </a:r>
          </a:p>
          <a:p>
            <a:endParaRPr lang="ko-KR" altLang="en-US" b="0" dirty="0"/>
          </a:p>
        </p:txBody>
      </p:sp>
    </p:spTree>
    <p:extLst>
      <p:ext uri="{BB962C8B-B14F-4D97-AF65-F5344CB8AC3E}">
        <p14:creationId xmlns:p14="http://schemas.microsoft.com/office/powerpoint/2010/main" val="27489350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그룹 23">
            <a:extLst>
              <a:ext uri="{FF2B5EF4-FFF2-40B4-BE49-F238E27FC236}">
                <a16:creationId xmlns:a16="http://schemas.microsoft.com/office/drawing/2014/main" id="{63C2A05D-FE48-19E7-1A31-3865A54AFF3E}"/>
              </a:ext>
            </a:extLst>
          </p:cNvPr>
          <p:cNvGrpSpPr/>
          <p:nvPr/>
        </p:nvGrpSpPr>
        <p:grpSpPr>
          <a:xfrm>
            <a:off x="6206871" y="1694194"/>
            <a:ext cx="2305020" cy="4568385"/>
            <a:chOff x="6206871" y="1694194"/>
            <a:chExt cx="2305020" cy="4568385"/>
          </a:xfrm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54B039C-5946-B456-515E-35B2ACADF4A0}"/>
                </a:ext>
              </a:extLst>
            </p:cNvPr>
            <p:cNvSpPr/>
            <p:nvPr/>
          </p:nvSpPr>
          <p:spPr>
            <a:xfrm>
              <a:off x="6214491" y="1720289"/>
              <a:ext cx="2297400" cy="4539674"/>
            </a:xfrm>
            <a:custGeom>
              <a:avLst/>
              <a:gdLst>
                <a:gd name="connsiteX0" fmla="*/ 117608 w 2520000"/>
                <a:gd name="connsiteY0" fmla="*/ 0 h 5186053"/>
                <a:gd name="connsiteX1" fmla="*/ 491012 w 2520000"/>
                <a:gd name="connsiteY1" fmla="*/ 0 h 5186053"/>
                <a:gd name="connsiteX2" fmla="*/ 491012 w 2520000"/>
                <a:gd name="connsiteY2" fmla="*/ 98806 h 5186053"/>
                <a:gd name="connsiteX3" fmla="*/ 554785 w 2520000"/>
                <a:gd name="connsiteY3" fmla="*/ 162579 h 5186053"/>
                <a:gd name="connsiteX4" fmla="*/ 1965215 w 2520000"/>
                <a:gd name="connsiteY4" fmla="*/ 162579 h 5186053"/>
                <a:gd name="connsiteX5" fmla="*/ 2028988 w 2520000"/>
                <a:gd name="connsiteY5" fmla="*/ 98806 h 5186053"/>
                <a:gd name="connsiteX6" fmla="*/ 2028988 w 2520000"/>
                <a:gd name="connsiteY6" fmla="*/ 0 h 5186053"/>
                <a:gd name="connsiteX7" fmla="*/ 2402392 w 2520000"/>
                <a:gd name="connsiteY7" fmla="*/ 0 h 5186053"/>
                <a:gd name="connsiteX8" fmla="*/ 2520000 w 2520000"/>
                <a:gd name="connsiteY8" fmla="*/ 117608 h 5186053"/>
                <a:gd name="connsiteX9" fmla="*/ 2520000 w 2520000"/>
                <a:gd name="connsiteY9" fmla="*/ 5068445 h 5186053"/>
                <a:gd name="connsiteX10" fmla="*/ 2402392 w 2520000"/>
                <a:gd name="connsiteY10" fmla="*/ 5186053 h 5186053"/>
                <a:gd name="connsiteX11" fmla="*/ 117608 w 2520000"/>
                <a:gd name="connsiteY11" fmla="*/ 5186053 h 5186053"/>
                <a:gd name="connsiteX12" fmla="*/ 0 w 2520000"/>
                <a:gd name="connsiteY12" fmla="*/ 5068445 h 5186053"/>
                <a:gd name="connsiteX13" fmla="*/ 0 w 2520000"/>
                <a:gd name="connsiteY13" fmla="*/ 117608 h 5186053"/>
                <a:gd name="connsiteX14" fmla="*/ 117608 w 2520000"/>
                <a:gd name="connsiteY14" fmla="*/ 0 h 518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0000" h="5186053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5068445"/>
                  </a:lnTo>
                  <a:cubicBezTo>
                    <a:pt x="2520000" y="5133398"/>
                    <a:pt x="2467345" y="5186053"/>
                    <a:pt x="2402392" y="5186053"/>
                  </a:cubicBezTo>
                  <a:lnTo>
                    <a:pt x="117608" y="5186053"/>
                  </a:lnTo>
                  <a:cubicBezTo>
                    <a:pt x="52655" y="5186053"/>
                    <a:pt x="0" y="5133398"/>
                    <a:pt x="0" y="5068445"/>
                  </a:cubicBez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noFill/>
            </a:ln>
            <a:effectLst>
              <a:outerShdw blurRad="139700" dist="38100" dir="2400000" algn="tl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lvl="0" algn="ctr"/>
              <a:endParaRPr lang="ko-KR" altLang="en-US" sz="700" spc="-6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CCA633CD-60EF-A58E-95C9-9F78829FD9E2}"/>
                </a:ext>
              </a:extLst>
            </p:cNvPr>
            <p:cNvGrpSpPr/>
            <p:nvPr/>
          </p:nvGrpSpPr>
          <p:grpSpPr>
            <a:xfrm>
              <a:off x="6206871" y="1694194"/>
              <a:ext cx="2297400" cy="4568385"/>
              <a:chOff x="227014" y="829805"/>
              <a:chExt cx="2646000" cy="5560820"/>
            </a:xfrm>
          </p:grpSpPr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A8601E5D-219C-CBFA-FCC8-E73D7B224C72}"/>
                  </a:ext>
                </a:extLst>
              </p:cNvPr>
              <p:cNvSpPr/>
              <p:nvPr/>
            </p:nvSpPr>
            <p:spPr>
              <a:xfrm>
                <a:off x="227014" y="1101545"/>
                <a:ext cx="2646000" cy="5289080"/>
              </a:xfrm>
              <a:custGeom>
                <a:avLst/>
                <a:gdLst>
                  <a:gd name="connsiteX0" fmla="*/ 0 w 2646000"/>
                  <a:gd name="connsiteY0" fmla="*/ 0 h 5761841"/>
                  <a:gd name="connsiteX1" fmla="*/ 2646000 w 2646000"/>
                  <a:gd name="connsiteY1" fmla="*/ 0 h 5761841"/>
                  <a:gd name="connsiteX2" fmla="*/ 2646000 w 2646000"/>
                  <a:gd name="connsiteY2" fmla="*/ 5496715 h 5761841"/>
                  <a:gd name="connsiteX3" fmla="*/ 2646000 w 2646000"/>
                  <a:gd name="connsiteY3" fmla="*/ 5602809 h 5761841"/>
                  <a:gd name="connsiteX4" fmla="*/ 2646000 w 2646000"/>
                  <a:gd name="connsiteY4" fmla="*/ 5656664 h 5761841"/>
                  <a:gd name="connsiteX5" fmla="*/ 2570579 w 2646000"/>
                  <a:gd name="connsiteY5" fmla="*/ 5753576 h 5761841"/>
                  <a:gd name="connsiteX6" fmla="*/ 2522517 w 2646000"/>
                  <a:gd name="connsiteY6" fmla="*/ 5761841 h 5761841"/>
                  <a:gd name="connsiteX7" fmla="*/ 123484 w 2646000"/>
                  <a:gd name="connsiteY7" fmla="*/ 5761841 h 5761841"/>
                  <a:gd name="connsiteX8" fmla="*/ 75422 w 2646000"/>
                  <a:gd name="connsiteY8" fmla="*/ 5753576 h 5761841"/>
                  <a:gd name="connsiteX9" fmla="*/ 0 w 2646000"/>
                  <a:gd name="connsiteY9" fmla="*/ 5656664 h 5761841"/>
                  <a:gd name="connsiteX10" fmla="*/ 0 w 2646000"/>
                  <a:gd name="connsiteY10" fmla="*/ 5602809 h 5761841"/>
                  <a:gd name="connsiteX11" fmla="*/ 0 w 2646000"/>
                  <a:gd name="connsiteY11" fmla="*/ 5496715 h 5761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46000" h="5761841">
                    <a:moveTo>
                      <a:pt x="0" y="0"/>
                    </a:moveTo>
                    <a:lnTo>
                      <a:pt x="2646000" y="0"/>
                    </a:lnTo>
                    <a:lnTo>
                      <a:pt x="2646000" y="5496715"/>
                    </a:lnTo>
                    <a:lnTo>
                      <a:pt x="2646000" y="5602809"/>
                    </a:lnTo>
                    <a:lnTo>
                      <a:pt x="2646000" y="5656664"/>
                    </a:lnTo>
                    <a:cubicBezTo>
                      <a:pt x="2646000" y="5700231"/>
                      <a:pt x="2614901" y="5737610"/>
                      <a:pt x="2570579" y="5753576"/>
                    </a:cubicBezTo>
                    <a:lnTo>
                      <a:pt x="2522517" y="5761841"/>
                    </a:lnTo>
                    <a:lnTo>
                      <a:pt x="123484" y="5761841"/>
                    </a:lnTo>
                    <a:lnTo>
                      <a:pt x="75422" y="5753576"/>
                    </a:lnTo>
                    <a:cubicBezTo>
                      <a:pt x="31100" y="5737610"/>
                      <a:pt x="0" y="5700231"/>
                      <a:pt x="0" y="5656664"/>
                    </a:cubicBezTo>
                    <a:lnTo>
                      <a:pt x="0" y="5602809"/>
                    </a:lnTo>
                    <a:lnTo>
                      <a:pt x="0" y="5496715"/>
                    </a:lnTo>
                    <a:close/>
                  </a:path>
                </a:pathLst>
              </a:cu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37" name="그룹 36">
                <a:extLst>
                  <a:ext uri="{FF2B5EF4-FFF2-40B4-BE49-F238E27FC236}">
                    <a16:creationId xmlns:a16="http://schemas.microsoft.com/office/drawing/2014/main" id="{F1646D2D-409E-5085-5C0F-98F5AAC5A63C}"/>
                  </a:ext>
                </a:extLst>
              </p:cNvPr>
              <p:cNvGrpSpPr/>
              <p:nvPr/>
            </p:nvGrpSpPr>
            <p:grpSpPr>
              <a:xfrm>
                <a:off x="227014" y="829805"/>
                <a:ext cx="2646000" cy="265126"/>
                <a:chOff x="1752737" y="2422502"/>
                <a:chExt cx="1754018" cy="185937"/>
              </a:xfrm>
            </p:grpSpPr>
            <p:sp>
              <p:nvSpPr>
                <p:cNvPr id="38" name="자유형: 도형 37">
                  <a:extLst>
                    <a:ext uri="{FF2B5EF4-FFF2-40B4-BE49-F238E27FC236}">
                      <a16:creationId xmlns:a16="http://schemas.microsoft.com/office/drawing/2014/main" id="{C0CC9ECE-7606-21DB-92D2-9DE17761F3B8}"/>
                    </a:ext>
                  </a:extLst>
                </p:cNvPr>
                <p:cNvSpPr/>
                <p:nvPr userDrawn="1"/>
              </p:nvSpPr>
              <p:spPr>
                <a:xfrm>
                  <a:off x="1752737" y="2422502"/>
                  <a:ext cx="1754018" cy="185937"/>
                </a:xfrm>
                <a:custGeom>
                  <a:avLst/>
                  <a:gdLst>
                    <a:gd name="connsiteX0" fmla="*/ 117608 w 2520000"/>
                    <a:gd name="connsiteY0" fmla="*/ 0 h 267135"/>
                    <a:gd name="connsiteX1" fmla="*/ 491012 w 2520000"/>
                    <a:gd name="connsiteY1" fmla="*/ 0 h 267135"/>
                    <a:gd name="connsiteX2" fmla="*/ 491012 w 2520000"/>
                    <a:gd name="connsiteY2" fmla="*/ 98806 h 267135"/>
                    <a:gd name="connsiteX3" fmla="*/ 554785 w 2520000"/>
                    <a:gd name="connsiteY3" fmla="*/ 162579 h 267135"/>
                    <a:gd name="connsiteX4" fmla="*/ 1965215 w 2520000"/>
                    <a:gd name="connsiteY4" fmla="*/ 162579 h 267135"/>
                    <a:gd name="connsiteX5" fmla="*/ 2028988 w 2520000"/>
                    <a:gd name="connsiteY5" fmla="*/ 98806 h 267135"/>
                    <a:gd name="connsiteX6" fmla="*/ 2028988 w 2520000"/>
                    <a:gd name="connsiteY6" fmla="*/ 0 h 267135"/>
                    <a:gd name="connsiteX7" fmla="*/ 2402392 w 2520000"/>
                    <a:gd name="connsiteY7" fmla="*/ 0 h 267135"/>
                    <a:gd name="connsiteX8" fmla="*/ 2520000 w 2520000"/>
                    <a:gd name="connsiteY8" fmla="*/ 117608 h 267135"/>
                    <a:gd name="connsiteX9" fmla="*/ 2520000 w 2520000"/>
                    <a:gd name="connsiteY9" fmla="*/ 267135 h 267135"/>
                    <a:gd name="connsiteX10" fmla="*/ 0 w 2520000"/>
                    <a:gd name="connsiteY10" fmla="*/ 267135 h 267135"/>
                    <a:gd name="connsiteX11" fmla="*/ 0 w 2520000"/>
                    <a:gd name="connsiteY11" fmla="*/ 117608 h 267135"/>
                    <a:gd name="connsiteX12" fmla="*/ 117608 w 2520000"/>
                    <a:gd name="connsiteY12" fmla="*/ 0 h 267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20000" h="267135">
                      <a:moveTo>
                        <a:pt x="117608" y="0"/>
                      </a:moveTo>
                      <a:lnTo>
                        <a:pt x="491012" y="0"/>
                      </a:lnTo>
                      <a:lnTo>
                        <a:pt x="491012" y="98806"/>
                      </a:lnTo>
                      <a:cubicBezTo>
                        <a:pt x="491012" y="134027"/>
                        <a:pt x="519564" y="162579"/>
                        <a:pt x="554785" y="162579"/>
                      </a:cubicBezTo>
                      <a:lnTo>
                        <a:pt x="1965215" y="162579"/>
                      </a:lnTo>
                      <a:cubicBezTo>
                        <a:pt x="2000436" y="162579"/>
                        <a:pt x="2028988" y="134027"/>
                        <a:pt x="2028988" y="98806"/>
                      </a:cubicBezTo>
                      <a:lnTo>
                        <a:pt x="2028988" y="0"/>
                      </a:lnTo>
                      <a:lnTo>
                        <a:pt x="2402392" y="0"/>
                      </a:lnTo>
                      <a:cubicBezTo>
                        <a:pt x="2467345" y="0"/>
                        <a:pt x="2520000" y="52655"/>
                        <a:pt x="2520000" y="117608"/>
                      </a:cubicBezTo>
                      <a:lnTo>
                        <a:pt x="2520000" y="267135"/>
                      </a:lnTo>
                      <a:lnTo>
                        <a:pt x="0" y="267135"/>
                      </a:lnTo>
                      <a:lnTo>
                        <a:pt x="0" y="117608"/>
                      </a:lnTo>
                      <a:cubicBezTo>
                        <a:pt x="0" y="52655"/>
                        <a:pt x="52655" y="0"/>
                        <a:pt x="117608" y="0"/>
                      </a:cubicBez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lvl="0" algn="ctr">
                    <a:lnSpc>
                      <a:spcPct val="125000"/>
                    </a:lnSpc>
                  </a:pPr>
                  <a:endParaRPr lang="ko-KR" altLang="en-US" sz="6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pic>
              <p:nvPicPr>
                <p:cNvPr id="39" name="Picture 2">
                  <a:extLst>
                    <a:ext uri="{FF2B5EF4-FFF2-40B4-BE49-F238E27FC236}">
                      <a16:creationId xmlns:a16="http://schemas.microsoft.com/office/drawing/2014/main" id="{11AE7C96-E391-C10E-5898-0414F9C3FAD5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 rotWithShape="1">
                <a:blip r:embed="rId2" cstate="print">
                  <a:clrChange>
                    <a:clrFrom>
                      <a:srgbClr val="C6C8C7"/>
                    </a:clrFrom>
                    <a:clrTo>
                      <a:srgbClr val="C6C8C7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123" t="22211" r="12639" b="53037"/>
                <a:stretch/>
              </p:blipFill>
              <p:spPr bwMode="auto">
                <a:xfrm>
                  <a:off x="3181037" y="2479525"/>
                  <a:ext cx="260593" cy="6855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248B5BF9-56A6-3EB1-11C9-1DC34CE4F028}"/>
                    </a:ext>
                  </a:extLst>
                </p:cNvPr>
                <p:cNvSpPr txBox="1"/>
                <p:nvPr userDrawn="1"/>
              </p:nvSpPr>
              <p:spPr>
                <a:xfrm>
                  <a:off x="1844024" y="2465993"/>
                  <a:ext cx="194874" cy="9562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l"/>
                  <a:r>
                    <a:rPr kumimoji="1" lang="en-US" altLang="ko-KR" sz="700" b="0" kern="1200" spc="-60" dirty="0">
                      <a:ln>
                        <a:solidFill>
                          <a:prstClr val="black">
                            <a:alpha val="0"/>
                          </a:prstClr>
                        </a:solidFill>
                      </a:ln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+mn-cs"/>
                    </a:rPr>
                    <a:t>12 : 30</a:t>
                  </a:r>
                  <a:endParaRPr kumimoji="1" lang="ko-KR" altLang="en-US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41" name="자유형: 도형 40">
                  <a:extLst>
                    <a:ext uri="{FF2B5EF4-FFF2-40B4-BE49-F238E27FC236}">
                      <a16:creationId xmlns:a16="http://schemas.microsoft.com/office/drawing/2014/main" id="{AF9721C7-635D-988D-575E-276323EAEE4D}"/>
                    </a:ext>
                  </a:extLst>
                </p:cNvPr>
                <p:cNvSpPr/>
                <p:nvPr userDrawn="1"/>
              </p:nvSpPr>
              <p:spPr>
                <a:xfrm>
                  <a:off x="2205394" y="2438821"/>
                  <a:ext cx="848705" cy="62684"/>
                </a:xfrm>
                <a:custGeom>
                  <a:avLst/>
                  <a:gdLst>
                    <a:gd name="connsiteX0" fmla="*/ 0 w 1329304"/>
                    <a:gd name="connsiteY0" fmla="*/ 0 h 80010"/>
                    <a:gd name="connsiteX1" fmla="*/ 1329304 w 1329304"/>
                    <a:gd name="connsiteY1" fmla="*/ 0 h 80010"/>
                    <a:gd name="connsiteX2" fmla="*/ 1329304 w 1329304"/>
                    <a:gd name="connsiteY2" fmla="*/ 25067 h 80010"/>
                    <a:gd name="connsiteX3" fmla="*/ 1274361 w 1329304"/>
                    <a:gd name="connsiteY3" fmla="*/ 80010 h 80010"/>
                    <a:gd name="connsiteX4" fmla="*/ 54943 w 1329304"/>
                    <a:gd name="connsiteY4" fmla="*/ 80010 h 80010"/>
                    <a:gd name="connsiteX5" fmla="*/ 0 w 1329304"/>
                    <a:gd name="connsiteY5" fmla="*/ 25067 h 80010"/>
                    <a:gd name="connsiteX6" fmla="*/ 0 w 1329304"/>
                    <a:gd name="connsiteY6" fmla="*/ 0 h 80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29304" h="80010">
                      <a:moveTo>
                        <a:pt x="0" y="0"/>
                      </a:moveTo>
                      <a:lnTo>
                        <a:pt x="1329304" y="0"/>
                      </a:lnTo>
                      <a:lnTo>
                        <a:pt x="1329304" y="25067"/>
                      </a:lnTo>
                      <a:cubicBezTo>
                        <a:pt x="1329304" y="55411"/>
                        <a:pt x="1304705" y="80010"/>
                        <a:pt x="1274361" y="80010"/>
                      </a:cubicBezTo>
                      <a:lnTo>
                        <a:pt x="54943" y="80010"/>
                      </a:lnTo>
                      <a:cubicBezTo>
                        <a:pt x="24599" y="80010"/>
                        <a:pt x="0" y="55411"/>
                        <a:pt x="0" y="2506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lvl="0" algn="ctr"/>
                  <a:endParaRPr lang="ko-KR" altLang="en-US" sz="1800" dirty="0"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</p:grpSp>
        <p:sp>
          <p:nvSpPr>
            <p:cNvPr id="192" name="사각형: 둥근 모서리 234">
              <a:extLst>
                <a:ext uri="{FF2B5EF4-FFF2-40B4-BE49-F238E27FC236}">
                  <a16:creationId xmlns:a16="http://schemas.microsoft.com/office/drawing/2014/main" id="{55321303-1D3E-58CB-4CD3-BF7E409A178F}"/>
                </a:ext>
              </a:extLst>
            </p:cNvPr>
            <p:cNvSpPr/>
            <p:nvPr/>
          </p:nvSpPr>
          <p:spPr>
            <a:xfrm>
              <a:off x="6859428" y="4598664"/>
              <a:ext cx="986746" cy="243114"/>
            </a:xfrm>
            <a:prstGeom prst="round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36000" rIns="54000" bIns="36000" rtlCol="0" anchor="ctr"/>
            <a:lstStyle/>
            <a:p>
              <a:pPr algn="ctr"/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더 보기 </a:t>
              </a:r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(1/4)</a:t>
              </a:r>
              <a:endPara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196" name="직사각형 195">
              <a:extLst>
                <a:ext uri="{FF2B5EF4-FFF2-40B4-BE49-F238E27FC236}">
                  <a16:creationId xmlns:a16="http://schemas.microsoft.com/office/drawing/2014/main" id="{EEE17EC1-ED0C-00C1-242C-47A6EB3121BC}"/>
                </a:ext>
              </a:extLst>
            </p:cNvPr>
            <p:cNvSpPr/>
            <p:nvPr/>
          </p:nvSpPr>
          <p:spPr>
            <a:xfrm>
              <a:off x="6206871" y="1917976"/>
              <a:ext cx="2296126" cy="24311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r>
                <a:rPr lang="en-US" altLang="ko-KR" sz="800" spc="-6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TOP</a:t>
              </a:r>
              <a:r>
                <a:rPr lang="ko-KR" altLang="en-US" sz="800" spc="-6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영역</a:t>
              </a: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grpSp>
          <p:nvGrpSpPr>
            <p:cNvPr id="205" name="그룹 204">
              <a:extLst>
                <a:ext uri="{FF2B5EF4-FFF2-40B4-BE49-F238E27FC236}">
                  <a16:creationId xmlns:a16="http://schemas.microsoft.com/office/drawing/2014/main" id="{0221C01D-3F3F-F0DD-EA22-355EBEB9B7F5}"/>
                </a:ext>
              </a:extLst>
            </p:cNvPr>
            <p:cNvGrpSpPr/>
            <p:nvPr/>
          </p:nvGrpSpPr>
          <p:grpSpPr>
            <a:xfrm>
              <a:off x="6287573" y="2295318"/>
              <a:ext cx="2163969" cy="2145851"/>
              <a:chOff x="354352" y="1520289"/>
              <a:chExt cx="2393611" cy="2145851"/>
            </a:xfrm>
          </p:grpSpPr>
          <p:grpSp>
            <p:nvGrpSpPr>
              <p:cNvPr id="206" name="그룹 205">
                <a:extLst>
                  <a:ext uri="{FF2B5EF4-FFF2-40B4-BE49-F238E27FC236}">
                    <a16:creationId xmlns:a16="http://schemas.microsoft.com/office/drawing/2014/main" id="{E1932C8C-20BB-871E-F05F-ED7D2E556A7F}"/>
                  </a:ext>
                </a:extLst>
              </p:cNvPr>
              <p:cNvGrpSpPr/>
              <p:nvPr/>
            </p:nvGrpSpPr>
            <p:grpSpPr>
              <a:xfrm>
                <a:off x="354352" y="1774813"/>
                <a:ext cx="2393611" cy="1624348"/>
                <a:chOff x="227013" y="1874660"/>
                <a:chExt cx="1537200" cy="1624348"/>
              </a:xfrm>
            </p:grpSpPr>
            <p:cxnSp>
              <p:nvCxnSpPr>
                <p:cNvPr id="217" name="직선 연결선 138">
                  <a:extLst>
                    <a:ext uri="{FF2B5EF4-FFF2-40B4-BE49-F238E27FC236}">
                      <a16:creationId xmlns:a16="http://schemas.microsoft.com/office/drawing/2014/main" id="{BEE91F32-8B2A-79FF-A956-EAE21FF23B0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1874660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8" name="직선 연결선 139">
                  <a:extLst>
                    <a:ext uri="{FF2B5EF4-FFF2-40B4-BE49-F238E27FC236}">
                      <a16:creationId xmlns:a16="http://schemas.microsoft.com/office/drawing/2014/main" id="{77F6BC15-9B27-5171-0E5B-2E1D0D6DFC5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2280747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9" name="직선 연결선 142">
                  <a:extLst>
                    <a:ext uri="{FF2B5EF4-FFF2-40B4-BE49-F238E27FC236}">
                      <a16:creationId xmlns:a16="http://schemas.microsoft.com/office/drawing/2014/main" id="{DE1E6398-AF9D-78FC-33DA-39175F3A639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2686834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0" name="직선 연결선 146">
                  <a:extLst>
                    <a:ext uri="{FF2B5EF4-FFF2-40B4-BE49-F238E27FC236}">
                      <a16:creationId xmlns:a16="http://schemas.microsoft.com/office/drawing/2014/main" id="{B75AD0BD-5371-32D9-8112-308A19EDF7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3092921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1" name="직선 연결선 147">
                  <a:extLst>
                    <a:ext uri="{FF2B5EF4-FFF2-40B4-BE49-F238E27FC236}">
                      <a16:creationId xmlns:a16="http://schemas.microsoft.com/office/drawing/2014/main" id="{1C38DA3B-3331-CBB6-639B-A8DF78DF57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3499008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07" name="그룹 206">
                <a:extLst>
                  <a:ext uri="{FF2B5EF4-FFF2-40B4-BE49-F238E27FC236}">
                    <a16:creationId xmlns:a16="http://schemas.microsoft.com/office/drawing/2014/main" id="{4441F4FA-EC5E-91DA-38C0-D6E33FA4E528}"/>
                  </a:ext>
                </a:extLst>
              </p:cNvPr>
              <p:cNvGrpSpPr/>
              <p:nvPr/>
            </p:nvGrpSpPr>
            <p:grpSpPr>
              <a:xfrm>
                <a:off x="366473" y="1520289"/>
                <a:ext cx="422357" cy="2145851"/>
                <a:chOff x="1651426" y="2574066"/>
                <a:chExt cx="422357" cy="2145851"/>
              </a:xfrm>
            </p:grpSpPr>
            <p:sp>
              <p:nvSpPr>
                <p:cNvPr id="211" name="TextBox 210">
                  <a:extLst>
                    <a:ext uri="{FF2B5EF4-FFF2-40B4-BE49-F238E27FC236}">
                      <a16:creationId xmlns:a16="http://schemas.microsoft.com/office/drawing/2014/main" id="{59B2BAFE-574B-828A-7DD1-DDA4E92F3D02}"/>
                    </a:ext>
                  </a:extLst>
                </p:cNvPr>
                <p:cNvSpPr txBox="1"/>
                <p:nvPr/>
              </p:nvSpPr>
              <p:spPr>
                <a:xfrm>
                  <a:off x="1651426" y="2980153"/>
                  <a:ext cx="422357" cy="115416"/>
                </a:xfrm>
                <a:prstGeom prst="rect">
                  <a:avLst/>
                </a:prstGeom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kumimoji="1" sz="750" spc="-6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latin typeface="나눔고딕" panose="020D0604000000000000" pitchFamily="50" charset="-127"/>
                      <a:ea typeface="나눔고딕" panose="020D0604000000000000" pitchFamily="50" charset="-127"/>
                    </a:defRPr>
                  </a:lvl1pPr>
                </a:lstStyle>
                <a:p>
                  <a:r>
                    <a:rPr lang="ko-KR" altLang="en-US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리스트 </a:t>
                  </a:r>
                  <a:r>
                    <a:rPr lang="en-US" altLang="ko-KR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20</a:t>
                  </a:r>
                  <a:endPara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212" name="TextBox 211">
                  <a:extLst>
                    <a:ext uri="{FF2B5EF4-FFF2-40B4-BE49-F238E27FC236}">
                      <a16:creationId xmlns:a16="http://schemas.microsoft.com/office/drawing/2014/main" id="{97CDE0F0-B4E4-6BD0-B096-2A30892F2CE6}"/>
                    </a:ext>
                  </a:extLst>
                </p:cNvPr>
                <p:cNvSpPr txBox="1"/>
                <p:nvPr/>
              </p:nvSpPr>
              <p:spPr>
                <a:xfrm>
                  <a:off x="1651426" y="3386240"/>
                  <a:ext cx="422357" cy="115416"/>
                </a:xfrm>
                <a:prstGeom prst="rect">
                  <a:avLst/>
                </a:prstGeom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kumimoji="1" sz="750" spc="-6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latin typeface="나눔고딕" panose="020D0604000000000000" pitchFamily="50" charset="-127"/>
                      <a:ea typeface="나눔고딕" panose="020D0604000000000000" pitchFamily="50" charset="-127"/>
                    </a:defRPr>
                  </a:lvl1pPr>
                </a:lstStyle>
                <a:p>
                  <a:r>
                    <a:rPr lang="ko-KR" altLang="en-US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리스트 </a:t>
                  </a:r>
                  <a:r>
                    <a:rPr lang="en-US" altLang="ko-KR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21</a:t>
                  </a:r>
                  <a:endPara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213" name="TextBox 212">
                  <a:extLst>
                    <a:ext uri="{FF2B5EF4-FFF2-40B4-BE49-F238E27FC236}">
                      <a16:creationId xmlns:a16="http://schemas.microsoft.com/office/drawing/2014/main" id="{F392B3C5-6002-F11A-2843-53CE220CA781}"/>
                    </a:ext>
                  </a:extLst>
                </p:cNvPr>
                <p:cNvSpPr txBox="1"/>
                <p:nvPr/>
              </p:nvSpPr>
              <p:spPr>
                <a:xfrm>
                  <a:off x="1651426" y="3792327"/>
                  <a:ext cx="422357" cy="115416"/>
                </a:xfrm>
                <a:prstGeom prst="rect">
                  <a:avLst/>
                </a:prstGeom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kumimoji="1" sz="750" spc="-6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latin typeface="나눔고딕" panose="020D0604000000000000" pitchFamily="50" charset="-127"/>
                      <a:ea typeface="나눔고딕" panose="020D0604000000000000" pitchFamily="50" charset="-127"/>
                    </a:defRPr>
                  </a:lvl1pPr>
                </a:lstStyle>
                <a:p>
                  <a:r>
                    <a:rPr lang="ko-KR" altLang="en-US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리스트 </a:t>
                  </a:r>
                  <a:r>
                    <a:rPr lang="en-US" altLang="ko-KR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22</a:t>
                  </a:r>
                  <a:endPara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214" name="TextBox 213">
                  <a:extLst>
                    <a:ext uri="{FF2B5EF4-FFF2-40B4-BE49-F238E27FC236}">
                      <a16:creationId xmlns:a16="http://schemas.microsoft.com/office/drawing/2014/main" id="{0F76E4E5-83A5-03B4-715D-F27C877A9E8A}"/>
                    </a:ext>
                  </a:extLst>
                </p:cNvPr>
                <p:cNvSpPr txBox="1"/>
                <p:nvPr/>
              </p:nvSpPr>
              <p:spPr>
                <a:xfrm>
                  <a:off x="1651426" y="2574066"/>
                  <a:ext cx="422357" cy="115416"/>
                </a:xfrm>
                <a:prstGeom prst="rect">
                  <a:avLst/>
                </a:prstGeom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kumimoji="1" sz="750" spc="-6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latin typeface="나눔고딕" panose="020D0604000000000000" pitchFamily="50" charset="-127"/>
                      <a:ea typeface="나눔고딕" panose="020D0604000000000000" pitchFamily="50" charset="-127"/>
                    </a:defRPr>
                  </a:lvl1pPr>
                </a:lstStyle>
                <a:p>
                  <a:r>
                    <a:rPr lang="ko-KR" altLang="en-US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리스트 </a:t>
                  </a:r>
                  <a:r>
                    <a:rPr lang="en-US" altLang="ko-KR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19</a:t>
                  </a:r>
                  <a:endPara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215" name="TextBox 214">
                  <a:extLst>
                    <a:ext uri="{FF2B5EF4-FFF2-40B4-BE49-F238E27FC236}">
                      <a16:creationId xmlns:a16="http://schemas.microsoft.com/office/drawing/2014/main" id="{75A7CC35-7FEC-85F4-E17D-DEE895C3F1A9}"/>
                    </a:ext>
                  </a:extLst>
                </p:cNvPr>
                <p:cNvSpPr txBox="1"/>
                <p:nvPr/>
              </p:nvSpPr>
              <p:spPr>
                <a:xfrm>
                  <a:off x="1651426" y="4198414"/>
                  <a:ext cx="422357" cy="115416"/>
                </a:xfrm>
                <a:prstGeom prst="rect">
                  <a:avLst/>
                </a:prstGeom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kumimoji="1" sz="750" spc="-6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latin typeface="나눔고딕" panose="020D0604000000000000" pitchFamily="50" charset="-127"/>
                      <a:ea typeface="나눔고딕" panose="020D0604000000000000" pitchFamily="50" charset="-127"/>
                    </a:defRPr>
                  </a:lvl1pPr>
                </a:lstStyle>
                <a:p>
                  <a:r>
                    <a:rPr lang="ko-KR" altLang="en-US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리스트 </a:t>
                  </a:r>
                  <a:r>
                    <a:rPr lang="en-US" altLang="ko-KR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23</a:t>
                  </a:r>
                  <a:endPara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216" name="TextBox 215">
                  <a:extLst>
                    <a:ext uri="{FF2B5EF4-FFF2-40B4-BE49-F238E27FC236}">
                      <a16:creationId xmlns:a16="http://schemas.microsoft.com/office/drawing/2014/main" id="{02AC5C1E-CA98-8904-B230-2EA978A939B2}"/>
                    </a:ext>
                  </a:extLst>
                </p:cNvPr>
                <p:cNvSpPr txBox="1"/>
                <p:nvPr/>
              </p:nvSpPr>
              <p:spPr>
                <a:xfrm>
                  <a:off x="1651426" y="4604501"/>
                  <a:ext cx="422357" cy="115416"/>
                </a:xfrm>
                <a:prstGeom prst="rect">
                  <a:avLst/>
                </a:prstGeom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kumimoji="1" sz="750" spc="-6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latin typeface="나눔고딕" panose="020D0604000000000000" pitchFamily="50" charset="-127"/>
                      <a:ea typeface="나눔고딕" panose="020D0604000000000000" pitchFamily="50" charset="-127"/>
                    </a:defRPr>
                  </a:lvl1pPr>
                </a:lstStyle>
                <a:p>
                  <a:r>
                    <a:rPr lang="ko-KR" altLang="en-US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리스트 </a:t>
                  </a:r>
                  <a:r>
                    <a:rPr lang="en-US" altLang="ko-KR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24</a:t>
                  </a:r>
                  <a:endPara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</p:grpSp>
        </p:grpSp>
        <p:grpSp>
          <p:nvGrpSpPr>
            <p:cNvPr id="225" name="그룹 224">
              <a:extLst>
                <a:ext uri="{FF2B5EF4-FFF2-40B4-BE49-F238E27FC236}">
                  <a16:creationId xmlns:a16="http://schemas.microsoft.com/office/drawing/2014/main" id="{4F069FBB-D3FF-5275-554C-B2978390FC74}"/>
                </a:ext>
              </a:extLst>
            </p:cNvPr>
            <p:cNvGrpSpPr/>
            <p:nvPr/>
          </p:nvGrpSpPr>
          <p:grpSpPr>
            <a:xfrm rot="5400000">
              <a:off x="7383151" y="4603390"/>
              <a:ext cx="2198006" cy="8348"/>
              <a:chOff x="7836469" y="4013005"/>
              <a:chExt cx="1994049" cy="7158"/>
            </a:xfrm>
          </p:grpSpPr>
          <p:cxnSp>
            <p:nvCxnSpPr>
              <p:cNvPr id="226" name="직선 연결선 169">
                <a:extLst>
                  <a:ext uri="{FF2B5EF4-FFF2-40B4-BE49-F238E27FC236}">
                    <a16:creationId xmlns:a16="http://schemas.microsoft.com/office/drawing/2014/main" id="{94A33E96-125E-124E-160D-9EEA8943D9DF}"/>
                  </a:ext>
                </a:extLst>
              </p:cNvPr>
              <p:cNvCxnSpPr/>
              <p:nvPr/>
            </p:nvCxnSpPr>
            <p:spPr>
              <a:xfrm>
                <a:off x="7836469" y="4020163"/>
                <a:ext cx="1892697" cy="0"/>
              </a:xfrm>
              <a:prstGeom prst="line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직선 연결선 170">
                <a:extLst>
                  <a:ext uri="{FF2B5EF4-FFF2-40B4-BE49-F238E27FC236}">
                    <a16:creationId xmlns:a16="http://schemas.microsoft.com/office/drawing/2014/main" id="{456247A8-44A6-5306-35FC-3F853C68F8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18732" y="4013005"/>
                <a:ext cx="911786" cy="1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6" name="직사각형 235">
              <a:extLst>
                <a:ext uri="{FF2B5EF4-FFF2-40B4-BE49-F238E27FC236}">
                  <a16:creationId xmlns:a16="http://schemas.microsoft.com/office/drawing/2014/main" id="{5A54B0E9-C2DB-C47E-D72C-69CAB163176C}"/>
                </a:ext>
              </a:extLst>
            </p:cNvPr>
            <p:cNvSpPr/>
            <p:nvPr/>
          </p:nvSpPr>
          <p:spPr>
            <a:xfrm>
              <a:off x="6292958" y="5012634"/>
              <a:ext cx="2125033" cy="1073492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36000" rIns="54000" bIns="36000" rtlCol="0" anchor="ctr"/>
            <a:lstStyle/>
            <a:p>
              <a:pPr algn="ctr"/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콘텐츠 영역</a:t>
              </a: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3B2B350B-6249-0E02-0810-6F1E5382CB49}"/>
              </a:ext>
            </a:extLst>
          </p:cNvPr>
          <p:cNvGrpSpPr/>
          <p:nvPr/>
        </p:nvGrpSpPr>
        <p:grpSpPr>
          <a:xfrm>
            <a:off x="3810575" y="1694194"/>
            <a:ext cx="2305020" cy="4565769"/>
            <a:chOff x="3810575" y="1694194"/>
            <a:chExt cx="2305020" cy="4565769"/>
          </a:xfrm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331947C8-D6F5-526B-D2C3-F39A348209FB}"/>
                </a:ext>
              </a:extLst>
            </p:cNvPr>
            <p:cNvSpPr/>
            <p:nvPr/>
          </p:nvSpPr>
          <p:spPr>
            <a:xfrm>
              <a:off x="3818195" y="1720289"/>
              <a:ext cx="2297400" cy="4539674"/>
            </a:xfrm>
            <a:custGeom>
              <a:avLst/>
              <a:gdLst>
                <a:gd name="connsiteX0" fmla="*/ 117608 w 2520000"/>
                <a:gd name="connsiteY0" fmla="*/ 0 h 5186053"/>
                <a:gd name="connsiteX1" fmla="*/ 491012 w 2520000"/>
                <a:gd name="connsiteY1" fmla="*/ 0 h 5186053"/>
                <a:gd name="connsiteX2" fmla="*/ 491012 w 2520000"/>
                <a:gd name="connsiteY2" fmla="*/ 98806 h 5186053"/>
                <a:gd name="connsiteX3" fmla="*/ 554785 w 2520000"/>
                <a:gd name="connsiteY3" fmla="*/ 162579 h 5186053"/>
                <a:gd name="connsiteX4" fmla="*/ 1965215 w 2520000"/>
                <a:gd name="connsiteY4" fmla="*/ 162579 h 5186053"/>
                <a:gd name="connsiteX5" fmla="*/ 2028988 w 2520000"/>
                <a:gd name="connsiteY5" fmla="*/ 98806 h 5186053"/>
                <a:gd name="connsiteX6" fmla="*/ 2028988 w 2520000"/>
                <a:gd name="connsiteY6" fmla="*/ 0 h 5186053"/>
                <a:gd name="connsiteX7" fmla="*/ 2402392 w 2520000"/>
                <a:gd name="connsiteY7" fmla="*/ 0 h 5186053"/>
                <a:gd name="connsiteX8" fmla="*/ 2520000 w 2520000"/>
                <a:gd name="connsiteY8" fmla="*/ 117608 h 5186053"/>
                <a:gd name="connsiteX9" fmla="*/ 2520000 w 2520000"/>
                <a:gd name="connsiteY9" fmla="*/ 5068445 h 5186053"/>
                <a:gd name="connsiteX10" fmla="*/ 2402392 w 2520000"/>
                <a:gd name="connsiteY10" fmla="*/ 5186053 h 5186053"/>
                <a:gd name="connsiteX11" fmla="*/ 117608 w 2520000"/>
                <a:gd name="connsiteY11" fmla="*/ 5186053 h 5186053"/>
                <a:gd name="connsiteX12" fmla="*/ 0 w 2520000"/>
                <a:gd name="connsiteY12" fmla="*/ 5068445 h 5186053"/>
                <a:gd name="connsiteX13" fmla="*/ 0 w 2520000"/>
                <a:gd name="connsiteY13" fmla="*/ 117608 h 5186053"/>
                <a:gd name="connsiteX14" fmla="*/ 117608 w 2520000"/>
                <a:gd name="connsiteY14" fmla="*/ 0 h 518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0000" h="5186053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5068445"/>
                  </a:lnTo>
                  <a:cubicBezTo>
                    <a:pt x="2520000" y="5133398"/>
                    <a:pt x="2467345" y="5186053"/>
                    <a:pt x="2402392" y="5186053"/>
                  </a:cubicBezTo>
                  <a:lnTo>
                    <a:pt x="117608" y="5186053"/>
                  </a:lnTo>
                  <a:cubicBezTo>
                    <a:pt x="52655" y="5186053"/>
                    <a:pt x="0" y="5133398"/>
                    <a:pt x="0" y="5068445"/>
                  </a:cubicBez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noFill/>
            </a:ln>
            <a:effectLst>
              <a:outerShdw blurRad="139700" dist="38100" dir="2400000" algn="tl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lvl="0" algn="ctr"/>
              <a:endParaRPr lang="ko-KR" altLang="en-US" sz="700" spc="-6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59F1FD77-54BA-4090-E5B9-B9EC98FB86F9}"/>
                </a:ext>
              </a:extLst>
            </p:cNvPr>
            <p:cNvGrpSpPr/>
            <p:nvPr/>
          </p:nvGrpSpPr>
          <p:grpSpPr>
            <a:xfrm>
              <a:off x="3810575" y="1694194"/>
              <a:ext cx="2297400" cy="4565769"/>
              <a:chOff x="227014" y="829805"/>
              <a:chExt cx="2646000" cy="5560820"/>
            </a:xfrm>
          </p:grpSpPr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2D97A5F3-CF64-B514-4B07-0F04198074DC}"/>
                  </a:ext>
                </a:extLst>
              </p:cNvPr>
              <p:cNvSpPr/>
              <p:nvPr/>
            </p:nvSpPr>
            <p:spPr>
              <a:xfrm>
                <a:off x="227014" y="1101545"/>
                <a:ext cx="2646000" cy="5289080"/>
              </a:xfrm>
              <a:custGeom>
                <a:avLst/>
                <a:gdLst>
                  <a:gd name="connsiteX0" fmla="*/ 0 w 2646000"/>
                  <a:gd name="connsiteY0" fmla="*/ 0 h 5761841"/>
                  <a:gd name="connsiteX1" fmla="*/ 2646000 w 2646000"/>
                  <a:gd name="connsiteY1" fmla="*/ 0 h 5761841"/>
                  <a:gd name="connsiteX2" fmla="*/ 2646000 w 2646000"/>
                  <a:gd name="connsiteY2" fmla="*/ 5496715 h 5761841"/>
                  <a:gd name="connsiteX3" fmla="*/ 2646000 w 2646000"/>
                  <a:gd name="connsiteY3" fmla="*/ 5602809 h 5761841"/>
                  <a:gd name="connsiteX4" fmla="*/ 2646000 w 2646000"/>
                  <a:gd name="connsiteY4" fmla="*/ 5656664 h 5761841"/>
                  <a:gd name="connsiteX5" fmla="*/ 2570579 w 2646000"/>
                  <a:gd name="connsiteY5" fmla="*/ 5753576 h 5761841"/>
                  <a:gd name="connsiteX6" fmla="*/ 2522517 w 2646000"/>
                  <a:gd name="connsiteY6" fmla="*/ 5761841 h 5761841"/>
                  <a:gd name="connsiteX7" fmla="*/ 123484 w 2646000"/>
                  <a:gd name="connsiteY7" fmla="*/ 5761841 h 5761841"/>
                  <a:gd name="connsiteX8" fmla="*/ 75422 w 2646000"/>
                  <a:gd name="connsiteY8" fmla="*/ 5753576 h 5761841"/>
                  <a:gd name="connsiteX9" fmla="*/ 0 w 2646000"/>
                  <a:gd name="connsiteY9" fmla="*/ 5656664 h 5761841"/>
                  <a:gd name="connsiteX10" fmla="*/ 0 w 2646000"/>
                  <a:gd name="connsiteY10" fmla="*/ 5602809 h 5761841"/>
                  <a:gd name="connsiteX11" fmla="*/ 0 w 2646000"/>
                  <a:gd name="connsiteY11" fmla="*/ 5496715 h 5761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46000" h="5761841">
                    <a:moveTo>
                      <a:pt x="0" y="0"/>
                    </a:moveTo>
                    <a:lnTo>
                      <a:pt x="2646000" y="0"/>
                    </a:lnTo>
                    <a:lnTo>
                      <a:pt x="2646000" y="5496715"/>
                    </a:lnTo>
                    <a:lnTo>
                      <a:pt x="2646000" y="5602809"/>
                    </a:lnTo>
                    <a:lnTo>
                      <a:pt x="2646000" y="5656664"/>
                    </a:lnTo>
                    <a:cubicBezTo>
                      <a:pt x="2646000" y="5700231"/>
                      <a:pt x="2614901" y="5737610"/>
                      <a:pt x="2570579" y="5753576"/>
                    </a:cubicBezTo>
                    <a:lnTo>
                      <a:pt x="2522517" y="5761841"/>
                    </a:lnTo>
                    <a:lnTo>
                      <a:pt x="123484" y="5761841"/>
                    </a:lnTo>
                    <a:lnTo>
                      <a:pt x="75422" y="5753576"/>
                    </a:lnTo>
                    <a:cubicBezTo>
                      <a:pt x="31100" y="5737610"/>
                      <a:pt x="0" y="5700231"/>
                      <a:pt x="0" y="5656664"/>
                    </a:cubicBezTo>
                    <a:lnTo>
                      <a:pt x="0" y="5602809"/>
                    </a:lnTo>
                    <a:lnTo>
                      <a:pt x="0" y="5496715"/>
                    </a:lnTo>
                    <a:close/>
                  </a:path>
                </a:pathLst>
              </a:cu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17" name="그룹 16">
                <a:extLst>
                  <a:ext uri="{FF2B5EF4-FFF2-40B4-BE49-F238E27FC236}">
                    <a16:creationId xmlns:a16="http://schemas.microsoft.com/office/drawing/2014/main" id="{72CC3B12-0310-918D-1D70-774473B94806}"/>
                  </a:ext>
                </a:extLst>
              </p:cNvPr>
              <p:cNvGrpSpPr/>
              <p:nvPr/>
            </p:nvGrpSpPr>
            <p:grpSpPr>
              <a:xfrm>
                <a:off x="227014" y="829805"/>
                <a:ext cx="2646000" cy="265126"/>
                <a:chOff x="1752737" y="2422502"/>
                <a:chExt cx="1754018" cy="185937"/>
              </a:xfrm>
            </p:grpSpPr>
            <p:sp>
              <p:nvSpPr>
                <p:cNvPr id="18" name="자유형: 도형 17">
                  <a:extLst>
                    <a:ext uri="{FF2B5EF4-FFF2-40B4-BE49-F238E27FC236}">
                      <a16:creationId xmlns:a16="http://schemas.microsoft.com/office/drawing/2014/main" id="{16476E7B-41C4-7381-8FBD-C272E9B13EFD}"/>
                    </a:ext>
                  </a:extLst>
                </p:cNvPr>
                <p:cNvSpPr/>
                <p:nvPr userDrawn="1"/>
              </p:nvSpPr>
              <p:spPr>
                <a:xfrm>
                  <a:off x="1752737" y="2422502"/>
                  <a:ext cx="1754018" cy="185937"/>
                </a:xfrm>
                <a:custGeom>
                  <a:avLst/>
                  <a:gdLst>
                    <a:gd name="connsiteX0" fmla="*/ 117608 w 2520000"/>
                    <a:gd name="connsiteY0" fmla="*/ 0 h 267135"/>
                    <a:gd name="connsiteX1" fmla="*/ 491012 w 2520000"/>
                    <a:gd name="connsiteY1" fmla="*/ 0 h 267135"/>
                    <a:gd name="connsiteX2" fmla="*/ 491012 w 2520000"/>
                    <a:gd name="connsiteY2" fmla="*/ 98806 h 267135"/>
                    <a:gd name="connsiteX3" fmla="*/ 554785 w 2520000"/>
                    <a:gd name="connsiteY3" fmla="*/ 162579 h 267135"/>
                    <a:gd name="connsiteX4" fmla="*/ 1965215 w 2520000"/>
                    <a:gd name="connsiteY4" fmla="*/ 162579 h 267135"/>
                    <a:gd name="connsiteX5" fmla="*/ 2028988 w 2520000"/>
                    <a:gd name="connsiteY5" fmla="*/ 98806 h 267135"/>
                    <a:gd name="connsiteX6" fmla="*/ 2028988 w 2520000"/>
                    <a:gd name="connsiteY6" fmla="*/ 0 h 267135"/>
                    <a:gd name="connsiteX7" fmla="*/ 2402392 w 2520000"/>
                    <a:gd name="connsiteY7" fmla="*/ 0 h 267135"/>
                    <a:gd name="connsiteX8" fmla="*/ 2520000 w 2520000"/>
                    <a:gd name="connsiteY8" fmla="*/ 117608 h 267135"/>
                    <a:gd name="connsiteX9" fmla="*/ 2520000 w 2520000"/>
                    <a:gd name="connsiteY9" fmla="*/ 267135 h 267135"/>
                    <a:gd name="connsiteX10" fmla="*/ 0 w 2520000"/>
                    <a:gd name="connsiteY10" fmla="*/ 267135 h 267135"/>
                    <a:gd name="connsiteX11" fmla="*/ 0 w 2520000"/>
                    <a:gd name="connsiteY11" fmla="*/ 117608 h 267135"/>
                    <a:gd name="connsiteX12" fmla="*/ 117608 w 2520000"/>
                    <a:gd name="connsiteY12" fmla="*/ 0 h 267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20000" h="267135">
                      <a:moveTo>
                        <a:pt x="117608" y="0"/>
                      </a:moveTo>
                      <a:lnTo>
                        <a:pt x="491012" y="0"/>
                      </a:lnTo>
                      <a:lnTo>
                        <a:pt x="491012" y="98806"/>
                      </a:lnTo>
                      <a:cubicBezTo>
                        <a:pt x="491012" y="134027"/>
                        <a:pt x="519564" y="162579"/>
                        <a:pt x="554785" y="162579"/>
                      </a:cubicBezTo>
                      <a:lnTo>
                        <a:pt x="1965215" y="162579"/>
                      </a:lnTo>
                      <a:cubicBezTo>
                        <a:pt x="2000436" y="162579"/>
                        <a:pt x="2028988" y="134027"/>
                        <a:pt x="2028988" y="98806"/>
                      </a:cubicBezTo>
                      <a:lnTo>
                        <a:pt x="2028988" y="0"/>
                      </a:lnTo>
                      <a:lnTo>
                        <a:pt x="2402392" y="0"/>
                      </a:lnTo>
                      <a:cubicBezTo>
                        <a:pt x="2467345" y="0"/>
                        <a:pt x="2520000" y="52655"/>
                        <a:pt x="2520000" y="117608"/>
                      </a:cubicBezTo>
                      <a:lnTo>
                        <a:pt x="2520000" y="267135"/>
                      </a:lnTo>
                      <a:lnTo>
                        <a:pt x="0" y="267135"/>
                      </a:lnTo>
                      <a:lnTo>
                        <a:pt x="0" y="117608"/>
                      </a:lnTo>
                      <a:cubicBezTo>
                        <a:pt x="0" y="52655"/>
                        <a:pt x="52655" y="0"/>
                        <a:pt x="117608" y="0"/>
                      </a:cubicBez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lvl="0" algn="ctr">
                    <a:lnSpc>
                      <a:spcPct val="125000"/>
                    </a:lnSpc>
                  </a:pPr>
                  <a:endParaRPr lang="ko-KR" altLang="en-US" sz="6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pic>
              <p:nvPicPr>
                <p:cNvPr id="19" name="Picture 2">
                  <a:extLst>
                    <a:ext uri="{FF2B5EF4-FFF2-40B4-BE49-F238E27FC236}">
                      <a16:creationId xmlns:a16="http://schemas.microsoft.com/office/drawing/2014/main" id="{D062A56C-94CD-78D0-DEA2-DE83DB3DA2DF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 rotWithShape="1">
                <a:blip r:embed="rId3" cstate="print">
                  <a:clrChange>
                    <a:clrFrom>
                      <a:srgbClr val="C6C8C7"/>
                    </a:clrFrom>
                    <a:clrTo>
                      <a:srgbClr val="C6C8C7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123" t="22211" r="12639" b="53037"/>
                <a:stretch/>
              </p:blipFill>
              <p:spPr bwMode="auto">
                <a:xfrm>
                  <a:off x="3181037" y="2479525"/>
                  <a:ext cx="260593" cy="6855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786332DD-9E6F-F34E-A3DB-CE6696408233}"/>
                    </a:ext>
                  </a:extLst>
                </p:cNvPr>
                <p:cNvSpPr txBox="1"/>
                <p:nvPr userDrawn="1"/>
              </p:nvSpPr>
              <p:spPr>
                <a:xfrm>
                  <a:off x="1844024" y="2465993"/>
                  <a:ext cx="194874" cy="9562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l"/>
                  <a:r>
                    <a:rPr kumimoji="1" lang="en-US" altLang="ko-KR" sz="700" b="0" kern="1200" spc="-60" dirty="0">
                      <a:ln>
                        <a:solidFill>
                          <a:prstClr val="black">
                            <a:alpha val="0"/>
                          </a:prstClr>
                        </a:solidFill>
                      </a:ln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+mn-cs"/>
                    </a:rPr>
                    <a:t>12 : 30</a:t>
                  </a:r>
                  <a:endParaRPr kumimoji="1" lang="ko-KR" altLang="en-US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30" name="자유형: 도형 29">
                  <a:extLst>
                    <a:ext uri="{FF2B5EF4-FFF2-40B4-BE49-F238E27FC236}">
                      <a16:creationId xmlns:a16="http://schemas.microsoft.com/office/drawing/2014/main" id="{50692136-7A81-71EB-1721-B6E9C82F7891}"/>
                    </a:ext>
                  </a:extLst>
                </p:cNvPr>
                <p:cNvSpPr/>
                <p:nvPr userDrawn="1"/>
              </p:nvSpPr>
              <p:spPr>
                <a:xfrm>
                  <a:off x="2205394" y="2438821"/>
                  <a:ext cx="848705" cy="62684"/>
                </a:xfrm>
                <a:custGeom>
                  <a:avLst/>
                  <a:gdLst>
                    <a:gd name="connsiteX0" fmla="*/ 0 w 1329304"/>
                    <a:gd name="connsiteY0" fmla="*/ 0 h 80010"/>
                    <a:gd name="connsiteX1" fmla="*/ 1329304 w 1329304"/>
                    <a:gd name="connsiteY1" fmla="*/ 0 h 80010"/>
                    <a:gd name="connsiteX2" fmla="*/ 1329304 w 1329304"/>
                    <a:gd name="connsiteY2" fmla="*/ 25067 h 80010"/>
                    <a:gd name="connsiteX3" fmla="*/ 1274361 w 1329304"/>
                    <a:gd name="connsiteY3" fmla="*/ 80010 h 80010"/>
                    <a:gd name="connsiteX4" fmla="*/ 54943 w 1329304"/>
                    <a:gd name="connsiteY4" fmla="*/ 80010 h 80010"/>
                    <a:gd name="connsiteX5" fmla="*/ 0 w 1329304"/>
                    <a:gd name="connsiteY5" fmla="*/ 25067 h 80010"/>
                    <a:gd name="connsiteX6" fmla="*/ 0 w 1329304"/>
                    <a:gd name="connsiteY6" fmla="*/ 0 h 80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29304" h="80010">
                      <a:moveTo>
                        <a:pt x="0" y="0"/>
                      </a:moveTo>
                      <a:lnTo>
                        <a:pt x="1329304" y="0"/>
                      </a:lnTo>
                      <a:lnTo>
                        <a:pt x="1329304" y="25067"/>
                      </a:lnTo>
                      <a:cubicBezTo>
                        <a:pt x="1329304" y="55411"/>
                        <a:pt x="1304705" y="80010"/>
                        <a:pt x="1274361" y="80010"/>
                      </a:cubicBezTo>
                      <a:lnTo>
                        <a:pt x="54943" y="80010"/>
                      </a:lnTo>
                      <a:cubicBezTo>
                        <a:pt x="24599" y="80010"/>
                        <a:pt x="0" y="55411"/>
                        <a:pt x="0" y="2506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lvl="0" algn="ctr"/>
                  <a:endParaRPr lang="ko-KR" altLang="en-US" sz="1800" dirty="0"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</p:grpSp>
        <p:grpSp>
          <p:nvGrpSpPr>
            <p:cNvPr id="151" name="그룹 150">
              <a:extLst>
                <a:ext uri="{FF2B5EF4-FFF2-40B4-BE49-F238E27FC236}">
                  <a16:creationId xmlns:a16="http://schemas.microsoft.com/office/drawing/2014/main" id="{A40F0081-DE0D-646B-5C58-0463BD251FF6}"/>
                </a:ext>
              </a:extLst>
            </p:cNvPr>
            <p:cNvGrpSpPr/>
            <p:nvPr/>
          </p:nvGrpSpPr>
          <p:grpSpPr>
            <a:xfrm>
              <a:off x="3900108" y="2314934"/>
              <a:ext cx="2172218" cy="2958027"/>
              <a:chOff x="354352" y="1520289"/>
              <a:chExt cx="2393611" cy="2958027"/>
            </a:xfrm>
          </p:grpSpPr>
          <p:grpSp>
            <p:nvGrpSpPr>
              <p:cNvPr id="152" name="그룹 151">
                <a:extLst>
                  <a:ext uri="{FF2B5EF4-FFF2-40B4-BE49-F238E27FC236}">
                    <a16:creationId xmlns:a16="http://schemas.microsoft.com/office/drawing/2014/main" id="{3A029E7B-7180-9D15-99C6-2B1C58ACC77E}"/>
                  </a:ext>
                </a:extLst>
              </p:cNvPr>
              <p:cNvGrpSpPr/>
              <p:nvPr/>
            </p:nvGrpSpPr>
            <p:grpSpPr>
              <a:xfrm>
                <a:off x="354352" y="1774813"/>
                <a:ext cx="2393611" cy="2421053"/>
                <a:chOff x="227013" y="1874660"/>
                <a:chExt cx="1537200" cy="2421053"/>
              </a:xfrm>
            </p:grpSpPr>
            <p:cxnSp>
              <p:nvCxnSpPr>
                <p:cNvPr id="163" name="직선 연결선 138">
                  <a:extLst>
                    <a:ext uri="{FF2B5EF4-FFF2-40B4-BE49-F238E27FC236}">
                      <a16:creationId xmlns:a16="http://schemas.microsoft.com/office/drawing/2014/main" id="{966ABB15-BAFC-67DC-A25B-A71A6E2411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1874660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직선 연결선 139">
                  <a:extLst>
                    <a:ext uri="{FF2B5EF4-FFF2-40B4-BE49-F238E27FC236}">
                      <a16:creationId xmlns:a16="http://schemas.microsoft.com/office/drawing/2014/main" id="{5E26CC3F-231F-0447-02DD-B198D518F4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2280747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직선 연결선 142">
                  <a:extLst>
                    <a:ext uri="{FF2B5EF4-FFF2-40B4-BE49-F238E27FC236}">
                      <a16:creationId xmlns:a16="http://schemas.microsoft.com/office/drawing/2014/main" id="{9DB2C5B1-0830-90EE-CE57-CB1BD250A4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2686834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직선 연결선 146">
                  <a:extLst>
                    <a:ext uri="{FF2B5EF4-FFF2-40B4-BE49-F238E27FC236}">
                      <a16:creationId xmlns:a16="http://schemas.microsoft.com/office/drawing/2014/main" id="{77531EC9-84DE-FAD7-F505-E0ECBA6CB21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3092921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직선 연결선 147">
                  <a:extLst>
                    <a:ext uri="{FF2B5EF4-FFF2-40B4-BE49-F238E27FC236}">
                      <a16:creationId xmlns:a16="http://schemas.microsoft.com/office/drawing/2014/main" id="{CBA27D1F-A113-B250-5A6E-EB8057455B5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3499008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직선 연결선 148">
                  <a:extLst>
                    <a:ext uri="{FF2B5EF4-FFF2-40B4-BE49-F238E27FC236}">
                      <a16:creationId xmlns:a16="http://schemas.microsoft.com/office/drawing/2014/main" id="{B2AD3D28-48D4-41EE-265F-A000B914A5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3905096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직선 연결선 149">
                  <a:extLst>
                    <a:ext uri="{FF2B5EF4-FFF2-40B4-BE49-F238E27FC236}">
                      <a16:creationId xmlns:a16="http://schemas.microsoft.com/office/drawing/2014/main" id="{17B294EC-F55F-4FCF-EA61-270DB063723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4295713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3" name="그룹 152">
                <a:extLst>
                  <a:ext uri="{FF2B5EF4-FFF2-40B4-BE49-F238E27FC236}">
                    <a16:creationId xmlns:a16="http://schemas.microsoft.com/office/drawing/2014/main" id="{D6015EB3-1B01-5B10-3545-84C10F807C3D}"/>
                  </a:ext>
                </a:extLst>
              </p:cNvPr>
              <p:cNvGrpSpPr/>
              <p:nvPr/>
            </p:nvGrpSpPr>
            <p:grpSpPr>
              <a:xfrm>
                <a:off x="366473" y="1520289"/>
                <a:ext cx="420753" cy="2145851"/>
                <a:chOff x="1651426" y="2574066"/>
                <a:chExt cx="420753" cy="2145851"/>
              </a:xfrm>
            </p:grpSpPr>
            <p:sp>
              <p:nvSpPr>
                <p:cNvPr id="157" name="TextBox 156">
                  <a:extLst>
                    <a:ext uri="{FF2B5EF4-FFF2-40B4-BE49-F238E27FC236}">
                      <a16:creationId xmlns:a16="http://schemas.microsoft.com/office/drawing/2014/main" id="{F85FA10A-04BA-434C-F946-545875704665}"/>
                    </a:ext>
                  </a:extLst>
                </p:cNvPr>
                <p:cNvSpPr txBox="1"/>
                <p:nvPr/>
              </p:nvSpPr>
              <p:spPr>
                <a:xfrm>
                  <a:off x="1651426" y="2980153"/>
                  <a:ext cx="420753" cy="115416"/>
                </a:xfrm>
                <a:prstGeom prst="rect">
                  <a:avLst/>
                </a:prstGeom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kumimoji="1" sz="750" spc="-6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latin typeface="나눔고딕" panose="020D0604000000000000" pitchFamily="50" charset="-127"/>
                      <a:ea typeface="나눔고딕" panose="020D0604000000000000" pitchFamily="50" charset="-127"/>
                    </a:defRPr>
                  </a:lvl1pPr>
                </a:lstStyle>
                <a:p>
                  <a:r>
                    <a:rPr lang="ko-KR" altLang="en-US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리스트 </a:t>
                  </a:r>
                  <a:r>
                    <a:rPr lang="en-US" altLang="ko-KR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20</a:t>
                  </a:r>
                  <a:endPara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158" name="TextBox 157">
                  <a:extLst>
                    <a:ext uri="{FF2B5EF4-FFF2-40B4-BE49-F238E27FC236}">
                      <a16:creationId xmlns:a16="http://schemas.microsoft.com/office/drawing/2014/main" id="{314F367A-F9B1-D20D-35E6-9DA0FA92C45F}"/>
                    </a:ext>
                  </a:extLst>
                </p:cNvPr>
                <p:cNvSpPr txBox="1"/>
                <p:nvPr/>
              </p:nvSpPr>
              <p:spPr>
                <a:xfrm>
                  <a:off x="1651426" y="3386240"/>
                  <a:ext cx="420753" cy="115416"/>
                </a:xfrm>
                <a:prstGeom prst="rect">
                  <a:avLst/>
                </a:prstGeom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kumimoji="1" sz="750" spc="-6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latin typeface="나눔고딕" panose="020D0604000000000000" pitchFamily="50" charset="-127"/>
                      <a:ea typeface="나눔고딕" panose="020D0604000000000000" pitchFamily="50" charset="-127"/>
                    </a:defRPr>
                  </a:lvl1pPr>
                </a:lstStyle>
                <a:p>
                  <a:r>
                    <a:rPr lang="ko-KR" altLang="en-US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리스트 </a:t>
                  </a:r>
                  <a:r>
                    <a:rPr lang="en-US" altLang="ko-KR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21</a:t>
                  </a:r>
                  <a:endPara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159" name="TextBox 158">
                  <a:extLst>
                    <a:ext uri="{FF2B5EF4-FFF2-40B4-BE49-F238E27FC236}">
                      <a16:creationId xmlns:a16="http://schemas.microsoft.com/office/drawing/2014/main" id="{73086BB8-97B8-0CD9-AB06-25EFBFC8CA06}"/>
                    </a:ext>
                  </a:extLst>
                </p:cNvPr>
                <p:cNvSpPr txBox="1"/>
                <p:nvPr/>
              </p:nvSpPr>
              <p:spPr>
                <a:xfrm>
                  <a:off x="1651426" y="3792327"/>
                  <a:ext cx="420753" cy="115416"/>
                </a:xfrm>
                <a:prstGeom prst="rect">
                  <a:avLst/>
                </a:prstGeom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kumimoji="1" sz="750" spc="-6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latin typeface="나눔고딕" panose="020D0604000000000000" pitchFamily="50" charset="-127"/>
                      <a:ea typeface="나눔고딕" panose="020D0604000000000000" pitchFamily="50" charset="-127"/>
                    </a:defRPr>
                  </a:lvl1pPr>
                </a:lstStyle>
                <a:p>
                  <a:r>
                    <a:rPr lang="ko-KR" altLang="en-US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리스트 </a:t>
                  </a:r>
                  <a:r>
                    <a:rPr lang="en-US" altLang="ko-KR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22</a:t>
                  </a:r>
                  <a:endPara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160" name="TextBox 159">
                  <a:extLst>
                    <a:ext uri="{FF2B5EF4-FFF2-40B4-BE49-F238E27FC236}">
                      <a16:creationId xmlns:a16="http://schemas.microsoft.com/office/drawing/2014/main" id="{2B9D1F69-2BD0-5E69-D800-A15556FFE543}"/>
                    </a:ext>
                  </a:extLst>
                </p:cNvPr>
                <p:cNvSpPr txBox="1"/>
                <p:nvPr/>
              </p:nvSpPr>
              <p:spPr>
                <a:xfrm>
                  <a:off x="1651426" y="2574066"/>
                  <a:ext cx="420753" cy="115416"/>
                </a:xfrm>
                <a:prstGeom prst="rect">
                  <a:avLst/>
                </a:prstGeom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kumimoji="1" sz="750" spc="-6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latin typeface="나눔고딕" panose="020D0604000000000000" pitchFamily="50" charset="-127"/>
                      <a:ea typeface="나눔고딕" panose="020D0604000000000000" pitchFamily="50" charset="-127"/>
                    </a:defRPr>
                  </a:lvl1pPr>
                </a:lstStyle>
                <a:p>
                  <a:r>
                    <a:rPr lang="ko-KR" altLang="en-US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리스트 </a:t>
                  </a:r>
                  <a:r>
                    <a:rPr lang="en-US" altLang="ko-KR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19</a:t>
                  </a:r>
                  <a:endPara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161" name="TextBox 160">
                  <a:extLst>
                    <a:ext uri="{FF2B5EF4-FFF2-40B4-BE49-F238E27FC236}">
                      <a16:creationId xmlns:a16="http://schemas.microsoft.com/office/drawing/2014/main" id="{E93BB60E-EDD0-F3B1-6504-1C0E2D01501F}"/>
                    </a:ext>
                  </a:extLst>
                </p:cNvPr>
                <p:cNvSpPr txBox="1"/>
                <p:nvPr/>
              </p:nvSpPr>
              <p:spPr>
                <a:xfrm>
                  <a:off x="1651426" y="4198414"/>
                  <a:ext cx="420753" cy="115416"/>
                </a:xfrm>
                <a:prstGeom prst="rect">
                  <a:avLst/>
                </a:prstGeom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kumimoji="1" sz="750" spc="-6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latin typeface="나눔고딕" panose="020D0604000000000000" pitchFamily="50" charset="-127"/>
                      <a:ea typeface="나눔고딕" panose="020D0604000000000000" pitchFamily="50" charset="-127"/>
                    </a:defRPr>
                  </a:lvl1pPr>
                </a:lstStyle>
                <a:p>
                  <a:r>
                    <a:rPr lang="ko-KR" altLang="en-US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리스트 </a:t>
                  </a:r>
                  <a:r>
                    <a:rPr lang="en-US" altLang="ko-KR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23</a:t>
                  </a:r>
                  <a:endPara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162" name="TextBox 161">
                  <a:extLst>
                    <a:ext uri="{FF2B5EF4-FFF2-40B4-BE49-F238E27FC236}">
                      <a16:creationId xmlns:a16="http://schemas.microsoft.com/office/drawing/2014/main" id="{2B0A5988-47A2-B89C-965D-82459788BCC7}"/>
                    </a:ext>
                  </a:extLst>
                </p:cNvPr>
                <p:cNvSpPr txBox="1"/>
                <p:nvPr/>
              </p:nvSpPr>
              <p:spPr>
                <a:xfrm>
                  <a:off x="1651426" y="4604501"/>
                  <a:ext cx="420753" cy="115416"/>
                </a:xfrm>
                <a:prstGeom prst="rect">
                  <a:avLst/>
                </a:prstGeom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kumimoji="1" sz="750" spc="-6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latin typeface="나눔고딕" panose="020D0604000000000000" pitchFamily="50" charset="-127"/>
                      <a:ea typeface="나눔고딕" panose="020D0604000000000000" pitchFamily="50" charset="-127"/>
                    </a:defRPr>
                  </a:lvl1pPr>
                </a:lstStyle>
                <a:p>
                  <a:r>
                    <a:rPr lang="ko-KR" altLang="en-US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리스트 </a:t>
                  </a:r>
                  <a:r>
                    <a:rPr lang="en-US" altLang="ko-KR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24</a:t>
                  </a:r>
                  <a:endPara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</p:grp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C03C86F1-FA32-AFE1-CE7C-76CE5F4E32AA}"/>
                  </a:ext>
                </a:extLst>
              </p:cNvPr>
              <p:cNvSpPr txBox="1"/>
              <p:nvPr/>
            </p:nvSpPr>
            <p:spPr>
              <a:xfrm>
                <a:off x="366473" y="3956813"/>
                <a:ext cx="420753" cy="115416"/>
              </a:xfrm>
              <a:prstGeom prst="rect">
                <a:avLst/>
              </a:prstGeom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kumimoji="1" sz="750" spc="-6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lvl1pPr>
              </a:lstStyle>
              <a:p>
                <a:r>
                  <a: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리스트 </a:t>
                </a:r>
                <a:r>
                  <a:rPr lang="en-US" altLang="ko-KR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25</a:t>
                </a:r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89D6AA6F-FC5E-5D07-D1F9-3A2B1D59CCE3}"/>
                  </a:ext>
                </a:extLst>
              </p:cNvPr>
              <p:cNvSpPr txBox="1"/>
              <p:nvPr/>
            </p:nvSpPr>
            <p:spPr>
              <a:xfrm>
                <a:off x="366473" y="4362900"/>
                <a:ext cx="420753" cy="115416"/>
              </a:xfrm>
              <a:prstGeom prst="rect">
                <a:avLst/>
              </a:prstGeom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kumimoji="1" sz="750" spc="-6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lvl1pPr>
              </a:lstStyle>
              <a:p>
                <a:r>
                  <a: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리스트 </a:t>
                </a:r>
                <a:r>
                  <a:rPr lang="en-US" altLang="ko-KR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26</a:t>
                </a:r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</p:grpSp>
        <p:grpSp>
          <p:nvGrpSpPr>
            <p:cNvPr id="174" name="그룹 173">
              <a:extLst>
                <a:ext uri="{FF2B5EF4-FFF2-40B4-BE49-F238E27FC236}">
                  <a16:creationId xmlns:a16="http://schemas.microsoft.com/office/drawing/2014/main" id="{82748A28-2480-DFFB-FC6C-75C79F5271A3}"/>
                </a:ext>
              </a:extLst>
            </p:cNvPr>
            <p:cNvGrpSpPr/>
            <p:nvPr/>
          </p:nvGrpSpPr>
          <p:grpSpPr>
            <a:xfrm rot="5400000">
              <a:off x="4977672" y="4603390"/>
              <a:ext cx="2198006" cy="8348"/>
              <a:chOff x="7836469" y="4013005"/>
              <a:chExt cx="1994049" cy="7158"/>
            </a:xfrm>
          </p:grpSpPr>
          <p:cxnSp>
            <p:nvCxnSpPr>
              <p:cNvPr id="175" name="직선 연결선 169">
                <a:extLst>
                  <a:ext uri="{FF2B5EF4-FFF2-40B4-BE49-F238E27FC236}">
                    <a16:creationId xmlns:a16="http://schemas.microsoft.com/office/drawing/2014/main" id="{83CBBCB2-1495-34EC-95DC-56F73715AC33}"/>
                  </a:ext>
                </a:extLst>
              </p:cNvPr>
              <p:cNvCxnSpPr/>
              <p:nvPr/>
            </p:nvCxnSpPr>
            <p:spPr>
              <a:xfrm>
                <a:off x="7836469" y="4020163"/>
                <a:ext cx="1892697" cy="0"/>
              </a:xfrm>
              <a:prstGeom prst="line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직선 연결선 170">
                <a:extLst>
                  <a:ext uri="{FF2B5EF4-FFF2-40B4-BE49-F238E27FC236}">
                    <a16:creationId xmlns:a16="http://schemas.microsoft.com/office/drawing/2014/main" id="{85D5CE5F-A17E-34EF-623A-DBF36B1CB8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18732" y="4013005"/>
                <a:ext cx="911786" cy="1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7" name="Activity Indicator">
              <a:extLst>
                <a:ext uri="{FF2B5EF4-FFF2-40B4-BE49-F238E27FC236}">
                  <a16:creationId xmlns:a16="http://schemas.microsoft.com/office/drawing/2014/main" id="{184D62C9-4C03-D7AA-C743-46BD129C549F}"/>
                </a:ext>
              </a:extLst>
            </p:cNvPr>
            <p:cNvGrpSpPr/>
            <p:nvPr/>
          </p:nvGrpSpPr>
          <p:grpSpPr>
            <a:xfrm>
              <a:off x="4599533" y="5699742"/>
              <a:ext cx="601810" cy="182862"/>
              <a:chOff x="4659313" y="3340100"/>
              <a:chExt cx="469118" cy="150813"/>
            </a:xfrm>
          </p:grpSpPr>
          <p:sp>
            <p:nvSpPr>
              <p:cNvPr id="178" name="Status Text">
                <a:extLst>
                  <a:ext uri="{FF2B5EF4-FFF2-40B4-BE49-F238E27FC236}">
                    <a16:creationId xmlns:a16="http://schemas.microsoft.com/office/drawing/2014/main" id="{3900D266-7BD2-5268-B1C9-277B27609047}"/>
                  </a:ext>
                </a:extLst>
              </p:cNvPr>
              <p:cNvSpPr txBox="1"/>
              <p:nvPr/>
            </p:nvSpPr>
            <p:spPr>
              <a:xfrm>
                <a:off x="4820239" y="3352276"/>
                <a:ext cx="308192" cy="125648"/>
              </a:xfrm>
              <a:prstGeom prst="rect">
                <a:avLst/>
              </a:prstGeom>
              <a:noFill/>
            </p:spPr>
            <p:txBody>
              <a:bodyPr wrap="none" lIns="18288" tIns="18288" rIns="18288" bIns="18288" rtlCol="0" anchor="ctr" anchorCtr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457200"/>
                <a:r>
                  <a:rPr kumimoji="1" 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bg1">
                        <a:lumMod val="6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Loading…</a:t>
                </a:r>
              </a:p>
            </p:txBody>
          </p:sp>
          <p:grpSp>
            <p:nvGrpSpPr>
              <p:cNvPr id="179" name="Spinner">
                <a:extLst>
                  <a:ext uri="{FF2B5EF4-FFF2-40B4-BE49-F238E27FC236}">
                    <a16:creationId xmlns:a16="http://schemas.microsoft.com/office/drawing/2014/main" id="{5289EEE6-B23C-1355-6E10-63F4F1E0E97C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4659313" y="3340100"/>
                <a:ext cx="149225" cy="150813"/>
                <a:chOff x="4659313" y="3340100"/>
                <a:chExt cx="149225" cy="150813"/>
              </a:xfrm>
            </p:grpSpPr>
            <p:sp>
              <p:nvSpPr>
                <p:cNvPr id="180" name="Part">
                  <a:extLst>
                    <a:ext uri="{FF2B5EF4-FFF2-40B4-BE49-F238E27FC236}">
                      <a16:creationId xmlns:a16="http://schemas.microsoft.com/office/drawing/2014/main" id="{4E5C75CC-70B1-398D-AE75-534FBB9E3D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27575" y="3340100"/>
                  <a:ext cx="14287" cy="36513"/>
                </a:xfrm>
                <a:custGeom>
                  <a:avLst/>
                  <a:gdLst>
                    <a:gd name="T0" fmla="*/ 23 w 47"/>
                    <a:gd name="T1" fmla="*/ 0 h 127"/>
                    <a:gd name="T2" fmla="*/ 47 w 47"/>
                    <a:gd name="T3" fmla="*/ 23 h 127"/>
                    <a:gd name="T4" fmla="*/ 47 w 47"/>
                    <a:gd name="T5" fmla="*/ 104 h 127"/>
                    <a:gd name="T6" fmla="*/ 23 w 47"/>
                    <a:gd name="T7" fmla="*/ 127 h 127"/>
                    <a:gd name="T8" fmla="*/ 0 w 47"/>
                    <a:gd name="T9" fmla="*/ 104 h 127"/>
                    <a:gd name="T10" fmla="*/ 0 w 47"/>
                    <a:gd name="T11" fmla="*/ 23 h 127"/>
                    <a:gd name="T12" fmla="*/ 23 w 47"/>
                    <a:gd name="T13" fmla="*/ 0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7" h="127">
                      <a:moveTo>
                        <a:pt x="23" y="0"/>
                      </a:moveTo>
                      <a:cubicBezTo>
                        <a:pt x="36" y="0"/>
                        <a:pt x="47" y="10"/>
                        <a:pt x="47" y="23"/>
                      </a:cubicBezTo>
                      <a:lnTo>
                        <a:pt x="47" y="104"/>
                      </a:lnTo>
                      <a:cubicBezTo>
                        <a:pt x="47" y="117"/>
                        <a:pt x="36" y="127"/>
                        <a:pt x="23" y="127"/>
                      </a:cubicBezTo>
                      <a:cubicBezTo>
                        <a:pt x="10" y="127"/>
                        <a:pt x="0" y="117"/>
                        <a:pt x="0" y="104"/>
                      </a:cubicBezTo>
                      <a:lnTo>
                        <a:pt x="0" y="23"/>
                      </a:lnTo>
                      <a:cubicBezTo>
                        <a:pt x="0" y="10"/>
                        <a:pt x="10" y="0"/>
                        <a:pt x="23" y="0"/>
                      </a:cubicBezTo>
                      <a:close/>
                    </a:path>
                  </a:pathLst>
                </a:custGeom>
                <a:solidFill>
                  <a:srgbClr val="BABAB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750" dirty="0">
                    <a:solidFill>
                      <a:srgbClr val="0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181" name="Part">
                  <a:extLst>
                    <a:ext uri="{FF2B5EF4-FFF2-40B4-BE49-F238E27FC236}">
                      <a16:creationId xmlns:a16="http://schemas.microsoft.com/office/drawing/2014/main" id="{BFDD762A-1A3B-F665-21B3-B1C90FC167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49800" y="3348038"/>
                  <a:ext cx="26987" cy="34925"/>
                </a:xfrm>
                <a:custGeom>
                  <a:avLst/>
                  <a:gdLst>
                    <a:gd name="T0" fmla="*/ 79 w 94"/>
                    <a:gd name="T1" fmla="*/ 7 h 123"/>
                    <a:gd name="T2" fmla="*/ 87 w 94"/>
                    <a:gd name="T3" fmla="*/ 38 h 123"/>
                    <a:gd name="T4" fmla="*/ 47 w 94"/>
                    <a:gd name="T5" fmla="*/ 108 h 123"/>
                    <a:gd name="T6" fmla="*/ 15 w 94"/>
                    <a:gd name="T7" fmla="*/ 117 h 123"/>
                    <a:gd name="T8" fmla="*/ 7 w 94"/>
                    <a:gd name="T9" fmla="*/ 85 h 123"/>
                    <a:gd name="T10" fmla="*/ 47 w 94"/>
                    <a:gd name="T11" fmla="*/ 15 h 123"/>
                    <a:gd name="T12" fmla="*/ 79 w 94"/>
                    <a:gd name="T13" fmla="*/ 7 h 1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4" h="123">
                      <a:moveTo>
                        <a:pt x="79" y="7"/>
                      </a:moveTo>
                      <a:cubicBezTo>
                        <a:pt x="90" y="13"/>
                        <a:pt x="94" y="27"/>
                        <a:pt x="87" y="38"/>
                      </a:cubicBezTo>
                      <a:lnTo>
                        <a:pt x="47" y="108"/>
                      </a:lnTo>
                      <a:cubicBezTo>
                        <a:pt x="41" y="119"/>
                        <a:pt x="27" y="123"/>
                        <a:pt x="15" y="117"/>
                      </a:cubicBezTo>
                      <a:cubicBezTo>
                        <a:pt x="4" y="110"/>
                        <a:pt x="0" y="96"/>
                        <a:pt x="7" y="85"/>
                      </a:cubicBezTo>
                      <a:lnTo>
                        <a:pt x="47" y="15"/>
                      </a:lnTo>
                      <a:cubicBezTo>
                        <a:pt x="53" y="4"/>
                        <a:pt x="68" y="0"/>
                        <a:pt x="79" y="7"/>
                      </a:cubicBezTo>
                      <a:close/>
                    </a:path>
                  </a:pathLst>
                </a:custGeom>
                <a:solidFill>
                  <a:srgbClr val="BABAB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750" dirty="0">
                    <a:solidFill>
                      <a:srgbClr val="0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182" name="Part">
                  <a:extLst>
                    <a:ext uri="{FF2B5EF4-FFF2-40B4-BE49-F238E27FC236}">
                      <a16:creationId xmlns:a16="http://schemas.microsoft.com/office/drawing/2014/main" id="{9138EB3C-439F-39F3-350E-1980095BBF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5675" y="3373438"/>
                  <a:ext cx="34925" cy="26988"/>
                </a:xfrm>
                <a:custGeom>
                  <a:avLst/>
                  <a:gdLst>
                    <a:gd name="T0" fmla="*/ 117 w 123"/>
                    <a:gd name="T1" fmla="*/ 15 h 93"/>
                    <a:gd name="T2" fmla="*/ 108 w 123"/>
                    <a:gd name="T3" fmla="*/ 47 h 93"/>
                    <a:gd name="T4" fmla="*/ 39 w 123"/>
                    <a:gd name="T5" fmla="*/ 87 h 93"/>
                    <a:gd name="T6" fmla="*/ 7 w 123"/>
                    <a:gd name="T7" fmla="*/ 78 h 93"/>
                    <a:gd name="T8" fmla="*/ 15 w 123"/>
                    <a:gd name="T9" fmla="*/ 46 h 93"/>
                    <a:gd name="T10" fmla="*/ 85 w 123"/>
                    <a:gd name="T11" fmla="*/ 6 h 93"/>
                    <a:gd name="T12" fmla="*/ 117 w 123"/>
                    <a:gd name="T13" fmla="*/ 15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23" h="93">
                      <a:moveTo>
                        <a:pt x="117" y="15"/>
                      </a:moveTo>
                      <a:cubicBezTo>
                        <a:pt x="123" y="26"/>
                        <a:pt x="120" y="40"/>
                        <a:pt x="108" y="47"/>
                      </a:cubicBezTo>
                      <a:lnTo>
                        <a:pt x="39" y="87"/>
                      </a:lnTo>
                      <a:cubicBezTo>
                        <a:pt x="28" y="93"/>
                        <a:pt x="13" y="89"/>
                        <a:pt x="7" y="78"/>
                      </a:cubicBezTo>
                      <a:cubicBezTo>
                        <a:pt x="0" y="67"/>
                        <a:pt x="4" y="53"/>
                        <a:pt x="15" y="46"/>
                      </a:cubicBezTo>
                      <a:lnTo>
                        <a:pt x="85" y="6"/>
                      </a:lnTo>
                      <a:cubicBezTo>
                        <a:pt x="96" y="0"/>
                        <a:pt x="110" y="3"/>
                        <a:pt x="117" y="15"/>
                      </a:cubicBezTo>
                      <a:close/>
                    </a:path>
                  </a:pathLst>
                </a:custGeom>
                <a:solidFill>
                  <a:srgbClr val="BABAB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750" dirty="0">
                    <a:solidFill>
                      <a:srgbClr val="0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183" name="Part">
                  <a:extLst>
                    <a:ext uri="{FF2B5EF4-FFF2-40B4-BE49-F238E27FC236}">
                      <a16:creationId xmlns:a16="http://schemas.microsoft.com/office/drawing/2014/main" id="{8E44B551-7ABA-4626-DE28-ADC0F66DF95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73613" y="3408363"/>
                  <a:ext cx="34925" cy="14288"/>
                </a:xfrm>
                <a:custGeom>
                  <a:avLst/>
                  <a:gdLst>
                    <a:gd name="T0" fmla="*/ 127 w 127"/>
                    <a:gd name="T1" fmla="*/ 23 h 47"/>
                    <a:gd name="T2" fmla="*/ 104 w 127"/>
                    <a:gd name="T3" fmla="*/ 47 h 47"/>
                    <a:gd name="T4" fmla="*/ 24 w 127"/>
                    <a:gd name="T5" fmla="*/ 47 h 47"/>
                    <a:gd name="T6" fmla="*/ 0 w 127"/>
                    <a:gd name="T7" fmla="*/ 23 h 47"/>
                    <a:gd name="T8" fmla="*/ 24 w 127"/>
                    <a:gd name="T9" fmla="*/ 0 h 47"/>
                    <a:gd name="T10" fmla="*/ 104 w 127"/>
                    <a:gd name="T11" fmla="*/ 0 h 47"/>
                    <a:gd name="T12" fmla="*/ 127 w 127"/>
                    <a:gd name="T13" fmla="*/ 23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27" h="47">
                      <a:moveTo>
                        <a:pt x="127" y="23"/>
                      </a:moveTo>
                      <a:cubicBezTo>
                        <a:pt x="127" y="36"/>
                        <a:pt x="117" y="47"/>
                        <a:pt x="104" y="47"/>
                      </a:cubicBezTo>
                      <a:lnTo>
                        <a:pt x="24" y="47"/>
                      </a:lnTo>
                      <a:cubicBezTo>
                        <a:pt x="11" y="47"/>
                        <a:pt x="0" y="36"/>
                        <a:pt x="0" y="23"/>
                      </a:cubicBezTo>
                      <a:cubicBezTo>
                        <a:pt x="0" y="10"/>
                        <a:pt x="11" y="0"/>
                        <a:pt x="24" y="0"/>
                      </a:cubicBezTo>
                      <a:lnTo>
                        <a:pt x="104" y="0"/>
                      </a:lnTo>
                      <a:cubicBezTo>
                        <a:pt x="117" y="0"/>
                        <a:pt x="127" y="10"/>
                        <a:pt x="127" y="23"/>
                      </a:cubicBezTo>
                      <a:close/>
                    </a:path>
                  </a:pathLst>
                </a:custGeom>
                <a:solidFill>
                  <a:srgbClr val="BABAB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750" dirty="0">
                    <a:solidFill>
                      <a:srgbClr val="0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184" name="Part">
                  <a:extLst>
                    <a:ext uri="{FF2B5EF4-FFF2-40B4-BE49-F238E27FC236}">
                      <a16:creationId xmlns:a16="http://schemas.microsoft.com/office/drawing/2014/main" id="{28B2CBF3-8249-3A49-9B53-8E76C226005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65675" y="3430588"/>
                  <a:ext cx="34925" cy="26988"/>
                </a:xfrm>
                <a:custGeom>
                  <a:avLst/>
                  <a:gdLst>
                    <a:gd name="T0" fmla="*/ 117 w 123"/>
                    <a:gd name="T1" fmla="*/ 79 h 94"/>
                    <a:gd name="T2" fmla="*/ 85 w 123"/>
                    <a:gd name="T3" fmla="*/ 87 h 94"/>
                    <a:gd name="T4" fmla="*/ 15 w 123"/>
                    <a:gd name="T5" fmla="*/ 47 h 94"/>
                    <a:gd name="T6" fmla="*/ 7 w 123"/>
                    <a:gd name="T7" fmla="*/ 15 h 94"/>
                    <a:gd name="T8" fmla="*/ 39 w 123"/>
                    <a:gd name="T9" fmla="*/ 7 h 94"/>
                    <a:gd name="T10" fmla="*/ 108 w 123"/>
                    <a:gd name="T11" fmla="*/ 47 h 94"/>
                    <a:gd name="T12" fmla="*/ 117 w 123"/>
                    <a:gd name="T13" fmla="*/ 79 h 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23" h="94">
                      <a:moveTo>
                        <a:pt x="117" y="79"/>
                      </a:moveTo>
                      <a:cubicBezTo>
                        <a:pt x="110" y="90"/>
                        <a:pt x="96" y="94"/>
                        <a:pt x="85" y="87"/>
                      </a:cubicBezTo>
                      <a:lnTo>
                        <a:pt x="15" y="47"/>
                      </a:lnTo>
                      <a:cubicBezTo>
                        <a:pt x="4" y="41"/>
                        <a:pt x="0" y="27"/>
                        <a:pt x="7" y="15"/>
                      </a:cubicBezTo>
                      <a:cubicBezTo>
                        <a:pt x="13" y="4"/>
                        <a:pt x="28" y="0"/>
                        <a:pt x="39" y="7"/>
                      </a:cubicBezTo>
                      <a:lnTo>
                        <a:pt x="108" y="47"/>
                      </a:lnTo>
                      <a:cubicBezTo>
                        <a:pt x="119" y="53"/>
                        <a:pt x="123" y="68"/>
                        <a:pt x="117" y="79"/>
                      </a:cubicBezTo>
                      <a:close/>
                    </a:path>
                  </a:pathLst>
                </a:custGeom>
                <a:solidFill>
                  <a:srgbClr val="A1A1A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750" dirty="0">
                    <a:solidFill>
                      <a:srgbClr val="0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185" name="Part">
                  <a:extLst>
                    <a:ext uri="{FF2B5EF4-FFF2-40B4-BE49-F238E27FC236}">
                      <a16:creationId xmlns:a16="http://schemas.microsoft.com/office/drawing/2014/main" id="{51E1F80B-04BF-A72C-96F8-5B057FDDC3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49800" y="3446463"/>
                  <a:ext cx="26987" cy="34925"/>
                </a:xfrm>
                <a:custGeom>
                  <a:avLst/>
                  <a:gdLst>
                    <a:gd name="T0" fmla="*/ 79 w 94"/>
                    <a:gd name="T1" fmla="*/ 117 h 123"/>
                    <a:gd name="T2" fmla="*/ 47 w 94"/>
                    <a:gd name="T3" fmla="*/ 108 h 123"/>
                    <a:gd name="T4" fmla="*/ 7 w 94"/>
                    <a:gd name="T5" fmla="*/ 39 h 123"/>
                    <a:gd name="T6" fmla="*/ 15 w 94"/>
                    <a:gd name="T7" fmla="*/ 7 h 123"/>
                    <a:gd name="T8" fmla="*/ 47 w 94"/>
                    <a:gd name="T9" fmla="*/ 15 h 123"/>
                    <a:gd name="T10" fmla="*/ 87 w 94"/>
                    <a:gd name="T11" fmla="*/ 85 h 123"/>
                    <a:gd name="T12" fmla="*/ 79 w 94"/>
                    <a:gd name="T13" fmla="*/ 117 h 1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4" h="123">
                      <a:moveTo>
                        <a:pt x="79" y="117"/>
                      </a:moveTo>
                      <a:cubicBezTo>
                        <a:pt x="68" y="123"/>
                        <a:pt x="53" y="120"/>
                        <a:pt x="47" y="108"/>
                      </a:cubicBezTo>
                      <a:lnTo>
                        <a:pt x="7" y="39"/>
                      </a:lnTo>
                      <a:cubicBezTo>
                        <a:pt x="0" y="28"/>
                        <a:pt x="4" y="13"/>
                        <a:pt x="15" y="7"/>
                      </a:cubicBezTo>
                      <a:cubicBezTo>
                        <a:pt x="26" y="0"/>
                        <a:pt x="41" y="4"/>
                        <a:pt x="47" y="15"/>
                      </a:cubicBezTo>
                      <a:lnTo>
                        <a:pt x="87" y="85"/>
                      </a:lnTo>
                      <a:cubicBezTo>
                        <a:pt x="94" y="96"/>
                        <a:pt x="90" y="110"/>
                        <a:pt x="79" y="117"/>
                      </a:cubicBezTo>
                      <a:close/>
                    </a:path>
                  </a:pathLst>
                </a:custGeom>
                <a:solidFill>
                  <a:srgbClr val="89898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750" dirty="0">
                    <a:solidFill>
                      <a:srgbClr val="0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186" name="Part">
                  <a:extLst>
                    <a:ext uri="{FF2B5EF4-FFF2-40B4-BE49-F238E27FC236}">
                      <a16:creationId xmlns:a16="http://schemas.microsoft.com/office/drawing/2014/main" id="{3F126A21-28C1-F1C9-C4B3-D8E2BA52FC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27575" y="3454400"/>
                  <a:ext cx="14287" cy="36513"/>
                </a:xfrm>
                <a:custGeom>
                  <a:avLst/>
                  <a:gdLst>
                    <a:gd name="T0" fmla="*/ 23 w 47"/>
                    <a:gd name="T1" fmla="*/ 127 h 127"/>
                    <a:gd name="T2" fmla="*/ 0 w 47"/>
                    <a:gd name="T3" fmla="*/ 104 h 127"/>
                    <a:gd name="T4" fmla="*/ 0 w 47"/>
                    <a:gd name="T5" fmla="*/ 24 h 127"/>
                    <a:gd name="T6" fmla="*/ 23 w 47"/>
                    <a:gd name="T7" fmla="*/ 0 h 127"/>
                    <a:gd name="T8" fmla="*/ 47 w 47"/>
                    <a:gd name="T9" fmla="*/ 24 h 127"/>
                    <a:gd name="T10" fmla="*/ 47 w 47"/>
                    <a:gd name="T11" fmla="*/ 104 h 127"/>
                    <a:gd name="T12" fmla="*/ 23 w 47"/>
                    <a:gd name="T13" fmla="*/ 127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7" h="127">
                      <a:moveTo>
                        <a:pt x="23" y="127"/>
                      </a:moveTo>
                      <a:cubicBezTo>
                        <a:pt x="10" y="127"/>
                        <a:pt x="0" y="117"/>
                        <a:pt x="0" y="104"/>
                      </a:cubicBezTo>
                      <a:lnTo>
                        <a:pt x="0" y="24"/>
                      </a:lnTo>
                      <a:cubicBezTo>
                        <a:pt x="0" y="11"/>
                        <a:pt x="10" y="0"/>
                        <a:pt x="23" y="0"/>
                      </a:cubicBezTo>
                      <a:cubicBezTo>
                        <a:pt x="36" y="0"/>
                        <a:pt x="47" y="11"/>
                        <a:pt x="47" y="24"/>
                      </a:cubicBezTo>
                      <a:lnTo>
                        <a:pt x="47" y="104"/>
                      </a:lnTo>
                      <a:cubicBezTo>
                        <a:pt x="47" y="117"/>
                        <a:pt x="36" y="127"/>
                        <a:pt x="23" y="127"/>
                      </a:cubicBezTo>
                      <a:close/>
                    </a:path>
                  </a:pathLst>
                </a:custGeom>
                <a:solidFill>
                  <a:srgbClr val="70707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750" dirty="0">
                    <a:solidFill>
                      <a:srgbClr val="0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187" name="Part">
                  <a:extLst>
                    <a:ext uri="{FF2B5EF4-FFF2-40B4-BE49-F238E27FC236}">
                      <a16:creationId xmlns:a16="http://schemas.microsoft.com/office/drawing/2014/main" id="{F5513675-A204-3CDB-C53B-B2651F4BEB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92650" y="3446463"/>
                  <a:ext cx="26987" cy="34925"/>
                </a:xfrm>
                <a:custGeom>
                  <a:avLst/>
                  <a:gdLst>
                    <a:gd name="T0" fmla="*/ 15 w 93"/>
                    <a:gd name="T1" fmla="*/ 117 h 123"/>
                    <a:gd name="T2" fmla="*/ 6 w 93"/>
                    <a:gd name="T3" fmla="*/ 85 h 123"/>
                    <a:gd name="T4" fmla="*/ 46 w 93"/>
                    <a:gd name="T5" fmla="*/ 15 h 123"/>
                    <a:gd name="T6" fmla="*/ 78 w 93"/>
                    <a:gd name="T7" fmla="*/ 7 h 123"/>
                    <a:gd name="T8" fmla="*/ 87 w 93"/>
                    <a:gd name="T9" fmla="*/ 39 h 123"/>
                    <a:gd name="T10" fmla="*/ 46 w 93"/>
                    <a:gd name="T11" fmla="*/ 108 h 123"/>
                    <a:gd name="T12" fmla="*/ 15 w 93"/>
                    <a:gd name="T13" fmla="*/ 117 h 1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3" h="123">
                      <a:moveTo>
                        <a:pt x="15" y="117"/>
                      </a:moveTo>
                      <a:cubicBezTo>
                        <a:pt x="3" y="110"/>
                        <a:pt x="0" y="96"/>
                        <a:pt x="6" y="85"/>
                      </a:cubicBezTo>
                      <a:lnTo>
                        <a:pt x="46" y="15"/>
                      </a:lnTo>
                      <a:cubicBezTo>
                        <a:pt x="53" y="4"/>
                        <a:pt x="67" y="0"/>
                        <a:pt x="78" y="7"/>
                      </a:cubicBezTo>
                      <a:cubicBezTo>
                        <a:pt x="89" y="13"/>
                        <a:pt x="93" y="28"/>
                        <a:pt x="87" y="39"/>
                      </a:cubicBezTo>
                      <a:lnTo>
                        <a:pt x="46" y="108"/>
                      </a:lnTo>
                      <a:cubicBezTo>
                        <a:pt x="40" y="119"/>
                        <a:pt x="26" y="123"/>
                        <a:pt x="15" y="117"/>
                      </a:cubicBezTo>
                      <a:close/>
                    </a:path>
                  </a:pathLst>
                </a:custGeom>
                <a:solidFill>
                  <a:srgbClr val="5757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750" dirty="0">
                    <a:solidFill>
                      <a:srgbClr val="0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188" name="Part">
                  <a:extLst>
                    <a:ext uri="{FF2B5EF4-FFF2-40B4-BE49-F238E27FC236}">
                      <a16:creationId xmlns:a16="http://schemas.microsoft.com/office/drawing/2014/main" id="{030FF694-9A2D-68D8-3D32-6FED148EF5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67250" y="3430588"/>
                  <a:ext cx="34925" cy="26988"/>
                </a:xfrm>
                <a:custGeom>
                  <a:avLst/>
                  <a:gdLst>
                    <a:gd name="T0" fmla="*/ 7 w 123"/>
                    <a:gd name="T1" fmla="*/ 79 h 94"/>
                    <a:gd name="T2" fmla="*/ 15 w 123"/>
                    <a:gd name="T3" fmla="*/ 47 h 94"/>
                    <a:gd name="T4" fmla="*/ 85 w 123"/>
                    <a:gd name="T5" fmla="*/ 7 h 94"/>
                    <a:gd name="T6" fmla="*/ 117 w 123"/>
                    <a:gd name="T7" fmla="*/ 15 h 94"/>
                    <a:gd name="T8" fmla="*/ 108 w 123"/>
                    <a:gd name="T9" fmla="*/ 47 h 94"/>
                    <a:gd name="T10" fmla="*/ 38 w 123"/>
                    <a:gd name="T11" fmla="*/ 87 h 94"/>
                    <a:gd name="T12" fmla="*/ 7 w 123"/>
                    <a:gd name="T13" fmla="*/ 79 h 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23" h="94">
                      <a:moveTo>
                        <a:pt x="7" y="79"/>
                      </a:moveTo>
                      <a:cubicBezTo>
                        <a:pt x="0" y="68"/>
                        <a:pt x="4" y="53"/>
                        <a:pt x="15" y="47"/>
                      </a:cubicBezTo>
                      <a:lnTo>
                        <a:pt x="85" y="7"/>
                      </a:lnTo>
                      <a:cubicBezTo>
                        <a:pt x="96" y="0"/>
                        <a:pt x="110" y="4"/>
                        <a:pt x="117" y="15"/>
                      </a:cubicBezTo>
                      <a:cubicBezTo>
                        <a:pt x="123" y="26"/>
                        <a:pt x="119" y="41"/>
                        <a:pt x="108" y="47"/>
                      </a:cubicBezTo>
                      <a:lnTo>
                        <a:pt x="38" y="87"/>
                      </a:lnTo>
                      <a:cubicBezTo>
                        <a:pt x="27" y="94"/>
                        <a:pt x="13" y="90"/>
                        <a:pt x="7" y="79"/>
                      </a:cubicBezTo>
                      <a:close/>
                    </a:path>
                  </a:pathLst>
                </a:custGeom>
                <a:solidFill>
                  <a:srgbClr val="3F3F3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750" dirty="0">
                    <a:solidFill>
                      <a:srgbClr val="0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189" name="Part">
                  <a:extLst>
                    <a:ext uri="{FF2B5EF4-FFF2-40B4-BE49-F238E27FC236}">
                      <a16:creationId xmlns:a16="http://schemas.microsoft.com/office/drawing/2014/main" id="{162AD5AE-5F4B-BAEE-490D-7EEAE90D3C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59313" y="3408363"/>
                  <a:ext cx="36512" cy="14288"/>
                </a:xfrm>
                <a:custGeom>
                  <a:avLst/>
                  <a:gdLst>
                    <a:gd name="T0" fmla="*/ 0 w 127"/>
                    <a:gd name="T1" fmla="*/ 23 h 47"/>
                    <a:gd name="T2" fmla="*/ 23 w 127"/>
                    <a:gd name="T3" fmla="*/ 0 h 47"/>
                    <a:gd name="T4" fmla="*/ 104 w 127"/>
                    <a:gd name="T5" fmla="*/ 0 h 47"/>
                    <a:gd name="T6" fmla="*/ 127 w 127"/>
                    <a:gd name="T7" fmla="*/ 23 h 47"/>
                    <a:gd name="T8" fmla="*/ 104 w 127"/>
                    <a:gd name="T9" fmla="*/ 47 h 47"/>
                    <a:gd name="T10" fmla="*/ 23 w 127"/>
                    <a:gd name="T11" fmla="*/ 47 h 47"/>
                    <a:gd name="T12" fmla="*/ 0 w 127"/>
                    <a:gd name="T13" fmla="*/ 23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27" h="47">
                      <a:moveTo>
                        <a:pt x="0" y="23"/>
                      </a:moveTo>
                      <a:cubicBezTo>
                        <a:pt x="0" y="10"/>
                        <a:pt x="10" y="0"/>
                        <a:pt x="23" y="0"/>
                      </a:cubicBezTo>
                      <a:lnTo>
                        <a:pt x="104" y="0"/>
                      </a:lnTo>
                      <a:cubicBezTo>
                        <a:pt x="117" y="0"/>
                        <a:pt x="127" y="10"/>
                        <a:pt x="127" y="23"/>
                      </a:cubicBezTo>
                      <a:cubicBezTo>
                        <a:pt x="127" y="36"/>
                        <a:pt x="117" y="47"/>
                        <a:pt x="104" y="47"/>
                      </a:cubicBezTo>
                      <a:lnTo>
                        <a:pt x="23" y="47"/>
                      </a:lnTo>
                      <a:cubicBezTo>
                        <a:pt x="10" y="47"/>
                        <a:pt x="0" y="36"/>
                        <a:pt x="0" y="23"/>
                      </a:cubicBezTo>
                      <a:close/>
                    </a:path>
                  </a:pathLst>
                </a:custGeom>
                <a:solidFill>
                  <a:srgbClr val="26262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750" dirty="0">
                    <a:solidFill>
                      <a:srgbClr val="0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190" name="Part">
                  <a:extLst>
                    <a:ext uri="{FF2B5EF4-FFF2-40B4-BE49-F238E27FC236}">
                      <a16:creationId xmlns:a16="http://schemas.microsoft.com/office/drawing/2014/main" id="{3724ED22-2941-37C5-428D-49FC2264D2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67250" y="3373438"/>
                  <a:ext cx="34925" cy="26988"/>
                </a:xfrm>
                <a:custGeom>
                  <a:avLst/>
                  <a:gdLst>
                    <a:gd name="T0" fmla="*/ 7 w 123"/>
                    <a:gd name="T1" fmla="*/ 15 h 93"/>
                    <a:gd name="T2" fmla="*/ 38 w 123"/>
                    <a:gd name="T3" fmla="*/ 6 h 93"/>
                    <a:gd name="T4" fmla="*/ 108 w 123"/>
                    <a:gd name="T5" fmla="*/ 46 h 93"/>
                    <a:gd name="T6" fmla="*/ 117 w 123"/>
                    <a:gd name="T7" fmla="*/ 78 h 93"/>
                    <a:gd name="T8" fmla="*/ 85 w 123"/>
                    <a:gd name="T9" fmla="*/ 87 h 93"/>
                    <a:gd name="T10" fmla="*/ 15 w 123"/>
                    <a:gd name="T11" fmla="*/ 46 h 93"/>
                    <a:gd name="T12" fmla="*/ 7 w 123"/>
                    <a:gd name="T13" fmla="*/ 15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23" h="93">
                      <a:moveTo>
                        <a:pt x="7" y="15"/>
                      </a:moveTo>
                      <a:cubicBezTo>
                        <a:pt x="13" y="3"/>
                        <a:pt x="27" y="0"/>
                        <a:pt x="38" y="6"/>
                      </a:cubicBezTo>
                      <a:lnTo>
                        <a:pt x="108" y="46"/>
                      </a:lnTo>
                      <a:cubicBezTo>
                        <a:pt x="119" y="53"/>
                        <a:pt x="123" y="67"/>
                        <a:pt x="117" y="78"/>
                      </a:cubicBezTo>
                      <a:cubicBezTo>
                        <a:pt x="110" y="89"/>
                        <a:pt x="96" y="93"/>
                        <a:pt x="85" y="87"/>
                      </a:cubicBezTo>
                      <a:lnTo>
                        <a:pt x="15" y="46"/>
                      </a:lnTo>
                      <a:cubicBezTo>
                        <a:pt x="4" y="40"/>
                        <a:pt x="0" y="26"/>
                        <a:pt x="7" y="15"/>
                      </a:cubicBezTo>
                      <a:close/>
                    </a:path>
                  </a:pathLst>
                </a:custGeom>
                <a:solidFill>
                  <a:srgbClr val="BABAB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750" dirty="0">
                    <a:solidFill>
                      <a:srgbClr val="0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191" name="Part">
                  <a:extLst>
                    <a:ext uri="{FF2B5EF4-FFF2-40B4-BE49-F238E27FC236}">
                      <a16:creationId xmlns:a16="http://schemas.microsoft.com/office/drawing/2014/main" id="{A186DD5C-6D24-506E-DEE4-FE3D58DD21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92650" y="3348038"/>
                  <a:ext cx="26987" cy="34925"/>
                </a:xfrm>
                <a:custGeom>
                  <a:avLst/>
                  <a:gdLst>
                    <a:gd name="T0" fmla="*/ 15 w 93"/>
                    <a:gd name="T1" fmla="*/ 7 h 123"/>
                    <a:gd name="T2" fmla="*/ 47 w 93"/>
                    <a:gd name="T3" fmla="*/ 15 h 123"/>
                    <a:gd name="T4" fmla="*/ 87 w 93"/>
                    <a:gd name="T5" fmla="*/ 85 h 123"/>
                    <a:gd name="T6" fmla="*/ 78 w 93"/>
                    <a:gd name="T7" fmla="*/ 117 h 123"/>
                    <a:gd name="T8" fmla="*/ 46 w 93"/>
                    <a:gd name="T9" fmla="*/ 108 h 123"/>
                    <a:gd name="T10" fmla="*/ 6 w 93"/>
                    <a:gd name="T11" fmla="*/ 38 h 123"/>
                    <a:gd name="T12" fmla="*/ 15 w 93"/>
                    <a:gd name="T13" fmla="*/ 7 h 1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3" h="123">
                      <a:moveTo>
                        <a:pt x="15" y="7"/>
                      </a:moveTo>
                      <a:cubicBezTo>
                        <a:pt x="26" y="0"/>
                        <a:pt x="40" y="4"/>
                        <a:pt x="47" y="15"/>
                      </a:cubicBezTo>
                      <a:lnTo>
                        <a:pt x="87" y="85"/>
                      </a:lnTo>
                      <a:cubicBezTo>
                        <a:pt x="93" y="96"/>
                        <a:pt x="89" y="110"/>
                        <a:pt x="78" y="117"/>
                      </a:cubicBezTo>
                      <a:cubicBezTo>
                        <a:pt x="67" y="123"/>
                        <a:pt x="53" y="119"/>
                        <a:pt x="46" y="108"/>
                      </a:cubicBezTo>
                      <a:lnTo>
                        <a:pt x="6" y="38"/>
                      </a:lnTo>
                      <a:cubicBezTo>
                        <a:pt x="0" y="27"/>
                        <a:pt x="3" y="13"/>
                        <a:pt x="15" y="7"/>
                      </a:cubicBezTo>
                      <a:close/>
                    </a:path>
                  </a:pathLst>
                </a:custGeom>
                <a:solidFill>
                  <a:srgbClr val="BABABA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750" dirty="0">
                    <a:solidFill>
                      <a:srgbClr val="0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</p:grpSp>
        </p:grpSp>
        <p:sp>
          <p:nvSpPr>
            <p:cNvPr id="195" name="직사각형 194">
              <a:extLst>
                <a:ext uri="{FF2B5EF4-FFF2-40B4-BE49-F238E27FC236}">
                  <a16:creationId xmlns:a16="http://schemas.microsoft.com/office/drawing/2014/main" id="{D512AF39-0081-104F-F97F-E9E24334F5BD}"/>
                </a:ext>
              </a:extLst>
            </p:cNvPr>
            <p:cNvSpPr/>
            <p:nvPr/>
          </p:nvSpPr>
          <p:spPr>
            <a:xfrm>
              <a:off x="3810575" y="1910432"/>
              <a:ext cx="2296855" cy="24311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r>
                <a:rPr lang="en-US" altLang="ko-KR" sz="800" spc="-6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TOP</a:t>
              </a:r>
              <a:r>
                <a:rPr lang="ko-KR" altLang="en-US" sz="800" spc="-6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영역</a:t>
              </a: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831FD0EF-F587-393F-4234-61CB1730BA35}"/>
              </a:ext>
            </a:extLst>
          </p:cNvPr>
          <p:cNvGrpSpPr/>
          <p:nvPr/>
        </p:nvGrpSpPr>
        <p:grpSpPr>
          <a:xfrm>
            <a:off x="1415133" y="1691581"/>
            <a:ext cx="2299617" cy="4570720"/>
            <a:chOff x="1415133" y="1691581"/>
            <a:chExt cx="2299617" cy="4570720"/>
          </a:xfrm>
        </p:grpSpPr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4321DCDD-A712-D1B4-D881-395A7E72FD2B}"/>
                </a:ext>
              </a:extLst>
            </p:cNvPr>
            <p:cNvSpPr/>
            <p:nvPr/>
          </p:nvSpPr>
          <p:spPr>
            <a:xfrm>
              <a:off x="1427053" y="1691581"/>
              <a:ext cx="2287697" cy="4568385"/>
            </a:xfrm>
            <a:custGeom>
              <a:avLst/>
              <a:gdLst>
                <a:gd name="connsiteX0" fmla="*/ 117608 w 2520000"/>
                <a:gd name="connsiteY0" fmla="*/ 0 h 5186053"/>
                <a:gd name="connsiteX1" fmla="*/ 491012 w 2520000"/>
                <a:gd name="connsiteY1" fmla="*/ 0 h 5186053"/>
                <a:gd name="connsiteX2" fmla="*/ 491012 w 2520000"/>
                <a:gd name="connsiteY2" fmla="*/ 98806 h 5186053"/>
                <a:gd name="connsiteX3" fmla="*/ 554785 w 2520000"/>
                <a:gd name="connsiteY3" fmla="*/ 162579 h 5186053"/>
                <a:gd name="connsiteX4" fmla="*/ 1965215 w 2520000"/>
                <a:gd name="connsiteY4" fmla="*/ 162579 h 5186053"/>
                <a:gd name="connsiteX5" fmla="*/ 2028988 w 2520000"/>
                <a:gd name="connsiteY5" fmla="*/ 98806 h 5186053"/>
                <a:gd name="connsiteX6" fmla="*/ 2028988 w 2520000"/>
                <a:gd name="connsiteY6" fmla="*/ 0 h 5186053"/>
                <a:gd name="connsiteX7" fmla="*/ 2402392 w 2520000"/>
                <a:gd name="connsiteY7" fmla="*/ 0 h 5186053"/>
                <a:gd name="connsiteX8" fmla="*/ 2520000 w 2520000"/>
                <a:gd name="connsiteY8" fmla="*/ 117608 h 5186053"/>
                <a:gd name="connsiteX9" fmla="*/ 2520000 w 2520000"/>
                <a:gd name="connsiteY9" fmla="*/ 5068445 h 5186053"/>
                <a:gd name="connsiteX10" fmla="*/ 2402392 w 2520000"/>
                <a:gd name="connsiteY10" fmla="*/ 5186053 h 5186053"/>
                <a:gd name="connsiteX11" fmla="*/ 117608 w 2520000"/>
                <a:gd name="connsiteY11" fmla="*/ 5186053 h 5186053"/>
                <a:gd name="connsiteX12" fmla="*/ 0 w 2520000"/>
                <a:gd name="connsiteY12" fmla="*/ 5068445 h 5186053"/>
                <a:gd name="connsiteX13" fmla="*/ 0 w 2520000"/>
                <a:gd name="connsiteY13" fmla="*/ 117608 h 5186053"/>
                <a:gd name="connsiteX14" fmla="*/ 117608 w 2520000"/>
                <a:gd name="connsiteY14" fmla="*/ 0 h 518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0000" h="5186053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5068445"/>
                  </a:lnTo>
                  <a:cubicBezTo>
                    <a:pt x="2520000" y="5133398"/>
                    <a:pt x="2467345" y="5186053"/>
                    <a:pt x="2402392" y="5186053"/>
                  </a:cubicBezTo>
                  <a:lnTo>
                    <a:pt x="117608" y="5186053"/>
                  </a:lnTo>
                  <a:cubicBezTo>
                    <a:pt x="52655" y="5186053"/>
                    <a:pt x="0" y="5133398"/>
                    <a:pt x="0" y="5068445"/>
                  </a:cubicBez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noFill/>
            </a:ln>
            <a:effectLst>
              <a:outerShdw blurRad="139700" dist="38100" dir="2400000" algn="tl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lvl="0" algn="ctr"/>
              <a:endParaRPr lang="ko-KR" altLang="en-US" sz="700" spc="-6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90" name="그룹 89">
              <a:extLst>
                <a:ext uri="{FF2B5EF4-FFF2-40B4-BE49-F238E27FC236}">
                  <a16:creationId xmlns:a16="http://schemas.microsoft.com/office/drawing/2014/main" id="{0909F3C1-5618-0AA7-6155-B9D2AF230FCE}"/>
                </a:ext>
              </a:extLst>
            </p:cNvPr>
            <p:cNvGrpSpPr/>
            <p:nvPr/>
          </p:nvGrpSpPr>
          <p:grpSpPr>
            <a:xfrm>
              <a:off x="1415134" y="1693916"/>
              <a:ext cx="2297400" cy="4568385"/>
              <a:chOff x="227014" y="829805"/>
              <a:chExt cx="2646000" cy="5560820"/>
            </a:xfrm>
          </p:grpSpPr>
          <p:sp>
            <p:nvSpPr>
              <p:cNvPr id="91" name="자유형: 도형 90">
                <a:extLst>
                  <a:ext uri="{FF2B5EF4-FFF2-40B4-BE49-F238E27FC236}">
                    <a16:creationId xmlns:a16="http://schemas.microsoft.com/office/drawing/2014/main" id="{56B501C7-A05D-CC7A-974D-DE18D251BE07}"/>
                  </a:ext>
                </a:extLst>
              </p:cNvPr>
              <p:cNvSpPr/>
              <p:nvPr/>
            </p:nvSpPr>
            <p:spPr>
              <a:xfrm>
                <a:off x="227014" y="1101545"/>
                <a:ext cx="2646000" cy="5289080"/>
              </a:xfrm>
              <a:custGeom>
                <a:avLst/>
                <a:gdLst>
                  <a:gd name="connsiteX0" fmla="*/ 0 w 2646000"/>
                  <a:gd name="connsiteY0" fmla="*/ 0 h 5761841"/>
                  <a:gd name="connsiteX1" fmla="*/ 2646000 w 2646000"/>
                  <a:gd name="connsiteY1" fmla="*/ 0 h 5761841"/>
                  <a:gd name="connsiteX2" fmla="*/ 2646000 w 2646000"/>
                  <a:gd name="connsiteY2" fmla="*/ 5496715 h 5761841"/>
                  <a:gd name="connsiteX3" fmla="*/ 2646000 w 2646000"/>
                  <a:gd name="connsiteY3" fmla="*/ 5602809 h 5761841"/>
                  <a:gd name="connsiteX4" fmla="*/ 2646000 w 2646000"/>
                  <a:gd name="connsiteY4" fmla="*/ 5656664 h 5761841"/>
                  <a:gd name="connsiteX5" fmla="*/ 2570579 w 2646000"/>
                  <a:gd name="connsiteY5" fmla="*/ 5753576 h 5761841"/>
                  <a:gd name="connsiteX6" fmla="*/ 2522517 w 2646000"/>
                  <a:gd name="connsiteY6" fmla="*/ 5761841 h 5761841"/>
                  <a:gd name="connsiteX7" fmla="*/ 123484 w 2646000"/>
                  <a:gd name="connsiteY7" fmla="*/ 5761841 h 5761841"/>
                  <a:gd name="connsiteX8" fmla="*/ 75422 w 2646000"/>
                  <a:gd name="connsiteY8" fmla="*/ 5753576 h 5761841"/>
                  <a:gd name="connsiteX9" fmla="*/ 0 w 2646000"/>
                  <a:gd name="connsiteY9" fmla="*/ 5656664 h 5761841"/>
                  <a:gd name="connsiteX10" fmla="*/ 0 w 2646000"/>
                  <a:gd name="connsiteY10" fmla="*/ 5602809 h 5761841"/>
                  <a:gd name="connsiteX11" fmla="*/ 0 w 2646000"/>
                  <a:gd name="connsiteY11" fmla="*/ 5496715 h 5761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46000" h="5761841">
                    <a:moveTo>
                      <a:pt x="0" y="0"/>
                    </a:moveTo>
                    <a:lnTo>
                      <a:pt x="2646000" y="0"/>
                    </a:lnTo>
                    <a:lnTo>
                      <a:pt x="2646000" y="5496715"/>
                    </a:lnTo>
                    <a:lnTo>
                      <a:pt x="2646000" y="5602809"/>
                    </a:lnTo>
                    <a:lnTo>
                      <a:pt x="2646000" y="5656664"/>
                    </a:lnTo>
                    <a:cubicBezTo>
                      <a:pt x="2646000" y="5700231"/>
                      <a:pt x="2614901" y="5737610"/>
                      <a:pt x="2570579" y="5753576"/>
                    </a:cubicBezTo>
                    <a:lnTo>
                      <a:pt x="2522517" y="5761841"/>
                    </a:lnTo>
                    <a:lnTo>
                      <a:pt x="123484" y="5761841"/>
                    </a:lnTo>
                    <a:lnTo>
                      <a:pt x="75422" y="5753576"/>
                    </a:lnTo>
                    <a:cubicBezTo>
                      <a:pt x="31100" y="5737610"/>
                      <a:pt x="0" y="5700231"/>
                      <a:pt x="0" y="5656664"/>
                    </a:cubicBezTo>
                    <a:lnTo>
                      <a:pt x="0" y="5602809"/>
                    </a:lnTo>
                    <a:lnTo>
                      <a:pt x="0" y="5496715"/>
                    </a:lnTo>
                    <a:close/>
                  </a:path>
                </a:pathLst>
              </a:cu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92" name="그룹 91">
                <a:extLst>
                  <a:ext uri="{FF2B5EF4-FFF2-40B4-BE49-F238E27FC236}">
                    <a16:creationId xmlns:a16="http://schemas.microsoft.com/office/drawing/2014/main" id="{CB01D324-39A5-2923-8EC6-AABFF0299909}"/>
                  </a:ext>
                </a:extLst>
              </p:cNvPr>
              <p:cNvGrpSpPr/>
              <p:nvPr/>
            </p:nvGrpSpPr>
            <p:grpSpPr>
              <a:xfrm>
                <a:off x="227014" y="829805"/>
                <a:ext cx="2646000" cy="265126"/>
                <a:chOff x="1752737" y="2422502"/>
                <a:chExt cx="1754018" cy="185937"/>
              </a:xfrm>
            </p:grpSpPr>
            <p:sp>
              <p:nvSpPr>
                <p:cNvPr id="93" name="자유형: 도형 92">
                  <a:extLst>
                    <a:ext uri="{FF2B5EF4-FFF2-40B4-BE49-F238E27FC236}">
                      <a16:creationId xmlns:a16="http://schemas.microsoft.com/office/drawing/2014/main" id="{0BAE8387-0F4C-9FDB-0703-1262C40040C2}"/>
                    </a:ext>
                  </a:extLst>
                </p:cNvPr>
                <p:cNvSpPr/>
                <p:nvPr userDrawn="1"/>
              </p:nvSpPr>
              <p:spPr>
                <a:xfrm>
                  <a:off x="1752737" y="2422502"/>
                  <a:ext cx="1754018" cy="185937"/>
                </a:xfrm>
                <a:custGeom>
                  <a:avLst/>
                  <a:gdLst>
                    <a:gd name="connsiteX0" fmla="*/ 117608 w 2520000"/>
                    <a:gd name="connsiteY0" fmla="*/ 0 h 267135"/>
                    <a:gd name="connsiteX1" fmla="*/ 491012 w 2520000"/>
                    <a:gd name="connsiteY1" fmla="*/ 0 h 267135"/>
                    <a:gd name="connsiteX2" fmla="*/ 491012 w 2520000"/>
                    <a:gd name="connsiteY2" fmla="*/ 98806 h 267135"/>
                    <a:gd name="connsiteX3" fmla="*/ 554785 w 2520000"/>
                    <a:gd name="connsiteY3" fmla="*/ 162579 h 267135"/>
                    <a:gd name="connsiteX4" fmla="*/ 1965215 w 2520000"/>
                    <a:gd name="connsiteY4" fmla="*/ 162579 h 267135"/>
                    <a:gd name="connsiteX5" fmla="*/ 2028988 w 2520000"/>
                    <a:gd name="connsiteY5" fmla="*/ 98806 h 267135"/>
                    <a:gd name="connsiteX6" fmla="*/ 2028988 w 2520000"/>
                    <a:gd name="connsiteY6" fmla="*/ 0 h 267135"/>
                    <a:gd name="connsiteX7" fmla="*/ 2402392 w 2520000"/>
                    <a:gd name="connsiteY7" fmla="*/ 0 h 267135"/>
                    <a:gd name="connsiteX8" fmla="*/ 2520000 w 2520000"/>
                    <a:gd name="connsiteY8" fmla="*/ 117608 h 267135"/>
                    <a:gd name="connsiteX9" fmla="*/ 2520000 w 2520000"/>
                    <a:gd name="connsiteY9" fmla="*/ 267135 h 267135"/>
                    <a:gd name="connsiteX10" fmla="*/ 0 w 2520000"/>
                    <a:gd name="connsiteY10" fmla="*/ 267135 h 267135"/>
                    <a:gd name="connsiteX11" fmla="*/ 0 w 2520000"/>
                    <a:gd name="connsiteY11" fmla="*/ 117608 h 267135"/>
                    <a:gd name="connsiteX12" fmla="*/ 117608 w 2520000"/>
                    <a:gd name="connsiteY12" fmla="*/ 0 h 267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20000" h="267135">
                      <a:moveTo>
                        <a:pt x="117608" y="0"/>
                      </a:moveTo>
                      <a:lnTo>
                        <a:pt x="491012" y="0"/>
                      </a:lnTo>
                      <a:lnTo>
                        <a:pt x="491012" y="98806"/>
                      </a:lnTo>
                      <a:cubicBezTo>
                        <a:pt x="491012" y="134027"/>
                        <a:pt x="519564" y="162579"/>
                        <a:pt x="554785" y="162579"/>
                      </a:cubicBezTo>
                      <a:lnTo>
                        <a:pt x="1965215" y="162579"/>
                      </a:lnTo>
                      <a:cubicBezTo>
                        <a:pt x="2000436" y="162579"/>
                        <a:pt x="2028988" y="134027"/>
                        <a:pt x="2028988" y="98806"/>
                      </a:cubicBezTo>
                      <a:lnTo>
                        <a:pt x="2028988" y="0"/>
                      </a:lnTo>
                      <a:lnTo>
                        <a:pt x="2402392" y="0"/>
                      </a:lnTo>
                      <a:cubicBezTo>
                        <a:pt x="2467345" y="0"/>
                        <a:pt x="2520000" y="52655"/>
                        <a:pt x="2520000" y="117608"/>
                      </a:cubicBezTo>
                      <a:lnTo>
                        <a:pt x="2520000" y="267135"/>
                      </a:lnTo>
                      <a:lnTo>
                        <a:pt x="0" y="267135"/>
                      </a:lnTo>
                      <a:lnTo>
                        <a:pt x="0" y="117608"/>
                      </a:lnTo>
                      <a:cubicBezTo>
                        <a:pt x="0" y="52655"/>
                        <a:pt x="52655" y="0"/>
                        <a:pt x="117608" y="0"/>
                      </a:cubicBez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lvl="0" algn="ctr">
                    <a:lnSpc>
                      <a:spcPct val="125000"/>
                    </a:lnSpc>
                  </a:pPr>
                  <a:endParaRPr lang="ko-KR" altLang="en-US" sz="6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pic>
              <p:nvPicPr>
                <p:cNvPr id="94" name="Picture 2">
                  <a:extLst>
                    <a:ext uri="{FF2B5EF4-FFF2-40B4-BE49-F238E27FC236}">
                      <a16:creationId xmlns:a16="http://schemas.microsoft.com/office/drawing/2014/main" id="{22E5E7CB-1DA8-C54A-0880-8DCBE9D71DFB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 rotWithShape="1">
                <a:blip r:embed="rId2" cstate="print">
                  <a:clrChange>
                    <a:clrFrom>
                      <a:srgbClr val="C6C8C7"/>
                    </a:clrFrom>
                    <a:clrTo>
                      <a:srgbClr val="C6C8C7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123" t="22211" r="12639" b="53037"/>
                <a:stretch/>
              </p:blipFill>
              <p:spPr bwMode="auto">
                <a:xfrm>
                  <a:off x="3181037" y="2479525"/>
                  <a:ext cx="260593" cy="6855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D79D4DEC-E2FA-50DB-7727-7EB0AE612B9F}"/>
                    </a:ext>
                  </a:extLst>
                </p:cNvPr>
                <p:cNvSpPr txBox="1"/>
                <p:nvPr userDrawn="1"/>
              </p:nvSpPr>
              <p:spPr>
                <a:xfrm>
                  <a:off x="1844024" y="2465993"/>
                  <a:ext cx="194874" cy="9562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l"/>
                  <a:r>
                    <a:rPr kumimoji="1" lang="en-US" altLang="ko-KR" sz="700" b="0" kern="1200" spc="-60" dirty="0">
                      <a:ln>
                        <a:solidFill>
                          <a:prstClr val="black">
                            <a:alpha val="0"/>
                          </a:prstClr>
                        </a:solidFill>
                      </a:ln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+mn-cs"/>
                    </a:rPr>
                    <a:t>12 : 30</a:t>
                  </a:r>
                  <a:endParaRPr kumimoji="1" lang="ko-KR" altLang="en-US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96" name="자유형: 도형 95">
                  <a:extLst>
                    <a:ext uri="{FF2B5EF4-FFF2-40B4-BE49-F238E27FC236}">
                      <a16:creationId xmlns:a16="http://schemas.microsoft.com/office/drawing/2014/main" id="{0FA2B135-79ED-66E4-AEF3-E7D8AAD69D33}"/>
                    </a:ext>
                  </a:extLst>
                </p:cNvPr>
                <p:cNvSpPr/>
                <p:nvPr userDrawn="1"/>
              </p:nvSpPr>
              <p:spPr>
                <a:xfrm>
                  <a:off x="2205394" y="2438821"/>
                  <a:ext cx="848705" cy="62684"/>
                </a:xfrm>
                <a:custGeom>
                  <a:avLst/>
                  <a:gdLst>
                    <a:gd name="connsiteX0" fmla="*/ 0 w 1329304"/>
                    <a:gd name="connsiteY0" fmla="*/ 0 h 80010"/>
                    <a:gd name="connsiteX1" fmla="*/ 1329304 w 1329304"/>
                    <a:gd name="connsiteY1" fmla="*/ 0 h 80010"/>
                    <a:gd name="connsiteX2" fmla="*/ 1329304 w 1329304"/>
                    <a:gd name="connsiteY2" fmla="*/ 25067 h 80010"/>
                    <a:gd name="connsiteX3" fmla="*/ 1274361 w 1329304"/>
                    <a:gd name="connsiteY3" fmla="*/ 80010 h 80010"/>
                    <a:gd name="connsiteX4" fmla="*/ 54943 w 1329304"/>
                    <a:gd name="connsiteY4" fmla="*/ 80010 h 80010"/>
                    <a:gd name="connsiteX5" fmla="*/ 0 w 1329304"/>
                    <a:gd name="connsiteY5" fmla="*/ 25067 h 80010"/>
                    <a:gd name="connsiteX6" fmla="*/ 0 w 1329304"/>
                    <a:gd name="connsiteY6" fmla="*/ 0 h 80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29304" h="80010">
                      <a:moveTo>
                        <a:pt x="0" y="0"/>
                      </a:moveTo>
                      <a:lnTo>
                        <a:pt x="1329304" y="0"/>
                      </a:lnTo>
                      <a:lnTo>
                        <a:pt x="1329304" y="25067"/>
                      </a:lnTo>
                      <a:cubicBezTo>
                        <a:pt x="1329304" y="55411"/>
                        <a:pt x="1304705" y="80010"/>
                        <a:pt x="1274361" y="80010"/>
                      </a:cubicBezTo>
                      <a:lnTo>
                        <a:pt x="54943" y="80010"/>
                      </a:lnTo>
                      <a:cubicBezTo>
                        <a:pt x="24599" y="80010"/>
                        <a:pt x="0" y="55411"/>
                        <a:pt x="0" y="2506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lvl="0" algn="ctr"/>
                  <a:endParaRPr lang="ko-KR" altLang="en-US" sz="1800" dirty="0"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</p:grpSp>
        <p:sp>
          <p:nvSpPr>
            <p:cNvPr id="119" name="직사각형 118">
              <a:extLst>
                <a:ext uri="{FF2B5EF4-FFF2-40B4-BE49-F238E27FC236}">
                  <a16:creationId xmlns:a16="http://schemas.microsoft.com/office/drawing/2014/main" id="{11960186-6127-2D35-B1D1-9588931BC93A}"/>
                </a:ext>
              </a:extLst>
            </p:cNvPr>
            <p:cNvSpPr/>
            <p:nvPr/>
          </p:nvSpPr>
          <p:spPr>
            <a:xfrm>
              <a:off x="1415133" y="1911940"/>
              <a:ext cx="2296545" cy="24311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r>
                <a:rPr lang="en-US" altLang="ko-KR" sz="800" spc="-6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TOP</a:t>
              </a:r>
              <a:r>
                <a:rPr lang="ko-KR" altLang="en-US" sz="800" spc="-6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영역</a:t>
              </a: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grpSp>
          <p:nvGrpSpPr>
            <p:cNvPr id="128" name="그룹 127">
              <a:extLst>
                <a:ext uri="{FF2B5EF4-FFF2-40B4-BE49-F238E27FC236}">
                  <a16:creationId xmlns:a16="http://schemas.microsoft.com/office/drawing/2014/main" id="{9B8A4F1F-6400-A666-6B76-C4EE3D200F4F}"/>
                </a:ext>
              </a:extLst>
            </p:cNvPr>
            <p:cNvGrpSpPr/>
            <p:nvPr/>
          </p:nvGrpSpPr>
          <p:grpSpPr>
            <a:xfrm>
              <a:off x="1488009" y="2315510"/>
              <a:ext cx="381836" cy="2145851"/>
              <a:chOff x="1651426" y="2574066"/>
              <a:chExt cx="407539" cy="2145851"/>
            </a:xfrm>
          </p:grpSpPr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5D685069-F39E-1907-8194-EF500E90B2D4}"/>
                  </a:ext>
                </a:extLst>
              </p:cNvPr>
              <p:cNvSpPr txBox="1"/>
              <p:nvPr/>
            </p:nvSpPr>
            <p:spPr>
              <a:xfrm>
                <a:off x="1651426" y="2980153"/>
                <a:ext cx="407539" cy="115416"/>
              </a:xfrm>
              <a:prstGeom prst="rect">
                <a:avLst/>
              </a:prstGeom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kumimoji="1" sz="750" spc="-6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lvl1pPr>
              </a:lstStyle>
              <a:p>
                <a:r>
                  <a: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리스트 </a:t>
                </a:r>
                <a:r>
                  <a:rPr lang="en-US" altLang="ko-KR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12</a:t>
                </a:r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6D0EC751-592F-7178-7055-D9E7831A7F98}"/>
                  </a:ext>
                </a:extLst>
              </p:cNvPr>
              <p:cNvSpPr txBox="1"/>
              <p:nvPr/>
            </p:nvSpPr>
            <p:spPr>
              <a:xfrm>
                <a:off x="1651426" y="3386240"/>
                <a:ext cx="407539" cy="115416"/>
              </a:xfrm>
              <a:prstGeom prst="rect">
                <a:avLst/>
              </a:prstGeom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kumimoji="1" sz="750" spc="-6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lvl1pPr>
              </a:lstStyle>
              <a:p>
                <a:r>
                  <a: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리스트 </a:t>
                </a:r>
                <a:r>
                  <a:rPr lang="en-US" altLang="ko-KR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13</a:t>
                </a:r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084CE995-22A2-0CCC-02EE-79CEDFABA3D9}"/>
                  </a:ext>
                </a:extLst>
              </p:cNvPr>
              <p:cNvSpPr txBox="1"/>
              <p:nvPr/>
            </p:nvSpPr>
            <p:spPr>
              <a:xfrm>
                <a:off x="1651426" y="3792327"/>
                <a:ext cx="407539" cy="115416"/>
              </a:xfrm>
              <a:prstGeom prst="rect">
                <a:avLst/>
              </a:prstGeom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kumimoji="1" sz="750" spc="-6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lvl1pPr>
              </a:lstStyle>
              <a:p>
                <a:r>
                  <a: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리스트 </a:t>
                </a:r>
                <a:r>
                  <a:rPr lang="en-US" altLang="ko-KR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14</a:t>
                </a:r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73B3582A-C21D-E560-1EF2-63A9413B8508}"/>
                  </a:ext>
                </a:extLst>
              </p:cNvPr>
              <p:cNvSpPr txBox="1"/>
              <p:nvPr/>
            </p:nvSpPr>
            <p:spPr>
              <a:xfrm>
                <a:off x="1651426" y="2574066"/>
                <a:ext cx="341839" cy="115416"/>
              </a:xfrm>
              <a:prstGeom prst="rect">
                <a:avLst/>
              </a:prstGeom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kumimoji="1" sz="750" spc="-6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lvl1pPr>
              </a:lstStyle>
              <a:p>
                <a:r>
                  <a: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타이틀</a:t>
                </a:r>
                <a:r>
                  <a:rPr lang="en-US" altLang="ko-KR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A</a:t>
                </a:r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7F1C8CCF-6D31-8797-8DE9-D95998FA0D15}"/>
                  </a:ext>
                </a:extLst>
              </p:cNvPr>
              <p:cNvSpPr txBox="1"/>
              <p:nvPr/>
            </p:nvSpPr>
            <p:spPr>
              <a:xfrm>
                <a:off x="1651426" y="4198414"/>
                <a:ext cx="407539" cy="115416"/>
              </a:xfrm>
              <a:prstGeom prst="rect">
                <a:avLst/>
              </a:prstGeom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kumimoji="1" sz="750" spc="-6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lvl1pPr>
              </a:lstStyle>
              <a:p>
                <a:r>
                  <a: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리스트 </a:t>
                </a:r>
                <a:r>
                  <a:rPr lang="en-US" altLang="ko-KR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15</a:t>
                </a:r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82775373-0C96-931E-6268-82768D8C20F7}"/>
                  </a:ext>
                </a:extLst>
              </p:cNvPr>
              <p:cNvSpPr txBox="1"/>
              <p:nvPr/>
            </p:nvSpPr>
            <p:spPr>
              <a:xfrm>
                <a:off x="1651426" y="4604501"/>
                <a:ext cx="407539" cy="115416"/>
              </a:xfrm>
              <a:prstGeom prst="rect">
                <a:avLst/>
              </a:prstGeom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kumimoji="1" sz="750" spc="-6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lvl1pPr>
              </a:lstStyle>
              <a:p>
                <a:r>
                  <a: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리스트 </a:t>
                </a:r>
                <a:r>
                  <a:rPr lang="en-US" altLang="ko-KR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16</a:t>
                </a:r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</p:grp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2C8D850E-8155-9882-A633-8B182758D091}"/>
                </a:ext>
              </a:extLst>
            </p:cNvPr>
            <p:cNvSpPr txBox="1"/>
            <p:nvPr/>
          </p:nvSpPr>
          <p:spPr>
            <a:xfrm>
              <a:off x="1488009" y="4752034"/>
              <a:ext cx="381836" cy="115416"/>
            </a:xfrm>
            <a:prstGeom prst="rect">
              <a:avLst/>
            </a:prstGeom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리스트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17</a:t>
              </a:r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10B79F50-17DD-E40A-DD77-5F4B3FBE131A}"/>
                </a:ext>
              </a:extLst>
            </p:cNvPr>
            <p:cNvSpPr txBox="1"/>
            <p:nvPr/>
          </p:nvSpPr>
          <p:spPr>
            <a:xfrm>
              <a:off x="1488009" y="5158121"/>
              <a:ext cx="381836" cy="115416"/>
            </a:xfrm>
            <a:prstGeom prst="rect">
              <a:avLst/>
            </a:prstGeom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리스트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18</a:t>
              </a:r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B1BA7B20-B7D8-3CC9-6DCE-2C8282EC492F}"/>
                </a:ext>
              </a:extLst>
            </p:cNvPr>
            <p:cNvSpPr txBox="1"/>
            <p:nvPr/>
          </p:nvSpPr>
          <p:spPr>
            <a:xfrm>
              <a:off x="1488009" y="5537939"/>
              <a:ext cx="65" cy="115416"/>
            </a:xfrm>
            <a:prstGeom prst="rect">
              <a:avLst/>
            </a:prstGeom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grpSp>
          <p:nvGrpSpPr>
            <p:cNvPr id="171" name="그룹 170">
              <a:extLst>
                <a:ext uri="{FF2B5EF4-FFF2-40B4-BE49-F238E27FC236}">
                  <a16:creationId xmlns:a16="http://schemas.microsoft.com/office/drawing/2014/main" id="{E93FCC8B-6BC0-5D73-B0A2-CDD75D4D51C8}"/>
                </a:ext>
              </a:extLst>
            </p:cNvPr>
            <p:cNvGrpSpPr/>
            <p:nvPr/>
          </p:nvGrpSpPr>
          <p:grpSpPr>
            <a:xfrm rot="5400000">
              <a:off x="2640188" y="3382034"/>
              <a:ext cx="2086287" cy="540"/>
              <a:chOff x="7836469" y="4020163"/>
              <a:chExt cx="1892697" cy="463"/>
            </a:xfrm>
          </p:grpSpPr>
          <p:cxnSp>
            <p:nvCxnSpPr>
              <p:cNvPr id="172" name="직선 연결선 152">
                <a:extLst>
                  <a:ext uri="{FF2B5EF4-FFF2-40B4-BE49-F238E27FC236}">
                    <a16:creationId xmlns:a16="http://schemas.microsoft.com/office/drawing/2014/main" id="{8ADDDB74-6A73-DB71-486C-CB24ABB3C46A}"/>
                  </a:ext>
                </a:extLst>
              </p:cNvPr>
              <p:cNvCxnSpPr/>
              <p:nvPr/>
            </p:nvCxnSpPr>
            <p:spPr>
              <a:xfrm>
                <a:off x="7836469" y="4020163"/>
                <a:ext cx="1892697" cy="0"/>
              </a:xfrm>
              <a:prstGeom prst="line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직선 연결선 156">
                <a:extLst>
                  <a:ext uri="{FF2B5EF4-FFF2-40B4-BE49-F238E27FC236}">
                    <a16:creationId xmlns:a16="http://schemas.microsoft.com/office/drawing/2014/main" id="{96825E73-A3B3-4A97-D595-E3825469D7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01924" y="4020625"/>
                <a:ext cx="911786" cy="1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99D3ACC-F589-F6FA-F8F3-2582B027F359}"/>
                </a:ext>
              </a:extLst>
            </p:cNvPr>
            <p:cNvSpPr txBox="1"/>
            <p:nvPr/>
          </p:nvSpPr>
          <p:spPr>
            <a:xfrm>
              <a:off x="1480387" y="5576339"/>
              <a:ext cx="381836" cy="115416"/>
            </a:xfrm>
            <a:prstGeom prst="rect">
              <a:avLst/>
            </a:prstGeom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리스트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19</a:t>
              </a:r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57A34F15-FF1E-21C5-11DE-C65A642A6725}"/>
                </a:ext>
              </a:extLst>
            </p:cNvPr>
            <p:cNvGrpSpPr/>
            <p:nvPr/>
          </p:nvGrpSpPr>
          <p:grpSpPr>
            <a:xfrm>
              <a:off x="1462411" y="2570034"/>
              <a:ext cx="2186312" cy="3258674"/>
              <a:chOff x="1462409" y="2570034"/>
              <a:chExt cx="2256891" cy="3258674"/>
            </a:xfrm>
          </p:grpSpPr>
          <p:cxnSp>
            <p:nvCxnSpPr>
              <p:cNvPr id="143" name="직선 연결선 61">
                <a:extLst>
                  <a:ext uri="{FF2B5EF4-FFF2-40B4-BE49-F238E27FC236}">
                    <a16:creationId xmlns:a16="http://schemas.microsoft.com/office/drawing/2014/main" id="{CFD70BDA-260F-F769-0593-60402DFD20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6652" y="2570034"/>
                <a:ext cx="2242648" cy="0"/>
              </a:xfrm>
              <a:prstGeom prst="line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직선 연결선 62">
                <a:extLst>
                  <a:ext uri="{FF2B5EF4-FFF2-40B4-BE49-F238E27FC236}">
                    <a16:creationId xmlns:a16="http://schemas.microsoft.com/office/drawing/2014/main" id="{7B67105C-4542-46D3-1E60-2334477266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6652" y="2976121"/>
                <a:ext cx="2242648" cy="0"/>
              </a:xfrm>
              <a:prstGeom prst="line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직선 연결선 63">
                <a:extLst>
                  <a:ext uri="{FF2B5EF4-FFF2-40B4-BE49-F238E27FC236}">
                    <a16:creationId xmlns:a16="http://schemas.microsoft.com/office/drawing/2014/main" id="{6B0B8BEA-9D42-8847-F8A9-CFCA052704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6652" y="3382208"/>
                <a:ext cx="2242648" cy="0"/>
              </a:xfrm>
              <a:prstGeom prst="line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직선 연결선 66">
                <a:extLst>
                  <a:ext uri="{FF2B5EF4-FFF2-40B4-BE49-F238E27FC236}">
                    <a16:creationId xmlns:a16="http://schemas.microsoft.com/office/drawing/2014/main" id="{0D5D8C59-40E7-3099-052E-34CFFD88F18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6652" y="3788295"/>
                <a:ext cx="2242648" cy="0"/>
              </a:xfrm>
              <a:prstGeom prst="line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직선 연결선 86">
                <a:extLst>
                  <a:ext uri="{FF2B5EF4-FFF2-40B4-BE49-F238E27FC236}">
                    <a16:creationId xmlns:a16="http://schemas.microsoft.com/office/drawing/2014/main" id="{02CCA3AC-1D92-7197-6B11-BA07F07DDE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6652" y="4194382"/>
                <a:ext cx="2242648" cy="0"/>
              </a:xfrm>
              <a:prstGeom prst="line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직선 연결선 87">
                <a:extLst>
                  <a:ext uri="{FF2B5EF4-FFF2-40B4-BE49-F238E27FC236}">
                    <a16:creationId xmlns:a16="http://schemas.microsoft.com/office/drawing/2014/main" id="{157F147B-FD4E-CDF7-FCA8-FA0577EF60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6652" y="4600470"/>
                <a:ext cx="2242648" cy="0"/>
              </a:xfrm>
              <a:prstGeom prst="line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9" name="직선 연결선 122">
                <a:extLst>
                  <a:ext uri="{FF2B5EF4-FFF2-40B4-BE49-F238E27FC236}">
                    <a16:creationId xmlns:a16="http://schemas.microsoft.com/office/drawing/2014/main" id="{48E4E499-F286-BCFB-57CB-F0755760FB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6652" y="4991087"/>
                <a:ext cx="2242648" cy="0"/>
              </a:xfrm>
              <a:prstGeom prst="line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직선 연결선 122">
                <a:extLst>
                  <a:ext uri="{FF2B5EF4-FFF2-40B4-BE49-F238E27FC236}">
                    <a16:creationId xmlns:a16="http://schemas.microsoft.com/office/drawing/2014/main" id="{821E9899-7F6F-5687-81EE-0500DD81D7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69030" y="5409305"/>
                <a:ext cx="2242648" cy="0"/>
              </a:xfrm>
              <a:prstGeom prst="line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직선 연결선 122">
                <a:extLst>
                  <a:ext uri="{FF2B5EF4-FFF2-40B4-BE49-F238E27FC236}">
                    <a16:creationId xmlns:a16="http://schemas.microsoft.com/office/drawing/2014/main" id="{40ED7286-3CB5-EB7C-2261-B53C9126C4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62409" y="5828708"/>
                <a:ext cx="2242648" cy="0"/>
              </a:xfrm>
              <a:prstGeom prst="line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66CCB4A-440C-0BC7-E2DA-AE75403EE679}"/>
                </a:ext>
              </a:extLst>
            </p:cNvPr>
            <p:cNvSpPr txBox="1"/>
            <p:nvPr/>
          </p:nvSpPr>
          <p:spPr>
            <a:xfrm>
              <a:off x="1471405" y="6004285"/>
              <a:ext cx="381836" cy="115416"/>
            </a:xfrm>
            <a:prstGeom prst="rect">
              <a:avLst/>
            </a:prstGeom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리스트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20</a:t>
              </a:r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9DFDF903-67C4-CAEB-9902-A42A61DAE61D}"/>
              </a:ext>
            </a:extLst>
          </p:cNvPr>
          <p:cNvSpPr txBox="1"/>
          <p:nvPr/>
        </p:nvSpPr>
        <p:spPr>
          <a:xfrm>
            <a:off x="6120069" y="1460219"/>
            <a:ext cx="3139338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하단에 별도 콘텐츠 구성 </a:t>
            </a:r>
            <a:r>
              <a:rPr kumimoji="1" lang="en-US" altLang="ko-KR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/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화면 중간에 스크롤 필요시 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댓글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/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코멘트 등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 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659F0262-ECE7-8B92-EEEC-5E81AF1C4BBB}"/>
              </a:ext>
            </a:extLst>
          </p:cNvPr>
          <p:cNvSpPr txBox="1"/>
          <p:nvPr/>
        </p:nvSpPr>
        <p:spPr>
          <a:xfrm>
            <a:off x="3814722" y="1460219"/>
            <a:ext cx="227398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데이터 호출을 시각적으로 인지시킬 때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23F632E0-71FC-6371-217A-BAA6B9C0FBFC}"/>
              </a:ext>
            </a:extLst>
          </p:cNvPr>
          <p:cNvSpPr txBox="1"/>
          <p:nvPr/>
        </p:nvSpPr>
        <p:spPr>
          <a:xfrm>
            <a:off x="1431077" y="1460219"/>
            <a:ext cx="227398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화면 내 목록 호출 기본 정의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230" name="연결선: 꺾임 229">
            <a:extLst>
              <a:ext uri="{FF2B5EF4-FFF2-40B4-BE49-F238E27FC236}">
                <a16:creationId xmlns:a16="http://schemas.microsoft.com/office/drawing/2014/main" id="{E6936F86-2795-5AF2-A0D3-92C60562C9E5}"/>
              </a:ext>
            </a:extLst>
          </p:cNvPr>
          <p:cNvCxnSpPr>
            <a:cxnSpLocks/>
            <a:stCxn id="232" idx="6"/>
          </p:cNvCxnSpPr>
          <p:nvPr/>
        </p:nvCxnSpPr>
        <p:spPr bwMode="auto">
          <a:xfrm flipV="1">
            <a:off x="7937881" y="4498616"/>
            <a:ext cx="360363" cy="223029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31" name="TextBox 230">
            <a:extLst>
              <a:ext uri="{FF2B5EF4-FFF2-40B4-BE49-F238E27FC236}">
                <a16:creationId xmlns:a16="http://schemas.microsoft.com/office/drawing/2014/main" id="{909EB978-D339-5A31-02A0-B22D39AE6967}"/>
              </a:ext>
            </a:extLst>
          </p:cNvPr>
          <p:cNvSpPr txBox="1"/>
          <p:nvPr/>
        </p:nvSpPr>
        <p:spPr>
          <a:xfrm>
            <a:off x="8262732" y="4399772"/>
            <a:ext cx="1200555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Wingdings 3" pitchFamily="18" charset="2"/>
              </a:rPr>
              <a:t>더 보기 버튼</a:t>
            </a:r>
            <a:endParaRPr kumimoji="1" lang="ko-KR" altLang="en-US" sz="800" b="0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232" name="타원 231">
            <a:extLst>
              <a:ext uri="{FF2B5EF4-FFF2-40B4-BE49-F238E27FC236}">
                <a16:creationId xmlns:a16="http://schemas.microsoft.com/office/drawing/2014/main" id="{B5ADB6A4-A256-3B33-EFE7-28C62F02EC22}"/>
              </a:ext>
            </a:extLst>
          </p:cNvPr>
          <p:cNvSpPr/>
          <p:nvPr/>
        </p:nvSpPr>
        <p:spPr>
          <a:xfrm>
            <a:off x="7845247" y="4675695"/>
            <a:ext cx="92634" cy="91899"/>
          </a:xfrm>
          <a:prstGeom prst="ellipse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239" name="타원 238">
            <a:extLst>
              <a:ext uri="{FF2B5EF4-FFF2-40B4-BE49-F238E27FC236}">
                <a16:creationId xmlns:a16="http://schemas.microsoft.com/office/drawing/2014/main" id="{BF2E1FE1-EAC8-B4FC-7B6B-CE7ED71E4104}"/>
              </a:ext>
            </a:extLst>
          </p:cNvPr>
          <p:cNvSpPr/>
          <p:nvPr/>
        </p:nvSpPr>
        <p:spPr>
          <a:xfrm>
            <a:off x="4875132" y="5611022"/>
            <a:ext cx="92634" cy="91899"/>
          </a:xfrm>
          <a:prstGeom prst="ellipse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cxnSp>
        <p:nvCxnSpPr>
          <p:cNvPr id="240" name="연결선: 꺾임 239">
            <a:extLst>
              <a:ext uri="{FF2B5EF4-FFF2-40B4-BE49-F238E27FC236}">
                <a16:creationId xmlns:a16="http://schemas.microsoft.com/office/drawing/2014/main" id="{E2213682-E966-27B8-E3A5-5F9275DE85D5}"/>
              </a:ext>
            </a:extLst>
          </p:cNvPr>
          <p:cNvCxnSpPr>
            <a:cxnSpLocks/>
          </p:cNvCxnSpPr>
          <p:nvPr/>
        </p:nvCxnSpPr>
        <p:spPr bwMode="auto">
          <a:xfrm rot="5400000" flipH="1" flipV="1">
            <a:off x="4998408" y="5362260"/>
            <a:ext cx="173623" cy="350819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41" name="TextBox 240">
            <a:extLst>
              <a:ext uri="{FF2B5EF4-FFF2-40B4-BE49-F238E27FC236}">
                <a16:creationId xmlns:a16="http://schemas.microsoft.com/office/drawing/2014/main" id="{3135DD37-D747-23F8-E9CA-F240F6953E0C}"/>
              </a:ext>
            </a:extLst>
          </p:cNvPr>
          <p:cNvSpPr txBox="1"/>
          <p:nvPr/>
        </p:nvSpPr>
        <p:spPr>
          <a:xfrm>
            <a:off x="5287263" y="5360891"/>
            <a:ext cx="1435312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  <a:sym typeface="Wingdings 3" pitchFamily="18" charset="2"/>
              </a:rPr>
              <a:t>로딩 아이콘</a:t>
            </a:r>
            <a:endParaRPr kumimoji="1" lang="ko-KR" altLang="en-US" sz="800" b="0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894B01-A57B-761B-5CCF-9115D79456E5}"/>
              </a:ext>
            </a:extLst>
          </p:cNvPr>
          <p:cNvSpPr txBox="1"/>
          <p:nvPr/>
        </p:nvSpPr>
        <p:spPr>
          <a:xfrm>
            <a:off x="452438" y="1215926"/>
            <a:ext cx="1502676" cy="2573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3.7.2 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로딩</a:t>
            </a:r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더 보기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984440-2EA1-A0F4-863F-F5A30F65AAFA}"/>
              </a:ext>
            </a:extLst>
          </p:cNvPr>
          <p:cNvSpPr txBox="1"/>
          <p:nvPr/>
        </p:nvSpPr>
        <p:spPr>
          <a:xfrm>
            <a:off x="573002" y="4053851"/>
            <a:ext cx="961699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kumimoji="1" lang="ko-KR" altLang="en-US" sz="80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무한 스크롤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1C804C6-A14A-C0FF-1E74-B7D85E4342AD}"/>
              </a:ext>
            </a:extLst>
          </p:cNvPr>
          <p:cNvGrpSpPr/>
          <p:nvPr/>
        </p:nvGrpSpPr>
        <p:grpSpPr>
          <a:xfrm>
            <a:off x="2467711" y="3356995"/>
            <a:ext cx="870972" cy="1090174"/>
            <a:chOff x="2467711" y="3356995"/>
            <a:chExt cx="870972" cy="1090174"/>
          </a:xfrm>
        </p:grpSpPr>
        <p:cxnSp>
          <p:nvCxnSpPr>
            <p:cNvPr id="237" name="직선 화살표 연결선 236">
              <a:extLst>
                <a:ext uri="{FF2B5EF4-FFF2-40B4-BE49-F238E27FC236}">
                  <a16:creationId xmlns:a16="http://schemas.microsoft.com/office/drawing/2014/main" id="{0C0CB0BE-B111-7954-B0BF-BC199D17CCAF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2599838" y="3504836"/>
              <a:ext cx="295684" cy="1"/>
            </a:xfrm>
            <a:prstGeom prst="straightConnector1">
              <a:avLst/>
            </a:prstGeom>
            <a:solidFill>
              <a:srgbClr val="5B9BD5">
                <a:alpha val="60000"/>
              </a:srgbClr>
            </a:solidFill>
            <a:ln w="12700" cap="sq">
              <a:solidFill>
                <a:srgbClr val="5B9BD5"/>
              </a:solidFill>
              <a:prstDash val="sysDot"/>
              <a:miter lim="800000"/>
              <a:headEnd type="none" w="med" len="med"/>
              <a:tailEnd type="arrow" w="sm" len="sm"/>
            </a:ln>
          </p:spPr>
        </p:cxnSp>
        <p:sp>
          <p:nvSpPr>
            <p:cNvPr id="238" name="Touch Point">
              <a:extLst>
                <a:ext uri="{FF2B5EF4-FFF2-40B4-BE49-F238E27FC236}">
                  <a16:creationId xmlns:a16="http://schemas.microsoft.com/office/drawing/2014/main" id="{D5E06B1A-61B8-D3C5-3A2B-59D9F916C79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560257" y="3647288"/>
              <a:ext cx="377301" cy="379964"/>
            </a:xfrm>
            <a:prstGeom prst="ellipse">
              <a:avLst/>
            </a:prstGeom>
            <a:solidFill>
              <a:srgbClr val="5B9BD5">
                <a:alpha val="20000"/>
              </a:srgbClr>
            </a:solidFill>
            <a:ln w="12700" cap="sq">
              <a:solidFill>
                <a:srgbClr val="5B9BD5"/>
              </a:solidFill>
              <a:prstDash val="solid"/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50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pic>
          <p:nvPicPr>
            <p:cNvPr id="242" name="그림 241">
              <a:extLst>
                <a:ext uri="{FF2B5EF4-FFF2-40B4-BE49-F238E27FC236}">
                  <a16:creationId xmlns:a16="http://schemas.microsoft.com/office/drawing/2014/main" id="{C8EDBD9D-BDE2-35FF-919B-BE8F14C9E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67711" y="3767485"/>
              <a:ext cx="666528" cy="679684"/>
            </a:xfrm>
            <a:prstGeom prst="rect">
              <a:avLst/>
            </a:prstGeom>
          </p:spPr>
        </p:pic>
        <p:pic>
          <p:nvPicPr>
            <p:cNvPr id="243" name="그림 242">
              <a:extLst>
                <a:ext uri="{FF2B5EF4-FFF2-40B4-BE49-F238E27FC236}">
                  <a16:creationId xmlns:a16="http://schemas.microsoft.com/office/drawing/2014/main" id="{987912FE-777A-F1BB-88FE-E85DAF2DB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alphaModFix amt="35000"/>
            </a:blip>
            <a:stretch>
              <a:fillRect/>
            </a:stretch>
          </p:blipFill>
          <p:spPr>
            <a:xfrm rot="1845139">
              <a:off x="2672155" y="3767483"/>
              <a:ext cx="666528" cy="679684"/>
            </a:xfrm>
            <a:prstGeom prst="rect">
              <a:avLst/>
            </a:prstGeom>
          </p:spPr>
        </p:pic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DBC1A94C-A0F4-36E4-321C-281FA0A2B946}"/>
                </a:ext>
              </a:extLst>
            </p:cNvPr>
            <p:cNvSpPr txBox="1"/>
            <p:nvPr/>
          </p:nvSpPr>
          <p:spPr>
            <a:xfrm>
              <a:off x="2770487" y="4071451"/>
              <a:ext cx="199430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Flick</a:t>
              </a:r>
              <a:endPara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246" name="왼쪽 대괄호 43">
            <a:extLst>
              <a:ext uri="{FF2B5EF4-FFF2-40B4-BE49-F238E27FC236}">
                <a16:creationId xmlns:a16="http://schemas.microsoft.com/office/drawing/2014/main" id="{E7916A23-D453-5E81-6BA7-E3D963EA759F}"/>
              </a:ext>
            </a:extLst>
          </p:cNvPr>
          <p:cNvSpPr/>
          <p:nvPr/>
        </p:nvSpPr>
        <p:spPr>
          <a:xfrm>
            <a:off x="1226658" y="2178934"/>
            <a:ext cx="127380" cy="4054395"/>
          </a:xfrm>
          <a:prstGeom prst="leftBracket">
            <a:avLst/>
          </a:prstGeom>
          <a:ln w="3175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latin typeface="HCR Dotum" panose="02030504000101010101" pitchFamily="18" charset="-127"/>
              <a:ea typeface="HCR Dotum" panose="02030504000101010101" pitchFamily="18" charset="-127"/>
              <a:cs typeface="HCR Dotum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40303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>
            <a:extLst>
              <a:ext uri="{FF2B5EF4-FFF2-40B4-BE49-F238E27FC236}">
                <a16:creationId xmlns:a16="http://schemas.microsoft.com/office/drawing/2014/main" id="{EE94338A-1DFE-C477-A4FC-24BC14F4D677}"/>
              </a:ext>
            </a:extLst>
          </p:cNvPr>
          <p:cNvGrpSpPr/>
          <p:nvPr/>
        </p:nvGrpSpPr>
        <p:grpSpPr>
          <a:xfrm>
            <a:off x="3810575" y="1694195"/>
            <a:ext cx="2305020" cy="4564543"/>
            <a:chOff x="3810575" y="1694195"/>
            <a:chExt cx="2305020" cy="4564543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6459AA51-C3AE-1894-86DA-A02EC8FAED97}"/>
                </a:ext>
              </a:extLst>
            </p:cNvPr>
            <p:cNvGrpSpPr/>
            <p:nvPr/>
          </p:nvGrpSpPr>
          <p:grpSpPr>
            <a:xfrm>
              <a:off x="3810575" y="1694195"/>
              <a:ext cx="2305020" cy="4564543"/>
              <a:chOff x="3810575" y="1694195"/>
              <a:chExt cx="2305020" cy="4564543"/>
            </a:xfrm>
          </p:grpSpPr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331947C8-D6F5-526B-D2C3-F39A348209FB}"/>
                  </a:ext>
                </a:extLst>
              </p:cNvPr>
              <p:cNvSpPr/>
              <p:nvPr/>
            </p:nvSpPr>
            <p:spPr>
              <a:xfrm>
                <a:off x="3818195" y="1720288"/>
                <a:ext cx="2297400" cy="4538449"/>
              </a:xfrm>
              <a:custGeom>
                <a:avLst/>
                <a:gdLst>
                  <a:gd name="connsiteX0" fmla="*/ 117608 w 2520000"/>
                  <a:gd name="connsiteY0" fmla="*/ 0 h 5186053"/>
                  <a:gd name="connsiteX1" fmla="*/ 491012 w 2520000"/>
                  <a:gd name="connsiteY1" fmla="*/ 0 h 5186053"/>
                  <a:gd name="connsiteX2" fmla="*/ 491012 w 2520000"/>
                  <a:gd name="connsiteY2" fmla="*/ 98806 h 5186053"/>
                  <a:gd name="connsiteX3" fmla="*/ 554785 w 2520000"/>
                  <a:gd name="connsiteY3" fmla="*/ 162579 h 5186053"/>
                  <a:gd name="connsiteX4" fmla="*/ 1965215 w 2520000"/>
                  <a:gd name="connsiteY4" fmla="*/ 162579 h 5186053"/>
                  <a:gd name="connsiteX5" fmla="*/ 2028988 w 2520000"/>
                  <a:gd name="connsiteY5" fmla="*/ 98806 h 5186053"/>
                  <a:gd name="connsiteX6" fmla="*/ 2028988 w 2520000"/>
                  <a:gd name="connsiteY6" fmla="*/ 0 h 5186053"/>
                  <a:gd name="connsiteX7" fmla="*/ 2402392 w 2520000"/>
                  <a:gd name="connsiteY7" fmla="*/ 0 h 5186053"/>
                  <a:gd name="connsiteX8" fmla="*/ 2520000 w 2520000"/>
                  <a:gd name="connsiteY8" fmla="*/ 117608 h 5186053"/>
                  <a:gd name="connsiteX9" fmla="*/ 2520000 w 2520000"/>
                  <a:gd name="connsiteY9" fmla="*/ 5068445 h 5186053"/>
                  <a:gd name="connsiteX10" fmla="*/ 2402392 w 2520000"/>
                  <a:gd name="connsiteY10" fmla="*/ 5186053 h 5186053"/>
                  <a:gd name="connsiteX11" fmla="*/ 117608 w 2520000"/>
                  <a:gd name="connsiteY11" fmla="*/ 5186053 h 5186053"/>
                  <a:gd name="connsiteX12" fmla="*/ 0 w 2520000"/>
                  <a:gd name="connsiteY12" fmla="*/ 5068445 h 5186053"/>
                  <a:gd name="connsiteX13" fmla="*/ 0 w 2520000"/>
                  <a:gd name="connsiteY13" fmla="*/ 117608 h 5186053"/>
                  <a:gd name="connsiteX14" fmla="*/ 117608 w 2520000"/>
                  <a:gd name="connsiteY14" fmla="*/ 0 h 5186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20000" h="5186053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5068445"/>
                    </a:lnTo>
                    <a:cubicBezTo>
                      <a:pt x="2520000" y="5133398"/>
                      <a:pt x="2467345" y="5186053"/>
                      <a:pt x="2402392" y="5186053"/>
                    </a:cubicBezTo>
                    <a:lnTo>
                      <a:pt x="117608" y="5186053"/>
                    </a:lnTo>
                    <a:cubicBezTo>
                      <a:pt x="52655" y="5186053"/>
                      <a:pt x="0" y="5133398"/>
                      <a:pt x="0" y="5068445"/>
                    </a:cubicBez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  <a:effectLst>
                <a:outerShdw blurRad="139700" dist="38100" dir="2400000" algn="tl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lvl="0" algn="ctr"/>
                <a:endParaRPr lang="ko-KR" altLang="en-US" sz="700" spc="-6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14" name="그룹 13">
                <a:extLst>
                  <a:ext uri="{FF2B5EF4-FFF2-40B4-BE49-F238E27FC236}">
                    <a16:creationId xmlns:a16="http://schemas.microsoft.com/office/drawing/2014/main" id="{59F1FD77-54BA-4090-E5B9-B9EC98FB86F9}"/>
                  </a:ext>
                </a:extLst>
              </p:cNvPr>
              <p:cNvGrpSpPr/>
              <p:nvPr/>
            </p:nvGrpSpPr>
            <p:grpSpPr>
              <a:xfrm>
                <a:off x="3810575" y="1694195"/>
                <a:ext cx="2297400" cy="4564543"/>
                <a:chOff x="227014" y="829805"/>
                <a:chExt cx="2646000" cy="5653435"/>
              </a:xfrm>
            </p:grpSpPr>
            <p:sp>
              <p:nvSpPr>
                <p:cNvPr id="16" name="자유형: 도형 15">
                  <a:extLst>
                    <a:ext uri="{FF2B5EF4-FFF2-40B4-BE49-F238E27FC236}">
                      <a16:creationId xmlns:a16="http://schemas.microsoft.com/office/drawing/2014/main" id="{2D97A5F3-CF64-B514-4B07-0F04198074DC}"/>
                    </a:ext>
                  </a:extLst>
                </p:cNvPr>
                <p:cNvSpPr/>
                <p:nvPr/>
              </p:nvSpPr>
              <p:spPr>
                <a:xfrm>
                  <a:off x="227014" y="1101545"/>
                  <a:ext cx="2646000" cy="5381695"/>
                </a:xfrm>
                <a:custGeom>
                  <a:avLst/>
                  <a:gdLst>
                    <a:gd name="connsiteX0" fmla="*/ 0 w 2646000"/>
                    <a:gd name="connsiteY0" fmla="*/ 0 h 5761841"/>
                    <a:gd name="connsiteX1" fmla="*/ 2646000 w 2646000"/>
                    <a:gd name="connsiteY1" fmla="*/ 0 h 5761841"/>
                    <a:gd name="connsiteX2" fmla="*/ 2646000 w 2646000"/>
                    <a:gd name="connsiteY2" fmla="*/ 5496715 h 5761841"/>
                    <a:gd name="connsiteX3" fmla="*/ 2646000 w 2646000"/>
                    <a:gd name="connsiteY3" fmla="*/ 5602809 h 5761841"/>
                    <a:gd name="connsiteX4" fmla="*/ 2646000 w 2646000"/>
                    <a:gd name="connsiteY4" fmla="*/ 5656664 h 5761841"/>
                    <a:gd name="connsiteX5" fmla="*/ 2570579 w 2646000"/>
                    <a:gd name="connsiteY5" fmla="*/ 5753576 h 5761841"/>
                    <a:gd name="connsiteX6" fmla="*/ 2522517 w 2646000"/>
                    <a:gd name="connsiteY6" fmla="*/ 5761841 h 5761841"/>
                    <a:gd name="connsiteX7" fmla="*/ 123484 w 2646000"/>
                    <a:gd name="connsiteY7" fmla="*/ 5761841 h 5761841"/>
                    <a:gd name="connsiteX8" fmla="*/ 75422 w 2646000"/>
                    <a:gd name="connsiteY8" fmla="*/ 5753576 h 5761841"/>
                    <a:gd name="connsiteX9" fmla="*/ 0 w 2646000"/>
                    <a:gd name="connsiteY9" fmla="*/ 5656664 h 5761841"/>
                    <a:gd name="connsiteX10" fmla="*/ 0 w 2646000"/>
                    <a:gd name="connsiteY10" fmla="*/ 5602809 h 5761841"/>
                    <a:gd name="connsiteX11" fmla="*/ 0 w 2646000"/>
                    <a:gd name="connsiteY11" fmla="*/ 5496715 h 57618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2646000" h="5761841">
                      <a:moveTo>
                        <a:pt x="0" y="0"/>
                      </a:moveTo>
                      <a:lnTo>
                        <a:pt x="2646000" y="0"/>
                      </a:lnTo>
                      <a:lnTo>
                        <a:pt x="2646000" y="5496715"/>
                      </a:lnTo>
                      <a:lnTo>
                        <a:pt x="2646000" y="5602809"/>
                      </a:lnTo>
                      <a:lnTo>
                        <a:pt x="2646000" y="5656664"/>
                      </a:lnTo>
                      <a:cubicBezTo>
                        <a:pt x="2646000" y="5700231"/>
                        <a:pt x="2614901" y="5737610"/>
                        <a:pt x="2570579" y="5753576"/>
                      </a:cubicBezTo>
                      <a:lnTo>
                        <a:pt x="2522517" y="5761841"/>
                      </a:lnTo>
                      <a:lnTo>
                        <a:pt x="123484" y="5761841"/>
                      </a:lnTo>
                      <a:lnTo>
                        <a:pt x="75422" y="5753576"/>
                      </a:lnTo>
                      <a:cubicBezTo>
                        <a:pt x="31100" y="5737610"/>
                        <a:pt x="0" y="5700231"/>
                        <a:pt x="0" y="5656664"/>
                      </a:cubicBezTo>
                      <a:lnTo>
                        <a:pt x="0" y="5602809"/>
                      </a:lnTo>
                      <a:lnTo>
                        <a:pt x="0" y="5496715"/>
                      </a:lnTo>
                      <a:close/>
                    </a:path>
                  </a:pathLst>
                </a:custGeom>
                <a:noFill/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ko-KR" altLang="en-US" sz="1400" spc="-60" dirty="0">
                    <a:solidFill>
                      <a:schemeClr val="lt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grpSp>
              <p:nvGrpSpPr>
                <p:cNvPr id="17" name="그룹 16">
                  <a:extLst>
                    <a:ext uri="{FF2B5EF4-FFF2-40B4-BE49-F238E27FC236}">
                      <a16:creationId xmlns:a16="http://schemas.microsoft.com/office/drawing/2014/main" id="{72CC3B12-0310-918D-1D70-774473B94806}"/>
                    </a:ext>
                  </a:extLst>
                </p:cNvPr>
                <p:cNvGrpSpPr/>
                <p:nvPr/>
              </p:nvGrpSpPr>
              <p:grpSpPr>
                <a:xfrm>
                  <a:off x="227014" y="829805"/>
                  <a:ext cx="2646000" cy="265126"/>
                  <a:chOff x="1752737" y="2422502"/>
                  <a:chExt cx="1754018" cy="185937"/>
                </a:xfrm>
              </p:grpSpPr>
              <p:sp>
                <p:nvSpPr>
                  <p:cNvPr id="18" name="자유형: 도형 17">
                    <a:extLst>
                      <a:ext uri="{FF2B5EF4-FFF2-40B4-BE49-F238E27FC236}">
                        <a16:creationId xmlns:a16="http://schemas.microsoft.com/office/drawing/2014/main" id="{16476E7B-41C4-7381-8FBD-C272E9B13EFD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1752737" y="2422502"/>
                    <a:ext cx="1754018" cy="185937"/>
                  </a:xfrm>
                  <a:custGeom>
                    <a:avLst/>
                    <a:gdLst>
                      <a:gd name="connsiteX0" fmla="*/ 117608 w 2520000"/>
                      <a:gd name="connsiteY0" fmla="*/ 0 h 267135"/>
                      <a:gd name="connsiteX1" fmla="*/ 491012 w 2520000"/>
                      <a:gd name="connsiteY1" fmla="*/ 0 h 267135"/>
                      <a:gd name="connsiteX2" fmla="*/ 491012 w 2520000"/>
                      <a:gd name="connsiteY2" fmla="*/ 98806 h 267135"/>
                      <a:gd name="connsiteX3" fmla="*/ 554785 w 2520000"/>
                      <a:gd name="connsiteY3" fmla="*/ 162579 h 267135"/>
                      <a:gd name="connsiteX4" fmla="*/ 1965215 w 2520000"/>
                      <a:gd name="connsiteY4" fmla="*/ 162579 h 267135"/>
                      <a:gd name="connsiteX5" fmla="*/ 2028988 w 2520000"/>
                      <a:gd name="connsiteY5" fmla="*/ 98806 h 267135"/>
                      <a:gd name="connsiteX6" fmla="*/ 2028988 w 2520000"/>
                      <a:gd name="connsiteY6" fmla="*/ 0 h 267135"/>
                      <a:gd name="connsiteX7" fmla="*/ 2402392 w 2520000"/>
                      <a:gd name="connsiteY7" fmla="*/ 0 h 267135"/>
                      <a:gd name="connsiteX8" fmla="*/ 2520000 w 2520000"/>
                      <a:gd name="connsiteY8" fmla="*/ 117608 h 267135"/>
                      <a:gd name="connsiteX9" fmla="*/ 2520000 w 2520000"/>
                      <a:gd name="connsiteY9" fmla="*/ 267135 h 267135"/>
                      <a:gd name="connsiteX10" fmla="*/ 0 w 2520000"/>
                      <a:gd name="connsiteY10" fmla="*/ 267135 h 267135"/>
                      <a:gd name="connsiteX11" fmla="*/ 0 w 2520000"/>
                      <a:gd name="connsiteY11" fmla="*/ 117608 h 267135"/>
                      <a:gd name="connsiteX12" fmla="*/ 117608 w 2520000"/>
                      <a:gd name="connsiteY12" fmla="*/ 0 h 2671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2520000" h="267135">
                        <a:moveTo>
                          <a:pt x="117608" y="0"/>
                        </a:moveTo>
                        <a:lnTo>
                          <a:pt x="491012" y="0"/>
                        </a:lnTo>
                        <a:lnTo>
                          <a:pt x="491012" y="98806"/>
                        </a:lnTo>
                        <a:cubicBezTo>
                          <a:pt x="491012" y="134027"/>
                          <a:pt x="519564" y="162579"/>
                          <a:pt x="554785" y="162579"/>
                        </a:cubicBezTo>
                        <a:lnTo>
                          <a:pt x="1965215" y="162579"/>
                        </a:lnTo>
                        <a:cubicBezTo>
                          <a:pt x="2000436" y="162579"/>
                          <a:pt x="2028988" y="134027"/>
                          <a:pt x="2028988" y="98806"/>
                        </a:cubicBezTo>
                        <a:lnTo>
                          <a:pt x="2028988" y="0"/>
                        </a:lnTo>
                        <a:lnTo>
                          <a:pt x="2402392" y="0"/>
                        </a:lnTo>
                        <a:cubicBezTo>
                          <a:pt x="2467345" y="0"/>
                          <a:pt x="2520000" y="52655"/>
                          <a:pt x="2520000" y="117608"/>
                        </a:cubicBezTo>
                        <a:lnTo>
                          <a:pt x="2520000" y="267135"/>
                        </a:lnTo>
                        <a:lnTo>
                          <a:pt x="0" y="267135"/>
                        </a:lnTo>
                        <a:lnTo>
                          <a:pt x="0" y="117608"/>
                        </a:lnTo>
                        <a:cubicBezTo>
                          <a:pt x="0" y="52655"/>
                          <a:pt x="52655" y="0"/>
                          <a:pt x="117608" y="0"/>
                        </a:cubicBezTo>
                        <a:close/>
                      </a:path>
                    </a:pathLst>
                  </a:custGeom>
                  <a:solidFill>
                    <a:srgbClr val="7F7F7F"/>
                  </a:solidFill>
                  <a:ln w="3175">
                    <a:solidFill>
                      <a:schemeClr val="bg1">
                        <a:lumMod val="65000"/>
                      </a:schemeClr>
                    </a:solidFill>
                  </a:ln>
                </p:spPr>
                <p:txBody>
                  <a:bodyPr wrap="square" lIns="0" tIns="0" rIns="0" bIns="0" rtlCol="0" anchor="ctr">
                    <a:noAutofit/>
                  </a:bodyPr>
                  <a:lstStyle/>
                  <a:p>
                    <a:pPr lvl="0" algn="ctr">
                      <a:lnSpc>
                        <a:spcPct val="125000"/>
                      </a:lnSpc>
                    </a:pPr>
                    <a:endParaRPr lang="ko-KR" altLang="en-US" sz="600" dirty="0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endParaRPr>
                  </a:p>
                </p:txBody>
              </p:sp>
              <p:pic>
                <p:nvPicPr>
                  <p:cNvPr id="19" name="Picture 2">
                    <a:extLst>
                      <a:ext uri="{FF2B5EF4-FFF2-40B4-BE49-F238E27FC236}">
                        <a16:creationId xmlns:a16="http://schemas.microsoft.com/office/drawing/2014/main" id="{D062A56C-94CD-78D0-DEA2-DE83DB3DA2DF}"/>
                      </a:ext>
                    </a:extLst>
                  </p:cNvPr>
                  <p:cNvPicPr>
                    <a:picLocks noChangeAspect="1" noChangeArrowheads="1"/>
                  </p:cNvPicPr>
                  <p:nvPr userDrawn="1"/>
                </p:nvPicPr>
                <p:blipFill rotWithShape="1">
                  <a:blip r:embed="rId2" cstate="print">
                    <a:clrChange>
                      <a:clrFrom>
                        <a:srgbClr val="C6C8C7"/>
                      </a:clrFrom>
                      <a:clrTo>
                        <a:srgbClr val="C6C8C7">
                          <a:alpha val="0"/>
                        </a:srgbClr>
                      </a:clrTo>
                    </a:clrChange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1123" t="22211" r="12639" b="53037"/>
                  <a:stretch/>
                </p:blipFill>
                <p:spPr bwMode="auto">
                  <a:xfrm>
                    <a:off x="3181037" y="2479525"/>
                    <a:ext cx="260593" cy="68556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sp>
                <p:nvSpPr>
                  <p:cNvPr id="20" name="TextBox 19">
                    <a:extLst>
                      <a:ext uri="{FF2B5EF4-FFF2-40B4-BE49-F238E27FC236}">
                        <a16:creationId xmlns:a16="http://schemas.microsoft.com/office/drawing/2014/main" id="{786332DD-9E6F-F34E-A3DB-CE6696408233}"/>
                      </a:ext>
                    </a:extLst>
                  </p:cNvPr>
                  <p:cNvSpPr txBox="1"/>
                  <p:nvPr userDrawn="1"/>
                </p:nvSpPr>
                <p:spPr>
                  <a:xfrm>
                    <a:off x="1844024" y="2465993"/>
                    <a:ext cx="194874" cy="95620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 anchor="ctr" anchorCtr="0">
                    <a:spAutoFit/>
                  </a:bodyPr>
                  <a:lstStyle/>
                  <a:p>
                    <a:pPr algn="l"/>
                    <a:r>
                      <a:rPr kumimoji="1" lang="en-US" altLang="ko-KR" sz="700" b="0" kern="1200" spc="-60" dirty="0">
                        <a:ln>
                          <a:solidFill>
                            <a:prstClr val="black">
                              <a:alpha val="0"/>
                            </a:prstClr>
                          </a:solidFill>
                        </a:ln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rPr>
                      <a:t>12 : 30</a:t>
                    </a:r>
                    <a:endParaRPr kumimoji="1" lang="ko-KR" altLang="en-US" sz="700" b="0" kern="1200" spc="-60" dirty="0">
                      <a:ln>
                        <a:solidFill>
                          <a:prstClr val="black">
                            <a:alpha val="0"/>
                          </a:prstClr>
                        </a:solidFill>
                      </a:ln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+mn-cs"/>
                    </a:endParaRPr>
                  </a:p>
                </p:txBody>
              </p:sp>
              <p:sp>
                <p:nvSpPr>
                  <p:cNvPr id="30" name="자유형: 도형 29">
                    <a:extLst>
                      <a:ext uri="{FF2B5EF4-FFF2-40B4-BE49-F238E27FC236}">
                        <a16:creationId xmlns:a16="http://schemas.microsoft.com/office/drawing/2014/main" id="{50692136-7A81-71EB-1721-B6E9C82F7891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2205394" y="2438821"/>
                    <a:ext cx="848705" cy="62684"/>
                  </a:xfrm>
                  <a:custGeom>
                    <a:avLst/>
                    <a:gdLst>
                      <a:gd name="connsiteX0" fmla="*/ 0 w 1329304"/>
                      <a:gd name="connsiteY0" fmla="*/ 0 h 80010"/>
                      <a:gd name="connsiteX1" fmla="*/ 1329304 w 1329304"/>
                      <a:gd name="connsiteY1" fmla="*/ 0 h 80010"/>
                      <a:gd name="connsiteX2" fmla="*/ 1329304 w 1329304"/>
                      <a:gd name="connsiteY2" fmla="*/ 25067 h 80010"/>
                      <a:gd name="connsiteX3" fmla="*/ 1274361 w 1329304"/>
                      <a:gd name="connsiteY3" fmla="*/ 80010 h 80010"/>
                      <a:gd name="connsiteX4" fmla="*/ 54943 w 1329304"/>
                      <a:gd name="connsiteY4" fmla="*/ 80010 h 80010"/>
                      <a:gd name="connsiteX5" fmla="*/ 0 w 1329304"/>
                      <a:gd name="connsiteY5" fmla="*/ 25067 h 80010"/>
                      <a:gd name="connsiteX6" fmla="*/ 0 w 1329304"/>
                      <a:gd name="connsiteY6" fmla="*/ 0 h 800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329304" h="80010">
                        <a:moveTo>
                          <a:pt x="0" y="0"/>
                        </a:moveTo>
                        <a:lnTo>
                          <a:pt x="1329304" y="0"/>
                        </a:lnTo>
                        <a:lnTo>
                          <a:pt x="1329304" y="25067"/>
                        </a:lnTo>
                        <a:cubicBezTo>
                          <a:pt x="1329304" y="55411"/>
                          <a:pt x="1304705" y="80010"/>
                          <a:pt x="1274361" y="80010"/>
                        </a:cubicBezTo>
                        <a:lnTo>
                          <a:pt x="54943" y="80010"/>
                        </a:lnTo>
                        <a:cubicBezTo>
                          <a:pt x="24599" y="80010"/>
                          <a:pt x="0" y="55411"/>
                          <a:pt x="0" y="25067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7F7F7F"/>
                  </a:solidFill>
                  <a:ln w="3175"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lvl="0" algn="ctr"/>
                    <a:endParaRPr lang="ko-KR" altLang="en-US" sz="1800" dirty="0">
                      <a:latin typeface="맑은 고딕" panose="020B0503020000020004" pitchFamily="50" charset="-127"/>
                      <a:ea typeface="맑은 고딕" panose="020B0503020000020004" pitchFamily="50" charset="-127"/>
                    </a:endParaRPr>
                  </a:p>
                </p:txBody>
              </p:sp>
            </p:grpSp>
          </p:grpSp>
          <p:grpSp>
            <p:nvGrpSpPr>
              <p:cNvPr id="174" name="그룹 173">
                <a:extLst>
                  <a:ext uri="{FF2B5EF4-FFF2-40B4-BE49-F238E27FC236}">
                    <a16:creationId xmlns:a16="http://schemas.microsoft.com/office/drawing/2014/main" id="{82748A28-2480-DFFB-FC6C-75C79F5271A3}"/>
                  </a:ext>
                </a:extLst>
              </p:cNvPr>
              <p:cNvGrpSpPr/>
              <p:nvPr/>
            </p:nvGrpSpPr>
            <p:grpSpPr>
              <a:xfrm rot="5400000">
                <a:off x="4986550" y="3351634"/>
                <a:ext cx="2198006" cy="8348"/>
                <a:chOff x="7836469" y="4013005"/>
                <a:chExt cx="1994049" cy="7158"/>
              </a:xfrm>
            </p:grpSpPr>
            <p:cxnSp>
              <p:nvCxnSpPr>
                <p:cNvPr id="175" name="직선 연결선 169">
                  <a:extLst>
                    <a:ext uri="{FF2B5EF4-FFF2-40B4-BE49-F238E27FC236}">
                      <a16:creationId xmlns:a16="http://schemas.microsoft.com/office/drawing/2014/main" id="{83CBBCB2-1495-34EC-95DC-56F73715AC33}"/>
                    </a:ext>
                  </a:extLst>
                </p:cNvPr>
                <p:cNvCxnSpPr/>
                <p:nvPr/>
              </p:nvCxnSpPr>
              <p:spPr>
                <a:xfrm>
                  <a:off x="7836469" y="4020163"/>
                  <a:ext cx="1892697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6" name="직선 연결선 170">
                  <a:extLst>
                    <a:ext uri="{FF2B5EF4-FFF2-40B4-BE49-F238E27FC236}">
                      <a16:creationId xmlns:a16="http://schemas.microsoft.com/office/drawing/2014/main" id="{85D5CE5F-A17E-34EF-623A-DBF36B1CB8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918732" y="4013005"/>
                  <a:ext cx="911786" cy="1"/>
                </a:xfrm>
                <a:prstGeom prst="line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95" name="직사각형 194">
                <a:extLst>
                  <a:ext uri="{FF2B5EF4-FFF2-40B4-BE49-F238E27FC236}">
                    <a16:creationId xmlns:a16="http://schemas.microsoft.com/office/drawing/2014/main" id="{D512AF39-0081-104F-F97F-E9E24334F5BD}"/>
                  </a:ext>
                </a:extLst>
              </p:cNvPr>
              <p:cNvSpPr/>
              <p:nvPr/>
            </p:nvSpPr>
            <p:spPr>
              <a:xfrm>
                <a:off x="3810575" y="1910432"/>
                <a:ext cx="2296855" cy="243114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0" algn="ctr" defTabSz="914400" rtl="0" eaLnBrk="1" latinLnBrk="1" hangingPunct="1">
                  <a:lnSpc>
                    <a:spcPct val="125000"/>
                  </a:lnSpc>
                </a:pPr>
                <a:r>
                  <a:rPr lang="en-US" altLang="ko-KR" sz="800" spc="-6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TOP</a:t>
                </a:r>
                <a:r>
                  <a:rPr lang="ko-KR" altLang="en-US" sz="800" spc="-6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영역</a:t>
                </a:r>
                <a:endParaRPr lang="ko-KR" altLang="en-US" sz="800" kern="1200" spc="-60" baseline="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grpSp>
            <p:nvGrpSpPr>
              <p:cNvPr id="254" name="그룹 253">
                <a:extLst>
                  <a:ext uri="{FF2B5EF4-FFF2-40B4-BE49-F238E27FC236}">
                    <a16:creationId xmlns:a16="http://schemas.microsoft.com/office/drawing/2014/main" id="{40F00F0C-0AE4-21D4-AAC8-6EE11CC82366}"/>
                  </a:ext>
                </a:extLst>
              </p:cNvPr>
              <p:cNvGrpSpPr/>
              <p:nvPr/>
            </p:nvGrpSpPr>
            <p:grpSpPr>
              <a:xfrm>
                <a:off x="4054190" y="5938134"/>
                <a:ext cx="1822287" cy="173872"/>
                <a:chOff x="2564605" y="4638884"/>
                <a:chExt cx="2668012" cy="254566"/>
              </a:xfrm>
            </p:grpSpPr>
            <p:pic>
              <p:nvPicPr>
                <p:cNvPr id="255" name="그림 254">
                  <a:extLst>
                    <a:ext uri="{FF2B5EF4-FFF2-40B4-BE49-F238E27FC236}">
                      <a16:creationId xmlns:a16="http://schemas.microsoft.com/office/drawing/2014/main" id="{8788B7FD-97D3-A235-8645-B6433428986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758805" y="4648009"/>
                  <a:ext cx="2473812" cy="242634"/>
                </a:xfrm>
                <a:prstGeom prst="rect">
                  <a:avLst/>
                </a:prstGeom>
              </p:spPr>
            </p:pic>
            <p:pic>
              <p:nvPicPr>
                <p:cNvPr id="36" name="그림 35">
                  <a:extLst>
                    <a:ext uri="{FF2B5EF4-FFF2-40B4-BE49-F238E27FC236}">
                      <a16:creationId xmlns:a16="http://schemas.microsoft.com/office/drawing/2014/main" id="{D6F31776-6224-84D7-D5CA-28311CE0035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r="5710"/>
                <a:stretch/>
              </p:blipFill>
              <p:spPr>
                <a:xfrm>
                  <a:off x="2564605" y="4638884"/>
                  <a:ext cx="400051" cy="254566"/>
                </a:xfrm>
                <a:prstGeom prst="rect">
                  <a:avLst/>
                </a:prstGeom>
              </p:spPr>
            </p:pic>
          </p:grpSp>
          <p:cxnSp>
            <p:nvCxnSpPr>
              <p:cNvPr id="67" name="직선 연결선 61">
                <a:extLst>
                  <a:ext uri="{FF2B5EF4-FFF2-40B4-BE49-F238E27FC236}">
                    <a16:creationId xmlns:a16="http://schemas.microsoft.com/office/drawing/2014/main" id="{3145D3D1-2BEB-6A63-D156-801E0FB61D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37966" y="2472376"/>
                <a:ext cx="2242648" cy="0"/>
              </a:xfrm>
              <a:prstGeom prst="line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7234902C-0D8A-59E7-77D1-56901F4E693B}"/>
                  </a:ext>
                </a:extLst>
              </p:cNvPr>
              <p:cNvSpPr txBox="1"/>
              <p:nvPr/>
            </p:nvSpPr>
            <p:spPr>
              <a:xfrm>
                <a:off x="3880285" y="3755710"/>
                <a:ext cx="381836" cy="115416"/>
              </a:xfrm>
              <a:prstGeom prst="rect">
                <a:avLst/>
              </a:prstGeom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kumimoji="1" sz="750" spc="-6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lvl1pPr>
              </a:lstStyle>
              <a:p>
                <a:pPr algn="l"/>
                <a:r>
                  <a: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리스트 </a:t>
                </a:r>
                <a:r>
                  <a:rPr lang="en-US" altLang="ko-KR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36</a:t>
                </a:r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1DFCEF7C-0ACB-B435-F588-75E17D860ACD}"/>
                  </a:ext>
                </a:extLst>
              </p:cNvPr>
              <p:cNvSpPr txBox="1"/>
              <p:nvPr/>
            </p:nvSpPr>
            <p:spPr>
              <a:xfrm>
                <a:off x="3880285" y="4139783"/>
                <a:ext cx="381836" cy="115416"/>
              </a:xfrm>
              <a:prstGeom prst="rect">
                <a:avLst/>
              </a:prstGeom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kumimoji="1" sz="750" spc="-6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lvl1pPr>
              </a:lstStyle>
              <a:p>
                <a:pPr algn="l"/>
                <a:r>
                  <a: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리스트 </a:t>
                </a:r>
                <a:r>
                  <a:rPr lang="en-US" altLang="ko-KR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37</a:t>
                </a:r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D7EA1DA0-6BAE-1668-8DB3-3987458A48FD}"/>
                  </a:ext>
                </a:extLst>
              </p:cNvPr>
              <p:cNvSpPr txBox="1"/>
              <p:nvPr/>
            </p:nvSpPr>
            <p:spPr>
              <a:xfrm>
                <a:off x="3880285" y="4523856"/>
                <a:ext cx="381836" cy="115416"/>
              </a:xfrm>
              <a:prstGeom prst="rect">
                <a:avLst/>
              </a:prstGeom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kumimoji="1" sz="750" spc="-6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lvl1pPr>
              </a:lstStyle>
              <a:p>
                <a:pPr algn="l"/>
                <a:r>
                  <a: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리스트 </a:t>
                </a:r>
                <a:r>
                  <a:rPr lang="en-US" altLang="ko-KR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38</a:t>
                </a:r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1D8DD79F-5B9B-BBDC-5542-ECFA6BC40DE4}"/>
                  </a:ext>
                </a:extLst>
              </p:cNvPr>
              <p:cNvSpPr txBox="1"/>
              <p:nvPr/>
            </p:nvSpPr>
            <p:spPr>
              <a:xfrm>
                <a:off x="3880285" y="4907929"/>
                <a:ext cx="381836" cy="115416"/>
              </a:xfrm>
              <a:prstGeom prst="rect">
                <a:avLst/>
              </a:prstGeom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kumimoji="1" sz="750" spc="-6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lvl1pPr>
              </a:lstStyle>
              <a:p>
                <a:pPr algn="l"/>
                <a:r>
                  <a: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리스트 </a:t>
                </a:r>
                <a:r>
                  <a:rPr lang="en-US" altLang="ko-KR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39</a:t>
                </a:r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9634997E-676F-141A-4C62-017CD1F61C5B}"/>
                  </a:ext>
                </a:extLst>
              </p:cNvPr>
              <p:cNvSpPr txBox="1"/>
              <p:nvPr/>
            </p:nvSpPr>
            <p:spPr>
              <a:xfrm>
                <a:off x="3880285" y="5292000"/>
                <a:ext cx="381836" cy="115416"/>
              </a:xfrm>
              <a:prstGeom prst="rect">
                <a:avLst/>
              </a:prstGeom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kumimoji="1" sz="750" spc="-6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lvl1pPr>
              </a:lstStyle>
              <a:p>
                <a:pPr algn="l"/>
                <a:r>
                  <a: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리스트 </a:t>
                </a:r>
                <a:r>
                  <a:rPr lang="en-US" altLang="ko-KR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40</a:t>
                </a:r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E9AC784C-CE5F-E697-D622-B87CF915E8A6}"/>
                  </a:ext>
                </a:extLst>
              </p:cNvPr>
              <p:cNvSpPr txBox="1"/>
              <p:nvPr/>
            </p:nvSpPr>
            <p:spPr>
              <a:xfrm>
                <a:off x="3898219" y="2598710"/>
                <a:ext cx="381836" cy="115416"/>
              </a:xfrm>
              <a:prstGeom prst="rect">
                <a:avLst/>
              </a:prstGeom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kumimoji="1" sz="750" spc="-6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lvl1pPr>
              </a:lstStyle>
              <a:p>
                <a:pPr algn="l"/>
                <a:r>
                  <a: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리스트 </a:t>
                </a:r>
                <a:r>
                  <a:rPr lang="en-US" altLang="ko-KR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33</a:t>
                </a:r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829030E1-C190-A3D4-486A-BAFBE20E79DE}"/>
                  </a:ext>
                </a:extLst>
              </p:cNvPr>
              <p:cNvSpPr txBox="1"/>
              <p:nvPr/>
            </p:nvSpPr>
            <p:spPr>
              <a:xfrm>
                <a:off x="3898219" y="2982783"/>
                <a:ext cx="381836" cy="115416"/>
              </a:xfrm>
              <a:prstGeom prst="rect">
                <a:avLst/>
              </a:prstGeom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kumimoji="1" sz="750" spc="-6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lvl1pPr>
              </a:lstStyle>
              <a:p>
                <a:pPr algn="l"/>
                <a:r>
                  <a: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리스트 </a:t>
                </a:r>
                <a:r>
                  <a:rPr lang="en-US" altLang="ko-KR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34</a:t>
                </a:r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F427B852-EFDF-5D6A-A5E6-8BBB1442D293}"/>
                  </a:ext>
                </a:extLst>
              </p:cNvPr>
              <p:cNvSpPr txBox="1"/>
              <p:nvPr/>
            </p:nvSpPr>
            <p:spPr>
              <a:xfrm>
                <a:off x="3898219" y="3366854"/>
                <a:ext cx="381836" cy="115416"/>
              </a:xfrm>
              <a:prstGeom prst="rect">
                <a:avLst/>
              </a:prstGeom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kumimoji="1" sz="750" spc="-6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lvl1pPr>
              </a:lstStyle>
              <a:p>
                <a:pPr algn="l"/>
                <a:r>
                  <a: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리스트 </a:t>
                </a:r>
                <a:r>
                  <a:rPr lang="en-US" altLang="ko-KR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35</a:t>
                </a:r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4019E2E-7ECD-3AED-0B82-8E62EC6167FE}"/>
                  </a:ext>
                </a:extLst>
              </p:cNvPr>
              <p:cNvSpPr txBox="1"/>
              <p:nvPr/>
            </p:nvSpPr>
            <p:spPr>
              <a:xfrm>
                <a:off x="3882799" y="5681851"/>
                <a:ext cx="381836" cy="115416"/>
              </a:xfrm>
              <a:prstGeom prst="rect">
                <a:avLst/>
              </a:prstGeom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kumimoji="1" sz="750" spc="-6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lvl1pPr>
              </a:lstStyle>
              <a:p>
                <a:pPr algn="l"/>
                <a:r>
                  <a: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리스트 </a:t>
                </a:r>
                <a:r>
                  <a:rPr lang="en-US" altLang="ko-KR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41</a:t>
                </a:r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grpSp>
            <p:nvGrpSpPr>
              <p:cNvPr id="11" name="그룹 10">
                <a:extLst>
                  <a:ext uri="{FF2B5EF4-FFF2-40B4-BE49-F238E27FC236}">
                    <a16:creationId xmlns:a16="http://schemas.microsoft.com/office/drawing/2014/main" id="{60086206-D68B-34B2-BC3E-95042A3FD18E}"/>
                  </a:ext>
                </a:extLst>
              </p:cNvPr>
              <p:cNvGrpSpPr/>
              <p:nvPr/>
            </p:nvGrpSpPr>
            <p:grpSpPr>
              <a:xfrm>
                <a:off x="3837966" y="2852991"/>
                <a:ext cx="2198850" cy="2673541"/>
                <a:chOff x="3837966" y="2852991"/>
                <a:chExt cx="2245162" cy="2673541"/>
              </a:xfrm>
            </p:grpSpPr>
            <p:cxnSp>
              <p:nvCxnSpPr>
                <p:cNvPr id="68" name="직선 연결선 62">
                  <a:extLst>
                    <a:ext uri="{FF2B5EF4-FFF2-40B4-BE49-F238E27FC236}">
                      <a16:creationId xmlns:a16="http://schemas.microsoft.com/office/drawing/2014/main" id="{3225E62E-2C69-AAF7-3743-F7823C357C8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37966" y="2852991"/>
                  <a:ext cx="2242648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직선 연결선 63">
                  <a:extLst>
                    <a:ext uri="{FF2B5EF4-FFF2-40B4-BE49-F238E27FC236}">
                      <a16:creationId xmlns:a16="http://schemas.microsoft.com/office/drawing/2014/main" id="{D2595EE3-B3CE-8A2B-02D2-1F94A5F596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37966" y="3233606"/>
                  <a:ext cx="2242648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직선 연결선 66">
                  <a:extLst>
                    <a:ext uri="{FF2B5EF4-FFF2-40B4-BE49-F238E27FC236}">
                      <a16:creationId xmlns:a16="http://schemas.microsoft.com/office/drawing/2014/main" id="{46FAE0D6-BA6A-38E0-E6EB-89A9768814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37966" y="3614221"/>
                  <a:ext cx="2242648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직선 연결선 86">
                  <a:extLst>
                    <a:ext uri="{FF2B5EF4-FFF2-40B4-BE49-F238E27FC236}">
                      <a16:creationId xmlns:a16="http://schemas.microsoft.com/office/drawing/2014/main" id="{3EC71299-0A81-0B62-824A-8F4A1FA1A5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37966" y="3994836"/>
                  <a:ext cx="2242648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직선 연결선 87">
                  <a:extLst>
                    <a:ext uri="{FF2B5EF4-FFF2-40B4-BE49-F238E27FC236}">
                      <a16:creationId xmlns:a16="http://schemas.microsoft.com/office/drawing/2014/main" id="{E4E0662E-AD8D-6CE1-87AA-90252939D2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37966" y="4375451"/>
                  <a:ext cx="2242648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직선 연결선 86">
                  <a:extLst>
                    <a:ext uri="{FF2B5EF4-FFF2-40B4-BE49-F238E27FC236}">
                      <a16:creationId xmlns:a16="http://schemas.microsoft.com/office/drawing/2014/main" id="{7854DE83-895F-AACE-BE0D-6D84D0794F6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37966" y="4756066"/>
                  <a:ext cx="2242648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직선 연결선 86">
                  <a:extLst>
                    <a:ext uri="{FF2B5EF4-FFF2-40B4-BE49-F238E27FC236}">
                      <a16:creationId xmlns:a16="http://schemas.microsoft.com/office/drawing/2014/main" id="{1AD912B8-0E08-E62D-913E-D9E61513675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37966" y="5136681"/>
                  <a:ext cx="2242648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" name="직선 연결선 86">
                  <a:extLst>
                    <a:ext uri="{FF2B5EF4-FFF2-40B4-BE49-F238E27FC236}">
                      <a16:creationId xmlns:a16="http://schemas.microsoft.com/office/drawing/2014/main" id="{74F043C2-26F8-36AE-D98F-D15FDB583A2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840480" y="5526532"/>
                  <a:ext cx="2242648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5" name="Cutout">
              <a:extLst>
                <a:ext uri="{FF2B5EF4-FFF2-40B4-BE49-F238E27FC236}">
                  <a16:creationId xmlns:a16="http://schemas.microsoft.com/office/drawing/2014/main" id="{77913C4D-99C1-65AD-E40A-9CDC91C0371A}"/>
                </a:ext>
              </a:extLst>
            </p:cNvPr>
            <p:cNvGrpSpPr/>
            <p:nvPr/>
          </p:nvGrpSpPr>
          <p:grpSpPr>
            <a:xfrm rot="5400000">
              <a:off x="4893384" y="1337798"/>
              <a:ext cx="147303" cy="2267610"/>
              <a:chOff x="6402388" y="1584325"/>
              <a:chExt cx="239713" cy="933450"/>
            </a:xfrm>
            <a:solidFill>
              <a:srgbClr val="FFFFFF"/>
            </a:solidFill>
          </p:grpSpPr>
          <p:sp>
            <p:nvSpPr>
              <p:cNvPr id="86" name="Fill">
                <a:extLst>
                  <a:ext uri="{FF2B5EF4-FFF2-40B4-BE49-F238E27FC236}">
                    <a16:creationId xmlns:a16="http://schemas.microsoft.com/office/drawing/2014/main" id="{34F10816-F0CE-8F24-ED50-01D1788E97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2388" y="1584325"/>
                <a:ext cx="239713" cy="933450"/>
              </a:xfrm>
              <a:custGeom>
                <a:avLst/>
                <a:gdLst>
                  <a:gd name="T0" fmla="*/ 74 w 151"/>
                  <a:gd name="T1" fmla="*/ 588 h 588"/>
                  <a:gd name="T2" fmla="*/ 151 w 151"/>
                  <a:gd name="T3" fmla="*/ 518 h 588"/>
                  <a:gd name="T4" fmla="*/ 74 w 151"/>
                  <a:gd name="T5" fmla="*/ 441 h 588"/>
                  <a:gd name="T6" fmla="*/ 151 w 151"/>
                  <a:gd name="T7" fmla="*/ 375 h 588"/>
                  <a:gd name="T8" fmla="*/ 74 w 151"/>
                  <a:gd name="T9" fmla="*/ 294 h 588"/>
                  <a:gd name="T10" fmla="*/ 151 w 151"/>
                  <a:gd name="T11" fmla="*/ 231 h 588"/>
                  <a:gd name="T12" fmla="*/ 74 w 151"/>
                  <a:gd name="T13" fmla="*/ 147 h 588"/>
                  <a:gd name="T14" fmla="*/ 151 w 151"/>
                  <a:gd name="T15" fmla="*/ 88 h 588"/>
                  <a:gd name="T16" fmla="*/ 74 w 151"/>
                  <a:gd name="T17" fmla="*/ 0 h 588"/>
                  <a:gd name="T18" fmla="*/ 0 w 151"/>
                  <a:gd name="T19" fmla="*/ 0 h 588"/>
                  <a:gd name="T20" fmla="*/ 78 w 151"/>
                  <a:gd name="T21" fmla="*/ 88 h 588"/>
                  <a:gd name="T22" fmla="*/ 0 w 151"/>
                  <a:gd name="T23" fmla="*/ 147 h 588"/>
                  <a:gd name="T24" fmla="*/ 78 w 151"/>
                  <a:gd name="T25" fmla="*/ 231 h 588"/>
                  <a:gd name="T26" fmla="*/ 0 w 151"/>
                  <a:gd name="T27" fmla="*/ 294 h 588"/>
                  <a:gd name="T28" fmla="*/ 78 w 151"/>
                  <a:gd name="T29" fmla="*/ 375 h 588"/>
                  <a:gd name="T30" fmla="*/ 0 w 151"/>
                  <a:gd name="T31" fmla="*/ 441 h 588"/>
                  <a:gd name="T32" fmla="*/ 78 w 151"/>
                  <a:gd name="T33" fmla="*/ 518 h 588"/>
                  <a:gd name="T34" fmla="*/ 0 w 151"/>
                  <a:gd name="T35" fmla="*/ 588 h 588"/>
                  <a:gd name="T36" fmla="*/ 74 w 151"/>
                  <a:gd name="T37" fmla="*/ 588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51" h="588">
                    <a:moveTo>
                      <a:pt x="74" y="588"/>
                    </a:moveTo>
                    <a:lnTo>
                      <a:pt x="151" y="518"/>
                    </a:lnTo>
                    <a:lnTo>
                      <a:pt x="74" y="441"/>
                    </a:lnTo>
                    <a:lnTo>
                      <a:pt x="151" y="375"/>
                    </a:lnTo>
                    <a:lnTo>
                      <a:pt x="74" y="294"/>
                    </a:lnTo>
                    <a:lnTo>
                      <a:pt x="151" y="231"/>
                    </a:lnTo>
                    <a:lnTo>
                      <a:pt x="74" y="147"/>
                    </a:lnTo>
                    <a:lnTo>
                      <a:pt x="151" y="88"/>
                    </a:lnTo>
                    <a:lnTo>
                      <a:pt x="74" y="0"/>
                    </a:lnTo>
                    <a:lnTo>
                      <a:pt x="0" y="0"/>
                    </a:lnTo>
                    <a:lnTo>
                      <a:pt x="78" y="88"/>
                    </a:lnTo>
                    <a:lnTo>
                      <a:pt x="0" y="147"/>
                    </a:lnTo>
                    <a:lnTo>
                      <a:pt x="78" y="231"/>
                    </a:lnTo>
                    <a:lnTo>
                      <a:pt x="0" y="294"/>
                    </a:lnTo>
                    <a:lnTo>
                      <a:pt x="78" y="375"/>
                    </a:lnTo>
                    <a:lnTo>
                      <a:pt x="0" y="441"/>
                    </a:lnTo>
                    <a:lnTo>
                      <a:pt x="78" y="518"/>
                    </a:lnTo>
                    <a:lnTo>
                      <a:pt x="0" y="588"/>
                    </a:lnTo>
                    <a:lnTo>
                      <a:pt x="74" y="588"/>
                    </a:lnTo>
                    <a:close/>
                  </a:path>
                </a:pathLst>
              </a:cu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 dirty="0">
                  <a:solidFill>
                    <a:srgbClr val="5F5F5F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88" name="Border">
                <a:extLst>
                  <a:ext uri="{FF2B5EF4-FFF2-40B4-BE49-F238E27FC236}">
                    <a16:creationId xmlns:a16="http://schemas.microsoft.com/office/drawing/2014/main" id="{CFF1D471-26F3-755C-DA95-AF2D048AFA4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402388" y="1584325"/>
                <a:ext cx="239713" cy="933450"/>
              </a:xfrm>
              <a:custGeom>
                <a:avLst/>
                <a:gdLst>
                  <a:gd name="T0" fmla="*/ 0 w 909"/>
                  <a:gd name="T1" fmla="*/ 0 h 3585"/>
                  <a:gd name="T2" fmla="*/ 467 w 909"/>
                  <a:gd name="T3" fmla="*/ 535 h 3585"/>
                  <a:gd name="T4" fmla="*/ 0 w 909"/>
                  <a:gd name="T5" fmla="*/ 896 h 3585"/>
                  <a:gd name="T6" fmla="*/ 467 w 909"/>
                  <a:gd name="T7" fmla="*/ 1409 h 3585"/>
                  <a:gd name="T8" fmla="*/ 0 w 909"/>
                  <a:gd name="T9" fmla="*/ 1793 h 3585"/>
                  <a:gd name="T10" fmla="*/ 467 w 909"/>
                  <a:gd name="T11" fmla="*/ 2284 h 3585"/>
                  <a:gd name="T12" fmla="*/ 0 w 909"/>
                  <a:gd name="T13" fmla="*/ 2689 h 3585"/>
                  <a:gd name="T14" fmla="*/ 467 w 909"/>
                  <a:gd name="T15" fmla="*/ 3158 h 3585"/>
                  <a:gd name="T16" fmla="*/ 0 w 909"/>
                  <a:gd name="T17" fmla="*/ 3585 h 3585"/>
                  <a:gd name="T18" fmla="*/ 442 w 909"/>
                  <a:gd name="T19" fmla="*/ 3585 h 3585"/>
                  <a:gd name="T20" fmla="*/ 909 w 909"/>
                  <a:gd name="T21" fmla="*/ 3158 h 3585"/>
                  <a:gd name="T22" fmla="*/ 442 w 909"/>
                  <a:gd name="T23" fmla="*/ 2689 h 3585"/>
                  <a:gd name="T24" fmla="*/ 909 w 909"/>
                  <a:gd name="T25" fmla="*/ 2284 h 3585"/>
                  <a:gd name="T26" fmla="*/ 442 w 909"/>
                  <a:gd name="T27" fmla="*/ 1793 h 3585"/>
                  <a:gd name="T28" fmla="*/ 909 w 909"/>
                  <a:gd name="T29" fmla="*/ 1409 h 3585"/>
                  <a:gd name="T30" fmla="*/ 442 w 909"/>
                  <a:gd name="T31" fmla="*/ 896 h 3585"/>
                  <a:gd name="T32" fmla="*/ 909 w 909"/>
                  <a:gd name="T33" fmla="*/ 535 h 3585"/>
                  <a:gd name="T34" fmla="*/ 442 w 909"/>
                  <a:gd name="T35" fmla="*/ 0 h 3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09" h="3585">
                    <a:moveTo>
                      <a:pt x="0" y="0"/>
                    </a:moveTo>
                    <a:lnTo>
                      <a:pt x="467" y="535"/>
                    </a:lnTo>
                    <a:lnTo>
                      <a:pt x="0" y="896"/>
                    </a:lnTo>
                    <a:lnTo>
                      <a:pt x="467" y="1409"/>
                    </a:lnTo>
                    <a:lnTo>
                      <a:pt x="0" y="1793"/>
                    </a:lnTo>
                    <a:lnTo>
                      <a:pt x="467" y="2284"/>
                    </a:lnTo>
                    <a:lnTo>
                      <a:pt x="0" y="2689"/>
                    </a:lnTo>
                    <a:lnTo>
                      <a:pt x="467" y="3158"/>
                    </a:lnTo>
                    <a:lnTo>
                      <a:pt x="0" y="3585"/>
                    </a:lnTo>
                    <a:moveTo>
                      <a:pt x="442" y="3585"/>
                    </a:moveTo>
                    <a:lnTo>
                      <a:pt x="909" y="3158"/>
                    </a:lnTo>
                    <a:lnTo>
                      <a:pt x="442" y="2689"/>
                    </a:lnTo>
                    <a:lnTo>
                      <a:pt x="909" y="2284"/>
                    </a:lnTo>
                    <a:lnTo>
                      <a:pt x="442" y="1793"/>
                    </a:lnTo>
                    <a:lnTo>
                      <a:pt x="909" y="1409"/>
                    </a:lnTo>
                    <a:lnTo>
                      <a:pt x="442" y="896"/>
                    </a:lnTo>
                    <a:lnTo>
                      <a:pt x="909" y="535"/>
                    </a:lnTo>
                    <a:lnTo>
                      <a:pt x="442" y="0"/>
                    </a:lnTo>
                  </a:path>
                </a:pathLst>
              </a:custGeom>
              <a:noFill/>
              <a:ln w="6350">
                <a:solidFill>
                  <a:srgbClr val="80808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 dirty="0">
                  <a:solidFill>
                    <a:srgbClr val="5F5F5F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1B175A89-1FAE-1CB8-8908-FE4E04B36231}"/>
              </a:ext>
            </a:extLst>
          </p:cNvPr>
          <p:cNvGrpSpPr/>
          <p:nvPr/>
        </p:nvGrpSpPr>
        <p:grpSpPr>
          <a:xfrm>
            <a:off x="6202017" y="1694195"/>
            <a:ext cx="2354336" cy="4570363"/>
            <a:chOff x="6202017" y="1694195"/>
            <a:chExt cx="2354336" cy="4570363"/>
          </a:xfrm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54B039C-5946-B456-515E-35B2ACADF4A0}"/>
                </a:ext>
              </a:extLst>
            </p:cNvPr>
            <p:cNvSpPr/>
            <p:nvPr/>
          </p:nvSpPr>
          <p:spPr>
            <a:xfrm>
              <a:off x="6214491" y="1734074"/>
              <a:ext cx="2297400" cy="4446168"/>
            </a:xfrm>
            <a:custGeom>
              <a:avLst/>
              <a:gdLst>
                <a:gd name="connsiteX0" fmla="*/ 117608 w 2520000"/>
                <a:gd name="connsiteY0" fmla="*/ 0 h 5186053"/>
                <a:gd name="connsiteX1" fmla="*/ 491012 w 2520000"/>
                <a:gd name="connsiteY1" fmla="*/ 0 h 5186053"/>
                <a:gd name="connsiteX2" fmla="*/ 491012 w 2520000"/>
                <a:gd name="connsiteY2" fmla="*/ 98806 h 5186053"/>
                <a:gd name="connsiteX3" fmla="*/ 554785 w 2520000"/>
                <a:gd name="connsiteY3" fmla="*/ 162579 h 5186053"/>
                <a:gd name="connsiteX4" fmla="*/ 1965215 w 2520000"/>
                <a:gd name="connsiteY4" fmla="*/ 162579 h 5186053"/>
                <a:gd name="connsiteX5" fmla="*/ 2028988 w 2520000"/>
                <a:gd name="connsiteY5" fmla="*/ 98806 h 5186053"/>
                <a:gd name="connsiteX6" fmla="*/ 2028988 w 2520000"/>
                <a:gd name="connsiteY6" fmla="*/ 0 h 5186053"/>
                <a:gd name="connsiteX7" fmla="*/ 2402392 w 2520000"/>
                <a:gd name="connsiteY7" fmla="*/ 0 h 5186053"/>
                <a:gd name="connsiteX8" fmla="*/ 2520000 w 2520000"/>
                <a:gd name="connsiteY8" fmla="*/ 117608 h 5186053"/>
                <a:gd name="connsiteX9" fmla="*/ 2520000 w 2520000"/>
                <a:gd name="connsiteY9" fmla="*/ 5068445 h 5186053"/>
                <a:gd name="connsiteX10" fmla="*/ 2402392 w 2520000"/>
                <a:gd name="connsiteY10" fmla="*/ 5186053 h 5186053"/>
                <a:gd name="connsiteX11" fmla="*/ 117608 w 2520000"/>
                <a:gd name="connsiteY11" fmla="*/ 5186053 h 5186053"/>
                <a:gd name="connsiteX12" fmla="*/ 0 w 2520000"/>
                <a:gd name="connsiteY12" fmla="*/ 5068445 h 5186053"/>
                <a:gd name="connsiteX13" fmla="*/ 0 w 2520000"/>
                <a:gd name="connsiteY13" fmla="*/ 117608 h 5186053"/>
                <a:gd name="connsiteX14" fmla="*/ 117608 w 2520000"/>
                <a:gd name="connsiteY14" fmla="*/ 0 h 518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0000" h="5186053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5068445"/>
                  </a:lnTo>
                  <a:cubicBezTo>
                    <a:pt x="2520000" y="5133398"/>
                    <a:pt x="2467345" y="5186053"/>
                    <a:pt x="2402392" y="5186053"/>
                  </a:cubicBezTo>
                  <a:lnTo>
                    <a:pt x="117608" y="5186053"/>
                  </a:lnTo>
                  <a:cubicBezTo>
                    <a:pt x="52655" y="5186053"/>
                    <a:pt x="0" y="5133398"/>
                    <a:pt x="0" y="5068445"/>
                  </a:cubicBez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175">
              <a:noFill/>
            </a:ln>
            <a:effectLst>
              <a:outerShdw blurRad="139700" dist="38100" dir="2400000" algn="tl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lvl="0" algn="ctr"/>
              <a:endParaRPr lang="ko-KR" altLang="en-US" sz="700" spc="-6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CCA633CD-60EF-A58E-95C9-9F78829FD9E2}"/>
                </a:ext>
              </a:extLst>
            </p:cNvPr>
            <p:cNvGrpSpPr/>
            <p:nvPr/>
          </p:nvGrpSpPr>
          <p:grpSpPr>
            <a:xfrm>
              <a:off x="6206871" y="1694195"/>
              <a:ext cx="2297400" cy="4486048"/>
              <a:chOff x="227014" y="829805"/>
              <a:chExt cx="2646000" cy="5560820"/>
            </a:xfrm>
          </p:grpSpPr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A8601E5D-219C-CBFA-FCC8-E73D7B224C72}"/>
                  </a:ext>
                </a:extLst>
              </p:cNvPr>
              <p:cNvSpPr/>
              <p:nvPr/>
            </p:nvSpPr>
            <p:spPr>
              <a:xfrm>
                <a:off x="227014" y="1101545"/>
                <a:ext cx="2646000" cy="5289080"/>
              </a:xfrm>
              <a:custGeom>
                <a:avLst/>
                <a:gdLst>
                  <a:gd name="connsiteX0" fmla="*/ 0 w 2646000"/>
                  <a:gd name="connsiteY0" fmla="*/ 0 h 5761841"/>
                  <a:gd name="connsiteX1" fmla="*/ 2646000 w 2646000"/>
                  <a:gd name="connsiteY1" fmla="*/ 0 h 5761841"/>
                  <a:gd name="connsiteX2" fmla="*/ 2646000 w 2646000"/>
                  <a:gd name="connsiteY2" fmla="*/ 5496715 h 5761841"/>
                  <a:gd name="connsiteX3" fmla="*/ 2646000 w 2646000"/>
                  <a:gd name="connsiteY3" fmla="*/ 5602809 h 5761841"/>
                  <a:gd name="connsiteX4" fmla="*/ 2646000 w 2646000"/>
                  <a:gd name="connsiteY4" fmla="*/ 5656664 h 5761841"/>
                  <a:gd name="connsiteX5" fmla="*/ 2570579 w 2646000"/>
                  <a:gd name="connsiteY5" fmla="*/ 5753576 h 5761841"/>
                  <a:gd name="connsiteX6" fmla="*/ 2522517 w 2646000"/>
                  <a:gd name="connsiteY6" fmla="*/ 5761841 h 5761841"/>
                  <a:gd name="connsiteX7" fmla="*/ 123484 w 2646000"/>
                  <a:gd name="connsiteY7" fmla="*/ 5761841 h 5761841"/>
                  <a:gd name="connsiteX8" fmla="*/ 75422 w 2646000"/>
                  <a:gd name="connsiteY8" fmla="*/ 5753576 h 5761841"/>
                  <a:gd name="connsiteX9" fmla="*/ 0 w 2646000"/>
                  <a:gd name="connsiteY9" fmla="*/ 5656664 h 5761841"/>
                  <a:gd name="connsiteX10" fmla="*/ 0 w 2646000"/>
                  <a:gd name="connsiteY10" fmla="*/ 5602809 h 5761841"/>
                  <a:gd name="connsiteX11" fmla="*/ 0 w 2646000"/>
                  <a:gd name="connsiteY11" fmla="*/ 5496715 h 5761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46000" h="5761841">
                    <a:moveTo>
                      <a:pt x="0" y="0"/>
                    </a:moveTo>
                    <a:lnTo>
                      <a:pt x="2646000" y="0"/>
                    </a:lnTo>
                    <a:lnTo>
                      <a:pt x="2646000" y="5496715"/>
                    </a:lnTo>
                    <a:lnTo>
                      <a:pt x="2646000" y="5602809"/>
                    </a:lnTo>
                    <a:lnTo>
                      <a:pt x="2646000" y="5656664"/>
                    </a:lnTo>
                    <a:cubicBezTo>
                      <a:pt x="2646000" y="5700231"/>
                      <a:pt x="2614901" y="5737610"/>
                      <a:pt x="2570579" y="5753576"/>
                    </a:cubicBezTo>
                    <a:lnTo>
                      <a:pt x="2522517" y="5761841"/>
                    </a:lnTo>
                    <a:lnTo>
                      <a:pt x="123484" y="5761841"/>
                    </a:lnTo>
                    <a:lnTo>
                      <a:pt x="75422" y="5753576"/>
                    </a:lnTo>
                    <a:cubicBezTo>
                      <a:pt x="31100" y="5737610"/>
                      <a:pt x="0" y="5700231"/>
                      <a:pt x="0" y="5656664"/>
                    </a:cubicBezTo>
                    <a:lnTo>
                      <a:pt x="0" y="5602809"/>
                    </a:lnTo>
                    <a:lnTo>
                      <a:pt x="0" y="5496715"/>
                    </a:lnTo>
                    <a:close/>
                  </a:path>
                </a:pathLst>
              </a:cu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37" name="그룹 36">
                <a:extLst>
                  <a:ext uri="{FF2B5EF4-FFF2-40B4-BE49-F238E27FC236}">
                    <a16:creationId xmlns:a16="http://schemas.microsoft.com/office/drawing/2014/main" id="{F1646D2D-409E-5085-5C0F-98F5AAC5A63C}"/>
                  </a:ext>
                </a:extLst>
              </p:cNvPr>
              <p:cNvGrpSpPr/>
              <p:nvPr/>
            </p:nvGrpSpPr>
            <p:grpSpPr>
              <a:xfrm>
                <a:off x="227014" y="829805"/>
                <a:ext cx="2646000" cy="265126"/>
                <a:chOff x="1752737" y="2422502"/>
                <a:chExt cx="1754018" cy="185937"/>
              </a:xfrm>
            </p:grpSpPr>
            <p:sp>
              <p:nvSpPr>
                <p:cNvPr id="38" name="자유형: 도형 37">
                  <a:extLst>
                    <a:ext uri="{FF2B5EF4-FFF2-40B4-BE49-F238E27FC236}">
                      <a16:creationId xmlns:a16="http://schemas.microsoft.com/office/drawing/2014/main" id="{C0CC9ECE-7606-21DB-92D2-9DE17761F3B8}"/>
                    </a:ext>
                  </a:extLst>
                </p:cNvPr>
                <p:cNvSpPr/>
                <p:nvPr userDrawn="1"/>
              </p:nvSpPr>
              <p:spPr>
                <a:xfrm>
                  <a:off x="1752737" y="2422502"/>
                  <a:ext cx="1754018" cy="185937"/>
                </a:xfrm>
                <a:custGeom>
                  <a:avLst/>
                  <a:gdLst>
                    <a:gd name="connsiteX0" fmla="*/ 117608 w 2520000"/>
                    <a:gd name="connsiteY0" fmla="*/ 0 h 267135"/>
                    <a:gd name="connsiteX1" fmla="*/ 491012 w 2520000"/>
                    <a:gd name="connsiteY1" fmla="*/ 0 h 267135"/>
                    <a:gd name="connsiteX2" fmla="*/ 491012 w 2520000"/>
                    <a:gd name="connsiteY2" fmla="*/ 98806 h 267135"/>
                    <a:gd name="connsiteX3" fmla="*/ 554785 w 2520000"/>
                    <a:gd name="connsiteY3" fmla="*/ 162579 h 267135"/>
                    <a:gd name="connsiteX4" fmla="*/ 1965215 w 2520000"/>
                    <a:gd name="connsiteY4" fmla="*/ 162579 h 267135"/>
                    <a:gd name="connsiteX5" fmla="*/ 2028988 w 2520000"/>
                    <a:gd name="connsiteY5" fmla="*/ 98806 h 267135"/>
                    <a:gd name="connsiteX6" fmla="*/ 2028988 w 2520000"/>
                    <a:gd name="connsiteY6" fmla="*/ 0 h 267135"/>
                    <a:gd name="connsiteX7" fmla="*/ 2402392 w 2520000"/>
                    <a:gd name="connsiteY7" fmla="*/ 0 h 267135"/>
                    <a:gd name="connsiteX8" fmla="*/ 2520000 w 2520000"/>
                    <a:gd name="connsiteY8" fmla="*/ 117608 h 267135"/>
                    <a:gd name="connsiteX9" fmla="*/ 2520000 w 2520000"/>
                    <a:gd name="connsiteY9" fmla="*/ 267135 h 267135"/>
                    <a:gd name="connsiteX10" fmla="*/ 0 w 2520000"/>
                    <a:gd name="connsiteY10" fmla="*/ 267135 h 267135"/>
                    <a:gd name="connsiteX11" fmla="*/ 0 w 2520000"/>
                    <a:gd name="connsiteY11" fmla="*/ 117608 h 267135"/>
                    <a:gd name="connsiteX12" fmla="*/ 117608 w 2520000"/>
                    <a:gd name="connsiteY12" fmla="*/ 0 h 267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20000" h="267135">
                      <a:moveTo>
                        <a:pt x="117608" y="0"/>
                      </a:moveTo>
                      <a:lnTo>
                        <a:pt x="491012" y="0"/>
                      </a:lnTo>
                      <a:lnTo>
                        <a:pt x="491012" y="98806"/>
                      </a:lnTo>
                      <a:cubicBezTo>
                        <a:pt x="491012" y="134027"/>
                        <a:pt x="519564" y="162579"/>
                        <a:pt x="554785" y="162579"/>
                      </a:cubicBezTo>
                      <a:lnTo>
                        <a:pt x="1965215" y="162579"/>
                      </a:lnTo>
                      <a:cubicBezTo>
                        <a:pt x="2000436" y="162579"/>
                        <a:pt x="2028988" y="134027"/>
                        <a:pt x="2028988" y="98806"/>
                      </a:cubicBezTo>
                      <a:lnTo>
                        <a:pt x="2028988" y="0"/>
                      </a:lnTo>
                      <a:lnTo>
                        <a:pt x="2402392" y="0"/>
                      </a:lnTo>
                      <a:cubicBezTo>
                        <a:pt x="2467345" y="0"/>
                        <a:pt x="2520000" y="52655"/>
                        <a:pt x="2520000" y="117608"/>
                      </a:cubicBezTo>
                      <a:lnTo>
                        <a:pt x="2520000" y="267135"/>
                      </a:lnTo>
                      <a:lnTo>
                        <a:pt x="0" y="267135"/>
                      </a:lnTo>
                      <a:lnTo>
                        <a:pt x="0" y="117608"/>
                      </a:lnTo>
                      <a:cubicBezTo>
                        <a:pt x="0" y="52655"/>
                        <a:pt x="52655" y="0"/>
                        <a:pt x="117608" y="0"/>
                      </a:cubicBez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lvl="0" algn="ctr">
                    <a:lnSpc>
                      <a:spcPct val="125000"/>
                    </a:lnSpc>
                  </a:pPr>
                  <a:endParaRPr lang="ko-KR" altLang="en-US" sz="6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pic>
              <p:nvPicPr>
                <p:cNvPr id="39" name="Picture 2">
                  <a:extLst>
                    <a:ext uri="{FF2B5EF4-FFF2-40B4-BE49-F238E27FC236}">
                      <a16:creationId xmlns:a16="http://schemas.microsoft.com/office/drawing/2014/main" id="{11AE7C96-E391-C10E-5898-0414F9C3FAD5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 rotWithShape="1">
                <a:blip r:embed="rId5" cstate="print">
                  <a:clrChange>
                    <a:clrFrom>
                      <a:srgbClr val="C6C8C7"/>
                    </a:clrFrom>
                    <a:clrTo>
                      <a:srgbClr val="C6C8C7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123" t="22211" r="12639" b="53037"/>
                <a:stretch/>
              </p:blipFill>
              <p:spPr bwMode="auto">
                <a:xfrm>
                  <a:off x="3181037" y="2479525"/>
                  <a:ext cx="260593" cy="6855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248B5BF9-56A6-3EB1-11C9-1DC34CE4F028}"/>
                    </a:ext>
                  </a:extLst>
                </p:cNvPr>
                <p:cNvSpPr txBox="1"/>
                <p:nvPr userDrawn="1"/>
              </p:nvSpPr>
              <p:spPr>
                <a:xfrm>
                  <a:off x="1844024" y="2465993"/>
                  <a:ext cx="194874" cy="9562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l"/>
                  <a:r>
                    <a:rPr kumimoji="1" lang="en-US" altLang="ko-KR" sz="700" b="0" kern="1200" spc="-60" dirty="0">
                      <a:ln>
                        <a:solidFill>
                          <a:prstClr val="black">
                            <a:alpha val="0"/>
                          </a:prstClr>
                        </a:solidFill>
                      </a:ln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+mn-cs"/>
                    </a:rPr>
                    <a:t>12 : 30</a:t>
                  </a:r>
                  <a:endParaRPr kumimoji="1" lang="ko-KR" altLang="en-US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41" name="자유형: 도형 40">
                  <a:extLst>
                    <a:ext uri="{FF2B5EF4-FFF2-40B4-BE49-F238E27FC236}">
                      <a16:creationId xmlns:a16="http://schemas.microsoft.com/office/drawing/2014/main" id="{AF9721C7-635D-988D-575E-276323EAEE4D}"/>
                    </a:ext>
                  </a:extLst>
                </p:cNvPr>
                <p:cNvSpPr/>
                <p:nvPr userDrawn="1"/>
              </p:nvSpPr>
              <p:spPr>
                <a:xfrm>
                  <a:off x="2205394" y="2438821"/>
                  <a:ext cx="848705" cy="62684"/>
                </a:xfrm>
                <a:custGeom>
                  <a:avLst/>
                  <a:gdLst>
                    <a:gd name="connsiteX0" fmla="*/ 0 w 1329304"/>
                    <a:gd name="connsiteY0" fmla="*/ 0 h 80010"/>
                    <a:gd name="connsiteX1" fmla="*/ 1329304 w 1329304"/>
                    <a:gd name="connsiteY1" fmla="*/ 0 h 80010"/>
                    <a:gd name="connsiteX2" fmla="*/ 1329304 w 1329304"/>
                    <a:gd name="connsiteY2" fmla="*/ 25067 h 80010"/>
                    <a:gd name="connsiteX3" fmla="*/ 1274361 w 1329304"/>
                    <a:gd name="connsiteY3" fmla="*/ 80010 h 80010"/>
                    <a:gd name="connsiteX4" fmla="*/ 54943 w 1329304"/>
                    <a:gd name="connsiteY4" fmla="*/ 80010 h 80010"/>
                    <a:gd name="connsiteX5" fmla="*/ 0 w 1329304"/>
                    <a:gd name="connsiteY5" fmla="*/ 25067 h 80010"/>
                    <a:gd name="connsiteX6" fmla="*/ 0 w 1329304"/>
                    <a:gd name="connsiteY6" fmla="*/ 0 h 80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29304" h="80010">
                      <a:moveTo>
                        <a:pt x="0" y="0"/>
                      </a:moveTo>
                      <a:lnTo>
                        <a:pt x="1329304" y="0"/>
                      </a:lnTo>
                      <a:lnTo>
                        <a:pt x="1329304" y="25067"/>
                      </a:lnTo>
                      <a:cubicBezTo>
                        <a:pt x="1329304" y="55411"/>
                        <a:pt x="1304705" y="80010"/>
                        <a:pt x="1274361" y="80010"/>
                      </a:cubicBezTo>
                      <a:lnTo>
                        <a:pt x="54943" y="80010"/>
                      </a:lnTo>
                      <a:cubicBezTo>
                        <a:pt x="24599" y="80010"/>
                        <a:pt x="0" y="55411"/>
                        <a:pt x="0" y="2506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lvl="0" algn="ctr"/>
                  <a:endParaRPr lang="ko-KR" altLang="en-US" sz="1800" dirty="0"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</p:grpSp>
        <p:sp>
          <p:nvSpPr>
            <p:cNvPr id="196" name="직사각형 195">
              <a:extLst>
                <a:ext uri="{FF2B5EF4-FFF2-40B4-BE49-F238E27FC236}">
                  <a16:creationId xmlns:a16="http://schemas.microsoft.com/office/drawing/2014/main" id="{EEE17EC1-ED0C-00C1-242C-47A6EB3121BC}"/>
                </a:ext>
              </a:extLst>
            </p:cNvPr>
            <p:cNvSpPr/>
            <p:nvPr/>
          </p:nvSpPr>
          <p:spPr>
            <a:xfrm>
              <a:off x="6206871" y="1917437"/>
              <a:ext cx="2296126" cy="24311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r>
                <a:rPr lang="ko-KR" altLang="en-US" sz="800" spc="-6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리스트 </a:t>
              </a:r>
              <a:r>
                <a:rPr lang="en-US" altLang="ko-KR" sz="800" spc="-6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37 </a:t>
              </a:r>
              <a:r>
                <a:rPr lang="ko-KR" altLang="en-US" sz="800" spc="-6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상세</a:t>
              </a: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9BE4EAB-F700-F2CD-EF83-8DC9D369FEBE}"/>
                </a:ext>
              </a:extLst>
            </p:cNvPr>
            <p:cNvSpPr txBox="1"/>
            <p:nvPr/>
          </p:nvSpPr>
          <p:spPr>
            <a:xfrm>
              <a:off x="6613330" y="3328712"/>
              <a:ext cx="140555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1600" b="1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콘텐츠 영역</a:t>
              </a:r>
              <a:endParaRPr lang="ko-KR" altLang="en-US" sz="1400" b="1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A78ED60-4AF8-D61B-7ED3-CC58B53D3E49}"/>
                </a:ext>
              </a:extLst>
            </p:cNvPr>
            <p:cNvSpPr txBox="1"/>
            <p:nvPr/>
          </p:nvSpPr>
          <p:spPr>
            <a:xfrm>
              <a:off x="6381765" y="5708142"/>
              <a:ext cx="335865" cy="180425"/>
            </a:xfrm>
            <a:prstGeom prst="rect">
              <a:avLst/>
            </a:prstGeom>
            <a:noFill/>
          </p:spPr>
          <p:txBody>
            <a:bodyPr wrap="square" lIns="36000" tIns="36000" rIns="36000" bIns="36000" anchor="ctr">
              <a:spAutoFit/>
            </a:bodyPr>
            <a:lstStyle/>
            <a:p>
              <a:pPr algn="l"/>
              <a:r>
                <a:rPr lang="ko-KR" altLang="en-US" sz="700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다음글</a:t>
              </a:r>
            </a:p>
          </p:txBody>
        </p:sp>
        <p:sp>
          <p:nvSpPr>
            <p:cNvPr id="44" name="이등변 삼각형 20">
              <a:extLst>
                <a:ext uri="{FF2B5EF4-FFF2-40B4-BE49-F238E27FC236}">
                  <a16:creationId xmlns:a16="http://schemas.microsoft.com/office/drawing/2014/main" id="{FA7B0B06-A010-EBED-4E66-222547F676EE}"/>
                </a:ext>
              </a:extLst>
            </p:cNvPr>
            <p:cNvSpPr/>
            <p:nvPr/>
          </p:nvSpPr>
          <p:spPr>
            <a:xfrm rot="10800000">
              <a:off x="6290592" y="5768785"/>
              <a:ext cx="91173" cy="78597"/>
            </a:xfrm>
            <a:prstGeom prst="triangle">
              <a:avLst/>
            </a:prstGeom>
            <a:solidFill>
              <a:schemeClr val="tx1">
                <a:lumMod val="85000"/>
                <a:lumOff val="1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l"/>
              <a:endParaRPr lang="ko-KR" altLang="en-US" sz="75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A3C5F36-349C-8C26-500D-5AA823E25CE7}"/>
                </a:ext>
              </a:extLst>
            </p:cNvPr>
            <p:cNvSpPr txBox="1"/>
            <p:nvPr/>
          </p:nvSpPr>
          <p:spPr>
            <a:xfrm>
              <a:off x="6381765" y="5516475"/>
              <a:ext cx="335865" cy="180425"/>
            </a:xfrm>
            <a:prstGeom prst="rect">
              <a:avLst/>
            </a:prstGeom>
            <a:noFill/>
          </p:spPr>
          <p:txBody>
            <a:bodyPr wrap="square" lIns="36000" tIns="36000" rIns="36000" bIns="36000" anchor="ctr">
              <a:spAutoFit/>
            </a:bodyPr>
            <a:lstStyle/>
            <a:p>
              <a:pPr algn="l"/>
              <a:r>
                <a:rPr lang="ko-KR" altLang="en-US" sz="700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이전글</a:t>
              </a:r>
              <a:endParaRPr lang="ko-KR" altLang="en-US" sz="700" u="sng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46" name="이등변 삼각형 22">
              <a:extLst>
                <a:ext uri="{FF2B5EF4-FFF2-40B4-BE49-F238E27FC236}">
                  <a16:creationId xmlns:a16="http://schemas.microsoft.com/office/drawing/2014/main" id="{6CDA50DB-7827-3DA6-2F1E-26BAE8115B28}"/>
                </a:ext>
              </a:extLst>
            </p:cNvPr>
            <p:cNvSpPr/>
            <p:nvPr/>
          </p:nvSpPr>
          <p:spPr>
            <a:xfrm>
              <a:off x="6290592" y="5567389"/>
              <a:ext cx="91173" cy="78597"/>
            </a:xfrm>
            <a:prstGeom prst="triangle">
              <a:avLst/>
            </a:prstGeom>
            <a:solidFill>
              <a:schemeClr val="tx1">
                <a:lumMod val="85000"/>
                <a:lumOff val="1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l"/>
              <a:endParaRPr lang="ko-KR" altLang="en-US" sz="75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A745BD8-BA06-C09A-16CC-91E6F9DBF49A}"/>
                </a:ext>
              </a:extLst>
            </p:cNvPr>
            <p:cNvSpPr txBox="1"/>
            <p:nvPr/>
          </p:nvSpPr>
          <p:spPr>
            <a:xfrm>
              <a:off x="6698667" y="5529617"/>
              <a:ext cx="1857686" cy="180425"/>
            </a:xfrm>
            <a:prstGeom prst="rect">
              <a:avLst/>
            </a:prstGeom>
            <a:noFill/>
          </p:spPr>
          <p:txBody>
            <a:bodyPr wrap="square" lIns="36000" tIns="36000" rIns="36000" bIns="36000" anchor="ctr">
              <a:spAutoFit/>
            </a:bodyPr>
            <a:lstStyle/>
            <a:p>
              <a:pPr algn="l"/>
              <a:r>
                <a:rPr lang="ko-KR" altLang="en-US" sz="700" u="sng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타이틀이 최대 한줄까지 노출  초과시 말줄임</a:t>
              </a:r>
              <a:r>
                <a:rPr lang="en-US" altLang="ko-KR" sz="700" u="sng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..</a:t>
              </a:r>
              <a:r>
                <a:rPr lang="ko-KR" altLang="en-US" sz="700" u="sng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DF6F5ED-5545-779B-69EC-0E5A5EF74D41}"/>
                </a:ext>
              </a:extLst>
            </p:cNvPr>
            <p:cNvSpPr txBox="1"/>
            <p:nvPr/>
          </p:nvSpPr>
          <p:spPr>
            <a:xfrm>
              <a:off x="6698666" y="5721285"/>
              <a:ext cx="1828921" cy="180425"/>
            </a:xfrm>
            <a:prstGeom prst="rect">
              <a:avLst/>
            </a:prstGeom>
            <a:noFill/>
          </p:spPr>
          <p:txBody>
            <a:bodyPr wrap="square" lIns="36000" tIns="36000" rIns="36000" bIns="36000" anchor="ctr">
              <a:spAutoFit/>
            </a:bodyPr>
            <a:lstStyle/>
            <a:p>
              <a:pPr algn="l"/>
              <a:r>
                <a:rPr lang="ko-KR" altLang="en-US" sz="700" u="sng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타이틀이 최대 한줄까지 노출  초과시 말줄임</a:t>
              </a:r>
              <a:r>
                <a:rPr lang="en-US" altLang="ko-KR" sz="700" u="sng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..</a:t>
              </a:r>
              <a:r>
                <a:rPr lang="ko-KR" altLang="en-US" sz="700" u="sng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 </a:t>
              </a:r>
            </a:p>
          </p:txBody>
        </p:sp>
        <p:cxnSp>
          <p:nvCxnSpPr>
            <p:cNvPr id="49" name="직선 연결선 215">
              <a:extLst>
                <a:ext uri="{FF2B5EF4-FFF2-40B4-BE49-F238E27FC236}">
                  <a16:creationId xmlns:a16="http://schemas.microsoft.com/office/drawing/2014/main" id="{44DA8628-C66D-9566-FFDF-67CE14FEA337}"/>
                </a:ext>
              </a:extLst>
            </p:cNvPr>
            <p:cNvCxnSpPr>
              <a:cxnSpLocks/>
            </p:cNvCxnSpPr>
            <p:nvPr/>
          </p:nvCxnSpPr>
          <p:spPr>
            <a:xfrm>
              <a:off x="6275073" y="5720654"/>
              <a:ext cx="2143898" cy="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Arrow Left">
              <a:extLst>
                <a:ext uri="{FF2B5EF4-FFF2-40B4-BE49-F238E27FC236}">
                  <a16:creationId xmlns:a16="http://schemas.microsoft.com/office/drawing/2014/main" id="{F387AAC2-8546-5E43-BCE8-4980BC3462D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275073" y="1999845"/>
              <a:ext cx="112713" cy="79375"/>
            </a:xfrm>
            <a:custGeom>
              <a:avLst/>
              <a:gdLst>
                <a:gd name="T0" fmla="*/ 164 w 463"/>
                <a:gd name="T1" fmla="*/ 0 h 326"/>
                <a:gd name="T2" fmla="*/ 155 w 463"/>
                <a:gd name="T3" fmla="*/ 4 h 326"/>
                <a:gd name="T4" fmla="*/ 0 w 463"/>
                <a:gd name="T5" fmla="*/ 159 h 326"/>
                <a:gd name="T6" fmla="*/ 155 w 463"/>
                <a:gd name="T7" fmla="*/ 313 h 326"/>
                <a:gd name="T8" fmla="*/ 174 w 463"/>
                <a:gd name="T9" fmla="*/ 294 h 326"/>
                <a:gd name="T10" fmla="*/ 51 w 463"/>
                <a:gd name="T11" fmla="*/ 172 h 326"/>
                <a:gd name="T12" fmla="*/ 445 w 463"/>
                <a:gd name="T13" fmla="*/ 172 h 326"/>
                <a:gd name="T14" fmla="*/ 445 w 463"/>
                <a:gd name="T15" fmla="*/ 145 h 326"/>
                <a:gd name="T16" fmla="*/ 51 w 463"/>
                <a:gd name="T17" fmla="*/ 145 h 326"/>
                <a:gd name="T18" fmla="*/ 174 w 463"/>
                <a:gd name="T19" fmla="*/ 23 h 326"/>
                <a:gd name="T20" fmla="*/ 164 w 463"/>
                <a:gd name="T21" fmla="*/ 0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326">
                  <a:moveTo>
                    <a:pt x="164" y="0"/>
                  </a:moveTo>
                  <a:cubicBezTo>
                    <a:pt x="161" y="0"/>
                    <a:pt x="157" y="1"/>
                    <a:pt x="155" y="4"/>
                  </a:cubicBezTo>
                  <a:lnTo>
                    <a:pt x="0" y="159"/>
                  </a:lnTo>
                  <a:lnTo>
                    <a:pt x="155" y="313"/>
                  </a:lnTo>
                  <a:cubicBezTo>
                    <a:pt x="167" y="326"/>
                    <a:pt x="187" y="307"/>
                    <a:pt x="174" y="294"/>
                  </a:cubicBezTo>
                  <a:lnTo>
                    <a:pt x="51" y="172"/>
                  </a:lnTo>
                  <a:lnTo>
                    <a:pt x="445" y="172"/>
                  </a:lnTo>
                  <a:cubicBezTo>
                    <a:pt x="463" y="172"/>
                    <a:pt x="463" y="145"/>
                    <a:pt x="445" y="145"/>
                  </a:cubicBezTo>
                  <a:lnTo>
                    <a:pt x="51" y="145"/>
                  </a:lnTo>
                  <a:lnTo>
                    <a:pt x="174" y="23"/>
                  </a:lnTo>
                  <a:cubicBezTo>
                    <a:pt x="182" y="14"/>
                    <a:pt x="176" y="0"/>
                    <a:pt x="164" y="0"/>
                  </a:cubicBez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" name="자유형: 도형 100">
              <a:extLst>
                <a:ext uri="{FF2B5EF4-FFF2-40B4-BE49-F238E27FC236}">
                  <a16:creationId xmlns:a16="http://schemas.microsoft.com/office/drawing/2014/main" id="{BE5D5F21-BBC5-E172-0FAA-3D2F8CAD90E6}"/>
                </a:ext>
              </a:extLst>
            </p:cNvPr>
            <p:cNvSpPr/>
            <p:nvPr/>
          </p:nvSpPr>
          <p:spPr>
            <a:xfrm>
              <a:off x="6202017" y="5947687"/>
              <a:ext cx="2300980" cy="316871"/>
            </a:xfrm>
            <a:custGeom>
              <a:avLst/>
              <a:gdLst>
                <a:gd name="connsiteX0" fmla="*/ 0 w 2520000"/>
                <a:gd name="connsiteY0" fmla="*/ 0 h 316871"/>
                <a:gd name="connsiteX1" fmla="*/ 2520000 w 2520000"/>
                <a:gd name="connsiteY1" fmla="*/ 0 h 316871"/>
                <a:gd name="connsiteX2" fmla="*/ 2520000 w 2520000"/>
                <a:gd name="connsiteY2" fmla="*/ 191166 h 316871"/>
                <a:gd name="connsiteX3" fmla="*/ 2448170 w 2520000"/>
                <a:gd name="connsiteY3" fmla="*/ 306993 h 316871"/>
                <a:gd name="connsiteX4" fmla="*/ 2402397 w 2520000"/>
                <a:gd name="connsiteY4" fmla="*/ 316871 h 316871"/>
                <a:gd name="connsiteX5" fmla="*/ 117604 w 2520000"/>
                <a:gd name="connsiteY5" fmla="*/ 316871 h 316871"/>
                <a:gd name="connsiteX6" fmla="*/ 71830 w 2520000"/>
                <a:gd name="connsiteY6" fmla="*/ 306993 h 316871"/>
                <a:gd name="connsiteX7" fmla="*/ 0 w 2520000"/>
                <a:gd name="connsiteY7" fmla="*/ 191166 h 316871"/>
                <a:gd name="connsiteX8" fmla="*/ 0 w 2520000"/>
                <a:gd name="connsiteY8" fmla="*/ 0 h 31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0000" h="316871">
                  <a:moveTo>
                    <a:pt x="0" y="0"/>
                  </a:moveTo>
                  <a:lnTo>
                    <a:pt x="2520000" y="0"/>
                  </a:lnTo>
                  <a:lnTo>
                    <a:pt x="2520000" y="191166"/>
                  </a:lnTo>
                  <a:cubicBezTo>
                    <a:pt x="2520000" y="243236"/>
                    <a:pt x="2490382" y="287911"/>
                    <a:pt x="2448170" y="306993"/>
                  </a:cubicBezTo>
                  <a:lnTo>
                    <a:pt x="2402397" y="316871"/>
                  </a:lnTo>
                  <a:lnTo>
                    <a:pt x="117604" y="316871"/>
                  </a:lnTo>
                  <a:lnTo>
                    <a:pt x="71830" y="306993"/>
                  </a:lnTo>
                  <a:cubicBezTo>
                    <a:pt x="29619" y="287911"/>
                    <a:pt x="0" y="243236"/>
                    <a:pt x="0" y="19116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r>
                <a:rPr lang="en-US" altLang="ko-KR" sz="800" kern="1200" spc="-60" baseline="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Button Tab </a:t>
              </a:r>
              <a:r>
                <a:rPr lang="ko-KR" altLang="en-US" sz="800" kern="1200" spc="-60" baseline="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영역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0894B01-A57B-761B-5CCF-9115D79456E5}"/>
              </a:ext>
            </a:extLst>
          </p:cNvPr>
          <p:cNvSpPr txBox="1"/>
          <p:nvPr/>
        </p:nvSpPr>
        <p:spPr>
          <a:xfrm>
            <a:off x="452438" y="1207048"/>
            <a:ext cx="2615398" cy="2573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3.7.3 Pagination</a:t>
            </a:r>
            <a:endParaRPr kumimoji="1" lang="ko-KR" altLang="en-US" sz="1200" b="1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8" name="연결선: 꺾임 10">
            <a:extLst>
              <a:ext uri="{FF2B5EF4-FFF2-40B4-BE49-F238E27FC236}">
                <a16:creationId xmlns:a16="http://schemas.microsoft.com/office/drawing/2014/main" id="{B4F153AA-E7A0-0C6B-473C-E3D261ADFF94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592003" y="3137385"/>
            <a:ext cx="599664" cy="1243148"/>
          </a:xfrm>
          <a:prstGeom prst="bentConnector2">
            <a:avLst/>
          </a:prstGeom>
          <a:noFill/>
          <a:ln w="3175" cap="flat" cmpd="sng" algn="ctr">
            <a:solidFill>
              <a:srgbClr val="7BA1CE"/>
            </a:solidFill>
            <a:prstDash val="dash"/>
            <a:miter lim="800000"/>
            <a:headEnd type="none" w="med" len="med"/>
            <a:tailEnd type="triangle" w="med" len="med"/>
          </a:ln>
          <a:effectLst/>
        </p:spPr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9DD27E60-15E4-43F4-0086-FED9B4E85CAC}"/>
              </a:ext>
            </a:extLst>
          </p:cNvPr>
          <p:cNvSpPr txBox="1"/>
          <p:nvPr/>
        </p:nvSpPr>
        <p:spPr>
          <a:xfrm>
            <a:off x="488951" y="1730630"/>
            <a:ext cx="3191194" cy="263282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페이지내이션이 필요한 경우</a:t>
            </a:r>
            <a:br>
              <a:rPr lang="en-US" altLang="ko-KR" dirty="0"/>
            </a:br>
            <a:r>
              <a:rPr lang="ko-KR" altLang="en-US" b="0" dirty="0"/>
              <a:t>   </a:t>
            </a:r>
            <a:r>
              <a:rPr lang="en-US" altLang="ko-KR" b="0" dirty="0"/>
              <a:t>- </a:t>
            </a:r>
            <a:r>
              <a:rPr lang="ko-KR" altLang="en-US" b="0" dirty="0"/>
              <a:t>화면 정의상 페이징이 필요한 경우</a:t>
            </a:r>
            <a:br>
              <a:rPr lang="en-US" altLang="ko-KR" b="0" dirty="0"/>
            </a:br>
            <a:r>
              <a:rPr lang="en-US" altLang="ko-KR" b="0" dirty="0"/>
              <a:t>   - </a:t>
            </a:r>
            <a:r>
              <a:rPr lang="ko-KR" altLang="en-US" b="0" dirty="0"/>
              <a:t>하단 제일 바닥 콘텐츠인 경우 </a:t>
            </a:r>
            <a:r>
              <a:rPr lang="en-US" altLang="ko-KR" b="0" dirty="0"/>
              <a:t>(</a:t>
            </a:r>
            <a:r>
              <a:rPr lang="ko-KR" altLang="en-US" b="0" dirty="0"/>
              <a:t>콘텐츠 상세</a:t>
            </a:r>
            <a:r>
              <a:rPr lang="en-US" altLang="ko-KR" b="0" dirty="0"/>
              <a:t>)</a:t>
            </a:r>
            <a:br>
              <a:rPr lang="en-US" altLang="ko-KR" b="0" dirty="0"/>
            </a:br>
            <a:r>
              <a:rPr lang="en-US" altLang="ko-KR" b="0" dirty="0"/>
              <a:t>   - </a:t>
            </a:r>
            <a:r>
              <a:rPr lang="ko-KR" altLang="en-US" b="0" dirty="0"/>
              <a:t>목록에 콘텐츠가 일정 수준 이상으로 노출되는 경우</a:t>
            </a:r>
            <a:br>
              <a:rPr lang="en-US" altLang="ko-KR" b="0" dirty="0"/>
            </a:br>
            <a:r>
              <a:rPr lang="en-US" altLang="ko-KR" b="0" dirty="0"/>
              <a:t>  </a:t>
            </a:r>
            <a:endParaRPr lang="en-US" altLang="ko-KR" dirty="0"/>
          </a:p>
          <a:p>
            <a:r>
              <a:rPr lang="ko-KR" altLang="en-US" dirty="0"/>
              <a:t>화면 내 목록 호출</a:t>
            </a:r>
            <a:endParaRPr lang="en-US" altLang="ko-KR" dirty="0"/>
          </a:p>
          <a:p>
            <a:r>
              <a:rPr lang="ko-KR" altLang="en-US" b="0" dirty="0"/>
              <a:t>  </a:t>
            </a:r>
            <a:r>
              <a:rPr lang="en-US" altLang="ko-KR" b="0" dirty="0"/>
              <a:t>- </a:t>
            </a:r>
            <a:r>
              <a:rPr lang="ko-KR" altLang="en-US" b="0" dirty="0"/>
              <a:t>단순 리스트성 페이지는 </a:t>
            </a:r>
            <a:r>
              <a:rPr lang="en-US" altLang="ko-KR" b="0" dirty="0"/>
              <a:t>20</a:t>
            </a:r>
            <a:r>
              <a:rPr lang="ko-KR" altLang="en-US" b="0" dirty="0"/>
              <a:t>건씩 노출 </a:t>
            </a:r>
            <a:r>
              <a:rPr lang="en-US" altLang="ko-KR" b="0" dirty="0"/>
              <a:t>(</a:t>
            </a:r>
            <a:r>
              <a:rPr lang="ko-KR" altLang="en-US" b="0" dirty="0"/>
              <a:t>예</a:t>
            </a:r>
            <a:r>
              <a:rPr lang="en-US" altLang="ko-KR" b="0" dirty="0"/>
              <a:t>: </a:t>
            </a:r>
            <a:r>
              <a:rPr lang="ko-KR" altLang="en-US" b="0" dirty="0"/>
              <a:t>공지사항</a:t>
            </a:r>
            <a:r>
              <a:rPr lang="en-US" altLang="ko-KR" b="0" dirty="0"/>
              <a:t>)</a:t>
            </a:r>
            <a:br>
              <a:rPr lang="en-US" altLang="ko-KR" b="0" dirty="0"/>
            </a:br>
            <a:r>
              <a:rPr lang="en-US" altLang="ko-KR" b="0" dirty="0"/>
              <a:t>  - </a:t>
            </a:r>
            <a:r>
              <a:rPr lang="ko-KR" altLang="en-US" b="0" dirty="0"/>
              <a:t>현재 페이지 포커싱 처리</a:t>
            </a:r>
          </a:p>
          <a:p>
            <a:endParaRPr lang="en-US" altLang="ko-KR" b="0" dirty="0"/>
          </a:p>
          <a:p>
            <a:r>
              <a:rPr lang="ko-KR" altLang="en-US" dirty="0"/>
              <a:t>이전</a:t>
            </a:r>
            <a:r>
              <a:rPr lang="en-US" altLang="ko-KR" dirty="0"/>
              <a:t>/</a:t>
            </a:r>
            <a:r>
              <a:rPr lang="ko-KR" altLang="en-US" dirty="0"/>
              <a:t>다음 글 목록</a:t>
            </a:r>
            <a:endParaRPr lang="en-US" altLang="ko-KR" dirty="0"/>
          </a:p>
          <a:p>
            <a:r>
              <a:rPr lang="ko-KR" altLang="en-US" b="0" dirty="0"/>
              <a:t>   </a:t>
            </a:r>
            <a:r>
              <a:rPr lang="en-US" altLang="ko-KR" b="0" dirty="0"/>
              <a:t>-</a:t>
            </a:r>
            <a:r>
              <a:rPr lang="ko-KR" altLang="en-US" b="0" dirty="0"/>
              <a:t> </a:t>
            </a:r>
            <a:r>
              <a:rPr lang="en-US" altLang="ko-KR" b="0" dirty="0"/>
              <a:t>[</a:t>
            </a:r>
            <a:r>
              <a:rPr lang="ko-KR" altLang="en-US" b="0" dirty="0"/>
              <a:t>이전글</a:t>
            </a:r>
            <a:r>
              <a:rPr lang="en-US" altLang="ko-KR" b="0" dirty="0"/>
              <a:t>]</a:t>
            </a:r>
            <a:r>
              <a:rPr lang="ko-KR" altLang="en-US" b="0" dirty="0"/>
              <a:t>버튼 </a:t>
            </a:r>
            <a:r>
              <a:rPr lang="en-US" altLang="ko-KR" b="0" dirty="0"/>
              <a:t>:</a:t>
            </a:r>
            <a:r>
              <a:rPr lang="ko-KR" altLang="en-US" b="0" dirty="0"/>
              <a:t> 현 게시물 이전 게시물 타이틀이 노출되며</a:t>
            </a:r>
            <a:r>
              <a:rPr lang="en-US" altLang="ko-KR" b="0" dirty="0"/>
              <a:t>,</a:t>
            </a:r>
            <a:r>
              <a:rPr lang="ko-KR" altLang="en-US" b="0" dirty="0"/>
              <a:t> </a:t>
            </a:r>
            <a:br>
              <a:rPr lang="en-US" altLang="ko-KR" b="0" dirty="0"/>
            </a:br>
            <a:r>
              <a:rPr lang="en-US" altLang="ko-KR" b="0" dirty="0"/>
              <a:t>     </a:t>
            </a:r>
            <a:r>
              <a:rPr lang="ko-KR" altLang="en-US" b="0" dirty="0"/>
              <a:t>탭 시 이전 게시글로 이동됨 </a:t>
            </a:r>
            <a:br>
              <a:rPr lang="en-US" altLang="ko-KR" b="0" dirty="0"/>
            </a:br>
            <a:r>
              <a:rPr lang="en-US" altLang="ko-KR" b="0" dirty="0"/>
              <a:t>   -</a:t>
            </a:r>
            <a:r>
              <a:rPr lang="ko-KR" altLang="en-US" b="0" dirty="0"/>
              <a:t> </a:t>
            </a:r>
            <a:r>
              <a:rPr lang="en-US" altLang="ko-KR" b="0" dirty="0"/>
              <a:t>[</a:t>
            </a:r>
            <a:r>
              <a:rPr lang="ko-KR" altLang="en-US" b="0" dirty="0"/>
              <a:t>다음글</a:t>
            </a:r>
            <a:r>
              <a:rPr lang="en-US" altLang="ko-KR" b="0" dirty="0"/>
              <a:t>]</a:t>
            </a:r>
            <a:r>
              <a:rPr lang="ko-KR" altLang="en-US" b="0" dirty="0"/>
              <a:t>버튼</a:t>
            </a:r>
            <a:r>
              <a:rPr lang="en-US" altLang="ko-KR" b="0" dirty="0"/>
              <a:t>.:</a:t>
            </a:r>
            <a:r>
              <a:rPr lang="ko-KR" altLang="en-US" b="0" dirty="0"/>
              <a:t> 현 게시물 다음 게시물 타이틀이 노출되며</a:t>
            </a:r>
            <a:r>
              <a:rPr lang="en-US" altLang="ko-KR" b="0" dirty="0"/>
              <a:t>,</a:t>
            </a:r>
            <a:r>
              <a:rPr lang="ko-KR" altLang="en-US" b="0" dirty="0"/>
              <a:t> </a:t>
            </a:r>
            <a:br>
              <a:rPr lang="en-US" altLang="ko-KR" b="0" dirty="0"/>
            </a:br>
            <a:r>
              <a:rPr lang="en-US" altLang="ko-KR" b="0" dirty="0"/>
              <a:t>     </a:t>
            </a:r>
            <a:r>
              <a:rPr lang="ko-KR" altLang="en-US" b="0" dirty="0"/>
              <a:t>탭 시 다음 게시글로 이동됨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5DE571E7-52A3-C343-B1F0-97033AF1847E}"/>
              </a:ext>
            </a:extLst>
          </p:cNvPr>
          <p:cNvGrpSpPr/>
          <p:nvPr/>
        </p:nvGrpSpPr>
        <p:grpSpPr>
          <a:xfrm>
            <a:off x="5031654" y="3987804"/>
            <a:ext cx="834452" cy="901024"/>
            <a:chOff x="1922484" y="2300441"/>
            <a:chExt cx="834452" cy="901024"/>
          </a:xfrm>
        </p:grpSpPr>
        <p:sp>
          <p:nvSpPr>
            <p:cNvPr id="7" name="Touch Point">
              <a:extLst>
                <a:ext uri="{FF2B5EF4-FFF2-40B4-BE49-F238E27FC236}">
                  <a16:creationId xmlns:a16="http://schemas.microsoft.com/office/drawing/2014/main" id="{1CFC18F9-85CA-9D68-E158-ACC1A400597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922484" y="2300441"/>
              <a:ext cx="448637" cy="446467"/>
            </a:xfrm>
            <a:prstGeom prst="ellipse">
              <a:avLst/>
            </a:prstGeom>
            <a:solidFill>
              <a:srgbClr val="5B9BD5">
                <a:alpha val="20000"/>
              </a:srgbClr>
            </a:solidFill>
            <a:ln w="12700" cap="sq">
              <a:solidFill>
                <a:srgbClr val="5B9BD5"/>
              </a:solidFill>
              <a:prstDash val="solid"/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50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C20A5447-1BD1-A58B-E8FB-DB6CF1123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70518">
              <a:off x="1964387" y="2402820"/>
              <a:ext cx="792549" cy="798645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CDF0C99-26D8-DD71-E56F-B6C715353FA9}"/>
                </a:ext>
              </a:extLst>
            </p:cNvPr>
            <p:cNvSpPr txBox="1"/>
            <p:nvPr/>
          </p:nvSpPr>
          <p:spPr>
            <a:xfrm>
              <a:off x="2371121" y="2776385"/>
              <a:ext cx="188723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Tap</a:t>
              </a:r>
              <a:endPara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00953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직사각형 282">
            <a:extLst>
              <a:ext uri="{FF2B5EF4-FFF2-40B4-BE49-F238E27FC236}">
                <a16:creationId xmlns:a16="http://schemas.microsoft.com/office/drawing/2014/main" id="{08FA4344-7F49-15F0-677C-E5EED5647695}"/>
              </a:ext>
            </a:extLst>
          </p:cNvPr>
          <p:cNvSpPr/>
          <p:nvPr/>
        </p:nvSpPr>
        <p:spPr>
          <a:xfrm>
            <a:off x="488950" y="2537249"/>
            <a:ext cx="3288993" cy="191089"/>
          </a:xfrm>
          <a:prstGeom prst="rect">
            <a:avLst/>
          </a:pr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화면</a:t>
            </a: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FF072C0E-1ACC-7B37-D0DB-CB993821F658}"/>
              </a:ext>
            </a:extLst>
          </p:cNvPr>
          <p:cNvSpPr/>
          <p:nvPr/>
        </p:nvSpPr>
        <p:spPr>
          <a:xfrm>
            <a:off x="4312044" y="2536132"/>
            <a:ext cx="3142276" cy="194169"/>
          </a:xfrm>
          <a:prstGeom prst="rect">
            <a:avLst/>
          </a:prstGeom>
          <a:solidFill>
            <a:schemeClr val="bg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화면</a:t>
            </a:r>
          </a:p>
        </p:txBody>
      </p:sp>
      <p:sp>
        <p:nvSpPr>
          <p:cNvPr id="77" name="직사각형 76">
            <a:extLst>
              <a:ext uri="{FF2B5EF4-FFF2-40B4-BE49-F238E27FC236}">
                <a16:creationId xmlns:a16="http://schemas.microsoft.com/office/drawing/2014/main" id="{9A39B36C-E59A-1621-1A2E-126D4F6B5F6F}"/>
              </a:ext>
            </a:extLst>
          </p:cNvPr>
          <p:cNvSpPr/>
          <p:nvPr/>
        </p:nvSpPr>
        <p:spPr>
          <a:xfrm>
            <a:off x="8007906" y="2541637"/>
            <a:ext cx="1410493" cy="194169"/>
          </a:xfrm>
          <a:prstGeom prst="rect">
            <a:avLst/>
          </a:prstGeom>
          <a:solidFill>
            <a:schemeClr val="tx1">
              <a:lumMod val="65000"/>
              <a:lumOff val="3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C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화면</a:t>
            </a: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4BAF94FB-12C2-0888-CD51-08665315D959}"/>
              </a:ext>
            </a:extLst>
          </p:cNvPr>
          <p:cNvGrpSpPr/>
          <p:nvPr/>
        </p:nvGrpSpPr>
        <p:grpSpPr>
          <a:xfrm>
            <a:off x="8007905" y="3075414"/>
            <a:ext cx="1410494" cy="3102117"/>
            <a:chOff x="8007905" y="3075414"/>
            <a:chExt cx="1410494" cy="3102117"/>
          </a:xfrm>
        </p:grpSpPr>
        <p:pic>
          <p:nvPicPr>
            <p:cNvPr id="284" name="그림 283">
              <a:extLst>
                <a:ext uri="{FF2B5EF4-FFF2-40B4-BE49-F238E27FC236}">
                  <a16:creationId xmlns:a16="http://schemas.microsoft.com/office/drawing/2014/main" id="{F76CC56B-B64A-1FC5-42E9-826E2AAB40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007905" y="3075414"/>
              <a:ext cx="1410494" cy="3102117"/>
            </a:xfrm>
            <a:prstGeom prst="rect">
              <a:avLst/>
            </a:prstGeom>
          </p:spPr>
        </p:pic>
        <p:cxnSp>
          <p:nvCxnSpPr>
            <p:cNvPr id="286" name="직선 연결선 200">
              <a:extLst>
                <a:ext uri="{FF2B5EF4-FFF2-40B4-BE49-F238E27FC236}">
                  <a16:creationId xmlns:a16="http://schemas.microsoft.com/office/drawing/2014/main" id="{7A2E195A-DC8D-EDB2-FBC4-C2A44B25E3F6}"/>
                </a:ext>
              </a:extLst>
            </p:cNvPr>
            <p:cNvCxnSpPr>
              <a:cxnSpLocks/>
            </p:cNvCxnSpPr>
            <p:nvPr/>
          </p:nvCxnSpPr>
          <p:spPr>
            <a:xfrm>
              <a:off x="8140063" y="4127776"/>
              <a:ext cx="1146175" cy="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직선 연결선 201">
              <a:extLst>
                <a:ext uri="{FF2B5EF4-FFF2-40B4-BE49-F238E27FC236}">
                  <a16:creationId xmlns:a16="http://schemas.microsoft.com/office/drawing/2014/main" id="{E22E4495-24F3-6CE7-0B75-3CDAAF43ACAE}"/>
                </a:ext>
              </a:extLst>
            </p:cNvPr>
            <p:cNvCxnSpPr>
              <a:cxnSpLocks/>
            </p:cNvCxnSpPr>
            <p:nvPr/>
          </p:nvCxnSpPr>
          <p:spPr>
            <a:xfrm>
              <a:off x="8140063" y="4257951"/>
              <a:ext cx="1146175" cy="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직선 연결선 202">
              <a:extLst>
                <a:ext uri="{FF2B5EF4-FFF2-40B4-BE49-F238E27FC236}">
                  <a16:creationId xmlns:a16="http://schemas.microsoft.com/office/drawing/2014/main" id="{64F4BC01-AE34-C36B-59BE-7EA3979E444A}"/>
                </a:ext>
              </a:extLst>
            </p:cNvPr>
            <p:cNvCxnSpPr>
              <a:cxnSpLocks/>
            </p:cNvCxnSpPr>
            <p:nvPr/>
          </p:nvCxnSpPr>
          <p:spPr>
            <a:xfrm>
              <a:off x="8140063" y="4384454"/>
              <a:ext cx="646421" cy="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직사각형 64">
              <a:extLst>
                <a:ext uri="{FF2B5EF4-FFF2-40B4-BE49-F238E27FC236}">
                  <a16:creationId xmlns:a16="http://schemas.microsoft.com/office/drawing/2014/main" id="{DD1C60C1-B63E-A2DD-D001-F0989AB441D3}"/>
                </a:ext>
              </a:extLst>
            </p:cNvPr>
            <p:cNvSpPr/>
            <p:nvPr/>
          </p:nvSpPr>
          <p:spPr>
            <a:xfrm>
              <a:off x="8140063" y="3472881"/>
              <a:ext cx="1146175" cy="520074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noFill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67" name="직선 연결선 205">
              <a:extLst>
                <a:ext uri="{FF2B5EF4-FFF2-40B4-BE49-F238E27FC236}">
                  <a16:creationId xmlns:a16="http://schemas.microsoft.com/office/drawing/2014/main" id="{F7B50853-93B4-A665-66F3-8BB0D54330A7}"/>
                </a:ext>
              </a:extLst>
            </p:cNvPr>
            <p:cNvCxnSpPr>
              <a:cxnSpLocks/>
            </p:cNvCxnSpPr>
            <p:nvPr/>
          </p:nvCxnSpPr>
          <p:spPr>
            <a:xfrm>
              <a:off x="8140062" y="4931005"/>
              <a:ext cx="1146175" cy="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직선 연결선 206">
              <a:extLst>
                <a:ext uri="{FF2B5EF4-FFF2-40B4-BE49-F238E27FC236}">
                  <a16:creationId xmlns:a16="http://schemas.microsoft.com/office/drawing/2014/main" id="{F5326CF3-7397-7C46-87D5-12814083AF60}"/>
                </a:ext>
              </a:extLst>
            </p:cNvPr>
            <p:cNvCxnSpPr>
              <a:cxnSpLocks/>
            </p:cNvCxnSpPr>
            <p:nvPr/>
          </p:nvCxnSpPr>
          <p:spPr>
            <a:xfrm>
              <a:off x="8140062" y="5061180"/>
              <a:ext cx="1146175" cy="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직선 연결선 208">
              <a:extLst>
                <a:ext uri="{FF2B5EF4-FFF2-40B4-BE49-F238E27FC236}">
                  <a16:creationId xmlns:a16="http://schemas.microsoft.com/office/drawing/2014/main" id="{9CAF8A6D-7168-DFCA-1BC1-1F52E9977F19}"/>
                </a:ext>
              </a:extLst>
            </p:cNvPr>
            <p:cNvCxnSpPr>
              <a:cxnSpLocks/>
            </p:cNvCxnSpPr>
            <p:nvPr/>
          </p:nvCxnSpPr>
          <p:spPr>
            <a:xfrm>
              <a:off x="8140061" y="5186434"/>
              <a:ext cx="1146175" cy="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직선 연결선 209">
              <a:extLst>
                <a:ext uri="{FF2B5EF4-FFF2-40B4-BE49-F238E27FC236}">
                  <a16:creationId xmlns:a16="http://schemas.microsoft.com/office/drawing/2014/main" id="{5D49E43A-E04C-2EE9-ABC5-80979CB1C7E1}"/>
                </a:ext>
              </a:extLst>
            </p:cNvPr>
            <p:cNvCxnSpPr>
              <a:cxnSpLocks/>
            </p:cNvCxnSpPr>
            <p:nvPr/>
          </p:nvCxnSpPr>
          <p:spPr>
            <a:xfrm>
              <a:off x="8140061" y="5316609"/>
              <a:ext cx="1146175" cy="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직선 연결선 210">
              <a:extLst>
                <a:ext uri="{FF2B5EF4-FFF2-40B4-BE49-F238E27FC236}">
                  <a16:creationId xmlns:a16="http://schemas.microsoft.com/office/drawing/2014/main" id="{2CE986B2-6810-3491-995E-233D0D692123}"/>
                </a:ext>
              </a:extLst>
            </p:cNvPr>
            <p:cNvCxnSpPr>
              <a:cxnSpLocks/>
            </p:cNvCxnSpPr>
            <p:nvPr/>
          </p:nvCxnSpPr>
          <p:spPr>
            <a:xfrm>
              <a:off x="8140061" y="5443112"/>
              <a:ext cx="646421" cy="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직선 연결선 212">
              <a:extLst>
                <a:ext uri="{FF2B5EF4-FFF2-40B4-BE49-F238E27FC236}">
                  <a16:creationId xmlns:a16="http://schemas.microsoft.com/office/drawing/2014/main" id="{71AC06CB-572A-E734-E4D7-540CA093441E}"/>
                </a:ext>
              </a:extLst>
            </p:cNvPr>
            <p:cNvCxnSpPr>
              <a:cxnSpLocks/>
            </p:cNvCxnSpPr>
            <p:nvPr/>
          </p:nvCxnSpPr>
          <p:spPr>
            <a:xfrm>
              <a:off x="8140061" y="5545310"/>
              <a:ext cx="1146175" cy="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직선 연결선 213">
              <a:extLst>
                <a:ext uri="{FF2B5EF4-FFF2-40B4-BE49-F238E27FC236}">
                  <a16:creationId xmlns:a16="http://schemas.microsoft.com/office/drawing/2014/main" id="{85757CFB-94F7-D932-F060-5DD7A5F27BF4}"/>
                </a:ext>
              </a:extLst>
            </p:cNvPr>
            <p:cNvCxnSpPr>
              <a:cxnSpLocks/>
            </p:cNvCxnSpPr>
            <p:nvPr/>
          </p:nvCxnSpPr>
          <p:spPr>
            <a:xfrm>
              <a:off x="8140061" y="5675485"/>
              <a:ext cx="1146175" cy="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직사각형 90">
              <a:extLst>
                <a:ext uri="{FF2B5EF4-FFF2-40B4-BE49-F238E27FC236}">
                  <a16:creationId xmlns:a16="http://schemas.microsoft.com/office/drawing/2014/main" id="{C17645FB-E702-3D7E-581C-9E037AFB49AC}"/>
                </a:ext>
              </a:extLst>
            </p:cNvPr>
            <p:cNvSpPr/>
            <p:nvPr/>
          </p:nvSpPr>
          <p:spPr>
            <a:xfrm>
              <a:off x="8140064" y="4447402"/>
              <a:ext cx="353576" cy="353576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noFill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2" name="직사각형 91">
              <a:extLst>
                <a:ext uri="{FF2B5EF4-FFF2-40B4-BE49-F238E27FC236}">
                  <a16:creationId xmlns:a16="http://schemas.microsoft.com/office/drawing/2014/main" id="{0AD2966E-8087-3F5F-8BC3-013BF0C97987}"/>
                </a:ext>
              </a:extLst>
            </p:cNvPr>
            <p:cNvSpPr/>
            <p:nvPr/>
          </p:nvSpPr>
          <p:spPr>
            <a:xfrm>
              <a:off x="8536363" y="4446752"/>
              <a:ext cx="353576" cy="353576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noFill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3" name="직사각형 92">
              <a:extLst>
                <a:ext uri="{FF2B5EF4-FFF2-40B4-BE49-F238E27FC236}">
                  <a16:creationId xmlns:a16="http://schemas.microsoft.com/office/drawing/2014/main" id="{9E0414B4-2E9B-9BF3-7BEC-36E53B2B7B3F}"/>
                </a:ext>
              </a:extLst>
            </p:cNvPr>
            <p:cNvSpPr/>
            <p:nvPr/>
          </p:nvSpPr>
          <p:spPr>
            <a:xfrm>
              <a:off x="8932662" y="4444517"/>
              <a:ext cx="353576" cy="353576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noFill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5" name="직사각형 94">
              <a:extLst>
                <a:ext uri="{FF2B5EF4-FFF2-40B4-BE49-F238E27FC236}">
                  <a16:creationId xmlns:a16="http://schemas.microsoft.com/office/drawing/2014/main" id="{34F0E981-81B1-E6D6-74A0-0DB4F2B1B0C7}"/>
                </a:ext>
              </a:extLst>
            </p:cNvPr>
            <p:cNvSpPr/>
            <p:nvPr/>
          </p:nvSpPr>
          <p:spPr>
            <a:xfrm>
              <a:off x="8140060" y="5739258"/>
              <a:ext cx="540437" cy="276348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noFill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6" name="직사각형 95">
              <a:extLst>
                <a:ext uri="{FF2B5EF4-FFF2-40B4-BE49-F238E27FC236}">
                  <a16:creationId xmlns:a16="http://schemas.microsoft.com/office/drawing/2014/main" id="{12E6A343-317F-5F69-1514-780E28A34D1A}"/>
                </a:ext>
              </a:extLst>
            </p:cNvPr>
            <p:cNvSpPr/>
            <p:nvPr/>
          </p:nvSpPr>
          <p:spPr>
            <a:xfrm>
              <a:off x="8745798" y="5738750"/>
              <a:ext cx="540437" cy="276348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noFill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136" name="Picture 2" descr="Back">
              <a:extLst>
                <a:ext uri="{FF2B5EF4-FFF2-40B4-BE49-F238E27FC236}">
                  <a16:creationId xmlns:a16="http://schemas.microsoft.com/office/drawing/2014/main" id="{FEF7EDB6-D941-FA5C-EC30-158F31B4B57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9758" y="3279027"/>
              <a:ext cx="139337" cy="139337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8AD263AC-545D-5C98-FF20-7FE0A80A0C17}"/>
                </a:ext>
              </a:extLst>
            </p:cNvPr>
            <p:cNvGrpSpPr/>
            <p:nvPr/>
          </p:nvGrpSpPr>
          <p:grpSpPr>
            <a:xfrm>
              <a:off x="8008896" y="3252555"/>
              <a:ext cx="636284" cy="641178"/>
              <a:chOff x="8008896" y="3252555"/>
              <a:chExt cx="636284" cy="641178"/>
            </a:xfrm>
          </p:grpSpPr>
          <p:pic>
            <p:nvPicPr>
              <p:cNvPr id="139" name="그림 138">
                <a:extLst>
                  <a:ext uri="{FF2B5EF4-FFF2-40B4-BE49-F238E27FC236}">
                    <a16:creationId xmlns:a16="http://schemas.microsoft.com/office/drawing/2014/main" id="{2BB91E50-6CBA-FF63-BE29-D05219B819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70518">
                <a:off x="8008896" y="3252555"/>
                <a:ext cx="636284" cy="641178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EE1E7FE-9DA4-FA2D-633F-EFDF3DE9FBC8}"/>
                  </a:ext>
                </a:extLst>
              </p:cNvPr>
              <p:cNvSpPr txBox="1"/>
              <p:nvPr/>
            </p:nvSpPr>
            <p:spPr>
              <a:xfrm>
                <a:off x="8335435" y="3552465"/>
                <a:ext cx="151513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kumimoji="1" lang="en-US" altLang="ko-KR" sz="80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rgbClr val="C0000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Tap</a:t>
                </a:r>
                <a:endParaRPr kumimoji="1" lang="ko-KR" altLang="en-US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128" name="TextBox 127">
            <a:extLst>
              <a:ext uri="{FF2B5EF4-FFF2-40B4-BE49-F238E27FC236}">
                <a16:creationId xmlns:a16="http://schemas.microsoft.com/office/drawing/2014/main" id="{29121B87-784C-42BE-2AFD-E1B07CF10C52}"/>
              </a:ext>
            </a:extLst>
          </p:cNvPr>
          <p:cNvSpPr txBox="1"/>
          <p:nvPr/>
        </p:nvSpPr>
        <p:spPr>
          <a:xfrm>
            <a:off x="8423916" y="2832880"/>
            <a:ext cx="552394" cy="215444"/>
          </a:xfrm>
          <a:prstGeom prst="rect">
            <a:avLst/>
          </a:prstGeom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en-US" altLang="ko-KR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DEFAULT</a:t>
            </a:r>
            <a:endParaRPr lang="ko-KR" altLang="en-US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30" name="연결선: 꺾임 205">
            <a:extLst>
              <a:ext uri="{FF2B5EF4-FFF2-40B4-BE49-F238E27FC236}">
                <a16:creationId xmlns:a16="http://schemas.microsoft.com/office/drawing/2014/main" id="{C3619184-D4B8-2D89-E545-EC589F4EDA75}"/>
              </a:ext>
            </a:extLst>
          </p:cNvPr>
          <p:cNvCxnSpPr>
            <a:cxnSpLocks/>
          </p:cNvCxnSpPr>
          <p:nvPr/>
        </p:nvCxnSpPr>
        <p:spPr>
          <a:xfrm>
            <a:off x="7319660" y="5278509"/>
            <a:ext cx="645318" cy="0"/>
          </a:xfrm>
          <a:prstGeom prst="straightConnector1">
            <a:avLst/>
          </a:prstGeom>
          <a:ln>
            <a:solidFill>
              <a:srgbClr val="7BA1C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TextBox 188">
            <a:extLst>
              <a:ext uri="{FF2B5EF4-FFF2-40B4-BE49-F238E27FC236}">
                <a16:creationId xmlns:a16="http://schemas.microsoft.com/office/drawing/2014/main" id="{DC6AD172-BEA3-1729-3FD2-550A0DD7EEF6}"/>
              </a:ext>
            </a:extLst>
          </p:cNvPr>
          <p:cNvSpPr txBox="1"/>
          <p:nvPr/>
        </p:nvSpPr>
        <p:spPr>
          <a:xfrm>
            <a:off x="488950" y="2038257"/>
            <a:ext cx="5831951" cy="23300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>
                <a:solidFill>
                  <a:srgbClr val="00B050"/>
                </a:solidFill>
              </a:rPr>
              <a:t>컨텐츠 탭</a:t>
            </a:r>
            <a:r>
              <a:rPr lang="ko-KR" altLang="en-US" dirty="0"/>
              <a:t> →</a:t>
            </a:r>
            <a:r>
              <a:rPr lang="ko-KR" altLang="en-US" dirty="0">
                <a:solidFill>
                  <a:srgbClr val="00B050"/>
                </a:solidFill>
              </a:rPr>
              <a:t> 화면 이동</a:t>
            </a:r>
            <a:r>
              <a:rPr lang="ko-KR" altLang="en-US" dirty="0"/>
              <a:t> → </a:t>
            </a:r>
            <a:r>
              <a:rPr lang="ko-KR" altLang="en-US" dirty="0">
                <a:solidFill>
                  <a:srgbClr val="FF0000"/>
                </a:solidFill>
              </a:rPr>
              <a:t> 뒤로가기</a:t>
            </a:r>
            <a:r>
              <a:rPr lang="ko-KR" altLang="en-US" dirty="0"/>
              <a:t> 버튼으로 이전 화면으로 돌아왔을 시  컨텐츠 탭 했을 때의 화면 위치가 유지되어야 함</a:t>
            </a:r>
            <a:r>
              <a:rPr lang="en-US" altLang="ko-KR" dirty="0"/>
              <a:t>.</a:t>
            </a:r>
          </a:p>
        </p:txBody>
      </p:sp>
      <p:cxnSp>
        <p:nvCxnSpPr>
          <p:cNvPr id="306" name="연결선: 꺾임 205">
            <a:extLst>
              <a:ext uri="{FF2B5EF4-FFF2-40B4-BE49-F238E27FC236}">
                <a16:creationId xmlns:a16="http://schemas.microsoft.com/office/drawing/2014/main" id="{E04A6948-470B-048C-6DE1-6DC03837D273}"/>
              </a:ext>
            </a:extLst>
          </p:cNvPr>
          <p:cNvCxnSpPr>
            <a:cxnSpLocks/>
          </p:cNvCxnSpPr>
          <p:nvPr/>
        </p:nvCxnSpPr>
        <p:spPr>
          <a:xfrm>
            <a:off x="3161622" y="5005119"/>
            <a:ext cx="1150422" cy="0"/>
          </a:xfrm>
          <a:prstGeom prst="straightConnector1">
            <a:avLst/>
          </a:prstGeom>
          <a:ln>
            <a:solidFill>
              <a:srgbClr val="7BA1CE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그림 96">
            <a:extLst>
              <a:ext uri="{FF2B5EF4-FFF2-40B4-BE49-F238E27FC236}">
                <a16:creationId xmlns:a16="http://schemas.microsoft.com/office/drawing/2014/main" id="{ED85F78A-5C97-F171-69E1-4193F66A2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3826" y="3065891"/>
            <a:ext cx="1410494" cy="3102117"/>
          </a:xfrm>
          <a:prstGeom prst="rect">
            <a:avLst/>
          </a:prstGeom>
        </p:spPr>
      </p:pic>
      <p:sp>
        <p:nvSpPr>
          <p:cNvPr id="112" name="직사각형 111">
            <a:extLst>
              <a:ext uri="{FF2B5EF4-FFF2-40B4-BE49-F238E27FC236}">
                <a16:creationId xmlns:a16="http://schemas.microsoft.com/office/drawing/2014/main" id="{908B11A1-DF4B-83A7-79FD-309D851E958A}"/>
              </a:ext>
            </a:extLst>
          </p:cNvPr>
          <p:cNvSpPr/>
          <p:nvPr/>
        </p:nvSpPr>
        <p:spPr>
          <a:xfrm>
            <a:off x="6175984" y="5772583"/>
            <a:ext cx="372882" cy="240349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noFill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13" name="직선 연결선 240">
            <a:extLst>
              <a:ext uri="{FF2B5EF4-FFF2-40B4-BE49-F238E27FC236}">
                <a16:creationId xmlns:a16="http://schemas.microsoft.com/office/drawing/2014/main" id="{C3BCA355-BC11-2246-AB7B-3F22961DE25C}"/>
              </a:ext>
            </a:extLst>
          </p:cNvPr>
          <p:cNvCxnSpPr>
            <a:cxnSpLocks/>
          </p:cNvCxnSpPr>
          <p:nvPr/>
        </p:nvCxnSpPr>
        <p:spPr>
          <a:xfrm>
            <a:off x="6652234" y="5782108"/>
            <a:ext cx="669925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직선 연결선 241">
            <a:extLst>
              <a:ext uri="{FF2B5EF4-FFF2-40B4-BE49-F238E27FC236}">
                <a16:creationId xmlns:a16="http://schemas.microsoft.com/office/drawing/2014/main" id="{AFDB39D8-3A01-2791-BB48-0055E50B83B9}"/>
              </a:ext>
            </a:extLst>
          </p:cNvPr>
          <p:cNvCxnSpPr>
            <a:cxnSpLocks/>
          </p:cNvCxnSpPr>
          <p:nvPr/>
        </p:nvCxnSpPr>
        <p:spPr>
          <a:xfrm>
            <a:off x="6652234" y="5912283"/>
            <a:ext cx="669925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직사각형 120">
            <a:extLst>
              <a:ext uri="{FF2B5EF4-FFF2-40B4-BE49-F238E27FC236}">
                <a16:creationId xmlns:a16="http://schemas.microsoft.com/office/drawing/2014/main" id="{9029FA3D-A0ED-0E38-52A4-E283855098EB}"/>
              </a:ext>
            </a:extLst>
          </p:cNvPr>
          <p:cNvSpPr/>
          <p:nvPr/>
        </p:nvSpPr>
        <p:spPr>
          <a:xfrm>
            <a:off x="6175986" y="5166223"/>
            <a:ext cx="353576" cy="353576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noFill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2" name="직사각형 121">
            <a:extLst>
              <a:ext uri="{FF2B5EF4-FFF2-40B4-BE49-F238E27FC236}">
                <a16:creationId xmlns:a16="http://schemas.microsoft.com/office/drawing/2014/main" id="{17DD2E2A-75FF-44A1-1187-0827F6503EE8}"/>
              </a:ext>
            </a:extLst>
          </p:cNvPr>
          <p:cNvSpPr/>
          <p:nvPr/>
        </p:nvSpPr>
        <p:spPr>
          <a:xfrm>
            <a:off x="6572285" y="5165573"/>
            <a:ext cx="353576" cy="353576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noFill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3" name="직사각형 122">
            <a:extLst>
              <a:ext uri="{FF2B5EF4-FFF2-40B4-BE49-F238E27FC236}">
                <a16:creationId xmlns:a16="http://schemas.microsoft.com/office/drawing/2014/main" id="{F52C7032-B577-63DA-DF82-781B9228B66A}"/>
              </a:ext>
            </a:extLst>
          </p:cNvPr>
          <p:cNvSpPr/>
          <p:nvPr/>
        </p:nvSpPr>
        <p:spPr>
          <a:xfrm>
            <a:off x="6968584" y="5163338"/>
            <a:ext cx="353576" cy="353576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noFill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51" name="그룹 350">
            <a:extLst>
              <a:ext uri="{FF2B5EF4-FFF2-40B4-BE49-F238E27FC236}">
                <a16:creationId xmlns:a16="http://schemas.microsoft.com/office/drawing/2014/main" id="{D5022C65-2C9C-7559-54EB-2697F5D8CCFB}"/>
              </a:ext>
            </a:extLst>
          </p:cNvPr>
          <p:cNvGrpSpPr/>
          <p:nvPr/>
        </p:nvGrpSpPr>
        <p:grpSpPr>
          <a:xfrm>
            <a:off x="6136436" y="3481976"/>
            <a:ext cx="1225963" cy="1529729"/>
            <a:chOff x="6136436" y="3473109"/>
            <a:chExt cx="1225963" cy="1667982"/>
          </a:xfrm>
        </p:grpSpPr>
        <p:sp>
          <p:nvSpPr>
            <p:cNvPr id="335" name="사각형: 둥근 모서리 334">
              <a:extLst>
                <a:ext uri="{FF2B5EF4-FFF2-40B4-BE49-F238E27FC236}">
                  <a16:creationId xmlns:a16="http://schemas.microsoft.com/office/drawing/2014/main" id="{6EA748FA-2A8E-85E8-5B27-B108D6CB251E}"/>
                </a:ext>
              </a:extLst>
            </p:cNvPr>
            <p:cNvSpPr/>
            <p:nvPr/>
          </p:nvSpPr>
          <p:spPr>
            <a:xfrm>
              <a:off x="6136436" y="3473109"/>
              <a:ext cx="1225963" cy="522862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36" name="사각형: 둥근 모서리 335">
              <a:extLst>
                <a:ext uri="{FF2B5EF4-FFF2-40B4-BE49-F238E27FC236}">
                  <a16:creationId xmlns:a16="http://schemas.microsoft.com/office/drawing/2014/main" id="{EC134D26-7C81-AF00-28B3-4313314D96A4}"/>
                </a:ext>
              </a:extLst>
            </p:cNvPr>
            <p:cNvSpPr/>
            <p:nvPr/>
          </p:nvSpPr>
          <p:spPr>
            <a:xfrm>
              <a:off x="6136436" y="4037364"/>
              <a:ext cx="1225963" cy="522862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50" name="사각형: 둥근 모서리 349">
              <a:extLst>
                <a:ext uri="{FF2B5EF4-FFF2-40B4-BE49-F238E27FC236}">
                  <a16:creationId xmlns:a16="http://schemas.microsoft.com/office/drawing/2014/main" id="{3F8822BD-2292-E7C1-E45B-5487EF5D84BD}"/>
                </a:ext>
              </a:extLst>
            </p:cNvPr>
            <p:cNvSpPr/>
            <p:nvPr/>
          </p:nvSpPr>
          <p:spPr>
            <a:xfrm>
              <a:off x="6136436" y="4618229"/>
              <a:ext cx="1225963" cy="522862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</p:grpSp>
      <p:pic>
        <p:nvPicPr>
          <p:cNvPr id="356" name="Picture 2" descr="Back">
            <a:extLst>
              <a:ext uri="{FF2B5EF4-FFF2-40B4-BE49-F238E27FC236}">
                <a16:creationId xmlns:a16="http://schemas.microsoft.com/office/drawing/2014/main" id="{BD65C9BB-EE81-5CE6-7B00-949D7F9CC6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911" y="3279027"/>
            <a:ext cx="139337" cy="1393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3DB95674-375E-EF7E-E729-50F7312D2952}"/>
              </a:ext>
            </a:extLst>
          </p:cNvPr>
          <p:cNvGrpSpPr/>
          <p:nvPr/>
        </p:nvGrpSpPr>
        <p:grpSpPr>
          <a:xfrm>
            <a:off x="6518601" y="5139346"/>
            <a:ext cx="834452" cy="901024"/>
            <a:chOff x="1922484" y="2300441"/>
            <a:chExt cx="834452" cy="901024"/>
          </a:xfrm>
        </p:grpSpPr>
        <p:sp>
          <p:nvSpPr>
            <p:cNvPr id="11" name="Touch Point">
              <a:extLst>
                <a:ext uri="{FF2B5EF4-FFF2-40B4-BE49-F238E27FC236}">
                  <a16:creationId xmlns:a16="http://schemas.microsoft.com/office/drawing/2014/main" id="{33BEA70B-8EA1-1F1A-BD96-31EC3C7E8B5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922484" y="2300441"/>
              <a:ext cx="448637" cy="446467"/>
            </a:xfrm>
            <a:prstGeom prst="ellipse">
              <a:avLst/>
            </a:prstGeom>
            <a:solidFill>
              <a:srgbClr val="5B9BD5">
                <a:alpha val="20000"/>
              </a:srgbClr>
            </a:solidFill>
            <a:ln w="12700" cap="sq">
              <a:solidFill>
                <a:srgbClr val="5B9BD5"/>
              </a:solidFill>
              <a:prstDash val="solid"/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50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A5125B57-1B7C-8F09-961E-1D09555590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70518">
              <a:off x="1964387" y="2402820"/>
              <a:ext cx="792549" cy="798645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E5FC19C-CE25-5D7D-EA4C-8762D6D4C2DC}"/>
                </a:ext>
              </a:extLst>
            </p:cNvPr>
            <p:cNvSpPr txBox="1"/>
            <p:nvPr/>
          </p:nvSpPr>
          <p:spPr>
            <a:xfrm>
              <a:off x="2371121" y="2776385"/>
              <a:ext cx="188723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Tap</a:t>
              </a:r>
              <a:endPara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355" name="TextBox 354">
            <a:extLst>
              <a:ext uri="{FF2B5EF4-FFF2-40B4-BE49-F238E27FC236}">
                <a16:creationId xmlns:a16="http://schemas.microsoft.com/office/drawing/2014/main" id="{9B02B336-BF65-D6FF-63AB-7A3CEE757853}"/>
              </a:ext>
            </a:extLst>
          </p:cNvPr>
          <p:cNvSpPr txBox="1"/>
          <p:nvPr/>
        </p:nvSpPr>
        <p:spPr>
          <a:xfrm>
            <a:off x="6526930" y="2831443"/>
            <a:ext cx="502382" cy="215444"/>
          </a:xfrm>
          <a:prstGeom prst="rect">
            <a:avLst/>
          </a:prstGeom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en-US" altLang="ko-KR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SCROLL</a:t>
            </a:r>
            <a:endParaRPr lang="ko-KR" altLang="en-US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600D57FB-8677-6CF6-CDD9-F7C8614C1041}"/>
              </a:ext>
            </a:extLst>
          </p:cNvPr>
          <p:cNvGrpSpPr/>
          <p:nvPr/>
        </p:nvGrpSpPr>
        <p:grpSpPr>
          <a:xfrm>
            <a:off x="6067992" y="3280525"/>
            <a:ext cx="636284" cy="641178"/>
            <a:chOff x="6067992" y="3280525"/>
            <a:chExt cx="636284" cy="641178"/>
          </a:xfrm>
        </p:grpSpPr>
        <p:pic>
          <p:nvPicPr>
            <p:cNvPr id="358" name="그림 357">
              <a:extLst>
                <a:ext uri="{FF2B5EF4-FFF2-40B4-BE49-F238E27FC236}">
                  <a16:creationId xmlns:a16="http://schemas.microsoft.com/office/drawing/2014/main" id="{71C47CE3-F8E3-0159-0699-72F32E0F83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70518">
              <a:off x="6067992" y="3280525"/>
              <a:ext cx="636284" cy="641178"/>
            </a:xfrm>
            <a:prstGeom prst="rect">
              <a:avLst/>
            </a:prstGeom>
          </p:spPr>
        </p:pic>
        <p:sp>
          <p:nvSpPr>
            <p:cNvPr id="359" name="TextBox 358">
              <a:extLst>
                <a:ext uri="{FF2B5EF4-FFF2-40B4-BE49-F238E27FC236}">
                  <a16:creationId xmlns:a16="http://schemas.microsoft.com/office/drawing/2014/main" id="{CCD42496-0E3B-A1CA-6244-61A03DB7062F}"/>
                </a:ext>
              </a:extLst>
            </p:cNvPr>
            <p:cNvSpPr txBox="1"/>
            <p:nvPr/>
          </p:nvSpPr>
          <p:spPr>
            <a:xfrm>
              <a:off x="6394531" y="3580435"/>
              <a:ext cx="151513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ko-KR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C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Tap</a:t>
              </a:r>
              <a:endPara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364" name="텍스트 개체 틀 9">
            <a:extLst>
              <a:ext uri="{FF2B5EF4-FFF2-40B4-BE49-F238E27FC236}">
                <a16:creationId xmlns:a16="http://schemas.microsoft.com/office/drawing/2014/main" id="{EF81DE80-5FDA-D2A1-A704-AE6EB23B34CE}"/>
              </a:ext>
            </a:extLst>
          </p:cNvPr>
          <p:cNvSpPr txBox="1">
            <a:spLocks/>
          </p:cNvSpPr>
          <p:nvPr/>
        </p:nvSpPr>
        <p:spPr>
          <a:xfrm>
            <a:off x="390616" y="1123301"/>
            <a:ext cx="9063171" cy="412750"/>
          </a:xfrm>
          <a:prstGeom prst="rect">
            <a:avLst/>
          </a:prstGeom>
        </p:spPr>
        <p:txBody>
          <a:bodyPr/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3.8 </a:t>
            </a:r>
            <a:r>
              <a:rPr lang="ko-KR" altLang="en-US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이전 화면 시나리오 </a:t>
            </a: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(Back Scenario)</a:t>
            </a:r>
            <a:endParaRPr lang="ko-KR" altLang="en-US" kern="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65" name="TextBox 364">
            <a:extLst>
              <a:ext uri="{FF2B5EF4-FFF2-40B4-BE49-F238E27FC236}">
                <a16:creationId xmlns:a16="http://schemas.microsoft.com/office/drawing/2014/main" id="{54D49584-C35F-C781-A6A7-60737B71DEAD}"/>
              </a:ext>
            </a:extLst>
          </p:cNvPr>
          <p:cNvSpPr txBox="1"/>
          <p:nvPr/>
        </p:nvSpPr>
        <p:spPr>
          <a:xfrm>
            <a:off x="470194" y="1624298"/>
            <a:ext cx="2615398" cy="2573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3.8.1 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기본 정책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BA57555F-59D1-427B-4E4A-1635B79B79FF}"/>
              </a:ext>
            </a:extLst>
          </p:cNvPr>
          <p:cNvSpPr txBox="1"/>
          <p:nvPr/>
        </p:nvSpPr>
        <p:spPr>
          <a:xfrm>
            <a:off x="2770814" y="2835784"/>
            <a:ext cx="502382" cy="215444"/>
          </a:xfrm>
          <a:prstGeom prst="rect">
            <a:avLst/>
          </a:prstGeom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en-US" altLang="ko-KR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SCROLL</a:t>
            </a:r>
            <a:endParaRPr lang="ko-KR" altLang="en-US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33" name="그림 232">
            <a:extLst>
              <a:ext uri="{FF2B5EF4-FFF2-40B4-BE49-F238E27FC236}">
                <a16:creationId xmlns:a16="http://schemas.microsoft.com/office/drawing/2014/main" id="{3807D91D-AA56-9313-F9A5-B1F3C5ABC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4019" y="3057006"/>
            <a:ext cx="1410494" cy="3102117"/>
          </a:xfrm>
          <a:prstGeom prst="rect">
            <a:avLst/>
          </a:prstGeom>
        </p:spPr>
      </p:pic>
      <p:pic>
        <p:nvPicPr>
          <p:cNvPr id="132" name="Picture 2" descr="Back">
            <a:extLst>
              <a:ext uri="{FF2B5EF4-FFF2-40B4-BE49-F238E27FC236}">
                <a16:creationId xmlns:a16="http://schemas.microsoft.com/office/drawing/2014/main" id="{E30241A8-F0AA-2806-6E96-0EC3D4C2D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995" y="3279027"/>
            <a:ext cx="139337" cy="1393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5" name="그룹 294">
            <a:extLst>
              <a:ext uri="{FF2B5EF4-FFF2-40B4-BE49-F238E27FC236}">
                <a16:creationId xmlns:a16="http://schemas.microsoft.com/office/drawing/2014/main" id="{0DA3FF6A-923F-8453-BB93-6FEF6232128E}"/>
              </a:ext>
            </a:extLst>
          </p:cNvPr>
          <p:cNvGrpSpPr/>
          <p:nvPr/>
        </p:nvGrpSpPr>
        <p:grpSpPr>
          <a:xfrm>
            <a:off x="2386118" y="3481976"/>
            <a:ext cx="1234352" cy="2456642"/>
            <a:chOff x="670642" y="3464764"/>
            <a:chExt cx="1234352" cy="2232239"/>
          </a:xfrm>
        </p:grpSpPr>
        <p:sp>
          <p:nvSpPr>
            <p:cNvPr id="296" name="사각형: 둥근 모서리 295">
              <a:extLst>
                <a:ext uri="{FF2B5EF4-FFF2-40B4-BE49-F238E27FC236}">
                  <a16:creationId xmlns:a16="http://schemas.microsoft.com/office/drawing/2014/main" id="{1445BD85-4543-A340-6362-CF6BEC63B296}"/>
                </a:ext>
              </a:extLst>
            </p:cNvPr>
            <p:cNvSpPr/>
            <p:nvPr/>
          </p:nvSpPr>
          <p:spPr>
            <a:xfrm>
              <a:off x="670642" y="3464764"/>
              <a:ext cx="1234352" cy="515844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700" dirty="0">
                  <a:solidFill>
                    <a:schemeClr val="tx1"/>
                  </a:solidFill>
                  <a:latin typeface="+mn-ea"/>
                </a:rPr>
                <a:t>11</a:t>
              </a: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97" name="사각형: 둥근 모서리 296">
              <a:extLst>
                <a:ext uri="{FF2B5EF4-FFF2-40B4-BE49-F238E27FC236}">
                  <a16:creationId xmlns:a16="http://schemas.microsoft.com/office/drawing/2014/main" id="{2CD52769-51FF-788F-ECE1-ECB0AA30D3C5}"/>
                </a:ext>
              </a:extLst>
            </p:cNvPr>
            <p:cNvSpPr/>
            <p:nvPr/>
          </p:nvSpPr>
          <p:spPr>
            <a:xfrm>
              <a:off x="670642" y="4036896"/>
              <a:ext cx="1234352" cy="515844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700" dirty="0">
                  <a:solidFill>
                    <a:schemeClr val="tx1"/>
                  </a:solidFill>
                  <a:latin typeface="+mn-ea"/>
                </a:rPr>
                <a:t>12</a:t>
              </a: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98" name="사각형: 둥근 모서리 297">
              <a:extLst>
                <a:ext uri="{FF2B5EF4-FFF2-40B4-BE49-F238E27FC236}">
                  <a16:creationId xmlns:a16="http://schemas.microsoft.com/office/drawing/2014/main" id="{19C111A6-1BB7-F349-7850-BABB8904555A}"/>
                </a:ext>
              </a:extLst>
            </p:cNvPr>
            <p:cNvSpPr/>
            <p:nvPr/>
          </p:nvSpPr>
          <p:spPr>
            <a:xfrm>
              <a:off x="670642" y="4609028"/>
              <a:ext cx="1234352" cy="515844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700" dirty="0">
                  <a:solidFill>
                    <a:schemeClr val="tx1"/>
                  </a:solidFill>
                  <a:latin typeface="+mn-ea"/>
                </a:rPr>
                <a:t>13</a:t>
              </a: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99" name="사각형: 둥근 모서리 298">
              <a:extLst>
                <a:ext uri="{FF2B5EF4-FFF2-40B4-BE49-F238E27FC236}">
                  <a16:creationId xmlns:a16="http://schemas.microsoft.com/office/drawing/2014/main" id="{B3C968EF-FFEE-143E-080B-2C70FF68EF98}"/>
                </a:ext>
              </a:extLst>
            </p:cNvPr>
            <p:cNvSpPr/>
            <p:nvPr/>
          </p:nvSpPr>
          <p:spPr>
            <a:xfrm>
              <a:off x="670642" y="5181159"/>
              <a:ext cx="1234352" cy="515844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67B863D5-562D-81F1-A241-0737151FF68A}"/>
              </a:ext>
            </a:extLst>
          </p:cNvPr>
          <p:cNvGrpSpPr/>
          <p:nvPr/>
        </p:nvGrpSpPr>
        <p:grpSpPr>
          <a:xfrm>
            <a:off x="2783771" y="4812655"/>
            <a:ext cx="834452" cy="901024"/>
            <a:chOff x="1922484" y="2300441"/>
            <a:chExt cx="834452" cy="901024"/>
          </a:xfrm>
        </p:grpSpPr>
        <p:sp>
          <p:nvSpPr>
            <p:cNvPr id="7" name="Touch Point">
              <a:extLst>
                <a:ext uri="{FF2B5EF4-FFF2-40B4-BE49-F238E27FC236}">
                  <a16:creationId xmlns:a16="http://schemas.microsoft.com/office/drawing/2014/main" id="{CD4CBE0B-0375-9AD8-89D7-CD1BEF282AE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922484" y="2300441"/>
              <a:ext cx="448637" cy="446467"/>
            </a:xfrm>
            <a:prstGeom prst="ellipse">
              <a:avLst/>
            </a:prstGeom>
            <a:solidFill>
              <a:srgbClr val="5B9BD5">
                <a:alpha val="20000"/>
              </a:srgbClr>
            </a:solidFill>
            <a:ln w="12700" cap="sq">
              <a:solidFill>
                <a:srgbClr val="5B9BD5"/>
              </a:solidFill>
              <a:prstDash val="solid"/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50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AFAA9A48-1B32-DCF1-743A-A928C621F5B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70518">
              <a:off x="1964387" y="2402820"/>
              <a:ext cx="792549" cy="798645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6A58329-93B6-B9EC-860C-74B6B9CF2EDB}"/>
                </a:ext>
              </a:extLst>
            </p:cNvPr>
            <p:cNvSpPr txBox="1"/>
            <p:nvPr/>
          </p:nvSpPr>
          <p:spPr>
            <a:xfrm>
              <a:off x="2371121" y="2776385"/>
              <a:ext cx="188723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Tap</a:t>
              </a:r>
              <a:endPara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A4909A03-F228-0718-987A-4373B28265FA}"/>
              </a:ext>
            </a:extLst>
          </p:cNvPr>
          <p:cNvSpPr txBox="1"/>
          <p:nvPr/>
        </p:nvSpPr>
        <p:spPr>
          <a:xfrm>
            <a:off x="977923" y="2832037"/>
            <a:ext cx="552394" cy="215444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algn="ctr"/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DEFAULT</a:t>
            </a:r>
            <a:endParaRPr kumimoji="1" lang="ko-KR" altLang="en-US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B379187E-D17F-FB75-6D06-A4F2380012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539" y="3057006"/>
            <a:ext cx="1410494" cy="3102117"/>
          </a:xfrm>
          <a:prstGeom prst="rect">
            <a:avLst/>
          </a:prstGeom>
        </p:spPr>
      </p:pic>
      <p:pic>
        <p:nvPicPr>
          <p:cNvPr id="131" name="Picture 2" descr="Back">
            <a:extLst>
              <a:ext uri="{FF2B5EF4-FFF2-40B4-BE49-F238E27FC236}">
                <a16:creationId xmlns:a16="http://schemas.microsoft.com/office/drawing/2014/main" id="{FE9220AC-578E-72FC-8C7A-3A8CC3AED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73" y="3279027"/>
            <a:ext cx="139337" cy="1393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4" name="그룹 293">
            <a:extLst>
              <a:ext uri="{FF2B5EF4-FFF2-40B4-BE49-F238E27FC236}">
                <a16:creationId xmlns:a16="http://schemas.microsoft.com/office/drawing/2014/main" id="{23A028EC-BE17-5CC9-C6A6-63B2AA9C0AE1}"/>
              </a:ext>
            </a:extLst>
          </p:cNvPr>
          <p:cNvGrpSpPr/>
          <p:nvPr/>
        </p:nvGrpSpPr>
        <p:grpSpPr>
          <a:xfrm>
            <a:off x="670642" y="3473634"/>
            <a:ext cx="1234352" cy="2456642"/>
            <a:chOff x="670642" y="3464764"/>
            <a:chExt cx="1234352" cy="2232239"/>
          </a:xfrm>
        </p:grpSpPr>
        <p:sp>
          <p:nvSpPr>
            <p:cNvPr id="190" name="사각형: 둥근 모서리 189">
              <a:extLst>
                <a:ext uri="{FF2B5EF4-FFF2-40B4-BE49-F238E27FC236}">
                  <a16:creationId xmlns:a16="http://schemas.microsoft.com/office/drawing/2014/main" id="{0FD8DE8D-22E9-EA34-7DE5-05889E81D5F8}"/>
                </a:ext>
              </a:extLst>
            </p:cNvPr>
            <p:cNvSpPr/>
            <p:nvPr/>
          </p:nvSpPr>
          <p:spPr>
            <a:xfrm>
              <a:off x="670642" y="3464764"/>
              <a:ext cx="1234352" cy="515844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700" dirty="0">
                  <a:solidFill>
                    <a:schemeClr val="tx1"/>
                  </a:solidFill>
                  <a:latin typeface="+mn-ea"/>
                </a:rPr>
                <a:t>1</a:t>
              </a: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191" name="사각형: 둥근 모서리 190">
              <a:extLst>
                <a:ext uri="{FF2B5EF4-FFF2-40B4-BE49-F238E27FC236}">
                  <a16:creationId xmlns:a16="http://schemas.microsoft.com/office/drawing/2014/main" id="{F6BB4E60-1E0A-0C6E-C491-C5AEAB75AAB1}"/>
                </a:ext>
              </a:extLst>
            </p:cNvPr>
            <p:cNvSpPr/>
            <p:nvPr/>
          </p:nvSpPr>
          <p:spPr>
            <a:xfrm>
              <a:off x="670642" y="4036896"/>
              <a:ext cx="1234352" cy="515844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700" dirty="0">
                  <a:solidFill>
                    <a:schemeClr val="tx1"/>
                  </a:solidFill>
                  <a:latin typeface="+mn-ea"/>
                </a:rPr>
                <a:t>2</a:t>
              </a: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88" name="사각형: 둥근 모서리 287">
              <a:extLst>
                <a:ext uri="{FF2B5EF4-FFF2-40B4-BE49-F238E27FC236}">
                  <a16:creationId xmlns:a16="http://schemas.microsoft.com/office/drawing/2014/main" id="{FFBDC162-84B9-F6A9-66CD-E830C195AE59}"/>
                </a:ext>
              </a:extLst>
            </p:cNvPr>
            <p:cNvSpPr/>
            <p:nvPr/>
          </p:nvSpPr>
          <p:spPr>
            <a:xfrm>
              <a:off x="670642" y="4609028"/>
              <a:ext cx="1234352" cy="515844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700" dirty="0">
                  <a:solidFill>
                    <a:schemeClr val="tx1"/>
                  </a:solidFill>
                  <a:latin typeface="+mn-ea"/>
                </a:rPr>
                <a:t>3</a:t>
              </a: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89" name="사각형: 둥근 모서리 288">
              <a:extLst>
                <a:ext uri="{FF2B5EF4-FFF2-40B4-BE49-F238E27FC236}">
                  <a16:creationId xmlns:a16="http://schemas.microsoft.com/office/drawing/2014/main" id="{ADAD0B61-1B11-A41F-6287-1BA07038DF85}"/>
                </a:ext>
              </a:extLst>
            </p:cNvPr>
            <p:cNvSpPr/>
            <p:nvPr/>
          </p:nvSpPr>
          <p:spPr>
            <a:xfrm>
              <a:off x="670642" y="5181159"/>
              <a:ext cx="1234352" cy="515844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</p:grpSp>
      <p:sp>
        <p:nvSpPr>
          <p:cNvPr id="315" name="TextBox 124">
            <a:extLst>
              <a:ext uri="{FF2B5EF4-FFF2-40B4-BE49-F238E27FC236}">
                <a16:creationId xmlns:a16="http://schemas.microsoft.com/office/drawing/2014/main" id="{C672F2E3-178D-E2C6-58B5-4B3A9A546076}"/>
              </a:ext>
            </a:extLst>
          </p:cNvPr>
          <p:cNvSpPr txBox="1"/>
          <p:nvPr/>
        </p:nvSpPr>
        <p:spPr>
          <a:xfrm>
            <a:off x="1641678" y="5406129"/>
            <a:ext cx="340913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6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Scroll</a:t>
            </a:r>
            <a:endParaRPr kumimoji="1" lang="ko-KR" altLang="en-US" sz="8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6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cxnSp>
        <p:nvCxnSpPr>
          <p:cNvPr id="316" name="직선 화살표 연결선 315">
            <a:extLst>
              <a:ext uri="{FF2B5EF4-FFF2-40B4-BE49-F238E27FC236}">
                <a16:creationId xmlns:a16="http://schemas.microsoft.com/office/drawing/2014/main" id="{5685FF10-8C02-97AA-4E23-508C7D0311D4}"/>
              </a:ext>
            </a:extLst>
          </p:cNvPr>
          <p:cNvCxnSpPr>
            <a:cxnSpLocks/>
          </p:cNvCxnSpPr>
          <p:nvPr/>
        </p:nvCxnSpPr>
        <p:spPr>
          <a:xfrm flipV="1">
            <a:off x="1443289" y="5313963"/>
            <a:ext cx="0" cy="237600"/>
          </a:xfrm>
          <a:prstGeom prst="straightConnector1">
            <a:avLst/>
          </a:prstGeom>
          <a:solidFill>
            <a:srgbClr val="5B9BD5">
              <a:alpha val="60000"/>
            </a:srgbClr>
          </a:solidFill>
          <a:ln w="12700" cap="sq">
            <a:solidFill>
              <a:schemeClr val="accent6"/>
            </a:solidFill>
            <a:prstDash val="solid"/>
            <a:miter lim="800000"/>
            <a:headEnd type="none" w="med" len="med"/>
            <a:tailEnd type="arrow" w="sm" len="sm"/>
          </a:ln>
        </p:spPr>
      </p:cxn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AC55E636-42C4-A06E-6B2C-0079C5D50D11}"/>
              </a:ext>
            </a:extLst>
          </p:cNvPr>
          <p:cNvGrpSpPr/>
          <p:nvPr/>
        </p:nvGrpSpPr>
        <p:grpSpPr>
          <a:xfrm>
            <a:off x="1323393" y="5068361"/>
            <a:ext cx="792549" cy="798645"/>
            <a:chOff x="3871661" y="2400202"/>
            <a:chExt cx="792549" cy="798645"/>
          </a:xfrm>
        </p:grpSpPr>
        <p:pic>
          <p:nvPicPr>
            <p:cNvPr id="22" name="그림 21">
              <a:extLst>
                <a:ext uri="{FF2B5EF4-FFF2-40B4-BE49-F238E27FC236}">
                  <a16:creationId xmlns:a16="http://schemas.microsoft.com/office/drawing/2014/main" id="{01700502-BC54-DFD4-B368-8B59C14B5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71661" y="2400202"/>
              <a:ext cx="792549" cy="798645"/>
            </a:xfrm>
            <a:prstGeom prst="rect">
              <a:avLst/>
            </a:prstGeom>
          </p:spPr>
        </p:pic>
        <p:cxnSp>
          <p:nvCxnSpPr>
            <p:cNvPr id="25" name="직선 화살표 연결선 24">
              <a:extLst>
                <a:ext uri="{FF2B5EF4-FFF2-40B4-BE49-F238E27FC236}">
                  <a16:creationId xmlns:a16="http://schemas.microsoft.com/office/drawing/2014/main" id="{AC5CE7FB-6449-FED2-4559-88C602783F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92230" y="2638939"/>
              <a:ext cx="0" cy="237600"/>
            </a:xfrm>
            <a:prstGeom prst="straightConnector1">
              <a:avLst/>
            </a:prstGeom>
            <a:solidFill>
              <a:srgbClr val="5B9BD5">
                <a:alpha val="60000"/>
              </a:srgbClr>
            </a:solidFill>
            <a:ln w="12700" cap="sq">
              <a:solidFill>
                <a:srgbClr val="5B9BD5"/>
              </a:solidFill>
              <a:prstDash val="solid"/>
              <a:miter lim="800000"/>
              <a:headEnd type="none" w="med" len="med"/>
              <a:tailEnd type="arrow" w="sm" len="sm"/>
            </a:ln>
          </p:spPr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9343DFE-D464-C716-F1EC-62FA74FBC6D8}"/>
                </a:ext>
              </a:extLst>
            </p:cNvPr>
            <p:cNvSpPr txBox="1"/>
            <p:nvPr/>
          </p:nvSpPr>
          <p:spPr>
            <a:xfrm>
              <a:off x="4190619" y="2757739"/>
              <a:ext cx="340913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Scroll</a:t>
              </a:r>
              <a:endPara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pic>
        <p:nvPicPr>
          <p:cNvPr id="268" name="그림 267">
            <a:extLst>
              <a:ext uri="{FF2B5EF4-FFF2-40B4-BE49-F238E27FC236}">
                <a16:creationId xmlns:a16="http://schemas.microsoft.com/office/drawing/2014/main" id="{E714647C-E18D-60F1-C32A-0407B817AC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9699" y="3065891"/>
            <a:ext cx="1410494" cy="3102117"/>
          </a:xfrm>
          <a:prstGeom prst="rect">
            <a:avLst/>
          </a:prstGeom>
        </p:spPr>
      </p:pic>
      <p:sp>
        <p:nvSpPr>
          <p:cNvPr id="126" name="TextBox 125">
            <a:extLst>
              <a:ext uri="{FF2B5EF4-FFF2-40B4-BE49-F238E27FC236}">
                <a16:creationId xmlns:a16="http://schemas.microsoft.com/office/drawing/2014/main" id="{9B69675A-671D-4392-5FE2-820651273299}"/>
              </a:ext>
            </a:extLst>
          </p:cNvPr>
          <p:cNvSpPr txBox="1"/>
          <p:nvPr/>
        </p:nvSpPr>
        <p:spPr>
          <a:xfrm>
            <a:off x="4762572" y="2837221"/>
            <a:ext cx="552394" cy="215444"/>
          </a:xfrm>
          <a:prstGeom prst="rect">
            <a:avLst/>
          </a:prstGeom>
        </p:spPr>
        <p:txBody>
          <a:bodyPr wrap="none" rtlCol="0">
            <a:spAutoFit/>
          </a:bodyPr>
          <a:lstStyle>
            <a:defPPr>
              <a:defRPr lang="en-US"/>
            </a:defPPr>
            <a:lvl1pPr algn="ctr"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en-US" altLang="ko-KR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DEFAULT</a:t>
            </a:r>
            <a:endParaRPr lang="ko-KR" altLang="en-US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310" name="Picture 2" descr="Back">
            <a:extLst>
              <a:ext uri="{FF2B5EF4-FFF2-40B4-BE49-F238E27FC236}">
                <a16:creationId xmlns:a16="http://schemas.microsoft.com/office/drawing/2014/main" id="{458A37E9-AD86-C420-E519-5B56F16F8F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589" y="3279027"/>
            <a:ext cx="139337" cy="1393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6" name="그룹 345">
            <a:extLst>
              <a:ext uri="{FF2B5EF4-FFF2-40B4-BE49-F238E27FC236}">
                <a16:creationId xmlns:a16="http://schemas.microsoft.com/office/drawing/2014/main" id="{70AB7209-6FCD-0E4F-CBEE-F98C7C657E60}"/>
              </a:ext>
            </a:extLst>
          </p:cNvPr>
          <p:cNvGrpSpPr/>
          <p:nvPr/>
        </p:nvGrpSpPr>
        <p:grpSpPr>
          <a:xfrm>
            <a:off x="4411357" y="4513455"/>
            <a:ext cx="1225963" cy="1425163"/>
            <a:chOff x="4411357" y="4504585"/>
            <a:chExt cx="1225963" cy="1515920"/>
          </a:xfrm>
        </p:grpSpPr>
        <p:sp>
          <p:nvSpPr>
            <p:cNvPr id="321" name="사각형: 둥근 모서리 320">
              <a:extLst>
                <a:ext uri="{FF2B5EF4-FFF2-40B4-BE49-F238E27FC236}">
                  <a16:creationId xmlns:a16="http://schemas.microsoft.com/office/drawing/2014/main" id="{1BBE3875-1971-5F7E-1164-D560E4DADCED}"/>
                </a:ext>
              </a:extLst>
            </p:cNvPr>
            <p:cNvSpPr/>
            <p:nvPr/>
          </p:nvSpPr>
          <p:spPr>
            <a:xfrm>
              <a:off x="4411357" y="4504585"/>
              <a:ext cx="1225963" cy="476369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22" name="사각형: 둥근 모서리 321">
              <a:extLst>
                <a:ext uri="{FF2B5EF4-FFF2-40B4-BE49-F238E27FC236}">
                  <a16:creationId xmlns:a16="http://schemas.microsoft.com/office/drawing/2014/main" id="{27C8C141-31B5-8E3B-1A87-3B3CD048EAA0}"/>
                </a:ext>
              </a:extLst>
            </p:cNvPr>
            <p:cNvSpPr/>
            <p:nvPr/>
          </p:nvSpPr>
          <p:spPr>
            <a:xfrm>
              <a:off x="4411357" y="5018667"/>
              <a:ext cx="1225963" cy="476369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45" name="사각형: 둥근 모서리 344">
              <a:extLst>
                <a:ext uri="{FF2B5EF4-FFF2-40B4-BE49-F238E27FC236}">
                  <a16:creationId xmlns:a16="http://schemas.microsoft.com/office/drawing/2014/main" id="{A3A6B4FC-E19D-8209-3E36-B124B2EE5AC0}"/>
                </a:ext>
              </a:extLst>
            </p:cNvPr>
            <p:cNvSpPr/>
            <p:nvPr/>
          </p:nvSpPr>
          <p:spPr>
            <a:xfrm>
              <a:off x="4411357" y="5544136"/>
              <a:ext cx="1225963" cy="476369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28952729-2344-5A00-3E42-F513596A0F9C}"/>
              </a:ext>
            </a:extLst>
          </p:cNvPr>
          <p:cNvGrpSpPr/>
          <p:nvPr/>
        </p:nvGrpSpPr>
        <p:grpSpPr>
          <a:xfrm>
            <a:off x="5072604" y="4936054"/>
            <a:ext cx="792549" cy="798645"/>
            <a:chOff x="3871661" y="2400202"/>
            <a:chExt cx="792549" cy="798645"/>
          </a:xfrm>
        </p:grpSpPr>
        <p:pic>
          <p:nvPicPr>
            <p:cNvPr id="228" name="그림 227">
              <a:extLst>
                <a:ext uri="{FF2B5EF4-FFF2-40B4-BE49-F238E27FC236}">
                  <a16:creationId xmlns:a16="http://schemas.microsoft.com/office/drawing/2014/main" id="{93ADD126-FFD4-68D3-50B1-CB004DD972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71661" y="2400202"/>
              <a:ext cx="792549" cy="798645"/>
            </a:xfrm>
            <a:prstGeom prst="rect">
              <a:avLst/>
            </a:prstGeom>
          </p:spPr>
        </p:pic>
        <p:cxnSp>
          <p:nvCxnSpPr>
            <p:cNvPr id="229" name="직선 화살표 연결선 228">
              <a:extLst>
                <a:ext uri="{FF2B5EF4-FFF2-40B4-BE49-F238E27FC236}">
                  <a16:creationId xmlns:a16="http://schemas.microsoft.com/office/drawing/2014/main" id="{0BB432F4-79D7-8F86-BDAE-9B52A0B0111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92230" y="2638939"/>
              <a:ext cx="0" cy="237600"/>
            </a:xfrm>
            <a:prstGeom prst="straightConnector1">
              <a:avLst/>
            </a:prstGeom>
            <a:solidFill>
              <a:srgbClr val="5B9BD5">
                <a:alpha val="60000"/>
              </a:srgbClr>
            </a:solidFill>
            <a:ln w="12700" cap="sq">
              <a:solidFill>
                <a:srgbClr val="5B9BD5"/>
              </a:solidFill>
              <a:prstDash val="solid"/>
              <a:miter lim="800000"/>
              <a:headEnd type="none" w="med" len="med"/>
              <a:tailEnd type="arrow" w="sm" len="sm"/>
            </a:ln>
          </p:spPr>
        </p:cxn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3677DAA7-A43A-F050-6E88-205B9B5E81A5}"/>
                </a:ext>
              </a:extLst>
            </p:cNvPr>
            <p:cNvSpPr txBox="1"/>
            <p:nvPr/>
          </p:nvSpPr>
          <p:spPr>
            <a:xfrm>
              <a:off x="4190619" y="2757739"/>
              <a:ext cx="340913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Scroll</a:t>
              </a:r>
              <a:endPara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cxnSp>
        <p:nvCxnSpPr>
          <p:cNvPr id="225" name="연결선: 꺾임 205">
            <a:extLst>
              <a:ext uri="{FF2B5EF4-FFF2-40B4-BE49-F238E27FC236}">
                <a16:creationId xmlns:a16="http://schemas.microsoft.com/office/drawing/2014/main" id="{6EBE5AB3-EAA8-9448-7390-C7F35DFD1524}"/>
              </a:ext>
            </a:extLst>
          </p:cNvPr>
          <p:cNvCxnSpPr>
            <a:cxnSpLocks/>
          </p:cNvCxnSpPr>
          <p:nvPr/>
        </p:nvCxnSpPr>
        <p:spPr>
          <a:xfrm flipH="1" flipV="1">
            <a:off x="3681107" y="3355732"/>
            <a:ext cx="2335488" cy="2727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Touch Point">
            <a:extLst>
              <a:ext uri="{FF2B5EF4-FFF2-40B4-BE49-F238E27FC236}">
                <a16:creationId xmlns:a16="http://schemas.microsoft.com/office/drawing/2014/main" id="{951E4982-8D6D-15CB-7FF0-B22FD78F028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16595" y="3179240"/>
            <a:ext cx="360180" cy="358438"/>
          </a:xfrm>
          <a:prstGeom prst="ellipse">
            <a:avLst/>
          </a:prstGeom>
          <a:solidFill>
            <a:srgbClr val="FF0000">
              <a:alpha val="20000"/>
            </a:srgbClr>
          </a:solidFill>
          <a:ln w="12700" cap="sq">
            <a:solidFill>
              <a:srgbClr val="C00000"/>
            </a:solidFill>
            <a:prstDash val="solid"/>
            <a:miter lim="800000"/>
            <a:headEnd/>
            <a:tailEnd/>
          </a:ln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750" spc="-60" dirty="0">
              <a:solidFill>
                <a:schemeClr val="tx1">
                  <a:lumMod val="65000"/>
                  <a:lumOff val="3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grpSp>
        <p:nvGrpSpPr>
          <p:cNvPr id="231" name="그룹 230">
            <a:extLst>
              <a:ext uri="{FF2B5EF4-FFF2-40B4-BE49-F238E27FC236}">
                <a16:creationId xmlns:a16="http://schemas.microsoft.com/office/drawing/2014/main" id="{88D3C1AB-5EE2-7E8C-4E4A-2378B3EDF81B}"/>
              </a:ext>
            </a:extLst>
          </p:cNvPr>
          <p:cNvGrpSpPr/>
          <p:nvPr/>
        </p:nvGrpSpPr>
        <p:grpSpPr>
          <a:xfrm>
            <a:off x="7439796" y="3179240"/>
            <a:ext cx="1050365" cy="358438"/>
            <a:chOff x="7439796" y="3179240"/>
            <a:chExt cx="1050365" cy="358438"/>
          </a:xfrm>
        </p:grpSpPr>
        <p:sp>
          <p:nvSpPr>
            <p:cNvPr id="232" name="Touch Point">
              <a:extLst>
                <a:ext uri="{FF2B5EF4-FFF2-40B4-BE49-F238E27FC236}">
                  <a16:creationId xmlns:a16="http://schemas.microsoft.com/office/drawing/2014/main" id="{E2CEEEF2-3E8B-4183-C3E5-E4E52C0E075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7975255" y="3179240"/>
              <a:ext cx="360180" cy="358438"/>
            </a:xfrm>
            <a:prstGeom prst="ellipse">
              <a:avLst/>
            </a:prstGeom>
            <a:solidFill>
              <a:srgbClr val="FF0000">
                <a:alpha val="20000"/>
              </a:srgbClr>
            </a:solidFill>
            <a:ln w="12700" cap="sq">
              <a:solidFill>
                <a:srgbClr val="C00000"/>
              </a:solidFill>
              <a:prstDash val="solid"/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50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cxnSp>
          <p:nvCxnSpPr>
            <p:cNvPr id="234" name="연결선: 꺾임 205">
              <a:extLst>
                <a:ext uri="{FF2B5EF4-FFF2-40B4-BE49-F238E27FC236}">
                  <a16:creationId xmlns:a16="http://schemas.microsoft.com/office/drawing/2014/main" id="{A4560EB6-3155-90A6-4277-89C68BC24F0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39796" y="3349581"/>
              <a:ext cx="1050365" cy="1"/>
            </a:xfrm>
            <a:prstGeom prst="straightConnector1">
              <a:avLst/>
            </a:prstGeom>
            <a:ln w="190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직사각형 4">
            <a:extLst>
              <a:ext uri="{FF2B5EF4-FFF2-40B4-BE49-F238E27FC236}">
                <a16:creationId xmlns:a16="http://schemas.microsoft.com/office/drawing/2014/main" id="{B24F0C3C-D9E9-8E59-57AF-FF2C68DFCB67}"/>
              </a:ext>
            </a:extLst>
          </p:cNvPr>
          <p:cNvSpPr/>
          <p:nvPr/>
        </p:nvSpPr>
        <p:spPr>
          <a:xfrm>
            <a:off x="4411357" y="3482407"/>
            <a:ext cx="1217086" cy="970891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noFill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01702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그룹 22">
            <a:extLst>
              <a:ext uri="{FF2B5EF4-FFF2-40B4-BE49-F238E27FC236}">
                <a16:creationId xmlns:a16="http://schemas.microsoft.com/office/drawing/2014/main" id="{78387ACF-1B2B-94FA-8926-4189D264FB9F}"/>
              </a:ext>
            </a:extLst>
          </p:cNvPr>
          <p:cNvGrpSpPr/>
          <p:nvPr/>
        </p:nvGrpSpPr>
        <p:grpSpPr>
          <a:xfrm>
            <a:off x="6202017" y="1694194"/>
            <a:ext cx="2309874" cy="4572339"/>
            <a:chOff x="6202017" y="1694194"/>
            <a:chExt cx="2309874" cy="4572339"/>
          </a:xfrm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54B039C-5946-B456-515E-35B2ACADF4A0}"/>
                </a:ext>
              </a:extLst>
            </p:cNvPr>
            <p:cNvSpPr/>
            <p:nvPr/>
          </p:nvSpPr>
          <p:spPr>
            <a:xfrm>
              <a:off x="6214491" y="1720288"/>
              <a:ext cx="2297400" cy="4440887"/>
            </a:xfrm>
            <a:custGeom>
              <a:avLst/>
              <a:gdLst>
                <a:gd name="connsiteX0" fmla="*/ 117608 w 2520000"/>
                <a:gd name="connsiteY0" fmla="*/ 0 h 5186053"/>
                <a:gd name="connsiteX1" fmla="*/ 491012 w 2520000"/>
                <a:gd name="connsiteY1" fmla="*/ 0 h 5186053"/>
                <a:gd name="connsiteX2" fmla="*/ 491012 w 2520000"/>
                <a:gd name="connsiteY2" fmla="*/ 98806 h 5186053"/>
                <a:gd name="connsiteX3" fmla="*/ 554785 w 2520000"/>
                <a:gd name="connsiteY3" fmla="*/ 162579 h 5186053"/>
                <a:gd name="connsiteX4" fmla="*/ 1965215 w 2520000"/>
                <a:gd name="connsiteY4" fmla="*/ 162579 h 5186053"/>
                <a:gd name="connsiteX5" fmla="*/ 2028988 w 2520000"/>
                <a:gd name="connsiteY5" fmla="*/ 98806 h 5186053"/>
                <a:gd name="connsiteX6" fmla="*/ 2028988 w 2520000"/>
                <a:gd name="connsiteY6" fmla="*/ 0 h 5186053"/>
                <a:gd name="connsiteX7" fmla="*/ 2402392 w 2520000"/>
                <a:gd name="connsiteY7" fmla="*/ 0 h 5186053"/>
                <a:gd name="connsiteX8" fmla="*/ 2520000 w 2520000"/>
                <a:gd name="connsiteY8" fmla="*/ 117608 h 5186053"/>
                <a:gd name="connsiteX9" fmla="*/ 2520000 w 2520000"/>
                <a:gd name="connsiteY9" fmla="*/ 5068445 h 5186053"/>
                <a:gd name="connsiteX10" fmla="*/ 2402392 w 2520000"/>
                <a:gd name="connsiteY10" fmla="*/ 5186053 h 5186053"/>
                <a:gd name="connsiteX11" fmla="*/ 117608 w 2520000"/>
                <a:gd name="connsiteY11" fmla="*/ 5186053 h 5186053"/>
                <a:gd name="connsiteX12" fmla="*/ 0 w 2520000"/>
                <a:gd name="connsiteY12" fmla="*/ 5068445 h 5186053"/>
                <a:gd name="connsiteX13" fmla="*/ 0 w 2520000"/>
                <a:gd name="connsiteY13" fmla="*/ 117608 h 5186053"/>
                <a:gd name="connsiteX14" fmla="*/ 117608 w 2520000"/>
                <a:gd name="connsiteY14" fmla="*/ 0 h 518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0000" h="5186053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5068445"/>
                  </a:lnTo>
                  <a:cubicBezTo>
                    <a:pt x="2520000" y="5133398"/>
                    <a:pt x="2467345" y="5186053"/>
                    <a:pt x="2402392" y="5186053"/>
                  </a:cubicBezTo>
                  <a:lnTo>
                    <a:pt x="117608" y="5186053"/>
                  </a:lnTo>
                  <a:cubicBezTo>
                    <a:pt x="52655" y="5186053"/>
                    <a:pt x="0" y="5133398"/>
                    <a:pt x="0" y="5068445"/>
                  </a:cubicBez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175">
              <a:noFill/>
            </a:ln>
            <a:effectLst>
              <a:outerShdw blurRad="139700" dist="38100" dir="2400000" algn="tl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lvl="0" algn="ctr"/>
              <a:endParaRPr lang="ko-KR" altLang="en-US" sz="700" spc="-6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CCA633CD-60EF-A58E-95C9-9F78829FD9E2}"/>
                </a:ext>
              </a:extLst>
            </p:cNvPr>
            <p:cNvGrpSpPr/>
            <p:nvPr/>
          </p:nvGrpSpPr>
          <p:grpSpPr>
            <a:xfrm>
              <a:off x="6202017" y="1694194"/>
              <a:ext cx="2302254" cy="4503035"/>
              <a:chOff x="221423" y="829805"/>
              <a:chExt cx="2651591" cy="5560820"/>
            </a:xfrm>
          </p:grpSpPr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A8601E5D-219C-CBFA-FCC8-E73D7B224C72}"/>
                  </a:ext>
                </a:extLst>
              </p:cNvPr>
              <p:cNvSpPr/>
              <p:nvPr/>
            </p:nvSpPr>
            <p:spPr>
              <a:xfrm>
                <a:off x="221423" y="1101545"/>
                <a:ext cx="2651591" cy="5289080"/>
              </a:xfrm>
              <a:custGeom>
                <a:avLst/>
                <a:gdLst>
                  <a:gd name="connsiteX0" fmla="*/ 0 w 2646000"/>
                  <a:gd name="connsiteY0" fmla="*/ 0 h 5761841"/>
                  <a:gd name="connsiteX1" fmla="*/ 2646000 w 2646000"/>
                  <a:gd name="connsiteY1" fmla="*/ 0 h 5761841"/>
                  <a:gd name="connsiteX2" fmla="*/ 2646000 w 2646000"/>
                  <a:gd name="connsiteY2" fmla="*/ 5496715 h 5761841"/>
                  <a:gd name="connsiteX3" fmla="*/ 2646000 w 2646000"/>
                  <a:gd name="connsiteY3" fmla="*/ 5602809 h 5761841"/>
                  <a:gd name="connsiteX4" fmla="*/ 2646000 w 2646000"/>
                  <a:gd name="connsiteY4" fmla="*/ 5656664 h 5761841"/>
                  <a:gd name="connsiteX5" fmla="*/ 2570579 w 2646000"/>
                  <a:gd name="connsiteY5" fmla="*/ 5753576 h 5761841"/>
                  <a:gd name="connsiteX6" fmla="*/ 2522517 w 2646000"/>
                  <a:gd name="connsiteY6" fmla="*/ 5761841 h 5761841"/>
                  <a:gd name="connsiteX7" fmla="*/ 123484 w 2646000"/>
                  <a:gd name="connsiteY7" fmla="*/ 5761841 h 5761841"/>
                  <a:gd name="connsiteX8" fmla="*/ 75422 w 2646000"/>
                  <a:gd name="connsiteY8" fmla="*/ 5753576 h 5761841"/>
                  <a:gd name="connsiteX9" fmla="*/ 0 w 2646000"/>
                  <a:gd name="connsiteY9" fmla="*/ 5656664 h 5761841"/>
                  <a:gd name="connsiteX10" fmla="*/ 0 w 2646000"/>
                  <a:gd name="connsiteY10" fmla="*/ 5602809 h 5761841"/>
                  <a:gd name="connsiteX11" fmla="*/ 0 w 2646000"/>
                  <a:gd name="connsiteY11" fmla="*/ 5496715 h 5761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46000" h="5761841">
                    <a:moveTo>
                      <a:pt x="0" y="0"/>
                    </a:moveTo>
                    <a:lnTo>
                      <a:pt x="2646000" y="0"/>
                    </a:lnTo>
                    <a:lnTo>
                      <a:pt x="2646000" y="5496715"/>
                    </a:lnTo>
                    <a:lnTo>
                      <a:pt x="2646000" y="5602809"/>
                    </a:lnTo>
                    <a:lnTo>
                      <a:pt x="2646000" y="5656664"/>
                    </a:lnTo>
                    <a:cubicBezTo>
                      <a:pt x="2646000" y="5700231"/>
                      <a:pt x="2614901" y="5737610"/>
                      <a:pt x="2570579" y="5753576"/>
                    </a:cubicBezTo>
                    <a:lnTo>
                      <a:pt x="2522517" y="5761841"/>
                    </a:lnTo>
                    <a:lnTo>
                      <a:pt x="123484" y="5761841"/>
                    </a:lnTo>
                    <a:lnTo>
                      <a:pt x="75422" y="5753576"/>
                    </a:lnTo>
                    <a:cubicBezTo>
                      <a:pt x="31100" y="5737610"/>
                      <a:pt x="0" y="5700231"/>
                      <a:pt x="0" y="5656664"/>
                    </a:cubicBezTo>
                    <a:lnTo>
                      <a:pt x="0" y="5602809"/>
                    </a:lnTo>
                    <a:lnTo>
                      <a:pt x="0" y="5496715"/>
                    </a:lnTo>
                    <a:close/>
                  </a:path>
                </a:pathLst>
              </a:cu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37" name="그룹 36">
                <a:extLst>
                  <a:ext uri="{FF2B5EF4-FFF2-40B4-BE49-F238E27FC236}">
                    <a16:creationId xmlns:a16="http://schemas.microsoft.com/office/drawing/2014/main" id="{F1646D2D-409E-5085-5C0F-98F5AAC5A63C}"/>
                  </a:ext>
                </a:extLst>
              </p:cNvPr>
              <p:cNvGrpSpPr/>
              <p:nvPr/>
            </p:nvGrpSpPr>
            <p:grpSpPr>
              <a:xfrm>
                <a:off x="227014" y="829805"/>
                <a:ext cx="2646000" cy="265126"/>
                <a:chOff x="1752737" y="2422502"/>
                <a:chExt cx="1754018" cy="185937"/>
              </a:xfrm>
            </p:grpSpPr>
            <p:sp>
              <p:nvSpPr>
                <p:cNvPr id="38" name="자유형: 도형 37">
                  <a:extLst>
                    <a:ext uri="{FF2B5EF4-FFF2-40B4-BE49-F238E27FC236}">
                      <a16:creationId xmlns:a16="http://schemas.microsoft.com/office/drawing/2014/main" id="{C0CC9ECE-7606-21DB-92D2-9DE17761F3B8}"/>
                    </a:ext>
                  </a:extLst>
                </p:cNvPr>
                <p:cNvSpPr/>
                <p:nvPr userDrawn="1"/>
              </p:nvSpPr>
              <p:spPr>
                <a:xfrm>
                  <a:off x="1752737" y="2422502"/>
                  <a:ext cx="1754018" cy="185937"/>
                </a:xfrm>
                <a:custGeom>
                  <a:avLst/>
                  <a:gdLst>
                    <a:gd name="connsiteX0" fmla="*/ 117608 w 2520000"/>
                    <a:gd name="connsiteY0" fmla="*/ 0 h 267135"/>
                    <a:gd name="connsiteX1" fmla="*/ 491012 w 2520000"/>
                    <a:gd name="connsiteY1" fmla="*/ 0 h 267135"/>
                    <a:gd name="connsiteX2" fmla="*/ 491012 w 2520000"/>
                    <a:gd name="connsiteY2" fmla="*/ 98806 h 267135"/>
                    <a:gd name="connsiteX3" fmla="*/ 554785 w 2520000"/>
                    <a:gd name="connsiteY3" fmla="*/ 162579 h 267135"/>
                    <a:gd name="connsiteX4" fmla="*/ 1965215 w 2520000"/>
                    <a:gd name="connsiteY4" fmla="*/ 162579 h 267135"/>
                    <a:gd name="connsiteX5" fmla="*/ 2028988 w 2520000"/>
                    <a:gd name="connsiteY5" fmla="*/ 98806 h 267135"/>
                    <a:gd name="connsiteX6" fmla="*/ 2028988 w 2520000"/>
                    <a:gd name="connsiteY6" fmla="*/ 0 h 267135"/>
                    <a:gd name="connsiteX7" fmla="*/ 2402392 w 2520000"/>
                    <a:gd name="connsiteY7" fmla="*/ 0 h 267135"/>
                    <a:gd name="connsiteX8" fmla="*/ 2520000 w 2520000"/>
                    <a:gd name="connsiteY8" fmla="*/ 117608 h 267135"/>
                    <a:gd name="connsiteX9" fmla="*/ 2520000 w 2520000"/>
                    <a:gd name="connsiteY9" fmla="*/ 267135 h 267135"/>
                    <a:gd name="connsiteX10" fmla="*/ 0 w 2520000"/>
                    <a:gd name="connsiteY10" fmla="*/ 267135 h 267135"/>
                    <a:gd name="connsiteX11" fmla="*/ 0 w 2520000"/>
                    <a:gd name="connsiteY11" fmla="*/ 117608 h 267135"/>
                    <a:gd name="connsiteX12" fmla="*/ 117608 w 2520000"/>
                    <a:gd name="connsiteY12" fmla="*/ 0 h 267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20000" h="267135">
                      <a:moveTo>
                        <a:pt x="117608" y="0"/>
                      </a:moveTo>
                      <a:lnTo>
                        <a:pt x="491012" y="0"/>
                      </a:lnTo>
                      <a:lnTo>
                        <a:pt x="491012" y="98806"/>
                      </a:lnTo>
                      <a:cubicBezTo>
                        <a:pt x="491012" y="134027"/>
                        <a:pt x="519564" y="162579"/>
                        <a:pt x="554785" y="162579"/>
                      </a:cubicBezTo>
                      <a:lnTo>
                        <a:pt x="1965215" y="162579"/>
                      </a:lnTo>
                      <a:cubicBezTo>
                        <a:pt x="2000436" y="162579"/>
                        <a:pt x="2028988" y="134027"/>
                        <a:pt x="2028988" y="98806"/>
                      </a:cubicBezTo>
                      <a:lnTo>
                        <a:pt x="2028988" y="0"/>
                      </a:lnTo>
                      <a:lnTo>
                        <a:pt x="2402392" y="0"/>
                      </a:lnTo>
                      <a:cubicBezTo>
                        <a:pt x="2467345" y="0"/>
                        <a:pt x="2520000" y="52655"/>
                        <a:pt x="2520000" y="117608"/>
                      </a:cubicBezTo>
                      <a:lnTo>
                        <a:pt x="2520000" y="267135"/>
                      </a:lnTo>
                      <a:lnTo>
                        <a:pt x="0" y="267135"/>
                      </a:lnTo>
                      <a:lnTo>
                        <a:pt x="0" y="117608"/>
                      </a:lnTo>
                      <a:cubicBezTo>
                        <a:pt x="0" y="52655"/>
                        <a:pt x="52655" y="0"/>
                        <a:pt x="117608" y="0"/>
                      </a:cubicBez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lvl="0" algn="ctr">
                    <a:lnSpc>
                      <a:spcPct val="125000"/>
                    </a:lnSpc>
                  </a:pPr>
                  <a:endParaRPr lang="ko-KR" altLang="en-US" sz="6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pic>
              <p:nvPicPr>
                <p:cNvPr id="39" name="Picture 2">
                  <a:extLst>
                    <a:ext uri="{FF2B5EF4-FFF2-40B4-BE49-F238E27FC236}">
                      <a16:creationId xmlns:a16="http://schemas.microsoft.com/office/drawing/2014/main" id="{11AE7C96-E391-C10E-5898-0414F9C3FAD5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 rotWithShape="1">
                <a:blip r:embed="rId3" cstate="print">
                  <a:clrChange>
                    <a:clrFrom>
                      <a:srgbClr val="C6C8C7"/>
                    </a:clrFrom>
                    <a:clrTo>
                      <a:srgbClr val="C6C8C7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123" t="22211" r="12639" b="53037"/>
                <a:stretch/>
              </p:blipFill>
              <p:spPr bwMode="auto">
                <a:xfrm>
                  <a:off x="3181037" y="2479525"/>
                  <a:ext cx="260593" cy="6855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248B5BF9-56A6-3EB1-11C9-1DC34CE4F028}"/>
                    </a:ext>
                  </a:extLst>
                </p:cNvPr>
                <p:cNvSpPr txBox="1"/>
                <p:nvPr userDrawn="1"/>
              </p:nvSpPr>
              <p:spPr>
                <a:xfrm>
                  <a:off x="1844024" y="2465993"/>
                  <a:ext cx="194874" cy="9562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l"/>
                  <a:r>
                    <a:rPr kumimoji="1" lang="en-US" altLang="ko-KR" sz="700" b="0" kern="1200" spc="-60" dirty="0">
                      <a:ln>
                        <a:solidFill>
                          <a:prstClr val="black">
                            <a:alpha val="0"/>
                          </a:prstClr>
                        </a:solidFill>
                      </a:ln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+mn-cs"/>
                    </a:rPr>
                    <a:t>12 : 30</a:t>
                  </a:r>
                  <a:endParaRPr kumimoji="1" lang="ko-KR" altLang="en-US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41" name="자유형: 도형 40">
                  <a:extLst>
                    <a:ext uri="{FF2B5EF4-FFF2-40B4-BE49-F238E27FC236}">
                      <a16:creationId xmlns:a16="http://schemas.microsoft.com/office/drawing/2014/main" id="{AF9721C7-635D-988D-575E-276323EAEE4D}"/>
                    </a:ext>
                  </a:extLst>
                </p:cNvPr>
                <p:cNvSpPr/>
                <p:nvPr userDrawn="1"/>
              </p:nvSpPr>
              <p:spPr>
                <a:xfrm>
                  <a:off x="2205394" y="2438821"/>
                  <a:ext cx="848705" cy="62684"/>
                </a:xfrm>
                <a:custGeom>
                  <a:avLst/>
                  <a:gdLst>
                    <a:gd name="connsiteX0" fmla="*/ 0 w 1329304"/>
                    <a:gd name="connsiteY0" fmla="*/ 0 h 80010"/>
                    <a:gd name="connsiteX1" fmla="*/ 1329304 w 1329304"/>
                    <a:gd name="connsiteY1" fmla="*/ 0 h 80010"/>
                    <a:gd name="connsiteX2" fmla="*/ 1329304 w 1329304"/>
                    <a:gd name="connsiteY2" fmla="*/ 25067 h 80010"/>
                    <a:gd name="connsiteX3" fmla="*/ 1274361 w 1329304"/>
                    <a:gd name="connsiteY3" fmla="*/ 80010 h 80010"/>
                    <a:gd name="connsiteX4" fmla="*/ 54943 w 1329304"/>
                    <a:gd name="connsiteY4" fmla="*/ 80010 h 80010"/>
                    <a:gd name="connsiteX5" fmla="*/ 0 w 1329304"/>
                    <a:gd name="connsiteY5" fmla="*/ 25067 h 80010"/>
                    <a:gd name="connsiteX6" fmla="*/ 0 w 1329304"/>
                    <a:gd name="connsiteY6" fmla="*/ 0 h 80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29304" h="80010">
                      <a:moveTo>
                        <a:pt x="0" y="0"/>
                      </a:moveTo>
                      <a:lnTo>
                        <a:pt x="1329304" y="0"/>
                      </a:lnTo>
                      <a:lnTo>
                        <a:pt x="1329304" y="25067"/>
                      </a:lnTo>
                      <a:cubicBezTo>
                        <a:pt x="1329304" y="55411"/>
                        <a:pt x="1304705" y="80010"/>
                        <a:pt x="1274361" y="80010"/>
                      </a:cubicBezTo>
                      <a:lnTo>
                        <a:pt x="54943" y="80010"/>
                      </a:lnTo>
                      <a:cubicBezTo>
                        <a:pt x="24599" y="80010"/>
                        <a:pt x="0" y="55411"/>
                        <a:pt x="0" y="2506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lvl="0" algn="ctr"/>
                  <a:endParaRPr lang="ko-KR" altLang="en-US" sz="1800" dirty="0"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</p:grpSp>
        <p:sp>
          <p:nvSpPr>
            <p:cNvPr id="196" name="직사각형 195">
              <a:extLst>
                <a:ext uri="{FF2B5EF4-FFF2-40B4-BE49-F238E27FC236}">
                  <a16:creationId xmlns:a16="http://schemas.microsoft.com/office/drawing/2014/main" id="{EEE17EC1-ED0C-00C1-242C-47A6EB3121BC}"/>
                </a:ext>
              </a:extLst>
            </p:cNvPr>
            <p:cNvSpPr/>
            <p:nvPr/>
          </p:nvSpPr>
          <p:spPr>
            <a:xfrm>
              <a:off x="6206871" y="1917976"/>
              <a:ext cx="2296126" cy="24311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r>
                <a:rPr lang="ko-KR" altLang="en-US" sz="800" kern="1200" spc="-60" baseline="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리스트</a:t>
              </a:r>
              <a:r>
                <a:rPr lang="en-US" altLang="ko-KR" sz="800" kern="1200" spc="-60" baseline="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A1-5 </a:t>
              </a:r>
              <a:r>
                <a:rPr lang="ko-KR" altLang="en-US" sz="800" kern="1200" spc="-60" baseline="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상세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9BE4EAB-F700-F2CD-EF83-8DC9D369FEBE}"/>
                </a:ext>
              </a:extLst>
            </p:cNvPr>
            <p:cNvSpPr txBox="1"/>
            <p:nvPr/>
          </p:nvSpPr>
          <p:spPr>
            <a:xfrm>
              <a:off x="6650026" y="3399391"/>
              <a:ext cx="1405550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400" b="1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A1_5</a:t>
              </a:r>
              <a:r>
                <a:rPr lang="ko-KR" altLang="en-US" sz="1400" b="1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의</a:t>
              </a:r>
              <a:endParaRPr lang="en-US" altLang="ko-KR" sz="1400" b="1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  <a:p>
              <a:pPr algn="ctr"/>
              <a:r>
                <a:rPr lang="ko-KR" altLang="en-US" sz="1600" b="1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콘텐츠 영역</a:t>
              </a:r>
              <a:endParaRPr lang="ko-KR" altLang="en-US" sz="1400" b="1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10" name="자유형: 도형 100">
              <a:extLst>
                <a:ext uri="{FF2B5EF4-FFF2-40B4-BE49-F238E27FC236}">
                  <a16:creationId xmlns:a16="http://schemas.microsoft.com/office/drawing/2014/main" id="{1D1999C5-9B27-A824-15E2-E363FDE77B86}"/>
                </a:ext>
              </a:extLst>
            </p:cNvPr>
            <p:cNvSpPr/>
            <p:nvPr/>
          </p:nvSpPr>
          <p:spPr>
            <a:xfrm>
              <a:off x="6202480" y="5949662"/>
              <a:ext cx="2298235" cy="316871"/>
            </a:xfrm>
            <a:custGeom>
              <a:avLst/>
              <a:gdLst>
                <a:gd name="connsiteX0" fmla="*/ 0 w 2520000"/>
                <a:gd name="connsiteY0" fmla="*/ 0 h 316871"/>
                <a:gd name="connsiteX1" fmla="*/ 2520000 w 2520000"/>
                <a:gd name="connsiteY1" fmla="*/ 0 h 316871"/>
                <a:gd name="connsiteX2" fmla="*/ 2520000 w 2520000"/>
                <a:gd name="connsiteY2" fmla="*/ 191166 h 316871"/>
                <a:gd name="connsiteX3" fmla="*/ 2448170 w 2520000"/>
                <a:gd name="connsiteY3" fmla="*/ 306993 h 316871"/>
                <a:gd name="connsiteX4" fmla="*/ 2402397 w 2520000"/>
                <a:gd name="connsiteY4" fmla="*/ 316871 h 316871"/>
                <a:gd name="connsiteX5" fmla="*/ 117604 w 2520000"/>
                <a:gd name="connsiteY5" fmla="*/ 316871 h 316871"/>
                <a:gd name="connsiteX6" fmla="*/ 71830 w 2520000"/>
                <a:gd name="connsiteY6" fmla="*/ 306993 h 316871"/>
                <a:gd name="connsiteX7" fmla="*/ 0 w 2520000"/>
                <a:gd name="connsiteY7" fmla="*/ 191166 h 316871"/>
                <a:gd name="connsiteX8" fmla="*/ 0 w 2520000"/>
                <a:gd name="connsiteY8" fmla="*/ 0 h 31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0000" h="316871">
                  <a:moveTo>
                    <a:pt x="0" y="0"/>
                  </a:moveTo>
                  <a:lnTo>
                    <a:pt x="2520000" y="0"/>
                  </a:lnTo>
                  <a:lnTo>
                    <a:pt x="2520000" y="191166"/>
                  </a:lnTo>
                  <a:cubicBezTo>
                    <a:pt x="2520000" y="243236"/>
                    <a:pt x="2490382" y="287911"/>
                    <a:pt x="2448170" y="306993"/>
                  </a:cubicBezTo>
                  <a:lnTo>
                    <a:pt x="2402397" y="316871"/>
                  </a:lnTo>
                  <a:lnTo>
                    <a:pt x="117604" y="316871"/>
                  </a:lnTo>
                  <a:lnTo>
                    <a:pt x="71830" y="306993"/>
                  </a:lnTo>
                  <a:cubicBezTo>
                    <a:pt x="29619" y="287911"/>
                    <a:pt x="0" y="243236"/>
                    <a:pt x="0" y="19116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grpSp>
          <p:nvGrpSpPr>
            <p:cNvPr id="224" name="그룹 223">
              <a:extLst>
                <a:ext uri="{FF2B5EF4-FFF2-40B4-BE49-F238E27FC236}">
                  <a16:creationId xmlns:a16="http://schemas.microsoft.com/office/drawing/2014/main" id="{CEFEA6E4-3557-C466-ABFE-4EB005914A73}"/>
                </a:ext>
              </a:extLst>
            </p:cNvPr>
            <p:cNvGrpSpPr/>
            <p:nvPr/>
          </p:nvGrpSpPr>
          <p:grpSpPr>
            <a:xfrm>
              <a:off x="6661548" y="6027658"/>
              <a:ext cx="1385180" cy="161925"/>
              <a:chOff x="1855114" y="6030146"/>
              <a:chExt cx="1385180" cy="161925"/>
            </a:xfrm>
          </p:grpSpPr>
          <p:sp>
            <p:nvSpPr>
              <p:cNvPr id="228" name="Menu">
                <a:extLst>
                  <a:ext uri="{FF2B5EF4-FFF2-40B4-BE49-F238E27FC236}">
                    <a16:creationId xmlns:a16="http://schemas.microsoft.com/office/drawing/2014/main" id="{3DD5C102-3B2B-9B8B-9992-20E12F131970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 rot="5400000">
                <a:off x="1829714" y="6055546"/>
                <a:ext cx="161925" cy="111125"/>
              </a:xfrm>
              <a:custGeom>
                <a:avLst/>
                <a:gdLst>
                  <a:gd name="T0" fmla="*/ 0 w 1411"/>
                  <a:gd name="T1" fmla="*/ 0 h 977"/>
                  <a:gd name="T2" fmla="*/ 0 w 1411"/>
                  <a:gd name="T3" fmla="*/ 108 h 977"/>
                  <a:gd name="T4" fmla="*/ 1411 w 1411"/>
                  <a:gd name="T5" fmla="*/ 108 h 977"/>
                  <a:gd name="T6" fmla="*/ 1411 w 1411"/>
                  <a:gd name="T7" fmla="*/ 0 h 977"/>
                  <a:gd name="T8" fmla="*/ 0 w 1411"/>
                  <a:gd name="T9" fmla="*/ 0 h 977"/>
                  <a:gd name="T10" fmla="*/ 0 w 1411"/>
                  <a:gd name="T11" fmla="*/ 434 h 977"/>
                  <a:gd name="T12" fmla="*/ 0 w 1411"/>
                  <a:gd name="T13" fmla="*/ 542 h 977"/>
                  <a:gd name="T14" fmla="*/ 1411 w 1411"/>
                  <a:gd name="T15" fmla="*/ 542 h 977"/>
                  <a:gd name="T16" fmla="*/ 1411 w 1411"/>
                  <a:gd name="T17" fmla="*/ 434 h 977"/>
                  <a:gd name="T18" fmla="*/ 0 w 1411"/>
                  <a:gd name="T19" fmla="*/ 434 h 977"/>
                  <a:gd name="T20" fmla="*/ 0 w 1411"/>
                  <a:gd name="T21" fmla="*/ 868 h 977"/>
                  <a:gd name="T22" fmla="*/ 0 w 1411"/>
                  <a:gd name="T23" fmla="*/ 977 h 977"/>
                  <a:gd name="T24" fmla="*/ 1411 w 1411"/>
                  <a:gd name="T25" fmla="*/ 977 h 977"/>
                  <a:gd name="T26" fmla="*/ 1411 w 1411"/>
                  <a:gd name="T27" fmla="*/ 868 h 977"/>
                  <a:gd name="T28" fmla="*/ 0 w 1411"/>
                  <a:gd name="T29" fmla="*/ 868 h 9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411" h="977">
                    <a:moveTo>
                      <a:pt x="0" y="0"/>
                    </a:moveTo>
                    <a:lnTo>
                      <a:pt x="0" y="108"/>
                    </a:lnTo>
                    <a:lnTo>
                      <a:pt x="1411" y="108"/>
                    </a:lnTo>
                    <a:lnTo>
                      <a:pt x="1411" y="0"/>
                    </a:lnTo>
                    <a:lnTo>
                      <a:pt x="0" y="0"/>
                    </a:lnTo>
                    <a:close/>
                    <a:moveTo>
                      <a:pt x="0" y="434"/>
                    </a:moveTo>
                    <a:lnTo>
                      <a:pt x="0" y="542"/>
                    </a:lnTo>
                    <a:lnTo>
                      <a:pt x="1411" y="542"/>
                    </a:lnTo>
                    <a:lnTo>
                      <a:pt x="1411" y="434"/>
                    </a:lnTo>
                    <a:lnTo>
                      <a:pt x="0" y="434"/>
                    </a:lnTo>
                    <a:close/>
                    <a:moveTo>
                      <a:pt x="0" y="868"/>
                    </a:moveTo>
                    <a:lnTo>
                      <a:pt x="0" y="977"/>
                    </a:lnTo>
                    <a:lnTo>
                      <a:pt x="1411" y="977"/>
                    </a:lnTo>
                    <a:lnTo>
                      <a:pt x="1411" y="868"/>
                    </a:lnTo>
                    <a:lnTo>
                      <a:pt x="0" y="868"/>
                    </a:lnTo>
                    <a:close/>
                  </a:path>
                </a:pathLst>
              </a:custGeom>
              <a:solidFill>
                <a:srgbClr val="5F5F5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229" name="Rectangle">
                <a:extLst>
                  <a:ext uri="{FF2B5EF4-FFF2-40B4-BE49-F238E27FC236}">
                    <a16:creationId xmlns:a16="http://schemas.microsoft.com/office/drawing/2014/main" id="{6493C808-F502-8F76-C53D-4949E35918CA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2482442" y="6045503"/>
                <a:ext cx="161925" cy="123825"/>
              </a:xfrm>
              <a:custGeom>
                <a:avLst/>
                <a:gdLst>
                  <a:gd name="T0" fmla="*/ 13 w 666"/>
                  <a:gd name="T1" fmla="*/ 0 h 507"/>
                  <a:gd name="T2" fmla="*/ 0 w 666"/>
                  <a:gd name="T3" fmla="*/ 14 h 507"/>
                  <a:gd name="T4" fmla="*/ 0 w 666"/>
                  <a:gd name="T5" fmla="*/ 494 h 507"/>
                  <a:gd name="T6" fmla="*/ 13 w 666"/>
                  <a:gd name="T7" fmla="*/ 507 h 507"/>
                  <a:gd name="T8" fmla="*/ 653 w 666"/>
                  <a:gd name="T9" fmla="*/ 507 h 507"/>
                  <a:gd name="T10" fmla="*/ 666 w 666"/>
                  <a:gd name="T11" fmla="*/ 494 h 507"/>
                  <a:gd name="T12" fmla="*/ 666 w 666"/>
                  <a:gd name="T13" fmla="*/ 14 h 507"/>
                  <a:gd name="T14" fmla="*/ 653 w 666"/>
                  <a:gd name="T15" fmla="*/ 0 h 507"/>
                  <a:gd name="T16" fmla="*/ 428 w 666"/>
                  <a:gd name="T17" fmla="*/ 0 h 507"/>
                  <a:gd name="T18" fmla="*/ 13 w 666"/>
                  <a:gd name="T19" fmla="*/ 0 h 507"/>
                  <a:gd name="T20" fmla="*/ 26 w 666"/>
                  <a:gd name="T21" fmla="*/ 27 h 507"/>
                  <a:gd name="T22" fmla="*/ 428 w 666"/>
                  <a:gd name="T23" fmla="*/ 27 h 507"/>
                  <a:gd name="T24" fmla="*/ 640 w 666"/>
                  <a:gd name="T25" fmla="*/ 27 h 507"/>
                  <a:gd name="T26" fmla="*/ 640 w 666"/>
                  <a:gd name="T27" fmla="*/ 480 h 507"/>
                  <a:gd name="T28" fmla="*/ 26 w 666"/>
                  <a:gd name="T29" fmla="*/ 480 h 507"/>
                  <a:gd name="T30" fmla="*/ 26 w 666"/>
                  <a:gd name="T31" fmla="*/ 27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66" h="507">
                    <a:moveTo>
                      <a:pt x="13" y="0"/>
                    </a:moveTo>
                    <a:cubicBezTo>
                      <a:pt x="6" y="0"/>
                      <a:pt x="0" y="6"/>
                      <a:pt x="0" y="14"/>
                    </a:cubicBezTo>
                    <a:lnTo>
                      <a:pt x="0" y="494"/>
                    </a:lnTo>
                    <a:cubicBezTo>
                      <a:pt x="0" y="501"/>
                      <a:pt x="6" y="507"/>
                      <a:pt x="13" y="507"/>
                    </a:cubicBezTo>
                    <a:lnTo>
                      <a:pt x="653" y="507"/>
                    </a:lnTo>
                    <a:cubicBezTo>
                      <a:pt x="660" y="507"/>
                      <a:pt x="666" y="501"/>
                      <a:pt x="666" y="494"/>
                    </a:cubicBezTo>
                    <a:lnTo>
                      <a:pt x="666" y="14"/>
                    </a:lnTo>
                    <a:cubicBezTo>
                      <a:pt x="666" y="6"/>
                      <a:pt x="660" y="0"/>
                      <a:pt x="653" y="0"/>
                    </a:cubicBezTo>
                    <a:lnTo>
                      <a:pt x="428" y="0"/>
                    </a:lnTo>
                    <a:lnTo>
                      <a:pt x="13" y="0"/>
                    </a:lnTo>
                    <a:close/>
                    <a:moveTo>
                      <a:pt x="26" y="27"/>
                    </a:moveTo>
                    <a:lnTo>
                      <a:pt x="428" y="27"/>
                    </a:lnTo>
                    <a:lnTo>
                      <a:pt x="640" y="27"/>
                    </a:lnTo>
                    <a:lnTo>
                      <a:pt x="640" y="480"/>
                    </a:lnTo>
                    <a:lnTo>
                      <a:pt x="26" y="480"/>
                    </a:lnTo>
                    <a:lnTo>
                      <a:pt x="26" y="27"/>
                    </a:lnTo>
                    <a:close/>
                  </a:path>
                </a:pathLst>
              </a:custGeom>
              <a:solidFill>
                <a:srgbClr val="5F5F5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230" name="Chevron Left">
                <a:extLst>
                  <a:ext uri="{FF2B5EF4-FFF2-40B4-BE49-F238E27FC236}">
                    <a16:creationId xmlns:a16="http://schemas.microsoft.com/office/drawing/2014/main" id="{10877354-95D2-8504-D043-54584898073A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3160919" y="6045537"/>
                <a:ext cx="79375" cy="144462"/>
              </a:xfrm>
              <a:custGeom>
                <a:avLst/>
                <a:gdLst>
                  <a:gd name="T0" fmla="*/ 296 w 324"/>
                  <a:gd name="T1" fmla="*/ 593 h 593"/>
                  <a:gd name="T2" fmla="*/ 324 w 324"/>
                  <a:gd name="T3" fmla="*/ 565 h 593"/>
                  <a:gd name="T4" fmla="*/ 55 w 324"/>
                  <a:gd name="T5" fmla="*/ 297 h 593"/>
                  <a:gd name="T6" fmla="*/ 324 w 324"/>
                  <a:gd name="T7" fmla="*/ 28 h 593"/>
                  <a:gd name="T8" fmla="*/ 296 w 324"/>
                  <a:gd name="T9" fmla="*/ 0 h 593"/>
                  <a:gd name="T10" fmla="*/ 0 w 324"/>
                  <a:gd name="T11" fmla="*/ 297 h 593"/>
                  <a:gd name="T12" fmla="*/ 296 w 324"/>
                  <a:gd name="T13" fmla="*/ 593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4" h="593">
                    <a:moveTo>
                      <a:pt x="296" y="593"/>
                    </a:moveTo>
                    <a:lnTo>
                      <a:pt x="324" y="565"/>
                    </a:lnTo>
                    <a:lnTo>
                      <a:pt x="55" y="297"/>
                    </a:lnTo>
                    <a:lnTo>
                      <a:pt x="324" y="28"/>
                    </a:lnTo>
                    <a:lnTo>
                      <a:pt x="296" y="0"/>
                    </a:lnTo>
                    <a:lnTo>
                      <a:pt x="0" y="297"/>
                    </a:lnTo>
                    <a:lnTo>
                      <a:pt x="296" y="593"/>
                    </a:lnTo>
                    <a:close/>
                  </a:path>
                </a:pathLst>
              </a:custGeom>
              <a:solidFill>
                <a:srgbClr val="5F5F5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235" name="직사각형 234">
              <a:extLst>
                <a:ext uri="{FF2B5EF4-FFF2-40B4-BE49-F238E27FC236}">
                  <a16:creationId xmlns:a16="http://schemas.microsoft.com/office/drawing/2014/main" id="{55A579FA-0565-75CA-5B81-7A5EE1EFDB66}"/>
                </a:ext>
              </a:extLst>
            </p:cNvPr>
            <p:cNvSpPr/>
            <p:nvPr/>
          </p:nvSpPr>
          <p:spPr>
            <a:xfrm>
              <a:off x="6203264" y="5630172"/>
              <a:ext cx="2298709" cy="323906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D79DDA81-0DA7-F5AF-0C1F-FE01DCFED6CD}"/>
                </a:ext>
              </a:extLst>
            </p:cNvPr>
            <p:cNvSpPr txBox="1"/>
            <p:nvPr/>
          </p:nvSpPr>
          <p:spPr>
            <a:xfrm rot="5400000">
              <a:off x="6256724" y="5644376"/>
              <a:ext cx="266132" cy="30777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>
                <a:buClrTx/>
              </a:pPr>
              <a:r>
                <a:rPr lang="en-US" altLang="ko-KR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…</a:t>
              </a:r>
              <a:endParaRPr lang="ko-KR" altLang="en-US" sz="14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241" name="그룹 240">
              <a:extLst>
                <a:ext uri="{FF2B5EF4-FFF2-40B4-BE49-F238E27FC236}">
                  <a16:creationId xmlns:a16="http://schemas.microsoft.com/office/drawing/2014/main" id="{1C12A00E-237F-7D0A-C90C-8658CA0521BC}"/>
                </a:ext>
              </a:extLst>
            </p:cNvPr>
            <p:cNvGrpSpPr/>
            <p:nvPr/>
          </p:nvGrpSpPr>
          <p:grpSpPr>
            <a:xfrm>
              <a:off x="6445035" y="5711869"/>
              <a:ext cx="1859863" cy="160798"/>
              <a:chOff x="5319144" y="6012738"/>
              <a:chExt cx="1408190" cy="160798"/>
            </a:xfrm>
          </p:grpSpPr>
          <p:sp>
            <p:nvSpPr>
              <p:cNvPr id="244" name="사각형: 둥근 모서리 243">
                <a:extLst>
                  <a:ext uri="{FF2B5EF4-FFF2-40B4-BE49-F238E27FC236}">
                    <a16:creationId xmlns:a16="http://schemas.microsoft.com/office/drawing/2014/main" id="{D3D3D956-C8AD-7674-CB78-18CDDDF4AD5A}"/>
                  </a:ext>
                </a:extLst>
              </p:cNvPr>
              <p:cNvSpPr/>
              <p:nvPr/>
            </p:nvSpPr>
            <p:spPr>
              <a:xfrm>
                <a:off x="5319144" y="6012738"/>
                <a:ext cx="693594" cy="160798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7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버튼</a:t>
                </a:r>
              </a:p>
            </p:txBody>
          </p:sp>
          <p:sp>
            <p:nvSpPr>
              <p:cNvPr id="250" name="사각형: 둥근 모서리 249">
                <a:extLst>
                  <a:ext uri="{FF2B5EF4-FFF2-40B4-BE49-F238E27FC236}">
                    <a16:creationId xmlns:a16="http://schemas.microsoft.com/office/drawing/2014/main" id="{ADDA01CA-9E15-1981-976B-8B8A4339CDA6}"/>
                  </a:ext>
                </a:extLst>
              </p:cNvPr>
              <p:cNvSpPr/>
              <p:nvPr/>
            </p:nvSpPr>
            <p:spPr>
              <a:xfrm>
                <a:off x="6033740" y="6012738"/>
                <a:ext cx="693594" cy="160798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7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버튼</a:t>
                </a:r>
              </a:p>
            </p:txBody>
          </p:sp>
        </p:grpSp>
        <p:sp>
          <p:nvSpPr>
            <p:cNvPr id="49" name="Arrow Left">
              <a:extLst>
                <a:ext uri="{FF2B5EF4-FFF2-40B4-BE49-F238E27FC236}">
                  <a16:creationId xmlns:a16="http://schemas.microsoft.com/office/drawing/2014/main" id="{E813023C-BF2C-D669-3F7C-11E19E13B61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275311" y="1999337"/>
              <a:ext cx="112713" cy="79375"/>
            </a:xfrm>
            <a:custGeom>
              <a:avLst/>
              <a:gdLst>
                <a:gd name="T0" fmla="*/ 164 w 463"/>
                <a:gd name="T1" fmla="*/ 0 h 326"/>
                <a:gd name="T2" fmla="*/ 155 w 463"/>
                <a:gd name="T3" fmla="*/ 4 h 326"/>
                <a:gd name="T4" fmla="*/ 0 w 463"/>
                <a:gd name="T5" fmla="*/ 159 h 326"/>
                <a:gd name="T6" fmla="*/ 155 w 463"/>
                <a:gd name="T7" fmla="*/ 313 h 326"/>
                <a:gd name="T8" fmla="*/ 174 w 463"/>
                <a:gd name="T9" fmla="*/ 294 h 326"/>
                <a:gd name="T10" fmla="*/ 51 w 463"/>
                <a:gd name="T11" fmla="*/ 172 h 326"/>
                <a:gd name="T12" fmla="*/ 445 w 463"/>
                <a:gd name="T13" fmla="*/ 172 h 326"/>
                <a:gd name="T14" fmla="*/ 445 w 463"/>
                <a:gd name="T15" fmla="*/ 145 h 326"/>
                <a:gd name="T16" fmla="*/ 51 w 463"/>
                <a:gd name="T17" fmla="*/ 145 h 326"/>
                <a:gd name="T18" fmla="*/ 174 w 463"/>
                <a:gd name="T19" fmla="*/ 23 h 326"/>
                <a:gd name="T20" fmla="*/ 164 w 463"/>
                <a:gd name="T21" fmla="*/ 0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326">
                  <a:moveTo>
                    <a:pt x="164" y="0"/>
                  </a:moveTo>
                  <a:cubicBezTo>
                    <a:pt x="161" y="0"/>
                    <a:pt x="157" y="1"/>
                    <a:pt x="155" y="4"/>
                  </a:cubicBezTo>
                  <a:lnTo>
                    <a:pt x="0" y="159"/>
                  </a:lnTo>
                  <a:lnTo>
                    <a:pt x="155" y="313"/>
                  </a:lnTo>
                  <a:cubicBezTo>
                    <a:pt x="167" y="326"/>
                    <a:pt x="187" y="307"/>
                    <a:pt x="174" y="294"/>
                  </a:cubicBezTo>
                  <a:lnTo>
                    <a:pt x="51" y="172"/>
                  </a:lnTo>
                  <a:lnTo>
                    <a:pt x="445" y="172"/>
                  </a:lnTo>
                  <a:cubicBezTo>
                    <a:pt x="463" y="172"/>
                    <a:pt x="463" y="145"/>
                    <a:pt x="445" y="145"/>
                  </a:cubicBezTo>
                  <a:lnTo>
                    <a:pt x="51" y="145"/>
                  </a:lnTo>
                  <a:lnTo>
                    <a:pt x="174" y="23"/>
                  </a:lnTo>
                  <a:cubicBezTo>
                    <a:pt x="182" y="14"/>
                    <a:pt x="176" y="0"/>
                    <a:pt x="164" y="0"/>
                  </a:cubicBez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0" name="Menu">
              <a:extLst>
                <a:ext uri="{FF2B5EF4-FFF2-40B4-BE49-F238E27FC236}">
                  <a16:creationId xmlns:a16="http://schemas.microsoft.com/office/drawing/2014/main" id="{4452FCDD-7CEA-0ED4-7AF8-1320AC8A49E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8272814" y="1993405"/>
              <a:ext cx="161925" cy="103188"/>
            </a:xfrm>
            <a:custGeom>
              <a:avLst/>
              <a:gdLst>
                <a:gd name="T0" fmla="*/ 0 w 667"/>
                <a:gd name="T1" fmla="*/ 0 h 426"/>
                <a:gd name="T2" fmla="*/ 0 w 667"/>
                <a:gd name="T3" fmla="*/ 26 h 426"/>
                <a:gd name="T4" fmla="*/ 667 w 667"/>
                <a:gd name="T5" fmla="*/ 26 h 426"/>
                <a:gd name="T6" fmla="*/ 667 w 667"/>
                <a:gd name="T7" fmla="*/ 0 h 426"/>
                <a:gd name="T8" fmla="*/ 0 w 667"/>
                <a:gd name="T9" fmla="*/ 0 h 426"/>
                <a:gd name="T10" fmla="*/ 0 w 667"/>
                <a:gd name="T11" fmla="*/ 200 h 426"/>
                <a:gd name="T12" fmla="*/ 0 w 667"/>
                <a:gd name="T13" fmla="*/ 226 h 426"/>
                <a:gd name="T14" fmla="*/ 667 w 667"/>
                <a:gd name="T15" fmla="*/ 226 h 426"/>
                <a:gd name="T16" fmla="*/ 667 w 667"/>
                <a:gd name="T17" fmla="*/ 200 h 426"/>
                <a:gd name="T18" fmla="*/ 0 w 667"/>
                <a:gd name="T19" fmla="*/ 200 h 426"/>
                <a:gd name="T20" fmla="*/ 0 w 667"/>
                <a:gd name="T21" fmla="*/ 400 h 426"/>
                <a:gd name="T22" fmla="*/ 0 w 667"/>
                <a:gd name="T23" fmla="*/ 426 h 426"/>
                <a:gd name="T24" fmla="*/ 667 w 667"/>
                <a:gd name="T25" fmla="*/ 426 h 426"/>
                <a:gd name="T26" fmla="*/ 667 w 667"/>
                <a:gd name="T27" fmla="*/ 400 h 426"/>
                <a:gd name="T28" fmla="*/ 0 w 667"/>
                <a:gd name="T29" fmla="*/ 40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67" h="426">
                  <a:moveTo>
                    <a:pt x="0" y="0"/>
                  </a:moveTo>
                  <a:lnTo>
                    <a:pt x="0" y="26"/>
                  </a:lnTo>
                  <a:lnTo>
                    <a:pt x="667" y="26"/>
                  </a:lnTo>
                  <a:lnTo>
                    <a:pt x="667" y="0"/>
                  </a:lnTo>
                  <a:lnTo>
                    <a:pt x="0" y="0"/>
                  </a:lnTo>
                  <a:close/>
                  <a:moveTo>
                    <a:pt x="0" y="200"/>
                  </a:moveTo>
                  <a:lnTo>
                    <a:pt x="0" y="226"/>
                  </a:lnTo>
                  <a:lnTo>
                    <a:pt x="667" y="226"/>
                  </a:lnTo>
                  <a:lnTo>
                    <a:pt x="667" y="200"/>
                  </a:lnTo>
                  <a:lnTo>
                    <a:pt x="0" y="200"/>
                  </a:lnTo>
                  <a:close/>
                  <a:moveTo>
                    <a:pt x="0" y="400"/>
                  </a:moveTo>
                  <a:lnTo>
                    <a:pt x="0" y="426"/>
                  </a:lnTo>
                  <a:lnTo>
                    <a:pt x="667" y="426"/>
                  </a:lnTo>
                  <a:lnTo>
                    <a:pt x="667" y="400"/>
                  </a:lnTo>
                  <a:lnTo>
                    <a:pt x="0" y="400"/>
                  </a:ln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F0F89ABE-8E44-1D6D-DB18-770906492799}"/>
              </a:ext>
            </a:extLst>
          </p:cNvPr>
          <p:cNvGrpSpPr/>
          <p:nvPr/>
        </p:nvGrpSpPr>
        <p:grpSpPr>
          <a:xfrm>
            <a:off x="3808042" y="1694195"/>
            <a:ext cx="2307553" cy="4602579"/>
            <a:chOff x="3808042" y="1694195"/>
            <a:chExt cx="2307553" cy="4602579"/>
          </a:xfrm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331947C8-D6F5-526B-D2C3-F39A348209FB}"/>
                </a:ext>
              </a:extLst>
            </p:cNvPr>
            <p:cNvSpPr/>
            <p:nvPr/>
          </p:nvSpPr>
          <p:spPr>
            <a:xfrm>
              <a:off x="3818195" y="1720289"/>
              <a:ext cx="2297400" cy="4345142"/>
            </a:xfrm>
            <a:custGeom>
              <a:avLst/>
              <a:gdLst>
                <a:gd name="connsiteX0" fmla="*/ 117608 w 2520000"/>
                <a:gd name="connsiteY0" fmla="*/ 0 h 5186053"/>
                <a:gd name="connsiteX1" fmla="*/ 491012 w 2520000"/>
                <a:gd name="connsiteY1" fmla="*/ 0 h 5186053"/>
                <a:gd name="connsiteX2" fmla="*/ 491012 w 2520000"/>
                <a:gd name="connsiteY2" fmla="*/ 98806 h 5186053"/>
                <a:gd name="connsiteX3" fmla="*/ 554785 w 2520000"/>
                <a:gd name="connsiteY3" fmla="*/ 162579 h 5186053"/>
                <a:gd name="connsiteX4" fmla="*/ 1965215 w 2520000"/>
                <a:gd name="connsiteY4" fmla="*/ 162579 h 5186053"/>
                <a:gd name="connsiteX5" fmla="*/ 2028988 w 2520000"/>
                <a:gd name="connsiteY5" fmla="*/ 98806 h 5186053"/>
                <a:gd name="connsiteX6" fmla="*/ 2028988 w 2520000"/>
                <a:gd name="connsiteY6" fmla="*/ 0 h 5186053"/>
                <a:gd name="connsiteX7" fmla="*/ 2402392 w 2520000"/>
                <a:gd name="connsiteY7" fmla="*/ 0 h 5186053"/>
                <a:gd name="connsiteX8" fmla="*/ 2520000 w 2520000"/>
                <a:gd name="connsiteY8" fmla="*/ 117608 h 5186053"/>
                <a:gd name="connsiteX9" fmla="*/ 2520000 w 2520000"/>
                <a:gd name="connsiteY9" fmla="*/ 5068445 h 5186053"/>
                <a:gd name="connsiteX10" fmla="*/ 2402392 w 2520000"/>
                <a:gd name="connsiteY10" fmla="*/ 5186053 h 5186053"/>
                <a:gd name="connsiteX11" fmla="*/ 117608 w 2520000"/>
                <a:gd name="connsiteY11" fmla="*/ 5186053 h 5186053"/>
                <a:gd name="connsiteX12" fmla="*/ 0 w 2520000"/>
                <a:gd name="connsiteY12" fmla="*/ 5068445 h 5186053"/>
                <a:gd name="connsiteX13" fmla="*/ 0 w 2520000"/>
                <a:gd name="connsiteY13" fmla="*/ 117608 h 5186053"/>
                <a:gd name="connsiteX14" fmla="*/ 117608 w 2520000"/>
                <a:gd name="connsiteY14" fmla="*/ 0 h 518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0000" h="5186053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5068445"/>
                  </a:lnTo>
                  <a:cubicBezTo>
                    <a:pt x="2520000" y="5133398"/>
                    <a:pt x="2467345" y="5186053"/>
                    <a:pt x="2402392" y="5186053"/>
                  </a:cubicBezTo>
                  <a:lnTo>
                    <a:pt x="117608" y="5186053"/>
                  </a:lnTo>
                  <a:cubicBezTo>
                    <a:pt x="52655" y="5186053"/>
                    <a:pt x="0" y="5133398"/>
                    <a:pt x="0" y="5068445"/>
                  </a:cubicBez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noFill/>
            </a:ln>
            <a:effectLst>
              <a:outerShdw blurRad="139700" dist="38100" dir="2400000" algn="tl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lvl="0" algn="ctr"/>
              <a:endParaRPr lang="ko-KR" altLang="en-US" sz="700" spc="-6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59F1FD77-54BA-4090-E5B9-B9EC98FB86F9}"/>
                </a:ext>
              </a:extLst>
            </p:cNvPr>
            <p:cNvGrpSpPr/>
            <p:nvPr/>
          </p:nvGrpSpPr>
          <p:grpSpPr>
            <a:xfrm>
              <a:off x="3810575" y="1694195"/>
              <a:ext cx="2297400" cy="4489766"/>
              <a:chOff x="227014" y="829805"/>
              <a:chExt cx="2646000" cy="5560820"/>
            </a:xfrm>
          </p:grpSpPr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2D97A5F3-CF64-B514-4B07-0F04198074DC}"/>
                  </a:ext>
                </a:extLst>
              </p:cNvPr>
              <p:cNvSpPr/>
              <p:nvPr/>
            </p:nvSpPr>
            <p:spPr>
              <a:xfrm>
                <a:off x="227014" y="1101545"/>
                <a:ext cx="2646000" cy="5289080"/>
              </a:xfrm>
              <a:custGeom>
                <a:avLst/>
                <a:gdLst>
                  <a:gd name="connsiteX0" fmla="*/ 0 w 2646000"/>
                  <a:gd name="connsiteY0" fmla="*/ 0 h 5761841"/>
                  <a:gd name="connsiteX1" fmla="*/ 2646000 w 2646000"/>
                  <a:gd name="connsiteY1" fmla="*/ 0 h 5761841"/>
                  <a:gd name="connsiteX2" fmla="*/ 2646000 w 2646000"/>
                  <a:gd name="connsiteY2" fmla="*/ 5496715 h 5761841"/>
                  <a:gd name="connsiteX3" fmla="*/ 2646000 w 2646000"/>
                  <a:gd name="connsiteY3" fmla="*/ 5602809 h 5761841"/>
                  <a:gd name="connsiteX4" fmla="*/ 2646000 w 2646000"/>
                  <a:gd name="connsiteY4" fmla="*/ 5656664 h 5761841"/>
                  <a:gd name="connsiteX5" fmla="*/ 2570579 w 2646000"/>
                  <a:gd name="connsiteY5" fmla="*/ 5753576 h 5761841"/>
                  <a:gd name="connsiteX6" fmla="*/ 2522517 w 2646000"/>
                  <a:gd name="connsiteY6" fmla="*/ 5761841 h 5761841"/>
                  <a:gd name="connsiteX7" fmla="*/ 123484 w 2646000"/>
                  <a:gd name="connsiteY7" fmla="*/ 5761841 h 5761841"/>
                  <a:gd name="connsiteX8" fmla="*/ 75422 w 2646000"/>
                  <a:gd name="connsiteY8" fmla="*/ 5753576 h 5761841"/>
                  <a:gd name="connsiteX9" fmla="*/ 0 w 2646000"/>
                  <a:gd name="connsiteY9" fmla="*/ 5656664 h 5761841"/>
                  <a:gd name="connsiteX10" fmla="*/ 0 w 2646000"/>
                  <a:gd name="connsiteY10" fmla="*/ 5602809 h 5761841"/>
                  <a:gd name="connsiteX11" fmla="*/ 0 w 2646000"/>
                  <a:gd name="connsiteY11" fmla="*/ 5496715 h 5761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46000" h="5761841">
                    <a:moveTo>
                      <a:pt x="0" y="0"/>
                    </a:moveTo>
                    <a:lnTo>
                      <a:pt x="2646000" y="0"/>
                    </a:lnTo>
                    <a:lnTo>
                      <a:pt x="2646000" y="5496715"/>
                    </a:lnTo>
                    <a:lnTo>
                      <a:pt x="2646000" y="5602809"/>
                    </a:lnTo>
                    <a:lnTo>
                      <a:pt x="2646000" y="5656664"/>
                    </a:lnTo>
                    <a:cubicBezTo>
                      <a:pt x="2646000" y="5700231"/>
                      <a:pt x="2614901" y="5737610"/>
                      <a:pt x="2570579" y="5753576"/>
                    </a:cubicBezTo>
                    <a:lnTo>
                      <a:pt x="2522517" y="5761841"/>
                    </a:lnTo>
                    <a:lnTo>
                      <a:pt x="123484" y="5761841"/>
                    </a:lnTo>
                    <a:lnTo>
                      <a:pt x="75422" y="5753576"/>
                    </a:lnTo>
                    <a:cubicBezTo>
                      <a:pt x="31100" y="5737610"/>
                      <a:pt x="0" y="5700231"/>
                      <a:pt x="0" y="5656664"/>
                    </a:cubicBezTo>
                    <a:lnTo>
                      <a:pt x="0" y="5602809"/>
                    </a:lnTo>
                    <a:lnTo>
                      <a:pt x="0" y="5496715"/>
                    </a:lnTo>
                    <a:close/>
                  </a:path>
                </a:pathLst>
              </a:cu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17" name="그룹 16">
                <a:extLst>
                  <a:ext uri="{FF2B5EF4-FFF2-40B4-BE49-F238E27FC236}">
                    <a16:creationId xmlns:a16="http://schemas.microsoft.com/office/drawing/2014/main" id="{72CC3B12-0310-918D-1D70-774473B94806}"/>
                  </a:ext>
                </a:extLst>
              </p:cNvPr>
              <p:cNvGrpSpPr/>
              <p:nvPr/>
            </p:nvGrpSpPr>
            <p:grpSpPr>
              <a:xfrm>
                <a:off x="227014" y="829805"/>
                <a:ext cx="2646000" cy="265126"/>
                <a:chOff x="1752737" y="2422502"/>
                <a:chExt cx="1754018" cy="185937"/>
              </a:xfrm>
            </p:grpSpPr>
            <p:sp>
              <p:nvSpPr>
                <p:cNvPr id="18" name="자유형: 도형 17">
                  <a:extLst>
                    <a:ext uri="{FF2B5EF4-FFF2-40B4-BE49-F238E27FC236}">
                      <a16:creationId xmlns:a16="http://schemas.microsoft.com/office/drawing/2014/main" id="{16476E7B-41C4-7381-8FBD-C272E9B13EFD}"/>
                    </a:ext>
                  </a:extLst>
                </p:cNvPr>
                <p:cNvSpPr/>
                <p:nvPr userDrawn="1"/>
              </p:nvSpPr>
              <p:spPr>
                <a:xfrm>
                  <a:off x="1752737" y="2422502"/>
                  <a:ext cx="1754018" cy="185937"/>
                </a:xfrm>
                <a:custGeom>
                  <a:avLst/>
                  <a:gdLst>
                    <a:gd name="connsiteX0" fmla="*/ 117608 w 2520000"/>
                    <a:gd name="connsiteY0" fmla="*/ 0 h 267135"/>
                    <a:gd name="connsiteX1" fmla="*/ 491012 w 2520000"/>
                    <a:gd name="connsiteY1" fmla="*/ 0 h 267135"/>
                    <a:gd name="connsiteX2" fmla="*/ 491012 w 2520000"/>
                    <a:gd name="connsiteY2" fmla="*/ 98806 h 267135"/>
                    <a:gd name="connsiteX3" fmla="*/ 554785 w 2520000"/>
                    <a:gd name="connsiteY3" fmla="*/ 162579 h 267135"/>
                    <a:gd name="connsiteX4" fmla="*/ 1965215 w 2520000"/>
                    <a:gd name="connsiteY4" fmla="*/ 162579 h 267135"/>
                    <a:gd name="connsiteX5" fmla="*/ 2028988 w 2520000"/>
                    <a:gd name="connsiteY5" fmla="*/ 98806 h 267135"/>
                    <a:gd name="connsiteX6" fmla="*/ 2028988 w 2520000"/>
                    <a:gd name="connsiteY6" fmla="*/ 0 h 267135"/>
                    <a:gd name="connsiteX7" fmla="*/ 2402392 w 2520000"/>
                    <a:gd name="connsiteY7" fmla="*/ 0 h 267135"/>
                    <a:gd name="connsiteX8" fmla="*/ 2520000 w 2520000"/>
                    <a:gd name="connsiteY8" fmla="*/ 117608 h 267135"/>
                    <a:gd name="connsiteX9" fmla="*/ 2520000 w 2520000"/>
                    <a:gd name="connsiteY9" fmla="*/ 267135 h 267135"/>
                    <a:gd name="connsiteX10" fmla="*/ 0 w 2520000"/>
                    <a:gd name="connsiteY10" fmla="*/ 267135 h 267135"/>
                    <a:gd name="connsiteX11" fmla="*/ 0 w 2520000"/>
                    <a:gd name="connsiteY11" fmla="*/ 117608 h 267135"/>
                    <a:gd name="connsiteX12" fmla="*/ 117608 w 2520000"/>
                    <a:gd name="connsiteY12" fmla="*/ 0 h 267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20000" h="267135">
                      <a:moveTo>
                        <a:pt x="117608" y="0"/>
                      </a:moveTo>
                      <a:lnTo>
                        <a:pt x="491012" y="0"/>
                      </a:lnTo>
                      <a:lnTo>
                        <a:pt x="491012" y="98806"/>
                      </a:lnTo>
                      <a:cubicBezTo>
                        <a:pt x="491012" y="134027"/>
                        <a:pt x="519564" y="162579"/>
                        <a:pt x="554785" y="162579"/>
                      </a:cubicBezTo>
                      <a:lnTo>
                        <a:pt x="1965215" y="162579"/>
                      </a:lnTo>
                      <a:cubicBezTo>
                        <a:pt x="2000436" y="162579"/>
                        <a:pt x="2028988" y="134027"/>
                        <a:pt x="2028988" y="98806"/>
                      </a:cubicBezTo>
                      <a:lnTo>
                        <a:pt x="2028988" y="0"/>
                      </a:lnTo>
                      <a:lnTo>
                        <a:pt x="2402392" y="0"/>
                      </a:lnTo>
                      <a:cubicBezTo>
                        <a:pt x="2467345" y="0"/>
                        <a:pt x="2520000" y="52655"/>
                        <a:pt x="2520000" y="117608"/>
                      </a:cubicBezTo>
                      <a:lnTo>
                        <a:pt x="2520000" y="267135"/>
                      </a:lnTo>
                      <a:lnTo>
                        <a:pt x="0" y="267135"/>
                      </a:lnTo>
                      <a:lnTo>
                        <a:pt x="0" y="117608"/>
                      </a:lnTo>
                      <a:cubicBezTo>
                        <a:pt x="0" y="52655"/>
                        <a:pt x="52655" y="0"/>
                        <a:pt x="117608" y="0"/>
                      </a:cubicBez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lvl="0" algn="ctr">
                    <a:lnSpc>
                      <a:spcPct val="125000"/>
                    </a:lnSpc>
                  </a:pPr>
                  <a:endParaRPr lang="ko-KR" altLang="en-US" sz="6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pic>
              <p:nvPicPr>
                <p:cNvPr id="19" name="Picture 2">
                  <a:extLst>
                    <a:ext uri="{FF2B5EF4-FFF2-40B4-BE49-F238E27FC236}">
                      <a16:creationId xmlns:a16="http://schemas.microsoft.com/office/drawing/2014/main" id="{D062A56C-94CD-78D0-DEA2-DE83DB3DA2DF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 rotWithShape="1">
                <a:blip r:embed="rId4" cstate="print">
                  <a:clrChange>
                    <a:clrFrom>
                      <a:srgbClr val="C6C8C7"/>
                    </a:clrFrom>
                    <a:clrTo>
                      <a:srgbClr val="C6C8C7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123" t="22211" r="12639" b="53037"/>
                <a:stretch/>
              </p:blipFill>
              <p:spPr bwMode="auto">
                <a:xfrm>
                  <a:off x="3181037" y="2479525"/>
                  <a:ext cx="260593" cy="6855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786332DD-9E6F-F34E-A3DB-CE6696408233}"/>
                    </a:ext>
                  </a:extLst>
                </p:cNvPr>
                <p:cNvSpPr txBox="1"/>
                <p:nvPr userDrawn="1"/>
              </p:nvSpPr>
              <p:spPr>
                <a:xfrm>
                  <a:off x="1844024" y="2465993"/>
                  <a:ext cx="194874" cy="9562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l"/>
                  <a:r>
                    <a:rPr kumimoji="1" lang="en-US" altLang="ko-KR" sz="700" b="0" kern="1200" spc="-60" dirty="0">
                      <a:ln>
                        <a:solidFill>
                          <a:prstClr val="black">
                            <a:alpha val="0"/>
                          </a:prstClr>
                        </a:solidFill>
                      </a:ln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+mn-cs"/>
                    </a:rPr>
                    <a:t>12 : 30</a:t>
                  </a:r>
                  <a:endParaRPr kumimoji="1" lang="ko-KR" altLang="en-US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30" name="자유형: 도형 29">
                  <a:extLst>
                    <a:ext uri="{FF2B5EF4-FFF2-40B4-BE49-F238E27FC236}">
                      <a16:creationId xmlns:a16="http://schemas.microsoft.com/office/drawing/2014/main" id="{50692136-7A81-71EB-1721-B6E9C82F7891}"/>
                    </a:ext>
                  </a:extLst>
                </p:cNvPr>
                <p:cNvSpPr/>
                <p:nvPr userDrawn="1"/>
              </p:nvSpPr>
              <p:spPr>
                <a:xfrm>
                  <a:off x="2205394" y="2438821"/>
                  <a:ext cx="848705" cy="62684"/>
                </a:xfrm>
                <a:custGeom>
                  <a:avLst/>
                  <a:gdLst>
                    <a:gd name="connsiteX0" fmla="*/ 0 w 1329304"/>
                    <a:gd name="connsiteY0" fmla="*/ 0 h 80010"/>
                    <a:gd name="connsiteX1" fmla="*/ 1329304 w 1329304"/>
                    <a:gd name="connsiteY1" fmla="*/ 0 h 80010"/>
                    <a:gd name="connsiteX2" fmla="*/ 1329304 w 1329304"/>
                    <a:gd name="connsiteY2" fmla="*/ 25067 h 80010"/>
                    <a:gd name="connsiteX3" fmla="*/ 1274361 w 1329304"/>
                    <a:gd name="connsiteY3" fmla="*/ 80010 h 80010"/>
                    <a:gd name="connsiteX4" fmla="*/ 54943 w 1329304"/>
                    <a:gd name="connsiteY4" fmla="*/ 80010 h 80010"/>
                    <a:gd name="connsiteX5" fmla="*/ 0 w 1329304"/>
                    <a:gd name="connsiteY5" fmla="*/ 25067 h 80010"/>
                    <a:gd name="connsiteX6" fmla="*/ 0 w 1329304"/>
                    <a:gd name="connsiteY6" fmla="*/ 0 h 80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29304" h="80010">
                      <a:moveTo>
                        <a:pt x="0" y="0"/>
                      </a:moveTo>
                      <a:lnTo>
                        <a:pt x="1329304" y="0"/>
                      </a:lnTo>
                      <a:lnTo>
                        <a:pt x="1329304" y="25067"/>
                      </a:lnTo>
                      <a:cubicBezTo>
                        <a:pt x="1329304" y="55411"/>
                        <a:pt x="1304705" y="80010"/>
                        <a:pt x="1274361" y="80010"/>
                      </a:cubicBezTo>
                      <a:lnTo>
                        <a:pt x="54943" y="80010"/>
                      </a:lnTo>
                      <a:cubicBezTo>
                        <a:pt x="24599" y="80010"/>
                        <a:pt x="0" y="55411"/>
                        <a:pt x="0" y="2506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lvl="0" algn="ctr"/>
                  <a:endParaRPr lang="ko-KR" altLang="en-US" sz="1800" dirty="0"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</p:grpSp>
        <p:grpSp>
          <p:nvGrpSpPr>
            <p:cNvPr id="151" name="그룹 150">
              <a:extLst>
                <a:ext uri="{FF2B5EF4-FFF2-40B4-BE49-F238E27FC236}">
                  <a16:creationId xmlns:a16="http://schemas.microsoft.com/office/drawing/2014/main" id="{A40F0081-DE0D-646B-5C58-0463BD251FF6}"/>
                </a:ext>
              </a:extLst>
            </p:cNvPr>
            <p:cNvGrpSpPr/>
            <p:nvPr/>
          </p:nvGrpSpPr>
          <p:grpSpPr>
            <a:xfrm>
              <a:off x="3900109" y="2314934"/>
              <a:ext cx="2136708" cy="2284960"/>
              <a:chOff x="354352" y="1520289"/>
              <a:chExt cx="2393611" cy="2284960"/>
            </a:xfrm>
          </p:grpSpPr>
          <p:grpSp>
            <p:nvGrpSpPr>
              <p:cNvPr id="152" name="그룹 151">
                <a:extLst>
                  <a:ext uri="{FF2B5EF4-FFF2-40B4-BE49-F238E27FC236}">
                    <a16:creationId xmlns:a16="http://schemas.microsoft.com/office/drawing/2014/main" id="{3A029E7B-7180-9D15-99C6-2B1C58ACC77E}"/>
                  </a:ext>
                </a:extLst>
              </p:cNvPr>
              <p:cNvGrpSpPr/>
              <p:nvPr/>
            </p:nvGrpSpPr>
            <p:grpSpPr>
              <a:xfrm>
                <a:off x="354352" y="1774813"/>
                <a:ext cx="2393611" cy="2030436"/>
                <a:chOff x="227013" y="1874660"/>
                <a:chExt cx="1537200" cy="2030436"/>
              </a:xfrm>
            </p:grpSpPr>
            <p:cxnSp>
              <p:nvCxnSpPr>
                <p:cNvPr id="163" name="직선 연결선 138">
                  <a:extLst>
                    <a:ext uri="{FF2B5EF4-FFF2-40B4-BE49-F238E27FC236}">
                      <a16:creationId xmlns:a16="http://schemas.microsoft.com/office/drawing/2014/main" id="{966ABB15-BAFC-67DC-A25B-A71A6E2411E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1874660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직선 연결선 139">
                  <a:extLst>
                    <a:ext uri="{FF2B5EF4-FFF2-40B4-BE49-F238E27FC236}">
                      <a16:creationId xmlns:a16="http://schemas.microsoft.com/office/drawing/2014/main" id="{5E26CC3F-231F-0447-02DD-B198D518F4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2280747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직선 연결선 142">
                  <a:extLst>
                    <a:ext uri="{FF2B5EF4-FFF2-40B4-BE49-F238E27FC236}">
                      <a16:creationId xmlns:a16="http://schemas.microsoft.com/office/drawing/2014/main" id="{9DB2C5B1-0830-90EE-CE57-CB1BD250A41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2686834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직선 연결선 146">
                  <a:extLst>
                    <a:ext uri="{FF2B5EF4-FFF2-40B4-BE49-F238E27FC236}">
                      <a16:creationId xmlns:a16="http://schemas.microsoft.com/office/drawing/2014/main" id="{77531EC9-84DE-FAD7-F505-E0ECBA6CB21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3092921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직선 연결선 147">
                  <a:extLst>
                    <a:ext uri="{FF2B5EF4-FFF2-40B4-BE49-F238E27FC236}">
                      <a16:creationId xmlns:a16="http://schemas.microsoft.com/office/drawing/2014/main" id="{CBA27D1F-A113-B250-5A6E-EB8057455B5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3499008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직선 연결선 148">
                  <a:extLst>
                    <a:ext uri="{FF2B5EF4-FFF2-40B4-BE49-F238E27FC236}">
                      <a16:creationId xmlns:a16="http://schemas.microsoft.com/office/drawing/2014/main" id="{B2AD3D28-48D4-41EE-265F-A000B914A5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3905096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3" name="그룹 152">
                <a:extLst>
                  <a:ext uri="{FF2B5EF4-FFF2-40B4-BE49-F238E27FC236}">
                    <a16:creationId xmlns:a16="http://schemas.microsoft.com/office/drawing/2014/main" id="{D6015EB3-1B01-5B10-3545-84C10F807C3D}"/>
                  </a:ext>
                </a:extLst>
              </p:cNvPr>
              <p:cNvGrpSpPr/>
              <p:nvPr/>
            </p:nvGrpSpPr>
            <p:grpSpPr>
              <a:xfrm>
                <a:off x="366473" y="1520289"/>
                <a:ext cx="525433" cy="2145851"/>
                <a:chOff x="1651426" y="2574066"/>
                <a:chExt cx="525433" cy="2145851"/>
              </a:xfrm>
            </p:grpSpPr>
            <p:sp>
              <p:nvSpPr>
                <p:cNvPr id="157" name="TextBox 156">
                  <a:extLst>
                    <a:ext uri="{FF2B5EF4-FFF2-40B4-BE49-F238E27FC236}">
                      <a16:creationId xmlns:a16="http://schemas.microsoft.com/office/drawing/2014/main" id="{F85FA10A-04BA-434C-F946-545875704665}"/>
                    </a:ext>
                  </a:extLst>
                </p:cNvPr>
                <p:cNvSpPr txBox="1"/>
                <p:nvPr/>
              </p:nvSpPr>
              <p:spPr>
                <a:xfrm>
                  <a:off x="1651426" y="2980153"/>
                  <a:ext cx="525433" cy="115416"/>
                </a:xfrm>
                <a:prstGeom prst="rect">
                  <a:avLst/>
                </a:prstGeom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kumimoji="1" sz="750" spc="-6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latin typeface="나눔고딕" panose="020D0604000000000000" pitchFamily="50" charset="-127"/>
                      <a:ea typeface="나눔고딕" panose="020D0604000000000000" pitchFamily="50" charset="-127"/>
                    </a:defRPr>
                  </a:lvl1pPr>
                </a:lstStyle>
                <a:p>
                  <a:pPr algn="l"/>
                  <a:r>
                    <a:rPr lang="ko-KR" altLang="en-US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리스트 </a:t>
                  </a:r>
                  <a:r>
                    <a:rPr lang="en-US" altLang="ko-KR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A1-2</a:t>
                  </a:r>
                  <a:endPara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158" name="TextBox 157">
                  <a:extLst>
                    <a:ext uri="{FF2B5EF4-FFF2-40B4-BE49-F238E27FC236}">
                      <a16:creationId xmlns:a16="http://schemas.microsoft.com/office/drawing/2014/main" id="{314F367A-F9B1-D20D-35E6-9DA0FA92C45F}"/>
                    </a:ext>
                  </a:extLst>
                </p:cNvPr>
                <p:cNvSpPr txBox="1"/>
                <p:nvPr/>
              </p:nvSpPr>
              <p:spPr>
                <a:xfrm>
                  <a:off x="1651426" y="3386240"/>
                  <a:ext cx="525433" cy="115416"/>
                </a:xfrm>
                <a:prstGeom prst="rect">
                  <a:avLst/>
                </a:prstGeom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kumimoji="1" sz="750" spc="-6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latin typeface="나눔고딕" panose="020D0604000000000000" pitchFamily="50" charset="-127"/>
                      <a:ea typeface="나눔고딕" panose="020D0604000000000000" pitchFamily="50" charset="-127"/>
                    </a:defRPr>
                  </a:lvl1pPr>
                </a:lstStyle>
                <a:p>
                  <a:pPr algn="l"/>
                  <a:r>
                    <a:rPr lang="ko-KR" altLang="en-US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리스트 </a:t>
                  </a:r>
                  <a:r>
                    <a:rPr lang="en-US" altLang="ko-KR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A1-3</a:t>
                  </a:r>
                  <a:endPara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159" name="TextBox 158">
                  <a:extLst>
                    <a:ext uri="{FF2B5EF4-FFF2-40B4-BE49-F238E27FC236}">
                      <a16:creationId xmlns:a16="http://schemas.microsoft.com/office/drawing/2014/main" id="{73086BB8-97B8-0CD9-AB06-25EFBFC8CA06}"/>
                    </a:ext>
                  </a:extLst>
                </p:cNvPr>
                <p:cNvSpPr txBox="1"/>
                <p:nvPr/>
              </p:nvSpPr>
              <p:spPr>
                <a:xfrm>
                  <a:off x="1651426" y="3792327"/>
                  <a:ext cx="525433" cy="115416"/>
                </a:xfrm>
                <a:prstGeom prst="rect">
                  <a:avLst/>
                </a:prstGeom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kumimoji="1" sz="750" spc="-6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latin typeface="나눔고딕" panose="020D0604000000000000" pitchFamily="50" charset="-127"/>
                      <a:ea typeface="나눔고딕" panose="020D0604000000000000" pitchFamily="50" charset="-127"/>
                    </a:defRPr>
                  </a:lvl1pPr>
                </a:lstStyle>
                <a:p>
                  <a:pPr algn="l"/>
                  <a:r>
                    <a:rPr lang="ko-KR" altLang="en-US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리스트 </a:t>
                  </a:r>
                  <a:r>
                    <a:rPr lang="en-US" altLang="ko-KR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A1-4</a:t>
                  </a:r>
                  <a:endPara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160" name="TextBox 159">
                  <a:extLst>
                    <a:ext uri="{FF2B5EF4-FFF2-40B4-BE49-F238E27FC236}">
                      <a16:creationId xmlns:a16="http://schemas.microsoft.com/office/drawing/2014/main" id="{2B9D1F69-2BD0-5E69-D800-A15556FFE543}"/>
                    </a:ext>
                  </a:extLst>
                </p:cNvPr>
                <p:cNvSpPr txBox="1"/>
                <p:nvPr/>
              </p:nvSpPr>
              <p:spPr>
                <a:xfrm>
                  <a:off x="1651426" y="2574066"/>
                  <a:ext cx="525433" cy="115416"/>
                </a:xfrm>
                <a:prstGeom prst="rect">
                  <a:avLst/>
                </a:prstGeom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kumimoji="1" sz="750" spc="-6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latin typeface="나눔고딕" panose="020D0604000000000000" pitchFamily="50" charset="-127"/>
                      <a:ea typeface="나눔고딕" panose="020D0604000000000000" pitchFamily="50" charset="-127"/>
                    </a:defRPr>
                  </a:lvl1pPr>
                </a:lstStyle>
                <a:p>
                  <a:pPr algn="l"/>
                  <a:r>
                    <a:rPr lang="ko-KR" altLang="en-US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리스트 </a:t>
                  </a:r>
                  <a:r>
                    <a:rPr lang="en-US" altLang="ko-KR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A1-1</a:t>
                  </a:r>
                  <a:endPara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161" name="TextBox 160">
                  <a:extLst>
                    <a:ext uri="{FF2B5EF4-FFF2-40B4-BE49-F238E27FC236}">
                      <a16:creationId xmlns:a16="http://schemas.microsoft.com/office/drawing/2014/main" id="{E93BB60E-EDD0-F3B1-6504-1C0E2D01501F}"/>
                    </a:ext>
                  </a:extLst>
                </p:cNvPr>
                <p:cNvSpPr txBox="1"/>
                <p:nvPr/>
              </p:nvSpPr>
              <p:spPr>
                <a:xfrm>
                  <a:off x="1651426" y="4198414"/>
                  <a:ext cx="525433" cy="115416"/>
                </a:xfrm>
                <a:prstGeom prst="rect">
                  <a:avLst/>
                </a:prstGeom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kumimoji="1" sz="750" spc="-6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latin typeface="나눔고딕" panose="020D0604000000000000" pitchFamily="50" charset="-127"/>
                      <a:ea typeface="나눔고딕" panose="020D0604000000000000" pitchFamily="50" charset="-127"/>
                    </a:defRPr>
                  </a:lvl1pPr>
                </a:lstStyle>
                <a:p>
                  <a:pPr algn="l"/>
                  <a:r>
                    <a:rPr lang="ko-KR" altLang="en-US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리스트 </a:t>
                  </a:r>
                  <a:r>
                    <a:rPr lang="en-US" altLang="ko-KR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A1-5</a:t>
                  </a:r>
                  <a:endPara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162" name="TextBox 161">
                  <a:extLst>
                    <a:ext uri="{FF2B5EF4-FFF2-40B4-BE49-F238E27FC236}">
                      <a16:creationId xmlns:a16="http://schemas.microsoft.com/office/drawing/2014/main" id="{2B0A5988-47A2-B89C-965D-82459788BCC7}"/>
                    </a:ext>
                  </a:extLst>
                </p:cNvPr>
                <p:cNvSpPr txBox="1"/>
                <p:nvPr/>
              </p:nvSpPr>
              <p:spPr>
                <a:xfrm>
                  <a:off x="1651426" y="4604501"/>
                  <a:ext cx="525433" cy="115416"/>
                </a:xfrm>
                <a:prstGeom prst="rect">
                  <a:avLst/>
                </a:prstGeom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kumimoji="1" sz="750" spc="-6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latin typeface="나눔고딕" panose="020D0604000000000000" pitchFamily="50" charset="-127"/>
                      <a:ea typeface="나눔고딕" panose="020D0604000000000000" pitchFamily="50" charset="-127"/>
                    </a:defRPr>
                  </a:lvl1pPr>
                </a:lstStyle>
                <a:p>
                  <a:pPr algn="l"/>
                  <a:r>
                    <a:rPr lang="ko-KR" altLang="en-US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리스트 </a:t>
                  </a:r>
                  <a:r>
                    <a:rPr lang="en-US" altLang="ko-KR" dirty="0">
                      <a:latin typeface="맑은 고딕" panose="020B0503020000020004" pitchFamily="50" charset="-127"/>
                      <a:ea typeface="맑은 고딕" panose="020B0503020000020004" pitchFamily="50" charset="-127"/>
                      <a:cs typeface="Malgun Gothic Semilight" panose="020B0502040204020203" pitchFamily="50" charset="-127"/>
                    </a:rPr>
                    <a:t>A1-6</a:t>
                  </a:r>
                  <a:endPara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</p:grpSp>
        </p:grpSp>
        <p:grpSp>
          <p:nvGrpSpPr>
            <p:cNvPr id="174" name="그룹 173">
              <a:extLst>
                <a:ext uri="{FF2B5EF4-FFF2-40B4-BE49-F238E27FC236}">
                  <a16:creationId xmlns:a16="http://schemas.microsoft.com/office/drawing/2014/main" id="{82748A28-2480-DFFB-FC6C-75C79F5271A3}"/>
                </a:ext>
              </a:extLst>
            </p:cNvPr>
            <p:cNvGrpSpPr/>
            <p:nvPr/>
          </p:nvGrpSpPr>
          <p:grpSpPr>
            <a:xfrm rot="5400000">
              <a:off x="4977672" y="4381444"/>
              <a:ext cx="2198006" cy="8348"/>
              <a:chOff x="7836469" y="4013005"/>
              <a:chExt cx="1994049" cy="7158"/>
            </a:xfrm>
          </p:grpSpPr>
          <p:cxnSp>
            <p:nvCxnSpPr>
              <p:cNvPr id="175" name="직선 연결선 169">
                <a:extLst>
                  <a:ext uri="{FF2B5EF4-FFF2-40B4-BE49-F238E27FC236}">
                    <a16:creationId xmlns:a16="http://schemas.microsoft.com/office/drawing/2014/main" id="{83CBBCB2-1495-34EC-95DC-56F73715AC33}"/>
                  </a:ext>
                </a:extLst>
              </p:cNvPr>
              <p:cNvCxnSpPr/>
              <p:nvPr/>
            </p:nvCxnSpPr>
            <p:spPr>
              <a:xfrm>
                <a:off x="7836469" y="4020163"/>
                <a:ext cx="1892697" cy="0"/>
              </a:xfrm>
              <a:prstGeom prst="line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직선 연결선 170">
                <a:extLst>
                  <a:ext uri="{FF2B5EF4-FFF2-40B4-BE49-F238E27FC236}">
                    <a16:creationId xmlns:a16="http://schemas.microsoft.com/office/drawing/2014/main" id="{85D5CE5F-A17E-34EF-623A-DBF36B1CB8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918732" y="4013005"/>
                <a:ext cx="911786" cy="1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5" name="직사각형 194">
              <a:extLst>
                <a:ext uri="{FF2B5EF4-FFF2-40B4-BE49-F238E27FC236}">
                  <a16:creationId xmlns:a16="http://schemas.microsoft.com/office/drawing/2014/main" id="{D512AF39-0081-104F-F97F-E9E24334F5BD}"/>
                </a:ext>
              </a:extLst>
            </p:cNvPr>
            <p:cNvSpPr/>
            <p:nvPr/>
          </p:nvSpPr>
          <p:spPr>
            <a:xfrm>
              <a:off x="3810575" y="1910432"/>
              <a:ext cx="2296855" cy="24311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r>
                <a:rPr lang="ko-KR" altLang="en-US" sz="800" spc="-6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리스트</a:t>
              </a:r>
              <a:r>
                <a:rPr lang="en-US" altLang="ko-KR" sz="800" spc="-6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A1</a:t>
              </a: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884E7A3C-B6BF-D94A-66FB-DD0E15629F62}"/>
                </a:ext>
              </a:extLst>
            </p:cNvPr>
            <p:cNvGrpSpPr/>
            <p:nvPr/>
          </p:nvGrpSpPr>
          <p:grpSpPr>
            <a:xfrm>
              <a:off x="3808042" y="5949662"/>
              <a:ext cx="2300927" cy="347112"/>
              <a:chOff x="3808042" y="5949662"/>
              <a:chExt cx="2300927" cy="347112"/>
            </a:xfrm>
          </p:grpSpPr>
          <p:sp>
            <p:nvSpPr>
              <p:cNvPr id="2" name="자유형: 도형 1">
                <a:extLst>
                  <a:ext uri="{FF2B5EF4-FFF2-40B4-BE49-F238E27FC236}">
                    <a16:creationId xmlns:a16="http://schemas.microsoft.com/office/drawing/2014/main" id="{31113841-280E-5C4A-CE59-89B9EF98DE84}"/>
                  </a:ext>
                </a:extLst>
              </p:cNvPr>
              <p:cNvSpPr/>
              <p:nvPr/>
            </p:nvSpPr>
            <p:spPr>
              <a:xfrm>
                <a:off x="3810575" y="6037350"/>
                <a:ext cx="2297400" cy="217809"/>
              </a:xfrm>
              <a:custGeom>
                <a:avLst/>
                <a:gdLst>
                  <a:gd name="connsiteX0" fmla="*/ 0 w 2520000"/>
                  <a:gd name="connsiteY0" fmla="*/ 0 h 316871"/>
                  <a:gd name="connsiteX1" fmla="*/ 2520000 w 2520000"/>
                  <a:gd name="connsiteY1" fmla="*/ 0 h 316871"/>
                  <a:gd name="connsiteX2" fmla="*/ 2520000 w 2520000"/>
                  <a:gd name="connsiteY2" fmla="*/ 191166 h 316871"/>
                  <a:gd name="connsiteX3" fmla="*/ 2448170 w 2520000"/>
                  <a:gd name="connsiteY3" fmla="*/ 306993 h 316871"/>
                  <a:gd name="connsiteX4" fmla="*/ 2402397 w 2520000"/>
                  <a:gd name="connsiteY4" fmla="*/ 316871 h 316871"/>
                  <a:gd name="connsiteX5" fmla="*/ 117604 w 2520000"/>
                  <a:gd name="connsiteY5" fmla="*/ 316871 h 316871"/>
                  <a:gd name="connsiteX6" fmla="*/ 71830 w 2520000"/>
                  <a:gd name="connsiteY6" fmla="*/ 306993 h 316871"/>
                  <a:gd name="connsiteX7" fmla="*/ 0 w 2520000"/>
                  <a:gd name="connsiteY7" fmla="*/ 191166 h 316871"/>
                  <a:gd name="connsiteX8" fmla="*/ 0 w 2520000"/>
                  <a:gd name="connsiteY8" fmla="*/ 0 h 316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20000" h="316871">
                    <a:moveTo>
                      <a:pt x="0" y="0"/>
                    </a:moveTo>
                    <a:lnTo>
                      <a:pt x="2520000" y="0"/>
                    </a:lnTo>
                    <a:lnTo>
                      <a:pt x="2520000" y="191166"/>
                    </a:lnTo>
                    <a:cubicBezTo>
                      <a:pt x="2520000" y="243236"/>
                      <a:pt x="2490382" y="287911"/>
                      <a:pt x="2448170" y="306993"/>
                    </a:cubicBezTo>
                    <a:lnTo>
                      <a:pt x="2402397" y="316871"/>
                    </a:lnTo>
                    <a:lnTo>
                      <a:pt x="117604" y="316871"/>
                    </a:lnTo>
                    <a:lnTo>
                      <a:pt x="71830" y="306993"/>
                    </a:lnTo>
                    <a:cubicBezTo>
                      <a:pt x="29619" y="287911"/>
                      <a:pt x="0" y="243236"/>
                      <a:pt x="0" y="19116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0" algn="ctr" defTabSz="914400" rtl="0" eaLnBrk="1" latinLnBrk="1" hangingPunct="1">
                  <a:lnSpc>
                    <a:spcPct val="125000"/>
                  </a:lnSpc>
                </a:pPr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prstClr val="black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FOOTER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3" name="직사각형 2">
                <a:extLst>
                  <a:ext uri="{FF2B5EF4-FFF2-40B4-BE49-F238E27FC236}">
                    <a16:creationId xmlns:a16="http://schemas.microsoft.com/office/drawing/2014/main" id="{FC09EA6D-452E-FEDD-4580-FB3B99B56BF4}"/>
                  </a:ext>
                </a:extLst>
              </p:cNvPr>
              <p:cNvSpPr/>
              <p:nvPr/>
            </p:nvSpPr>
            <p:spPr>
              <a:xfrm>
                <a:off x="3821472" y="5956680"/>
                <a:ext cx="2280352" cy="340094"/>
              </a:xfrm>
              <a:prstGeom prst="rect">
                <a:avLst/>
              </a:prstGeom>
              <a:solidFill>
                <a:schemeClr val="bg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algn="ctr"/>
                <a:endParaRPr lang="ko-KR" altLang="en-US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1" name="자유형: 도형 91">
                <a:extLst>
                  <a:ext uri="{FF2B5EF4-FFF2-40B4-BE49-F238E27FC236}">
                    <a16:creationId xmlns:a16="http://schemas.microsoft.com/office/drawing/2014/main" id="{92969E73-A55C-B868-B3FD-075BD8C8A9EE}"/>
                  </a:ext>
                </a:extLst>
              </p:cNvPr>
              <p:cNvSpPr/>
              <p:nvPr/>
            </p:nvSpPr>
            <p:spPr>
              <a:xfrm>
                <a:off x="3808042" y="5949662"/>
                <a:ext cx="2300927" cy="316871"/>
              </a:xfrm>
              <a:custGeom>
                <a:avLst/>
                <a:gdLst>
                  <a:gd name="connsiteX0" fmla="*/ 0 w 2520000"/>
                  <a:gd name="connsiteY0" fmla="*/ 0 h 316871"/>
                  <a:gd name="connsiteX1" fmla="*/ 2520000 w 2520000"/>
                  <a:gd name="connsiteY1" fmla="*/ 0 h 316871"/>
                  <a:gd name="connsiteX2" fmla="*/ 2520000 w 2520000"/>
                  <a:gd name="connsiteY2" fmla="*/ 191166 h 316871"/>
                  <a:gd name="connsiteX3" fmla="*/ 2448170 w 2520000"/>
                  <a:gd name="connsiteY3" fmla="*/ 306993 h 316871"/>
                  <a:gd name="connsiteX4" fmla="*/ 2402397 w 2520000"/>
                  <a:gd name="connsiteY4" fmla="*/ 316871 h 316871"/>
                  <a:gd name="connsiteX5" fmla="*/ 117604 w 2520000"/>
                  <a:gd name="connsiteY5" fmla="*/ 316871 h 316871"/>
                  <a:gd name="connsiteX6" fmla="*/ 71830 w 2520000"/>
                  <a:gd name="connsiteY6" fmla="*/ 306993 h 316871"/>
                  <a:gd name="connsiteX7" fmla="*/ 0 w 2520000"/>
                  <a:gd name="connsiteY7" fmla="*/ 191166 h 316871"/>
                  <a:gd name="connsiteX8" fmla="*/ 0 w 2520000"/>
                  <a:gd name="connsiteY8" fmla="*/ 0 h 316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20000" h="316871">
                    <a:moveTo>
                      <a:pt x="0" y="0"/>
                    </a:moveTo>
                    <a:lnTo>
                      <a:pt x="2520000" y="0"/>
                    </a:lnTo>
                    <a:lnTo>
                      <a:pt x="2520000" y="191166"/>
                    </a:lnTo>
                    <a:cubicBezTo>
                      <a:pt x="2520000" y="243236"/>
                      <a:pt x="2490382" y="287911"/>
                      <a:pt x="2448170" y="306993"/>
                    </a:cubicBezTo>
                    <a:lnTo>
                      <a:pt x="2402397" y="316871"/>
                    </a:lnTo>
                    <a:lnTo>
                      <a:pt x="117604" y="316871"/>
                    </a:lnTo>
                    <a:lnTo>
                      <a:pt x="71830" y="306993"/>
                    </a:lnTo>
                    <a:cubicBezTo>
                      <a:pt x="29619" y="287911"/>
                      <a:pt x="0" y="243236"/>
                      <a:pt x="0" y="19116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0" algn="ctr" defTabSz="914400" rtl="0" eaLnBrk="1" latinLnBrk="1" hangingPunct="1">
                  <a:lnSpc>
                    <a:spcPct val="125000"/>
                  </a:lnSpc>
                </a:pPr>
                <a:endParaRPr lang="ko-KR" altLang="en-US" sz="800" kern="1200" spc="-60" baseline="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grpSp>
            <p:nvGrpSpPr>
              <p:cNvPr id="25" name="그룹 24">
                <a:extLst>
                  <a:ext uri="{FF2B5EF4-FFF2-40B4-BE49-F238E27FC236}">
                    <a16:creationId xmlns:a16="http://schemas.microsoft.com/office/drawing/2014/main" id="{609DFE83-DA9A-79DD-7B1B-6C4DD6AFB269}"/>
                  </a:ext>
                </a:extLst>
              </p:cNvPr>
              <p:cNvGrpSpPr/>
              <p:nvPr/>
            </p:nvGrpSpPr>
            <p:grpSpPr>
              <a:xfrm>
                <a:off x="4250952" y="6028652"/>
                <a:ext cx="1385180" cy="161925"/>
                <a:chOff x="1855114" y="6030146"/>
                <a:chExt cx="1385180" cy="161925"/>
              </a:xfrm>
            </p:grpSpPr>
            <p:sp>
              <p:nvSpPr>
                <p:cNvPr id="26" name="Menu">
                  <a:extLst>
                    <a:ext uri="{FF2B5EF4-FFF2-40B4-BE49-F238E27FC236}">
                      <a16:creationId xmlns:a16="http://schemas.microsoft.com/office/drawing/2014/main" id="{8A23E811-7501-4E88-220F-8B62241394CD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 rot="5400000">
                  <a:off x="1829714" y="6055546"/>
                  <a:ext cx="161925" cy="111125"/>
                </a:xfrm>
                <a:custGeom>
                  <a:avLst/>
                  <a:gdLst>
                    <a:gd name="T0" fmla="*/ 0 w 1411"/>
                    <a:gd name="T1" fmla="*/ 0 h 977"/>
                    <a:gd name="T2" fmla="*/ 0 w 1411"/>
                    <a:gd name="T3" fmla="*/ 108 h 977"/>
                    <a:gd name="T4" fmla="*/ 1411 w 1411"/>
                    <a:gd name="T5" fmla="*/ 108 h 977"/>
                    <a:gd name="T6" fmla="*/ 1411 w 1411"/>
                    <a:gd name="T7" fmla="*/ 0 h 977"/>
                    <a:gd name="T8" fmla="*/ 0 w 1411"/>
                    <a:gd name="T9" fmla="*/ 0 h 977"/>
                    <a:gd name="T10" fmla="*/ 0 w 1411"/>
                    <a:gd name="T11" fmla="*/ 434 h 977"/>
                    <a:gd name="T12" fmla="*/ 0 w 1411"/>
                    <a:gd name="T13" fmla="*/ 542 h 977"/>
                    <a:gd name="T14" fmla="*/ 1411 w 1411"/>
                    <a:gd name="T15" fmla="*/ 542 h 977"/>
                    <a:gd name="T16" fmla="*/ 1411 w 1411"/>
                    <a:gd name="T17" fmla="*/ 434 h 977"/>
                    <a:gd name="T18" fmla="*/ 0 w 1411"/>
                    <a:gd name="T19" fmla="*/ 434 h 977"/>
                    <a:gd name="T20" fmla="*/ 0 w 1411"/>
                    <a:gd name="T21" fmla="*/ 868 h 977"/>
                    <a:gd name="T22" fmla="*/ 0 w 1411"/>
                    <a:gd name="T23" fmla="*/ 977 h 977"/>
                    <a:gd name="T24" fmla="*/ 1411 w 1411"/>
                    <a:gd name="T25" fmla="*/ 977 h 977"/>
                    <a:gd name="T26" fmla="*/ 1411 w 1411"/>
                    <a:gd name="T27" fmla="*/ 868 h 977"/>
                    <a:gd name="T28" fmla="*/ 0 w 1411"/>
                    <a:gd name="T29" fmla="*/ 868 h 9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411" h="977">
                      <a:moveTo>
                        <a:pt x="0" y="0"/>
                      </a:moveTo>
                      <a:lnTo>
                        <a:pt x="0" y="108"/>
                      </a:lnTo>
                      <a:lnTo>
                        <a:pt x="1411" y="108"/>
                      </a:lnTo>
                      <a:lnTo>
                        <a:pt x="1411" y="0"/>
                      </a:lnTo>
                      <a:lnTo>
                        <a:pt x="0" y="0"/>
                      </a:lnTo>
                      <a:close/>
                      <a:moveTo>
                        <a:pt x="0" y="434"/>
                      </a:moveTo>
                      <a:lnTo>
                        <a:pt x="0" y="542"/>
                      </a:lnTo>
                      <a:lnTo>
                        <a:pt x="1411" y="542"/>
                      </a:lnTo>
                      <a:lnTo>
                        <a:pt x="1411" y="434"/>
                      </a:lnTo>
                      <a:lnTo>
                        <a:pt x="0" y="434"/>
                      </a:lnTo>
                      <a:close/>
                      <a:moveTo>
                        <a:pt x="0" y="868"/>
                      </a:moveTo>
                      <a:lnTo>
                        <a:pt x="0" y="977"/>
                      </a:lnTo>
                      <a:lnTo>
                        <a:pt x="1411" y="977"/>
                      </a:lnTo>
                      <a:lnTo>
                        <a:pt x="1411" y="868"/>
                      </a:lnTo>
                      <a:lnTo>
                        <a:pt x="0" y="868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900" dirty="0"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7" name="Rectangle">
                  <a:extLst>
                    <a:ext uri="{FF2B5EF4-FFF2-40B4-BE49-F238E27FC236}">
                      <a16:creationId xmlns:a16="http://schemas.microsoft.com/office/drawing/2014/main" id="{39BDFD94-AA51-3CCC-6D53-7D30EC9C62E6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2482442" y="6045503"/>
                  <a:ext cx="161925" cy="123825"/>
                </a:xfrm>
                <a:custGeom>
                  <a:avLst/>
                  <a:gdLst>
                    <a:gd name="T0" fmla="*/ 13 w 666"/>
                    <a:gd name="T1" fmla="*/ 0 h 507"/>
                    <a:gd name="T2" fmla="*/ 0 w 666"/>
                    <a:gd name="T3" fmla="*/ 14 h 507"/>
                    <a:gd name="T4" fmla="*/ 0 w 666"/>
                    <a:gd name="T5" fmla="*/ 494 h 507"/>
                    <a:gd name="T6" fmla="*/ 13 w 666"/>
                    <a:gd name="T7" fmla="*/ 507 h 507"/>
                    <a:gd name="T8" fmla="*/ 653 w 666"/>
                    <a:gd name="T9" fmla="*/ 507 h 507"/>
                    <a:gd name="T10" fmla="*/ 666 w 666"/>
                    <a:gd name="T11" fmla="*/ 494 h 507"/>
                    <a:gd name="T12" fmla="*/ 666 w 666"/>
                    <a:gd name="T13" fmla="*/ 14 h 507"/>
                    <a:gd name="T14" fmla="*/ 653 w 666"/>
                    <a:gd name="T15" fmla="*/ 0 h 507"/>
                    <a:gd name="T16" fmla="*/ 428 w 666"/>
                    <a:gd name="T17" fmla="*/ 0 h 507"/>
                    <a:gd name="T18" fmla="*/ 13 w 666"/>
                    <a:gd name="T19" fmla="*/ 0 h 507"/>
                    <a:gd name="T20" fmla="*/ 26 w 666"/>
                    <a:gd name="T21" fmla="*/ 27 h 507"/>
                    <a:gd name="T22" fmla="*/ 428 w 666"/>
                    <a:gd name="T23" fmla="*/ 27 h 507"/>
                    <a:gd name="T24" fmla="*/ 640 w 666"/>
                    <a:gd name="T25" fmla="*/ 27 h 507"/>
                    <a:gd name="T26" fmla="*/ 640 w 666"/>
                    <a:gd name="T27" fmla="*/ 480 h 507"/>
                    <a:gd name="T28" fmla="*/ 26 w 666"/>
                    <a:gd name="T29" fmla="*/ 480 h 507"/>
                    <a:gd name="T30" fmla="*/ 26 w 666"/>
                    <a:gd name="T31" fmla="*/ 27 h 5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666" h="507">
                      <a:moveTo>
                        <a:pt x="13" y="0"/>
                      </a:moveTo>
                      <a:cubicBezTo>
                        <a:pt x="6" y="0"/>
                        <a:pt x="0" y="6"/>
                        <a:pt x="0" y="14"/>
                      </a:cubicBezTo>
                      <a:lnTo>
                        <a:pt x="0" y="494"/>
                      </a:lnTo>
                      <a:cubicBezTo>
                        <a:pt x="0" y="501"/>
                        <a:pt x="6" y="507"/>
                        <a:pt x="13" y="507"/>
                      </a:cubicBezTo>
                      <a:lnTo>
                        <a:pt x="653" y="507"/>
                      </a:lnTo>
                      <a:cubicBezTo>
                        <a:pt x="660" y="507"/>
                        <a:pt x="666" y="501"/>
                        <a:pt x="666" y="494"/>
                      </a:cubicBezTo>
                      <a:lnTo>
                        <a:pt x="666" y="14"/>
                      </a:lnTo>
                      <a:cubicBezTo>
                        <a:pt x="666" y="6"/>
                        <a:pt x="660" y="0"/>
                        <a:pt x="653" y="0"/>
                      </a:cubicBezTo>
                      <a:lnTo>
                        <a:pt x="428" y="0"/>
                      </a:lnTo>
                      <a:lnTo>
                        <a:pt x="13" y="0"/>
                      </a:lnTo>
                      <a:close/>
                      <a:moveTo>
                        <a:pt x="26" y="27"/>
                      </a:moveTo>
                      <a:lnTo>
                        <a:pt x="428" y="27"/>
                      </a:lnTo>
                      <a:lnTo>
                        <a:pt x="640" y="27"/>
                      </a:lnTo>
                      <a:lnTo>
                        <a:pt x="640" y="480"/>
                      </a:lnTo>
                      <a:lnTo>
                        <a:pt x="26" y="480"/>
                      </a:lnTo>
                      <a:lnTo>
                        <a:pt x="26" y="27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900" dirty="0"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31" name="Chevron Left">
                  <a:extLst>
                    <a:ext uri="{FF2B5EF4-FFF2-40B4-BE49-F238E27FC236}">
                      <a16:creationId xmlns:a16="http://schemas.microsoft.com/office/drawing/2014/main" id="{5D03CCB6-386F-76C1-F8D4-8EBF6FD87B68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3160919" y="6045537"/>
                  <a:ext cx="79375" cy="144462"/>
                </a:xfrm>
                <a:custGeom>
                  <a:avLst/>
                  <a:gdLst>
                    <a:gd name="T0" fmla="*/ 296 w 324"/>
                    <a:gd name="T1" fmla="*/ 593 h 593"/>
                    <a:gd name="T2" fmla="*/ 324 w 324"/>
                    <a:gd name="T3" fmla="*/ 565 h 593"/>
                    <a:gd name="T4" fmla="*/ 55 w 324"/>
                    <a:gd name="T5" fmla="*/ 297 h 593"/>
                    <a:gd name="T6" fmla="*/ 324 w 324"/>
                    <a:gd name="T7" fmla="*/ 28 h 593"/>
                    <a:gd name="T8" fmla="*/ 296 w 324"/>
                    <a:gd name="T9" fmla="*/ 0 h 593"/>
                    <a:gd name="T10" fmla="*/ 0 w 324"/>
                    <a:gd name="T11" fmla="*/ 297 h 593"/>
                    <a:gd name="T12" fmla="*/ 296 w 324"/>
                    <a:gd name="T13" fmla="*/ 593 h 5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4" h="593">
                      <a:moveTo>
                        <a:pt x="296" y="593"/>
                      </a:moveTo>
                      <a:lnTo>
                        <a:pt x="324" y="565"/>
                      </a:lnTo>
                      <a:lnTo>
                        <a:pt x="55" y="297"/>
                      </a:lnTo>
                      <a:lnTo>
                        <a:pt x="324" y="28"/>
                      </a:lnTo>
                      <a:lnTo>
                        <a:pt x="296" y="0"/>
                      </a:lnTo>
                      <a:lnTo>
                        <a:pt x="0" y="297"/>
                      </a:lnTo>
                      <a:lnTo>
                        <a:pt x="296" y="593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900" dirty="0"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</p:grpSp>
        <p:sp>
          <p:nvSpPr>
            <p:cNvPr id="236" name="사각형: 둥근 모서리 234">
              <a:extLst>
                <a:ext uri="{FF2B5EF4-FFF2-40B4-BE49-F238E27FC236}">
                  <a16:creationId xmlns:a16="http://schemas.microsoft.com/office/drawing/2014/main" id="{49F111BE-A825-11CC-C5EF-D0CEF6BD019B}"/>
                </a:ext>
              </a:extLst>
            </p:cNvPr>
            <p:cNvSpPr/>
            <p:nvPr/>
          </p:nvSpPr>
          <p:spPr>
            <a:xfrm>
              <a:off x="4403462" y="5084960"/>
              <a:ext cx="986746" cy="243114"/>
            </a:xfrm>
            <a:prstGeom prst="round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36000" rIns="54000" bIns="36000" rtlCol="0" anchor="ctr"/>
            <a:lstStyle/>
            <a:p>
              <a:pPr algn="ctr"/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리스트 더 보기 </a:t>
              </a:r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&gt;</a:t>
              </a:r>
              <a:endPara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D0A3074D-2447-C079-908D-3131754C6A23}"/>
                </a:ext>
              </a:extLst>
            </p:cNvPr>
            <p:cNvSpPr/>
            <p:nvPr/>
          </p:nvSpPr>
          <p:spPr>
            <a:xfrm>
              <a:off x="5703058" y="5608733"/>
              <a:ext cx="276749" cy="276749"/>
            </a:xfrm>
            <a:prstGeom prst="ellipse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8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↑</a:t>
              </a:r>
            </a:p>
          </p:txBody>
        </p:sp>
        <p:sp>
          <p:nvSpPr>
            <p:cNvPr id="48" name="Arrow Left">
              <a:extLst>
                <a:ext uri="{FF2B5EF4-FFF2-40B4-BE49-F238E27FC236}">
                  <a16:creationId xmlns:a16="http://schemas.microsoft.com/office/drawing/2014/main" id="{CF0ED700-9CAD-BCC5-67EE-065701673DC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890491" y="1987916"/>
              <a:ext cx="112713" cy="79375"/>
            </a:xfrm>
            <a:custGeom>
              <a:avLst/>
              <a:gdLst>
                <a:gd name="T0" fmla="*/ 164 w 463"/>
                <a:gd name="T1" fmla="*/ 0 h 326"/>
                <a:gd name="T2" fmla="*/ 155 w 463"/>
                <a:gd name="T3" fmla="*/ 4 h 326"/>
                <a:gd name="T4" fmla="*/ 0 w 463"/>
                <a:gd name="T5" fmla="*/ 159 h 326"/>
                <a:gd name="T6" fmla="*/ 155 w 463"/>
                <a:gd name="T7" fmla="*/ 313 h 326"/>
                <a:gd name="T8" fmla="*/ 174 w 463"/>
                <a:gd name="T9" fmla="*/ 294 h 326"/>
                <a:gd name="T10" fmla="*/ 51 w 463"/>
                <a:gd name="T11" fmla="*/ 172 h 326"/>
                <a:gd name="T12" fmla="*/ 445 w 463"/>
                <a:gd name="T13" fmla="*/ 172 h 326"/>
                <a:gd name="T14" fmla="*/ 445 w 463"/>
                <a:gd name="T15" fmla="*/ 145 h 326"/>
                <a:gd name="T16" fmla="*/ 51 w 463"/>
                <a:gd name="T17" fmla="*/ 145 h 326"/>
                <a:gd name="T18" fmla="*/ 174 w 463"/>
                <a:gd name="T19" fmla="*/ 23 h 326"/>
                <a:gd name="T20" fmla="*/ 164 w 463"/>
                <a:gd name="T21" fmla="*/ 0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326">
                  <a:moveTo>
                    <a:pt x="164" y="0"/>
                  </a:moveTo>
                  <a:cubicBezTo>
                    <a:pt x="161" y="0"/>
                    <a:pt x="157" y="1"/>
                    <a:pt x="155" y="4"/>
                  </a:cubicBezTo>
                  <a:lnTo>
                    <a:pt x="0" y="159"/>
                  </a:lnTo>
                  <a:lnTo>
                    <a:pt x="155" y="313"/>
                  </a:lnTo>
                  <a:cubicBezTo>
                    <a:pt x="167" y="326"/>
                    <a:pt x="187" y="307"/>
                    <a:pt x="174" y="294"/>
                  </a:cubicBezTo>
                  <a:lnTo>
                    <a:pt x="51" y="172"/>
                  </a:lnTo>
                  <a:lnTo>
                    <a:pt x="445" y="172"/>
                  </a:lnTo>
                  <a:cubicBezTo>
                    <a:pt x="463" y="172"/>
                    <a:pt x="463" y="145"/>
                    <a:pt x="445" y="145"/>
                  </a:cubicBezTo>
                  <a:lnTo>
                    <a:pt x="51" y="145"/>
                  </a:lnTo>
                  <a:lnTo>
                    <a:pt x="174" y="23"/>
                  </a:lnTo>
                  <a:cubicBezTo>
                    <a:pt x="182" y="14"/>
                    <a:pt x="176" y="0"/>
                    <a:pt x="164" y="0"/>
                  </a:cubicBez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1" name="Menu">
              <a:extLst>
                <a:ext uri="{FF2B5EF4-FFF2-40B4-BE49-F238E27FC236}">
                  <a16:creationId xmlns:a16="http://schemas.microsoft.com/office/drawing/2014/main" id="{9583C227-5FA5-1276-A066-0B8217040B69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860750" y="1977023"/>
              <a:ext cx="161925" cy="103188"/>
            </a:xfrm>
            <a:custGeom>
              <a:avLst/>
              <a:gdLst>
                <a:gd name="T0" fmla="*/ 0 w 667"/>
                <a:gd name="T1" fmla="*/ 0 h 426"/>
                <a:gd name="T2" fmla="*/ 0 w 667"/>
                <a:gd name="T3" fmla="*/ 26 h 426"/>
                <a:gd name="T4" fmla="*/ 667 w 667"/>
                <a:gd name="T5" fmla="*/ 26 h 426"/>
                <a:gd name="T6" fmla="*/ 667 w 667"/>
                <a:gd name="T7" fmla="*/ 0 h 426"/>
                <a:gd name="T8" fmla="*/ 0 w 667"/>
                <a:gd name="T9" fmla="*/ 0 h 426"/>
                <a:gd name="T10" fmla="*/ 0 w 667"/>
                <a:gd name="T11" fmla="*/ 200 h 426"/>
                <a:gd name="T12" fmla="*/ 0 w 667"/>
                <a:gd name="T13" fmla="*/ 226 h 426"/>
                <a:gd name="T14" fmla="*/ 667 w 667"/>
                <a:gd name="T15" fmla="*/ 226 h 426"/>
                <a:gd name="T16" fmla="*/ 667 w 667"/>
                <a:gd name="T17" fmla="*/ 200 h 426"/>
                <a:gd name="T18" fmla="*/ 0 w 667"/>
                <a:gd name="T19" fmla="*/ 200 h 426"/>
                <a:gd name="T20" fmla="*/ 0 w 667"/>
                <a:gd name="T21" fmla="*/ 400 h 426"/>
                <a:gd name="T22" fmla="*/ 0 w 667"/>
                <a:gd name="T23" fmla="*/ 426 h 426"/>
                <a:gd name="T24" fmla="*/ 667 w 667"/>
                <a:gd name="T25" fmla="*/ 426 h 426"/>
                <a:gd name="T26" fmla="*/ 667 w 667"/>
                <a:gd name="T27" fmla="*/ 400 h 426"/>
                <a:gd name="T28" fmla="*/ 0 w 667"/>
                <a:gd name="T29" fmla="*/ 40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67" h="426">
                  <a:moveTo>
                    <a:pt x="0" y="0"/>
                  </a:moveTo>
                  <a:lnTo>
                    <a:pt x="0" y="26"/>
                  </a:lnTo>
                  <a:lnTo>
                    <a:pt x="667" y="26"/>
                  </a:lnTo>
                  <a:lnTo>
                    <a:pt x="667" y="0"/>
                  </a:lnTo>
                  <a:lnTo>
                    <a:pt x="0" y="0"/>
                  </a:lnTo>
                  <a:close/>
                  <a:moveTo>
                    <a:pt x="0" y="200"/>
                  </a:moveTo>
                  <a:lnTo>
                    <a:pt x="0" y="226"/>
                  </a:lnTo>
                  <a:lnTo>
                    <a:pt x="667" y="226"/>
                  </a:lnTo>
                  <a:lnTo>
                    <a:pt x="667" y="200"/>
                  </a:lnTo>
                  <a:lnTo>
                    <a:pt x="0" y="200"/>
                  </a:lnTo>
                  <a:close/>
                  <a:moveTo>
                    <a:pt x="0" y="400"/>
                  </a:moveTo>
                  <a:lnTo>
                    <a:pt x="0" y="426"/>
                  </a:lnTo>
                  <a:lnTo>
                    <a:pt x="667" y="426"/>
                  </a:lnTo>
                  <a:lnTo>
                    <a:pt x="667" y="400"/>
                  </a:lnTo>
                  <a:lnTo>
                    <a:pt x="0" y="400"/>
                  </a:ln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EDA679DB-126F-CC00-8C79-4DFF6D3ADFAD}"/>
              </a:ext>
            </a:extLst>
          </p:cNvPr>
          <p:cNvGrpSpPr/>
          <p:nvPr/>
        </p:nvGrpSpPr>
        <p:grpSpPr>
          <a:xfrm>
            <a:off x="1415133" y="1691581"/>
            <a:ext cx="2299617" cy="4571383"/>
            <a:chOff x="1415133" y="1691581"/>
            <a:chExt cx="2299617" cy="4571383"/>
          </a:xfrm>
        </p:grpSpPr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4321DCDD-A712-D1B4-D881-395A7E72FD2B}"/>
                </a:ext>
              </a:extLst>
            </p:cNvPr>
            <p:cNvSpPr/>
            <p:nvPr/>
          </p:nvSpPr>
          <p:spPr>
            <a:xfrm>
              <a:off x="1427053" y="1691581"/>
              <a:ext cx="2287697" cy="4568385"/>
            </a:xfrm>
            <a:custGeom>
              <a:avLst/>
              <a:gdLst>
                <a:gd name="connsiteX0" fmla="*/ 117608 w 2520000"/>
                <a:gd name="connsiteY0" fmla="*/ 0 h 5186053"/>
                <a:gd name="connsiteX1" fmla="*/ 491012 w 2520000"/>
                <a:gd name="connsiteY1" fmla="*/ 0 h 5186053"/>
                <a:gd name="connsiteX2" fmla="*/ 491012 w 2520000"/>
                <a:gd name="connsiteY2" fmla="*/ 98806 h 5186053"/>
                <a:gd name="connsiteX3" fmla="*/ 554785 w 2520000"/>
                <a:gd name="connsiteY3" fmla="*/ 162579 h 5186053"/>
                <a:gd name="connsiteX4" fmla="*/ 1965215 w 2520000"/>
                <a:gd name="connsiteY4" fmla="*/ 162579 h 5186053"/>
                <a:gd name="connsiteX5" fmla="*/ 2028988 w 2520000"/>
                <a:gd name="connsiteY5" fmla="*/ 98806 h 5186053"/>
                <a:gd name="connsiteX6" fmla="*/ 2028988 w 2520000"/>
                <a:gd name="connsiteY6" fmla="*/ 0 h 5186053"/>
                <a:gd name="connsiteX7" fmla="*/ 2402392 w 2520000"/>
                <a:gd name="connsiteY7" fmla="*/ 0 h 5186053"/>
                <a:gd name="connsiteX8" fmla="*/ 2520000 w 2520000"/>
                <a:gd name="connsiteY8" fmla="*/ 117608 h 5186053"/>
                <a:gd name="connsiteX9" fmla="*/ 2520000 w 2520000"/>
                <a:gd name="connsiteY9" fmla="*/ 5068445 h 5186053"/>
                <a:gd name="connsiteX10" fmla="*/ 2402392 w 2520000"/>
                <a:gd name="connsiteY10" fmla="*/ 5186053 h 5186053"/>
                <a:gd name="connsiteX11" fmla="*/ 117608 w 2520000"/>
                <a:gd name="connsiteY11" fmla="*/ 5186053 h 5186053"/>
                <a:gd name="connsiteX12" fmla="*/ 0 w 2520000"/>
                <a:gd name="connsiteY12" fmla="*/ 5068445 h 5186053"/>
                <a:gd name="connsiteX13" fmla="*/ 0 w 2520000"/>
                <a:gd name="connsiteY13" fmla="*/ 117608 h 5186053"/>
                <a:gd name="connsiteX14" fmla="*/ 117608 w 2520000"/>
                <a:gd name="connsiteY14" fmla="*/ 0 h 518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0000" h="5186053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5068445"/>
                  </a:lnTo>
                  <a:cubicBezTo>
                    <a:pt x="2520000" y="5133398"/>
                    <a:pt x="2467345" y="5186053"/>
                    <a:pt x="2402392" y="5186053"/>
                  </a:cubicBezTo>
                  <a:lnTo>
                    <a:pt x="117608" y="5186053"/>
                  </a:lnTo>
                  <a:cubicBezTo>
                    <a:pt x="52655" y="5186053"/>
                    <a:pt x="0" y="5133398"/>
                    <a:pt x="0" y="5068445"/>
                  </a:cubicBez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noFill/>
            </a:ln>
            <a:effectLst>
              <a:outerShdw blurRad="139700" dist="38100" dir="2400000" algn="tl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lvl="0" algn="ctr"/>
              <a:endParaRPr lang="ko-KR" altLang="en-US" sz="700" spc="-6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90" name="그룹 89">
              <a:extLst>
                <a:ext uri="{FF2B5EF4-FFF2-40B4-BE49-F238E27FC236}">
                  <a16:creationId xmlns:a16="http://schemas.microsoft.com/office/drawing/2014/main" id="{0909F3C1-5618-0AA7-6155-B9D2AF230FCE}"/>
                </a:ext>
              </a:extLst>
            </p:cNvPr>
            <p:cNvGrpSpPr/>
            <p:nvPr/>
          </p:nvGrpSpPr>
          <p:grpSpPr>
            <a:xfrm>
              <a:off x="1415134" y="1693917"/>
              <a:ext cx="2297400" cy="4502698"/>
              <a:chOff x="227014" y="829805"/>
              <a:chExt cx="2646000" cy="5560820"/>
            </a:xfrm>
          </p:grpSpPr>
          <p:sp>
            <p:nvSpPr>
              <p:cNvPr id="91" name="자유형: 도형 90">
                <a:extLst>
                  <a:ext uri="{FF2B5EF4-FFF2-40B4-BE49-F238E27FC236}">
                    <a16:creationId xmlns:a16="http://schemas.microsoft.com/office/drawing/2014/main" id="{56B501C7-A05D-CC7A-974D-DE18D251BE07}"/>
                  </a:ext>
                </a:extLst>
              </p:cNvPr>
              <p:cNvSpPr/>
              <p:nvPr/>
            </p:nvSpPr>
            <p:spPr>
              <a:xfrm>
                <a:off x="227014" y="1101545"/>
                <a:ext cx="2646000" cy="5289080"/>
              </a:xfrm>
              <a:custGeom>
                <a:avLst/>
                <a:gdLst>
                  <a:gd name="connsiteX0" fmla="*/ 0 w 2646000"/>
                  <a:gd name="connsiteY0" fmla="*/ 0 h 5761841"/>
                  <a:gd name="connsiteX1" fmla="*/ 2646000 w 2646000"/>
                  <a:gd name="connsiteY1" fmla="*/ 0 h 5761841"/>
                  <a:gd name="connsiteX2" fmla="*/ 2646000 w 2646000"/>
                  <a:gd name="connsiteY2" fmla="*/ 5496715 h 5761841"/>
                  <a:gd name="connsiteX3" fmla="*/ 2646000 w 2646000"/>
                  <a:gd name="connsiteY3" fmla="*/ 5602809 h 5761841"/>
                  <a:gd name="connsiteX4" fmla="*/ 2646000 w 2646000"/>
                  <a:gd name="connsiteY4" fmla="*/ 5656664 h 5761841"/>
                  <a:gd name="connsiteX5" fmla="*/ 2570579 w 2646000"/>
                  <a:gd name="connsiteY5" fmla="*/ 5753576 h 5761841"/>
                  <a:gd name="connsiteX6" fmla="*/ 2522517 w 2646000"/>
                  <a:gd name="connsiteY6" fmla="*/ 5761841 h 5761841"/>
                  <a:gd name="connsiteX7" fmla="*/ 123484 w 2646000"/>
                  <a:gd name="connsiteY7" fmla="*/ 5761841 h 5761841"/>
                  <a:gd name="connsiteX8" fmla="*/ 75422 w 2646000"/>
                  <a:gd name="connsiteY8" fmla="*/ 5753576 h 5761841"/>
                  <a:gd name="connsiteX9" fmla="*/ 0 w 2646000"/>
                  <a:gd name="connsiteY9" fmla="*/ 5656664 h 5761841"/>
                  <a:gd name="connsiteX10" fmla="*/ 0 w 2646000"/>
                  <a:gd name="connsiteY10" fmla="*/ 5602809 h 5761841"/>
                  <a:gd name="connsiteX11" fmla="*/ 0 w 2646000"/>
                  <a:gd name="connsiteY11" fmla="*/ 5496715 h 5761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46000" h="5761841">
                    <a:moveTo>
                      <a:pt x="0" y="0"/>
                    </a:moveTo>
                    <a:lnTo>
                      <a:pt x="2646000" y="0"/>
                    </a:lnTo>
                    <a:lnTo>
                      <a:pt x="2646000" y="5496715"/>
                    </a:lnTo>
                    <a:lnTo>
                      <a:pt x="2646000" y="5602809"/>
                    </a:lnTo>
                    <a:lnTo>
                      <a:pt x="2646000" y="5656664"/>
                    </a:lnTo>
                    <a:cubicBezTo>
                      <a:pt x="2646000" y="5700231"/>
                      <a:pt x="2614901" y="5737610"/>
                      <a:pt x="2570579" y="5753576"/>
                    </a:cubicBezTo>
                    <a:lnTo>
                      <a:pt x="2522517" y="5761841"/>
                    </a:lnTo>
                    <a:lnTo>
                      <a:pt x="123484" y="5761841"/>
                    </a:lnTo>
                    <a:lnTo>
                      <a:pt x="75422" y="5753576"/>
                    </a:lnTo>
                    <a:cubicBezTo>
                      <a:pt x="31100" y="5737610"/>
                      <a:pt x="0" y="5700231"/>
                      <a:pt x="0" y="5656664"/>
                    </a:cubicBezTo>
                    <a:lnTo>
                      <a:pt x="0" y="5602809"/>
                    </a:lnTo>
                    <a:lnTo>
                      <a:pt x="0" y="5496715"/>
                    </a:lnTo>
                    <a:close/>
                  </a:path>
                </a:pathLst>
              </a:cu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92" name="그룹 91">
                <a:extLst>
                  <a:ext uri="{FF2B5EF4-FFF2-40B4-BE49-F238E27FC236}">
                    <a16:creationId xmlns:a16="http://schemas.microsoft.com/office/drawing/2014/main" id="{CB01D324-39A5-2923-8EC6-AABFF0299909}"/>
                  </a:ext>
                </a:extLst>
              </p:cNvPr>
              <p:cNvGrpSpPr/>
              <p:nvPr/>
            </p:nvGrpSpPr>
            <p:grpSpPr>
              <a:xfrm>
                <a:off x="227014" y="829805"/>
                <a:ext cx="2646000" cy="265126"/>
                <a:chOff x="1752737" y="2422502"/>
                <a:chExt cx="1754018" cy="185937"/>
              </a:xfrm>
            </p:grpSpPr>
            <p:sp>
              <p:nvSpPr>
                <p:cNvPr id="93" name="자유형: 도형 92">
                  <a:extLst>
                    <a:ext uri="{FF2B5EF4-FFF2-40B4-BE49-F238E27FC236}">
                      <a16:creationId xmlns:a16="http://schemas.microsoft.com/office/drawing/2014/main" id="{0BAE8387-0F4C-9FDB-0703-1262C40040C2}"/>
                    </a:ext>
                  </a:extLst>
                </p:cNvPr>
                <p:cNvSpPr/>
                <p:nvPr userDrawn="1"/>
              </p:nvSpPr>
              <p:spPr>
                <a:xfrm>
                  <a:off x="1752737" y="2422502"/>
                  <a:ext cx="1754018" cy="185937"/>
                </a:xfrm>
                <a:custGeom>
                  <a:avLst/>
                  <a:gdLst>
                    <a:gd name="connsiteX0" fmla="*/ 117608 w 2520000"/>
                    <a:gd name="connsiteY0" fmla="*/ 0 h 267135"/>
                    <a:gd name="connsiteX1" fmla="*/ 491012 w 2520000"/>
                    <a:gd name="connsiteY1" fmla="*/ 0 h 267135"/>
                    <a:gd name="connsiteX2" fmla="*/ 491012 w 2520000"/>
                    <a:gd name="connsiteY2" fmla="*/ 98806 h 267135"/>
                    <a:gd name="connsiteX3" fmla="*/ 554785 w 2520000"/>
                    <a:gd name="connsiteY3" fmla="*/ 162579 h 267135"/>
                    <a:gd name="connsiteX4" fmla="*/ 1965215 w 2520000"/>
                    <a:gd name="connsiteY4" fmla="*/ 162579 h 267135"/>
                    <a:gd name="connsiteX5" fmla="*/ 2028988 w 2520000"/>
                    <a:gd name="connsiteY5" fmla="*/ 98806 h 267135"/>
                    <a:gd name="connsiteX6" fmla="*/ 2028988 w 2520000"/>
                    <a:gd name="connsiteY6" fmla="*/ 0 h 267135"/>
                    <a:gd name="connsiteX7" fmla="*/ 2402392 w 2520000"/>
                    <a:gd name="connsiteY7" fmla="*/ 0 h 267135"/>
                    <a:gd name="connsiteX8" fmla="*/ 2520000 w 2520000"/>
                    <a:gd name="connsiteY8" fmla="*/ 117608 h 267135"/>
                    <a:gd name="connsiteX9" fmla="*/ 2520000 w 2520000"/>
                    <a:gd name="connsiteY9" fmla="*/ 267135 h 267135"/>
                    <a:gd name="connsiteX10" fmla="*/ 0 w 2520000"/>
                    <a:gd name="connsiteY10" fmla="*/ 267135 h 267135"/>
                    <a:gd name="connsiteX11" fmla="*/ 0 w 2520000"/>
                    <a:gd name="connsiteY11" fmla="*/ 117608 h 267135"/>
                    <a:gd name="connsiteX12" fmla="*/ 117608 w 2520000"/>
                    <a:gd name="connsiteY12" fmla="*/ 0 h 267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20000" h="267135">
                      <a:moveTo>
                        <a:pt x="117608" y="0"/>
                      </a:moveTo>
                      <a:lnTo>
                        <a:pt x="491012" y="0"/>
                      </a:lnTo>
                      <a:lnTo>
                        <a:pt x="491012" y="98806"/>
                      </a:lnTo>
                      <a:cubicBezTo>
                        <a:pt x="491012" y="134027"/>
                        <a:pt x="519564" y="162579"/>
                        <a:pt x="554785" y="162579"/>
                      </a:cubicBezTo>
                      <a:lnTo>
                        <a:pt x="1965215" y="162579"/>
                      </a:lnTo>
                      <a:cubicBezTo>
                        <a:pt x="2000436" y="162579"/>
                        <a:pt x="2028988" y="134027"/>
                        <a:pt x="2028988" y="98806"/>
                      </a:cubicBezTo>
                      <a:lnTo>
                        <a:pt x="2028988" y="0"/>
                      </a:lnTo>
                      <a:lnTo>
                        <a:pt x="2402392" y="0"/>
                      </a:lnTo>
                      <a:cubicBezTo>
                        <a:pt x="2467345" y="0"/>
                        <a:pt x="2520000" y="52655"/>
                        <a:pt x="2520000" y="117608"/>
                      </a:cubicBezTo>
                      <a:lnTo>
                        <a:pt x="2520000" y="267135"/>
                      </a:lnTo>
                      <a:lnTo>
                        <a:pt x="0" y="267135"/>
                      </a:lnTo>
                      <a:lnTo>
                        <a:pt x="0" y="117608"/>
                      </a:lnTo>
                      <a:cubicBezTo>
                        <a:pt x="0" y="52655"/>
                        <a:pt x="52655" y="0"/>
                        <a:pt x="117608" y="0"/>
                      </a:cubicBez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lvl="0" algn="ctr">
                    <a:lnSpc>
                      <a:spcPct val="125000"/>
                    </a:lnSpc>
                  </a:pPr>
                  <a:endParaRPr lang="ko-KR" altLang="en-US" sz="6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pic>
              <p:nvPicPr>
                <p:cNvPr id="94" name="Picture 2">
                  <a:extLst>
                    <a:ext uri="{FF2B5EF4-FFF2-40B4-BE49-F238E27FC236}">
                      <a16:creationId xmlns:a16="http://schemas.microsoft.com/office/drawing/2014/main" id="{22E5E7CB-1DA8-C54A-0880-8DCBE9D71DFB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 rotWithShape="1">
                <a:blip r:embed="rId3" cstate="print">
                  <a:clrChange>
                    <a:clrFrom>
                      <a:srgbClr val="C6C8C7"/>
                    </a:clrFrom>
                    <a:clrTo>
                      <a:srgbClr val="C6C8C7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123" t="22211" r="12639" b="53037"/>
                <a:stretch/>
              </p:blipFill>
              <p:spPr bwMode="auto">
                <a:xfrm>
                  <a:off x="3181037" y="2479525"/>
                  <a:ext cx="260593" cy="6855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D79D4DEC-E2FA-50DB-7727-7EB0AE612B9F}"/>
                    </a:ext>
                  </a:extLst>
                </p:cNvPr>
                <p:cNvSpPr txBox="1"/>
                <p:nvPr userDrawn="1"/>
              </p:nvSpPr>
              <p:spPr>
                <a:xfrm>
                  <a:off x="1844024" y="2465993"/>
                  <a:ext cx="194874" cy="9562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l"/>
                  <a:r>
                    <a:rPr kumimoji="1" lang="en-US" altLang="ko-KR" sz="700" b="0" kern="1200" spc="-60" dirty="0">
                      <a:ln>
                        <a:solidFill>
                          <a:prstClr val="black">
                            <a:alpha val="0"/>
                          </a:prstClr>
                        </a:solidFill>
                      </a:ln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+mn-cs"/>
                    </a:rPr>
                    <a:t>12 : 30</a:t>
                  </a:r>
                  <a:endParaRPr kumimoji="1" lang="ko-KR" altLang="en-US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96" name="자유형: 도형 95">
                  <a:extLst>
                    <a:ext uri="{FF2B5EF4-FFF2-40B4-BE49-F238E27FC236}">
                      <a16:creationId xmlns:a16="http://schemas.microsoft.com/office/drawing/2014/main" id="{0FA2B135-79ED-66E4-AEF3-E7D8AAD69D33}"/>
                    </a:ext>
                  </a:extLst>
                </p:cNvPr>
                <p:cNvSpPr/>
                <p:nvPr userDrawn="1"/>
              </p:nvSpPr>
              <p:spPr>
                <a:xfrm>
                  <a:off x="2205394" y="2438821"/>
                  <a:ext cx="848705" cy="62684"/>
                </a:xfrm>
                <a:custGeom>
                  <a:avLst/>
                  <a:gdLst>
                    <a:gd name="connsiteX0" fmla="*/ 0 w 1329304"/>
                    <a:gd name="connsiteY0" fmla="*/ 0 h 80010"/>
                    <a:gd name="connsiteX1" fmla="*/ 1329304 w 1329304"/>
                    <a:gd name="connsiteY1" fmla="*/ 0 h 80010"/>
                    <a:gd name="connsiteX2" fmla="*/ 1329304 w 1329304"/>
                    <a:gd name="connsiteY2" fmla="*/ 25067 h 80010"/>
                    <a:gd name="connsiteX3" fmla="*/ 1274361 w 1329304"/>
                    <a:gd name="connsiteY3" fmla="*/ 80010 h 80010"/>
                    <a:gd name="connsiteX4" fmla="*/ 54943 w 1329304"/>
                    <a:gd name="connsiteY4" fmla="*/ 80010 h 80010"/>
                    <a:gd name="connsiteX5" fmla="*/ 0 w 1329304"/>
                    <a:gd name="connsiteY5" fmla="*/ 25067 h 80010"/>
                    <a:gd name="connsiteX6" fmla="*/ 0 w 1329304"/>
                    <a:gd name="connsiteY6" fmla="*/ 0 h 80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29304" h="80010">
                      <a:moveTo>
                        <a:pt x="0" y="0"/>
                      </a:moveTo>
                      <a:lnTo>
                        <a:pt x="1329304" y="0"/>
                      </a:lnTo>
                      <a:lnTo>
                        <a:pt x="1329304" y="25067"/>
                      </a:lnTo>
                      <a:cubicBezTo>
                        <a:pt x="1329304" y="55411"/>
                        <a:pt x="1304705" y="80010"/>
                        <a:pt x="1274361" y="80010"/>
                      </a:cubicBezTo>
                      <a:lnTo>
                        <a:pt x="54943" y="80010"/>
                      </a:lnTo>
                      <a:cubicBezTo>
                        <a:pt x="24599" y="80010"/>
                        <a:pt x="0" y="55411"/>
                        <a:pt x="0" y="2506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lvl="0" algn="ctr"/>
                  <a:endParaRPr lang="ko-KR" altLang="en-US" sz="1800" dirty="0"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</p:grpSp>
        <p:sp>
          <p:nvSpPr>
            <p:cNvPr id="119" name="직사각형 118">
              <a:extLst>
                <a:ext uri="{FF2B5EF4-FFF2-40B4-BE49-F238E27FC236}">
                  <a16:creationId xmlns:a16="http://schemas.microsoft.com/office/drawing/2014/main" id="{11960186-6127-2D35-B1D1-9588931BC93A}"/>
                </a:ext>
              </a:extLst>
            </p:cNvPr>
            <p:cNvSpPr/>
            <p:nvPr/>
          </p:nvSpPr>
          <p:spPr>
            <a:xfrm>
              <a:off x="1415133" y="1911940"/>
              <a:ext cx="2296545" cy="24311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r>
                <a:rPr lang="en-US" altLang="ko-KR" sz="800" spc="-6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TOP</a:t>
              </a:r>
              <a:r>
                <a:rPr lang="ko-KR" altLang="en-US" sz="800" spc="-6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영역</a:t>
              </a: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5D685069-F39E-1907-8194-EF500E90B2D4}"/>
                </a:ext>
              </a:extLst>
            </p:cNvPr>
            <p:cNvSpPr txBox="1"/>
            <p:nvPr/>
          </p:nvSpPr>
          <p:spPr>
            <a:xfrm>
              <a:off x="1483459" y="2721597"/>
              <a:ext cx="391454" cy="115416"/>
            </a:xfrm>
            <a:prstGeom prst="rect">
              <a:avLst/>
            </a:prstGeom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pPr algn="l"/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리스트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A1</a:t>
              </a:r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6D0EC751-592F-7178-7055-D9E7831A7F98}"/>
                </a:ext>
              </a:extLst>
            </p:cNvPr>
            <p:cNvSpPr txBox="1"/>
            <p:nvPr/>
          </p:nvSpPr>
          <p:spPr>
            <a:xfrm>
              <a:off x="1483459" y="3127684"/>
              <a:ext cx="391454" cy="115416"/>
            </a:xfrm>
            <a:prstGeom prst="rect">
              <a:avLst/>
            </a:prstGeom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pPr algn="l"/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리스트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A2</a:t>
              </a:r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084CE995-22A2-0CCC-02EE-79CEDFABA3D9}"/>
                </a:ext>
              </a:extLst>
            </p:cNvPr>
            <p:cNvSpPr txBox="1"/>
            <p:nvPr/>
          </p:nvSpPr>
          <p:spPr>
            <a:xfrm>
              <a:off x="1483459" y="3533771"/>
              <a:ext cx="391454" cy="115416"/>
            </a:xfrm>
            <a:prstGeom prst="rect">
              <a:avLst/>
            </a:prstGeom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pPr algn="l"/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리스트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A3</a:t>
              </a:r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73B3582A-C21D-E560-1EF2-63A9413B8508}"/>
                </a:ext>
              </a:extLst>
            </p:cNvPr>
            <p:cNvSpPr txBox="1"/>
            <p:nvPr/>
          </p:nvSpPr>
          <p:spPr>
            <a:xfrm>
              <a:off x="1488009" y="2315510"/>
              <a:ext cx="351058" cy="115416"/>
            </a:xfrm>
            <a:prstGeom prst="rect">
              <a:avLst/>
            </a:prstGeom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pPr algn="l"/>
              <a:r>
                <a:rPr lang="ko-KR" altLang="en-US" b="1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타이틀 </a:t>
              </a:r>
              <a:r>
                <a:rPr lang="en-US" altLang="ko-KR" b="1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A</a:t>
              </a:r>
              <a:endParaRPr lang="ko-KR" altLang="en-US" b="1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7F1C8CCF-6D31-8797-8DE9-D95998FA0D15}"/>
                </a:ext>
              </a:extLst>
            </p:cNvPr>
            <p:cNvSpPr txBox="1"/>
            <p:nvPr/>
          </p:nvSpPr>
          <p:spPr>
            <a:xfrm>
              <a:off x="1483459" y="3939858"/>
              <a:ext cx="391454" cy="115416"/>
            </a:xfrm>
            <a:prstGeom prst="rect">
              <a:avLst/>
            </a:prstGeom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pPr algn="l"/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리스트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A4</a:t>
              </a:r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82775373-0C96-931E-6268-82768D8C20F7}"/>
                </a:ext>
              </a:extLst>
            </p:cNvPr>
            <p:cNvSpPr txBox="1"/>
            <p:nvPr/>
          </p:nvSpPr>
          <p:spPr>
            <a:xfrm>
              <a:off x="1483459" y="4345945"/>
              <a:ext cx="391454" cy="115416"/>
            </a:xfrm>
            <a:prstGeom prst="rect">
              <a:avLst/>
            </a:prstGeom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pPr algn="l"/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리스트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A5</a:t>
              </a:r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B1BA7B20-B7D8-3CC9-6DCE-2C8282EC492F}"/>
                </a:ext>
              </a:extLst>
            </p:cNvPr>
            <p:cNvSpPr txBox="1"/>
            <p:nvPr/>
          </p:nvSpPr>
          <p:spPr>
            <a:xfrm>
              <a:off x="1488009" y="5537939"/>
              <a:ext cx="65" cy="115416"/>
            </a:xfrm>
            <a:prstGeom prst="rect">
              <a:avLst/>
            </a:prstGeom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grpSp>
          <p:nvGrpSpPr>
            <p:cNvPr id="171" name="그룹 170">
              <a:extLst>
                <a:ext uri="{FF2B5EF4-FFF2-40B4-BE49-F238E27FC236}">
                  <a16:creationId xmlns:a16="http://schemas.microsoft.com/office/drawing/2014/main" id="{E93FCC8B-6BC0-5D73-B0A2-CDD75D4D51C8}"/>
                </a:ext>
              </a:extLst>
            </p:cNvPr>
            <p:cNvGrpSpPr/>
            <p:nvPr/>
          </p:nvGrpSpPr>
          <p:grpSpPr>
            <a:xfrm rot="5400000">
              <a:off x="2631310" y="3382034"/>
              <a:ext cx="2086287" cy="540"/>
              <a:chOff x="7836469" y="4020163"/>
              <a:chExt cx="1892697" cy="463"/>
            </a:xfrm>
          </p:grpSpPr>
          <p:cxnSp>
            <p:nvCxnSpPr>
              <p:cNvPr id="172" name="직선 연결선 152">
                <a:extLst>
                  <a:ext uri="{FF2B5EF4-FFF2-40B4-BE49-F238E27FC236}">
                    <a16:creationId xmlns:a16="http://schemas.microsoft.com/office/drawing/2014/main" id="{8ADDDB74-6A73-DB71-486C-CB24ABB3C46A}"/>
                  </a:ext>
                </a:extLst>
              </p:cNvPr>
              <p:cNvCxnSpPr/>
              <p:nvPr/>
            </p:nvCxnSpPr>
            <p:spPr>
              <a:xfrm>
                <a:off x="7836469" y="4020163"/>
                <a:ext cx="1892697" cy="0"/>
              </a:xfrm>
              <a:prstGeom prst="line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직선 연결선 156">
                <a:extLst>
                  <a:ext uri="{FF2B5EF4-FFF2-40B4-BE49-F238E27FC236}">
                    <a16:creationId xmlns:a16="http://schemas.microsoft.com/office/drawing/2014/main" id="{96825E73-A3B3-4A97-D595-E3825469D7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01924" y="4020625"/>
                <a:ext cx="911786" cy="1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그룹 46">
              <a:extLst>
                <a:ext uri="{FF2B5EF4-FFF2-40B4-BE49-F238E27FC236}">
                  <a16:creationId xmlns:a16="http://schemas.microsoft.com/office/drawing/2014/main" id="{E6973426-E042-D641-13AA-C94798ADDF22}"/>
                </a:ext>
              </a:extLst>
            </p:cNvPr>
            <p:cNvGrpSpPr/>
            <p:nvPr/>
          </p:nvGrpSpPr>
          <p:grpSpPr>
            <a:xfrm>
              <a:off x="1476652" y="2570034"/>
              <a:ext cx="2189826" cy="2446117"/>
              <a:chOff x="1476652" y="2570034"/>
              <a:chExt cx="2242648" cy="2446117"/>
            </a:xfrm>
          </p:grpSpPr>
          <p:cxnSp>
            <p:nvCxnSpPr>
              <p:cNvPr id="143" name="직선 연결선 61">
                <a:extLst>
                  <a:ext uri="{FF2B5EF4-FFF2-40B4-BE49-F238E27FC236}">
                    <a16:creationId xmlns:a16="http://schemas.microsoft.com/office/drawing/2014/main" id="{CFD70BDA-260F-F769-0593-60402DFD20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6652" y="2570034"/>
                <a:ext cx="2242648" cy="0"/>
              </a:xfrm>
              <a:prstGeom prst="line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직선 연결선 62">
                <a:extLst>
                  <a:ext uri="{FF2B5EF4-FFF2-40B4-BE49-F238E27FC236}">
                    <a16:creationId xmlns:a16="http://schemas.microsoft.com/office/drawing/2014/main" id="{7B67105C-4542-46D3-1E60-2334477266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6652" y="2976121"/>
                <a:ext cx="2242648" cy="0"/>
              </a:xfrm>
              <a:prstGeom prst="line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직선 연결선 63">
                <a:extLst>
                  <a:ext uri="{FF2B5EF4-FFF2-40B4-BE49-F238E27FC236}">
                    <a16:creationId xmlns:a16="http://schemas.microsoft.com/office/drawing/2014/main" id="{6B0B8BEA-9D42-8847-F8A9-CFCA052704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6652" y="3382208"/>
                <a:ext cx="2242648" cy="0"/>
              </a:xfrm>
              <a:prstGeom prst="line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직선 연결선 66">
                <a:extLst>
                  <a:ext uri="{FF2B5EF4-FFF2-40B4-BE49-F238E27FC236}">
                    <a16:creationId xmlns:a16="http://schemas.microsoft.com/office/drawing/2014/main" id="{0D5D8C59-40E7-3099-052E-34CFFD88F18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6652" y="3788295"/>
                <a:ext cx="2242648" cy="0"/>
              </a:xfrm>
              <a:prstGeom prst="line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직선 연결선 86">
                <a:extLst>
                  <a:ext uri="{FF2B5EF4-FFF2-40B4-BE49-F238E27FC236}">
                    <a16:creationId xmlns:a16="http://schemas.microsoft.com/office/drawing/2014/main" id="{02CCA3AC-1D92-7197-6B11-BA07F07DDE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6652" y="4194382"/>
                <a:ext cx="2242648" cy="0"/>
              </a:xfrm>
              <a:prstGeom prst="line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직선 연결선 87">
                <a:extLst>
                  <a:ext uri="{FF2B5EF4-FFF2-40B4-BE49-F238E27FC236}">
                    <a16:creationId xmlns:a16="http://schemas.microsoft.com/office/drawing/2014/main" id="{157F147B-FD4E-CDF7-FCA8-FA0577EF60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6652" y="4600470"/>
                <a:ext cx="2242648" cy="0"/>
              </a:xfrm>
              <a:prstGeom prst="line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" name="직선 연결선 86">
                <a:extLst>
                  <a:ext uri="{FF2B5EF4-FFF2-40B4-BE49-F238E27FC236}">
                    <a16:creationId xmlns:a16="http://schemas.microsoft.com/office/drawing/2014/main" id="{E8373776-BC75-95AC-BBCE-1673B7DD47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6652" y="5016151"/>
                <a:ext cx="2242648" cy="0"/>
              </a:xfrm>
              <a:prstGeom prst="line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CD5A16C0-2B70-FCE1-3CA2-96E0A9648AAF}"/>
                </a:ext>
              </a:extLst>
            </p:cNvPr>
            <p:cNvSpPr txBox="1"/>
            <p:nvPr/>
          </p:nvSpPr>
          <p:spPr>
            <a:xfrm>
              <a:off x="1483459" y="4761627"/>
              <a:ext cx="391454" cy="115416"/>
            </a:xfrm>
            <a:prstGeom prst="rect">
              <a:avLst/>
            </a:prstGeom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pPr algn="l"/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리스트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A6</a:t>
              </a:r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D476DF4E-3402-05C8-A51D-E25EA851A563}"/>
                </a:ext>
              </a:extLst>
            </p:cNvPr>
            <p:cNvSpPr txBox="1"/>
            <p:nvPr/>
          </p:nvSpPr>
          <p:spPr>
            <a:xfrm>
              <a:off x="1483459" y="5167714"/>
              <a:ext cx="391454" cy="115416"/>
            </a:xfrm>
            <a:prstGeom prst="rect">
              <a:avLst/>
            </a:prstGeom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>
                <a:defRPr kumimoji="1" sz="75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나눔고딕" panose="020D0604000000000000" pitchFamily="50" charset="-127"/>
                  <a:ea typeface="나눔고딕" panose="020D0604000000000000" pitchFamily="50" charset="-127"/>
                </a:defRPr>
              </a:lvl1pPr>
            </a:lstStyle>
            <a:p>
              <a:pPr algn="l"/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리스트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A7</a:t>
              </a:r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7B0BBF22-5787-9D63-BE9D-0A22F1517C47}"/>
                </a:ext>
              </a:extLst>
            </p:cNvPr>
            <p:cNvGrpSpPr/>
            <p:nvPr/>
          </p:nvGrpSpPr>
          <p:grpSpPr>
            <a:xfrm>
              <a:off x="1415134" y="5946092"/>
              <a:ext cx="2297400" cy="316872"/>
              <a:chOff x="1415134" y="5946092"/>
              <a:chExt cx="2297400" cy="316872"/>
            </a:xfrm>
          </p:grpSpPr>
          <p:sp>
            <p:nvSpPr>
              <p:cNvPr id="4" name="자유형: 도형 35">
                <a:extLst>
                  <a:ext uri="{FF2B5EF4-FFF2-40B4-BE49-F238E27FC236}">
                    <a16:creationId xmlns:a16="http://schemas.microsoft.com/office/drawing/2014/main" id="{FD629AB1-7A69-396C-F06D-893C390A3FBF}"/>
                  </a:ext>
                </a:extLst>
              </p:cNvPr>
              <p:cNvSpPr/>
              <p:nvPr/>
            </p:nvSpPr>
            <p:spPr>
              <a:xfrm>
                <a:off x="1415134" y="5946092"/>
                <a:ext cx="2297400" cy="316872"/>
              </a:xfrm>
              <a:custGeom>
                <a:avLst/>
                <a:gdLst>
                  <a:gd name="connsiteX0" fmla="*/ 0 w 2520000"/>
                  <a:gd name="connsiteY0" fmla="*/ 0 h 316871"/>
                  <a:gd name="connsiteX1" fmla="*/ 2520000 w 2520000"/>
                  <a:gd name="connsiteY1" fmla="*/ 0 h 316871"/>
                  <a:gd name="connsiteX2" fmla="*/ 2520000 w 2520000"/>
                  <a:gd name="connsiteY2" fmla="*/ 191166 h 316871"/>
                  <a:gd name="connsiteX3" fmla="*/ 2448170 w 2520000"/>
                  <a:gd name="connsiteY3" fmla="*/ 306993 h 316871"/>
                  <a:gd name="connsiteX4" fmla="*/ 2402397 w 2520000"/>
                  <a:gd name="connsiteY4" fmla="*/ 316871 h 316871"/>
                  <a:gd name="connsiteX5" fmla="*/ 117604 w 2520000"/>
                  <a:gd name="connsiteY5" fmla="*/ 316871 h 316871"/>
                  <a:gd name="connsiteX6" fmla="*/ 71830 w 2520000"/>
                  <a:gd name="connsiteY6" fmla="*/ 306993 h 316871"/>
                  <a:gd name="connsiteX7" fmla="*/ 0 w 2520000"/>
                  <a:gd name="connsiteY7" fmla="*/ 191166 h 316871"/>
                  <a:gd name="connsiteX8" fmla="*/ 0 w 2520000"/>
                  <a:gd name="connsiteY8" fmla="*/ 0 h 316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20000" h="316871">
                    <a:moveTo>
                      <a:pt x="0" y="0"/>
                    </a:moveTo>
                    <a:lnTo>
                      <a:pt x="2520000" y="0"/>
                    </a:lnTo>
                    <a:lnTo>
                      <a:pt x="2520000" y="191166"/>
                    </a:lnTo>
                    <a:cubicBezTo>
                      <a:pt x="2520000" y="243236"/>
                      <a:pt x="2490382" y="287911"/>
                      <a:pt x="2448170" y="306993"/>
                    </a:cubicBezTo>
                    <a:lnTo>
                      <a:pt x="2402397" y="316871"/>
                    </a:lnTo>
                    <a:lnTo>
                      <a:pt x="117604" y="316871"/>
                    </a:lnTo>
                    <a:lnTo>
                      <a:pt x="71830" y="306993"/>
                    </a:lnTo>
                    <a:cubicBezTo>
                      <a:pt x="29619" y="287911"/>
                      <a:pt x="0" y="243236"/>
                      <a:pt x="0" y="19116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marL="0" lvl="0" algn="ctr" defTabSz="914400" rtl="0" eaLnBrk="1" latinLnBrk="1" hangingPunct="1">
                  <a:lnSpc>
                    <a:spcPct val="125000"/>
                  </a:lnSpc>
                </a:pPr>
                <a:endParaRPr lang="ko-KR" altLang="en-US" sz="800" kern="1200" spc="-60" baseline="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grpSp>
            <p:nvGrpSpPr>
              <p:cNvPr id="5" name="그룹 4">
                <a:extLst>
                  <a:ext uri="{FF2B5EF4-FFF2-40B4-BE49-F238E27FC236}">
                    <a16:creationId xmlns:a16="http://schemas.microsoft.com/office/drawing/2014/main" id="{AEE5A419-1F4B-04F6-F304-806580D439F6}"/>
                  </a:ext>
                </a:extLst>
              </p:cNvPr>
              <p:cNvGrpSpPr/>
              <p:nvPr/>
            </p:nvGrpSpPr>
            <p:grpSpPr>
              <a:xfrm>
                <a:off x="1855114" y="6021993"/>
                <a:ext cx="1385180" cy="161925"/>
                <a:chOff x="1855114" y="6030146"/>
                <a:chExt cx="1385180" cy="161925"/>
              </a:xfrm>
            </p:grpSpPr>
            <p:sp>
              <p:nvSpPr>
                <p:cNvPr id="232" name="Menu">
                  <a:extLst>
                    <a:ext uri="{FF2B5EF4-FFF2-40B4-BE49-F238E27FC236}">
                      <a16:creationId xmlns:a16="http://schemas.microsoft.com/office/drawing/2014/main" id="{4EC2E3AE-4F45-39A4-D8B3-15E683308C7D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 rot="5400000">
                  <a:off x="1829714" y="6055546"/>
                  <a:ext cx="161925" cy="111125"/>
                </a:xfrm>
                <a:custGeom>
                  <a:avLst/>
                  <a:gdLst>
                    <a:gd name="T0" fmla="*/ 0 w 1411"/>
                    <a:gd name="T1" fmla="*/ 0 h 977"/>
                    <a:gd name="T2" fmla="*/ 0 w 1411"/>
                    <a:gd name="T3" fmla="*/ 108 h 977"/>
                    <a:gd name="T4" fmla="*/ 1411 w 1411"/>
                    <a:gd name="T5" fmla="*/ 108 h 977"/>
                    <a:gd name="T6" fmla="*/ 1411 w 1411"/>
                    <a:gd name="T7" fmla="*/ 0 h 977"/>
                    <a:gd name="T8" fmla="*/ 0 w 1411"/>
                    <a:gd name="T9" fmla="*/ 0 h 977"/>
                    <a:gd name="T10" fmla="*/ 0 w 1411"/>
                    <a:gd name="T11" fmla="*/ 434 h 977"/>
                    <a:gd name="T12" fmla="*/ 0 w 1411"/>
                    <a:gd name="T13" fmla="*/ 542 h 977"/>
                    <a:gd name="T14" fmla="*/ 1411 w 1411"/>
                    <a:gd name="T15" fmla="*/ 542 h 977"/>
                    <a:gd name="T16" fmla="*/ 1411 w 1411"/>
                    <a:gd name="T17" fmla="*/ 434 h 977"/>
                    <a:gd name="T18" fmla="*/ 0 w 1411"/>
                    <a:gd name="T19" fmla="*/ 434 h 977"/>
                    <a:gd name="T20" fmla="*/ 0 w 1411"/>
                    <a:gd name="T21" fmla="*/ 868 h 977"/>
                    <a:gd name="T22" fmla="*/ 0 w 1411"/>
                    <a:gd name="T23" fmla="*/ 977 h 977"/>
                    <a:gd name="T24" fmla="*/ 1411 w 1411"/>
                    <a:gd name="T25" fmla="*/ 977 h 977"/>
                    <a:gd name="T26" fmla="*/ 1411 w 1411"/>
                    <a:gd name="T27" fmla="*/ 868 h 977"/>
                    <a:gd name="T28" fmla="*/ 0 w 1411"/>
                    <a:gd name="T29" fmla="*/ 868 h 9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411" h="977">
                      <a:moveTo>
                        <a:pt x="0" y="0"/>
                      </a:moveTo>
                      <a:lnTo>
                        <a:pt x="0" y="108"/>
                      </a:lnTo>
                      <a:lnTo>
                        <a:pt x="1411" y="108"/>
                      </a:lnTo>
                      <a:lnTo>
                        <a:pt x="1411" y="0"/>
                      </a:lnTo>
                      <a:lnTo>
                        <a:pt x="0" y="0"/>
                      </a:lnTo>
                      <a:close/>
                      <a:moveTo>
                        <a:pt x="0" y="434"/>
                      </a:moveTo>
                      <a:lnTo>
                        <a:pt x="0" y="542"/>
                      </a:lnTo>
                      <a:lnTo>
                        <a:pt x="1411" y="542"/>
                      </a:lnTo>
                      <a:lnTo>
                        <a:pt x="1411" y="434"/>
                      </a:lnTo>
                      <a:lnTo>
                        <a:pt x="0" y="434"/>
                      </a:lnTo>
                      <a:close/>
                      <a:moveTo>
                        <a:pt x="0" y="868"/>
                      </a:moveTo>
                      <a:lnTo>
                        <a:pt x="0" y="977"/>
                      </a:lnTo>
                      <a:lnTo>
                        <a:pt x="1411" y="977"/>
                      </a:lnTo>
                      <a:lnTo>
                        <a:pt x="1411" y="868"/>
                      </a:lnTo>
                      <a:lnTo>
                        <a:pt x="0" y="868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900" dirty="0"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33" name="Rectangle">
                  <a:extLst>
                    <a:ext uri="{FF2B5EF4-FFF2-40B4-BE49-F238E27FC236}">
                      <a16:creationId xmlns:a16="http://schemas.microsoft.com/office/drawing/2014/main" id="{7CC26951-906C-5D59-0E0B-689A25D3B7FD}"/>
                    </a:ext>
                  </a:extLst>
                </p:cNvPr>
                <p:cNvSpPr>
                  <a:spLocks noChangeAspect="1" noEditPoints="1"/>
                </p:cNvSpPr>
                <p:nvPr/>
              </p:nvSpPr>
              <p:spPr bwMode="auto">
                <a:xfrm>
                  <a:off x="2482442" y="6045503"/>
                  <a:ext cx="161925" cy="123825"/>
                </a:xfrm>
                <a:custGeom>
                  <a:avLst/>
                  <a:gdLst>
                    <a:gd name="T0" fmla="*/ 13 w 666"/>
                    <a:gd name="T1" fmla="*/ 0 h 507"/>
                    <a:gd name="T2" fmla="*/ 0 w 666"/>
                    <a:gd name="T3" fmla="*/ 14 h 507"/>
                    <a:gd name="T4" fmla="*/ 0 w 666"/>
                    <a:gd name="T5" fmla="*/ 494 h 507"/>
                    <a:gd name="T6" fmla="*/ 13 w 666"/>
                    <a:gd name="T7" fmla="*/ 507 h 507"/>
                    <a:gd name="T8" fmla="*/ 653 w 666"/>
                    <a:gd name="T9" fmla="*/ 507 h 507"/>
                    <a:gd name="T10" fmla="*/ 666 w 666"/>
                    <a:gd name="T11" fmla="*/ 494 h 507"/>
                    <a:gd name="T12" fmla="*/ 666 w 666"/>
                    <a:gd name="T13" fmla="*/ 14 h 507"/>
                    <a:gd name="T14" fmla="*/ 653 w 666"/>
                    <a:gd name="T15" fmla="*/ 0 h 507"/>
                    <a:gd name="T16" fmla="*/ 428 w 666"/>
                    <a:gd name="T17" fmla="*/ 0 h 507"/>
                    <a:gd name="T18" fmla="*/ 13 w 666"/>
                    <a:gd name="T19" fmla="*/ 0 h 507"/>
                    <a:gd name="T20" fmla="*/ 26 w 666"/>
                    <a:gd name="T21" fmla="*/ 27 h 507"/>
                    <a:gd name="T22" fmla="*/ 428 w 666"/>
                    <a:gd name="T23" fmla="*/ 27 h 507"/>
                    <a:gd name="T24" fmla="*/ 640 w 666"/>
                    <a:gd name="T25" fmla="*/ 27 h 507"/>
                    <a:gd name="T26" fmla="*/ 640 w 666"/>
                    <a:gd name="T27" fmla="*/ 480 h 507"/>
                    <a:gd name="T28" fmla="*/ 26 w 666"/>
                    <a:gd name="T29" fmla="*/ 480 h 507"/>
                    <a:gd name="T30" fmla="*/ 26 w 666"/>
                    <a:gd name="T31" fmla="*/ 27 h 5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666" h="507">
                      <a:moveTo>
                        <a:pt x="13" y="0"/>
                      </a:moveTo>
                      <a:cubicBezTo>
                        <a:pt x="6" y="0"/>
                        <a:pt x="0" y="6"/>
                        <a:pt x="0" y="14"/>
                      </a:cubicBezTo>
                      <a:lnTo>
                        <a:pt x="0" y="494"/>
                      </a:lnTo>
                      <a:cubicBezTo>
                        <a:pt x="0" y="501"/>
                        <a:pt x="6" y="507"/>
                        <a:pt x="13" y="507"/>
                      </a:cubicBezTo>
                      <a:lnTo>
                        <a:pt x="653" y="507"/>
                      </a:lnTo>
                      <a:cubicBezTo>
                        <a:pt x="660" y="507"/>
                        <a:pt x="666" y="501"/>
                        <a:pt x="666" y="494"/>
                      </a:cubicBezTo>
                      <a:lnTo>
                        <a:pt x="666" y="14"/>
                      </a:lnTo>
                      <a:cubicBezTo>
                        <a:pt x="666" y="6"/>
                        <a:pt x="660" y="0"/>
                        <a:pt x="653" y="0"/>
                      </a:cubicBezTo>
                      <a:lnTo>
                        <a:pt x="428" y="0"/>
                      </a:lnTo>
                      <a:lnTo>
                        <a:pt x="13" y="0"/>
                      </a:lnTo>
                      <a:close/>
                      <a:moveTo>
                        <a:pt x="26" y="27"/>
                      </a:moveTo>
                      <a:lnTo>
                        <a:pt x="428" y="27"/>
                      </a:lnTo>
                      <a:lnTo>
                        <a:pt x="640" y="27"/>
                      </a:lnTo>
                      <a:lnTo>
                        <a:pt x="640" y="480"/>
                      </a:lnTo>
                      <a:lnTo>
                        <a:pt x="26" y="480"/>
                      </a:lnTo>
                      <a:lnTo>
                        <a:pt x="26" y="27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900" dirty="0"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234" name="Chevron Left">
                  <a:extLst>
                    <a:ext uri="{FF2B5EF4-FFF2-40B4-BE49-F238E27FC236}">
                      <a16:creationId xmlns:a16="http://schemas.microsoft.com/office/drawing/2014/main" id="{DFA7480F-0641-94EA-D067-A62B7A2A1B62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3160919" y="6045537"/>
                  <a:ext cx="79375" cy="144462"/>
                </a:xfrm>
                <a:custGeom>
                  <a:avLst/>
                  <a:gdLst>
                    <a:gd name="T0" fmla="*/ 296 w 324"/>
                    <a:gd name="T1" fmla="*/ 593 h 593"/>
                    <a:gd name="T2" fmla="*/ 324 w 324"/>
                    <a:gd name="T3" fmla="*/ 565 h 593"/>
                    <a:gd name="T4" fmla="*/ 55 w 324"/>
                    <a:gd name="T5" fmla="*/ 297 h 593"/>
                    <a:gd name="T6" fmla="*/ 324 w 324"/>
                    <a:gd name="T7" fmla="*/ 28 h 593"/>
                    <a:gd name="T8" fmla="*/ 296 w 324"/>
                    <a:gd name="T9" fmla="*/ 0 h 593"/>
                    <a:gd name="T10" fmla="*/ 0 w 324"/>
                    <a:gd name="T11" fmla="*/ 297 h 593"/>
                    <a:gd name="T12" fmla="*/ 296 w 324"/>
                    <a:gd name="T13" fmla="*/ 593 h 5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4" h="593">
                      <a:moveTo>
                        <a:pt x="296" y="593"/>
                      </a:moveTo>
                      <a:lnTo>
                        <a:pt x="324" y="565"/>
                      </a:lnTo>
                      <a:lnTo>
                        <a:pt x="55" y="297"/>
                      </a:lnTo>
                      <a:lnTo>
                        <a:pt x="324" y="28"/>
                      </a:lnTo>
                      <a:lnTo>
                        <a:pt x="296" y="0"/>
                      </a:lnTo>
                      <a:lnTo>
                        <a:pt x="0" y="297"/>
                      </a:lnTo>
                      <a:lnTo>
                        <a:pt x="296" y="593"/>
                      </a:lnTo>
                      <a:close/>
                    </a:path>
                  </a:pathLst>
                </a:custGeom>
                <a:solidFill>
                  <a:srgbClr val="5F5F5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900" dirty="0"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0894B01-A57B-761B-5CCF-9115D79456E5}"/>
              </a:ext>
            </a:extLst>
          </p:cNvPr>
          <p:cNvSpPr txBox="1"/>
          <p:nvPr/>
        </p:nvSpPr>
        <p:spPr>
          <a:xfrm>
            <a:off x="452438" y="1215926"/>
            <a:ext cx="3120646" cy="2573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3.8.2 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이전 시나리오 </a:t>
            </a:r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(Back Button Scenario)</a:t>
            </a:r>
            <a:endParaRPr kumimoji="1" lang="ko-KR" altLang="en-US" sz="1200" b="1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E8386B51-09A5-E443-BF44-117769C725A7}"/>
              </a:ext>
            </a:extLst>
          </p:cNvPr>
          <p:cNvCxnSpPr>
            <a:cxnSpLocks/>
          </p:cNvCxnSpPr>
          <p:nvPr/>
        </p:nvCxnSpPr>
        <p:spPr>
          <a:xfrm>
            <a:off x="3573084" y="5069353"/>
            <a:ext cx="454009" cy="0"/>
          </a:xfrm>
          <a:prstGeom prst="straightConnector1">
            <a:avLst/>
          </a:prstGeom>
          <a:ln w="31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FD433921-FF77-EA90-8525-B5514AB8DFAF}"/>
              </a:ext>
            </a:extLst>
          </p:cNvPr>
          <p:cNvCxnSpPr>
            <a:cxnSpLocks/>
          </p:cNvCxnSpPr>
          <p:nvPr/>
        </p:nvCxnSpPr>
        <p:spPr>
          <a:xfrm>
            <a:off x="3556205" y="5349071"/>
            <a:ext cx="454009" cy="0"/>
          </a:xfrm>
          <a:prstGeom prst="straightConnector1">
            <a:avLst/>
          </a:prstGeom>
          <a:ln w="3175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직선 화살표 연결선 241">
            <a:extLst>
              <a:ext uri="{FF2B5EF4-FFF2-40B4-BE49-F238E27FC236}">
                <a16:creationId xmlns:a16="http://schemas.microsoft.com/office/drawing/2014/main" id="{40207D81-4186-AC29-4E26-DF635E0FCC84}"/>
              </a:ext>
            </a:extLst>
          </p:cNvPr>
          <p:cNvCxnSpPr>
            <a:cxnSpLocks/>
          </p:cNvCxnSpPr>
          <p:nvPr/>
        </p:nvCxnSpPr>
        <p:spPr>
          <a:xfrm>
            <a:off x="5950894" y="5083868"/>
            <a:ext cx="454009" cy="0"/>
          </a:xfrm>
          <a:prstGeom prst="straightConnector1">
            <a:avLst/>
          </a:prstGeom>
          <a:ln w="31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직선 화살표 연결선 242">
            <a:extLst>
              <a:ext uri="{FF2B5EF4-FFF2-40B4-BE49-F238E27FC236}">
                <a16:creationId xmlns:a16="http://schemas.microsoft.com/office/drawing/2014/main" id="{A6191BE8-4A07-0F82-0A30-3ABAAFAC8116}"/>
              </a:ext>
            </a:extLst>
          </p:cNvPr>
          <p:cNvCxnSpPr>
            <a:cxnSpLocks/>
          </p:cNvCxnSpPr>
          <p:nvPr/>
        </p:nvCxnSpPr>
        <p:spPr>
          <a:xfrm>
            <a:off x="5934015" y="5363586"/>
            <a:ext cx="454009" cy="0"/>
          </a:xfrm>
          <a:prstGeom prst="straightConnector1">
            <a:avLst/>
          </a:prstGeom>
          <a:ln w="3175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FC87790E-EF0E-49DF-BC49-9BCC7823DA6F}"/>
              </a:ext>
            </a:extLst>
          </p:cNvPr>
          <p:cNvGrpSpPr/>
          <p:nvPr/>
        </p:nvGrpSpPr>
        <p:grpSpPr>
          <a:xfrm>
            <a:off x="1661133" y="2548740"/>
            <a:ext cx="834452" cy="901024"/>
            <a:chOff x="1922484" y="2300441"/>
            <a:chExt cx="834452" cy="901024"/>
          </a:xfrm>
        </p:grpSpPr>
        <p:sp>
          <p:nvSpPr>
            <p:cNvPr id="29" name="Touch Point">
              <a:extLst>
                <a:ext uri="{FF2B5EF4-FFF2-40B4-BE49-F238E27FC236}">
                  <a16:creationId xmlns:a16="http://schemas.microsoft.com/office/drawing/2014/main" id="{EE7A48CA-9D5A-CA6A-D80B-D51A7363F54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922484" y="2300441"/>
              <a:ext cx="448637" cy="446467"/>
            </a:xfrm>
            <a:prstGeom prst="ellipse">
              <a:avLst/>
            </a:prstGeom>
            <a:solidFill>
              <a:srgbClr val="5B9BD5">
                <a:alpha val="20000"/>
              </a:srgbClr>
            </a:solidFill>
            <a:ln w="12700" cap="sq">
              <a:solidFill>
                <a:srgbClr val="5B9BD5"/>
              </a:solidFill>
              <a:prstDash val="solid"/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50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pic>
          <p:nvPicPr>
            <p:cNvPr id="225" name="그림 224">
              <a:extLst>
                <a:ext uri="{FF2B5EF4-FFF2-40B4-BE49-F238E27FC236}">
                  <a16:creationId xmlns:a16="http://schemas.microsoft.com/office/drawing/2014/main" id="{1C5795F7-836F-330D-9203-4B6757C88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70518">
              <a:off x="1964387" y="2402820"/>
              <a:ext cx="792549" cy="798645"/>
            </a:xfrm>
            <a:prstGeom prst="rect">
              <a:avLst/>
            </a:prstGeom>
          </p:spPr>
        </p:pic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8FD73E82-9DCD-4879-8A4F-3722D992CEAC}"/>
                </a:ext>
              </a:extLst>
            </p:cNvPr>
            <p:cNvSpPr txBox="1"/>
            <p:nvPr/>
          </p:nvSpPr>
          <p:spPr>
            <a:xfrm>
              <a:off x="2371121" y="2776385"/>
              <a:ext cx="188723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Tap</a:t>
              </a:r>
              <a:endPara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BBBF51B9-54E7-9FAE-740B-9E8B598CAD38}"/>
              </a:ext>
            </a:extLst>
          </p:cNvPr>
          <p:cNvGrpSpPr/>
          <p:nvPr/>
        </p:nvGrpSpPr>
        <p:grpSpPr>
          <a:xfrm>
            <a:off x="4162046" y="3764362"/>
            <a:ext cx="834452" cy="901024"/>
            <a:chOff x="1922484" y="2300441"/>
            <a:chExt cx="834452" cy="901024"/>
          </a:xfrm>
        </p:grpSpPr>
        <p:sp>
          <p:nvSpPr>
            <p:cNvPr id="237" name="Touch Point">
              <a:extLst>
                <a:ext uri="{FF2B5EF4-FFF2-40B4-BE49-F238E27FC236}">
                  <a16:creationId xmlns:a16="http://schemas.microsoft.com/office/drawing/2014/main" id="{CF21801F-5961-E41B-8725-E351BCACEC2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922484" y="2300441"/>
              <a:ext cx="448637" cy="446467"/>
            </a:xfrm>
            <a:prstGeom prst="ellipse">
              <a:avLst/>
            </a:prstGeom>
            <a:solidFill>
              <a:srgbClr val="5B9BD5">
                <a:alpha val="20000"/>
              </a:srgbClr>
            </a:solidFill>
            <a:ln w="12700" cap="sq">
              <a:solidFill>
                <a:srgbClr val="5B9BD5"/>
              </a:solidFill>
              <a:prstDash val="solid"/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50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pic>
          <p:nvPicPr>
            <p:cNvPr id="238" name="그림 237">
              <a:extLst>
                <a:ext uri="{FF2B5EF4-FFF2-40B4-BE49-F238E27FC236}">
                  <a16:creationId xmlns:a16="http://schemas.microsoft.com/office/drawing/2014/main" id="{1DA0D1F8-B978-297D-FBD5-6475CA6A8D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70518">
              <a:off x="1964387" y="2402820"/>
              <a:ext cx="792549" cy="798645"/>
            </a:xfrm>
            <a:prstGeom prst="rect">
              <a:avLst/>
            </a:prstGeom>
          </p:spPr>
        </p:pic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CC932447-F3DE-9D98-7027-F2825DF438E0}"/>
                </a:ext>
              </a:extLst>
            </p:cNvPr>
            <p:cNvSpPr txBox="1"/>
            <p:nvPr/>
          </p:nvSpPr>
          <p:spPr>
            <a:xfrm>
              <a:off x="2371121" y="2776385"/>
              <a:ext cx="188723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Tap</a:t>
              </a:r>
              <a:endPara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6" name="타원 5">
            <a:extLst>
              <a:ext uri="{FF2B5EF4-FFF2-40B4-BE49-F238E27FC236}">
                <a16:creationId xmlns:a16="http://schemas.microsoft.com/office/drawing/2014/main" id="{E499A2BF-52F3-973F-1F2C-4080941FB462}"/>
              </a:ext>
            </a:extLst>
          </p:cNvPr>
          <p:cNvSpPr/>
          <p:nvPr/>
        </p:nvSpPr>
        <p:spPr>
          <a:xfrm>
            <a:off x="6138869" y="5319384"/>
            <a:ext cx="92634" cy="91899"/>
          </a:xfrm>
          <a:prstGeom prst="ellipse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72A82992-F8DF-67AE-94EF-4904FE569836}"/>
              </a:ext>
            </a:extLst>
          </p:cNvPr>
          <p:cNvSpPr txBox="1"/>
          <p:nvPr/>
        </p:nvSpPr>
        <p:spPr>
          <a:xfrm>
            <a:off x="2402200" y="5591006"/>
            <a:ext cx="1428658" cy="3077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b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하드웨어키 </a:t>
            </a:r>
            <a:r>
              <a:rPr lang="en-US" altLang="ko-KR" sz="700" b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Back </a:t>
            </a:r>
            <a:r>
              <a:rPr lang="ko-KR" altLang="en-US" sz="700" b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버튼은 이전 방문 화면으로의 이동을 제공</a:t>
            </a:r>
          </a:p>
        </p:txBody>
      </p:sp>
      <p:sp>
        <p:nvSpPr>
          <p:cNvPr id="254" name="타원 253">
            <a:extLst>
              <a:ext uri="{FF2B5EF4-FFF2-40B4-BE49-F238E27FC236}">
                <a16:creationId xmlns:a16="http://schemas.microsoft.com/office/drawing/2014/main" id="{90EFF5B3-7B0E-038D-D615-ACB254FD7235}"/>
              </a:ext>
            </a:extLst>
          </p:cNvPr>
          <p:cNvSpPr/>
          <p:nvPr/>
        </p:nvSpPr>
        <p:spPr>
          <a:xfrm>
            <a:off x="3763494" y="5311974"/>
            <a:ext cx="92634" cy="91899"/>
          </a:xfrm>
          <a:prstGeom prst="ellipse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65B2E532-909D-0350-104F-9214E4723765}"/>
              </a:ext>
            </a:extLst>
          </p:cNvPr>
          <p:cNvGrpSpPr/>
          <p:nvPr/>
        </p:nvGrpSpPr>
        <p:grpSpPr>
          <a:xfrm>
            <a:off x="8605029" y="5608733"/>
            <a:ext cx="956484" cy="669258"/>
            <a:chOff x="8605029" y="5608733"/>
            <a:chExt cx="956484" cy="669258"/>
          </a:xfrm>
        </p:grpSpPr>
        <p:sp>
          <p:nvSpPr>
            <p:cNvPr id="42" name="왼쪽 대괄호 43">
              <a:extLst>
                <a:ext uri="{FF2B5EF4-FFF2-40B4-BE49-F238E27FC236}">
                  <a16:creationId xmlns:a16="http://schemas.microsoft.com/office/drawing/2014/main" id="{AF3DECCB-7E84-D1FE-F6A7-CBD9B6EB7FF6}"/>
                </a:ext>
              </a:extLst>
            </p:cNvPr>
            <p:cNvSpPr/>
            <p:nvPr/>
          </p:nvSpPr>
          <p:spPr>
            <a:xfrm flipH="1">
              <a:off x="8605029" y="5944520"/>
              <a:ext cx="79898" cy="333471"/>
            </a:xfrm>
            <a:prstGeom prst="leftBracket">
              <a:avLst/>
            </a:prstGeom>
            <a:ln w="3175">
              <a:solidFill>
                <a:srgbClr val="FF0000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latin typeface="HCR Dotum" panose="02030504000101010101" pitchFamily="18" charset="-127"/>
                <a:ea typeface="HCR Dotum" panose="02030504000101010101" pitchFamily="18" charset="-127"/>
                <a:cs typeface="HCR Dotum" panose="02030504000101010101" pitchFamily="18" charset="-127"/>
              </a:endParaRPr>
            </a:p>
          </p:txBody>
        </p:sp>
        <p:sp>
          <p:nvSpPr>
            <p:cNvPr id="45" name="왼쪽 대괄호 43">
              <a:extLst>
                <a:ext uri="{FF2B5EF4-FFF2-40B4-BE49-F238E27FC236}">
                  <a16:creationId xmlns:a16="http://schemas.microsoft.com/office/drawing/2014/main" id="{59D4836A-2F12-7E5A-862A-F468E68BBAA5}"/>
                </a:ext>
              </a:extLst>
            </p:cNvPr>
            <p:cNvSpPr/>
            <p:nvPr/>
          </p:nvSpPr>
          <p:spPr>
            <a:xfrm flipH="1">
              <a:off x="8605029" y="5608733"/>
              <a:ext cx="79898" cy="333471"/>
            </a:xfrm>
            <a:prstGeom prst="leftBracket">
              <a:avLst/>
            </a:prstGeom>
            <a:ln w="3175">
              <a:solidFill>
                <a:srgbClr val="FF0000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latin typeface="HCR Dotum" panose="02030504000101010101" pitchFamily="18" charset="-127"/>
                <a:ea typeface="HCR Dotum" panose="02030504000101010101" pitchFamily="18" charset="-127"/>
                <a:cs typeface="HCR Dotum" panose="02030504000101010101" pitchFamily="18" charset="-127"/>
              </a:endParaRPr>
            </a:p>
          </p:txBody>
        </p:sp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DEF88296-7558-9121-9AE7-D92B0C8972C8}"/>
                </a:ext>
              </a:extLst>
            </p:cNvPr>
            <p:cNvSpPr txBox="1"/>
            <p:nvPr/>
          </p:nvSpPr>
          <p:spPr>
            <a:xfrm>
              <a:off x="8654667" y="5608733"/>
              <a:ext cx="804223" cy="30777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700" b="0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버튼 탭 바가 있는 경우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E40746A-9C7A-A2DB-BDC3-7C8A1F15FE3F}"/>
                </a:ext>
              </a:extLst>
            </p:cNvPr>
            <p:cNvSpPr txBox="1"/>
            <p:nvPr/>
          </p:nvSpPr>
          <p:spPr>
            <a:xfrm>
              <a:off x="8654667" y="5935327"/>
              <a:ext cx="906846" cy="33855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kumimoji="1" lang="ko-KR" altLang="en-US" sz="800" b="0" i="0" kern="12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  <a:sym typeface="Wingdings 3" pitchFamily="18" charset="2"/>
                </a:rPr>
                <a:t>하드웨어 키</a:t>
              </a:r>
              <a:br>
                <a:rPr kumimoji="1" lang="en-US" altLang="ko-KR" sz="800" b="0" i="0" kern="12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  <a:sym typeface="Wingdings 3" pitchFamily="18" charset="2"/>
                </a:rPr>
              </a:br>
              <a:r>
                <a:rPr kumimoji="1" lang="en-US" altLang="ko-KR" sz="800" b="0" i="0" kern="12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  <a:sym typeface="Wingdings 3" pitchFamily="18" charset="2"/>
                </a:rPr>
                <a:t>(</a:t>
              </a:r>
              <a:r>
                <a:rPr kumimoji="1" lang="ko-KR" altLang="en-US" sz="800" b="0" i="0" kern="12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  <a:sym typeface="Wingdings 3" pitchFamily="18" charset="2"/>
                </a:rPr>
                <a:t>안드로이드</a:t>
              </a:r>
              <a:r>
                <a:rPr kumimoji="1" lang="en-US" altLang="ko-KR" sz="800" b="0" i="0" kern="12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  <a:sym typeface="Wingdings 3" pitchFamily="18" charset="2"/>
                </a:rPr>
                <a:t>)</a:t>
              </a:r>
              <a:endParaRPr kumimoji="1" lang="ko-KR" altLang="en-US" sz="800" b="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246" name="타원 245">
            <a:extLst>
              <a:ext uri="{FF2B5EF4-FFF2-40B4-BE49-F238E27FC236}">
                <a16:creationId xmlns:a16="http://schemas.microsoft.com/office/drawing/2014/main" id="{D3A1DFDD-872F-3673-2372-A224AD238CA6}"/>
              </a:ext>
            </a:extLst>
          </p:cNvPr>
          <p:cNvSpPr/>
          <p:nvPr/>
        </p:nvSpPr>
        <p:spPr>
          <a:xfrm>
            <a:off x="3327305" y="6050601"/>
            <a:ext cx="92634" cy="91899"/>
          </a:xfrm>
          <a:prstGeom prst="ellipse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249" name="타원 248">
            <a:extLst>
              <a:ext uri="{FF2B5EF4-FFF2-40B4-BE49-F238E27FC236}">
                <a16:creationId xmlns:a16="http://schemas.microsoft.com/office/drawing/2014/main" id="{A1232AED-882D-D000-B12B-88F226C241AD}"/>
              </a:ext>
            </a:extLst>
          </p:cNvPr>
          <p:cNvSpPr/>
          <p:nvPr/>
        </p:nvSpPr>
        <p:spPr>
          <a:xfrm>
            <a:off x="3327305" y="6058754"/>
            <a:ext cx="92634" cy="91899"/>
          </a:xfrm>
          <a:prstGeom prst="ellipse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cxnSp>
        <p:nvCxnSpPr>
          <p:cNvPr id="32" name="연결선: 꺾임 31">
            <a:extLst>
              <a:ext uri="{FF2B5EF4-FFF2-40B4-BE49-F238E27FC236}">
                <a16:creationId xmlns:a16="http://schemas.microsoft.com/office/drawing/2014/main" id="{65229DAF-835E-C3DE-9C65-6BF65FB27D09}"/>
              </a:ext>
            </a:extLst>
          </p:cNvPr>
          <p:cNvCxnSpPr>
            <a:cxnSpLocks/>
          </p:cNvCxnSpPr>
          <p:nvPr/>
        </p:nvCxnSpPr>
        <p:spPr bwMode="auto">
          <a:xfrm flipV="1">
            <a:off x="3419939" y="5444286"/>
            <a:ext cx="351254" cy="660418"/>
          </a:xfrm>
          <a:prstGeom prst="bentConnector2">
            <a:avLst/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7780249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텍스트 개체 틀 9">
            <a:extLst>
              <a:ext uri="{FF2B5EF4-FFF2-40B4-BE49-F238E27FC236}">
                <a16:creationId xmlns:a16="http://schemas.microsoft.com/office/drawing/2014/main" id="{2C890EAE-B18C-62A3-4A4B-9D39B556FCA0}"/>
              </a:ext>
            </a:extLst>
          </p:cNvPr>
          <p:cNvSpPr txBox="1">
            <a:spLocks/>
          </p:cNvSpPr>
          <p:nvPr/>
        </p:nvSpPr>
        <p:spPr>
          <a:xfrm>
            <a:off x="372860" y="1115650"/>
            <a:ext cx="9063171" cy="412750"/>
          </a:xfrm>
          <a:prstGeom prst="rect">
            <a:avLst/>
          </a:prstGeom>
        </p:spPr>
        <p:txBody>
          <a:bodyPr/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3.9 </a:t>
            </a:r>
            <a:r>
              <a:rPr lang="ko-KR" altLang="en-US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가로 레이아웃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AD1BE0-82DB-91CC-CB8B-4FCF6A27F870}"/>
              </a:ext>
            </a:extLst>
          </p:cNvPr>
          <p:cNvSpPr txBox="1"/>
          <p:nvPr/>
        </p:nvSpPr>
        <p:spPr>
          <a:xfrm>
            <a:off x="470194" y="1624298"/>
            <a:ext cx="2615398" cy="2573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3.9.1 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메인 화면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59B59590-2417-A85F-727E-87004B2FD82C}"/>
              </a:ext>
            </a:extLst>
          </p:cNvPr>
          <p:cNvSpPr txBox="1"/>
          <p:nvPr/>
        </p:nvSpPr>
        <p:spPr>
          <a:xfrm>
            <a:off x="488950" y="2022520"/>
            <a:ext cx="2505173" cy="134157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기본 정책</a:t>
            </a:r>
            <a:br>
              <a:rPr lang="en-US" altLang="ko-KR" dirty="0"/>
            </a:br>
            <a:r>
              <a:rPr lang="en-US" altLang="ko-KR" b="0" dirty="0"/>
              <a:t>- </a:t>
            </a:r>
            <a:r>
              <a:rPr lang="ko-KR" altLang="en-US" b="0" dirty="0"/>
              <a:t>모든 영역은 스크롤 영역으로 정의</a:t>
            </a:r>
            <a:br>
              <a:rPr lang="en-US" altLang="ko-KR" b="0" dirty="0"/>
            </a:br>
            <a:r>
              <a:rPr lang="en-US" altLang="ko-KR" b="0" dirty="0"/>
              <a:t>- </a:t>
            </a:r>
            <a:r>
              <a:rPr lang="ko-KR" altLang="en-US" b="0" dirty="0"/>
              <a:t>폰트 크기는 세로 레이아웃과 동일하게 유지</a:t>
            </a:r>
            <a:br>
              <a:rPr lang="en-US" altLang="ko-KR" b="0" dirty="0"/>
            </a:br>
            <a:r>
              <a:rPr lang="en-US" altLang="ko-KR" b="0" dirty="0"/>
              <a:t>- </a:t>
            </a:r>
            <a:r>
              <a:rPr lang="ko-KR" altLang="en-US" b="0" dirty="0"/>
              <a:t>가로 레이아웃으로 변경 시 콘텐츠 크기는 </a:t>
            </a:r>
            <a:br>
              <a:rPr lang="en-US" altLang="ko-KR" b="0" dirty="0"/>
            </a:br>
            <a:r>
              <a:rPr lang="en-US" altLang="ko-KR" b="0" dirty="0"/>
              <a:t>  </a:t>
            </a:r>
            <a:r>
              <a:rPr lang="ko-KR" altLang="en-US" b="0" dirty="0"/>
              <a:t>세로 레이아웃과 동일하게 유지하는 것을 기본으로 하나</a:t>
            </a:r>
            <a:r>
              <a:rPr lang="en-US" altLang="ko-KR" b="0" dirty="0"/>
              <a:t>, </a:t>
            </a:r>
            <a:r>
              <a:rPr lang="ko-KR" altLang="en-US" b="0" dirty="0"/>
              <a:t>필요에 따라 반응형으로 구성하여 콘텐츠 배치를 수정할 수 있다</a:t>
            </a:r>
            <a:r>
              <a:rPr lang="en-US" altLang="ko-KR" b="0" dirty="0"/>
              <a:t>. </a:t>
            </a:r>
          </a:p>
        </p:txBody>
      </p: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C2DFF362-4DB4-3570-84BD-1C6EB7FB2D98}"/>
              </a:ext>
            </a:extLst>
          </p:cNvPr>
          <p:cNvGrpSpPr/>
          <p:nvPr/>
        </p:nvGrpSpPr>
        <p:grpSpPr>
          <a:xfrm>
            <a:off x="5825840" y="3779050"/>
            <a:ext cx="3477745" cy="1921262"/>
            <a:chOff x="5825840" y="3796806"/>
            <a:chExt cx="3477745" cy="1921262"/>
          </a:xfrm>
        </p:grpSpPr>
        <p:grpSp>
          <p:nvGrpSpPr>
            <p:cNvPr id="522" name="그룹 521">
              <a:extLst>
                <a:ext uri="{FF2B5EF4-FFF2-40B4-BE49-F238E27FC236}">
                  <a16:creationId xmlns:a16="http://schemas.microsoft.com/office/drawing/2014/main" id="{EA1ED0B8-C1FF-0361-93C8-0E0C2D616A1E}"/>
                </a:ext>
              </a:extLst>
            </p:cNvPr>
            <p:cNvGrpSpPr/>
            <p:nvPr/>
          </p:nvGrpSpPr>
          <p:grpSpPr>
            <a:xfrm rot="16200000">
              <a:off x="6720506" y="3026784"/>
              <a:ext cx="1688414" cy="3477745"/>
              <a:chOff x="1577968" y="1969496"/>
              <a:chExt cx="1756751" cy="3828429"/>
            </a:xfrm>
          </p:grpSpPr>
          <p:sp>
            <p:nvSpPr>
              <p:cNvPr id="523" name="자유형: 도형 522">
                <a:extLst>
                  <a:ext uri="{FF2B5EF4-FFF2-40B4-BE49-F238E27FC236}">
                    <a16:creationId xmlns:a16="http://schemas.microsoft.com/office/drawing/2014/main" id="{707883E8-B8BA-F5DB-81DC-6B3BB37A7EE9}"/>
                  </a:ext>
                </a:extLst>
              </p:cNvPr>
              <p:cNvSpPr/>
              <p:nvPr/>
            </p:nvSpPr>
            <p:spPr>
              <a:xfrm>
                <a:off x="1580700" y="1969496"/>
                <a:ext cx="1754019" cy="3828429"/>
              </a:xfrm>
              <a:custGeom>
                <a:avLst/>
                <a:gdLst>
                  <a:gd name="connsiteX0" fmla="*/ 117608 w 2520000"/>
                  <a:gd name="connsiteY0" fmla="*/ 0 h 5186053"/>
                  <a:gd name="connsiteX1" fmla="*/ 491012 w 2520000"/>
                  <a:gd name="connsiteY1" fmla="*/ 0 h 5186053"/>
                  <a:gd name="connsiteX2" fmla="*/ 491012 w 2520000"/>
                  <a:gd name="connsiteY2" fmla="*/ 98806 h 5186053"/>
                  <a:gd name="connsiteX3" fmla="*/ 554785 w 2520000"/>
                  <a:gd name="connsiteY3" fmla="*/ 162579 h 5186053"/>
                  <a:gd name="connsiteX4" fmla="*/ 1965215 w 2520000"/>
                  <a:gd name="connsiteY4" fmla="*/ 162579 h 5186053"/>
                  <a:gd name="connsiteX5" fmla="*/ 2028988 w 2520000"/>
                  <a:gd name="connsiteY5" fmla="*/ 98806 h 5186053"/>
                  <a:gd name="connsiteX6" fmla="*/ 2028988 w 2520000"/>
                  <a:gd name="connsiteY6" fmla="*/ 0 h 5186053"/>
                  <a:gd name="connsiteX7" fmla="*/ 2402392 w 2520000"/>
                  <a:gd name="connsiteY7" fmla="*/ 0 h 5186053"/>
                  <a:gd name="connsiteX8" fmla="*/ 2520000 w 2520000"/>
                  <a:gd name="connsiteY8" fmla="*/ 117608 h 5186053"/>
                  <a:gd name="connsiteX9" fmla="*/ 2520000 w 2520000"/>
                  <a:gd name="connsiteY9" fmla="*/ 5068445 h 5186053"/>
                  <a:gd name="connsiteX10" fmla="*/ 2402392 w 2520000"/>
                  <a:gd name="connsiteY10" fmla="*/ 5186053 h 5186053"/>
                  <a:gd name="connsiteX11" fmla="*/ 117608 w 2520000"/>
                  <a:gd name="connsiteY11" fmla="*/ 5186053 h 5186053"/>
                  <a:gd name="connsiteX12" fmla="*/ 0 w 2520000"/>
                  <a:gd name="connsiteY12" fmla="*/ 5068445 h 5186053"/>
                  <a:gd name="connsiteX13" fmla="*/ 0 w 2520000"/>
                  <a:gd name="connsiteY13" fmla="*/ 117608 h 5186053"/>
                  <a:gd name="connsiteX14" fmla="*/ 117608 w 2520000"/>
                  <a:gd name="connsiteY14" fmla="*/ 0 h 5186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20000" h="5186053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5068445"/>
                    </a:lnTo>
                    <a:cubicBezTo>
                      <a:pt x="2520000" y="5133398"/>
                      <a:pt x="2467345" y="5186053"/>
                      <a:pt x="2402392" y="5186053"/>
                    </a:cubicBezTo>
                    <a:lnTo>
                      <a:pt x="117608" y="5186053"/>
                    </a:lnTo>
                    <a:cubicBezTo>
                      <a:pt x="52655" y="5186053"/>
                      <a:pt x="0" y="5133398"/>
                      <a:pt x="0" y="5068445"/>
                    </a:cubicBez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bg1">
                    <a:lumMod val="65000"/>
                  </a:schemeClr>
                </a:solidFill>
              </a:ln>
              <a:effectLst>
                <a:outerShdw blurRad="139700" dist="38100" dir="2400000" algn="tl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lvl="0" algn="ctr"/>
                <a:endParaRPr lang="ko-KR" altLang="en-US" sz="750" spc="-6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524" name="자유형: 도형 523">
                <a:extLst>
                  <a:ext uri="{FF2B5EF4-FFF2-40B4-BE49-F238E27FC236}">
                    <a16:creationId xmlns:a16="http://schemas.microsoft.com/office/drawing/2014/main" id="{FFDA6E6B-1B3E-BEA1-5D94-D394147D7C8E}"/>
                  </a:ext>
                </a:extLst>
              </p:cNvPr>
              <p:cNvSpPr/>
              <p:nvPr/>
            </p:nvSpPr>
            <p:spPr>
              <a:xfrm>
                <a:off x="1577968" y="1969496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7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525" name="Picture 2">
                <a:extLst>
                  <a:ext uri="{FF2B5EF4-FFF2-40B4-BE49-F238E27FC236}">
                    <a16:creationId xmlns:a16="http://schemas.microsoft.com/office/drawing/2014/main" id="{485D2876-59AE-972E-DB0F-5FA6CE1184A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025210" y="2026519"/>
                <a:ext cx="282455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26" name="TextBox 525">
                <a:extLst>
                  <a:ext uri="{FF2B5EF4-FFF2-40B4-BE49-F238E27FC236}">
                    <a16:creationId xmlns:a16="http://schemas.microsoft.com/office/drawing/2014/main" id="{E5BE1BCC-A1EA-3A1E-4A7F-F3B34FB8594E}"/>
                  </a:ext>
                </a:extLst>
              </p:cNvPr>
              <p:cNvSpPr txBox="1"/>
              <p:nvPr/>
            </p:nvSpPr>
            <p:spPr>
              <a:xfrm>
                <a:off x="1669255" y="2018446"/>
                <a:ext cx="194874" cy="8470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lang="en-US" altLang="ko-KR" sz="500" b="1" spc="-60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 : 30</a:t>
                </a:r>
                <a:endParaRPr lang="ko-KR" altLang="en-US" sz="500" b="1" spc="-6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527" name="자유형: 도형 526">
                <a:extLst>
                  <a:ext uri="{FF2B5EF4-FFF2-40B4-BE49-F238E27FC236}">
                    <a16:creationId xmlns:a16="http://schemas.microsoft.com/office/drawing/2014/main" id="{BA5FFD2A-1474-7495-D182-7BBF0AE78315}"/>
                  </a:ext>
                </a:extLst>
              </p:cNvPr>
              <p:cNvSpPr/>
              <p:nvPr/>
            </p:nvSpPr>
            <p:spPr>
              <a:xfrm>
                <a:off x="2030625" y="1985815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937BA681-5A78-B477-A796-622BDFEA7DD1}"/>
                </a:ext>
              </a:extLst>
            </p:cNvPr>
            <p:cNvGrpSpPr/>
            <p:nvPr/>
          </p:nvGrpSpPr>
          <p:grpSpPr>
            <a:xfrm>
              <a:off x="6059748" y="3796806"/>
              <a:ext cx="3153161" cy="603270"/>
              <a:chOff x="6059748" y="3796806"/>
              <a:chExt cx="3153161" cy="603270"/>
            </a:xfrm>
          </p:grpSpPr>
          <p:sp>
            <p:nvSpPr>
              <p:cNvPr id="552" name="사각형: 둥근 모서리 551">
                <a:extLst>
                  <a:ext uri="{FF2B5EF4-FFF2-40B4-BE49-F238E27FC236}">
                    <a16:creationId xmlns:a16="http://schemas.microsoft.com/office/drawing/2014/main" id="{98D7C263-D588-1DCF-5777-A090B2286B7C}"/>
                  </a:ext>
                </a:extLst>
              </p:cNvPr>
              <p:cNvSpPr/>
              <p:nvPr/>
            </p:nvSpPr>
            <p:spPr>
              <a:xfrm>
                <a:off x="6059748" y="3796806"/>
                <a:ext cx="3153161" cy="603270"/>
              </a:xfrm>
              <a:prstGeom prst="roundRect">
                <a:avLst/>
              </a:prstGeom>
              <a:solidFill>
                <a:srgbClr val="FFFFFF">
                  <a:alpha val="81961"/>
                </a:srgbClr>
              </a:solidFill>
              <a:ln w="127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553" name="TextBox 552">
                <a:extLst>
                  <a:ext uri="{FF2B5EF4-FFF2-40B4-BE49-F238E27FC236}">
                    <a16:creationId xmlns:a16="http://schemas.microsoft.com/office/drawing/2014/main" id="{1DAEB053-1D25-0B6D-12E2-0B1A79D77A52}"/>
                  </a:ext>
                </a:extLst>
              </p:cNvPr>
              <p:cNvSpPr txBox="1"/>
              <p:nvPr/>
            </p:nvSpPr>
            <p:spPr>
              <a:xfrm>
                <a:off x="6505402" y="3900617"/>
                <a:ext cx="2586290" cy="200055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pPr algn="l">
                  <a:buClrTx/>
                </a:pPr>
                <a:r>
                  <a:rPr lang="ko-KR" altLang="en-US" sz="700" b="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모듈명</a:t>
                </a:r>
              </a:p>
            </p:txBody>
          </p:sp>
          <p:sp>
            <p:nvSpPr>
              <p:cNvPr id="554" name="사각형: 둥근 모서리 553">
                <a:extLst>
                  <a:ext uri="{FF2B5EF4-FFF2-40B4-BE49-F238E27FC236}">
                    <a16:creationId xmlns:a16="http://schemas.microsoft.com/office/drawing/2014/main" id="{6D67959B-753C-BA16-3094-C8C6C06B6050}"/>
                  </a:ext>
                </a:extLst>
              </p:cNvPr>
              <p:cNvSpPr/>
              <p:nvPr/>
            </p:nvSpPr>
            <p:spPr>
              <a:xfrm>
                <a:off x="6231927" y="3973554"/>
                <a:ext cx="248490" cy="246392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6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700" dirty="0">
                    <a:solidFill>
                      <a:schemeClr val="tx1"/>
                    </a:solidFill>
                    <a:latin typeface="+mn-ea"/>
                  </a:rPr>
                  <a:t>icon</a:t>
                </a:r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555" name="TextBox 554">
                <a:extLst>
                  <a:ext uri="{FF2B5EF4-FFF2-40B4-BE49-F238E27FC236}">
                    <a16:creationId xmlns:a16="http://schemas.microsoft.com/office/drawing/2014/main" id="{4D3457B4-2618-5AEB-F3C9-FB0C52564BB4}"/>
                  </a:ext>
                </a:extLst>
              </p:cNvPr>
              <p:cNvSpPr txBox="1"/>
              <p:nvPr/>
            </p:nvSpPr>
            <p:spPr>
              <a:xfrm>
                <a:off x="6505402" y="4072739"/>
                <a:ext cx="2586290" cy="230832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pPr algn="l">
                  <a:buClrTx/>
                </a:pPr>
                <a:r>
                  <a:rPr lang="ko-KR" altLang="en-US" sz="9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세부메뉴명 </a:t>
                </a:r>
                <a:r>
                  <a:rPr lang="en-US" altLang="ko-KR" sz="9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/ </a:t>
                </a:r>
                <a:r>
                  <a:rPr lang="ko-KR" altLang="en-US" sz="9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세부업무명</a:t>
                </a:r>
              </a:p>
            </p:txBody>
          </p:sp>
        </p:grp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265D86B5-9B82-A041-48E3-B2B1FCFF3701}"/>
                </a:ext>
              </a:extLst>
            </p:cNvPr>
            <p:cNvGrpSpPr/>
            <p:nvPr/>
          </p:nvGrpSpPr>
          <p:grpSpPr>
            <a:xfrm>
              <a:off x="6059748" y="4455802"/>
              <a:ext cx="3153161" cy="603270"/>
              <a:chOff x="6059748" y="4455802"/>
              <a:chExt cx="3153161" cy="603270"/>
            </a:xfrm>
          </p:grpSpPr>
          <p:sp>
            <p:nvSpPr>
              <p:cNvPr id="557" name="사각형: 둥근 모서리 556">
                <a:extLst>
                  <a:ext uri="{FF2B5EF4-FFF2-40B4-BE49-F238E27FC236}">
                    <a16:creationId xmlns:a16="http://schemas.microsoft.com/office/drawing/2014/main" id="{056BC3D5-1869-041E-F3F9-E5C56D3B12A6}"/>
                  </a:ext>
                </a:extLst>
              </p:cNvPr>
              <p:cNvSpPr/>
              <p:nvPr/>
            </p:nvSpPr>
            <p:spPr>
              <a:xfrm>
                <a:off x="6059748" y="4455802"/>
                <a:ext cx="3153161" cy="603270"/>
              </a:xfrm>
              <a:prstGeom prst="roundRect">
                <a:avLst/>
              </a:prstGeom>
              <a:solidFill>
                <a:srgbClr val="FFFFFF">
                  <a:alpha val="81961"/>
                </a:srgbClr>
              </a:solidFill>
              <a:ln w="127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558" name="TextBox 557">
                <a:extLst>
                  <a:ext uri="{FF2B5EF4-FFF2-40B4-BE49-F238E27FC236}">
                    <a16:creationId xmlns:a16="http://schemas.microsoft.com/office/drawing/2014/main" id="{66C65CBF-60E3-1B39-DD12-7F479935F747}"/>
                  </a:ext>
                </a:extLst>
              </p:cNvPr>
              <p:cNvSpPr txBox="1"/>
              <p:nvPr/>
            </p:nvSpPr>
            <p:spPr>
              <a:xfrm>
                <a:off x="6505402" y="4559613"/>
                <a:ext cx="2586290" cy="200055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pPr algn="l">
                  <a:buClrTx/>
                </a:pPr>
                <a:r>
                  <a:rPr lang="ko-KR" altLang="en-US" sz="700" b="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모듈명</a:t>
                </a:r>
              </a:p>
            </p:txBody>
          </p:sp>
          <p:sp>
            <p:nvSpPr>
              <p:cNvPr id="559" name="사각형: 둥근 모서리 558">
                <a:extLst>
                  <a:ext uri="{FF2B5EF4-FFF2-40B4-BE49-F238E27FC236}">
                    <a16:creationId xmlns:a16="http://schemas.microsoft.com/office/drawing/2014/main" id="{FA1CF437-7743-D792-952C-A6F7F17A4DE4}"/>
                  </a:ext>
                </a:extLst>
              </p:cNvPr>
              <p:cNvSpPr/>
              <p:nvPr/>
            </p:nvSpPr>
            <p:spPr>
              <a:xfrm>
                <a:off x="6231927" y="4632550"/>
                <a:ext cx="248490" cy="246392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6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700" dirty="0">
                    <a:solidFill>
                      <a:schemeClr val="tx1"/>
                    </a:solidFill>
                    <a:latin typeface="+mn-ea"/>
                  </a:rPr>
                  <a:t>icon</a:t>
                </a:r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560" name="TextBox 559">
                <a:extLst>
                  <a:ext uri="{FF2B5EF4-FFF2-40B4-BE49-F238E27FC236}">
                    <a16:creationId xmlns:a16="http://schemas.microsoft.com/office/drawing/2014/main" id="{597516C9-3926-7654-3445-C4A8E3E8913A}"/>
                  </a:ext>
                </a:extLst>
              </p:cNvPr>
              <p:cNvSpPr txBox="1"/>
              <p:nvPr/>
            </p:nvSpPr>
            <p:spPr>
              <a:xfrm>
                <a:off x="6505402" y="4731735"/>
                <a:ext cx="2586290" cy="230832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pPr algn="l">
                  <a:buClrTx/>
                </a:pPr>
                <a:r>
                  <a:rPr lang="ko-KR" altLang="en-US" sz="9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세부메뉴명 </a:t>
                </a:r>
                <a:r>
                  <a:rPr lang="en-US" altLang="ko-KR" sz="9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/ </a:t>
                </a:r>
                <a:r>
                  <a:rPr lang="ko-KR" altLang="en-US" sz="9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세부업무명</a:t>
                </a:r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341320F4-F901-146D-9D41-12796FBBD0FB}"/>
                </a:ext>
              </a:extLst>
            </p:cNvPr>
            <p:cNvGrpSpPr/>
            <p:nvPr/>
          </p:nvGrpSpPr>
          <p:grpSpPr>
            <a:xfrm>
              <a:off x="6059748" y="5114798"/>
              <a:ext cx="3153161" cy="603270"/>
              <a:chOff x="6059748" y="5114798"/>
              <a:chExt cx="3153161" cy="603270"/>
            </a:xfrm>
          </p:grpSpPr>
          <p:sp>
            <p:nvSpPr>
              <p:cNvPr id="562" name="사각형: 둥근 모서리 561">
                <a:extLst>
                  <a:ext uri="{FF2B5EF4-FFF2-40B4-BE49-F238E27FC236}">
                    <a16:creationId xmlns:a16="http://schemas.microsoft.com/office/drawing/2014/main" id="{875E4FFA-D27D-9CC7-77DF-3C0D1B701880}"/>
                  </a:ext>
                </a:extLst>
              </p:cNvPr>
              <p:cNvSpPr/>
              <p:nvPr/>
            </p:nvSpPr>
            <p:spPr>
              <a:xfrm>
                <a:off x="6059748" y="5114798"/>
                <a:ext cx="3153161" cy="603270"/>
              </a:xfrm>
              <a:prstGeom prst="roundRect">
                <a:avLst/>
              </a:prstGeom>
              <a:solidFill>
                <a:srgbClr val="FFFFFF">
                  <a:alpha val="81961"/>
                </a:srgbClr>
              </a:solidFill>
              <a:ln w="127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563" name="TextBox 562">
                <a:extLst>
                  <a:ext uri="{FF2B5EF4-FFF2-40B4-BE49-F238E27FC236}">
                    <a16:creationId xmlns:a16="http://schemas.microsoft.com/office/drawing/2014/main" id="{A0D46F1F-452C-E217-F61C-650BC935CD72}"/>
                  </a:ext>
                </a:extLst>
              </p:cNvPr>
              <p:cNvSpPr txBox="1"/>
              <p:nvPr/>
            </p:nvSpPr>
            <p:spPr>
              <a:xfrm>
                <a:off x="6505402" y="5218609"/>
                <a:ext cx="2586290" cy="200055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pPr algn="l">
                  <a:buClrTx/>
                </a:pPr>
                <a:r>
                  <a:rPr lang="ko-KR" altLang="en-US" sz="700" b="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모듈명</a:t>
                </a:r>
              </a:p>
            </p:txBody>
          </p:sp>
          <p:sp>
            <p:nvSpPr>
              <p:cNvPr id="564" name="사각형: 둥근 모서리 563">
                <a:extLst>
                  <a:ext uri="{FF2B5EF4-FFF2-40B4-BE49-F238E27FC236}">
                    <a16:creationId xmlns:a16="http://schemas.microsoft.com/office/drawing/2014/main" id="{A6894A54-5FAC-DB83-8721-432B6E00F712}"/>
                  </a:ext>
                </a:extLst>
              </p:cNvPr>
              <p:cNvSpPr/>
              <p:nvPr/>
            </p:nvSpPr>
            <p:spPr>
              <a:xfrm>
                <a:off x="6231927" y="5291546"/>
                <a:ext cx="248490" cy="246392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bg1">
                    <a:lumMod val="6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700" dirty="0">
                    <a:solidFill>
                      <a:schemeClr val="tx1"/>
                    </a:solidFill>
                    <a:latin typeface="+mn-ea"/>
                  </a:rPr>
                  <a:t>icon</a:t>
                </a:r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565" name="TextBox 564">
                <a:extLst>
                  <a:ext uri="{FF2B5EF4-FFF2-40B4-BE49-F238E27FC236}">
                    <a16:creationId xmlns:a16="http://schemas.microsoft.com/office/drawing/2014/main" id="{3EA0FCEB-881B-D820-BD11-3EBC931B5F81}"/>
                  </a:ext>
                </a:extLst>
              </p:cNvPr>
              <p:cNvSpPr txBox="1"/>
              <p:nvPr/>
            </p:nvSpPr>
            <p:spPr>
              <a:xfrm>
                <a:off x="6505402" y="5390731"/>
                <a:ext cx="2586290" cy="230832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pPr algn="l">
                  <a:buClrTx/>
                </a:pPr>
                <a:r>
                  <a:rPr lang="ko-KR" altLang="en-US" sz="9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세부메뉴명 </a:t>
                </a:r>
                <a:r>
                  <a:rPr lang="en-US" altLang="ko-KR" sz="9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/ </a:t>
                </a:r>
                <a:r>
                  <a:rPr lang="ko-KR" altLang="en-US" sz="9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세부업무명</a:t>
                </a:r>
              </a:p>
            </p:txBody>
          </p:sp>
        </p:grpSp>
      </p:grpSp>
      <p:sp>
        <p:nvSpPr>
          <p:cNvPr id="428" name="자유형: 도형 427">
            <a:extLst>
              <a:ext uri="{FF2B5EF4-FFF2-40B4-BE49-F238E27FC236}">
                <a16:creationId xmlns:a16="http://schemas.microsoft.com/office/drawing/2014/main" id="{D25D328D-CD71-3E69-97AF-CC941D22B3BB}"/>
              </a:ext>
            </a:extLst>
          </p:cNvPr>
          <p:cNvSpPr/>
          <p:nvPr/>
        </p:nvSpPr>
        <p:spPr>
          <a:xfrm>
            <a:off x="3277731" y="1581003"/>
            <a:ext cx="2297400" cy="456838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429" name="그룹 428">
            <a:extLst>
              <a:ext uri="{FF2B5EF4-FFF2-40B4-BE49-F238E27FC236}">
                <a16:creationId xmlns:a16="http://schemas.microsoft.com/office/drawing/2014/main" id="{D77F6F9F-167B-5D00-4CE5-8A7133DA24A4}"/>
              </a:ext>
            </a:extLst>
          </p:cNvPr>
          <p:cNvGrpSpPr/>
          <p:nvPr/>
        </p:nvGrpSpPr>
        <p:grpSpPr>
          <a:xfrm>
            <a:off x="3265811" y="1583338"/>
            <a:ext cx="2297400" cy="4568385"/>
            <a:chOff x="227014" y="829805"/>
            <a:chExt cx="2646000" cy="5560820"/>
          </a:xfrm>
        </p:grpSpPr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89969AAA-B086-50E9-82E7-1892CE998D2C}"/>
                </a:ext>
              </a:extLst>
            </p:cNvPr>
            <p:cNvSpPr/>
            <p:nvPr/>
          </p:nvSpPr>
          <p:spPr>
            <a:xfrm>
              <a:off x="227014" y="1101545"/>
              <a:ext cx="2646000" cy="5289080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469" name="그룹 468">
              <a:extLst>
                <a:ext uri="{FF2B5EF4-FFF2-40B4-BE49-F238E27FC236}">
                  <a16:creationId xmlns:a16="http://schemas.microsoft.com/office/drawing/2014/main" id="{CBBB0DF3-15E9-1365-BE22-2B8393DF83B5}"/>
                </a:ext>
              </a:extLst>
            </p:cNvPr>
            <p:cNvGrpSpPr/>
            <p:nvPr/>
          </p:nvGrpSpPr>
          <p:grpSpPr>
            <a:xfrm>
              <a:off x="227014" y="829805"/>
              <a:ext cx="2646000" cy="265126"/>
              <a:chOff x="1752737" y="2422502"/>
              <a:chExt cx="1754018" cy="185937"/>
            </a:xfrm>
          </p:grpSpPr>
          <p:sp>
            <p:nvSpPr>
              <p:cNvPr id="470" name="자유형: 도형 469">
                <a:extLst>
                  <a:ext uri="{FF2B5EF4-FFF2-40B4-BE49-F238E27FC236}">
                    <a16:creationId xmlns:a16="http://schemas.microsoft.com/office/drawing/2014/main" id="{F2F20F41-401A-5502-BC13-70006B302317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471" name="Picture 2">
                <a:extLst>
                  <a:ext uri="{FF2B5EF4-FFF2-40B4-BE49-F238E27FC236}">
                    <a16:creationId xmlns:a16="http://schemas.microsoft.com/office/drawing/2014/main" id="{58C5312F-1647-1107-5C5B-B92AC9C9CD27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3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72" name="TextBox 471">
                <a:extLst>
                  <a:ext uri="{FF2B5EF4-FFF2-40B4-BE49-F238E27FC236}">
                    <a16:creationId xmlns:a16="http://schemas.microsoft.com/office/drawing/2014/main" id="{D64B4D92-B4F7-3371-E213-C79114240A0E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473" name="자유형: 도형 472">
                <a:extLst>
                  <a:ext uri="{FF2B5EF4-FFF2-40B4-BE49-F238E27FC236}">
                    <a16:creationId xmlns:a16="http://schemas.microsoft.com/office/drawing/2014/main" id="{C80ED2B6-A1F1-9728-00F5-E8FAB2A97176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430" name="직사각형 429">
            <a:extLst>
              <a:ext uri="{FF2B5EF4-FFF2-40B4-BE49-F238E27FC236}">
                <a16:creationId xmlns:a16="http://schemas.microsoft.com/office/drawing/2014/main" id="{848BE78B-1627-990C-FABC-9BFF9C0DD623}"/>
              </a:ext>
            </a:extLst>
          </p:cNvPr>
          <p:cNvSpPr/>
          <p:nvPr/>
        </p:nvSpPr>
        <p:spPr>
          <a:xfrm>
            <a:off x="3265811" y="1796981"/>
            <a:ext cx="2297400" cy="103981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8D7FBC69-73B6-5385-07C6-9B9851E3E270}"/>
              </a:ext>
            </a:extLst>
          </p:cNvPr>
          <p:cNvGrpSpPr/>
          <p:nvPr/>
        </p:nvGrpSpPr>
        <p:grpSpPr>
          <a:xfrm>
            <a:off x="3322120" y="2400738"/>
            <a:ext cx="2186522" cy="603270"/>
            <a:chOff x="6267139" y="2453226"/>
            <a:chExt cx="2186522" cy="603270"/>
          </a:xfrm>
        </p:grpSpPr>
        <p:sp>
          <p:nvSpPr>
            <p:cNvPr id="464" name="사각형: 둥근 모서리 463">
              <a:extLst>
                <a:ext uri="{FF2B5EF4-FFF2-40B4-BE49-F238E27FC236}">
                  <a16:creationId xmlns:a16="http://schemas.microsoft.com/office/drawing/2014/main" id="{D4E64E4B-5B4E-8B0C-E710-D226531B85C8}"/>
                </a:ext>
              </a:extLst>
            </p:cNvPr>
            <p:cNvSpPr/>
            <p:nvPr/>
          </p:nvSpPr>
          <p:spPr>
            <a:xfrm>
              <a:off x="6267139" y="2453226"/>
              <a:ext cx="2175525" cy="603270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65" name="TextBox 464">
              <a:extLst>
                <a:ext uri="{FF2B5EF4-FFF2-40B4-BE49-F238E27FC236}">
                  <a16:creationId xmlns:a16="http://schemas.microsoft.com/office/drawing/2014/main" id="{C27AAF09-E764-9E30-F05B-6B5DCE9B9B8A}"/>
                </a:ext>
              </a:extLst>
            </p:cNvPr>
            <p:cNvSpPr txBox="1"/>
            <p:nvPr/>
          </p:nvSpPr>
          <p:spPr>
            <a:xfrm>
              <a:off x="6669249" y="2557037"/>
              <a:ext cx="1784412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700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모듈명</a:t>
              </a:r>
            </a:p>
          </p:txBody>
        </p:sp>
        <p:sp>
          <p:nvSpPr>
            <p:cNvPr id="466" name="사각형: 둥근 모서리 465">
              <a:extLst>
                <a:ext uri="{FF2B5EF4-FFF2-40B4-BE49-F238E27FC236}">
                  <a16:creationId xmlns:a16="http://schemas.microsoft.com/office/drawing/2014/main" id="{374C4D05-E98B-461B-A404-AC470B4A45BB}"/>
                </a:ext>
              </a:extLst>
            </p:cNvPr>
            <p:cNvSpPr/>
            <p:nvPr/>
          </p:nvSpPr>
          <p:spPr>
            <a:xfrm>
              <a:off x="6385934" y="2629974"/>
              <a:ext cx="254563" cy="246392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700" dirty="0">
                  <a:solidFill>
                    <a:schemeClr val="tx1"/>
                  </a:solidFill>
                  <a:latin typeface="+mn-ea"/>
                </a:rPr>
                <a:t>icon</a:t>
              </a: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67" name="TextBox 466">
              <a:extLst>
                <a:ext uri="{FF2B5EF4-FFF2-40B4-BE49-F238E27FC236}">
                  <a16:creationId xmlns:a16="http://schemas.microsoft.com/office/drawing/2014/main" id="{DB090C25-1F84-8B3D-C93A-10A4F8354214}"/>
                </a:ext>
              </a:extLst>
            </p:cNvPr>
            <p:cNvSpPr txBox="1"/>
            <p:nvPr/>
          </p:nvSpPr>
          <p:spPr>
            <a:xfrm>
              <a:off x="6660371" y="2729159"/>
              <a:ext cx="1784412" cy="2308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세부메뉴명 </a:t>
              </a:r>
              <a:r>
                <a:rPr lang="en-US" altLang="ko-KR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/</a:t>
              </a: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세부업무명</a:t>
              </a:r>
            </a:p>
          </p:txBody>
        </p:sp>
      </p:grpSp>
      <p:grpSp>
        <p:nvGrpSpPr>
          <p:cNvPr id="433" name="그룹 432">
            <a:extLst>
              <a:ext uri="{FF2B5EF4-FFF2-40B4-BE49-F238E27FC236}">
                <a16:creationId xmlns:a16="http://schemas.microsoft.com/office/drawing/2014/main" id="{ACA80C20-9BCE-1151-1328-850EE7973DC0}"/>
              </a:ext>
            </a:extLst>
          </p:cNvPr>
          <p:cNvGrpSpPr/>
          <p:nvPr/>
        </p:nvGrpSpPr>
        <p:grpSpPr>
          <a:xfrm>
            <a:off x="3322120" y="3039445"/>
            <a:ext cx="2186522" cy="603270"/>
            <a:chOff x="6267139" y="3093750"/>
            <a:chExt cx="2186522" cy="603270"/>
          </a:xfrm>
        </p:grpSpPr>
        <p:sp>
          <p:nvSpPr>
            <p:cNvPr id="460" name="사각형: 둥근 모서리 459">
              <a:extLst>
                <a:ext uri="{FF2B5EF4-FFF2-40B4-BE49-F238E27FC236}">
                  <a16:creationId xmlns:a16="http://schemas.microsoft.com/office/drawing/2014/main" id="{412034B9-F155-27BB-6305-40671D51B155}"/>
                </a:ext>
              </a:extLst>
            </p:cNvPr>
            <p:cNvSpPr/>
            <p:nvPr/>
          </p:nvSpPr>
          <p:spPr>
            <a:xfrm>
              <a:off x="6267139" y="3093750"/>
              <a:ext cx="2175525" cy="603270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61" name="TextBox 460">
              <a:extLst>
                <a:ext uri="{FF2B5EF4-FFF2-40B4-BE49-F238E27FC236}">
                  <a16:creationId xmlns:a16="http://schemas.microsoft.com/office/drawing/2014/main" id="{247AB70D-F7C7-7E2C-6798-ACAB56475042}"/>
                </a:ext>
              </a:extLst>
            </p:cNvPr>
            <p:cNvSpPr txBox="1"/>
            <p:nvPr/>
          </p:nvSpPr>
          <p:spPr>
            <a:xfrm>
              <a:off x="6669249" y="3197561"/>
              <a:ext cx="1784412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700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모듈명</a:t>
              </a:r>
            </a:p>
          </p:txBody>
        </p:sp>
        <p:sp>
          <p:nvSpPr>
            <p:cNvPr id="462" name="사각형: 둥근 모서리 461">
              <a:extLst>
                <a:ext uri="{FF2B5EF4-FFF2-40B4-BE49-F238E27FC236}">
                  <a16:creationId xmlns:a16="http://schemas.microsoft.com/office/drawing/2014/main" id="{4A6B3DB8-6DD5-8FE6-8F87-3781765F6A5D}"/>
                </a:ext>
              </a:extLst>
            </p:cNvPr>
            <p:cNvSpPr/>
            <p:nvPr/>
          </p:nvSpPr>
          <p:spPr>
            <a:xfrm>
              <a:off x="6385934" y="3270498"/>
              <a:ext cx="254563" cy="246392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700" dirty="0">
                  <a:solidFill>
                    <a:schemeClr val="tx1"/>
                  </a:solidFill>
                  <a:latin typeface="+mn-ea"/>
                </a:rPr>
                <a:t>icon</a:t>
              </a: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63" name="TextBox 462">
              <a:extLst>
                <a:ext uri="{FF2B5EF4-FFF2-40B4-BE49-F238E27FC236}">
                  <a16:creationId xmlns:a16="http://schemas.microsoft.com/office/drawing/2014/main" id="{CAFC442F-3A26-FDA0-1421-5B2A8EC3F1CF}"/>
                </a:ext>
              </a:extLst>
            </p:cNvPr>
            <p:cNvSpPr txBox="1"/>
            <p:nvPr/>
          </p:nvSpPr>
          <p:spPr>
            <a:xfrm>
              <a:off x="6660371" y="3369683"/>
              <a:ext cx="1784412" cy="2308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세부메뉴명 </a:t>
              </a:r>
              <a:r>
                <a:rPr lang="en-US" altLang="ko-KR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/</a:t>
              </a: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세부업무명</a:t>
              </a:r>
            </a:p>
          </p:txBody>
        </p:sp>
      </p:grpSp>
      <p:grpSp>
        <p:nvGrpSpPr>
          <p:cNvPr id="434" name="그룹 433">
            <a:extLst>
              <a:ext uri="{FF2B5EF4-FFF2-40B4-BE49-F238E27FC236}">
                <a16:creationId xmlns:a16="http://schemas.microsoft.com/office/drawing/2014/main" id="{6AF70660-5B2C-EABB-ACA2-93E396B858CC}"/>
              </a:ext>
            </a:extLst>
          </p:cNvPr>
          <p:cNvGrpSpPr/>
          <p:nvPr/>
        </p:nvGrpSpPr>
        <p:grpSpPr>
          <a:xfrm>
            <a:off x="3322120" y="3678152"/>
            <a:ext cx="2186522" cy="603270"/>
            <a:chOff x="6267139" y="3725238"/>
            <a:chExt cx="2186522" cy="603270"/>
          </a:xfrm>
        </p:grpSpPr>
        <p:sp>
          <p:nvSpPr>
            <p:cNvPr id="456" name="사각형: 둥근 모서리 455">
              <a:extLst>
                <a:ext uri="{FF2B5EF4-FFF2-40B4-BE49-F238E27FC236}">
                  <a16:creationId xmlns:a16="http://schemas.microsoft.com/office/drawing/2014/main" id="{35DB59D8-51A4-236F-6C62-DF72EEB087AF}"/>
                </a:ext>
              </a:extLst>
            </p:cNvPr>
            <p:cNvSpPr/>
            <p:nvPr/>
          </p:nvSpPr>
          <p:spPr>
            <a:xfrm>
              <a:off x="6267139" y="3725238"/>
              <a:ext cx="2175525" cy="603270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57" name="TextBox 456">
              <a:extLst>
                <a:ext uri="{FF2B5EF4-FFF2-40B4-BE49-F238E27FC236}">
                  <a16:creationId xmlns:a16="http://schemas.microsoft.com/office/drawing/2014/main" id="{F2699B5F-5E93-2376-43F8-DC1C8C543EFD}"/>
                </a:ext>
              </a:extLst>
            </p:cNvPr>
            <p:cNvSpPr txBox="1"/>
            <p:nvPr/>
          </p:nvSpPr>
          <p:spPr>
            <a:xfrm>
              <a:off x="6669249" y="3829049"/>
              <a:ext cx="1784412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700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모듈명</a:t>
              </a:r>
            </a:p>
          </p:txBody>
        </p:sp>
        <p:sp>
          <p:nvSpPr>
            <p:cNvPr id="458" name="사각형: 둥근 모서리 457">
              <a:extLst>
                <a:ext uri="{FF2B5EF4-FFF2-40B4-BE49-F238E27FC236}">
                  <a16:creationId xmlns:a16="http://schemas.microsoft.com/office/drawing/2014/main" id="{B33AD1F4-E533-DC4E-BD40-49BDB03D26B6}"/>
                </a:ext>
              </a:extLst>
            </p:cNvPr>
            <p:cNvSpPr/>
            <p:nvPr/>
          </p:nvSpPr>
          <p:spPr>
            <a:xfrm>
              <a:off x="6385934" y="3901986"/>
              <a:ext cx="254563" cy="246392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700" dirty="0">
                  <a:solidFill>
                    <a:schemeClr val="tx1"/>
                  </a:solidFill>
                  <a:latin typeface="+mn-ea"/>
                </a:rPr>
                <a:t>icon</a:t>
              </a: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59" name="TextBox 458">
              <a:extLst>
                <a:ext uri="{FF2B5EF4-FFF2-40B4-BE49-F238E27FC236}">
                  <a16:creationId xmlns:a16="http://schemas.microsoft.com/office/drawing/2014/main" id="{B43E1FEC-9F74-BB57-7FC8-5DE3DC55C35B}"/>
                </a:ext>
              </a:extLst>
            </p:cNvPr>
            <p:cNvSpPr txBox="1"/>
            <p:nvPr/>
          </p:nvSpPr>
          <p:spPr>
            <a:xfrm>
              <a:off x="6660371" y="4001171"/>
              <a:ext cx="1784412" cy="2308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세부메뉴명 </a:t>
              </a:r>
              <a:r>
                <a:rPr lang="en-US" altLang="ko-KR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/ </a:t>
              </a: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세부업무명</a:t>
              </a:r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409C44E-E912-187D-5D9B-B167613788F7}"/>
              </a:ext>
            </a:extLst>
          </p:cNvPr>
          <p:cNvGrpSpPr/>
          <p:nvPr/>
        </p:nvGrpSpPr>
        <p:grpSpPr>
          <a:xfrm>
            <a:off x="3311123" y="4316859"/>
            <a:ext cx="2186522" cy="603270"/>
            <a:chOff x="6267139" y="2453226"/>
            <a:chExt cx="2186522" cy="603270"/>
          </a:xfrm>
        </p:grpSpPr>
        <p:sp>
          <p:nvSpPr>
            <p:cNvPr id="452" name="사각형: 둥근 모서리 451">
              <a:extLst>
                <a:ext uri="{FF2B5EF4-FFF2-40B4-BE49-F238E27FC236}">
                  <a16:creationId xmlns:a16="http://schemas.microsoft.com/office/drawing/2014/main" id="{E6AA9D9E-E809-96C7-F2D7-227ED55B7501}"/>
                </a:ext>
              </a:extLst>
            </p:cNvPr>
            <p:cNvSpPr/>
            <p:nvPr/>
          </p:nvSpPr>
          <p:spPr>
            <a:xfrm>
              <a:off x="6267139" y="2453226"/>
              <a:ext cx="2175525" cy="603270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53" name="TextBox 452">
              <a:extLst>
                <a:ext uri="{FF2B5EF4-FFF2-40B4-BE49-F238E27FC236}">
                  <a16:creationId xmlns:a16="http://schemas.microsoft.com/office/drawing/2014/main" id="{E4E698CE-BF13-1886-4A95-20B620A23CA7}"/>
                </a:ext>
              </a:extLst>
            </p:cNvPr>
            <p:cNvSpPr txBox="1"/>
            <p:nvPr/>
          </p:nvSpPr>
          <p:spPr>
            <a:xfrm>
              <a:off x="6669249" y="2557037"/>
              <a:ext cx="1784412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700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모듈명</a:t>
              </a:r>
            </a:p>
          </p:txBody>
        </p:sp>
        <p:sp>
          <p:nvSpPr>
            <p:cNvPr id="454" name="사각형: 둥근 모서리 453">
              <a:extLst>
                <a:ext uri="{FF2B5EF4-FFF2-40B4-BE49-F238E27FC236}">
                  <a16:creationId xmlns:a16="http://schemas.microsoft.com/office/drawing/2014/main" id="{24BAFA8E-6955-6878-D345-32FEA81C36A3}"/>
                </a:ext>
              </a:extLst>
            </p:cNvPr>
            <p:cNvSpPr/>
            <p:nvPr/>
          </p:nvSpPr>
          <p:spPr>
            <a:xfrm>
              <a:off x="6385934" y="2629974"/>
              <a:ext cx="254563" cy="246392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700" dirty="0">
                  <a:solidFill>
                    <a:schemeClr val="tx1"/>
                  </a:solidFill>
                  <a:latin typeface="+mn-ea"/>
                </a:rPr>
                <a:t>icon</a:t>
              </a: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55" name="TextBox 454">
              <a:extLst>
                <a:ext uri="{FF2B5EF4-FFF2-40B4-BE49-F238E27FC236}">
                  <a16:creationId xmlns:a16="http://schemas.microsoft.com/office/drawing/2014/main" id="{B66C735D-79DD-1A07-115E-C23B5C3659AD}"/>
                </a:ext>
              </a:extLst>
            </p:cNvPr>
            <p:cNvSpPr txBox="1"/>
            <p:nvPr/>
          </p:nvSpPr>
          <p:spPr>
            <a:xfrm>
              <a:off x="6660371" y="2729159"/>
              <a:ext cx="1784412" cy="2308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세부메뉴명 </a:t>
              </a:r>
              <a:r>
                <a:rPr lang="en-US" altLang="ko-KR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/ </a:t>
              </a: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세부업무명</a:t>
              </a:r>
            </a:p>
          </p:txBody>
        </p:sp>
      </p:grpSp>
      <p:grpSp>
        <p:nvGrpSpPr>
          <p:cNvPr id="436" name="그룹 435">
            <a:extLst>
              <a:ext uri="{FF2B5EF4-FFF2-40B4-BE49-F238E27FC236}">
                <a16:creationId xmlns:a16="http://schemas.microsoft.com/office/drawing/2014/main" id="{DA2678B4-C81B-623C-98F4-3A5BD509516D}"/>
              </a:ext>
            </a:extLst>
          </p:cNvPr>
          <p:cNvGrpSpPr/>
          <p:nvPr/>
        </p:nvGrpSpPr>
        <p:grpSpPr>
          <a:xfrm>
            <a:off x="3311123" y="4955566"/>
            <a:ext cx="2186522" cy="603270"/>
            <a:chOff x="6267139" y="3093750"/>
            <a:chExt cx="2186522" cy="603270"/>
          </a:xfrm>
        </p:grpSpPr>
        <p:sp>
          <p:nvSpPr>
            <p:cNvPr id="448" name="사각형: 둥근 모서리 447">
              <a:extLst>
                <a:ext uri="{FF2B5EF4-FFF2-40B4-BE49-F238E27FC236}">
                  <a16:creationId xmlns:a16="http://schemas.microsoft.com/office/drawing/2014/main" id="{F131B2FE-3FE0-D47C-0ABB-374E2AE929FD}"/>
                </a:ext>
              </a:extLst>
            </p:cNvPr>
            <p:cNvSpPr/>
            <p:nvPr/>
          </p:nvSpPr>
          <p:spPr>
            <a:xfrm>
              <a:off x="6267139" y="3093750"/>
              <a:ext cx="2175525" cy="603270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49" name="TextBox 448">
              <a:extLst>
                <a:ext uri="{FF2B5EF4-FFF2-40B4-BE49-F238E27FC236}">
                  <a16:creationId xmlns:a16="http://schemas.microsoft.com/office/drawing/2014/main" id="{DD5F750B-B8D3-B867-9FD1-876E372977FB}"/>
                </a:ext>
              </a:extLst>
            </p:cNvPr>
            <p:cNvSpPr txBox="1"/>
            <p:nvPr/>
          </p:nvSpPr>
          <p:spPr>
            <a:xfrm>
              <a:off x="6669249" y="3197561"/>
              <a:ext cx="1784412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700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모듈명</a:t>
              </a:r>
            </a:p>
          </p:txBody>
        </p:sp>
        <p:sp>
          <p:nvSpPr>
            <p:cNvPr id="450" name="사각형: 둥근 모서리 449">
              <a:extLst>
                <a:ext uri="{FF2B5EF4-FFF2-40B4-BE49-F238E27FC236}">
                  <a16:creationId xmlns:a16="http://schemas.microsoft.com/office/drawing/2014/main" id="{BC72AF4F-D4E4-A309-F7F3-24AD9572DE84}"/>
                </a:ext>
              </a:extLst>
            </p:cNvPr>
            <p:cNvSpPr/>
            <p:nvPr/>
          </p:nvSpPr>
          <p:spPr>
            <a:xfrm>
              <a:off x="6385934" y="3270498"/>
              <a:ext cx="254563" cy="246392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700" dirty="0">
                  <a:solidFill>
                    <a:schemeClr val="tx1"/>
                  </a:solidFill>
                  <a:latin typeface="+mn-ea"/>
                </a:rPr>
                <a:t>icon</a:t>
              </a: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51" name="TextBox 450">
              <a:extLst>
                <a:ext uri="{FF2B5EF4-FFF2-40B4-BE49-F238E27FC236}">
                  <a16:creationId xmlns:a16="http://schemas.microsoft.com/office/drawing/2014/main" id="{F672AD98-4F86-5963-06BF-AF5AE41A5DFD}"/>
                </a:ext>
              </a:extLst>
            </p:cNvPr>
            <p:cNvSpPr txBox="1"/>
            <p:nvPr/>
          </p:nvSpPr>
          <p:spPr>
            <a:xfrm>
              <a:off x="6660371" y="3369683"/>
              <a:ext cx="1784412" cy="2308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세부메뉴명 </a:t>
              </a:r>
              <a:r>
                <a:rPr lang="en-US" altLang="ko-KR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/ </a:t>
              </a: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세부업무명</a:t>
              </a:r>
            </a:p>
          </p:txBody>
        </p:sp>
      </p:grpSp>
      <p:grpSp>
        <p:nvGrpSpPr>
          <p:cNvPr id="437" name="그룹 436">
            <a:extLst>
              <a:ext uri="{FF2B5EF4-FFF2-40B4-BE49-F238E27FC236}">
                <a16:creationId xmlns:a16="http://schemas.microsoft.com/office/drawing/2014/main" id="{64CB0C1C-74CB-A5D4-346C-F071C7C279FF}"/>
              </a:ext>
            </a:extLst>
          </p:cNvPr>
          <p:cNvGrpSpPr/>
          <p:nvPr/>
        </p:nvGrpSpPr>
        <p:grpSpPr>
          <a:xfrm>
            <a:off x="3311123" y="5594273"/>
            <a:ext cx="2186522" cy="555116"/>
            <a:chOff x="6267139" y="3725238"/>
            <a:chExt cx="2186522" cy="603270"/>
          </a:xfrm>
        </p:grpSpPr>
        <p:sp>
          <p:nvSpPr>
            <p:cNvPr id="444" name="사각형: 둥근 모서리 443">
              <a:extLst>
                <a:ext uri="{FF2B5EF4-FFF2-40B4-BE49-F238E27FC236}">
                  <a16:creationId xmlns:a16="http://schemas.microsoft.com/office/drawing/2014/main" id="{1A8F7DAC-FA0D-0BAB-AC30-8EFE91B8BF8D}"/>
                </a:ext>
              </a:extLst>
            </p:cNvPr>
            <p:cNvSpPr/>
            <p:nvPr/>
          </p:nvSpPr>
          <p:spPr>
            <a:xfrm>
              <a:off x="6267139" y="3725238"/>
              <a:ext cx="2175525" cy="603270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45" name="TextBox 444">
              <a:extLst>
                <a:ext uri="{FF2B5EF4-FFF2-40B4-BE49-F238E27FC236}">
                  <a16:creationId xmlns:a16="http://schemas.microsoft.com/office/drawing/2014/main" id="{AD269A32-6135-12BA-2D89-77D4378151D9}"/>
                </a:ext>
              </a:extLst>
            </p:cNvPr>
            <p:cNvSpPr txBox="1"/>
            <p:nvPr/>
          </p:nvSpPr>
          <p:spPr>
            <a:xfrm>
              <a:off x="6669249" y="3829049"/>
              <a:ext cx="1784412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700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모듈명</a:t>
              </a:r>
            </a:p>
          </p:txBody>
        </p:sp>
        <p:sp>
          <p:nvSpPr>
            <p:cNvPr id="446" name="사각형: 둥근 모서리 445">
              <a:extLst>
                <a:ext uri="{FF2B5EF4-FFF2-40B4-BE49-F238E27FC236}">
                  <a16:creationId xmlns:a16="http://schemas.microsoft.com/office/drawing/2014/main" id="{094ACA60-0EBB-6EBE-E866-DDB431DC1431}"/>
                </a:ext>
              </a:extLst>
            </p:cNvPr>
            <p:cNvSpPr/>
            <p:nvPr/>
          </p:nvSpPr>
          <p:spPr>
            <a:xfrm>
              <a:off x="6385934" y="3901986"/>
              <a:ext cx="254563" cy="246392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700" dirty="0">
                  <a:solidFill>
                    <a:schemeClr val="tx1"/>
                  </a:solidFill>
                  <a:latin typeface="+mn-ea"/>
                </a:rPr>
                <a:t>icon</a:t>
              </a: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47" name="TextBox 446">
              <a:extLst>
                <a:ext uri="{FF2B5EF4-FFF2-40B4-BE49-F238E27FC236}">
                  <a16:creationId xmlns:a16="http://schemas.microsoft.com/office/drawing/2014/main" id="{8C404AB9-260C-731C-F47E-96D28F2BB8A1}"/>
                </a:ext>
              </a:extLst>
            </p:cNvPr>
            <p:cNvSpPr txBox="1"/>
            <p:nvPr/>
          </p:nvSpPr>
          <p:spPr>
            <a:xfrm>
              <a:off x="6660371" y="4001171"/>
              <a:ext cx="1784412" cy="250856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세부메뉴명 </a:t>
              </a:r>
              <a:r>
                <a:rPr lang="en-US" altLang="ko-KR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/ </a:t>
              </a: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세부업무명</a:t>
              </a:r>
            </a:p>
          </p:txBody>
        </p:sp>
      </p:grpSp>
      <p:sp>
        <p:nvSpPr>
          <p:cNvPr id="443" name="직사각형 442">
            <a:extLst>
              <a:ext uri="{FF2B5EF4-FFF2-40B4-BE49-F238E27FC236}">
                <a16:creationId xmlns:a16="http://schemas.microsoft.com/office/drawing/2014/main" id="{091FA4D9-D8E5-32A2-6003-CBE59279E3F8}"/>
              </a:ext>
            </a:extLst>
          </p:cNvPr>
          <p:cNvSpPr/>
          <p:nvPr/>
        </p:nvSpPr>
        <p:spPr>
          <a:xfrm>
            <a:off x="3262053" y="5763332"/>
            <a:ext cx="2308194" cy="567414"/>
          </a:xfrm>
          <a:prstGeom prst="rect">
            <a:avLst/>
          </a:prstGeom>
          <a:gradFill>
            <a:gsLst>
              <a:gs pos="36000">
                <a:sysClr val="window" lastClr="FFFFFF"/>
              </a:gs>
              <a:gs pos="100000">
                <a:sysClr val="window" lastClr="FFFFFF">
                  <a:alpha val="0"/>
                </a:sysClr>
              </a:gs>
            </a:gsLst>
            <a:lin ang="162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56" name="자유형: 도형 255">
            <a:extLst>
              <a:ext uri="{FF2B5EF4-FFF2-40B4-BE49-F238E27FC236}">
                <a16:creationId xmlns:a16="http://schemas.microsoft.com/office/drawing/2014/main" id="{EBB7D573-A500-FF5B-47ED-BF39154345BA}"/>
              </a:ext>
            </a:extLst>
          </p:cNvPr>
          <p:cNvSpPr/>
          <p:nvPr/>
        </p:nvSpPr>
        <p:spPr>
          <a:xfrm rot="16200000">
            <a:off x="6728609" y="689046"/>
            <a:ext cx="1685788" cy="347774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5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3" name="직사각형 262">
            <a:extLst>
              <a:ext uri="{FF2B5EF4-FFF2-40B4-BE49-F238E27FC236}">
                <a16:creationId xmlns:a16="http://schemas.microsoft.com/office/drawing/2014/main" id="{7204BEE0-0D1B-A3F2-68A1-2DFB2072DFFA}"/>
              </a:ext>
            </a:extLst>
          </p:cNvPr>
          <p:cNvSpPr/>
          <p:nvPr/>
        </p:nvSpPr>
        <p:spPr>
          <a:xfrm>
            <a:off x="6004347" y="1587240"/>
            <a:ext cx="3305908" cy="878869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175">
            <a:noFill/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80EB338B-3800-F0E0-CBAE-606D3A64BF3B}"/>
              </a:ext>
            </a:extLst>
          </p:cNvPr>
          <p:cNvGrpSpPr/>
          <p:nvPr/>
        </p:nvGrpSpPr>
        <p:grpSpPr>
          <a:xfrm>
            <a:off x="6059748" y="2186199"/>
            <a:ext cx="3153161" cy="603270"/>
            <a:chOff x="6059748" y="2259371"/>
            <a:chExt cx="3153161" cy="603270"/>
          </a:xfrm>
        </p:grpSpPr>
        <p:sp>
          <p:nvSpPr>
            <p:cNvPr id="498" name="사각형: 둥근 모서리 497">
              <a:extLst>
                <a:ext uri="{FF2B5EF4-FFF2-40B4-BE49-F238E27FC236}">
                  <a16:creationId xmlns:a16="http://schemas.microsoft.com/office/drawing/2014/main" id="{D2C3417D-22A6-C132-F20B-88871578A89A}"/>
                </a:ext>
              </a:extLst>
            </p:cNvPr>
            <p:cNvSpPr/>
            <p:nvPr/>
          </p:nvSpPr>
          <p:spPr>
            <a:xfrm>
              <a:off x="6059748" y="2259371"/>
              <a:ext cx="3153161" cy="603270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499" name="TextBox 498">
              <a:extLst>
                <a:ext uri="{FF2B5EF4-FFF2-40B4-BE49-F238E27FC236}">
                  <a16:creationId xmlns:a16="http://schemas.microsoft.com/office/drawing/2014/main" id="{907139BE-B0B3-021C-291E-65B6DCD9A2C9}"/>
                </a:ext>
              </a:extLst>
            </p:cNvPr>
            <p:cNvSpPr txBox="1"/>
            <p:nvPr/>
          </p:nvSpPr>
          <p:spPr>
            <a:xfrm>
              <a:off x="6505402" y="2363182"/>
              <a:ext cx="2586290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700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모듈명</a:t>
              </a:r>
            </a:p>
          </p:txBody>
        </p:sp>
        <p:sp>
          <p:nvSpPr>
            <p:cNvPr id="500" name="사각형: 둥근 모서리 499">
              <a:extLst>
                <a:ext uri="{FF2B5EF4-FFF2-40B4-BE49-F238E27FC236}">
                  <a16:creationId xmlns:a16="http://schemas.microsoft.com/office/drawing/2014/main" id="{1391B1D1-E070-EC1F-27BE-E187F2916F99}"/>
                </a:ext>
              </a:extLst>
            </p:cNvPr>
            <p:cNvSpPr/>
            <p:nvPr/>
          </p:nvSpPr>
          <p:spPr>
            <a:xfrm>
              <a:off x="6238717" y="2436119"/>
              <a:ext cx="248490" cy="246392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700" dirty="0">
                  <a:solidFill>
                    <a:schemeClr val="tx1"/>
                  </a:solidFill>
                  <a:latin typeface="+mn-ea"/>
                </a:rPr>
                <a:t>icon</a:t>
              </a: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01" name="TextBox 500">
              <a:extLst>
                <a:ext uri="{FF2B5EF4-FFF2-40B4-BE49-F238E27FC236}">
                  <a16:creationId xmlns:a16="http://schemas.microsoft.com/office/drawing/2014/main" id="{90A30F30-5C75-0F95-0A7B-5C15580A1658}"/>
                </a:ext>
              </a:extLst>
            </p:cNvPr>
            <p:cNvSpPr txBox="1"/>
            <p:nvPr/>
          </p:nvSpPr>
          <p:spPr>
            <a:xfrm>
              <a:off x="6505402" y="2535304"/>
              <a:ext cx="2586290" cy="2308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세부메뉴명 </a:t>
              </a:r>
              <a:r>
                <a:rPr lang="en-US" altLang="ko-KR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/ </a:t>
              </a: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세부업무명</a:t>
              </a: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324E4327-B581-0A75-60C1-DE70096E1A97}"/>
              </a:ext>
            </a:extLst>
          </p:cNvPr>
          <p:cNvGrpSpPr/>
          <p:nvPr/>
        </p:nvGrpSpPr>
        <p:grpSpPr>
          <a:xfrm>
            <a:off x="6059748" y="2824592"/>
            <a:ext cx="3153161" cy="603270"/>
            <a:chOff x="6059748" y="2897764"/>
            <a:chExt cx="3153161" cy="603270"/>
          </a:xfrm>
        </p:grpSpPr>
        <p:sp>
          <p:nvSpPr>
            <p:cNvPr id="508" name="사각형: 둥근 모서리 507">
              <a:extLst>
                <a:ext uri="{FF2B5EF4-FFF2-40B4-BE49-F238E27FC236}">
                  <a16:creationId xmlns:a16="http://schemas.microsoft.com/office/drawing/2014/main" id="{CB2EDBD3-A626-0688-318D-F9C62D8B5BCA}"/>
                </a:ext>
              </a:extLst>
            </p:cNvPr>
            <p:cNvSpPr/>
            <p:nvPr/>
          </p:nvSpPr>
          <p:spPr>
            <a:xfrm>
              <a:off x="6059748" y="2897764"/>
              <a:ext cx="3153161" cy="603270"/>
            </a:xfrm>
            <a:prstGeom prst="roundRect">
              <a:avLst/>
            </a:prstGeom>
            <a:solidFill>
              <a:srgbClr val="FFFFFF">
                <a:alpha val="81961"/>
              </a:srgb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09" name="TextBox 508">
              <a:extLst>
                <a:ext uri="{FF2B5EF4-FFF2-40B4-BE49-F238E27FC236}">
                  <a16:creationId xmlns:a16="http://schemas.microsoft.com/office/drawing/2014/main" id="{23F2D410-83D2-CA0F-CDB5-3753A927B515}"/>
                </a:ext>
              </a:extLst>
            </p:cNvPr>
            <p:cNvSpPr txBox="1"/>
            <p:nvPr/>
          </p:nvSpPr>
          <p:spPr>
            <a:xfrm>
              <a:off x="6505402" y="3001575"/>
              <a:ext cx="2586290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700" b="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모듈명</a:t>
              </a:r>
            </a:p>
          </p:txBody>
        </p:sp>
        <p:sp>
          <p:nvSpPr>
            <p:cNvPr id="510" name="사각형: 둥근 모서리 509">
              <a:extLst>
                <a:ext uri="{FF2B5EF4-FFF2-40B4-BE49-F238E27FC236}">
                  <a16:creationId xmlns:a16="http://schemas.microsoft.com/office/drawing/2014/main" id="{D5B5EB08-AF16-C3DD-8274-122512E8CE52}"/>
                </a:ext>
              </a:extLst>
            </p:cNvPr>
            <p:cNvSpPr/>
            <p:nvPr/>
          </p:nvSpPr>
          <p:spPr>
            <a:xfrm>
              <a:off x="6250651" y="3074512"/>
              <a:ext cx="248490" cy="246392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altLang="ko-KR" sz="700" dirty="0">
                  <a:solidFill>
                    <a:schemeClr val="tx1"/>
                  </a:solidFill>
                  <a:latin typeface="+mn-ea"/>
                </a:rPr>
                <a:t>icon</a:t>
              </a:r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511" name="TextBox 510">
              <a:extLst>
                <a:ext uri="{FF2B5EF4-FFF2-40B4-BE49-F238E27FC236}">
                  <a16:creationId xmlns:a16="http://schemas.microsoft.com/office/drawing/2014/main" id="{AE72CEC9-098E-F168-738F-1A6E21CC9A7D}"/>
                </a:ext>
              </a:extLst>
            </p:cNvPr>
            <p:cNvSpPr txBox="1"/>
            <p:nvPr/>
          </p:nvSpPr>
          <p:spPr>
            <a:xfrm>
              <a:off x="6505402" y="3173697"/>
              <a:ext cx="2586290" cy="2308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세부메뉴명 </a:t>
              </a:r>
              <a:r>
                <a:rPr lang="en-US" altLang="ko-KR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/ </a:t>
              </a:r>
              <a:r>
                <a:rPr lang="ko-KR" altLang="en-US" sz="9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세부업무명</a:t>
              </a:r>
            </a:p>
          </p:txBody>
        </p:sp>
      </p:grpSp>
      <p:grpSp>
        <p:nvGrpSpPr>
          <p:cNvPr id="245" name="그룹 244">
            <a:extLst>
              <a:ext uri="{FF2B5EF4-FFF2-40B4-BE49-F238E27FC236}">
                <a16:creationId xmlns:a16="http://schemas.microsoft.com/office/drawing/2014/main" id="{E6CFCCAB-43B9-6599-477E-5C61B2F4BE75}"/>
              </a:ext>
            </a:extLst>
          </p:cNvPr>
          <p:cNvGrpSpPr/>
          <p:nvPr/>
        </p:nvGrpSpPr>
        <p:grpSpPr>
          <a:xfrm>
            <a:off x="5832630" y="1587651"/>
            <a:ext cx="168905" cy="1685787"/>
            <a:chOff x="5832630" y="1605407"/>
            <a:chExt cx="168905" cy="1685787"/>
          </a:xfrm>
        </p:grpSpPr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73343B0A-C6A4-6D4E-11C4-56BECC50F48C}"/>
                </a:ext>
              </a:extLst>
            </p:cNvPr>
            <p:cNvSpPr/>
            <p:nvPr/>
          </p:nvSpPr>
          <p:spPr>
            <a:xfrm rot="16200000">
              <a:off x="5074189" y="2363848"/>
              <a:ext cx="1685787" cy="168905"/>
            </a:xfrm>
            <a:custGeom>
              <a:avLst/>
              <a:gdLst>
                <a:gd name="connsiteX0" fmla="*/ 117608 w 2520000"/>
                <a:gd name="connsiteY0" fmla="*/ 0 h 267135"/>
                <a:gd name="connsiteX1" fmla="*/ 491012 w 2520000"/>
                <a:gd name="connsiteY1" fmla="*/ 0 h 267135"/>
                <a:gd name="connsiteX2" fmla="*/ 491012 w 2520000"/>
                <a:gd name="connsiteY2" fmla="*/ 98806 h 267135"/>
                <a:gd name="connsiteX3" fmla="*/ 554785 w 2520000"/>
                <a:gd name="connsiteY3" fmla="*/ 162579 h 267135"/>
                <a:gd name="connsiteX4" fmla="*/ 1965215 w 2520000"/>
                <a:gd name="connsiteY4" fmla="*/ 162579 h 267135"/>
                <a:gd name="connsiteX5" fmla="*/ 2028988 w 2520000"/>
                <a:gd name="connsiteY5" fmla="*/ 98806 h 267135"/>
                <a:gd name="connsiteX6" fmla="*/ 2028988 w 2520000"/>
                <a:gd name="connsiteY6" fmla="*/ 0 h 267135"/>
                <a:gd name="connsiteX7" fmla="*/ 2402392 w 2520000"/>
                <a:gd name="connsiteY7" fmla="*/ 0 h 267135"/>
                <a:gd name="connsiteX8" fmla="*/ 2520000 w 2520000"/>
                <a:gd name="connsiteY8" fmla="*/ 117608 h 267135"/>
                <a:gd name="connsiteX9" fmla="*/ 2520000 w 2520000"/>
                <a:gd name="connsiteY9" fmla="*/ 267135 h 267135"/>
                <a:gd name="connsiteX10" fmla="*/ 0 w 2520000"/>
                <a:gd name="connsiteY10" fmla="*/ 267135 h 267135"/>
                <a:gd name="connsiteX11" fmla="*/ 0 w 2520000"/>
                <a:gd name="connsiteY11" fmla="*/ 117608 h 267135"/>
                <a:gd name="connsiteX12" fmla="*/ 117608 w 2520000"/>
                <a:gd name="connsiteY12" fmla="*/ 0 h 26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0000" h="267135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267135"/>
                  </a:lnTo>
                  <a:lnTo>
                    <a:pt x="0" y="267135"/>
                  </a:ln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rgbClr val="7F7F7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lvl="0" algn="ctr">
                <a:lnSpc>
                  <a:spcPct val="125000"/>
                </a:lnSpc>
              </a:pPr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242" name="Picture 2">
              <a:extLst>
                <a:ext uri="{FF2B5EF4-FFF2-40B4-BE49-F238E27FC236}">
                  <a16:creationId xmlns:a16="http://schemas.microsoft.com/office/drawing/2014/main" id="{A505CAB1-D2D3-9DA6-5668-FA9F6386508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clrChange>
                <a:clrFrom>
                  <a:srgbClr val="C6C8C7"/>
                </a:clrFrom>
                <a:clrTo>
                  <a:srgbClr val="C6C8C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23" t="22211" r="12639" b="53037"/>
            <a:stretch/>
          </p:blipFill>
          <p:spPr bwMode="auto">
            <a:xfrm rot="16200000">
              <a:off x="5779835" y="1733378"/>
              <a:ext cx="271468" cy="62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5207EE04-E6BC-362D-6F9F-4B0ECE00E4BF}"/>
                </a:ext>
              </a:extLst>
            </p:cNvPr>
            <p:cNvSpPr txBox="1"/>
            <p:nvPr/>
          </p:nvSpPr>
          <p:spPr>
            <a:xfrm rot="16200000">
              <a:off x="5821922" y="3071340"/>
              <a:ext cx="187293" cy="76944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l"/>
              <a:r>
                <a:rPr lang="en-US" altLang="ko-KR" sz="500" b="1" spc="-6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12 : 30</a:t>
              </a:r>
              <a:endParaRPr lang="ko-KR" altLang="en-US" sz="500" b="1" spc="-6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4150793B-F599-7DC3-CB48-AE4BC8A527CB}"/>
                </a:ext>
              </a:extLst>
            </p:cNvPr>
            <p:cNvSpPr/>
            <p:nvPr/>
          </p:nvSpPr>
          <p:spPr>
            <a:xfrm rot="16200000">
              <a:off x="5468080" y="2419829"/>
              <a:ext cx="815691" cy="56942"/>
            </a:xfrm>
            <a:custGeom>
              <a:avLst/>
              <a:gdLst>
                <a:gd name="connsiteX0" fmla="*/ 0 w 1329304"/>
                <a:gd name="connsiteY0" fmla="*/ 0 h 80010"/>
                <a:gd name="connsiteX1" fmla="*/ 1329304 w 1329304"/>
                <a:gd name="connsiteY1" fmla="*/ 0 h 80010"/>
                <a:gd name="connsiteX2" fmla="*/ 1329304 w 1329304"/>
                <a:gd name="connsiteY2" fmla="*/ 25067 h 80010"/>
                <a:gd name="connsiteX3" fmla="*/ 1274361 w 1329304"/>
                <a:gd name="connsiteY3" fmla="*/ 80010 h 80010"/>
                <a:gd name="connsiteX4" fmla="*/ 54943 w 1329304"/>
                <a:gd name="connsiteY4" fmla="*/ 80010 h 80010"/>
                <a:gd name="connsiteX5" fmla="*/ 0 w 1329304"/>
                <a:gd name="connsiteY5" fmla="*/ 25067 h 80010"/>
                <a:gd name="connsiteX6" fmla="*/ 0 w 1329304"/>
                <a:gd name="connsiteY6" fmla="*/ 0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9304" h="80010">
                  <a:moveTo>
                    <a:pt x="0" y="0"/>
                  </a:moveTo>
                  <a:lnTo>
                    <a:pt x="1329304" y="0"/>
                  </a:lnTo>
                  <a:lnTo>
                    <a:pt x="1329304" y="25067"/>
                  </a:lnTo>
                  <a:cubicBezTo>
                    <a:pt x="1329304" y="55411"/>
                    <a:pt x="1304705" y="80010"/>
                    <a:pt x="1274361" y="80010"/>
                  </a:cubicBezTo>
                  <a:lnTo>
                    <a:pt x="54943" y="80010"/>
                  </a:lnTo>
                  <a:cubicBezTo>
                    <a:pt x="24599" y="80010"/>
                    <a:pt x="0" y="55411"/>
                    <a:pt x="0" y="2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4F699BDB-FE51-4F5E-A552-D5EE5D027145}"/>
              </a:ext>
            </a:extLst>
          </p:cNvPr>
          <p:cNvSpPr txBox="1"/>
          <p:nvPr/>
        </p:nvSpPr>
        <p:spPr>
          <a:xfrm>
            <a:off x="3271864" y="1877559"/>
            <a:ext cx="1044311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8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강원랜드 로고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ED743F6-D9FF-CD7D-E523-BA26693FB8B9}"/>
              </a:ext>
            </a:extLst>
          </p:cNvPr>
          <p:cNvSpPr txBox="1"/>
          <p:nvPr/>
        </p:nvSpPr>
        <p:spPr>
          <a:xfrm>
            <a:off x="3280742" y="2043146"/>
            <a:ext cx="1145219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b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ERP</a:t>
            </a:r>
            <a:r>
              <a:rPr lang="ko-KR" altLang="en-US" sz="500" b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팀 홍길동</a:t>
            </a:r>
          </a:p>
        </p:txBody>
      </p:sp>
      <p:grpSp>
        <p:nvGrpSpPr>
          <p:cNvPr id="474" name="그룹 473">
            <a:extLst>
              <a:ext uri="{FF2B5EF4-FFF2-40B4-BE49-F238E27FC236}">
                <a16:creationId xmlns:a16="http://schemas.microsoft.com/office/drawing/2014/main" id="{14456C0E-2387-FB88-6A29-A46FC749DB59}"/>
              </a:ext>
            </a:extLst>
          </p:cNvPr>
          <p:cNvGrpSpPr/>
          <p:nvPr/>
        </p:nvGrpSpPr>
        <p:grpSpPr>
          <a:xfrm>
            <a:off x="4929219" y="1880675"/>
            <a:ext cx="508124" cy="230832"/>
            <a:chOff x="5483400" y="1926855"/>
            <a:chExt cx="508124" cy="230832"/>
          </a:xfrm>
        </p:grpSpPr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0EBAACDC-CD86-7003-3D19-D22BD7104970}"/>
                </a:ext>
              </a:extLst>
            </p:cNvPr>
            <p:cNvSpPr txBox="1"/>
            <p:nvPr/>
          </p:nvSpPr>
          <p:spPr>
            <a:xfrm>
              <a:off x="5568758" y="1926855"/>
              <a:ext cx="325730" cy="2308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3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■ ■ ■</a:t>
              </a:r>
              <a:endParaRPr lang="en-US" altLang="ko-KR" sz="3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l">
                <a:buClrTx/>
              </a:pPr>
              <a:r>
                <a:rPr lang="ko-KR" altLang="en-US" sz="3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■ ■ ■</a:t>
              </a:r>
              <a:endParaRPr lang="en-US" altLang="ko-KR" sz="3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l">
                <a:buClrTx/>
              </a:pPr>
              <a:r>
                <a:rPr lang="ko-KR" altLang="en-US" sz="3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■ ■ ■</a:t>
              </a:r>
              <a:endParaRPr lang="ko-KR" altLang="en-US" sz="300" b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9" name="Exit">
              <a:extLst>
                <a:ext uri="{FF2B5EF4-FFF2-40B4-BE49-F238E27FC236}">
                  <a16:creationId xmlns:a16="http://schemas.microsoft.com/office/drawing/2014/main" id="{1EBA0470-2E53-4FAF-B404-A5EEAFB42F2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856586" y="1979899"/>
              <a:ext cx="134938" cy="126630"/>
            </a:xfrm>
            <a:custGeom>
              <a:avLst/>
              <a:gdLst>
                <a:gd name="T0" fmla="*/ 163 w 1167"/>
                <a:gd name="T1" fmla="*/ 0 h 1411"/>
                <a:gd name="T2" fmla="*/ 0 w 1167"/>
                <a:gd name="T3" fmla="*/ 163 h 1411"/>
                <a:gd name="T4" fmla="*/ 0 w 1167"/>
                <a:gd name="T5" fmla="*/ 1248 h 1411"/>
                <a:gd name="T6" fmla="*/ 163 w 1167"/>
                <a:gd name="T7" fmla="*/ 1411 h 1411"/>
                <a:gd name="T8" fmla="*/ 923 w 1167"/>
                <a:gd name="T9" fmla="*/ 1411 h 1411"/>
                <a:gd name="T10" fmla="*/ 1085 w 1167"/>
                <a:gd name="T11" fmla="*/ 1248 h 1411"/>
                <a:gd name="T12" fmla="*/ 1085 w 1167"/>
                <a:gd name="T13" fmla="*/ 967 h 1411"/>
                <a:gd name="T14" fmla="*/ 977 w 1167"/>
                <a:gd name="T15" fmla="*/ 1062 h 1411"/>
                <a:gd name="T16" fmla="*/ 977 w 1167"/>
                <a:gd name="T17" fmla="*/ 1248 h 1411"/>
                <a:gd name="T18" fmla="*/ 923 w 1167"/>
                <a:gd name="T19" fmla="*/ 1303 h 1411"/>
                <a:gd name="T20" fmla="*/ 163 w 1167"/>
                <a:gd name="T21" fmla="*/ 1303 h 1411"/>
                <a:gd name="T22" fmla="*/ 109 w 1167"/>
                <a:gd name="T23" fmla="*/ 1248 h 1411"/>
                <a:gd name="T24" fmla="*/ 109 w 1167"/>
                <a:gd name="T25" fmla="*/ 163 h 1411"/>
                <a:gd name="T26" fmla="*/ 163 w 1167"/>
                <a:gd name="T27" fmla="*/ 109 h 1411"/>
                <a:gd name="T28" fmla="*/ 923 w 1167"/>
                <a:gd name="T29" fmla="*/ 109 h 1411"/>
                <a:gd name="T30" fmla="*/ 977 w 1167"/>
                <a:gd name="T31" fmla="*/ 163 h 1411"/>
                <a:gd name="T32" fmla="*/ 977 w 1167"/>
                <a:gd name="T33" fmla="*/ 351 h 1411"/>
                <a:gd name="T34" fmla="*/ 1085 w 1167"/>
                <a:gd name="T35" fmla="*/ 444 h 1411"/>
                <a:gd name="T36" fmla="*/ 1085 w 1167"/>
                <a:gd name="T37" fmla="*/ 163 h 1411"/>
                <a:gd name="T38" fmla="*/ 923 w 1167"/>
                <a:gd name="T39" fmla="*/ 0 h 1411"/>
                <a:gd name="T40" fmla="*/ 163 w 1167"/>
                <a:gd name="T41" fmla="*/ 0 h 1411"/>
                <a:gd name="T42" fmla="*/ 751 w 1167"/>
                <a:gd name="T43" fmla="*/ 351 h 1411"/>
                <a:gd name="T44" fmla="*/ 706 w 1167"/>
                <a:gd name="T45" fmla="*/ 405 h 1411"/>
                <a:gd name="T46" fmla="*/ 706 w 1167"/>
                <a:gd name="T47" fmla="*/ 543 h 1411"/>
                <a:gd name="T48" fmla="*/ 380 w 1167"/>
                <a:gd name="T49" fmla="*/ 543 h 1411"/>
                <a:gd name="T50" fmla="*/ 326 w 1167"/>
                <a:gd name="T51" fmla="*/ 597 h 1411"/>
                <a:gd name="T52" fmla="*/ 326 w 1167"/>
                <a:gd name="T53" fmla="*/ 814 h 1411"/>
                <a:gd name="T54" fmla="*/ 380 w 1167"/>
                <a:gd name="T55" fmla="*/ 869 h 1411"/>
                <a:gd name="T56" fmla="*/ 706 w 1167"/>
                <a:gd name="T57" fmla="*/ 869 h 1411"/>
                <a:gd name="T58" fmla="*/ 706 w 1167"/>
                <a:gd name="T59" fmla="*/ 1004 h 1411"/>
                <a:gd name="T60" fmla="*/ 760 w 1167"/>
                <a:gd name="T61" fmla="*/ 1058 h 1411"/>
                <a:gd name="T62" fmla="*/ 1167 w 1167"/>
                <a:gd name="T63" fmla="*/ 706 h 1411"/>
                <a:gd name="T64" fmla="*/ 760 w 1167"/>
                <a:gd name="T65" fmla="*/ 353 h 1411"/>
                <a:gd name="T66" fmla="*/ 751 w 1167"/>
                <a:gd name="T67" fmla="*/ 351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67" h="1411">
                  <a:moveTo>
                    <a:pt x="163" y="0"/>
                  </a:moveTo>
                  <a:cubicBezTo>
                    <a:pt x="73" y="0"/>
                    <a:pt x="0" y="73"/>
                    <a:pt x="0" y="163"/>
                  </a:cubicBezTo>
                  <a:lnTo>
                    <a:pt x="0" y="1248"/>
                  </a:lnTo>
                  <a:cubicBezTo>
                    <a:pt x="0" y="1338"/>
                    <a:pt x="73" y="1411"/>
                    <a:pt x="163" y="1411"/>
                  </a:cubicBezTo>
                  <a:lnTo>
                    <a:pt x="923" y="1411"/>
                  </a:lnTo>
                  <a:cubicBezTo>
                    <a:pt x="1013" y="1411"/>
                    <a:pt x="1085" y="1338"/>
                    <a:pt x="1085" y="1248"/>
                  </a:cubicBezTo>
                  <a:lnTo>
                    <a:pt x="1085" y="967"/>
                  </a:lnTo>
                  <a:lnTo>
                    <a:pt x="977" y="1062"/>
                  </a:lnTo>
                  <a:lnTo>
                    <a:pt x="977" y="1248"/>
                  </a:lnTo>
                  <a:cubicBezTo>
                    <a:pt x="977" y="1278"/>
                    <a:pt x="953" y="1303"/>
                    <a:pt x="923" y="1303"/>
                  </a:cubicBezTo>
                  <a:lnTo>
                    <a:pt x="163" y="1303"/>
                  </a:lnTo>
                  <a:cubicBezTo>
                    <a:pt x="133" y="1303"/>
                    <a:pt x="109" y="1278"/>
                    <a:pt x="109" y="1248"/>
                  </a:cubicBezTo>
                  <a:lnTo>
                    <a:pt x="109" y="163"/>
                  </a:lnTo>
                  <a:cubicBezTo>
                    <a:pt x="109" y="133"/>
                    <a:pt x="133" y="109"/>
                    <a:pt x="163" y="109"/>
                  </a:cubicBezTo>
                  <a:lnTo>
                    <a:pt x="923" y="109"/>
                  </a:lnTo>
                  <a:cubicBezTo>
                    <a:pt x="953" y="109"/>
                    <a:pt x="977" y="133"/>
                    <a:pt x="977" y="163"/>
                  </a:cubicBezTo>
                  <a:lnTo>
                    <a:pt x="977" y="351"/>
                  </a:lnTo>
                  <a:lnTo>
                    <a:pt x="1085" y="444"/>
                  </a:lnTo>
                  <a:lnTo>
                    <a:pt x="1085" y="163"/>
                  </a:lnTo>
                  <a:cubicBezTo>
                    <a:pt x="1085" y="73"/>
                    <a:pt x="1013" y="0"/>
                    <a:pt x="923" y="0"/>
                  </a:cubicBezTo>
                  <a:lnTo>
                    <a:pt x="163" y="0"/>
                  </a:lnTo>
                  <a:close/>
                  <a:moveTo>
                    <a:pt x="751" y="351"/>
                  </a:moveTo>
                  <a:cubicBezTo>
                    <a:pt x="736" y="349"/>
                    <a:pt x="706" y="351"/>
                    <a:pt x="706" y="405"/>
                  </a:cubicBezTo>
                  <a:lnTo>
                    <a:pt x="706" y="543"/>
                  </a:lnTo>
                  <a:lnTo>
                    <a:pt x="380" y="543"/>
                  </a:lnTo>
                  <a:cubicBezTo>
                    <a:pt x="350" y="543"/>
                    <a:pt x="326" y="567"/>
                    <a:pt x="326" y="597"/>
                  </a:cubicBezTo>
                  <a:lnTo>
                    <a:pt x="326" y="814"/>
                  </a:lnTo>
                  <a:cubicBezTo>
                    <a:pt x="326" y="844"/>
                    <a:pt x="350" y="869"/>
                    <a:pt x="380" y="869"/>
                  </a:cubicBezTo>
                  <a:lnTo>
                    <a:pt x="706" y="869"/>
                  </a:lnTo>
                  <a:lnTo>
                    <a:pt x="706" y="1004"/>
                  </a:lnTo>
                  <a:cubicBezTo>
                    <a:pt x="706" y="1074"/>
                    <a:pt x="760" y="1058"/>
                    <a:pt x="760" y="1058"/>
                  </a:cubicBezTo>
                  <a:lnTo>
                    <a:pt x="1167" y="706"/>
                  </a:lnTo>
                  <a:lnTo>
                    <a:pt x="760" y="353"/>
                  </a:lnTo>
                  <a:cubicBezTo>
                    <a:pt x="760" y="353"/>
                    <a:pt x="756" y="352"/>
                    <a:pt x="751" y="35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50" name="Flow Chart">
              <a:extLst>
                <a:ext uri="{FF2B5EF4-FFF2-40B4-BE49-F238E27FC236}">
                  <a16:creationId xmlns:a16="http://schemas.microsoft.com/office/drawing/2014/main" id="{7348152D-8D6A-0778-7078-662D733B239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483400" y="1986716"/>
              <a:ext cx="119812" cy="119812"/>
            </a:xfrm>
            <a:custGeom>
              <a:avLst/>
              <a:gdLst>
                <a:gd name="T0" fmla="*/ 489 w 1411"/>
                <a:gd name="T1" fmla="*/ 0 h 1411"/>
                <a:gd name="T2" fmla="*/ 434 w 1411"/>
                <a:gd name="T3" fmla="*/ 54 h 1411"/>
                <a:gd name="T4" fmla="*/ 434 w 1411"/>
                <a:gd name="T5" fmla="*/ 380 h 1411"/>
                <a:gd name="T6" fmla="*/ 489 w 1411"/>
                <a:gd name="T7" fmla="*/ 434 h 1411"/>
                <a:gd name="T8" fmla="*/ 651 w 1411"/>
                <a:gd name="T9" fmla="*/ 434 h 1411"/>
                <a:gd name="T10" fmla="*/ 651 w 1411"/>
                <a:gd name="T11" fmla="*/ 651 h 1411"/>
                <a:gd name="T12" fmla="*/ 173 w 1411"/>
                <a:gd name="T13" fmla="*/ 651 h 1411"/>
                <a:gd name="T14" fmla="*/ 109 w 1411"/>
                <a:gd name="T15" fmla="*/ 731 h 1411"/>
                <a:gd name="T16" fmla="*/ 109 w 1411"/>
                <a:gd name="T17" fmla="*/ 1085 h 1411"/>
                <a:gd name="T18" fmla="*/ 54 w 1411"/>
                <a:gd name="T19" fmla="*/ 1085 h 1411"/>
                <a:gd name="T20" fmla="*/ 0 w 1411"/>
                <a:gd name="T21" fmla="*/ 1140 h 1411"/>
                <a:gd name="T22" fmla="*/ 0 w 1411"/>
                <a:gd name="T23" fmla="*/ 1357 h 1411"/>
                <a:gd name="T24" fmla="*/ 54 w 1411"/>
                <a:gd name="T25" fmla="*/ 1411 h 1411"/>
                <a:gd name="T26" fmla="*/ 326 w 1411"/>
                <a:gd name="T27" fmla="*/ 1411 h 1411"/>
                <a:gd name="T28" fmla="*/ 380 w 1411"/>
                <a:gd name="T29" fmla="*/ 1357 h 1411"/>
                <a:gd name="T30" fmla="*/ 380 w 1411"/>
                <a:gd name="T31" fmla="*/ 1140 h 1411"/>
                <a:gd name="T32" fmla="*/ 326 w 1411"/>
                <a:gd name="T33" fmla="*/ 1085 h 1411"/>
                <a:gd name="T34" fmla="*/ 217 w 1411"/>
                <a:gd name="T35" fmla="*/ 1085 h 1411"/>
                <a:gd name="T36" fmla="*/ 217 w 1411"/>
                <a:gd name="T37" fmla="*/ 760 h 1411"/>
                <a:gd name="T38" fmla="*/ 651 w 1411"/>
                <a:gd name="T39" fmla="*/ 760 h 1411"/>
                <a:gd name="T40" fmla="*/ 651 w 1411"/>
                <a:gd name="T41" fmla="*/ 1085 h 1411"/>
                <a:gd name="T42" fmla="*/ 543 w 1411"/>
                <a:gd name="T43" fmla="*/ 1085 h 1411"/>
                <a:gd name="T44" fmla="*/ 489 w 1411"/>
                <a:gd name="T45" fmla="*/ 1140 h 1411"/>
                <a:gd name="T46" fmla="*/ 489 w 1411"/>
                <a:gd name="T47" fmla="*/ 1357 h 1411"/>
                <a:gd name="T48" fmla="*/ 543 w 1411"/>
                <a:gd name="T49" fmla="*/ 1411 h 1411"/>
                <a:gd name="T50" fmla="*/ 868 w 1411"/>
                <a:gd name="T51" fmla="*/ 1411 h 1411"/>
                <a:gd name="T52" fmla="*/ 923 w 1411"/>
                <a:gd name="T53" fmla="*/ 1357 h 1411"/>
                <a:gd name="T54" fmla="*/ 923 w 1411"/>
                <a:gd name="T55" fmla="*/ 1140 h 1411"/>
                <a:gd name="T56" fmla="*/ 868 w 1411"/>
                <a:gd name="T57" fmla="*/ 1085 h 1411"/>
                <a:gd name="T58" fmla="*/ 760 w 1411"/>
                <a:gd name="T59" fmla="*/ 1085 h 1411"/>
                <a:gd name="T60" fmla="*/ 760 w 1411"/>
                <a:gd name="T61" fmla="*/ 760 h 1411"/>
                <a:gd name="T62" fmla="*/ 1194 w 1411"/>
                <a:gd name="T63" fmla="*/ 760 h 1411"/>
                <a:gd name="T64" fmla="*/ 1194 w 1411"/>
                <a:gd name="T65" fmla="*/ 1085 h 1411"/>
                <a:gd name="T66" fmla="*/ 1086 w 1411"/>
                <a:gd name="T67" fmla="*/ 1085 h 1411"/>
                <a:gd name="T68" fmla="*/ 1031 w 1411"/>
                <a:gd name="T69" fmla="*/ 1140 h 1411"/>
                <a:gd name="T70" fmla="*/ 1031 w 1411"/>
                <a:gd name="T71" fmla="*/ 1357 h 1411"/>
                <a:gd name="T72" fmla="*/ 1086 w 1411"/>
                <a:gd name="T73" fmla="*/ 1411 h 1411"/>
                <a:gd name="T74" fmla="*/ 1357 w 1411"/>
                <a:gd name="T75" fmla="*/ 1411 h 1411"/>
                <a:gd name="T76" fmla="*/ 1411 w 1411"/>
                <a:gd name="T77" fmla="*/ 1357 h 1411"/>
                <a:gd name="T78" fmla="*/ 1411 w 1411"/>
                <a:gd name="T79" fmla="*/ 1140 h 1411"/>
                <a:gd name="T80" fmla="*/ 1357 w 1411"/>
                <a:gd name="T81" fmla="*/ 1085 h 1411"/>
                <a:gd name="T82" fmla="*/ 1303 w 1411"/>
                <a:gd name="T83" fmla="*/ 1085 h 1411"/>
                <a:gd name="T84" fmla="*/ 1303 w 1411"/>
                <a:gd name="T85" fmla="*/ 716 h 1411"/>
                <a:gd name="T86" fmla="*/ 1243 w 1411"/>
                <a:gd name="T87" fmla="*/ 651 h 1411"/>
                <a:gd name="T88" fmla="*/ 760 w 1411"/>
                <a:gd name="T89" fmla="*/ 651 h 1411"/>
                <a:gd name="T90" fmla="*/ 760 w 1411"/>
                <a:gd name="T91" fmla="*/ 434 h 1411"/>
                <a:gd name="T92" fmla="*/ 923 w 1411"/>
                <a:gd name="T93" fmla="*/ 434 h 1411"/>
                <a:gd name="T94" fmla="*/ 977 w 1411"/>
                <a:gd name="T95" fmla="*/ 380 h 1411"/>
                <a:gd name="T96" fmla="*/ 977 w 1411"/>
                <a:gd name="T97" fmla="*/ 54 h 1411"/>
                <a:gd name="T98" fmla="*/ 923 w 1411"/>
                <a:gd name="T99" fmla="*/ 0 h 1411"/>
                <a:gd name="T100" fmla="*/ 489 w 1411"/>
                <a:gd name="T101" fmla="*/ 0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411" h="1411">
                  <a:moveTo>
                    <a:pt x="489" y="0"/>
                  </a:moveTo>
                  <a:cubicBezTo>
                    <a:pt x="456" y="0"/>
                    <a:pt x="434" y="22"/>
                    <a:pt x="434" y="54"/>
                  </a:cubicBezTo>
                  <a:lnTo>
                    <a:pt x="434" y="380"/>
                  </a:lnTo>
                  <a:cubicBezTo>
                    <a:pt x="434" y="412"/>
                    <a:pt x="456" y="434"/>
                    <a:pt x="489" y="434"/>
                  </a:cubicBezTo>
                  <a:lnTo>
                    <a:pt x="651" y="434"/>
                  </a:lnTo>
                  <a:lnTo>
                    <a:pt x="651" y="651"/>
                  </a:lnTo>
                  <a:lnTo>
                    <a:pt x="173" y="651"/>
                  </a:lnTo>
                  <a:cubicBezTo>
                    <a:pt x="116" y="651"/>
                    <a:pt x="109" y="687"/>
                    <a:pt x="109" y="731"/>
                  </a:cubicBezTo>
                  <a:lnTo>
                    <a:pt x="109" y="1085"/>
                  </a:lnTo>
                  <a:lnTo>
                    <a:pt x="54" y="1085"/>
                  </a:lnTo>
                  <a:cubicBezTo>
                    <a:pt x="22" y="1085"/>
                    <a:pt x="0" y="1107"/>
                    <a:pt x="0" y="1140"/>
                  </a:cubicBezTo>
                  <a:lnTo>
                    <a:pt x="0" y="1357"/>
                  </a:lnTo>
                  <a:cubicBezTo>
                    <a:pt x="0" y="1389"/>
                    <a:pt x="22" y="1411"/>
                    <a:pt x="54" y="1411"/>
                  </a:cubicBezTo>
                  <a:lnTo>
                    <a:pt x="326" y="1411"/>
                  </a:lnTo>
                  <a:cubicBezTo>
                    <a:pt x="358" y="1411"/>
                    <a:pt x="380" y="1389"/>
                    <a:pt x="380" y="1357"/>
                  </a:cubicBezTo>
                  <a:lnTo>
                    <a:pt x="380" y="1140"/>
                  </a:lnTo>
                  <a:cubicBezTo>
                    <a:pt x="380" y="1107"/>
                    <a:pt x="358" y="1085"/>
                    <a:pt x="326" y="1085"/>
                  </a:cubicBezTo>
                  <a:lnTo>
                    <a:pt x="217" y="1085"/>
                  </a:lnTo>
                  <a:lnTo>
                    <a:pt x="217" y="760"/>
                  </a:lnTo>
                  <a:lnTo>
                    <a:pt x="651" y="760"/>
                  </a:lnTo>
                  <a:lnTo>
                    <a:pt x="651" y="1085"/>
                  </a:lnTo>
                  <a:lnTo>
                    <a:pt x="543" y="1085"/>
                  </a:lnTo>
                  <a:cubicBezTo>
                    <a:pt x="510" y="1085"/>
                    <a:pt x="489" y="1107"/>
                    <a:pt x="489" y="1140"/>
                  </a:cubicBezTo>
                  <a:lnTo>
                    <a:pt x="489" y="1357"/>
                  </a:lnTo>
                  <a:cubicBezTo>
                    <a:pt x="489" y="1389"/>
                    <a:pt x="510" y="1411"/>
                    <a:pt x="543" y="1411"/>
                  </a:cubicBezTo>
                  <a:lnTo>
                    <a:pt x="868" y="1411"/>
                  </a:lnTo>
                  <a:cubicBezTo>
                    <a:pt x="901" y="1411"/>
                    <a:pt x="923" y="1389"/>
                    <a:pt x="923" y="1357"/>
                  </a:cubicBezTo>
                  <a:lnTo>
                    <a:pt x="923" y="1140"/>
                  </a:lnTo>
                  <a:cubicBezTo>
                    <a:pt x="923" y="1107"/>
                    <a:pt x="901" y="1085"/>
                    <a:pt x="868" y="1085"/>
                  </a:cubicBezTo>
                  <a:lnTo>
                    <a:pt x="760" y="1085"/>
                  </a:lnTo>
                  <a:lnTo>
                    <a:pt x="760" y="760"/>
                  </a:lnTo>
                  <a:lnTo>
                    <a:pt x="1194" y="760"/>
                  </a:lnTo>
                  <a:lnTo>
                    <a:pt x="1194" y="1085"/>
                  </a:lnTo>
                  <a:lnTo>
                    <a:pt x="1086" y="1085"/>
                  </a:lnTo>
                  <a:cubicBezTo>
                    <a:pt x="1053" y="1085"/>
                    <a:pt x="1031" y="1107"/>
                    <a:pt x="1031" y="1140"/>
                  </a:cubicBezTo>
                  <a:lnTo>
                    <a:pt x="1031" y="1357"/>
                  </a:lnTo>
                  <a:cubicBezTo>
                    <a:pt x="1031" y="1389"/>
                    <a:pt x="1053" y="1411"/>
                    <a:pt x="1086" y="1411"/>
                  </a:cubicBezTo>
                  <a:lnTo>
                    <a:pt x="1357" y="1411"/>
                  </a:lnTo>
                  <a:cubicBezTo>
                    <a:pt x="1389" y="1411"/>
                    <a:pt x="1411" y="1389"/>
                    <a:pt x="1411" y="1357"/>
                  </a:cubicBezTo>
                  <a:lnTo>
                    <a:pt x="1411" y="1140"/>
                  </a:lnTo>
                  <a:cubicBezTo>
                    <a:pt x="1411" y="1107"/>
                    <a:pt x="1389" y="1085"/>
                    <a:pt x="1357" y="1085"/>
                  </a:cubicBezTo>
                  <a:lnTo>
                    <a:pt x="1303" y="1085"/>
                  </a:lnTo>
                  <a:lnTo>
                    <a:pt x="1303" y="716"/>
                  </a:lnTo>
                  <a:cubicBezTo>
                    <a:pt x="1303" y="666"/>
                    <a:pt x="1286" y="651"/>
                    <a:pt x="1243" y="651"/>
                  </a:cubicBezTo>
                  <a:lnTo>
                    <a:pt x="760" y="651"/>
                  </a:lnTo>
                  <a:lnTo>
                    <a:pt x="760" y="434"/>
                  </a:lnTo>
                  <a:lnTo>
                    <a:pt x="923" y="434"/>
                  </a:lnTo>
                  <a:cubicBezTo>
                    <a:pt x="955" y="434"/>
                    <a:pt x="977" y="412"/>
                    <a:pt x="977" y="380"/>
                  </a:cubicBezTo>
                  <a:lnTo>
                    <a:pt x="977" y="54"/>
                  </a:lnTo>
                  <a:cubicBezTo>
                    <a:pt x="977" y="22"/>
                    <a:pt x="955" y="0"/>
                    <a:pt x="923" y="0"/>
                  </a:cubicBezTo>
                  <a:lnTo>
                    <a:pt x="48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51" name="TextBox 250">
            <a:extLst>
              <a:ext uri="{FF2B5EF4-FFF2-40B4-BE49-F238E27FC236}">
                <a16:creationId xmlns:a16="http://schemas.microsoft.com/office/drawing/2014/main" id="{30EA1507-19ED-BB5F-AF87-1E8149E90A31}"/>
              </a:ext>
            </a:extLst>
          </p:cNvPr>
          <p:cNvSpPr txBox="1"/>
          <p:nvPr/>
        </p:nvSpPr>
        <p:spPr>
          <a:xfrm>
            <a:off x="6040714" y="1659809"/>
            <a:ext cx="1044311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8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강원랜드 로고</a:t>
            </a: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7C69A624-13BA-2B77-3971-8A030F082DCA}"/>
              </a:ext>
            </a:extLst>
          </p:cNvPr>
          <p:cNvSpPr txBox="1"/>
          <p:nvPr/>
        </p:nvSpPr>
        <p:spPr>
          <a:xfrm>
            <a:off x="6049592" y="1825396"/>
            <a:ext cx="1145219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en-US" altLang="ko-KR" sz="500" b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ERP</a:t>
            </a:r>
            <a:r>
              <a:rPr lang="ko-KR" altLang="en-US" sz="500" b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팀 홍길동</a:t>
            </a:r>
          </a:p>
        </p:txBody>
      </p:sp>
      <p:grpSp>
        <p:nvGrpSpPr>
          <p:cNvPr id="253" name="그룹 252">
            <a:extLst>
              <a:ext uri="{FF2B5EF4-FFF2-40B4-BE49-F238E27FC236}">
                <a16:creationId xmlns:a16="http://schemas.microsoft.com/office/drawing/2014/main" id="{9F3048F6-C1A0-679C-A56F-5F8B046C3CCE}"/>
              </a:ext>
            </a:extLst>
          </p:cNvPr>
          <p:cNvGrpSpPr/>
          <p:nvPr/>
        </p:nvGrpSpPr>
        <p:grpSpPr>
          <a:xfrm>
            <a:off x="8686360" y="1662925"/>
            <a:ext cx="508124" cy="230832"/>
            <a:chOff x="5483400" y="1926855"/>
            <a:chExt cx="508124" cy="230832"/>
          </a:xfrm>
        </p:grpSpPr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3935341D-6DB8-AE26-002F-3CB62EABB6F5}"/>
                </a:ext>
              </a:extLst>
            </p:cNvPr>
            <p:cNvSpPr txBox="1"/>
            <p:nvPr/>
          </p:nvSpPr>
          <p:spPr>
            <a:xfrm>
              <a:off x="5568758" y="1926855"/>
              <a:ext cx="325730" cy="2308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3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■ ■ ■</a:t>
              </a:r>
              <a:endParaRPr lang="en-US" altLang="ko-KR" sz="3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l">
                <a:buClrTx/>
              </a:pPr>
              <a:r>
                <a:rPr lang="ko-KR" altLang="en-US" sz="3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■ ■ ■</a:t>
              </a:r>
              <a:endParaRPr lang="en-US" altLang="ko-KR" sz="3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l">
                <a:buClrTx/>
              </a:pPr>
              <a:r>
                <a:rPr lang="ko-KR" altLang="en-US" sz="3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■ ■ ■</a:t>
              </a:r>
              <a:endParaRPr lang="ko-KR" altLang="en-US" sz="300" b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55" name="Exit">
              <a:extLst>
                <a:ext uri="{FF2B5EF4-FFF2-40B4-BE49-F238E27FC236}">
                  <a16:creationId xmlns:a16="http://schemas.microsoft.com/office/drawing/2014/main" id="{7317B07B-2B28-B512-9A8C-BFE91D8C05C0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856586" y="1979899"/>
              <a:ext cx="134938" cy="126630"/>
            </a:xfrm>
            <a:custGeom>
              <a:avLst/>
              <a:gdLst>
                <a:gd name="T0" fmla="*/ 163 w 1167"/>
                <a:gd name="T1" fmla="*/ 0 h 1411"/>
                <a:gd name="T2" fmla="*/ 0 w 1167"/>
                <a:gd name="T3" fmla="*/ 163 h 1411"/>
                <a:gd name="T4" fmla="*/ 0 w 1167"/>
                <a:gd name="T5" fmla="*/ 1248 h 1411"/>
                <a:gd name="T6" fmla="*/ 163 w 1167"/>
                <a:gd name="T7" fmla="*/ 1411 h 1411"/>
                <a:gd name="T8" fmla="*/ 923 w 1167"/>
                <a:gd name="T9" fmla="*/ 1411 h 1411"/>
                <a:gd name="T10" fmla="*/ 1085 w 1167"/>
                <a:gd name="T11" fmla="*/ 1248 h 1411"/>
                <a:gd name="T12" fmla="*/ 1085 w 1167"/>
                <a:gd name="T13" fmla="*/ 967 h 1411"/>
                <a:gd name="T14" fmla="*/ 977 w 1167"/>
                <a:gd name="T15" fmla="*/ 1062 h 1411"/>
                <a:gd name="T16" fmla="*/ 977 w 1167"/>
                <a:gd name="T17" fmla="*/ 1248 h 1411"/>
                <a:gd name="T18" fmla="*/ 923 w 1167"/>
                <a:gd name="T19" fmla="*/ 1303 h 1411"/>
                <a:gd name="T20" fmla="*/ 163 w 1167"/>
                <a:gd name="T21" fmla="*/ 1303 h 1411"/>
                <a:gd name="T22" fmla="*/ 109 w 1167"/>
                <a:gd name="T23" fmla="*/ 1248 h 1411"/>
                <a:gd name="T24" fmla="*/ 109 w 1167"/>
                <a:gd name="T25" fmla="*/ 163 h 1411"/>
                <a:gd name="T26" fmla="*/ 163 w 1167"/>
                <a:gd name="T27" fmla="*/ 109 h 1411"/>
                <a:gd name="T28" fmla="*/ 923 w 1167"/>
                <a:gd name="T29" fmla="*/ 109 h 1411"/>
                <a:gd name="T30" fmla="*/ 977 w 1167"/>
                <a:gd name="T31" fmla="*/ 163 h 1411"/>
                <a:gd name="T32" fmla="*/ 977 w 1167"/>
                <a:gd name="T33" fmla="*/ 351 h 1411"/>
                <a:gd name="T34" fmla="*/ 1085 w 1167"/>
                <a:gd name="T35" fmla="*/ 444 h 1411"/>
                <a:gd name="T36" fmla="*/ 1085 w 1167"/>
                <a:gd name="T37" fmla="*/ 163 h 1411"/>
                <a:gd name="T38" fmla="*/ 923 w 1167"/>
                <a:gd name="T39" fmla="*/ 0 h 1411"/>
                <a:gd name="T40" fmla="*/ 163 w 1167"/>
                <a:gd name="T41" fmla="*/ 0 h 1411"/>
                <a:gd name="T42" fmla="*/ 751 w 1167"/>
                <a:gd name="T43" fmla="*/ 351 h 1411"/>
                <a:gd name="T44" fmla="*/ 706 w 1167"/>
                <a:gd name="T45" fmla="*/ 405 h 1411"/>
                <a:gd name="T46" fmla="*/ 706 w 1167"/>
                <a:gd name="T47" fmla="*/ 543 h 1411"/>
                <a:gd name="T48" fmla="*/ 380 w 1167"/>
                <a:gd name="T49" fmla="*/ 543 h 1411"/>
                <a:gd name="T50" fmla="*/ 326 w 1167"/>
                <a:gd name="T51" fmla="*/ 597 h 1411"/>
                <a:gd name="T52" fmla="*/ 326 w 1167"/>
                <a:gd name="T53" fmla="*/ 814 h 1411"/>
                <a:gd name="T54" fmla="*/ 380 w 1167"/>
                <a:gd name="T55" fmla="*/ 869 h 1411"/>
                <a:gd name="T56" fmla="*/ 706 w 1167"/>
                <a:gd name="T57" fmla="*/ 869 h 1411"/>
                <a:gd name="T58" fmla="*/ 706 w 1167"/>
                <a:gd name="T59" fmla="*/ 1004 h 1411"/>
                <a:gd name="T60" fmla="*/ 760 w 1167"/>
                <a:gd name="T61" fmla="*/ 1058 h 1411"/>
                <a:gd name="T62" fmla="*/ 1167 w 1167"/>
                <a:gd name="T63" fmla="*/ 706 h 1411"/>
                <a:gd name="T64" fmla="*/ 760 w 1167"/>
                <a:gd name="T65" fmla="*/ 353 h 1411"/>
                <a:gd name="T66" fmla="*/ 751 w 1167"/>
                <a:gd name="T67" fmla="*/ 351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67" h="1411">
                  <a:moveTo>
                    <a:pt x="163" y="0"/>
                  </a:moveTo>
                  <a:cubicBezTo>
                    <a:pt x="73" y="0"/>
                    <a:pt x="0" y="73"/>
                    <a:pt x="0" y="163"/>
                  </a:cubicBezTo>
                  <a:lnTo>
                    <a:pt x="0" y="1248"/>
                  </a:lnTo>
                  <a:cubicBezTo>
                    <a:pt x="0" y="1338"/>
                    <a:pt x="73" y="1411"/>
                    <a:pt x="163" y="1411"/>
                  </a:cubicBezTo>
                  <a:lnTo>
                    <a:pt x="923" y="1411"/>
                  </a:lnTo>
                  <a:cubicBezTo>
                    <a:pt x="1013" y="1411"/>
                    <a:pt x="1085" y="1338"/>
                    <a:pt x="1085" y="1248"/>
                  </a:cubicBezTo>
                  <a:lnTo>
                    <a:pt x="1085" y="967"/>
                  </a:lnTo>
                  <a:lnTo>
                    <a:pt x="977" y="1062"/>
                  </a:lnTo>
                  <a:lnTo>
                    <a:pt x="977" y="1248"/>
                  </a:lnTo>
                  <a:cubicBezTo>
                    <a:pt x="977" y="1278"/>
                    <a:pt x="953" y="1303"/>
                    <a:pt x="923" y="1303"/>
                  </a:cubicBezTo>
                  <a:lnTo>
                    <a:pt x="163" y="1303"/>
                  </a:lnTo>
                  <a:cubicBezTo>
                    <a:pt x="133" y="1303"/>
                    <a:pt x="109" y="1278"/>
                    <a:pt x="109" y="1248"/>
                  </a:cubicBezTo>
                  <a:lnTo>
                    <a:pt x="109" y="163"/>
                  </a:lnTo>
                  <a:cubicBezTo>
                    <a:pt x="109" y="133"/>
                    <a:pt x="133" y="109"/>
                    <a:pt x="163" y="109"/>
                  </a:cubicBezTo>
                  <a:lnTo>
                    <a:pt x="923" y="109"/>
                  </a:lnTo>
                  <a:cubicBezTo>
                    <a:pt x="953" y="109"/>
                    <a:pt x="977" y="133"/>
                    <a:pt x="977" y="163"/>
                  </a:cubicBezTo>
                  <a:lnTo>
                    <a:pt x="977" y="351"/>
                  </a:lnTo>
                  <a:lnTo>
                    <a:pt x="1085" y="444"/>
                  </a:lnTo>
                  <a:lnTo>
                    <a:pt x="1085" y="163"/>
                  </a:lnTo>
                  <a:cubicBezTo>
                    <a:pt x="1085" y="73"/>
                    <a:pt x="1013" y="0"/>
                    <a:pt x="923" y="0"/>
                  </a:cubicBezTo>
                  <a:lnTo>
                    <a:pt x="163" y="0"/>
                  </a:lnTo>
                  <a:close/>
                  <a:moveTo>
                    <a:pt x="751" y="351"/>
                  </a:moveTo>
                  <a:cubicBezTo>
                    <a:pt x="736" y="349"/>
                    <a:pt x="706" y="351"/>
                    <a:pt x="706" y="405"/>
                  </a:cubicBezTo>
                  <a:lnTo>
                    <a:pt x="706" y="543"/>
                  </a:lnTo>
                  <a:lnTo>
                    <a:pt x="380" y="543"/>
                  </a:lnTo>
                  <a:cubicBezTo>
                    <a:pt x="350" y="543"/>
                    <a:pt x="326" y="567"/>
                    <a:pt x="326" y="597"/>
                  </a:cubicBezTo>
                  <a:lnTo>
                    <a:pt x="326" y="814"/>
                  </a:lnTo>
                  <a:cubicBezTo>
                    <a:pt x="326" y="844"/>
                    <a:pt x="350" y="869"/>
                    <a:pt x="380" y="869"/>
                  </a:cubicBezTo>
                  <a:lnTo>
                    <a:pt x="706" y="869"/>
                  </a:lnTo>
                  <a:lnTo>
                    <a:pt x="706" y="1004"/>
                  </a:lnTo>
                  <a:cubicBezTo>
                    <a:pt x="706" y="1074"/>
                    <a:pt x="760" y="1058"/>
                    <a:pt x="760" y="1058"/>
                  </a:cubicBezTo>
                  <a:lnTo>
                    <a:pt x="1167" y="706"/>
                  </a:lnTo>
                  <a:lnTo>
                    <a:pt x="760" y="353"/>
                  </a:lnTo>
                  <a:cubicBezTo>
                    <a:pt x="760" y="353"/>
                    <a:pt x="756" y="352"/>
                    <a:pt x="751" y="35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57" name="Flow Chart">
              <a:extLst>
                <a:ext uri="{FF2B5EF4-FFF2-40B4-BE49-F238E27FC236}">
                  <a16:creationId xmlns:a16="http://schemas.microsoft.com/office/drawing/2014/main" id="{A7451308-B10D-AC46-5CA6-415AA323326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483400" y="1986716"/>
              <a:ext cx="119812" cy="119812"/>
            </a:xfrm>
            <a:custGeom>
              <a:avLst/>
              <a:gdLst>
                <a:gd name="T0" fmla="*/ 489 w 1411"/>
                <a:gd name="T1" fmla="*/ 0 h 1411"/>
                <a:gd name="T2" fmla="*/ 434 w 1411"/>
                <a:gd name="T3" fmla="*/ 54 h 1411"/>
                <a:gd name="T4" fmla="*/ 434 w 1411"/>
                <a:gd name="T5" fmla="*/ 380 h 1411"/>
                <a:gd name="T6" fmla="*/ 489 w 1411"/>
                <a:gd name="T7" fmla="*/ 434 h 1411"/>
                <a:gd name="T8" fmla="*/ 651 w 1411"/>
                <a:gd name="T9" fmla="*/ 434 h 1411"/>
                <a:gd name="T10" fmla="*/ 651 w 1411"/>
                <a:gd name="T11" fmla="*/ 651 h 1411"/>
                <a:gd name="T12" fmla="*/ 173 w 1411"/>
                <a:gd name="T13" fmla="*/ 651 h 1411"/>
                <a:gd name="T14" fmla="*/ 109 w 1411"/>
                <a:gd name="T15" fmla="*/ 731 h 1411"/>
                <a:gd name="T16" fmla="*/ 109 w 1411"/>
                <a:gd name="T17" fmla="*/ 1085 h 1411"/>
                <a:gd name="T18" fmla="*/ 54 w 1411"/>
                <a:gd name="T19" fmla="*/ 1085 h 1411"/>
                <a:gd name="T20" fmla="*/ 0 w 1411"/>
                <a:gd name="T21" fmla="*/ 1140 h 1411"/>
                <a:gd name="T22" fmla="*/ 0 w 1411"/>
                <a:gd name="T23" fmla="*/ 1357 h 1411"/>
                <a:gd name="T24" fmla="*/ 54 w 1411"/>
                <a:gd name="T25" fmla="*/ 1411 h 1411"/>
                <a:gd name="T26" fmla="*/ 326 w 1411"/>
                <a:gd name="T27" fmla="*/ 1411 h 1411"/>
                <a:gd name="T28" fmla="*/ 380 w 1411"/>
                <a:gd name="T29" fmla="*/ 1357 h 1411"/>
                <a:gd name="T30" fmla="*/ 380 w 1411"/>
                <a:gd name="T31" fmla="*/ 1140 h 1411"/>
                <a:gd name="T32" fmla="*/ 326 w 1411"/>
                <a:gd name="T33" fmla="*/ 1085 h 1411"/>
                <a:gd name="T34" fmla="*/ 217 w 1411"/>
                <a:gd name="T35" fmla="*/ 1085 h 1411"/>
                <a:gd name="T36" fmla="*/ 217 w 1411"/>
                <a:gd name="T37" fmla="*/ 760 h 1411"/>
                <a:gd name="T38" fmla="*/ 651 w 1411"/>
                <a:gd name="T39" fmla="*/ 760 h 1411"/>
                <a:gd name="T40" fmla="*/ 651 w 1411"/>
                <a:gd name="T41" fmla="*/ 1085 h 1411"/>
                <a:gd name="T42" fmla="*/ 543 w 1411"/>
                <a:gd name="T43" fmla="*/ 1085 h 1411"/>
                <a:gd name="T44" fmla="*/ 489 w 1411"/>
                <a:gd name="T45" fmla="*/ 1140 h 1411"/>
                <a:gd name="T46" fmla="*/ 489 w 1411"/>
                <a:gd name="T47" fmla="*/ 1357 h 1411"/>
                <a:gd name="T48" fmla="*/ 543 w 1411"/>
                <a:gd name="T49" fmla="*/ 1411 h 1411"/>
                <a:gd name="T50" fmla="*/ 868 w 1411"/>
                <a:gd name="T51" fmla="*/ 1411 h 1411"/>
                <a:gd name="T52" fmla="*/ 923 w 1411"/>
                <a:gd name="T53" fmla="*/ 1357 h 1411"/>
                <a:gd name="T54" fmla="*/ 923 w 1411"/>
                <a:gd name="T55" fmla="*/ 1140 h 1411"/>
                <a:gd name="T56" fmla="*/ 868 w 1411"/>
                <a:gd name="T57" fmla="*/ 1085 h 1411"/>
                <a:gd name="T58" fmla="*/ 760 w 1411"/>
                <a:gd name="T59" fmla="*/ 1085 h 1411"/>
                <a:gd name="T60" fmla="*/ 760 w 1411"/>
                <a:gd name="T61" fmla="*/ 760 h 1411"/>
                <a:gd name="T62" fmla="*/ 1194 w 1411"/>
                <a:gd name="T63" fmla="*/ 760 h 1411"/>
                <a:gd name="T64" fmla="*/ 1194 w 1411"/>
                <a:gd name="T65" fmla="*/ 1085 h 1411"/>
                <a:gd name="T66" fmla="*/ 1086 w 1411"/>
                <a:gd name="T67" fmla="*/ 1085 h 1411"/>
                <a:gd name="T68" fmla="*/ 1031 w 1411"/>
                <a:gd name="T69" fmla="*/ 1140 h 1411"/>
                <a:gd name="T70" fmla="*/ 1031 w 1411"/>
                <a:gd name="T71" fmla="*/ 1357 h 1411"/>
                <a:gd name="T72" fmla="*/ 1086 w 1411"/>
                <a:gd name="T73" fmla="*/ 1411 h 1411"/>
                <a:gd name="T74" fmla="*/ 1357 w 1411"/>
                <a:gd name="T75" fmla="*/ 1411 h 1411"/>
                <a:gd name="T76" fmla="*/ 1411 w 1411"/>
                <a:gd name="T77" fmla="*/ 1357 h 1411"/>
                <a:gd name="T78" fmla="*/ 1411 w 1411"/>
                <a:gd name="T79" fmla="*/ 1140 h 1411"/>
                <a:gd name="T80" fmla="*/ 1357 w 1411"/>
                <a:gd name="T81" fmla="*/ 1085 h 1411"/>
                <a:gd name="T82" fmla="*/ 1303 w 1411"/>
                <a:gd name="T83" fmla="*/ 1085 h 1411"/>
                <a:gd name="T84" fmla="*/ 1303 w 1411"/>
                <a:gd name="T85" fmla="*/ 716 h 1411"/>
                <a:gd name="T86" fmla="*/ 1243 w 1411"/>
                <a:gd name="T87" fmla="*/ 651 h 1411"/>
                <a:gd name="T88" fmla="*/ 760 w 1411"/>
                <a:gd name="T89" fmla="*/ 651 h 1411"/>
                <a:gd name="T90" fmla="*/ 760 w 1411"/>
                <a:gd name="T91" fmla="*/ 434 h 1411"/>
                <a:gd name="T92" fmla="*/ 923 w 1411"/>
                <a:gd name="T93" fmla="*/ 434 h 1411"/>
                <a:gd name="T94" fmla="*/ 977 w 1411"/>
                <a:gd name="T95" fmla="*/ 380 h 1411"/>
                <a:gd name="T96" fmla="*/ 977 w 1411"/>
                <a:gd name="T97" fmla="*/ 54 h 1411"/>
                <a:gd name="T98" fmla="*/ 923 w 1411"/>
                <a:gd name="T99" fmla="*/ 0 h 1411"/>
                <a:gd name="T100" fmla="*/ 489 w 1411"/>
                <a:gd name="T101" fmla="*/ 0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411" h="1411">
                  <a:moveTo>
                    <a:pt x="489" y="0"/>
                  </a:moveTo>
                  <a:cubicBezTo>
                    <a:pt x="456" y="0"/>
                    <a:pt x="434" y="22"/>
                    <a:pt x="434" y="54"/>
                  </a:cubicBezTo>
                  <a:lnTo>
                    <a:pt x="434" y="380"/>
                  </a:lnTo>
                  <a:cubicBezTo>
                    <a:pt x="434" y="412"/>
                    <a:pt x="456" y="434"/>
                    <a:pt x="489" y="434"/>
                  </a:cubicBezTo>
                  <a:lnTo>
                    <a:pt x="651" y="434"/>
                  </a:lnTo>
                  <a:lnTo>
                    <a:pt x="651" y="651"/>
                  </a:lnTo>
                  <a:lnTo>
                    <a:pt x="173" y="651"/>
                  </a:lnTo>
                  <a:cubicBezTo>
                    <a:pt x="116" y="651"/>
                    <a:pt x="109" y="687"/>
                    <a:pt x="109" y="731"/>
                  </a:cubicBezTo>
                  <a:lnTo>
                    <a:pt x="109" y="1085"/>
                  </a:lnTo>
                  <a:lnTo>
                    <a:pt x="54" y="1085"/>
                  </a:lnTo>
                  <a:cubicBezTo>
                    <a:pt x="22" y="1085"/>
                    <a:pt x="0" y="1107"/>
                    <a:pt x="0" y="1140"/>
                  </a:cubicBezTo>
                  <a:lnTo>
                    <a:pt x="0" y="1357"/>
                  </a:lnTo>
                  <a:cubicBezTo>
                    <a:pt x="0" y="1389"/>
                    <a:pt x="22" y="1411"/>
                    <a:pt x="54" y="1411"/>
                  </a:cubicBezTo>
                  <a:lnTo>
                    <a:pt x="326" y="1411"/>
                  </a:lnTo>
                  <a:cubicBezTo>
                    <a:pt x="358" y="1411"/>
                    <a:pt x="380" y="1389"/>
                    <a:pt x="380" y="1357"/>
                  </a:cubicBezTo>
                  <a:lnTo>
                    <a:pt x="380" y="1140"/>
                  </a:lnTo>
                  <a:cubicBezTo>
                    <a:pt x="380" y="1107"/>
                    <a:pt x="358" y="1085"/>
                    <a:pt x="326" y="1085"/>
                  </a:cubicBezTo>
                  <a:lnTo>
                    <a:pt x="217" y="1085"/>
                  </a:lnTo>
                  <a:lnTo>
                    <a:pt x="217" y="760"/>
                  </a:lnTo>
                  <a:lnTo>
                    <a:pt x="651" y="760"/>
                  </a:lnTo>
                  <a:lnTo>
                    <a:pt x="651" y="1085"/>
                  </a:lnTo>
                  <a:lnTo>
                    <a:pt x="543" y="1085"/>
                  </a:lnTo>
                  <a:cubicBezTo>
                    <a:pt x="510" y="1085"/>
                    <a:pt x="489" y="1107"/>
                    <a:pt x="489" y="1140"/>
                  </a:cubicBezTo>
                  <a:lnTo>
                    <a:pt x="489" y="1357"/>
                  </a:lnTo>
                  <a:cubicBezTo>
                    <a:pt x="489" y="1389"/>
                    <a:pt x="510" y="1411"/>
                    <a:pt x="543" y="1411"/>
                  </a:cubicBezTo>
                  <a:lnTo>
                    <a:pt x="868" y="1411"/>
                  </a:lnTo>
                  <a:cubicBezTo>
                    <a:pt x="901" y="1411"/>
                    <a:pt x="923" y="1389"/>
                    <a:pt x="923" y="1357"/>
                  </a:cubicBezTo>
                  <a:lnTo>
                    <a:pt x="923" y="1140"/>
                  </a:lnTo>
                  <a:cubicBezTo>
                    <a:pt x="923" y="1107"/>
                    <a:pt x="901" y="1085"/>
                    <a:pt x="868" y="1085"/>
                  </a:cubicBezTo>
                  <a:lnTo>
                    <a:pt x="760" y="1085"/>
                  </a:lnTo>
                  <a:lnTo>
                    <a:pt x="760" y="760"/>
                  </a:lnTo>
                  <a:lnTo>
                    <a:pt x="1194" y="760"/>
                  </a:lnTo>
                  <a:lnTo>
                    <a:pt x="1194" y="1085"/>
                  </a:lnTo>
                  <a:lnTo>
                    <a:pt x="1086" y="1085"/>
                  </a:lnTo>
                  <a:cubicBezTo>
                    <a:pt x="1053" y="1085"/>
                    <a:pt x="1031" y="1107"/>
                    <a:pt x="1031" y="1140"/>
                  </a:cubicBezTo>
                  <a:lnTo>
                    <a:pt x="1031" y="1357"/>
                  </a:lnTo>
                  <a:cubicBezTo>
                    <a:pt x="1031" y="1389"/>
                    <a:pt x="1053" y="1411"/>
                    <a:pt x="1086" y="1411"/>
                  </a:cubicBezTo>
                  <a:lnTo>
                    <a:pt x="1357" y="1411"/>
                  </a:lnTo>
                  <a:cubicBezTo>
                    <a:pt x="1389" y="1411"/>
                    <a:pt x="1411" y="1389"/>
                    <a:pt x="1411" y="1357"/>
                  </a:cubicBezTo>
                  <a:lnTo>
                    <a:pt x="1411" y="1140"/>
                  </a:lnTo>
                  <a:cubicBezTo>
                    <a:pt x="1411" y="1107"/>
                    <a:pt x="1389" y="1085"/>
                    <a:pt x="1357" y="1085"/>
                  </a:cubicBezTo>
                  <a:lnTo>
                    <a:pt x="1303" y="1085"/>
                  </a:lnTo>
                  <a:lnTo>
                    <a:pt x="1303" y="716"/>
                  </a:lnTo>
                  <a:cubicBezTo>
                    <a:pt x="1303" y="666"/>
                    <a:pt x="1286" y="651"/>
                    <a:pt x="1243" y="651"/>
                  </a:cubicBezTo>
                  <a:lnTo>
                    <a:pt x="760" y="651"/>
                  </a:lnTo>
                  <a:lnTo>
                    <a:pt x="760" y="434"/>
                  </a:lnTo>
                  <a:lnTo>
                    <a:pt x="923" y="434"/>
                  </a:lnTo>
                  <a:cubicBezTo>
                    <a:pt x="955" y="434"/>
                    <a:pt x="977" y="412"/>
                    <a:pt x="977" y="380"/>
                  </a:cubicBezTo>
                  <a:lnTo>
                    <a:pt x="977" y="54"/>
                  </a:lnTo>
                  <a:cubicBezTo>
                    <a:pt x="977" y="22"/>
                    <a:pt x="955" y="0"/>
                    <a:pt x="923" y="0"/>
                  </a:cubicBezTo>
                  <a:lnTo>
                    <a:pt x="48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58" name="사각형: 둥근 모서리 257">
            <a:extLst>
              <a:ext uri="{FF2B5EF4-FFF2-40B4-BE49-F238E27FC236}">
                <a16:creationId xmlns:a16="http://schemas.microsoft.com/office/drawing/2014/main" id="{EDAF5893-5127-DB37-440D-F4FE19428A65}"/>
              </a:ext>
            </a:extLst>
          </p:cNvPr>
          <p:cNvSpPr/>
          <p:nvPr/>
        </p:nvSpPr>
        <p:spPr>
          <a:xfrm>
            <a:off x="4927090" y="2185360"/>
            <a:ext cx="570577" cy="171683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259" name="그룹 258">
            <a:extLst>
              <a:ext uri="{FF2B5EF4-FFF2-40B4-BE49-F238E27FC236}">
                <a16:creationId xmlns:a16="http://schemas.microsoft.com/office/drawing/2014/main" id="{BC69BF7D-F961-5F26-00CD-6F59716B1E30}"/>
              </a:ext>
            </a:extLst>
          </p:cNvPr>
          <p:cNvGrpSpPr/>
          <p:nvPr/>
        </p:nvGrpSpPr>
        <p:grpSpPr>
          <a:xfrm>
            <a:off x="4992555" y="2225755"/>
            <a:ext cx="95719" cy="96471"/>
            <a:chOff x="5537780" y="2281073"/>
            <a:chExt cx="110603" cy="105648"/>
          </a:xfrm>
        </p:grpSpPr>
        <p:sp>
          <p:nvSpPr>
            <p:cNvPr id="260" name="직사각형 259">
              <a:extLst>
                <a:ext uri="{FF2B5EF4-FFF2-40B4-BE49-F238E27FC236}">
                  <a16:creationId xmlns:a16="http://schemas.microsoft.com/office/drawing/2014/main" id="{C372BC08-5DB7-C33A-494A-98B93E88BB8B}"/>
                </a:ext>
              </a:extLst>
            </p:cNvPr>
            <p:cNvSpPr/>
            <p:nvPr/>
          </p:nvSpPr>
          <p:spPr>
            <a:xfrm>
              <a:off x="5537780" y="2281073"/>
              <a:ext cx="110603" cy="105648"/>
            </a:xfrm>
            <a:prstGeom prst="rect">
              <a:avLst/>
            </a:prstGeom>
            <a:noFill/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261" name="직선 연결선 260">
              <a:extLst>
                <a:ext uri="{FF2B5EF4-FFF2-40B4-BE49-F238E27FC236}">
                  <a16:creationId xmlns:a16="http://schemas.microsoft.com/office/drawing/2014/main" id="{C1C0B794-83ED-9626-40EF-4DDC3006DB4C}"/>
                </a:ext>
              </a:extLst>
            </p:cNvPr>
            <p:cNvCxnSpPr>
              <a:stCxn id="260" idx="1"/>
              <a:endCxn id="260" idx="3"/>
            </p:cNvCxnSpPr>
            <p:nvPr/>
          </p:nvCxnSpPr>
          <p:spPr bwMode="auto">
            <a:xfrm>
              <a:off x="5537780" y="2333898"/>
              <a:ext cx="110603" cy="0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4" name="직선 연결선 263">
              <a:extLst>
                <a:ext uri="{FF2B5EF4-FFF2-40B4-BE49-F238E27FC236}">
                  <a16:creationId xmlns:a16="http://schemas.microsoft.com/office/drawing/2014/main" id="{ABC3E0EE-0ED4-E8E5-C23D-4B9F8EC3982D}"/>
                </a:ext>
              </a:extLst>
            </p:cNvPr>
            <p:cNvCxnSpPr>
              <a:stCxn id="260" idx="0"/>
              <a:endCxn id="260" idx="2"/>
            </p:cNvCxnSpPr>
            <p:nvPr/>
          </p:nvCxnSpPr>
          <p:spPr bwMode="auto">
            <a:xfrm>
              <a:off x="5593082" y="2281073"/>
              <a:ext cx="0" cy="105648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65" name="그룹 264">
            <a:extLst>
              <a:ext uri="{FF2B5EF4-FFF2-40B4-BE49-F238E27FC236}">
                <a16:creationId xmlns:a16="http://schemas.microsoft.com/office/drawing/2014/main" id="{8B256BC3-92B5-85AC-53E8-0F8C923C23AF}"/>
              </a:ext>
            </a:extLst>
          </p:cNvPr>
          <p:cNvGrpSpPr/>
          <p:nvPr/>
        </p:nvGrpSpPr>
        <p:grpSpPr>
          <a:xfrm>
            <a:off x="5159891" y="2225109"/>
            <a:ext cx="95719" cy="96471"/>
            <a:chOff x="6389370" y="2658991"/>
            <a:chExt cx="136181" cy="133051"/>
          </a:xfrm>
          <a:noFill/>
        </p:grpSpPr>
        <p:sp>
          <p:nvSpPr>
            <p:cNvPr id="266" name="직사각형 265">
              <a:extLst>
                <a:ext uri="{FF2B5EF4-FFF2-40B4-BE49-F238E27FC236}">
                  <a16:creationId xmlns:a16="http://schemas.microsoft.com/office/drawing/2014/main" id="{19C34DC7-9132-11E1-658F-84BD1C14A7D8}"/>
                </a:ext>
              </a:extLst>
            </p:cNvPr>
            <p:cNvSpPr/>
            <p:nvPr/>
          </p:nvSpPr>
          <p:spPr>
            <a:xfrm>
              <a:off x="6389370" y="2658991"/>
              <a:ext cx="136181" cy="133051"/>
            </a:xfrm>
            <a:prstGeom prst="rect">
              <a:avLst/>
            </a:prstGeom>
            <a:grpFill/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267" name="직선 연결선 266">
              <a:extLst>
                <a:ext uri="{FF2B5EF4-FFF2-40B4-BE49-F238E27FC236}">
                  <a16:creationId xmlns:a16="http://schemas.microsoft.com/office/drawing/2014/main" id="{DF2B2789-2703-1461-8DD1-7FBD17A3A7B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389370" y="2702386"/>
              <a:ext cx="136181" cy="0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8" name="직선 연결선 267">
              <a:extLst>
                <a:ext uri="{FF2B5EF4-FFF2-40B4-BE49-F238E27FC236}">
                  <a16:creationId xmlns:a16="http://schemas.microsoft.com/office/drawing/2014/main" id="{EC9DE166-367A-72A3-E3D8-9828A9C48B51}"/>
                </a:ext>
              </a:extLst>
            </p:cNvPr>
            <p:cNvCxnSpPr>
              <a:stCxn id="266" idx="0"/>
              <a:endCxn id="266" idx="2"/>
            </p:cNvCxnSpPr>
            <p:nvPr/>
          </p:nvCxnSpPr>
          <p:spPr bwMode="auto">
            <a:xfrm>
              <a:off x="6457461" y="2658991"/>
              <a:ext cx="0" cy="133051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9" name="직선 연결선 268">
              <a:extLst>
                <a:ext uri="{FF2B5EF4-FFF2-40B4-BE49-F238E27FC236}">
                  <a16:creationId xmlns:a16="http://schemas.microsoft.com/office/drawing/2014/main" id="{D6D58F40-7053-A12D-8E00-44E737AE4BA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389370" y="2744296"/>
              <a:ext cx="136181" cy="0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70" name="그룹 269">
            <a:extLst>
              <a:ext uri="{FF2B5EF4-FFF2-40B4-BE49-F238E27FC236}">
                <a16:creationId xmlns:a16="http://schemas.microsoft.com/office/drawing/2014/main" id="{DD1A695B-A1E3-5081-5328-070F5C8A83A1}"/>
              </a:ext>
            </a:extLst>
          </p:cNvPr>
          <p:cNvGrpSpPr/>
          <p:nvPr/>
        </p:nvGrpSpPr>
        <p:grpSpPr>
          <a:xfrm>
            <a:off x="5329326" y="2227741"/>
            <a:ext cx="95719" cy="85620"/>
            <a:chOff x="6757110" y="2460468"/>
            <a:chExt cx="136181" cy="118086"/>
          </a:xfrm>
          <a:noFill/>
        </p:grpSpPr>
        <p:cxnSp>
          <p:nvCxnSpPr>
            <p:cNvPr id="271" name="직선 연결선 270">
              <a:extLst>
                <a:ext uri="{FF2B5EF4-FFF2-40B4-BE49-F238E27FC236}">
                  <a16:creationId xmlns:a16="http://schemas.microsoft.com/office/drawing/2014/main" id="{021A1558-6D19-E545-6660-4547465752A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757110" y="2460468"/>
              <a:ext cx="136181" cy="0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2" name="직선 연결선 271">
              <a:extLst>
                <a:ext uri="{FF2B5EF4-FFF2-40B4-BE49-F238E27FC236}">
                  <a16:creationId xmlns:a16="http://schemas.microsoft.com/office/drawing/2014/main" id="{5F824DFB-1792-1C2E-AC48-6695A983C84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757110" y="2578554"/>
              <a:ext cx="136181" cy="0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3" name="직선 연결선 272">
              <a:extLst>
                <a:ext uri="{FF2B5EF4-FFF2-40B4-BE49-F238E27FC236}">
                  <a16:creationId xmlns:a16="http://schemas.microsoft.com/office/drawing/2014/main" id="{697F6E13-674C-7DB5-2636-EEA32D776F3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757110" y="2519511"/>
              <a:ext cx="136181" cy="0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491" name="사각형: 둥근 모서리 490">
            <a:extLst>
              <a:ext uri="{FF2B5EF4-FFF2-40B4-BE49-F238E27FC236}">
                <a16:creationId xmlns:a16="http://schemas.microsoft.com/office/drawing/2014/main" id="{DC69ADC9-C5DC-4E9F-10D9-D3E7B638E314}"/>
              </a:ext>
            </a:extLst>
          </p:cNvPr>
          <p:cNvSpPr/>
          <p:nvPr/>
        </p:nvSpPr>
        <p:spPr>
          <a:xfrm>
            <a:off x="8647144" y="1971736"/>
            <a:ext cx="570577" cy="171683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4AD6663D-3DAA-7AF5-023E-8E583D3591EE}"/>
              </a:ext>
            </a:extLst>
          </p:cNvPr>
          <p:cNvGrpSpPr/>
          <p:nvPr/>
        </p:nvGrpSpPr>
        <p:grpSpPr>
          <a:xfrm>
            <a:off x="8712609" y="2012131"/>
            <a:ext cx="95719" cy="96471"/>
            <a:chOff x="5537780" y="2281073"/>
            <a:chExt cx="110603" cy="105648"/>
          </a:xfrm>
        </p:grpSpPr>
        <p:sp>
          <p:nvSpPr>
            <p:cNvPr id="493" name="직사각형 492">
              <a:extLst>
                <a:ext uri="{FF2B5EF4-FFF2-40B4-BE49-F238E27FC236}">
                  <a16:creationId xmlns:a16="http://schemas.microsoft.com/office/drawing/2014/main" id="{77585C46-2EEA-D393-73A6-692E3BE8303E}"/>
                </a:ext>
              </a:extLst>
            </p:cNvPr>
            <p:cNvSpPr/>
            <p:nvPr/>
          </p:nvSpPr>
          <p:spPr>
            <a:xfrm>
              <a:off x="5537780" y="2281073"/>
              <a:ext cx="110603" cy="105648"/>
            </a:xfrm>
            <a:prstGeom prst="rect">
              <a:avLst/>
            </a:prstGeom>
            <a:noFill/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494" name="직선 연결선 493">
              <a:extLst>
                <a:ext uri="{FF2B5EF4-FFF2-40B4-BE49-F238E27FC236}">
                  <a16:creationId xmlns:a16="http://schemas.microsoft.com/office/drawing/2014/main" id="{DFA2D9C9-6390-4062-5049-99953F43BEC3}"/>
                </a:ext>
              </a:extLst>
            </p:cNvPr>
            <p:cNvCxnSpPr>
              <a:stCxn id="493" idx="1"/>
              <a:endCxn id="493" idx="3"/>
            </p:cNvCxnSpPr>
            <p:nvPr/>
          </p:nvCxnSpPr>
          <p:spPr bwMode="auto">
            <a:xfrm>
              <a:off x="5537780" y="2333898"/>
              <a:ext cx="110603" cy="0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95" name="직선 연결선 494">
              <a:extLst>
                <a:ext uri="{FF2B5EF4-FFF2-40B4-BE49-F238E27FC236}">
                  <a16:creationId xmlns:a16="http://schemas.microsoft.com/office/drawing/2014/main" id="{00B523A3-8F5D-2832-E1AB-97AF03B638B9}"/>
                </a:ext>
              </a:extLst>
            </p:cNvPr>
            <p:cNvCxnSpPr>
              <a:stCxn id="493" idx="0"/>
              <a:endCxn id="493" idx="2"/>
            </p:cNvCxnSpPr>
            <p:nvPr/>
          </p:nvCxnSpPr>
          <p:spPr bwMode="auto">
            <a:xfrm>
              <a:off x="5593082" y="2281073"/>
              <a:ext cx="0" cy="105648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496" name="그룹 495">
            <a:extLst>
              <a:ext uri="{FF2B5EF4-FFF2-40B4-BE49-F238E27FC236}">
                <a16:creationId xmlns:a16="http://schemas.microsoft.com/office/drawing/2014/main" id="{53894231-9124-9F63-DA26-C80BCD3AB679}"/>
              </a:ext>
            </a:extLst>
          </p:cNvPr>
          <p:cNvGrpSpPr/>
          <p:nvPr/>
        </p:nvGrpSpPr>
        <p:grpSpPr>
          <a:xfrm>
            <a:off x="8879945" y="2011485"/>
            <a:ext cx="95719" cy="96471"/>
            <a:chOff x="6389370" y="2658991"/>
            <a:chExt cx="136181" cy="133051"/>
          </a:xfrm>
          <a:noFill/>
        </p:grpSpPr>
        <p:sp>
          <p:nvSpPr>
            <p:cNvPr id="497" name="직사각형 496">
              <a:extLst>
                <a:ext uri="{FF2B5EF4-FFF2-40B4-BE49-F238E27FC236}">
                  <a16:creationId xmlns:a16="http://schemas.microsoft.com/office/drawing/2014/main" id="{7D105E41-CCC5-CEE3-934A-3B14D239DDAC}"/>
                </a:ext>
              </a:extLst>
            </p:cNvPr>
            <p:cNvSpPr/>
            <p:nvPr/>
          </p:nvSpPr>
          <p:spPr>
            <a:xfrm>
              <a:off x="6389370" y="2658991"/>
              <a:ext cx="136181" cy="133051"/>
            </a:xfrm>
            <a:prstGeom prst="rect">
              <a:avLst/>
            </a:prstGeom>
            <a:grpFill/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502" name="직선 연결선 501">
              <a:extLst>
                <a:ext uri="{FF2B5EF4-FFF2-40B4-BE49-F238E27FC236}">
                  <a16:creationId xmlns:a16="http://schemas.microsoft.com/office/drawing/2014/main" id="{52623DD1-3448-F0DF-7843-2D42221AE87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389370" y="2702386"/>
              <a:ext cx="136181" cy="0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03" name="직선 연결선 502">
              <a:extLst>
                <a:ext uri="{FF2B5EF4-FFF2-40B4-BE49-F238E27FC236}">
                  <a16:creationId xmlns:a16="http://schemas.microsoft.com/office/drawing/2014/main" id="{F3CA282B-AB90-1AF4-0766-A731407B5C13}"/>
                </a:ext>
              </a:extLst>
            </p:cNvPr>
            <p:cNvCxnSpPr>
              <a:stCxn id="497" idx="0"/>
              <a:endCxn id="497" idx="2"/>
            </p:cNvCxnSpPr>
            <p:nvPr/>
          </p:nvCxnSpPr>
          <p:spPr bwMode="auto">
            <a:xfrm>
              <a:off x="6457461" y="2658991"/>
              <a:ext cx="0" cy="133051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04" name="직선 연결선 503">
              <a:extLst>
                <a:ext uri="{FF2B5EF4-FFF2-40B4-BE49-F238E27FC236}">
                  <a16:creationId xmlns:a16="http://schemas.microsoft.com/office/drawing/2014/main" id="{68AC63A0-86FF-40A4-F219-861F9B3B9C8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389370" y="2744296"/>
              <a:ext cx="136181" cy="0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505" name="그룹 504">
            <a:extLst>
              <a:ext uri="{FF2B5EF4-FFF2-40B4-BE49-F238E27FC236}">
                <a16:creationId xmlns:a16="http://schemas.microsoft.com/office/drawing/2014/main" id="{230C337B-C85A-7A1B-31E1-9DDF6DB8E2CF}"/>
              </a:ext>
            </a:extLst>
          </p:cNvPr>
          <p:cNvGrpSpPr/>
          <p:nvPr/>
        </p:nvGrpSpPr>
        <p:grpSpPr>
          <a:xfrm>
            <a:off x="9049380" y="2014117"/>
            <a:ext cx="95719" cy="85620"/>
            <a:chOff x="6757110" y="2460468"/>
            <a:chExt cx="136181" cy="118086"/>
          </a:xfrm>
          <a:noFill/>
        </p:grpSpPr>
        <p:cxnSp>
          <p:nvCxnSpPr>
            <p:cNvPr id="506" name="직선 연결선 505">
              <a:extLst>
                <a:ext uri="{FF2B5EF4-FFF2-40B4-BE49-F238E27FC236}">
                  <a16:creationId xmlns:a16="http://schemas.microsoft.com/office/drawing/2014/main" id="{1BAE1C70-83B3-7198-85BE-DA7FB15C602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757110" y="2460468"/>
              <a:ext cx="136181" cy="0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07" name="직선 연결선 506">
              <a:extLst>
                <a:ext uri="{FF2B5EF4-FFF2-40B4-BE49-F238E27FC236}">
                  <a16:creationId xmlns:a16="http://schemas.microsoft.com/office/drawing/2014/main" id="{D764792A-3DED-5DBF-E4EC-B851597CF06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757110" y="2578554"/>
              <a:ext cx="136181" cy="0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12" name="직선 연결선 511">
              <a:extLst>
                <a:ext uri="{FF2B5EF4-FFF2-40B4-BE49-F238E27FC236}">
                  <a16:creationId xmlns:a16="http://schemas.microsoft.com/office/drawing/2014/main" id="{0F8B6640-11CF-824A-C9ED-FC8CAA9112E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757110" y="2519511"/>
              <a:ext cx="136181" cy="0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cxnSp>
        <p:nvCxnSpPr>
          <p:cNvPr id="528" name="직선 화살표 연결선 527">
            <a:extLst>
              <a:ext uri="{FF2B5EF4-FFF2-40B4-BE49-F238E27FC236}">
                <a16:creationId xmlns:a16="http://schemas.microsoft.com/office/drawing/2014/main" id="{FCF9E93C-E4FC-5CAC-0A81-15E2BE58C540}"/>
              </a:ext>
            </a:extLst>
          </p:cNvPr>
          <p:cNvCxnSpPr>
            <a:cxnSpLocks/>
          </p:cNvCxnSpPr>
          <p:nvPr/>
        </p:nvCxnSpPr>
        <p:spPr bwMode="auto">
          <a:xfrm>
            <a:off x="9429227" y="3779050"/>
            <a:ext cx="0" cy="1921262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529" name="TextBox 528">
            <a:extLst>
              <a:ext uri="{FF2B5EF4-FFF2-40B4-BE49-F238E27FC236}">
                <a16:creationId xmlns:a16="http://schemas.microsoft.com/office/drawing/2014/main" id="{96B18F58-C8E4-ECCF-9634-12271FDC3E43}"/>
              </a:ext>
            </a:extLst>
          </p:cNvPr>
          <p:cNvSpPr txBox="1"/>
          <p:nvPr/>
        </p:nvSpPr>
        <p:spPr>
          <a:xfrm>
            <a:off x="9368017" y="4652416"/>
            <a:ext cx="470836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b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스크롤</a:t>
            </a:r>
          </a:p>
        </p:txBody>
      </p:sp>
      <p:cxnSp>
        <p:nvCxnSpPr>
          <p:cNvPr id="532" name="직선 화살표 연결선 531">
            <a:extLst>
              <a:ext uri="{FF2B5EF4-FFF2-40B4-BE49-F238E27FC236}">
                <a16:creationId xmlns:a16="http://schemas.microsoft.com/office/drawing/2014/main" id="{EA63792E-C454-9F30-0B20-1B8533ADB13C}"/>
              </a:ext>
            </a:extLst>
          </p:cNvPr>
          <p:cNvCxnSpPr>
            <a:cxnSpLocks/>
          </p:cNvCxnSpPr>
          <p:nvPr/>
        </p:nvCxnSpPr>
        <p:spPr bwMode="auto">
          <a:xfrm>
            <a:off x="9429227" y="1583691"/>
            <a:ext cx="0" cy="1921262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rgbClr val="FF0000"/>
            </a:solidFill>
            <a:prstDash val="solid"/>
            <a:round/>
            <a:headEnd type="triangle"/>
            <a:tailEnd type="triangle"/>
          </a:ln>
          <a:effectLst/>
        </p:spPr>
      </p:cxnSp>
      <p:sp>
        <p:nvSpPr>
          <p:cNvPr id="533" name="TextBox 532">
            <a:extLst>
              <a:ext uri="{FF2B5EF4-FFF2-40B4-BE49-F238E27FC236}">
                <a16:creationId xmlns:a16="http://schemas.microsoft.com/office/drawing/2014/main" id="{171192B4-6696-6881-541A-C4E0A211B0FB}"/>
              </a:ext>
            </a:extLst>
          </p:cNvPr>
          <p:cNvSpPr txBox="1"/>
          <p:nvPr/>
        </p:nvSpPr>
        <p:spPr>
          <a:xfrm>
            <a:off x="9372889" y="2475529"/>
            <a:ext cx="470836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b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스크롤</a:t>
            </a:r>
          </a:p>
        </p:txBody>
      </p:sp>
    </p:spTree>
    <p:extLst>
      <p:ext uri="{BB962C8B-B14F-4D97-AF65-F5344CB8AC3E}">
        <p14:creationId xmlns:p14="http://schemas.microsoft.com/office/powerpoint/2010/main" val="187152009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AD1BE0-82DB-91CC-CB8B-4FCF6A27F870}"/>
              </a:ext>
            </a:extLst>
          </p:cNvPr>
          <p:cNvSpPr txBox="1"/>
          <p:nvPr/>
        </p:nvSpPr>
        <p:spPr>
          <a:xfrm>
            <a:off x="470194" y="1224803"/>
            <a:ext cx="2615398" cy="2573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3.9.2 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상세 화면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C4C5C13-1D34-0FDB-4FCE-860ABB04B59E}"/>
              </a:ext>
            </a:extLst>
          </p:cNvPr>
          <p:cNvGrpSpPr/>
          <p:nvPr/>
        </p:nvGrpSpPr>
        <p:grpSpPr>
          <a:xfrm>
            <a:off x="3268979" y="1677222"/>
            <a:ext cx="2297400" cy="4468759"/>
            <a:chOff x="227014" y="829805"/>
            <a:chExt cx="2646000" cy="5560820"/>
          </a:xfrm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66278263-FEF0-7B4C-2624-999F1749F57D}"/>
                </a:ext>
              </a:extLst>
            </p:cNvPr>
            <p:cNvSpPr/>
            <p:nvPr/>
          </p:nvSpPr>
          <p:spPr>
            <a:xfrm>
              <a:off x="227014" y="1101545"/>
              <a:ext cx="2646000" cy="5289080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6186024A-010D-C50F-FC00-698CA314130C}"/>
                </a:ext>
              </a:extLst>
            </p:cNvPr>
            <p:cNvGrpSpPr/>
            <p:nvPr/>
          </p:nvGrpSpPr>
          <p:grpSpPr>
            <a:xfrm>
              <a:off x="227014" y="829805"/>
              <a:ext cx="2646000" cy="265126"/>
              <a:chOff x="1752737" y="2422502"/>
              <a:chExt cx="1754018" cy="185937"/>
            </a:xfrm>
          </p:grpSpPr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75762F50-3E74-951C-A960-58019C050391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8" name="Picture 2">
                <a:extLst>
                  <a:ext uri="{FF2B5EF4-FFF2-40B4-BE49-F238E27FC236}">
                    <a16:creationId xmlns:a16="http://schemas.microsoft.com/office/drawing/2014/main" id="{15984BE0-DC43-9F53-C989-2D371CC904A9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2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16962DB-38D4-E15E-6C96-B9F08ECB9482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58FD81B3-D620-1B40-487D-02804E90A190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517A5A3-69D7-7364-6A03-EF0F7F1E27C6}"/>
              </a:ext>
            </a:extLst>
          </p:cNvPr>
          <p:cNvSpPr/>
          <p:nvPr/>
        </p:nvSpPr>
        <p:spPr>
          <a:xfrm>
            <a:off x="3268978" y="1895246"/>
            <a:ext cx="2296545" cy="28084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33" name="텍스트 개체 틀 31">
            <a:extLst>
              <a:ext uri="{FF2B5EF4-FFF2-40B4-BE49-F238E27FC236}">
                <a16:creationId xmlns:a16="http://schemas.microsoft.com/office/drawing/2014/main" id="{A97E26C8-E281-88EE-FFF4-5DDF4D9B94B0}"/>
              </a:ext>
            </a:extLst>
          </p:cNvPr>
          <p:cNvSpPr txBox="1">
            <a:spLocks/>
          </p:cNvSpPr>
          <p:nvPr/>
        </p:nvSpPr>
        <p:spPr>
          <a:xfrm>
            <a:off x="3557715" y="1941535"/>
            <a:ext cx="1682258" cy="203133"/>
          </a:xfrm>
          <a:prstGeom prst="rect">
            <a:avLst/>
          </a:prstGeom>
          <a:noFill/>
        </p:spPr>
        <p:txBody>
          <a:bodyPr vert="horz" wrap="square" lIns="0" tIns="45720" rIns="91440" bIns="45720" rtlCol="0" anchor="ctr">
            <a:sp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b="1" kern="1200" spc="-6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b="0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화면 명 </a:t>
            </a:r>
            <a:endParaRPr lang="ko-Kore-KR" altLang="en-US" b="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34" name="Menu">
            <a:extLst>
              <a:ext uri="{FF2B5EF4-FFF2-40B4-BE49-F238E27FC236}">
                <a16:creationId xmlns:a16="http://schemas.microsoft.com/office/drawing/2014/main" id="{F0C56FBB-62A2-752B-D8B2-5626B069C4F9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5354276" y="1994280"/>
            <a:ext cx="161925" cy="111125"/>
          </a:xfrm>
          <a:custGeom>
            <a:avLst/>
            <a:gdLst>
              <a:gd name="T0" fmla="*/ 0 w 1411"/>
              <a:gd name="T1" fmla="*/ 0 h 977"/>
              <a:gd name="T2" fmla="*/ 0 w 1411"/>
              <a:gd name="T3" fmla="*/ 108 h 977"/>
              <a:gd name="T4" fmla="*/ 1411 w 1411"/>
              <a:gd name="T5" fmla="*/ 108 h 977"/>
              <a:gd name="T6" fmla="*/ 1411 w 1411"/>
              <a:gd name="T7" fmla="*/ 0 h 977"/>
              <a:gd name="T8" fmla="*/ 0 w 1411"/>
              <a:gd name="T9" fmla="*/ 0 h 977"/>
              <a:gd name="T10" fmla="*/ 0 w 1411"/>
              <a:gd name="T11" fmla="*/ 434 h 977"/>
              <a:gd name="T12" fmla="*/ 0 w 1411"/>
              <a:gd name="T13" fmla="*/ 542 h 977"/>
              <a:gd name="T14" fmla="*/ 1411 w 1411"/>
              <a:gd name="T15" fmla="*/ 542 h 977"/>
              <a:gd name="T16" fmla="*/ 1411 w 1411"/>
              <a:gd name="T17" fmla="*/ 434 h 977"/>
              <a:gd name="T18" fmla="*/ 0 w 1411"/>
              <a:gd name="T19" fmla="*/ 434 h 977"/>
              <a:gd name="T20" fmla="*/ 0 w 1411"/>
              <a:gd name="T21" fmla="*/ 868 h 977"/>
              <a:gd name="T22" fmla="*/ 0 w 1411"/>
              <a:gd name="T23" fmla="*/ 977 h 977"/>
              <a:gd name="T24" fmla="*/ 1411 w 1411"/>
              <a:gd name="T25" fmla="*/ 977 h 977"/>
              <a:gd name="T26" fmla="*/ 1411 w 1411"/>
              <a:gd name="T27" fmla="*/ 868 h 977"/>
              <a:gd name="T28" fmla="*/ 0 w 1411"/>
              <a:gd name="T29" fmla="*/ 868 h 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1" h="977">
                <a:moveTo>
                  <a:pt x="0" y="0"/>
                </a:moveTo>
                <a:lnTo>
                  <a:pt x="0" y="108"/>
                </a:lnTo>
                <a:lnTo>
                  <a:pt x="1411" y="108"/>
                </a:lnTo>
                <a:lnTo>
                  <a:pt x="1411" y="0"/>
                </a:lnTo>
                <a:lnTo>
                  <a:pt x="0" y="0"/>
                </a:lnTo>
                <a:close/>
                <a:moveTo>
                  <a:pt x="0" y="434"/>
                </a:moveTo>
                <a:lnTo>
                  <a:pt x="0" y="542"/>
                </a:lnTo>
                <a:lnTo>
                  <a:pt x="1411" y="542"/>
                </a:lnTo>
                <a:lnTo>
                  <a:pt x="1411" y="434"/>
                </a:lnTo>
                <a:lnTo>
                  <a:pt x="0" y="434"/>
                </a:lnTo>
                <a:close/>
                <a:moveTo>
                  <a:pt x="0" y="868"/>
                </a:moveTo>
                <a:lnTo>
                  <a:pt x="0" y="977"/>
                </a:lnTo>
                <a:lnTo>
                  <a:pt x="1411" y="977"/>
                </a:lnTo>
                <a:lnTo>
                  <a:pt x="1411" y="868"/>
                </a:lnTo>
                <a:lnTo>
                  <a:pt x="0" y="868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235" name="Arrow Left">
            <a:extLst>
              <a:ext uri="{FF2B5EF4-FFF2-40B4-BE49-F238E27FC236}">
                <a16:creationId xmlns:a16="http://schemas.microsoft.com/office/drawing/2014/main" id="{9E37A8B4-57FA-66EF-844C-01386F9B6018}"/>
              </a:ext>
            </a:extLst>
          </p:cNvPr>
          <p:cNvSpPr>
            <a:spLocks noChangeAspect="1"/>
          </p:cNvSpPr>
          <p:nvPr/>
        </p:nvSpPr>
        <p:spPr bwMode="auto">
          <a:xfrm>
            <a:off x="3379245" y="2011743"/>
            <a:ext cx="112713" cy="79375"/>
          </a:xfrm>
          <a:custGeom>
            <a:avLst/>
            <a:gdLst>
              <a:gd name="T0" fmla="*/ 164 w 463"/>
              <a:gd name="T1" fmla="*/ 0 h 326"/>
              <a:gd name="T2" fmla="*/ 155 w 463"/>
              <a:gd name="T3" fmla="*/ 4 h 326"/>
              <a:gd name="T4" fmla="*/ 0 w 463"/>
              <a:gd name="T5" fmla="*/ 159 h 326"/>
              <a:gd name="T6" fmla="*/ 155 w 463"/>
              <a:gd name="T7" fmla="*/ 313 h 326"/>
              <a:gd name="T8" fmla="*/ 174 w 463"/>
              <a:gd name="T9" fmla="*/ 294 h 326"/>
              <a:gd name="T10" fmla="*/ 51 w 463"/>
              <a:gd name="T11" fmla="*/ 172 h 326"/>
              <a:gd name="T12" fmla="*/ 445 w 463"/>
              <a:gd name="T13" fmla="*/ 172 h 326"/>
              <a:gd name="T14" fmla="*/ 445 w 463"/>
              <a:gd name="T15" fmla="*/ 145 h 326"/>
              <a:gd name="T16" fmla="*/ 51 w 463"/>
              <a:gd name="T17" fmla="*/ 145 h 326"/>
              <a:gd name="T18" fmla="*/ 174 w 463"/>
              <a:gd name="T19" fmla="*/ 23 h 326"/>
              <a:gd name="T20" fmla="*/ 164 w 463"/>
              <a:gd name="T21" fmla="*/ 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63" h="326">
                <a:moveTo>
                  <a:pt x="164" y="0"/>
                </a:moveTo>
                <a:cubicBezTo>
                  <a:pt x="161" y="0"/>
                  <a:pt x="157" y="1"/>
                  <a:pt x="155" y="4"/>
                </a:cubicBezTo>
                <a:lnTo>
                  <a:pt x="0" y="159"/>
                </a:lnTo>
                <a:lnTo>
                  <a:pt x="155" y="313"/>
                </a:lnTo>
                <a:cubicBezTo>
                  <a:pt x="167" y="326"/>
                  <a:pt x="187" y="307"/>
                  <a:pt x="174" y="294"/>
                </a:cubicBezTo>
                <a:lnTo>
                  <a:pt x="51" y="172"/>
                </a:lnTo>
                <a:lnTo>
                  <a:pt x="445" y="172"/>
                </a:lnTo>
                <a:cubicBezTo>
                  <a:pt x="463" y="172"/>
                  <a:pt x="463" y="145"/>
                  <a:pt x="445" y="145"/>
                </a:cubicBezTo>
                <a:lnTo>
                  <a:pt x="51" y="145"/>
                </a:lnTo>
                <a:lnTo>
                  <a:pt x="174" y="23"/>
                </a:lnTo>
                <a:cubicBezTo>
                  <a:pt x="182" y="14"/>
                  <a:pt x="176" y="0"/>
                  <a:pt x="164" y="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236" name="Border">
            <a:extLst>
              <a:ext uri="{FF2B5EF4-FFF2-40B4-BE49-F238E27FC236}">
                <a16:creationId xmlns:a16="http://schemas.microsoft.com/office/drawing/2014/main" id="{4C08346C-7C18-96B2-9935-2CEB479B80F9}"/>
              </a:ext>
            </a:extLst>
          </p:cNvPr>
          <p:cNvSpPr>
            <a:spLocks/>
          </p:cNvSpPr>
          <p:nvPr/>
        </p:nvSpPr>
        <p:spPr bwMode="auto">
          <a:xfrm>
            <a:off x="3361199" y="2285449"/>
            <a:ext cx="2119880" cy="848216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900" dirty="0">
                <a:solidFill>
                  <a:srgbClr val="5F5F5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rPr>
              <a:t>조회영역</a:t>
            </a:r>
            <a:endParaRPr lang="en-US" sz="900" dirty="0">
              <a:solidFill>
                <a:srgbClr val="5F5F5F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237" name="TextBox 236">
            <a:extLst>
              <a:ext uri="{FF2B5EF4-FFF2-40B4-BE49-F238E27FC236}">
                <a16:creationId xmlns:a16="http://schemas.microsoft.com/office/drawing/2014/main" id="{8D727B14-9FD6-8433-4A40-0CE3B3053BEF}"/>
              </a:ext>
            </a:extLst>
          </p:cNvPr>
          <p:cNvSpPr txBox="1"/>
          <p:nvPr/>
        </p:nvSpPr>
        <p:spPr>
          <a:xfrm>
            <a:off x="3382217" y="3299746"/>
            <a:ext cx="625171" cy="115416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>
              <a:defRPr kumimoji="1" sz="75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서브 타이틀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_Lv1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39" name="TextBox 238">
            <a:extLst>
              <a:ext uri="{FF2B5EF4-FFF2-40B4-BE49-F238E27FC236}">
                <a16:creationId xmlns:a16="http://schemas.microsoft.com/office/drawing/2014/main" id="{D971738A-8386-2249-94C0-CB5AE2996C9C}"/>
              </a:ext>
            </a:extLst>
          </p:cNvPr>
          <p:cNvSpPr txBox="1"/>
          <p:nvPr/>
        </p:nvSpPr>
        <p:spPr>
          <a:xfrm>
            <a:off x="3365180" y="4997104"/>
            <a:ext cx="625171" cy="115416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>
              <a:defRPr kumimoji="1" sz="75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서브 타이틀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_Lv2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61" name="Border">
            <a:extLst>
              <a:ext uri="{FF2B5EF4-FFF2-40B4-BE49-F238E27FC236}">
                <a16:creationId xmlns:a16="http://schemas.microsoft.com/office/drawing/2014/main" id="{268E403A-8B16-5FAE-388E-A5D91787E754}"/>
              </a:ext>
            </a:extLst>
          </p:cNvPr>
          <p:cNvSpPr>
            <a:spLocks/>
          </p:cNvSpPr>
          <p:nvPr/>
        </p:nvSpPr>
        <p:spPr bwMode="auto">
          <a:xfrm>
            <a:off x="3344162" y="5145450"/>
            <a:ext cx="2119880" cy="986297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5F5F5F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FAD0B193-71C6-A643-984C-1214685B9DAE}"/>
              </a:ext>
            </a:extLst>
          </p:cNvPr>
          <p:cNvGrpSpPr/>
          <p:nvPr/>
        </p:nvGrpSpPr>
        <p:grpSpPr>
          <a:xfrm>
            <a:off x="5842441" y="1683616"/>
            <a:ext cx="3477745" cy="1688415"/>
            <a:chOff x="5842441" y="1683616"/>
            <a:chExt cx="3477745" cy="1688415"/>
          </a:xfrm>
        </p:grpSpPr>
        <p:grpSp>
          <p:nvGrpSpPr>
            <p:cNvPr id="252" name="그룹 251">
              <a:extLst>
                <a:ext uri="{FF2B5EF4-FFF2-40B4-BE49-F238E27FC236}">
                  <a16:creationId xmlns:a16="http://schemas.microsoft.com/office/drawing/2014/main" id="{0F0BBC73-5572-2B63-FBBC-BCEBA6D9709D}"/>
                </a:ext>
              </a:extLst>
            </p:cNvPr>
            <p:cNvGrpSpPr/>
            <p:nvPr/>
          </p:nvGrpSpPr>
          <p:grpSpPr>
            <a:xfrm rot="16200000">
              <a:off x="6737106" y="788951"/>
              <a:ext cx="1688415" cy="3477745"/>
              <a:chOff x="1577968" y="1969496"/>
              <a:chExt cx="1756751" cy="3828429"/>
            </a:xfrm>
          </p:grpSpPr>
          <p:sp>
            <p:nvSpPr>
              <p:cNvPr id="256" name="자유형: 도형 255">
                <a:extLst>
                  <a:ext uri="{FF2B5EF4-FFF2-40B4-BE49-F238E27FC236}">
                    <a16:creationId xmlns:a16="http://schemas.microsoft.com/office/drawing/2014/main" id="{EBB7D573-A500-FF5B-47ED-BF39154345BA}"/>
                  </a:ext>
                </a:extLst>
              </p:cNvPr>
              <p:cNvSpPr/>
              <p:nvPr/>
            </p:nvSpPr>
            <p:spPr>
              <a:xfrm>
                <a:off x="1580700" y="1969496"/>
                <a:ext cx="1754019" cy="3828429"/>
              </a:xfrm>
              <a:custGeom>
                <a:avLst/>
                <a:gdLst>
                  <a:gd name="connsiteX0" fmla="*/ 117608 w 2520000"/>
                  <a:gd name="connsiteY0" fmla="*/ 0 h 5186053"/>
                  <a:gd name="connsiteX1" fmla="*/ 491012 w 2520000"/>
                  <a:gd name="connsiteY1" fmla="*/ 0 h 5186053"/>
                  <a:gd name="connsiteX2" fmla="*/ 491012 w 2520000"/>
                  <a:gd name="connsiteY2" fmla="*/ 98806 h 5186053"/>
                  <a:gd name="connsiteX3" fmla="*/ 554785 w 2520000"/>
                  <a:gd name="connsiteY3" fmla="*/ 162579 h 5186053"/>
                  <a:gd name="connsiteX4" fmla="*/ 1965215 w 2520000"/>
                  <a:gd name="connsiteY4" fmla="*/ 162579 h 5186053"/>
                  <a:gd name="connsiteX5" fmla="*/ 2028988 w 2520000"/>
                  <a:gd name="connsiteY5" fmla="*/ 98806 h 5186053"/>
                  <a:gd name="connsiteX6" fmla="*/ 2028988 w 2520000"/>
                  <a:gd name="connsiteY6" fmla="*/ 0 h 5186053"/>
                  <a:gd name="connsiteX7" fmla="*/ 2402392 w 2520000"/>
                  <a:gd name="connsiteY7" fmla="*/ 0 h 5186053"/>
                  <a:gd name="connsiteX8" fmla="*/ 2520000 w 2520000"/>
                  <a:gd name="connsiteY8" fmla="*/ 117608 h 5186053"/>
                  <a:gd name="connsiteX9" fmla="*/ 2520000 w 2520000"/>
                  <a:gd name="connsiteY9" fmla="*/ 5068445 h 5186053"/>
                  <a:gd name="connsiteX10" fmla="*/ 2402392 w 2520000"/>
                  <a:gd name="connsiteY10" fmla="*/ 5186053 h 5186053"/>
                  <a:gd name="connsiteX11" fmla="*/ 117608 w 2520000"/>
                  <a:gd name="connsiteY11" fmla="*/ 5186053 h 5186053"/>
                  <a:gd name="connsiteX12" fmla="*/ 0 w 2520000"/>
                  <a:gd name="connsiteY12" fmla="*/ 5068445 h 5186053"/>
                  <a:gd name="connsiteX13" fmla="*/ 0 w 2520000"/>
                  <a:gd name="connsiteY13" fmla="*/ 117608 h 5186053"/>
                  <a:gd name="connsiteX14" fmla="*/ 117608 w 2520000"/>
                  <a:gd name="connsiteY14" fmla="*/ 0 h 5186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20000" h="5186053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5068445"/>
                    </a:lnTo>
                    <a:cubicBezTo>
                      <a:pt x="2520000" y="5133398"/>
                      <a:pt x="2467345" y="5186053"/>
                      <a:pt x="2402392" y="5186053"/>
                    </a:cubicBezTo>
                    <a:lnTo>
                      <a:pt x="117608" y="5186053"/>
                    </a:lnTo>
                    <a:cubicBezTo>
                      <a:pt x="52655" y="5186053"/>
                      <a:pt x="0" y="5133398"/>
                      <a:pt x="0" y="5068445"/>
                    </a:cubicBez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175">
                <a:solidFill>
                  <a:schemeClr val="bg1">
                    <a:lumMod val="65000"/>
                  </a:schemeClr>
                </a:solidFill>
              </a:ln>
              <a:effectLst>
                <a:outerShdw blurRad="139700" dist="38100" dir="2400000" algn="tl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lvl="0" algn="ctr"/>
                <a:endParaRPr lang="ko-KR" altLang="en-US" sz="750" spc="-6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57" name="자유형: 도형 256">
                <a:extLst>
                  <a:ext uri="{FF2B5EF4-FFF2-40B4-BE49-F238E27FC236}">
                    <a16:creationId xmlns:a16="http://schemas.microsoft.com/office/drawing/2014/main" id="{73343B0A-C6A4-6D4E-11C4-56BECC50F48C}"/>
                  </a:ext>
                </a:extLst>
              </p:cNvPr>
              <p:cNvSpPr/>
              <p:nvPr/>
            </p:nvSpPr>
            <p:spPr>
              <a:xfrm>
                <a:off x="1577968" y="1969496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7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258" name="Picture 2">
                <a:extLst>
                  <a:ext uri="{FF2B5EF4-FFF2-40B4-BE49-F238E27FC236}">
                    <a16:creationId xmlns:a16="http://schemas.microsoft.com/office/drawing/2014/main" id="{A505CAB1-D2D3-9DA6-5668-FA9F6386508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025210" y="2026519"/>
                <a:ext cx="282455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9" name="TextBox 258">
                <a:extLst>
                  <a:ext uri="{FF2B5EF4-FFF2-40B4-BE49-F238E27FC236}">
                    <a16:creationId xmlns:a16="http://schemas.microsoft.com/office/drawing/2014/main" id="{5207EE04-E6BC-362D-6F9F-4B0ECE00E4BF}"/>
                  </a:ext>
                </a:extLst>
              </p:cNvPr>
              <p:cNvSpPr txBox="1"/>
              <p:nvPr/>
            </p:nvSpPr>
            <p:spPr>
              <a:xfrm>
                <a:off x="1669255" y="2018446"/>
                <a:ext cx="194874" cy="84703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lang="en-US" altLang="ko-KR" sz="500" b="1" spc="-60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 : 30</a:t>
                </a:r>
                <a:endParaRPr lang="ko-KR" altLang="en-US" sz="500" b="1" spc="-6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260" name="자유형: 도형 259">
                <a:extLst>
                  <a:ext uri="{FF2B5EF4-FFF2-40B4-BE49-F238E27FC236}">
                    <a16:creationId xmlns:a16="http://schemas.microsoft.com/office/drawing/2014/main" id="{4150793B-F599-7DC3-CB48-AE4BC8A527CB}"/>
                  </a:ext>
                </a:extLst>
              </p:cNvPr>
              <p:cNvSpPr/>
              <p:nvPr/>
            </p:nvSpPr>
            <p:spPr>
              <a:xfrm>
                <a:off x="2030625" y="1985815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263" name="직사각형 262">
              <a:extLst>
                <a:ext uri="{FF2B5EF4-FFF2-40B4-BE49-F238E27FC236}">
                  <a16:creationId xmlns:a16="http://schemas.microsoft.com/office/drawing/2014/main" id="{7204BEE0-0D1B-A3F2-68A1-2DFB2072DFFA}"/>
                </a:ext>
              </a:extLst>
            </p:cNvPr>
            <p:cNvSpPr/>
            <p:nvPr/>
          </p:nvSpPr>
          <p:spPr>
            <a:xfrm>
              <a:off x="6011345" y="1683616"/>
              <a:ext cx="3308501" cy="29439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64" name="텍스트 개체 틀 31">
              <a:extLst>
                <a:ext uri="{FF2B5EF4-FFF2-40B4-BE49-F238E27FC236}">
                  <a16:creationId xmlns:a16="http://schemas.microsoft.com/office/drawing/2014/main" id="{89118F75-3BC8-9507-23B0-A1E900E81ACA}"/>
                </a:ext>
              </a:extLst>
            </p:cNvPr>
            <p:cNvSpPr txBox="1">
              <a:spLocks/>
            </p:cNvSpPr>
            <p:nvPr/>
          </p:nvSpPr>
          <p:spPr>
            <a:xfrm>
              <a:off x="6295787" y="1723827"/>
              <a:ext cx="2758714" cy="203133"/>
            </a:xfrm>
            <a:prstGeom prst="rect">
              <a:avLst/>
            </a:prstGeom>
            <a:noFill/>
          </p:spPr>
          <p:txBody>
            <a:bodyPr vert="horz" wrap="square" lIns="0" tIns="45720" rIns="91440" bIns="45720" rtlCol="0" anchor="ctr">
              <a:spAutoFit/>
            </a:bodyPr>
            <a:lstStyle>
              <a:lvl1pPr marL="0" indent="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800" b="1" kern="1200" spc="-60" baseline="0">
                  <a:solidFill>
                    <a:schemeClr val="tx1"/>
                  </a:solidFill>
                  <a:latin typeface="나눔고딕" panose="020D0604000000000000" pitchFamily="50" charset="-127"/>
                  <a:ea typeface="나눔고딕" panose="020D0604000000000000" pitchFamily="50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b="0" dirty="0"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화면 명 </a:t>
              </a:r>
              <a:endParaRPr lang="ko-Kore-KR" altLang="en-US" b="0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265" name="Menu">
              <a:extLst>
                <a:ext uri="{FF2B5EF4-FFF2-40B4-BE49-F238E27FC236}">
                  <a16:creationId xmlns:a16="http://schemas.microsoft.com/office/drawing/2014/main" id="{1AF461C4-8025-5673-EB5E-B77C5081C48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9060016" y="1796202"/>
              <a:ext cx="161925" cy="111125"/>
            </a:xfrm>
            <a:custGeom>
              <a:avLst/>
              <a:gdLst>
                <a:gd name="T0" fmla="*/ 0 w 1411"/>
                <a:gd name="T1" fmla="*/ 0 h 977"/>
                <a:gd name="T2" fmla="*/ 0 w 1411"/>
                <a:gd name="T3" fmla="*/ 108 h 977"/>
                <a:gd name="T4" fmla="*/ 1411 w 1411"/>
                <a:gd name="T5" fmla="*/ 108 h 977"/>
                <a:gd name="T6" fmla="*/ 1411 w 1411"/>
                <a:gd name="T7" fmla="*/ 0 h 977"/>
                <a:gd name="T8" fmla="*/ 0 w 1411"/>
                <a:gd name="T9" fmla="*/ 0 h 977"/>
                <a:gd name="T10" fmla="*/ 0 w 1411"/>
                <a:gd name="T11" fmla="*/ 434 h 977"/>
                <a:gd name="T12" fmla="*/ 0 w 1411"/>
                <a:gd name="T13" fmla="*/ 542 h 977"/>
                <a:gd name="T14" fmla="*/ 1411 w 1411"/>
                <a:gd name="T15" fmla="*/ 542 h 977"/>
                <a:gd name="T16" fmla="*/ 1411 w 1411"/>
                <a:gd name="T17" fmla="*/ 434 h 977"/>
                <a:gd name="T18" fmla="*/ 0 w 1411"/>
                <a:gd name="T19" fmla="*/ 434 h 977"/>
                <a:gd name="T20" fmla="*/ 0 w 1411"/>
                <a:gd name="T21" fmla="*/ 868 h 977"/>
                <a:gd name="T22" fmla="*/ 0 w 1411"/>
                <a:gd name="T23" fmla="*/ 977 h 977"/>
                <a:gd name="T24" fmla="*/ 1411 w 1411"/>
                <a:gd name="T25" fmla="*/ 977 h 977"/>
                <a:gd name="T26" fmla="*/ 1411 w 1411"/>
                <a:gd name="T27" fmla="*/ 868 h 977"/>
                <a:gd name="T28" fmla="*/ 0 w 1411"/>
                <a:gd name="T29" fmla="*/ 868 h 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1" h="977">
                  <a:moveTo>
                    <a:pt x="0" y="0"/>
                  </a:moveTo>
                  <a:lnTo>
                    <a:pt x="0" y="108"/>
                  </a:lnTo>
                  <a:lnTo>
                    <a:pt x="1411" y="108"/>
                  </a:lnTo>
                  <a:lnTo>
                    <a:pt x="1411" y="0"/>
                  </a:lnTo>
                  <a:lnTo>
                    <a:pt x="0" y="0"/>
                  </a:lnTo>
                  <a:close/>
                  <a:moveTo>
                    <a:pt x="0" y="434"/>
                  </a:moveTo>
                  <a:lnTo>
                    <a:pt x="0" y="542"/>
                  </a:lnTo>
                  <a:lnTo>
                    <a:pt x="1411" y="542"/>
                  </a:lnTo>
                  <a:lnTo>
                    <a:pt x="1411" y="434"/>
                  </a:lnTo>
                  <a:lnTo>
                    <a:pt x="0" y="434"/>
                  </a:lnTo>
                  <a:close/>
                  <a:moveTo>
                    <a:pt x="0" y="868"/>
                  </a:moveTo>
                  <a:lnTo>
                    <a:pt x="0" y="977"/>
                  </a:lnTo>
                  <a:lnTo>
                    <a:pt x="1411" y="977"/>
                  </a:lnTo>
                  <a:lnTo>
                    <a:pt x="1411" y="868"/>
                  </a:lnTo>
                  <a:lnTo>
                    <a:pt x="0" y="868"/>
                  </a:ln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266" name="Arrow Left">
              <a:extLst>
                <a:ext uri="{FF2B5EF4-FFF2-40B4-BE49-F238E27FC236}">
                  <a16:creationId xmlns:a16="http://schemas.microsoft.com/office/drawing/2014/main" id="{03B6CD6C-E2FF-D158-394A-30DE4A5A4CD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117317" y="1813665"/>
              <a:ext cx="112713" cy="79375"/>
            </a:xfrm>
            <a:custGeom>
              <a:avLst/>
              <a:gdLst>
                <a:gd name="T0" fmla="*/ 164 w 463"/>
                <a:gd name="T1" fmla="*/ 0 h 326"/>
                <a:gd name="T2" fmla="*/ 155 w 463"/>
                <a:gd name="T3" fmla="*/ 4 h 326"/>
                <a:gd name="T4" fmla="*/ 0 w 463"/>
                <a:gd name="T5" fmla="*/ 159 h 326"/>
                <a:gd name="T6" fmla="*/ 155 w 463"/>
                <a:gd name="T7" fmla="*/ 313 h 326"/>
                <a:gd name="T8" fmla="*/ 174 w 463"/>
                <a:gd name="T9" fmla="*/ 294 h 326"/>
                <a:gd name="T10" fmla="*/ 51 w 463"/>
                <a:gd name="T11" fmla="*/ 172 h 326"/>
                <a:gd name="T12" fmla="*/ 445 w 463"/>
                <a:gd name="T13" fmla="*/ 172 h 326"/>
                <a:gd name="T14" fmla="*/ 445 w 463"/>
                <a:gd name="T15" fmla="*/ 145 h 326"/>
                <a:gd name="T16" fmla="*/ 51 w 463"/>
                <a:gd name="T17" fmla="*/ 145 h 326"/>
                <a:gd name="T18" fmla="*/ 174 w 463"/>
                <a:gd name="T19" fmla="*/ 23 h 326"/>
                <a:gd name="T20" fmla="*/ 164 w 463"/>
                <a:gd name="T21" fmla="*/ 0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63" h="326">
                  <a:moveTo>
                    <a:pt x="164" y="0"/>
                  </a:moveTo>
                  <a:cubicBezTo>
                    <a:pt x="161" y="0"/>
                    <a:pt x="157" y="1"/>
                    <a:pt x="155" y="4"/>
                  </a:cubicBezTo>
                  <a:lnTo>
                    <a:pt x="0" y="159"/>
                  </a:lnTo>
                  <a:lnTo>
                    <a:pt x="155" y="313"/>
                  </a:lnTo>
                  <a:cubicBezTo>
                    <a:pt x="167" y="326"/>
                    <a:pt x="187" y="307"/>
                    <a:pt x="174" y="294"/>
                  </a:cubicBezTo>
                  <a:lnTo>
                    <a:pt x="51" y="172"/>
                  </a:lnTo>
                  <a:lnTo>
                    <a:pt x="445" y="172"/>
                  </a:lnTo>
                  <a:cubicBezTo>
                    <a:pt x="463" y="172"/>
                    <a:pt x="463" y="145"/>
                    <a:pt x="445" y="145"/>
                  </a:cubicBezTo>
                  <a:lnTo>
                    <a:pt x="51" y="145"/>
                  </a:lnTo>
                  <a:lnTo>
                    <a:pt x="174" y="23"/>
                  </a:lnTo>
                  <a:cubicBezTo>
                    <a:pt x="182" y="14"/>
                    <a:pt x="176" y="0"/>
                    <a:pt x="164" y="0"/>
                  </a:cubicBez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267" name="Border">
              <a:extLst>
                <a:ext uri="{FF2B5EF4-FFF2-40B4-BE49-F238E27FC236}">
                  <a16:creationId xmlns:a16="http://schemas.microsoft.com/office/drawing/2014/main" id="{F81FA2D2-66D8-2064-30A8-E43207C55D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947" y="2046583"/>
              <a:ext cx="3136993" cy="976177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900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rPr>
                <a:t>조회영역</a:t>
              </a:r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254" name="직사각형 253">
              <a:extLst>
                <a:ext uri="{FF2B5EF4-FFF2-40B4-BE49-F238E27FC236}">
                  <a16:creationId xmlns:a16="http://schemas.microsoft.com/office/drawing/2014/main" id="{E5ACD93A-C32C-9D01-87ED-F591750232AD}"/>
                </a:ext>
              </a:extLst>
            </p:cNvPr>
            <p:cNvSpPr/>
            <p:nvPr/>
          </p:nvSpPr>
          <p:spPr>
            <a:xfrm>
              <a:off x="6011006" y="3090253"/>
              <a:ext cx="3308840" cy="28084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algn="ctr" latinLnBrk="1">
                <a:lnSpc>
                  <a:spcPct val="125000"/>
                </a:lnSpc>
              </a:pPr>
              <a:endParaRPr lang="ko-KR" altLang="en-US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grpSp>
          <p:nvGrpSpPr>
            <p:cNvPr id="255" name="그룹 254">
              <a:extLst>
                <a:ext uri="{FF2B5EF4-FFF2-40B4-BE49-F238E27FC236}">
                  <a16:creationId xmlns:a16="http://schemas.microsoft.com/office/drawing/2014/main" id="{8D8FD640-BA3B-A508-8C6A-12925492B0A9}"/>
                </a:ext>
              </a:extLst>
            </p:cNvPr>
            <p:cNvGrpSpPr/>
            <p:nvPr/>
          </p:nvGrpSpPr>
          <p:grpSpPr>
            <a:xfrm>
              <a:off x="8038642" y="3132520"/>
              <a:ext cx="203325" cy="204186"/>
              <a:chOff x="4497854" y="5641481"/>
              <a:chExt cx="203325" cy="204186"/>
            </a:xfrm>
          </p:grpSpPr>
          <p:sp>
            <p:nvSpPr>
              <p:cNvPr id="268" name="사각형: 둥근 모서리 267">
                <a:extLst>
                  <a:ext uri="{FF2B5EF4-FFF2-40B4-BE49-F238E27FC236}">
                    <a16:creationId xmlns:a16="http://schemas.microsoft.com/office/drawing/2014/main" id="{C7FA8DA6-D0F0-9F2A-5D3D-A2FEB77978B0}"/>
                  </a:ext>
                </a:extLst>
              </p:cNvPr>
              <p:cNvSpPr/>
              <p:nvPr/>
            </p:nvSpPr>
            <p:spPr>
              <a:xfrm>
                <a:off x="4497854" y="5641481"/>
                <a:ext cx="203325" cy="204186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269" name="Add">
                <a:extLst>
                  <a:ext uri="{FF2B5EF4-FFF2-40B4-BE49-F238E27FC236}">
                    <a16:creationId xmlns:a16="http://schemas.microsoft.com/office/drawing/2014/main" id="{900B5F49-A5D2-D2DC-8E8D-FB64BDF10871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547129" y="5691187"/>
                <a:ext cx="104775" cy="104775"/>
              </a:xfrm>
              <a:custGeom>
                <a:avLst/>
                <a:gdLst>
                  <a:gd name="T0" fmla="*/ 29 w 66"/>
                  <a:gd name="T1" fmla="*/ 0 h 66"/>
                  <a:gd name="T2" fmla="*/ 29 w 66"/>
                  <a:gd name="T3" fmla="*/ 29 h 66"/>
                  <a:gd name="T4" fmla="*/ 0 w 66"/>
                  <a:gd name="T5" fmla="*/ 29 h 66"/>
                  <a:gd name="T6" fmla="*/ 0 w 66"/>
                  <a:gd name="T7" fmla="*/ 37 h 66"/>
                  <a:gd name="T8" fmla="*/ 29 w 66"/>
                  <a:gd name="T9" fmla="*/ 37 h 66"/>
                  <a:gd name="T10" fmla="*/ 29 w 66"/>
                  <a:gd name="T11" fmla="*/ 66 h 66"/>
                  <a:gd name="T12" fmla="*/ 37 w 66"/>
                  <a:gd name="T13" fmla="*/ 66 h 66"/>
                  <a:gd name="T14" fmla="*/ 37 w 66"/>
                  <a:gd name="T15" fmla="*/ 37 h 66"/>
                  <a:gd name="T16" fmla="*/ 66 w 66"/>
                  <a:gd name="T17" fmla="*/ 37 h 66"/>
                  <a:gd name="T18" fmla="*/ 66 w 66"/>
                  <a:gd name="T19" fmla="*/ 29 h 66"/>
                  <a:gd name="T20" fmla="*/ 37 w 66"/>
                  <a:gd name="T21" fmla="*/ 29 h 66"/>
                  <a:gd name="T22" fmla="*/ 37 w 66"/>
                  <a:gd name="T23" fmla="*/ 0 h 66"/>
                  <a:gd name="T24" fmla="*/ 29 w 66"/>
                  <a:gd name="T2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6" h="66">
                    <a:moveTo>
                      <a:pt x="29" y="0"/>
                    </a:moveTo>
                    <a:lnTo>
                      <a:pt x="29" y="29"/>
                    </a:lnTo>
                    <a:lnTo>
                      <a:pt x="0" y="29"/>
                    </a:lnTo>
                    <a:lnTo>
                      <a:pt x="0" y="37"/>
                    </a:lnTo>
                    <a:lnTo>
                      <a:pt x="29" y="37"/>
                    </a:lnTo>
                    <a:lnTo>
                      <a:pt x="29" y="66"/>
                    </a:lnTo>
                    <a:lnTo>
                      <a:pt x="37" y="66"/>
                    </a:lnTo>
                    <a:lnTo>
                      <a:pt x="37" y="37"/>
                    </a:lnTo>
                    <a:lnTo>
                      <a:pt x="66" y="37"/>
                    </a:lnTo>
                    <a:lnTo>
                      <a:pt x="66" y="29"/>
                    </a:lnTo>
                    <a:lnTo>
                      <a:pt x="37" y="29"/>
                    </a:lnTo>
                    <a:lnTo>
                      <a:pt x="37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5F5F5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275" name="그룹 274">
              <a:extLst>
                <a:ext uri="{FF2B5EF4-FFF2-40B4-BE49-F238E27FC236}">
                  <a16:creationId xmlns:a16="http://schemas.microsoft.com/office/drawing/2014/main" id="{0EAB0A78-5D87-3CDE-285A-818564E5CA1C}"/>
                </a:ext>
              </a:extLst>
            </p:cNvPr>
            <p:cNvGrpSpPr/>
            <p:nvPr/>
          </p:nvGrpSpPr>
          <p:grpSpPr>
            <a:xfrm>
              <a:off x="8296654" y="3132520"/>
              <a:ext cx="203325" cy="204186"/>
              <a:chOff x="4755866" y="5641481"/>
              <a:chExt cx="203325" cy="204186"/>
            </a:xfrm>
          </p:grpSpPr>
          <p:sp>
            <p:nvSpPr>
              <p:cNvPr id="276" name="사각형: 둥근 모서리 275">
                <a:extLst>
                  <a:ext uri="{FF2B5EF4-FFF2-40B4-BE49-F238E27FC236}">
                    <a16:creationId xmlns:a16="http://schemas.microsoft.com/office/drawing/2014/main" id="{6DBC4363-1BC4-8B49-3237-33E7D2424E1A}"/>
                  </a:ext>
                </a:extLst>
              </p:cNvPr>
              <p:cNvSpPr/>
              <p:nvPr/>
            </p:nvSpPr>
            <p:spPr>
              <a:xfrm>
                <a:off x="4755866" y="5641481"/>
                <a:ext cx="203325" cy="204186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277" name="Search">
                <a:extLst>
                  <a:ext uri="{FF2B5EF4-FFF2-40B4-BE49-F238E27FC236}">
                    <a16:creationId xmlns:a16="http://schemas.microsoft.com/office/drawing/2014/main" id="{F84DE899-0F02-B1CC-9C19-2A0648302B6B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4795845" y="5680490"/>
                <a:ext cx="123366" cy="126169"/>
              </a:xfrm>
              <a:custGeom>
                <a:avLst/>
                <a:gdLst>
                  <a:gd name="T0" fmla="*/ 227 w 572"/>
                  <a:gd name="T1" fmla="*/ 0 h 585"/>
                  <a:gd name="T2" fmla="*/ 0 w 572"/>
                  <a:gd name="T3" fmla="*/ 227 h 585"/>
                  <a:gd name="T4" fmla="*/ 227 w 572"/>
                  <a:gd name="T5" fmla="*/ 453 h 585"/>
                  <a:gd name="T6" fmla="*/ 359 w 572"/>
                  <a:gd name="T7" fmla="*/ 410 h 585"/>
                  <a:gd name="T8" fmla="*/ 535 w 572"/>
                  <a:gd name="T9" fmla="*/ 585 h 585"/>
                  <a:gd name="T10" fmla="*/ 572 w 572"/>
                  <a:gd name="T11" fmla="*/ 548 h 585"/>
                  <a:gd name="T12" fmla="*/ 399 w 572"/>
                  <a:gd name="T13" fmla="*/ 374 h 585"/>
                  <a:gd name="T14" fmla="*/ 454 w 572"/>
                  <a:gd name="T15" fmla="*/ 227 h 585"/>
                  <a:gd name="T16" fmla="*/ 227 w 572"/>
                  <a:gd name="T17" fmla="*/ 0 h 585"/>
                  <a:gd name="T18" fmla="*/ 227 w 572"/>
                  <a:gd name="T19" fmla="*/ 27 h 585"/>
                  <a:gd name="T20" fmla="*/ 427 w 572"/>
                  <a:gd name="T21" fmla="*/ 227 h 585"/>
                  <a:gd name="T22" fmla="*/ 227 w 572"/>
                  <a:gd name="T23" fmla="*/ 427 h 585"/>
                  <a:gd name="T24" fmla="*/ 27 w 572"/>
                  <a:gd name="T25" fmla="*/ 227 h 585"/>
                  <a:gd name="T26" fmla="*/ 227 w 572"/>
                  <a:gd name="T27" fmla="*/ 27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2" h="585">
                    <a:moveTo>
                      <a:pt x="227" y="0"/>
                    </a:moveTo>
                    <a:cubicBezTo>
                      <a:pt x="102" y="0"/>
                      <a:pt x="0" y="102"/>
                      <a:pt x="0" y="227"/>
                    </a:cubicBezTo>
                    <a:cubicBezTo>
                      <a:pt x="0" y="352"/>
                      <a:pt x="102" y="453"/>
                      <a:pt x="227" y="453"/>
                    </a:cubicBezTo>
                    <a:cubicBezTo>
                      <a:pt x="276" y="453"/>
                      <a:pt x="322" y="437"/>
                      <a:pt x="359" y="410"/>
                    </a:cubicBezTo>
                    <a:lnTo>
                      <a:pt x="535" y="585"/>
                    </a:lnTo>
                    <a:lnTo>
                      <a:pt x="572" y="548"/>
                    </a:lnTo>
                    <a:lnTo>
                      <a:pt x="399" y="374"/>
                    </a:lnTo>
                    <a:cubicBezTo>
                      <a:pt x="433" y="335"/>
                      <a:pt x="454" y="283"/>
                      <a:pt x="454" y="227"/>
                    </a:cubicBezTo>
                    <a:cubicBezTo>
                      <a:pt x="454" y="102"/>
                      <a:pt x="352" y="0"/>
                      <a:pt x="227" y="0"/>
                    </a:cubicBezTo>
                    <a:close/>
                    <a:moveTo>
                      <a:pt x="227" y="27"/>
                    </a:moveTo>
                    <a:cubicBezTo>
                      <a:pt x="338" y="27"/>
                      <a:pt x="427" y="116"/>
                      <a:pt x="427" y="227"/>
                    </a:cubicBezTo>
                    <a:cubicBezTo>
                      <a:pt x="427" y="337"/>
                      <a:pt x="338" y="427"/>
                      <a:pt x="227" y="427"/>
                    </a:cubicBezTo>
                    <a:cubicBezTo>
                      <a:pt x="116" y="427"/>
                      <a:pt x="27" y="337"/>
                      <a:pt x="27" y="227"/>
                    </a:cubicBezTo>
                    <a:cubicBezTo>
                      <a:pt x="27" y="116"/>
                      <a:pt x="116" y="27"/>
                      <a:pt x="227" y="27"/>
                    </a:cubicBezTo>
                    <a:close/>
                  </a:path>
                </a:pathLst>
              </a:custGeom>
              <a:solidFill>
                <a:srgbClr val="5F5F5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278" name="그룹 277">
              <a:extLst>
                <a:ext uri="{FF2B5EF4-FFF2-40B4-BE49-F238E27FC236}">
                  <a16:creationId xmlns:a16="http://schemas.microsoft.com/office/drawing/2014/main" id="{C906780D-BECD-793A-68AE-F3201E59EE10}"/>
                </a:ext>
              </a:extLst>
            </p:cNvPr>
            <p:cNvGrpSpPr/>
            <p:nvPr/>
          </p:nvGrpSpPr>
          <p:grpSpPr>
            <a:xfrm>
              <a:off x="8549254" y="3132520"/>
              <a:ext cx="203325" cy="204186"/>
              <a:chOff x="5008466" y="5641481"/>
              <a:chExt cx="203325" cy="204186"/>
            </a:xfrm>
          </p:grpSpPr>
          <p:sp>
            <p:nvSpPr>
              <p:cNvPr id="279" name="사각형: 둥근 모서리 278">
                <a:extLst>
                  <a:ext uri="{FF2B5EF4-FFF2-40B4-BE49-F238E27FC236}">
                    <a16:creationId xmlns:a16="http://schemas.microsoft.com/office/drawing/2014/main" id="{EDDDBBAF-8826-7A78-9F80-B28359E07B13}"/>
                  </a:ext>
                </a:extLst>
              </p:cNvPr>
              <p:cNvSpPr/>
              <p:nvPr/>
            </p:nvSpPr>
            <p:spPr>
              <a:xfrm>
                <a:off x="5008466" y="5641481"/>
                <a:ext cx="203325" cy="204186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280" name="Trash">
                <a:extLst>
                  <a:ext uri="{FF2B5EF4-FFF2-40B4-BE49-F238E27FC236}">
                    <a16:creationId xmlns:a16="http://schemas.microsoft.com/office/drawing/2014/main" id="{037205E2-F375-1B7B-28F8-2BA4719083C5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5058434" y="5681662"/>
                <a:ext cx="103388" cy="123825"/>
              </a:xfrm>
              <a:custGeom>
                <a:avLst/>
                <a:gdLst>
                  <a:gd name="T0" fmla="*/ 188 w 560"/>
                  <a:gd name="T1" fmla="*/ 16 h 667"/>
                  <a:gd name="T2" fmla="*/ 173 w 560"/>
                  <a:gd name="T3" fmla="*/ 67 h 667"/>
                  <a:gd name="T4" fmla="*/ 32 w 560"/>
                  <a:gd name="T5" fmla="*/ 94 h 667"/>
                  <a:gd name="T6" fmla="*/ 0 w 560"/>
                  <a:gd name="T7" fmla="*/ 174 h 667"/>
                  <a:gd name="T8" fmla="*/ 40 w 560"/>
                  <a:gd name="T9" fmla="*/ 614 h 667"/>
                  <a:gd name="T10" fmla="*/ 467 w 560"/>
                  <a:gd name="T11" fmla="*/ 667 h 667"/>
                  <a:gd name="T12" fmla="*/ 520 w 560"/>
                  <a:gd name="T13" fmla="*/ 174 h 667"/>
                  <a:gd name="T14" fmla="*/ 560 w 560"/>
                  <a:gd name="T15" fmla="*/ 94 h 667"/>
                  <a:gd name="T16" fmla="*/ 493 w 560"/>
                  <a:gd name="T17" fmla="*/ 67 h 667"/>
                  <a:gd name="T18" fmla="*/ 387 w 560"/>
                  <a:gd name="T19" fmla="*/ 63 h 667"/>
                  <a:gd name="T20" fmla="*/ 327 w 560"/>
                  <a:gd name="T21" fmla="*/ 0 h 667"/>
                  <a:gd name="T22" fmla="*/ 233 w 560"/>
                  <a:gd name="T23" fmla="*/ 27 h 667"/>
                  <a:gd name="T24" fmla="*/ 352 w 560"/>
                  <a:gd name="T25" fmla="*/ 34 h 667"/>
                  <a:gd name="T26" fmla="*/ 360 w 560"/>
                  <a:gd name="T27" fmla="*/ 67 h 667"/>
                  <a:gd name="T28" fmla="*/ 200 w 560"/>
                  <a:gd name="T29" fmla="*/ 63 h 667"/>
                  <a:gd name="T30" fmla="*/ 233 w 560"/>
                  <a:gd name="T31" fmla="*/ 27 h 667"/>
                  <a:gd name="T32" fmla="*/ 493 w 560"/>
                  <a:gd name="T33" fmla="*/ 94 h 667"/>
                  <a:gd name="T34" fmla="*/ 533 w 560"/>
                  <a:gd name="T35" fmla="*/ 120 h 667"/>
                  <a:gd name="T36" fmla="*/ 27 w 560"/>
                  <a:gd name="T37" fmla="*/ 147 h 667"/>
                  <a:gd name="T38" fmla="*/ 53 w 560"/>
                  <a:gd name="T39" fmla="*/ 120 h 667"/>
                  <a:gd name="T40" fmla="*/ 67 w 560"/>
                  <a:gd name="T41" fmla="*/ 94 h 667"/>
                  <a:gd name="T42" fmla="*/ 493 w 560"/>
                  <a:gd name="T43" fmla="*/ 174 h 667"/>
                  <a:gd name="T44" fmla="*/ 467 w 560"/>
                  <a:gd name="T45" fmla="*/ 640 h 667"/>
                  <a:gd name="T46" fmla="*/ 67 w 560"/>
                  <a:gd name="T47" fmla="*/ 614 h 667"/>
                  <a:gd name="T48" fmla="*/ 120 w 560"/>
                  <a:gd name="T49" fmla="*/ 227 h 667"/>
                  <a:gd name="T50" fmla="*/ 200 w 560"/>
                  <a:gd name="T51" fmla="*/ 587 h 667"/>
                  <a:gd name="T52" fmla="*/ 120 w 560"/>
                  <a:gd name="T53" fmla="*/ 227 h 667"/>
                  <a:gd name="T54" fmla="*/ 240 w 560"/>
                  <a:gd name="T55" fmla="*/ 587 h 667"/>
                  <a:gd name="T56" fmla="*/ 320 w 560"/>
                  <a:gd name="T57" fmla="*/ 227 h 667"/>
                  <a:gd name="T58" fmla="*/ 360 w 560"/>
                  <a:gd name="T59" fmla="*/ 227 h 667"/>
                  <a:gd name="T60" fmla="*/ 440 w 560"/>
                  <a:gd name="T61" fmla="*/ 587 h 667"/>
                  <a:gd name="T62" fmla="*/ 360 w 560"/>
                  <a:gd name="T63" fmla="*/ 227 h 667"/>
                  <a:gd name="T64" fmla="*/ 173 w 560"/>
                  <a:gd name="T65" fmla="*/ 254 h 667"/>
                  <a:gd name="T66" fmla="*/ 147 w 560"/>
                  <a:gd name="T67" fmla="*/ 560 h 667"/>
                  <a:gd name="T68" fmla="*/ 267 w 560"/>
                  <a:gd name="T69" fmla="*/ 254 h 667"/>
                  <a:gd name="T70" fmla="*/ 293 w 560"/>
                  <a:gd name="T71" fmla="*/ 560 h 667"/>
                  <a:gd name="T72" fmla="*/ 267 w 560"/>
                  <a:gd name="T73" fmla="*/ 254 h 667"/>
                  <a:gd name="T74" fmla="*/ 413 w 560"/>
                  <a:gd name="T75" fmla="*/ 254 h 667"/>
                  <a:gd name="T76" fmla="*/ 387 w 560"/>
                  <a:gd name="T77" fmla="*/ 560 h 6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60" h="667">
                    <a:moveTo>
                      <a:pt x="233" y="0"/>
                    </a:moveTo>
                    <a:cubicBezTo>
                      <a:pt x="215" y="0"/>
                      <a:pt x="199" y="4"/>
                      <a:pt x="188" y="16"/>
                    </a:cubicBezTo>
                    <a:cubicBezTo>
                      <a:pt x="177" y="27"/>
                      <a:pt x="173" y="44"/>
                      <a:pt x="173" y="63"/>
                    </a:cubicBezTo>
                    <a:lnTo>
                      <a:pt x="173" y="67"/>
                    </a:lnTo>
                    <a:lnTo>
                      <a:pt x="67" y="67"/>
                    </a:lnTo>
                    <a:cubicBezTo>
                      <a:pt x="50" y="67"/>
                      <a:pt x="38" y="79"/>
                      <a:pt x="32" y="94"/>
                    </a:cubicBezTo>
                    <a:lnTo>
                      <a:pt x="0" y="94"/>
                    </a:lnTo>
                    <a:lnTo>
                      <a:pt x="0" y="174"/>
                    </a:lnTo>
                    <a:lnTo>
                      <a:pt x="40" y="174"/>
                    </a:lnTo>
                    <a:lnTo>
                      <a:pt x="40" y="614"/>
                    </a:lnTo>
                    <a:cubicBezTo>
                      <a:pt x="40" y="643"/>
                      <a:pt x="64" y="667"/>
                      <a:pt x="93" y="667"/>
                    </a:cubicBezTo>
                    <a:lnTo>
                      <a:pt x="467" y="667"/>
                    </a:lnTo>
                    <a:cubicBezTo>
                      <a:pt x="496" y="667"/>
                      <a:pt x="520" y="643"/>
                      <a:pt x="520" y="614"/>
                    </a:cubicBezTo>
                    <a:lnTo>
                      <a:pt x="520" y="174"/>
                    </a:lnTo>
                    <a:lnTo>
                      <a:pt x="560" y="174"/>
                    </a:lnTo>
                    <a:lnTo>
                      <a:pt x="560" y="94"/>
                    </a:lnTo>
                    <a:lnTo>
                      <a:pt x="528" y="94"/>
                    </a:lnTo>
                    <a:cubicBezTo>
                      <a:pt x="522" y="79"/>
                      <a:pt x="510" y="67"/>
                      <a:pt x="493" y="67"/>
                    </a:cubicBezTo>
                    <a:lnTo>
                      <a:pt x="387" y="67"/>
                    </a:lnTo>
                    <a:lnTo>
                      <a:pt x="387" y="63"/>
                    </a:lnTo>
                    <a:cubicBezTo>
                      <a:pt x="387" y="44"/>
                      <a:pt x="383" y="27"/>
                      <a:pt x="372" y="16"/>
                    </a:cubicBezTo>
                    <a:cubicBezTo>
                      <a:pt x="361" y="4"/>
                      <a:pt x="345" y="0"/>
                      <a:pt x="327" y="0"/>
                    </a:cubicBezTo>
                    <a:lnTo>
                      <a:pt x="233" y="0"/>
                    </a:lnTo>
                    <a:close/>
                    <a:moveTo>
                      <a:pt x="233" y="27"/>
                    </a:moveTo>
                    <a:lnTo>
                      <a:pt x="327" y="27"/>
                    </a:lnTo>
                    <a:cubicBezTo>
                      <a:pt x="341" y="27"/>
                      <a:pt x="348" y="30"/>
                      <a:pt x="352" y="34"/>
                    </a:cubicBezTo>
                    <a:cubicBezTo>
                      <a:pt x="357" y="39"/>
                      <a:pt x="360" y="47"/>
                      <a:pt x="360" y="63"/>
                    </a:cubicBezTo>
                    <a:lnTo>
                      <a:pt x="360" y="67"/>
                    </a:lnTo>
                    <a:lnTo>
                      <a:pt x="200" y="67"/>
                    </a:lnTo>
                    <a:lnTo>
                      <a:pt x="200" y="63"/>
                    </a:lnTo>
                    <a:cubicBezTo>
                      <a:pt x="200" y="47"/>
                      <a:pt x="203" y="39"/>
                      <a:pt x="207" y="34"/>
                    </a:cubicBezTo>
                    <a:cubicBezTo>
                      <a:pt x="212" y="30"/>
                      <a:pt x="219" y="27"/>
                      <a:pt x="233" y="27"/>
                    </a:cubicBezTo>
                    <a:close/>
                    <a:moveTo>
                      <a:pt x="67" y="94"/>
                    </a:moveTo>
                    <a:lnTo>
                      <a:pt x="493" y="94"/>
                    </a:lnTo>
                    <a:cubicBezTo>
                      <a:pt x="507" y="100"/>
                      <a:pt x="507" y="107"/>
                      <a:pt x="507" y="120"/>
                    </a:cubicBezTo>
                    <a:lnTo>
                      <a:pt x="533" y="120"/>
                    </a:lnTo>
                    <a:lnTo>
                      <a:pt x="533" y="147"/>
                    </a:lnTo>
                    <a:lnTo>
                      <a:pt x="27" y="147"/>
                    </a:lnTo>
                    <a:lnTo>
                      <a:pt x="27" y="120"/>
                    </a:lnTo>
                    <a:lnTo>
                      <a:pt x="53" y="120"/>
                    </a:lnTo>
                    <a:lnTo>
                      <a:pt x="53" y="107"/>
                    </a:lnTo>
                    <a:cubicBezTo>
                      <a:pt x="53" y="102"/>
                      <a:pt x="62" y="94"/>
                      <a:pt x="67" y="94"/>
                    </a:cubicBezTo>
                    <a:close/>
                    <a:moveTo>
                      <a:pt x="67" y="174"/>
                    </a:moveTo>
                    <a:lnTo>
                      <a:pt x="493" y="174"/>
                    </a:lnTo>
                    <a:lnTo>
                      <a:pt x="493" y="614"/>
                    </a:lnTo>
                    <a:cubicBezTo>
                      <a:pt x="493" y="629"/>
                      <a:pt x="482" y="640"/>
                      <a:pt x="467" y="640"/>
                    </a:cubicBezTo>
                    <a:lnTo>
                      <a:pt x="93" y="640"/>
                    </a:lnTo>
                    <a:cubicBezTo>
                      <a:pt x="78" y="640"/>
                      <a:pt x="67" y="629"/>
                      <a:pt x="67" y="614"/>
                    </a:cubicBezTo>
                    <a:lnTo>
                      <a:pt x="67" y="174"/>
                    </a:lnTo>
                    <a:close/>
                    <a:moveTo>
                      <a:pt x="120" y="227"/>
                    </a:moveTo>
                    <a:lnTo>
                      <a:pt x="120" y="587"/>
                    </a:lnTo>
                    <a:lnTo>
                      <a:pt x="200" y="587"/>
                    </a:lnTo>
                    <a:lnTo>
                      <a:pt x="200" y="227"/>
                    </a:lnTo>
                    <a:lnTo>
                      <a:pt x="120" y="227"/>
                    </a:lnTo>
                    <a:close/>
                    <a:moveTo>
                      <a:pt x="240" y="227"/>
                    </a:moveTo>
                    <a:lnTo>
                      <a:pt x="240" y="587"/>
                    </a:lnTo>
                    <a:lnTo>
                      <a:pt x="320" y="587"/>
                    </a:lnTo>
                    <a:lnTo>
                      <a:pt x="320" y="227"/>
                    </a:lnTo>
                    <a:lnTo>
                      <a:pt x="240" y="227"/>
                    </a:lnTo>
                    <a:close/>
                    <a:moveTo>
                      <a:pt x="360" y="227"/>
                    </a:moveTo>
                    <a:lnTo>
                      <a:pt x="360" y="587"/>
                    </a:lnTo>
                    <a:lnTo>
                      <a:pt x="440" y="587"/>
                    </a:lnTo>
                    <a:lnTo>
                      <a:pt x="440" y="227"/>
                    </a:lnTo>
                    <a:lnTo>
                      <a:pt x="360" y="227"/>
                    </a:lnTo>
                    <a:close/>
                    <a:moveTo>
                      <a:pt x="147" y="254"/>
                    </a:moveTo>
                    <a:lnTo>
                      <a:pt x="173" y="254"/>
                    </a:lnTo>
                    <a:lnTo>
                      <a:pt x="173" y="560"/>
                    </a:lnTo>
                    <a:lnTo>
                      <a:pt x="147" y="560"/>
                    </a:lnTo>
                    <a:lnTo>
                      <a:pt x="147" y="254"/>
                    </a:lnTo>
                    <a:close/>
                    <a:moveTo>
                      <a:pt x="267" y="254"/>
                    </a:moveTo>
                    <a:lnTo>
                      <a:pt x="293" y="254"/>
                    </a:lnTo>
                    <a:lnTo>
                      <a:pt x="293" y="560"/>
                    </a:lnTo>
                    <a:lnTo>
                      <a:pt x="267" y="560"/>
                    </a:lnTo>
                    <a:lnTo>
                      <a:pt x="267" y="254"/>
                    </a:lnTo>
                    <a:close/>
                    <a:moveTo>
                      <a:pt x="387" y="254"/>
                    </a:moveTo>
                    <a:lnTo>
                      <a:pt x="413" y="254"/>
                    </a:lnTo>
                    <a:lnTo>
                      <a:pt x="413" y="560"/>
                    </a:lnTo>
                    <a:lnTo>
                      <a:pt x="387" y="560"/>
                    </a:lnTo>
                    <a:lnTo>
                      <a:pt x="387" y="254"/>
                    </a:lnTo>
                    <a:close/>
                  </a:path>
                </a:pathLst>
              </a:custGeom>
              <a:solidFill>
                <a:srgbClr val="5F5F5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281" name="그룹 280">
              <a:extLst>
                <a:ext uri="{FF2B5EF4-FFF2-40B4-BE49-F238E27FC236}">
                  <a16:creationId xmlns:a16="http://schemas.microsoft.com/office/drawing/2014/main" id="{D15D616B-E0D3-0820-AAF5-5EC4A5E11035}"/>
                </a:ext>
              </a:extLst>
            </p:cNvPr>
            <p:cNvGrpSpPr/>
            <p:nvPr/>
          </p:nvGrpSpPr>
          <p:grpSpPr>
            <a:xfrm>
              <a:off x="8791472" y="3132520"/>
              <a:ext cx="203325" cy="204186"/>
              <a:chOff x="5250684" y="5641481"/>
              <a:chExt cx="203325" cy="204186"/>
            </a:xfrm>
          </p:grpSpPr>
          <p:sp>
            <p:nvSpPr>
              <p:cNvPr id="282" name="사각형: 둥근 모서리 281">
                <a:extLst>
                  <a:ext uri="{FF2B5EF4-FFF2-40B4-BE49-F238E27FC236}">
                    <a16:creationId xmlns:a16="http://schemas.microsoft.com/office/drawing/2014/main" id="{2D916514-8475-FBAC-8F40-17C4211BA863}"/>
                  </a:ext>
                </a:extLst>
              </p:cNvPr>
              <p:cNvSpPr/>
              <p:nvPr/>
            </p:nvSpPr>
            <p:spPr>
              <a:xfrm>
                <a:off x="5250684" y="5641481"/>
                <a:ext cx="203325" cy="204186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283" name="Save">
                <a:extLst>
                  <a:ext uri="{FF2B5EF4-FFF2-40B4-BE49-F238E27FC236}">
                    <a16:creationId xmlns:a16="http://schemas.microsoft.com/office/drawing/2014/main" id="{A8C33962-D9BF-B6E5-443B-ACE4B1C4DC63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5292720" y="5683948"/>
                <a:ext cx="119253" cy="119253"/>
              </a:xfrm>
              <a:custGeom>
                <a:avLst/>
                <a:gdLst>
                  <a:gd name="T0" fmla="*/ 40 w 667"/>
                  <a:gd name="T1" fmla="*/ 1 h 667"/>
                  <a:gd name="T2" fmla="*/ 0 w 667"/>
                  <a:gd name="T3" fmla="*/ 41 h 667"/>
                  <a:gd name="T4" fmla="*/ 0 w 667"/>
                  <a:gd name="T5" fmla="*/ 627 h 667"/>
                  <a:gd name="T6" fmla="*/ 40 w 667"/>
                  <a:gd name="T7" fmla="*/ 667 h 667"/>
                  <a:gd name="T8" fmla="*/ 627 w 667"/>
                  <a:gd name="T9" fmla="*/ 667 h 667"/>
                  <a:gd name="T10" fmla="*/ 667 w 667"/>
                  <a:gd name="T11" fmla="*/ 627 h 667"/>
                  <a:gd name="T12" fmla="*/ 667 w 667"/>
                  <a:gd name="T13" fmla="*/ 161 h 667"/>
                  <a:gd name="T14" fmla="*/ 663 w 667"/>
                  <a:gd name="T15" fmla="*/ 151 h 667"/>
                  <a:gd name="T16" fmla="*/ 517 w 667"/>
                  <a:gd name="T17" fmla="*/ 4 h 667"/>
                  <a:gd name="T18" fmla="*/ 507 w 667"/>
                  <a:gd name="T19" fmla="*/ 1 h 667"/>
                  <a:gd name="T20" fmla="*/ 40 w 667"/>
                  <a:gd name="T21" fmla="*/ 1 h 667"/>
                  <a:gd name="T22" fmla="*/ 40 w 667"/>
                  <a:gd name="T23" fmla="*/ 27 h 667"/>
                  <a:gd name="T24" fmla="*/ 147 w 667"/>
                  <a:gd name="T25" fmla="*/ 27 h 667"/>
                  <a:gd name="T26" fmla="*/ 147 w 667"/>
                  <a:gd name="T27" fmla="*/ 227 h 667"/>
                  <a:gd name="T28" fmla="*/ 155 w 667"/>
                  <a:gd name="T29" fmla="*/ 246 h 667"/>
                  <a:gd name="T30" fmla="*/ 174 w 667"/>
                  <a:gd name="T31" fmla="*/ 254 h 667"/>
                  <a:gd name="T32" fmla="*/ 494 w 667"/>
                  <a:gd name="T33" fmla="*/ 254 h 667"/>
                  <a:gd name="T34" fmla="*/ 513 w 667"/>
                  <a:gd name="T35" fmla="*/ 246 h 667"/>
                  <a:gd name="T36" fmla="*/ 520 w 667"/>
                  <a:gd name="T37" fmla="*/ 227 h 667"/>
                  <a:gd name="T38" fmla="*/ 520 w 667"/>
                  <a:gd name="T39" fmla="*/ 46 h 667"/>
                  <a:gd name="T40" fmla="*/ 640 w 667"/>
                  <a:gd name="T41" fmla="*/ 166 h 667"/>
                  <a:gd name="T42" fmla="*/ 640 w 667"/>
                  <a:gd name="T43" fmla="*/ 627 h 667"/>
                  <a:gd name="T44" fmla="*/ 627 w 667"/>
                  <a:gd name="T45" fmla="*/ 641 h 667"/>
                  <a:gd name="T46" fmla="*/ 560 w 667"/>
                  <a:gd name="T47" fmla="*/ 641 h 667"/>
                  <a:gd name="T48" fmla="*/ 560 w 667"/>
                  <a:gd name="T49" fmla="*/ 384 h 667"/>
                  <a:gd name="T50" fmla="*/ 523 w 667"/>
                  <a:gd name="T51" fmla="*/ 347 h 667"/>
                  <a:gd name="T52" fmla="*/ 144 w 667"/>
                  <a:gd name="T53" fmla="*/ 347 h 667"/>
                  <a:gd name="T54" fmla="*/ 108 w 667"/>
                  <a:gd name="T55" fmla="*/ 384 h 667"/>
                  <a:gd name="T56" fmla="*/ 108 w 667"/>
                  <a:gd name="T57" fmla="*/ 641 h 667"/>
                  <a:gd name="T58" fmla="*/ 40 w 667"/>
                  <a:gd name="T59" fmla="*/ 641 h 667"/>
                  <a:gd name="T60" fmla="*/ 27 w 667"/>
                  <a:gd name="T61" fmla="*/ 627 h 667"/>
                  <a:gd name="T62" fmla="*/ 27 w 667"/>
                  <a:gd name="T63" fmla="*/ 41 h 667"/>
                  <a:gd name="T64" fmla="*/ 40 w 667"/>
                  <a:gd name="T65" fmla="*/ 27 h 667"/>
                  <a:gd name="T66" fmla="*/ 174 w 667"/>
                  <a:gd name="T67" fmla="*/ 27 h 667"/>
                  <a:gd name="T68" fmla="*/ 494 w 667"/>
                  <a:gd name="T69" fmla="*/ 27 h 667"/>
                  <a:gd name="T70" fmla="*/ 494 w 667"/>
                  <a:gd name="T71" fmla="*/ 227 h 667"/>
                  <a:gd name="T72" fmla="*/ 174 w 667"/>
                  <a:gd name="T73" fmla="*/ 227 h 667"/>
                  <a:gd name="T74" fmla="*/ 174 w 667"/>
                  <a:gd name="T75" fmla="*/ 27 h 667"/>
                  <a:gd name="T76" fmla="*/ 410 w 667"/>
                  <a:gd name="T77" fmla="*/ 54 h 667"/>
                  <a:gd name="T78" fmla="*/ 400 w 667"/>
                  <a:gd name="T79" fmla="*/ 67 h 667"/>
                  <a:gd name="T80" fmla="*/ 400 w 667"/>
                  <a:gd name="T81" fmla="*/ 187 h 667"/>
                  <a:gd name="T82" fmla="*/ 414 w 667"/>
                  <a:gd name="T83" fmla="*/ 201 h 667"/>
                  <a:gd name="T84" fmla="*/ 454 w 667"/>
                  <a:gd name="T85" fmla="*/ 201 h 667"/>
                  <a:gd name="T86" fmla="*/ 467 w 667"/>
                  <a:gd name="T87" fmla="*/ 187 h 667"/>
                  <a:gd name="T88" fmla="*/ 467 w 667"/>
                  <a:gd name="T89" fmla="*/ 67 h 667"/>
                  <a:gd name="T90" fmla="*/ 454 w 667"/>
                  <a:gd name="T91" fmla="*/ 54 h 667"/>
                  <a:gd name="T92" fmla="*/ 410 w 667"/>
                  <a:gd name="T93" fmla="*/ 54 h 667"/>
                  <a:gd name="T94" fmla="*/ 427 w 667"/>
                  <a:gd name="T95" fmla="*/ 81 h 667"/>
                  <a:gd name="T96" fmla="*/ 440 w 667"/>
                  <a:gd name="T97" fmla="*/ 81 h 667"/>
                  <a:gd name="T98" fmla="*/ 440 w 667"/>
                  <a:gd name="T99" fmla="*/ 174 h 667"/>
                  <a:gd name="T100" fmla="*/ 427 w 667"/>
                  <a:gd name="T101" fmla="*/ 174 h 667"/>
                  <a:gd name="T102" fmla="*/ 427 w 667"/>
                  <a:gd name="T103" fmla="*/ 81 h 667"/>
                  <a:gd name="T104" fmla="*/ 144 w 667"/>
                  <a:gd name="T105" fmla="*/ 373 h 667"/>
                  <a:gd name="T106" fmla="*/ 523 w 667"/>
                  <a:gd name="T107" fmla="*/ 373 h 667"/>
                  <a:gd name="T108" fmla="*/ 534 w 667"/>
                  <a:gd name="T109" fmla="*/ 384 h 667"/>
                  <a:gd name="T110" fmla="*/ 534 w 667"/>
                  <a:gd name="T111" fmla="*/ 641 h 667"/>
                  <a:gd name="T112" fmla="*/ 133 w 667"/>
                  <a:gd name="T113" fmla="*/ 641 h 667"/>
                  <a:gd name="T114" fmla="*/ 133 w 667"/>
                  <a:gd name="T115" fmla="*/ 384 h 667"/>
                  <a:gd name="T116" fmla="*/ 144 w 667"/>
                  <a:gd name="T117" fmla="*/ 373 h 6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67" h="667">
                    <a:moveTo>
                      <a:pt x="40" y="1"/>
                    </a:moveTo>
                    <a:cubicBezTo>
                      <a:pt x="19" y="1"/>
                      <a:pt x="0" y="19"/>
                      <a:pt x="0" y="41"/>
                    </a:cubicBezTo>
                    <a:lnTo>
                      <a:pt x="0" y="627"/>
                    </a:lnTo>
                    <a:cubicBezTo>
                      <a:pt x="0" y="649"/>
                      <a:pt x="19" y="667"/>
                      <a:pt x="40" y="667"/>
                    </a:cubicBezTo>
                    <a:lnTo>
                      <a:pt x="627" y="667"/>
                    </a:lnTo>
                    <a:cubicBezTo>
                      <a:pt x="649" y="667"/>
                      <a:pt x="667" y="649"/>
                      <a:pt x="667" y="627"/>
                    </a:cubicBezTo>
                    <a:lnTo>
                      <a:pt x="667" y="161"/>
                    </a:lnTo>
                    <a:cubicBezTo>
                      <a:pt x="667" y="157"/>
                      <a:pt x="666" y="154"/>
                      <a:pt x="663" y="151"/>
                    </a:cubicBezTo>
                    <a:lnTo>
                      <a:pt x="517" y="4"/>
                    </a:lnTo>
                    <a:cubicBezTo>
                      <a:pt x="514" y="2"/>
                      <a:pt x="511" y="0"/>
                      <a:pt x="507" y="1"/>
                    </a:cubicBezTo>
                    <a:lnTo>
                      <a:pt x="40" y="1"/>
                    </a:lnTo>
                    <a:close/>
                    <a:moveTo>
                      <a:pt x="40" y="27"/>
                    </a:moveTo>
                    <a:lnTo>
                      <a:pt x="147" y="27"/>
                    </a:lnTo>
                    <a:lnTo>
                      <a:pt x="147" y="227"/>
                    </a:lnTo>
                    <a:cubicBezTo>
                      <a:pt x="147" y="234"/>
                      <a:pt x="150" y="241"/>
                      <a:pt x="155" y="246"/>
                    </a:cubicBezTo>
                    <a:cubicBezTo>
                      <a:pt x="160" y="251"/>
                      <a:pt x="167" y="254"/>
                      <a:pt x="174" y="254"/>
                    </a:cubicBezTo>
                    <a:lnTo>
                      <a:pt x="494" y="254"/>
                    </a:lnTo>
                    <a:cubicBezTo>
                      <a:pt x="501" y="254"/>
                      <a:pt x="508" y="251"/>
                      <a:pt x="513" y="246"/>
                    </a:cubicBezTo>
                    <a:cubicBezTo>
                      <a:pt x="518" y="241"/>
                      <a:pt x="520" y="234"/>
                      <a:pt x="520" y="227"/>
                    </a:cubicBezTo>
                    <a:lnTo>
                      <a:pt x="520" y="46"/>
                    </a:lnTo>
                    <a:lnTo>
                      <a:pt x="640" y="166"/>
                    </a:lnTo>
                    <a:lnTo>
                      <a:pt x="640" y="627"/>
                    </a:lnTo>
                    <a:cubicBezTo>
                      <a:pt x="640" y="635"/>
                      <a:pt x="635" y="641"/>
                      <a:pt x="627" y="641"/>
                    </a:cubicBezTo>
                    <a:lnTo>
                      <a:pt x="560" y="641"/>
                    </a:lnTo>
                    <a:lnTo>
                      <a:pt x="560" y="384"/>
                    </a:lnTo>
                    <a:cubicBezTo>
                      <a:pt x="560" y="364"/>
                      <a:pt x="543" y="347"/>
                      <a:pt x="523" y="347"/>
                    </a:cubicBezTo>
                    <a:lnTo>
                      <a:pt x="144" y="347"/>
                    </a:lnTo>
                    <a:cubicBezTo>
                      <a:pt x="124" y="347"/>
                      <a:pt x="108" y="364"/>
                      <a:pt x="108" y="384"/>
                    </a:cubicBezTo>
                    <a:lnTo>
                      <a:pt x="108" y="641"/>
                    </a:lnTo>
                    <a:lnTo>
                      <a:pt x="40" y="641"/>
                    </a:lnTo>
                    <a:cubicBezTo>
                      <a:pt x="33" y="641"/>
                      <a:pt x="27" y="635"/>
                      <a:pt x="27" y="627"/>
                    </a:cubicBezTo>
                    <a:lnTo>
                      <a:pt x="27" y="41"/>
                    </a:lnTo>
                    <a:cubicBezTo>
                      <a:pt x="27" y="33"/>
                      <a:pt x="33" y="27"/>
                      <a:pt x="40" y="27"/>
                    </a:cubicBezTo>
                    <a:close/>
                    <a:moveTo>
                      <a:pt x="174" y="27"/>
                    </a:moveTo>
                    <a:lnTo>
                      <a:pt x="494" y="27"/>
                    </a:lnTo>
                    <a:lnTo>
                      <a:pt x="494" y="227"/>
                    </a:lnTo>
                    <a:lnTo>
                      <a:pt x="174" y="227"/>
                    </a:lnTo>
                    <a:lnTo>
                      <a:pt x="174" y="27"/>
                    </a:lnTo>
                    <a:close/>
                    <a:moveTo>
                      <a:pt x="410" y="54"/>
                    </a:moveTo>
                    <a:cubicBezTo>
                      <a:pt x="406" y="54"/>
                      <a:pt x="400" y="61"/>
                      <a:pt x="400" y="67"/>
                    </a:cubicBezTo>
                    <a:lnTo>
                      <a:pt x="400" y="187"/>
                    </a:lnTo>
                    <a:cubicBezTo>
                      <a:pt x="400" y="194"/>
                      <a:pt x="407" y="201"/>
                      <a:pt x="414" y="201"/>
                    </a:cubicBezTo>
                    <a:lnTo>
                      <a:pt x="454" y="201"/>
                    </a:lnTo>
                    <a:cubicBezTo>
                      <a:pt x="461" y="201"/>
                      <a:pt x="467" y="194"/>
                      <a:pt x="467" y="187"/>
                    </a:cubicBezTo>
                    <a:lnTo>
                      <a:pt x="467" y="67"/>
                    </a:lnTo>
                    <a:cubicBezTo>
                      <a:pt x="467" y="60"/>
                      <a:pt x="461" y="54"/>
                      <a:pt x="454" y="54"/>
                    </a:cubicBezTo>
                    <a:cubicBezTo>
                      <a:pt x="439" y="54"/>
                      <a:pt x="424" y="54"/>
                      <a:pt x="410" y="54"/>
                    </a:cubicBezTo>
                    <a:close/>
                    <a:moveTo>
                      <a:pt x="427" y="81"/>
                    </a:moveTo>
                    <a:lnTo>
                      <a:pt x="440" y="81"/>
                    </a:lnTo>
                    <a:lnTo>
                      <a:pt x="440" y="174"/>
                    </a:lnTo>
                    <a:lnTo>
                      <a:pt x="427" y="174"/>
                    </a:lnTo>
                    <a:lnTo>
                      <a:pt x="427" y="81"/>
                    </a:lnTo>
                    <a:close/>
                    <a:moveTo>
                      <a:pt x="144" y="373"/>
                    </a:moveTo>
                    <a:lnTo>
                      <a:pt x="523" y="373"/>
                    </a:lnTo>
                    <a:cubicBezTo>
                      <a:pt x="529" y="373"/>
                      <a:pt x="534" y="378"/>
                      <a:pt x="534" y="384"/>
                    </a:cubicBezTo>
                    <a:lnTo>
                      <a:pt x="534" y="641"/>
                    </a:lnTo>
                    <a:lnTo>
                      <a:pt x="133" y="641"/>
                    </a:lnTo>
                    <a:lnTo>
                      <a:pt x="133" y="384"/>
                    </a:lnTo>
                    <a:cubicBezTo>
                      <a:pt x="133" y="378"/>
                      <a:pt x="138" y="373"/>
                      <a:pt x="144" y="373"/>
                    </a:cubicBezTo>
                    <a:close/>
                  </a:path>
                </a:pathLst>
              </a:custGeom>
              <a:solidFill>
                <a:srgbClr val="5F5F5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284" name="사각형: 둥근 모서리 283">
              <a:extLst>
                <a:ext uri="{FF2B5EF4-FFF2-40B4-BE49-F238E27FC236}">
                  <a16:creationId xmlns:a16="http://schemas.microsoft.com/office/drawing/2014/main" id="{75C0CC25-59CA-E11C-6D39-382B49C255FE}"/>
                </a:ext>
              </a:extLst>
            </p:cNvPr>
            <p:cNvSpPr/>
            <p:nvPr/>
          </p:nvSpPr>
          <p:spPr>
            <a:xfrm>
              <a:off x="9033690" y="3132520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285" name="TextBox 284">
              <a:extLst>
                <a:ext uri="{FF2B5EF4-FFF2-40B4-BE49-F238E27FC236}">
                  <a16:creationId xmlns:a16="http://schemas.microsoft.com/office/drawing/2014/main" id="{EFA94D69-CA07-CF5A-EBC7-3F8F74EF1952}"/>
                </a:ext>
              </a:extLst>
            </p:cNvPr>
            <p:cNvSpPr txBox="1"/>
            <p:nvPr/>
          </p:nvSpPr>
          <p:spPr>
            <a:xfrm rot="5400000">
              <a:off x="6033911" y="3077843"/>
              <a:ext cx="266132" cy="30777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>
                <a:buClrTx/>
              </a:pPr>
              <a:r>
                <a:rPr lang="en-US" altLang="ko-KR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…</a:t>
              </a:r>
              <a:endParaRPr lang="ko-KR" altLang="en-US" sz="14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4C744E1F-627F-2FFA-51B9-AA3ADA32B136}"/>
              </a:ext>
            </a:extLst>
          </p:cNvPr>
          <p:cNvGrpSpPr/>
          <p:nvPr/>
        </p:nvGrpSpPr>
        <p:grpSpPr>
          <a:xfrm rot="16200000">
            <a:off x="6721707" y="2989753"/>
            <a:ext cx="1688413" cy="3477745"/>
            <a:chOff x="1577968" y="1969496"/>
            <a:chExt cx="1756750" cy="3828429"/>
          </a:xfrm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63D90264-F46B-3231-EC85-909A5936A382}"/>
                </a:ext>
              </a:extLst>
            </p:cNvPr>
            <p:cNvSpPr/>
            <p:nvPr/>
          </p:nvSpPr>
          <p:spPr>
            <a:xfrm>
              <a:off x="1580699" y="1969496"/>
              <a:ext cx="1754019" cy="3828429"/>
            </a:xfrm>
            <a:custGeom>
              <a:avLst/>
              <a:gdLst>
                <a:gd name="connsiteX0" fmla="*/ 117608 w 2520000"/>
                <a:gd name="connsiteY0" fmla="*/ 0 h 5186053"/>
                <a:gd name="connsiteX1" fmla="*/ 491012 w 2520000"/>
                <a:gd name="connsiteY1" fmla="*/ 0 h 5186053"/>
                <a:gd name="connsiteX2" fmla="*/ 491012 w 2520000"/>
                <a:gd name="connsiteY2" fmla="*/ 98806 h 5186053"/>
                <a:gd name="connsiteX3" fmla="*/ 554785 w 2520000"/>
                <a:gd name="connsiteY3" fmla="*/ 162579 h 5186053"/>
                <a:gd name="connsiteX4" fmla="*/ 1965215 w 2520000"/>
                <a:gd name="connsiteY4" fmla="*/ 162579 h 5186053"/>
                <a:gd name="connsiteX5" fmla="*/ 2028988 w 2520000"/>
                <a:gd name="connsiteY5" fmla="*/ 98806 h 5186053"/>
                <a:gd name="connsiteX6" fmla="*/ 2028988 w 2520000"/>
                <a:gd name="connsiteY6" fmla="*/ 0 h 5186053"/>
                <a:gd name="connsiteX7" fmla="*/ 2402392 w 2520000"/>
                <a:gd name="connsiteY7" fmla="*/ 0 h 5186053"/>
                <a:gd name="connsiteX8" fmla="*/ 2520000 w 2520000"/>
                <a:gd name="connsiteY8" fmla="*/ 117608 h 5186053"/>
                <a:gd name="connsiteX9" fmla="*/ 2520000 w 2520000"/>
                <a:gd name="connsiteY9" fmla="*/ 5068445 h 5186053"/>
                <a:gd name="connsiteX10" fmla="*/ 2402392 w 2520000"/>
                <a:gd name="connsiteY10" fmla="*/ 5186053 h 5186053"/>
                <a:gd name="connsiteX11" fmla="*/ 117608 w 2520000"/>
                <a:gd name="connsiteY11" fmla="*/ 5186053 h 5186053"/>
                <a:gd name="connsiteX12" fmla="*/ 0 w 2520000"/>
                <a:gd name="connsiteY12" fmla="*/ 5068445 h 5186053"/>
                <a:gd name="connsiteX13" fmla="*/ 0 w 2520000"/>
                <a:gd name="connsiteY13" fmla="*/ 117608 h 5186053"/>
                <a:gd name="connsiteX14" fmla="*/ 117608 w 2520000"/>
                <a:gd name="connsiteY14" fmla="*/ 0 h 518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0000" h="5186053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5068445"/>
                  </a:lnTo>
                  <a:cubicBezTo>
                    <a:pt x="2520000" y="5133398"/>
                    <a:pt x="2467345" y="5186053"/>
                    <a:pt x="2402392" y="5186053"/>
                  </a:cubicBezTo>
                  <a:lnTo>
                    <a:pt x="117608" y="5186053"/>
                  </a:lnTo>
                  <a:cubicBezTo>
                    <a:pt x="52655" y="5186053"/>
                    <a:pt x="0" y="5133398"/>
                    <a:pt x="0" y="5068445"/>
                  </a:cubicBez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  <a:effectLst>
              <a:outerShdw blurRad="139700" dist="38100" dir="2400000" algn="tl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lvl="0" algn="ctr"/>
              <a:endParaRPr lang="ko-KR" altLang="en-US" sz="750" spc="-6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85AD02AC-9CCA-2BF5-916C-22292EA861E0}"/>
                </a:ext>
              </a:extLst>
            </p:cNvPr>
            <p:cNvSpPr/>
            <p:nvPr/>
          </p:nvSpPr>
          <p:spPr>
            <a:xfrm>
              <a:off x="1577968" y="1969496"/>
              <a:ext cx="1754018" cy="185937"/>
            </a:xfrm>
            <a:custGeom>
              <a:avLst/>
              <a:gdLst>
                <a:gd name="connsiteX0" fmla="*/ 117608 w 2520000"/>
                <a:gd name="connsiteY0" fmla="*/ 0 h 267135"/>
                <a:gd name="connsiteX1" fmla="*/ 491012 w 2520000"/>
                <a:gd name="connsiteY1" fmla="*/ 0 h 267135"/>
                <a:gd name="connsiteX2" fmla="*/ 491012 w 2520000"/>
                <a:gd name="connsiteY2" fmla="*/ 98806 h 267135"/>
                <a:gd name="connsiteX3" fmla="*/ 554785 w 2520000"/>
                <a:gd name="connsiteY3" fmla="*/ 162579 h 267135"/>
                <a:gd name="connsiteX4" fmla="*/ 1965215 w 2520000"/>
                <a:gd name="connsiteY4" fmla="*/ 162579 h 267135"/>
                <a:gd name="connsiteX5" fmla="*/ 2028988 w 2520000"/>
                <a:gd name="connsiteY5" fmla="*/ 98806 h 267135"/>
                <a:gd name="connsiteX6" fmla="*/ 2028988 w 2520000"/>
                <a:gd name="connsiteY6" fmla="*/ 0 h 267135"/>
                <a:gd name="connsiteX7" fmla="*/ 2402392 w 2520000"/>
                <a:gd name="connsiteY7" fmla="*/ 0 h 267135"/>
                <a:gd name="connsiteX8" fmla="*/ 2520000 w 2520000"/>
                <a:gd name="connsiteY8" fmla="*/ 117608 h 267135"/>
                <a:gd name="connsiteX9" fmla="*/ 2520000 w 2520000"/>
                <a:gd name="connsiteY9" fmla="*/ 267135 h 267135"/>
                <a:gd name="connsiteX10" fmla="*/ 0 w 2520000"/>
                <a:gd name="connsiteY10" fmla="*/ 267135 h 267135"/>
                <a:gd name="connsiteX11" fmla="*/ 0 w 2520000"/>
                <a:gd name="connsiteY11" fmla="*/ 117608 h 267135"/>
                <a:gd name="connsiteX12" fmla="*/ 117608 w 2520000"/>
                <a:gd name="connsiteY12" fmla="*/ 0 h 26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0000" h="267135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267135"/>
                  </a:lnTo>
                  <a:lnTo>
                    <a:pt x="0" y="267135"/>
                  </a:ln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rgbClr val="7F7F7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lvl="0" algn="ctr">
                <a:lnSpc>
                  <a:spcPct val="125000"/>
                </a:lnSpc>
              </a:pPr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249" name="Picture 2">
              <a:extLst>
                <a:ext uri="{FF2B5EF4-FFF2-40B4-BE49-F238E27FC236}">
                  <a16:creationId xmlns:a16="http://schemas.microsoft.com/office/drawing/2014/main" id="{1A95CA9D-076D-E6FF-D977-903D8A62CAD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C6C8C7"/>
                </a:clrFrom>
                <a:clrTo>
                  <a:srgbClr val="C6C8C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23" t="22211" r="12639" b="53037"/>
            <a:stretch/>
          </p:blipFill>
          <p:spPr bwMode="auto">
            <a:xfrm>
              <a:off x="3025210" y="2026519"/>
              <a:ext cx="282455" cy="685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4894FD54-5B9C-7D74-5A43-BA1DA8F015BB}"/>
                </a:ext>
              </a:extLst>
            </p:cNvPr>
            <p:cNvSpPr txBox="1"/>
            <p:nvPr/>
          </p:nvSpPr>
          <p:spPr>
            <a:xfrm>
              <a:off x="1669256" y="2018445"/>
              <a:ext cx="194874" cy="84703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l"/>
              <a:r>
                <a:rPr lang="en-US" altLang="ko-KR" sz="500" b="1" spc="-6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12 : 30</a:t>
              </a:r>
              <a:endParaRPr lang="ko-KR" altLang="en-US" sz="500" b="1" spc="-6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8023CE7D-C2C1-92BF-00E1-7CC9601AC4C2}"/>
                </a:ext>
              </a:extLst>
            </p:cNvPr>
            <p:cNvSpPr/>
            <p:nvPr/>
          </p:nvSpPr>
          <p:spPr>
            <a:xfrm>
              <a:off x="2030625" y="1985815"/>
              <a:ext cx="848705" cy="62684"/>
            </a:xfrm>
            <a:custGeom>
              <a:avLst/>
              <a:gdLst>
                <a:gd name="connsiteX0" fmla="*/ 0 w 1329304"/>
                <a:gd name="connsiteY0" fmla="*/ 0 h 80010"/>
                <a:gd name="connsiteX1" fmla="*/ 1329304 w 1329304"/>
                <a:gd name="connsiteY1" fmla="*/ 0 h 80010"/>
                <a:gd name="connsiteX2" fmla="*/ 1329304 w 1329304"/>
                <a:gd name="connsiteY2" fmla="*/ 25067 h 80010"/>
                <a:gd name="connsiteX3" fmla="*/ 1274361 w 1329304"/>
                <a:gd name="connsiteY3" fmla="*/ 80010 h 80010"/>
                <a:gd name="connsiteX4" fmla="*/ 54943 w 1329304"/>
                <a:gd name="connsiteY4" fmla="*/ 80010 h 80010"/>
                <a:gd name="connsiteX5" fmla="*/ 0 w 1329304"/>
                <a:gd name="connsiteY5" fmla="*/ 25067 h 80010"/>
                <a:gd name="connsiteX6" fmla="*/ 0 w 1329304"/>
                <a:gd name="connsiteY6" fmla="*/ 0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9304" h="80010">
                  <a:moveTo>
                    <a:pt x="0" y="0"/>
                  </a:moveTo>
                  <a:lnTo>
                    <a:pt x="1329304" y="0"/>
                  </a:lnTo>
                  <a:lnTo>
                    <a:pt x="1329304" y="25067"/>
                  </a:lnTo>
                  <a:cubicBezTo>
                    <a:pt x="1329304" y="55411"/>
                    <a:pt x="1304705" y="80010"/>
                    <a:pt x="1274361" y="80010"/>
                  </a:cubicBezTo>
                  <a:lnTo>
                    <a:pt x="54943" y="80010"/>
                  </a:lnTo>
                  <a:cubicBezTo>
                    <a:pt x="24599" y="80010"/>
                    <a:pt x="0" y="55411"/>
                    <a:pt x="0" y="2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244" name="TextBox 243">
            <a:extLst>
              <a:ext uri="{FF2B5EF4-FFF2-40B4-BE49-F238E27FC236}">
                <a16:creationId xmlns:a16="http://schemas.microsoft.com/office/drawing/2014/main" id="{157E113C-E50A-84D4-01D7-F44DBE09B573}"/>
              </a:ext>
            </a:extLst>
          </p:cNvPr>
          <p:cNvSpPr txBox="1"/>
          <p:nvPr/>
        </p:nvSpPr>
        <p:spPr>
          <a:xfrm>
            <a:off x="6159151" y="4226953"/>
            <a:ext cx="625171" cy="115416"/>
          </a:xfrm>
          <a:prstGeom prst="rect">
            <a:avLst/>
          </a:prstGeom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>
              <a:defRPr kumimoji="1" sz="75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서브 타이틀</a:t>
            </a:r>
            <a:r>
              <a:rPr lang="en-US" altLang="ko-KR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_Lv1</a:t>
            </a:r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2FE1F3E8-F467-C36C-7823-540BF926521E}"/>
              </a:ext>
            </a:extLst>
          </p:cNvPr>
          <p:cNvCxnSpPr>
            <a:cxnSpLocks/>
          </p:cNvCxnSpPr>
          <p:nvPr/>
        </p:nvCxnSpPr>
        <p:spPr>
          <a:xfrm>
            <a:off x="6141830" y="4358180"/>
            <a:ext cx="3072942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" name="직사각형 306">
            <a:extLst>
              <a:ext uri="{FF2B5EF4-FFF2-40B4-BE49-F238E27FC236}">
                <a16:creationId xmlns:a16="http://schemas.microsoft.com/office/drawing/2014/main" id="{8B2AFBE6-6098-19C7-3767-F318D6F2A58F}"/>
              </a:ext>
            </a:extLst>
          </p:cNvPr>
          <p:cNvSpPr/>
          <p:nvPr/>
        </p:nvSpPr>
        <p:spPr>
          <a:xfrm>
            <a:off x="5995946" y="3884584"/>
            <a:ext cx="3308840" cy="28084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08" name="텍스트 개체 틀 31">
            <a:extLst>
              <a:ext uri="{FF2B5EF4-FFF2-40B4-BE49-F238E27FC236}">
                <a16:creationId xmlns:a16="http://schemas.microsoft.com/office/drawing/2014/main" id="{CF77C9FA-E94E-A87B-0049-3E753AE638C0}"/>
              </a:ext>
            </a:extLst>
          </p:cNvPr>
          <p:cNvSpPr txBox="1">
            <a:spLocks/>
          </p:cNvSpPr>
          <p:nvPr/>
        </p:nvSpPr>
        <p:spPr>
          <a:xfrm>
            <a:off x="6288618" y="3917637"/>
            <a:ext cx="2758714" cy="203133"/>
          </a:xfrm>
          <a:prstGeom prst="rect">
            <a:avLst/>
          </a:prstGeom>
          <a:noFill/>
        </p:spPr>
        <p:txBody>
          <a:bodyPr vert="horz" wrap="square" lIns="0" tIns="45720" rIns="91440" bIns="45720" rtlCol="0" anchor="ctr">
            <a:sp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b="1" kern="1200" spc="-6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b="0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화면 명 </a:t>
            </a:r>
            <a:endParaRPr lang="ko-Kore-KR" altLang="en-US" b="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09" name="Menu">
            <a:extLst>
              <a:ext uri="{FF2B5EF4-FFF2-40B4-BE49-F238E27FC236}">
                <a16:creationId xmlns:a16="http://schemas.microsoft.com/office/drawing/2014/main" id="{F2F11968-4CA3-6F84-8297-AF3E3445682A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052847" y="3990012"/>
            <a:ext cx="161925" cy="111125"/>
          </a:xfrm>
          <a:custGeom>
            <a:avLst/>
            <a:gdLst>
              <a:gd name="T0" fmla="*/ 0 w 1411"/>
              <a:gd name="T1" fmla="*/ 0 h 977"/>
              <a:gd name="T2" fmla="*/ 0 w 1411"/>
              <a:gd name="T3" fmla="*/ 108 h 977"/>
              <a:gd name="T4" fmla="*/ 1411 w 1411"/>
              <a:gd name="T5" fmla="*/ 108 h 977"/>
              <a:gd name="T6" fmla="*/ 1411 w 1411"/>
              <a:gd name="T7" fmla="*/ 0 h 977"/>
              <a:gd name="T8" fmla="*/ 0 w 1411"/>
              <a:gd name="T9" fmla="*/ 0 h 977"/>
              <a:gd name="T10" fmla="*/ 0 w 1411"/>
              <a:gd name="T11" fmla="*/ 434 h 977"/>
              <a:gd name="T12" fmla="*/ 0 w 1411"/>
              <a:gd name="T13" fmla="*/ 542 h 977"/>
              <a:gd name="T14" fmla="*/ 1411 w 1411"/>
              <a:gd name="T15" fmla="*/ 542 h 977"/>
              <a:gd name="T16" fmla="*/ 1411 w 1411"/>
              <a:gd name="T17" fmla="*/ 434 h 977"/>
              <a:gd name="T18" fmla="*/ 0 w 1411"/>
              <a:gd name="T19" fmla="*/ 434 h 977"/>
              <a:gd name="T20" fmla="*/ 0 w 1411"/>
              <a:gd name="T21" fmla="*/ 868 h 977"/>
              <a:gd name="T22" fmla="*/ 0 w 1411"/>
              <a:gd name="T23" fmla="*/ 977 h 977"/>
              <a:gd name="T24" fmla="*/ 1411 w 1411"/>
              <a:gd name="T25" fmla="*/ 977 h 977"/>
              <a:gd name="T26" fmla="*/ 1411 w 1411"/>
              <a:gd name="T27" fmla="*/ 868 h 977"/>
              <a:gd name="T28" fmla="*/ 0 w 1411"/>
              <a:gd name="T29" fmla="*/ 868 h 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1" h="977">
                <a:moveTo>
                  <a:pt x="0" y="0"/>
                </a:moveTo>
                <a:lnTo>
                  <a:pt x="0" y="108"/>
                </a:lnTo>
                <a:lnTo>
                  <a:pt x="1411" y="108"/>
                </a:lnTo>
                <a:lnTo>
                  <a:pt x="1411" y="0"/>
                </a:lnTo>
                <a:lnTo>
                  <a:pt x="0" y="0"/>
                </a:lnTo>
                <a:close/>
                <a:moveTo>
                  <a:pt x="0" y="434"/>
                </a:moveTo>
                <a:lnTo>
                  <a:pt x="0" y="542"/>
                </a:lnTo>
                <a:lnTo>
                  <a:pt x="1411" y="542"/>
                </a:lnTo>
                <a:lnTo>
                  <a:pt x="1411" y="434"/>
                </a:lnTo>
                <a:lnTo>
                  <a:pt x="0" y="434"/>
                </a:lnTo>
                <a:close/>
                <a:moveTo>
                  <a:pt x="0" y="868"/>
                </a:moveTo>
                <a:lnTo>
                  <a:pt x="0" y="977"/>
                </a:lnTo>
                <a:lnTo>
                  <a:pt x="1411" y="977"/>
                </a:lnTo>
                <a:lnTo>
                  <a:pt x="1411" y="868"/>
                </a:lnTo>
                <a:lnTo>
                  <a:pt x="0" y="868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310" name="Arrow Left">
            <a:extLst>
              <a:ext uri="{FF2B5EF4-FFF2-40B4-BE49-F238E27FC236}">
                <a16:creationId xmlns:a16="http://schemas.microsoft.com/office/drawing/2014/main" id="{29626F82-85C2-D73A-A12D-A23EEBBA8375}"/>
              </a:ext>
            </a:extLst>
          </p:cNvPr>
          <p:cNvSpPr>
            <a:spLocks noChangeAspect="1"/>
          </p:cNvSpPr>
          <p:nvPr/>
        </p:nvSpPr>
        <p:spPr bwMode="auto">
          <a:xfrm>
            <a:off x="6110148" y="4007475"/>
            <a:ext cx="112713" cy="79375"/>
          </a:xfrm>
          <a:custGeom>
            <a:avLst/>
            <a:gdLst>
              <a:gd name="T0" fmla="*/ 164 w 463"/>
              <a:gd name="T1" fmla="*/ 0 h 326"/>
              <a:gd name="T2" fmla="*/ 155 w 463"/>
              <a:gd name="T3" fmla="*/ 4 h 326"/>
              <a:gd name="T4" fmla="*/ 0 w 463"/>
              <a:gd name="T5" fmla="*/ 159 h 326"/>
              <a:gd name="T6" fmla="*/ 155 w 463"/>
              <a:gd name="T7" fmla="*/ 313 h 326"/>
              <a:gd name="T8" fmla="*/ 174 w 463"/>
              <a:gd name="T9" fmla="*/ 294 h 326"/>
              <a:gd name="T10" fmla="*/ 51 w 463"/>
              <a:gd name="T11" fmla="*/ 172 h 326"/>
              <a:gd name="T12" fmla="*/ 445 w 463"/>
              <a:gd name="T13" fmla="*/ 172 h 326"/>
              <a:gd name="T14" fmla="*/ 445 w 463"/>
              <a:gd name="T15" fmla="*/ 145 h 326"/>
              <a:gd name="T16" fmla="*/ 51 w 463"/>
              <a:gd name="T17" fmla="*/ 145 h 326"/>
              <a:gd name="T18" fmla="*/ 174 w 463"/>
              <a:gd name="T19" fmla="*/ 23 h 326"/>
              <a:gd name="T20" fmla="*/ 164 w 463"/>
              <a:gd name="T21" fmla="*/ 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63" h="326">
                <a:moveTo>
                  <a:pt x="164" y="0"/>
                </a:moveTo>
                <a:cubicBezTo>
                  <a:pt x="161" y="0"/>
                  <a:pt x="157" y="1"/>
                  <a:pt x="155" y="4"/>
                </a:cubicBezTo>
                <a:lnTo>
                  <a:pt x="0" y="159"/>
                </a:lnTo>
                <a:lnTo>
                  <a:pt x="155" y="313"/>
                </a:lnTo>
                <a:cubicBezTo>
                  <a:pt x="167" y="326"/>
                  <a:pt x="187" y="307"/>
                  <a:pt x="174" y="294"/>
                </a:cubicBezTo>
                <a:lnTo>
                  <a:pt x="51" y="172"/>
                </a:lnTo>
                <a:lnTo>
                  <a:pt x="445" y="172"/>
                </a:lnTo>
                <a:cubicBezTo>
                  <a:pt x="463" y="172"/>
                  <a:pt x="463" y="145"/>
                  <a:pt x="445" y="145"/>
                </a:cubicBezTo>
                <a:lnTo>
                  <a:pt x="51" y="145"/>
                </a:lnTo>
                <a:lnTo>
                  <a:pt x="174" y="23"/>
                </a:lnTo>
                <a:cubicBezTo>
                  <a:pt x="182" y="14"/>
                  <a:pt x="176" y="0"/>
                  <a:pt x="164" y="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338" name="TextBox 337">
            <a:extLst>
              <a:ext uri="{FF2B5EF4-FFF2-40B4-BE49-F238E27FC236}">
                <a16:creationId xmlns:a16="http://schemas.microsoft.com/office/drawing/2014/main" id="{0C1B8C0D-EC4C-32D8-5F28-082E7477DCEC}"/>
              </a:ext>
            </a:extLst>
          </p:cNvPr>
          <p:cNvSpPr txBox="1"/>
          <p:nvPr/>
        </p:nvSpPr>
        <p:spPr>
          <a:xfrm>
            <a:off x="488950" y="1667411"/>
            <a:ext cx="2505173" cy="97224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기본 정책</a:t>
            </a:r>
            <a:br>
              <a:rPr lang="en-US" altLang="ko-KR" dirty="0"/>
            </a:br>
            <a:r>
              <a:rPr lang="en-US" altLang="ko-KR" b="0" dirty="0"/>
              <a:t>- </a:t>
            </a:r>
            <a:r>
              <a:rPr lang="ko-KR" altLang="en-US" b="0" dirty="0"/>
              <a:t>상단 </a:t>
            </a:r>
            <a:r>
              <a:rPr lang="en-US" altLang="ko-KR" b="0" dirty="0"/>
              <a:t>TOP </a:t>
            </a:r>
            <a:r>
              <a:rPr lang="ko-KR" altLang="en-US" b="0" dirty="0"/>
              <a:t>영역을 고정으로 제공한다</a:t>
            </a:r>
            <a:r>
              <a:rPr lang="en-US" altLang="ko-KR" b="0" dirty="0"/>
              <a:t>.</a:t>
            </a:r>
            <a:br>
              <a:rPr lang="en-US" altLang="ko-KR" b="0" dirty="0"/>
            </a:br>
            <a:r>
              <a:rPr lang="en-US" altLang="ko-KR" b="0" dirty="0"/>
              <a:t>- </a:t>
            </a:r>
            <a:r>
              <a:rPr lang="ko-KR" altLang="en-US" b="0" dirty="0"/>
              <a:t>하단 버튼 탭 영역은 요구될 때에만 고정으로 제공한다</a:t>
            </a:r>
            <a:r>
              <a:rPr lang="en-US" altLang="ko-KR" b="0" dirty="0"/>
              <a:t>. </a:t>
            </a:r>
            <a:r>
              <a:rPr lang="ko-KR" altLang="en-US" b="0" dirty="0"/>
              <a:t>해당 기능이 없는 화면은</a:t>
            </a:r>
            <a:r>
              <a:rPr lang="en-US" altLang="ko-KR" b="0" dirty="0"/>
              <a:t> </a:t>
            </a:r>
            <a:r>
              <a:rPr lang="ko-KR" altLang="en-US" b="0" dirty="0"/>
              <a:t>스크롤을 본문 하단까지 적용할 수 있다</a:t>
            </a:r>
            <a:r>
              <a:rPr lang="en-US" altLang="ko-KR" b="0" dirty="0"/>
              <a:t>.</a:t>
            </a:r>
            <a:r>
              <a:rPr lang="ko-KR" altLang="en-US" b="0" dirty="0"/>
              <a:t> </a:t>
            </a:r>
            <a:endParaRPr lang="en-US" altLang="ko-KR" b="0" dirty="0"/>
          </a:p>
        </p:txBody>
      </p:sp>
      <p:sp>
        <p:nvSpPr>
          <p:cNvPr id="339" name="TextBox 338">
            <a:extLst>
              <a:ext uri="{FF2B5EF4-FFF2-40B4-BE49-F238E27FC236}">
                <a16:creationId xmlns:a16="http://schemas.microsoft.com/office/drawing/2014/main" id="{E52C5475-F3C1-5C28-E058-2FC1BC7E8B2C}"/>
              </a:ext>
            </a:extLst>
          </p:cNvPr>
          <p:cNvSpPr txBox="1"/>
          <p:nvPr/>
        </p:nvSpPr>
        <p:spPr>
          <a:xfrm>
            <a:off x="6733004" y="3416197"/>
            <a:ext cx="1961088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Button </a:t>
            </a:r>
            <a:r>
              <a:rPr lang="ko-KR" altLang="en-US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탭 기능이 있는 경우</a:t>
            </a:r>
          </a:p>
        </p:txBody>
      </p:sp>
      <p:sp>
        <p:nvSpPr>
          <p:cNvPr id="340" name="TextBox 339">
            <a:extLst>
              <a:ext uri="{FF2B5EF4-FFF2-40B4-BE49-F238E27FC236}">
                <a16:creationId xmlns:a16="http://schemas.microsoft.com/office/drawing/2014/main" id="{AF441593-C9FB-7975-4FCD-9735FDF3767E}"/>
              </a:ext>
            </a:extLst>
          </p:cNvPr>
          <p:cNvSpPr txBox="1"/>
          <p:nvPr/>
        </p:nvSpPr>
        <p:spPr>
          <a:xfrm>
            <a:off x="6733004" y="5609217"/>
            <a:ext cx="1961088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Button </a:t>
            </a:r>
            <a:r>
              <a:rPr lang="ko-KR" altLang="en-US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탭 기능이 없는 경우</a:t>
            </a:r>
            <a:endParaRPr lang="en-US" altLang="ko-KR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>
              <a:buClrTx/>
            </a:pPr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내용에 따라 </a:t>
            </a:r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열 구성도 가능하다</a:t>
            </a:r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898E91C-2AC0-9303-D70B-A12E1B82BFB6}"/>
              </a:ext>
            </a:extLst>
          </p:cNvPr>
          <p:cNvGrpSpPr/>
          <p:nvPr/>
        </p:nvGrpSpPr>
        <p:grpSpPr>
          <a:xfrm>
            <a:off x="9349268" y="1702314"/>
            <a:ext cx="489585" cy="3867894"/>
            <a:chOff x="9349268" y="1702314"/>
            <a:chExt cx="489585" cy="3867894"/>
          </a:xfrm>
        </p:grpSpPr>
        <p:sp>
          <p:nvSpPr>
            <p:cNvPr id="327" name="왼쪽 대괄호 43">
              <a:extLst>
                <a:ext uri="{FF2B5EF4-FFF2-40B4-BE49-F238E27FC236}">
                  <a16:creationId xmlns:a16="http://schemas.microsoft.com/office/drawing/2014/main" id="{1AD0BD16-C668-6EDD-B298-F243FB0A867C}"/>
                </a:ext>
              </a:extLst>
            </p:cNvPr>
            <p:cNvSpPr/>
            <p:nvPr/>
          </p:nvSpPr>
          <p:spPr>
            <a:xfrm flipH="1">
              <a:off x="9349268" y="1702314"/>
              <a:ext cx="69939" cy="275697"/>
            </a:xfrm>
            <a:prstGeom prst="leftBracket">
              <a:avLst/>
            </a:prstGeom>
            <a:ln w="3175">
              <a:solidFill>
                <a:srgbClr val="FF0000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latin typeface="HCR Dotum" panose="02030504000101010101" pitchFamily="18" charset="-127"/>
                <a:ea typeface="HCR Dotum" panose="02030504000101010101" pitchFamily="18" charset="-127"/>
                <a:cs typeface="HCR Dotum" panose="02030504000101010101" pitchFamily="18" charset="-127"/>
              </a:endParaRPr>
            </a:p>
          </p:txBody>
        </p:sp>
        <p:sp>
          <p:nvSpPr>
            <p:cNvPr id="328" name="왼쪽 대괄호 43">
              <a:extLst>
                <a:ext uri="{FF2B5EF4-FFF2-40B4-BE49-F238E27FC236}">
                  <a16:creationId xmlns:a16="http://schemas.microsoft.com/office/drawing/2014/main" id="{88CC635F-3BFE-F898-3B54-796A6DC4A67A}"/>
                </a:ext>
              </a:extLst>
            </p:cNvPr>
            <p:cNvSpPr/>
            <p:nvPr/>
          </p:nvSpPr>
          <p:spPr>
            <a:xfrm flipH="1">
              <a:off x="9349269" y="3098665"/>
              <a:ext cx="69938" cy="275697"/>
            </a:xfrm>
            <a:prstGeom prst="leftBracket">
              <a:avLst/>
            </a:prstGeom>
            <a:ln w="3175">
              <a:solidFill>
                <a:srgbClr val="FF0000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latin typeface="HCR Dotum" panose="02030504000101010101" pitchFamily="18" charset="-127"/>
                <a:ea typeface="HCR Dotum" panose="02030504000101010101" pitchFamily="18" charset="-127"/>
                <a:cs typeface="HCR Dotum" panose="02030504000101010101" pitchFamily="18" charset="-127"/>
              </a:endParaRPr>
            </a:p>
          </p:txBody>
        </p:sp>
        <p:sp>
          <p:nvSpPr>
            <p:cNvPr id="329" name="TextBox 328">
              <a:extLst>
                <a:ext uri="{FF2B5EF4-FFF2-40B4-BE49-F238E27FC236}">
                  <a16:creationId xmlns:a16="http://schemas.microsoft.com/office/drawing/2014/main" id="{C12C2C8E-C899-9CA5-4F30-5707BD563E2F}"/>
                </a:ext>
              </a:extLst>
            </p:cNvPr>
            <p:cNvSpPr txBox="1"/>
            <p:nvPr/>
          </p:nvSpPr>
          <p:spPr>
            <a:xfrm>
              <a:off x="9367025" y="1732391"/>
              <a:ext cx="390637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700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고정</a:t>
              </a:r>
              <a:endParaRPr lang="ko-KR" altLang="en-US" sz="700" b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1B991E73-D73C-9F21-BFD6-2C0F9F63DF5F}"/>
                </a:ext>
              </a:extLst>
            </p:cNvPr>
            <p:cNvSpPr txBox="1"/>
            <p:nvPr/>
          </p:nvSpPr>
          <p:spPr>
            <a:xfrm>
              <a:off x="9367025" y="3141629"/>
              <a:ext cx="390637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700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고정</a:t>
              </a:r>
              <a:endParaRPr lang="ko-KR" altLang="en-US" sz="700" b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334" name="직선 화살표 연결선 333">
              <a:extLst>
                <a:ext uri="{FF2B5EF4-FFF2-40B4-BE49-F238E27FC236}">
                  <a16:creationId xmlns:a16="http://schemas.microsoft.com/office/drawing/2014/main" id="{641787F2-4848-484F-2F9A-D793488F1C7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418275" y="2046583"/>
              <a:ext cx="0" cy="976177"/>
            </a:xfrm>
            <a:prstGeom prst="straightConnector1">
              <a:avLst/>
            </a:prstGeom>
            <a:solidFill>
              <a:schemeClr val="accent1"/>
            </a:solidFill>
            <a:ln w="6350" cap="flat" cmpd="sng" algn="ctr">
              <a:solidFill>
                <a:srgbClr val="FF0000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3B7CA244-C484-9B5D-1062-AA3832725ED9}"/>
                </a:ext>
              </a:extLst>
            </p:cNvPr>
            <p:cNvSpPr txBox="1"/>
            <p:nvPr/>
          </p:nvSpPr>
          <p:spPr>
            <a:xfrm>
              <a:off x="9357065" y="2463606"/>
              <a:ext cx="470836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700" b="0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스크롤</a:t>
              </a:r>
            </a:p>
          </p:txBody>
        </p:sp>
        <p:sp>
          <p:nvSpPr>
            <p:cNvPr id="341" name="왼쪽 대괄호 43">
              <a:extLst>
                <a:ext uri="{FF2B5EF4-FFF2-40B4-BE49-F238E27FC236}">
                  <a16:creationId xmlns:a16="http://schemas.microsoft.com/office/drawing/2014/main" id="{11DC5BF9-8FC6-F2A0-7F4C-FD4D5DFDA2DC}"/>
                </a:ext>
              </a:extLst>
            </p:cNvPr>
            <p:cNvSpPr/>
            <p:nvPr/>
          </p:nvSpPr>
          <p:spPr>
            <a:xfrm flipH="1">
              <a:off x="9360220" y="3899340"/>
              <a:ext cx="69939" cy="275697"/>
            </a:xfrm>
            <a:prstGeom prst="leftBracket">
              <a:avLst/>
            </a:prstGeom>
            <a:ln w="3175">
              <a:solidFill>
                <a:srgbClr val="FF0000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latin typeface="HCR Dotum" panose="02030504000101010101" pitchFamily="18" charset="-127"/>
                <a:ea typeface="HCR Dotum" panose="02030504000101010101" pitchFamily="18" charset="-127"/>
                <a:cs typeface="HCR Dotum" panose="02030504000101010101" pitchFamily="18" charset="-127"/>
              </a:endParaRPr>
            </a:p>
          </p:txBody>
        </p:sp>
        <p:sp>
          <p:nvSpPr>
            <p:cNvPr id="343" name="TextBox 342">
              <a:extLst>
                <a:ext uri="{FF2B5EF4-FFF2-40B4-BE49-F238E27FC236}">
                  <a16:creationId xmlns:a16="http://schemas.microsoft.com/office/drawing/2014/main" id="{D9554FBB-2F7B-8C16-1846-D2EDFB5FCAA2}"/>
                </a:ext>
              </a:extLst>
            </p:cNvPr>
            <p:cNvSpPr txBox="1"/>
            <p:nvPr/>
          </p:nvSpPr>
          <p:spPr>
            <a:xfrm>
              <a:off x="9377977" y="3935811"/>
              <a:ext cx="390637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700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고정</a:t>
              </a:r>
              <a:endParaRPr lang="ko-KR" altLang="en-US" sz="700" b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345" name="직선 화살표 연결선 344">
              <a:extLst>
                <a:ext uri="{FF2B5EF4-FFF2-40B4-BE49-F238E27FC236}">
                  <a16:creationId xmlns:a16="http://schemas.microsoft.com/office/drawing/2014/main" id="{70532EFE-DF0C-35A1-2B2A-5CF06D2EEF54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429227" y="4250003"/>
              <a:ext cx="0" cy="1320205"/>
            </a:xfrm>
            <a:prstGeom prst="straightConnector1">
              <a:avLst/>
            </a:prstGeom>
            <a:solidFill>
              <a:schemeClr val="accent1"/>
            </a:solidFill>
            <a:ln w="6350" cap="flat" cmpd="sng" algn="ctr">
              <a:solidFill>
                <a:srgbClr val="FF0000"/>
              </a:solidFill>
              <a:prstDash val="solid"/>
              <a:round/>
              <a:headEnd type="triangle"/>
              <a:tailEnd type="triangle"/>
            </a:ln>
            <a:effectLst/>
          </p:spPr>
        </p:cxnSp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29BB40B3-21BE-0235-AD64-E102FE550423}"/>
                </a:ext>
              </a:extLst>
            </p:cNvPr>
            <p:cNvSpPr txBox="1"/>
            <p:nvPr/>
          </p:nvSpPr>
          <p:spPr>
            <a:xfrm>
              <a:off x="9368017" y="4800196"/>
              <a:ext cx="470836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700" b="0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스크롤</a:t>
              </a:r>
            </a:p>
          </p:txBody>
        </p:sp>
      </p:grpSp>
      <p:grpSp>
        <p:nvGrpSpPr>
          <p:cNvPr id="335" name="그룹 334">
            <a:extLst>
              <a:ext uri="{FF2B5EF4-FFF2-40B4-BE49-F238E27FC236}">
                <a16:creationId xmlns:a16="http://schemas.microsoft.com/office/drawing/2014/main" id="{CE661B59-4911-1155-3CBC-A8170D00F788}"/>
              </a:ext>
            </a:extLst>
          </p:cNvPr>
          <p:cNvGrpSpPr/>
          <p:nvPr/>
        </p:nvGrpSpPr>
        <p:grpSpPr>
          <a:xfrm>
            <a:off x="3268979" y="5925315"/>
            <a:ext cx="2300391" cy="316871"/>
            <a:chOff x="1942049" y="5932484"/>
            <a:chExt cx="2300391" cy="316871"/>
          </a:xfrm>
        </p:grpSpPr>
        <p:sp>
          <p:nvSpPr>
            <p:cNvPr id="336" name="자유형: 도형 100">
              <a:extLst>
                <a:ext uri="{FF2B5EF4-FFF2-40B4-BE49-F238E27FC236}">
                  <a16:creationId xmlns:a16="http://schemas.microsoft.com/office/drawing/2014/main" id="{06252235-5382-28DD-B47D-B781908D2E3A}"/>
                </a:ext>
              </a:extLst>
            </p:cNvPr>
            <p:cNvSpPr/>
            <p:nvPr/>
          </p:nvSpPr>
          <p:spPr>
            <a:xfrm>
              <a:off x="1942049" y="5932484"/>
              <a:ext cx="2300391" cy="316871"/>
            </a:xfrm>
            <a:custGeom>
              <a:avLst/>
              <a:gdLst>
                <a:gd name="connsiteX0" fmla="*/ 0 w 2520000"/>
                <a:gd name="connsiteY0" fmla="*/ 0 h 316871"/>
                <a:gd name="connsiteX1" fmla="*/ 2520000 w 2520000"/>
                <a:gd name="connsiteY1" fmla="*/ 0 h 316871"/>
                <a:gd name="connsiteX2" fmla="*/ 2520000 w 2520000"/>
                <a:gd name="connsiteY2" fmla="*/ 191166 h 316871"/>
                <a:gd name="connsiteX3" fmla="*/ 2448170 w 2520000"/>
                <a:gd name="connsiteY3" fmla="*/ 306993 h 316871"/>
                <a:gd name="connsiteX4" fmla="*/ 2402397 w 2520000"/>
                <a:gd name="connsiteY4" fmla="*/ 316871 h 316871"/>
                <a:gd name="connsiteX5" fmla="*/ 117604 w 2520000"/>
                <a:gd name="connsiteY5" fmla="*/ 316871 h 316871"/>
                <a:gd name="connsiteX6" fmla="*/ 71830 w 2520000"/>
                <a:gd name="connsiteY6" fmla="*/ 306993 h 316871"/>
                <a:gd name="connsiteX7" fmla="*/ 0 w 2520000"/>
                <a:gd name="connsiteY7" fmla="*/ 191166 h 316871"/>
                <a:gd name="connsiteX8" fmla="*/ 0 w 2520000"/>
                <a:gd name="connsiteY8" fmla="*/ 0 h 31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0000" h="316871">
                  <a:moveTo>
                    <a:pt x="0" y="0"/>
                  </a:moveTo>
                  <a:lnTo>
                    <a:pt x="2520000" y="0"/>
                  </a:lnTo>
                  <a:lnTo>
                    <a:pt x="2520000" y="191166"/>
                  </a:lnTo>
                  <a:cubicBezTo>
                    <a:pt x="2520000" y="243236"/>
                    <a:pt x="2490382" y="287911"/>
                    <a:pt x="2448170" y="306993"/>
                  </a:cubicBezTo>
                  <a:lnTo>
                    <a:pt x="2402397" y="316871"/>
                  </a:lnTo>
                  <a:lnTo>
                    <a:pt x="117604" y="316871"/>
                  </a:lnTo>
                  <a:lnTo>
                    <a:pt x="71830" y="306993"/>
                  </a:lnTo>
                  <a:cubicBezTo>
                    <a:pt x="29619" y="287911"/>
                    <a:pt x="0" y="243236"/>
                    <a:pt x="0" y="19116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grpSp>
          <p:nvGrpSpPr>
            <p:cNvPr id="342" name="그룹 341">
              <a:extLst>
                <a:ext uri="{FF2B5EF4-FFF2-40B4-BE49-F238E27FC236}">
                  <a16:creationId xmlns:a16="http://schemas.microsoft.com/office/drawing/2014/main" id="{D54B91CA-828E-1D4F-9188-411517B1BB3E}"/>
                </a:ext>
              </a:extLst>
            </p:cNvPr>
            <p:cNvGrpSpPr/>
            <p:nvPr/>
          </p:nvGrpSpPr>
          <p:grpSpPr>
            <a:xfrm>
              <a:off x="2908621" y="5991044"/>
              <a:ext cx="203325" cy="204186"/>
              <a:chOff x="4497854" y="5641481"/>
              <a:chExt cx="203325" cy="204186"/>
            </a:xfrm>
          </p:grpSpPr>
          <p:sp>
            <p:nvSpPr>
              <p:cNvPr id="357" name="사각형: 둥근 모서리 356">
                <a:extLst>
                  <a:ext uri="{FF2B5EF4-FFF2-40B4-BE49-F238E27FC236}">
                    <a16:creationId xmlns:a16="http://schemas.microsoft.com/office/drawing/2014/main" id="{60F6139E-F22F-7B62-6AD6-0060D24E277A}"/>
                  </a:ext>
                </a:extLst>
              </p:cNvPr>
              <p:cNvSpPr/>
              <p:nvPr/>
            </p:nvSpPr>
            <p:spPr>
              <a:xfrm>
                <a:off x="4497854" y="5641481"/>
                <a:ext cx="203325" cy="204186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358" name="Add">
                <a:extLst>
                  <a:ext uri="{FF2B5EF4-FFF2-40B4-BE49-F238E27FC236}">
                    <a16:creationId xmlns:a16="http://schemas.microsoft.com/office/drawing/2014/main" id="{9AD3A563-06D9-132E-FBDF-FEDCDCA630F3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4547129" y="5691187"/>
                <a:ext cx="104775" cy="104775"/>
              </a:xfrm>
              <a:custGeom>
                <a:avLst/>
                <a:gdLst>
                  <a:gd name="T0" fmla="*/ 29 w 66"/>
                  <a:gd name="T1" fmla="*/ 0 h 66"/>
                  <a:gd name="T2" fmla="*/ 29 w 66"/>
                  <a:gd name="T3" fmla="*/ 29 h 66"/>
                  <a:gd name="T4" fmla="*/ 0 w 66"/>
                  <a:gd name="T5" fmla="*/ 29 h 66"/>
                  <a:gd name="T6" fmla="*/ 0 w 66"/>
                  <a:gd name="T7" fmla="*/ 37 h 66"/>
                  <a:gd name="T8" fmla="*/ 29 w 66"/>
                  <a:gd name="T9" fmla="*/ 37 h 66"/>
                  <a:gd name="T10" fmla="*/ 29 w 66"/>
                  <a:gd name="T11" fmla="*/ 66 h 66"/>
                  <a:gd name="T12" fmla="*/ 37 w 66"/>
                  <a:gd name="T13" fmla="*/ 66 h 66"/>
                  <a:gd name="T14" fmla="*/ 37 w 66"/>
                  <a:gd name="T15" fmla="*/ 37 h 66"/>
                  <a:gd name="T16" fmla="*/ 66 w 66"/>
                  <a:gd name="T17" fmla="*/ 37 h 66"/>
                  <a:gd name="T18" fmla="*/ 66 w 66"/>
                  <a:gd name="T19" fmla="*/ 29 h 66"/>
                  <a:gd name="T20" fmla="*/ 37 w 66"/>
                  <a:gd name="T21" fmla="*/ 29 h 66"/>
                  <a:gd name="T22" fmla="*/ 37 w 66"/>
                  <a:gd name="T23" fmla="*/ 0 h 66"/>
                  <a:gd name="T24" fmla="*/ 29 w 66"/>
                  <a:gd name="T2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6" h="66">
                    <a:moveTo>
                      <a:pt x="29" y="0"/>
                    </a:moveTo>
                    <a:lnTo>
                      <a:pt x="29" y="29"/>
                    </a:lnTo>
                    <a:lnTo>
                      <a:pt x="0" y="29"/>
                    </a:lnTo>
                    <a:lnTo>
                      <a:pt x="0" y="37"/>
                    </a:lnTo>
                    <a:lnTo>
                      <a:pt x="29" y="37"/>
                    </a:lnTo>
                    <a:lnTo>
                      <a:pt x="29" y="66"/>
                    </a:lnTo>
                    <a:lnTo>
                      <a:pt x="37" y="66"/>
                    </a:lnTo>
                    <a:lnTo>
                      <a:pt x="37" y="37"/>
                    </a:lnTo>
                    <a:lnTo>
                      <a:pt x="66" y="37"/>
                    </a:lnTo>
                    <a:lnTo>
                      <a:pt x="66" y="29"/>
                    </a:lnTo>
                    <a:lnTo>
                      <a:pt x="37" y="29"/>
                    </a:lnTo>
                    <a:lnTo>
                      <a:pt x="37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5F5F5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344" name="그룹 343">
              <a:extLst>
                <a:ext uri="{FF2B5EF4-FFF2-40B4-BE49-F238E27FC236}">
                  <a16:creationId xmlns:a16="http://schemas.microsoft.com/office/drawing/2014/main" id="{851A82D1-AA24-105F-236C-9AE886632145}"/>
                </a:ext>
              </a:extLst>
            </p:cNvPr>
            <p:cNvGrpSpPr/>
            <p:nvPr/>
          </p:nvGrpSpPr>
          <p:grpSpPr>
            <a:xfrm>
              <a:off x="3166633" y="5991044"/>
              <a:ext cx="203325" cy="204186"/>
              <a:chOff x="4755866" y="5641481"/>
              <a:chExt cx="203325" cy="204186"/>
            </a:xfrm>
          </p:grpSpPr>
          <p:sp>
            <p:nvSpPr>
              <p:cNvPr id="355" name="사각형: 둥근 모서리 354">
                <a:extLst>
                  <a:ext uri="{FF2B5EF4-FFF2-40B4-BE49-F238E27FC236}">
                    <a16:creationId xmlns:a16="http://schemas.microsoft.com/office/drawing/2014/main" id="{9061ADAB-E260-F640-1EC9-ADAF8037491B}"/>
                  </a:ext>
                </a:extLst>
              </p:cNvPr>
              <p:cNvSpPr/>
              <p:nvPr/>
            </p:nvSpPr>
            <p:spPr>
              <a:xfrm>
                <a:off x="4755866" y="5641481"/>
                <a:ext cx="203325" cy="204186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356" name="Search">
                <a:extLst>
                  <a:ext uri="{FF2B5EF4-FFF2-40B4-BE49-F238E27FC236}">
                    <a16:creationId xmlns:a16="http://schemas.microsoft.com/office/drawing/2014/main" id="{279BB4BA-0430-E111-3210-1A832EF76623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4795845" y="5680490"/>
                <a:ext cx="123366" cy="126169"/>
              </a:xfrm>
              <a:custGeom>
                <a:avLst/>
                <a:gdLst>
                  <a:gd name="T0" fmla="*/ 227 w 572"/>
                  <a:gd name="T1" fmla="*/ 0 h 585"/>
                  <a:gd name="T2" fmla="*/ 0 w 572"/>
                  <a:gd name="T3" fmla="*/ 227 h 585"/>
                  <a:gd name="T4" fmla="*/ 227 w 572"/>
                  <a:gd name="T5" fmla="*/ 453 h 585"/>
                  <a:gd name="T6" fmla="*/ 359 w 572"/>
                  <a:gd name="T7" fmla="*/ 410 h 585"/>
                  <a:gd name="T8" fmla="*/ 535 w 572"/>
                  <a:gd name="T9" fmla="*/ 585 h 585"/>
                  <a:gd name="T10" fmla="*/ 572 w 572"/>
                  <a:gd name="T11" fmla="*/ 548 h 585"/>
                  <a:gd name="T12" fmla="*/ 399 w 572"/>
                  <a:gd name="T13" fmla="*/ 374 h 585"/>
                  <a:gd name="T14" fmla="*/ 454 w 572"/>
                  <a:gd name="T15" fmla="*/ 227 h 585"/>
                  <a:gd name="T16" fmla="*/ 227 w 572"/>
                  <a:gd name="T17" fmla="*/ 0 h 585"/>
                  <a:gd name="T18" fmla="*/ 227 w 572"/>
                  <a:gd name="T19" fmla="*/ 27 h 585"/>
                  <a:gd name="T20" fmla="*/ 427 w 572"/>
                  <a:gd name="T21" fmla="*/ 227 h 585"/>
                  <a:gd name="T22" fmla="*/ 227 w 572"/>
                  <a:gd name="T23" fmla="*/ 427 h 585"/>
                  <a:gd name="T24" fmla="*/ 27 w 572"/>
                  <a:gd name="T25" fmla="*/ 227 h 585"/>
                  <a:gd name="T26" fmla="*/ 227 w 572"/>
                  <a:gd name="T27" fmla="*/ 27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2" h="585">
                    <a:moveTo>
                      <a:pt x="227" y="0"/>
                    </a:moveTo>
                    <a:cubicBezTo>
                      <a:pt x="102" y="0"/>
                      <a:pt x="0" y="102"/>
                      <a:pt x="0" y="227"/>
                    </a:cubicBezTo>
                    <a:cubicBezTo>
                      <a:pt x="0" y="352"/>
                      <a:pt x="102" y="453"/>
                      <a:pt x="227" y="453"/>
                    </a:cubicBezTo>
                    <a:cubicBezTo>
                      <a:pt x="276" y="453"/>
                      <a:pt x="322" y="437"/>
                      <a:pt x="359" y="410"/>
                    </a:cubicBezTo>
                    <a:lnTo>
                      <a:pt x="535" y="585"/>
                    </a:lnTo>
                    <a:lnTo>
                      <a:pt x="572" y="548"/>
                    </a:lnTo>
                    <a:lnTo>
                      <a:pt x="399" y="374"/>
                    </a:lnTo>
                    <a:cubicBezTo>
                      <a:pt x="433" y="335"/>
                      <a:pt x="454" y="283"/>
                      <a:pt x="454" y="227"/>
                    </a:cubicBezTo>
                    <a:cubicBezTo>
                      <a:pt x="454" y="102"/>
                      <a:pt x="352" y="0"/>
                      <a:pt x="227" y="0"/>
                    </a:cubicBezTo>
                    <a:close/>
                    <a:moveTo>
                      <a:pt x="227" y="27"/>
                    </a:moveTo>
                    <a:cubicBezTo>
                      <a:pt x="338" y="27"/>
                      <a:pt x="427" y="116"/>
                      <a:pt x="427" y="227"/>
                    </a:cubicBezTo>
                    <a:cubicBezTo>
                      <a:pt x="427" y="337"/>
                      <a:pt x="338" y="427"/>
                      <a:pt x="227" y="427"/>
                    </a:cubicBezTo>
                    <a:cubicBezTo>
                      <a:pt x="116" y="427"/>
                      <a:pt x="27" y="337"/>
                      <a:pt x="27" y="227"/>
                    </a:cubicBezTo>
                    <a:cubicBezTo>
                      <a:pt x="27" y="116"/>
                      <a:pt x="116" y="27"/>
                      <a:pt x="227" y="27"/>
                    </a:cubicBezTo>
                    <a:close/>
                  </a:path>
                </a:pathLst>
              </a:custGeom>
              <a:solidFill>
                <a:srgbClr val="5F5F5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347" name="그룹 346">
              <a:extLst>
                <a:ext uri="{FF2B5EF4-FFF2-40B4-BE49-F238E27FC236}">
                  <a16:creationId xmlns:a16="http://schemas.microsoft.com/office/drawing/2014/main" id="{21B8BD86-5DC4-3F05-E8C7-6F3AFEBDB0F9}"/>
                </a:ext>
              </a:extLst>
            </p:cNvPr>
            <p:cNvGrpSpPr/>
            <p:nvPr/>
          </p:nvGrpSpPr>
          <p:grpSpPr>
            <a:xfrm>
              <a:off x="3419233" y="5991044"/>
              <a:ext cx="203325" cy="204186"/>
              <a:chOff x="5008466" y="5641481"/>
              <a:chExt cx="203325" cy="204186"/>
            </a:xfrm>
          </p:grpSpPr>
          <p:sp>
            <p:nvSpPr>
              <p:cNvPr id="353" name="사각형: 둥근 모서리 352">
                <a:extLst>
                  <a:ext uri="{FF2B5EF4-FFF2-40B4-BE49-F238E27FC236}">
                    <a16:creationId xmlns:a16="http://schemas.microsoft.com/office/drawing/2014/main" id="{A832BFCA-34F8-80E6-77E2-37D40FF34823}"/>
                  </a:ext>
                </a:extLst>
              </p:cNvPr>
              <p:cNvSpPr/>
              <p:nvPr/>
            </p:nvSpPr>
            <p:spPr>
              <a:xfrm>
                <a:off x="5008466" y="5641481"/>
                <a:ext cx="203325" cy="204186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354" name="Trash">
                <a:extLst>
                  <a:ext uri="{FF2B5EF4-FFF2-40B4-BE49-F238E27FC236}">
                    <a16:creationId xmlns:a16="http://schemas.microsoft.com/office/drawing/2014/main" id="{A97703AD-54DB-FCC8-CEF3-ABD2C1C7E5F9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5058434" y="5681662"/>
                <a:ext cx="103388" cy="123825"/>
              </a:xfrm>
              <a:custGeom>
                <a:avLst/>
                <a:gdLst>
                  <a:gd name="T0" fmla="*/ 188 w 560"/>
                  <a:gd name="T1" fmla="*/ 16 h 667"/>
                  <a:gd name="T2" fmla="*/ 173 w 560"/>
                  <a:gd name="T3" fmla="*/ 67 h 667"/>
                  <a:gd name="T4" fmla="*/ 32 w 560"/>
                  <a:gd name="T5" fmla="*/ 94 h 667"/>
                  <a:gd name="T6" fmla="*/ 0 w 560"/>
                  <a:gd name="T7" fmla="*/ 174 h 667"/>
                  <a:gd name="T8" fmla="*/ 40 w 560"/>
                  <a:gd name="T9" fmla="*/ 614 h 667"/>
                  <a:gd name="T10" fmla="*/ 467 w 560"/>
                  <a:gd name="T11" fmla="*/ 667 h 667"/>
                  <a:gd name="T12" fmla="*/ 520 w 560"/>
                  <a:gd name="T13" fmla="*/ 174 h 667"/>
                  <a:gd name="T14" fmla="*/ 560 w 560"/>
                  <a:gd name="T15" fmla="*/ 94 h 667"/>
                  <a:gd name="T16" fmla="*/ 493 w 560"/>
                  <a:gd name="T17" fmla="*/ 67 h 667"/>
                  <a:gd name="T18" fmla="*/ 387 w 560"/>
                  <a:gd name="T19" fmla="*/ 63 h 667"/>
                  <a:gd name="T20" fmla="*/ 327 w 560"/>
                  <a:gd name="T21" fmla="*/ 0 h 667"/>
                  <a:gd name="T22" fmla="*/ 233 w 560"/>
                  <a:gd name="T23" fmla="*/ 27 h 667"/>
                  <a:gd name="T24" fmla="*/ 352 w 560"/>
                  <a:gd name="T25" fmla="*/ 34 h 667"/>
                  <a:gd name="T26" fmla="*/ 360 w 560"/>
                  <a:gd name="T27" fmla="*/ 67 h 667"/>
                  <a:gd name="T28" fmla="*/ 200 w 560"/>
                  <a:gd name="T29" fmla="*/ 63 h 667"/>
                  <a:gd name="T30" fmla="*/ 233 w 560"/>
                  <a:gd name="T31" fmla="*/ 27 h 667"/>
                  <a:gd name="T32" fmla="*/ 493 w 560"/>
                  <a:gd name="T33" fmla="*/ 94 h 667"/>
                  <a:gd name="T34" fmla="*/ 533 w 560"/>
                  <a:gd name="T35" fmla="*/ 120 h 667"/>
                  <a:gd name="T36" fmla="*/ 27 w 560"/>
                  <a:gd name="T37" fmla="*/ 147 h 667"/>
                  <a:gd name="T38" fmla="*/ 53 w 560"/>
                  <a:gd name="T39" fmla="*/ 120 h 667"/>
                  <a:gd name="T40" fmla="*/ 67 w 560"/>
                  <a:gd name="T41" fmla="*/ 94 h 667"/>
                  <a:gd name="T42" fmla="*/ 493 w 560"/>
                  <a:gd name="T43" fmla="*/ 174 h 667"/>
                  <a:gd name="T44" fmla="*/ 467 w 560"/>
                  <a:gd name="T45" fmla="*/ 640 h 667"/>
                  <a:gd name="T46" fmla="*/ 67 w 560"/>
                  <a:gd name="T47" fmla="*/ 614 h 667"/>
                  <a:gd name="T48" fmla="*/ 120 w 560"/>
                  <a:gd name="T49" fmla="*/ 227 h 667"/>
                  <a:gd name="T50" fmla="*/ 200 w 560"/>
                  <a:gd name="T51" fmla="*/ 587 h 667"/>
                  <a:gd name="T52" fmla="*/ 120 w 560"/>
                  <a:gd name="T53" fmla="*/ 227 h 667"/>
                  <a:gd name="T54" fmla="*/ 240 w 560"/>
                  <a:gd name="T55" fmla="*/ 587 h 667"/>
                  <a:gd name="T56" fmla="*/ 320 w 560"/>
                  <a:gd name="T57" fmla="*/ 227 h 667"/>
                  <a:gd name="T58" fmla="*/ 360 w 560"/>
                  <a:gd name="T59" fmla="*/ 227 h 667"/>
                  <a:gd name="T60" fmla="*/ 440 w 560"/>
                  <a:gd name="T61" fmla="*/ 587 h 667"/>
                  <a:gd name="T62" fmla="*/ 360 w 560"/>
                  <a:gd name="T63" fmla="*/ 227 h 667"/>
                  <a:gd name="T64" fmla="*/ 173 w 560"/>
                  <a:gd name="T65" fmla="*/ 254 h 667"/>
                  <a:gd name="T66" fmla="*/ 147 w 560"/>
                  <a:gd name="T67" fmla="*/ 560 h 667"/>
                  <a:gd name="T68" fmla="*/ 267 w 560"/>
                  <a:gd name="T69" fmla="*/ 254 h 667"/>
                  <a:gd name="T70" fmla="*/ 293 w 560"/>
                  <a:gd name="T71" fmla="*/ 560 h 667"/>
                  <a:gd name="T72" fmla="*/ 267 w 560"/>
                  <a:gd name="T73" fmla="*/ 254 h 667"/>
                  <a:gd name="T74" fmla="*/ 413 w 560"/>
                  <a:gd name="T75" fmla="*/ 254 h 667"/>
                  <a:gd name="T76" fmla="*/ 387 w 560"/>
                  <a:gd name="T77" fmla="*/ 560 h 6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60" h="667">
                    <a:moveTo>
                      <a:pt x="233" y="0"/>
                    </a:moveTo>
                    <a:cubicBezTo>
                      <a:pt x="215" y="0"/>
                      <a:pt x="199" y="4"/>
                      <a:pt x="188" y="16"/>
                    </a:cubicBezTo>
                    <a:cubicBezTo>
                      <a:pt x="177" y="27"/>
                      <a:pt x="173" y="44"/>
                      <a:pt x="173" y="63"/>
                    </a:cubicBezTo>
                    <a:lnTo>
                      <a:pt x="173" y="67"/>
                    </a:lnTo>
                    <a:lnTo>
                      <a:pt x="67" y="67"/>
                    </a:lnTo>
                    <a:cubicBezTo>
                      <a:pt x="50" y="67"/>
                      <a:pt x="38" y="79"/>
                      <a:pt x="32" y="94"/>
                    </a:cubicBezTo>
                    <a:lnTo>
                      <a:pt x="0" y="94"/>
                    </a:lnTo>
                    <a:lnTo>
                      <a:pt x="0" y="174"/>
                    </a:lnTo>
                    <a:lnTo>
                      <a:pt x="40" y="174"/>
                    </a:lnTo>
                    <a:lnTo>
                      <a:pt x="40" y="614"/>
                    </a:lnTo>
                    <a:cubicBezTo>
                      <a:pt x="40" y="643"/>
                      <a:pt x="64" y="667"/>
                      <a:pt x="93" y="667"/>
                    </a:cubicBezTo>
                    <a:lnTo>
                      <a:pt x="467" y="667"/>
                    </a:lnTo>
                    <a:cubicBezTo>
                      <a:pt x="496" y="667"/>
                      <a:pt x="520" y="643"/>
                      <a:pt x="520" y="614"/>
                    </a:cubicBezTo>
                    <a:lnTo>
                      <a:pt x="520" y="174"/>
                    </a:lnTo>
                    <a:lnTo>
                      <a:pt x="560" y="174"/>
                    </a:lnTo>
                    <a:lnTo>
                      <a:pt x="560" y="94"/>
                    </a:lnTo>
                    <a:lnTo>
                      <a:pt x="528" y="94"/>
                    </a:lnTo>
                    <a:cubicBezTo>
                      <a:pt x="522" y="79"/>
                      <a:pt x="510" y="67"/>
                      <a:pt x="493" y="67"/>
                    </a:cubicBezTo>
                    <a:lnTo>
                      <a:pt x="387" y="67"/>
                    </a:lnTo>
                    <a:lnTo>
                      <a:pt x="387" y="63"/>
                    </a:lnTo>
                    <a:cubicBezTo>
                      <a:pt x="387" y="44"/>
                      <a:pt x="383" y="27"/>
                      <a:pt x="372" y="16"/>
                    </a:cubicBezTo>
                    <a:cubicBezTo>
                      <a:pt x="361" y="4"/>
                      <a:pt x="345" y="0"/>
                      <a:pt x="327" y="0"/>
                    </a:cubicBezTo>
                    <a:lnTo>
                      <a:pt x="233" y="0"/>
                    </a:lnTo>
                    <a:close/>
                    <a:moveTo>
                      <a:pt x="233" y="27"/>
                    </a:moveTo>
                    <a:lnTo>
                      <a:pt x="327" y="27"/>
                    </a:lnTo>
                    <a:cubicBezTo>
                      <a:pt x="341" y="27"/>
                      <a:pt x="348" y="30"/>
                      <a:pt x="352" y="34"/>
                    </a:cubicBezTo>
                    <a:cubicBezTo>
                      <a:pt x="357" y="39"/>
                      <a:pt x="360" y="47"/>
                      <a:pt x="360" y="63"/>
                    </a:cubicBezTo>
                    <a:lnTo>
                      <a:pt x="360" y="67"/>
                    </a:lnTo>
                    <a:lnTo>
                      <a:pt x="200" y="67"/>
                    </a:lnTo>
                    <a:lnTo>
                      <a:pt x="200" y="63"/>
                    </a:lnTo>
                    <a:cubicBezTo>
                      <a:pt x="200" y="47"/>
                      <a:pt x="203" y="39"/>
                      <a:pt x="207" y="34"/>
                    </a:cubicBezTo>
                    <a:cubicBezTo>
                      <a:pt x="212" y="30"/>
                      <a:pt x="219" y="27"/>
                      <a:pt x="233" y="27"/>
                    </a:cubicBezTo>
                    <a:close/>
                    <a:moveTo>
                      <a:pt x="67" y="94"/>
                    </a:moveTo>
                    <a:lnTo>
                      <a:pt x="493" y="94"/>
                    </a:lnTo>
                    <a:cubicBezTo>
                      <a:pt x="507" y="100"/>
                      <a:pt x="507" y="107"/>
                      <a:pt x="507" y="120"/>
                    </a:cubicBezTo>
                    <a:lnTo>
                      <a:pt x="533" y="120"/>
                    </a:lnTo>
                    <a:lnTo>
                      <a:pt x="533" y="147"/>
                    </a:lnTo>
                    <a:lnTo>
                      <a:pt x="27" y="147"/>
                    </a:lnTo>
                    <a:lnTo>
                      <a:pt x="27" y="120"/>
                    </a:lnTo>
                    <a:lnTo>
                      <a:pt x="53" y="120"/>
                    </a:lnTo>
                    <a:lnTo>
                      <a:pt x="53" y="107"/>
                    </a:lnTo>
                    <a:cubicBezTo>
                      <a:pt x="53" y="102"/>
                      <a:pt x="62" y="94"/>
                      <a:pt x="67" y="94"/>
                    </a:cubicBezTo>
                    <a:close/>
                    <a:moveTo>
                      <a:pt x="67" y="174"/>
                    </a:moveTo>
                    <a:lnTo>
                      <a:pt x="493" y="174"/>
                    </a:lnTo>
                    <a:lnTo>
                      <a:pt x="493" y="614"/>
                    </a:lnTo>
                    <a:cubicBezTo>
                      <a:pt x="493" y="629"/>
                      <a:pt x="482" y="640"/>
                      <a:pt x="467" y="640"/>
                    </a:cubicBezTo>
                    <a:lnTo>
                      <a:pt x="93" y="640"/>
                    </a:lnTo>
                    <a:cubicBezTo>
                      <a:pt x="78" y="640"/>
                      <a:pt x="67" y="629"/>
                      <a:pt x="67" y="614"/>
                    </a:cubicBezTo>
                    <a:lnTo>
                      <a:pt x="67" y="174"/>
                    </a:lnTo>
                    <a:close/>
                    <a:moveTo>
                      <a:pt x="120" y="227"/>
                    </a:moveTo>
                    <a:lnTo>
                      <a:pt x="120" y="587"/>
                    </a:lnTo>
                    <a:lnTo>
                      <a:pt x="200" y="587"/>
                    </a:lnTo>
                    <a:lnTo>
                      <a:pt x="200" y="227"/>
                    </a:lnTo>
                    <a:lnTo>
                      <a:pt x="120" y="227"/>
                    </a:lnTo>
                    <a:close/>
                    <a:moveTo>
                      <a:pt x="240" y="227"/>
                    </a:moveTo>
                    <a:lnTo>
                      <a:pt x="240" y="587"/>
                    </a:lnTo>
                    <a:lnTo>
                      <a:pt x="320" y="587"/>
                    </a:lnTo>
                    <a:lnTo>
                      <a:pt x="320" y="227"/>
                    </a:lnTo>
                    <a:lnTo>
                      <a:pt x="240" y="227"/>
                    </a:lnTo>
                    <a:close/>
                    <a:moveTo>
                      <a:pt x="360" y="227"/>
                    </a:moveTo>
                    <a:lnTo>
                      <a:pt x="360" y="587"/>
                    </a:lnTo>
                    <a:lnTo>
                      <a:pt x="440" y="587"/>
                    </a:lnTo>
                    <a:lnTo>
                      <a:pt x="440" y="227"/>
                    </a:lnTo>
                    <a:lnTo>
                      <a:pt x="360" y="227"/>
                    </a:lnTo>
                    <a:close/>
                    <a:moveTo>
                      <a:pt x="147" y="254"/>
                    </a:moveTo>
                    <a:lnTo>
                      <a:pt x="173" y="254"/>
                    </a:lnTo>
                    <a:lnTo>
                      <a:pt x="173" y="560"/>
                    </a:lnTo>
                    <a:lnTo>
                      <a:pt x="147" y="560"/>
                    </a:lnTo>
                    <a:lnTo>
                      <a:pt x="147" y="254"/>
                    </a:lnTo>
                    <a:close/>
                    <a:moveTo>
                      <a:pt x="267" y="254"/>
                    </a:moveTo>
                    <a:lnTo>
                      <a:pt x="293" y="254"/>
                    </a:lnTo>
                    <a:lnTo>
                      <a:pt x="293" y="560"/>
                    </a:lnTo>
                    <a:lnTo>
                      <a:pt x="267" y="560"/>
                    </a:lnTo>
                    <a:lnTo>
                      <a:pt x="267" y="254"/>
                    </a:lnTo>
                    <a:close/>
                    <a:moveTo>
                      <a:pt x="387" y="254"/>
                    </a:moveTo>
                    <a:lnTo>
                      <a:pt x="413" y="254"/>
                    </a:lnTo>
                    <a:lnTo>
                      <a:pt x="413" y="560"/>
                    </a:lnTo>
                    <a:lnTo>
                      <a:pt x="387" y="560"/>
                    </a:lnTo>
                    <a:lnTo>
                      <a:pt x="387" y="254"/>
                    </a:lnTo>
                    <a:close/>
                  </a:path>
                </a:pathLst>
              </a:custGeom>
              <a:solidFill>
                <a:srgbClr val="5F5F5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348" name="그룹 347">
              <a:extLst>
                <a:ext uri="{FF2B5EF4-FFF2-40B4-BE49-F238E27FC236}">
                  <a16:creationId xmlns:a16="http://schemas.microsoft.com/office/drawing/2014/main" id="{4EAD6B98-A75D-1CFC-4B87-FFF8B3BAF513}"/>
                </a:ext>
              </a:extLst>
            </p:cNvPr>
            <p:cNvGrpSpPr/>
            <p:nvPr/>
          </p:nvGrpSpPr>
          <p:grpSpPr>
            <a:xfrm>
              <a:off x="3661451" y="5991044"/>
              <a:ext cx="203325" cy="204186"/>
              <a:chOff x="5250684" y="5641481"/>
              <a:chExt cx="203325" cy="204186"/>
            </a:xfrm>
          </p:grpSpPr>
          <p:sp>
            <p:nvSpPr>
              <p:cNvPr id="351" name="사각형: 둥근 모서리 350">
                <a:extLst>
                  <a:ext uri="{FF2B5EF4-FFF2-40B4-BE49-F238E27FC236}">
                    <a16:creationId xmlns:a16="http://schemas.microsoft.com/office/drawing/2014/main" id="{AAEFDE0E-E1A5-3525-D80A-CF8BB7514E94}"/>
                  </a:ext>
                </a:extLst>
              </p:cNvPr>
              <p:cNvSpPr/>
              <p:nvPr/>
            </p:nvSpPr>
            <p:spPr>
              <a:xfrm>
                <a:off x="5250684" y="5641481"/>
                <a:ext cx="203325" cy="204186"/>
              </a:xfrm>
              <a:prstGeom prst="roundRect">
                <a:avLst/>
              </a:prstGeom>
              <a:solidFill>
                <a:schemeClr val="bg1"/>
              </a:solidFill>
              <a:ln w="63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352" name="Save">
                <a:extLst>
                  <a:ext uri="{FF2B5EF4-FFF2-40B4-BE49-F238E27FC236}">
                    <a16:creationId xmlns:a16="http://schemas.microsoft.com/office/drawing/2014/main" id="{E95045FC-DCD7-A925-10C0-C4B180D77FE5}"/>
                  </a:ext>
                </a:extLst>
              </p:cNvPr>
              <p:cNvSpPr>
                <a:spLocks noChangeAspect="1" noEditPoints="1"/>
              </p:cNvSpPr>
              <p:nvPr/>
            </p:nvSpPr>
            <p:spPr bwMode="auto">
              <a:xfrm>
                <a:off x="5292720" y="5683948"/>
                <a:ext cx="119253" cy="119253"/>
              </a:xfrm>
              <a:custGeom>
                <a:avLst/>
                <a:gdLst>
                  <a:gd name="T0" fmla="*/ 40 w 667"/>
                  <a:gd name="T1" fmla="*/ 1 h 667"/>
                  <a:gd name="T2" fmla="*/ 0 w 667"/>
                  <a:gd name="T3" fmla="*/ 41 h 667"/>
                  <a:gd name="T4" fmla="*/ 0 w 667"/>
                  <a:gd name="T5" fmla="*/ 627 h 667"/>
                  <a:gd name="T6" fmla="*/ 40 w 667"/>
                  <a:gd name="T7" fmla="*/ 667 h 667"/>
                  <a:gd name="T8" fmla="*/ 627 w 667"/>
                  <a:gd name="T9" fmla="*/ 667 h 667"/>
                  <a:gd name="T10" fmla="*/ 667 w 667"/>
                  <a:gd name="T11" fmla="*/ 627 h 667"/>
                  <a:gd name="T12" fmla="*/ 667 w 667"/>
                  <a:gd name="T13" fmla="*/ 161 h 667"/>
                  <a:gd name="T14" fmla="*/ 663 w 667"/>
                  <a:gd name="T15" fmla="*/ 151 h 667"/>
                  <a:gd name="T16" fmla="*/ 517 w 667"/>
                  <a:gd name="T17" fmla="*/ 4 h 667"/>
                  <a:gd name="T18" fmla="*/ 507 w 667"/>
                  <a:gd name="T19" fmla="*/ 1 h 667"/>
                  <a:gd name="T20" fmla="*/ 40 w 667"/>
                  <a:gd name="T21" fmla="*/ 1 h 667"/>
                  <a:gd name="T22" fmla="*/ 40 w 667"/>
                  <a:gd name="T23" fmla="*/ 27 h 667"/>
                  <a:gd name="T24" fmla="*/ 147 w 667"/>
                  <a:gd name="T25" fmla="*/ 27 h 667"/>
                  <a:gd name="T26" fmla="*/ 147 w 667"/>
                  <a:gd name="T27" fmla="*/ 227 h 667"/>
                  <a:gd name="T28" fmla="*/ 155 w 667"/>
                  <a:gd name="T29" fmla="*/ 246 h 667"/>
                  <a:gd name="T30" fmla="*/ 174 w 667"/>
                  <a:gd name="T31" fmla="*/ 254 h 667"/>
                  <a:gd name="T32" fmla="*/ 494 w 667"/>
                  <a:gd name="T33" fmla="*/ 254 h 667"/>
                  <a:gd name="T34" fmla="*/ 513 w 667"/>
                  <a:gd name="T35" fmla="*/ 246 h 667"/>
                  <a:gd name="T36" fmla="*/ 520 w 667"/>
                  <a:gd name="T37" fmla="*/ 227 h 667"/>
                  <a:gd name="T38" fmla="*/ 520 w 667"/>
                  <a:gd name="T39" fmla="*/ 46 h 667"/>
                  <a:gd name="T40" fmla="*/ 640 w 667"/>
                  <a:gd name="T41" fmla="*/ 166 h 667"/>
                  <a:gd name="T42" fmla="*/ 640 w 667"/>
                  <a:gd name="T43" fmla="*/ 627 h 667"/>
                  <a:gd name="T44" fmla="*/ 627 w 667"/>
                  <a:gd name="T45" fmla="*/ 641 h 667"/>
                  <a:gd name="T46" fmla="*/ 560 w 667"/>
                  <a:gd name="T47" fmla="*/ 641 h 667"/>
                  <a:gd name="T48" fmla="*/ 560 w 667"/>
                  <a:gd name="T49" fmla="*/ 384 h 667"/>
                  <a:gd name="T50" fmla="*/ 523 w 667"/>
                  <a:gd name="T51" fmla="*/ 347 h 667"/>
                  <a:gd name="T52" fmla="*/ 144 w 667"/>
                  <a:gd name="T53" fmla="*/ 347 h 667"/>
                  <a:gd name="T54" fmla="*/ 108 w 667"/>
                  <a:gd name="T55" fmla="*/ 384 h 667"/>
                  <a:gd name="T56" fmla="*/ 108 w 667"/>
                  <a:gd name="T57" fmla="*/ 641 h 667"/>
                  <a:gd name="T58" fmla="*/ 40 w 667"/>
                  <a:gd name="T59" fmla="*/ 641 h 667"/>
                  <a:gd name="T60" fmla="*/ 27 w 667"/>
                  <a:gd name="T61" fmla="*/ 627 h 667"/>
                  <a:gd name="T62" fmla="*/ 27 w 667"/>
                  <a:gd name="T63" fmla="*/ 41 h 667"/>
                  <a:gd name="T64" fmla="*/ 40 w 667"/>
                  <a:gd name="T65" fmla="*/ 27 h 667"/>
                  <a:gd name="T66" fmla="*/ 174 w 667"/>
                  <a:gd name="T67" fmla="*/ 27 h 667"/>
                  <a:gd name="T68" fmla="*/ 494 w 667"/>
                  <a:gd name="T69" fmla="*/ 27 h 667"/>
                  <a:gd name="T70" fmla="*/ 494 w 667"/>
                  <a:gd name="T71" fmla="*/ 227 h 667"/>
                  <a:gd name="T72" fmla="*/ 174 w 667"/>
                  <a:gd name="T73" fmla="*/ 227 h 667"/>
                  <a:gd name="T74" fmla="*/ 174 w 667"/>
                  <a:gd name="T75" fmla="*/ 27 h 667"/>
                  <a:gd name="T76" fmla="*/ 410 w 667"/>
                  <a:gd name="T77" fmla="*/ 54 h 667"/>
                  <a:gd name="T78" fmla="*/ 400 w 667"/>
                  <a:gd name="T79" fmla="*/ 67 h 667"/>
                  <a:gd name="T80" fmla="*/ 400 w 667"/>
                  <a:gd name="T81" fmla="*/ 187 h 667"/>
                  <a:gd name="T82" fmla="*/ 414 w 667"/>
                  <a:gd name="T83" fmla="*/ 201 h 667"/>
                  <a:gd name="T84" fmla="*/ 454 w 667"/>
                  <a:gd name="T85" fmla="*/ 201 h 667"/>
                  <a:gd name="T86" fmla="*/ 467 w 667"/>
                  <a:gd name="T87" fmla="*/ 187 h 667"/>
                  <a:gd name="T88" fmla="*/ 467 w 667"/>
                  <a:gd name="T89" fmla="*/ 67 h 667"/>
                  <a:gd name="T90" fmla="*/ 454 w 667"/>
                  <a:gd name="T91" fmla="*/ 54 h 667"/>
                  <a:gd name="T92" fmla="*/ 410 w 667"/>
                  <a:gd name="T93" fmla="*/ 54 h 667"/>
                  <a:gd name="T94" fmla="*/ 427 w 667"/>
                  <a:gd name="T95" fmla="*/ 81 h 667"/>
                  <a:gd name="T96" fmla="*/ 440 w 667"/>
                  <a:gd name="T97" fmla="*/ 81 h 667"/>
                  <a:gd name="T98" fmla="*/ 440 w 667"/>
                  <a:gd name="T99" fmla="*/ 174 h 667"/>
                  <a:gd name="T100" fmla="*/ 427 w 667"/>
                  <a:gd name="T101" fmla="*/ 174 h 667"/>
                  <a:gd name="T102" fmla="*/ 427 w 667"/>
                  <a:gd name="T103" fmla="*/ 81 h 667"/>
                  <a:gd name="T104" fmla="*/ 144 w 667"/>
                  <a:gd name="T105" fmla="*/ 373 h 667"/>
                  <a:gd name="T106" fmla="*/ 523 w 667"/>
                  <a:gd name="T107" fmla="*/ 373 h 667"/>
                  <a:gd name="T108" fmla="*/ 534 w 667"/>
                  <a:gd name="T109" fmla="*/ 384 h 667"/>
                  <a:gd name="T110" fmla="*/ 534 w 667"/>
                  <a:gd name="T111" fmla="*/ 641 h 667"/>
                  <a:gd name="T112" fmla="*/ 133 w 667"/>
                  <a:gd name="T113" fmla="*/ 641 h 667"/>
                  <a:gd name="T114" fmla="*/ 133 w 667"/>
                  <a:gd name="T115" fmla="*/ 384 h 667"/>
                  <a:gd name="T116" fmla="*/ 144 w 667"/>
                  <a:gd name="T117" fmla="*/ 373 h 6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667" h="667">
                    <a:moveTo>
                      <a:pt x="40" y="1"/>
                    </a:moveTo>
                    <a:cubicBezTo>
                      <a:pt x="19" y="1"/>
                      <a:pt x="0" y="19"/>
                      <a:pt x="0" y="41"/>
                    </a:cubicBezTo>
                    <a:lnTo>
                      <a:pt x="0" y="627"/>
                    </a:lnTo>
                    <a:cubicBezTo>
                      <a:pt x="0" y="649"/>
                      <a:pt x="19" y="667"/>
                      <a:pt x="40" y="667"/>
                    </a:cubicBezTo>
                    <a:lnTo>
                      <a:pt x="627" y="667"/>
                    </a:lnTo>
                    <a:cubicBezTo>
                      <a:pt x="649" y="667"/>
                      <a:pt x="667" y="649"/>
                      <a:pt x="667" y="627"/>
                    </a:cubicBezTo>
                    <a:lnTo>
                      <a:pt x="667" y="161"/>
                    </a:lnTo>
                    <a:cubicBezTo>
                      <a:pt x="667" y="157"/>
                      <a:pt x="666" y="154"/>
                      <a:pt x="663" y="151"/>
                    </a:cubicBezTo>
                    <a:lnTo>
                      <a:pt x="517" y="4"/>
                    </a:lnTo>
                    <a:cubicBezTo>
                      <a:pt x="514" y="2"/>
                      <a:pt x="511" y="0"/>
                      <a:pt x="507" y="1"/>
                    </a:cubicBezTo>
                    <a:lnTo>
                      <a:pt x="40" y="1"/>
                    </a:lnTo>
                    <a:close/>
                    <a:moveTo>
                      <a:pt x="40" y="27"/>
                    </a:moveTo>
                    <a:lnTo>
                      <a:pt x="147" y="27"/>
                    </a:lnTo>
                    <a:lnTo>
                      <a:pt x="147" y="227"/>
                    </a:lnTo>
                    <a:cubicBezTo>
                      <a:pt x="147" y="234"/>
                      <a:pt x="150" y="241"/>
                      <a:pt x="155" y="246"/>
                    </a:cubicBezTo>
                    <a:cubicBezTo>
                      <a:pt x="160" y="251"/>
                      <a:pt x="167" y="254"/>
                      <a:pt x="174" y="254"/>
                    </a:cubicBezTo>
                    <a:lnTo>
                      <a:pt x="494" y="254"/>
                    </a:lnTo>
                    <a:cubicBezTo>
                      <a:pt x="501" y="254"/>
                      <a:pt x="508" y="251"/>
                      <a:pt x="513" y="246"/>
                    </a:cubicBezTo>
                    <a:cubicBezTo>
                      <a:pt x="518" y="241"/>
                      <a:pt x="520" y="234"/>
                      <a:pt x="520" y="227"/>
                    </a:cubicBezTo>
                    <a:lnTo>
                      <a:pt x="520" y="46"/>
                    </a:lnTo>
                    <a:lnTo>
                      <a:pt x="640" y="166"/>
                    </a:lnTo>
                    <a:lnTo>
                      <a:pt x="640" y="627"/>
                    </a:lnTo>
                    <a:cubicBezTo>
                      <a:pt x="640" y="635"/>
                      <a:pt x="635" y="641"/>
                      <a:pt x="627" y="641"/>
                    </a:cubicBezTo>
                    <a:lnTo>
                      <a:pt x="560" y="641"/>
                    </a:lnTo>
                    <a:lnTo>
                      <a:pt x="560" y="384"/>
                    </a:lnTo>
                    <a:cubicBezTo>
                      <a:pt x="560" y="364"/>
                      <a:pt x="543" y="347"/>
                      <a:pt x="523" y="347"/>
                    </a:cubicBezTo>
                    <a:lnTo>
                      <a:pt x="144" y="347"/>
                    </a:lnTo>
                    <a:cubicBezTo>
                      <a:pt x="124" y="347"/>
                      <a:pt x="108" y="364"/>
                      <a:pt x="108" y="384"/>
                    </a:cubicBezTo>
                    <a:lnTo>
                      <a:pt x="108" y="641"/>
                    </a:lnTo>
                    <a:lnTo>
                      <a:pt x="40" y="641"/>
                    </a:lnTo>
                    <a:cubicBezTo>
                      <a:pt x="33" y="641"/>
                      <a:pt x="27" y="635"/>
                      <a:pt x="27" y="627"/>
                    </a:cubicBezTo>
                    <a:lnTo>
                      <a:pt x="27" y="41"/>
                    </a:lnTo>
                    <a:cubicBezTo>
                      <a:pt x="27" y="33"/>
                      <a:pt x="33" y="27"/>
                      <a:pt x="40" y="27"/>
                    </a:cubicBezTo>
                    <a:close/>
                    <a:moveTo>
                      <a:pt x="174" y="27"/>
                    </a:moveTo>
                    <a:lnTo>
                      <a:pt x="494" y="27"/>
                    </a:lnTo>
                    <a:lnTo>
                      <a:pt x="494" y="227"/>
                    </a:lnTo>
                    <a:lnTo>
                      <a:pt x="174" y="227"/>
                    </a:lnTo>
                    <a:lnTo>
                      <a:pt x="174" y="27"/>
                    </a:lnTo>
                    <a:close/>
                    <a:moveTo>
                      <a:pt x="410" y="54"/>
                    </a:moveTo>
                    <a:cubicBezTo>
                      <a:pt x="406" y="54"/>
                      <a:pt x="400" y="61"/>
                      <a:pt x="400" y="67"/>
                    </a:cubicBezTo>
                    <a:lnTo>
                      <a:pt x="400" y="187"/>
                    </a:lnTo>
                    <a:cubicBezTo>
                      <a:pt x="400" y="194"/>
                      <a:pt x="407" y="201"/>
                      <a:pt x="414" y="201"/>
                    </a:cubicBezTo>
                    <a:lnTo>
                      <a:pt x="454" y="201"/>
                    </a:lnTo>
                    <a:cubicBezTo>
                      <a:pt x="461" y="201"/>
                      <a:pt x="467" y="194"/>
                      <a:pt x="467" y="187"/>
                    </a:cubicBezTo>
                    <a:lnTo>
                      <a:pt x="467" y="67"/>
                    </a:lnTo>
                    <a:cubicBezTo>
                      <a:pt x="467" y="60"/>
                      <a:pt x="461" y="54"/>
                      <a:pt x="454" y="54"/>
                    </a:cubicBezTo>
                    <a:cubicBezTo>
                      <a:pt x="439" y="54"/>
                      <a:pt x="424" y="54"/>
                      <a:pt x="410" y="54"/>
                    </a:cubicBezTo>
                    <a:close/>
                    <a:moveTo>
                      <a:pt x="427" y="81"/>
                    </a:moveTo>
                    <a:lnTo>
                      <a:pt x="440" y="81"/>
                    </a:lnTo>
                    <a:lnTo>
                      <a:pt x="440" y="174"/>
                    </a:lnTo>
                    <a:lnTo>
                      <a:pt x="427" y="174"/>
                    </a:lnTo>
                    <a:lnTo>
                      <a:pt x="427" y="81"/>
                    </a:lnTo>
                    <a:close/>
                    <a:moveTo>
                      <a:pt x="144" y="373"/>
                    </a:moveTo>
                    <a:lnTo>
                      <a:pt x="523" y="373"/>
                    </a:lnTo>
                    <a:cubicBezTo>
                      <a:pt x="529" y="373"/>
                      <a:pt x="534" y="378"/>
                      <a:pt x="534" y="384"/>
                    </a:cubicBezTo>
                    <a:lnTo>
                      <a:pt x="534" y="641"/>
                    </a:lnTo>
                    <a:lnTo>
                      <a:pt x="133" y="641"/>
                    </a:lnTo>
                    <a:lnTo>
                      <a:pt x="133" y="384"/>
                    </a:lnTo>
                    <a:cubicBezTo>
                      <a:pt x="133" y="378"/>
                      <a:pt x="138" y="373"/>
                      <a:pt x="144" y="373"/>
                    </a:cubicBezTo>
                    <a:close/>
                  </a:path>
                </a:pathLst>
              </a:custGeom>
              <a:solidFill>
                <a:srgbClr val="5F5F5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900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349" name="사각형: 둥근 모서리 348">
              <a:extLst>
                <a:ext uri="{FF2B5EF4-FFF2-40B4-BE49-F238E27FC236}">
                  <a16:creationId xmlns:a16="http://schemas.microsoft.com/office/drawing/2014/main" id="{D17A5447-150E-5834-1273-AAD02BF05AC7}"/>
                </a:ext>
              </a:extLst>
            </p:cNvPr>
            <p:cNvSpPr/>
            <p:nvPr/>
          </p:nvSpPr>
          <p:spPr>
            <a:xfrm>
              <a:off x="3903669" y="5991044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80F874F4-D535-38F3-C476-08F13C4D0F7E}"/>
                </a:ext>
              </a:extLst>
            </p:cNvPr>
            <p:cNvSpPr txBox="1"/>
            <p:nvPr/>
          </p:nvSpPr>
          <p:spPr>
            <a:xfrm rot="5400000">
              <a:off x="2040234" y="5936367"/>
              <a:ext cx="266132" cy="30777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>
                <a:buClrTx/>
              </a:pPr>
              <a:r>
                <a:rPr lang="en-US" altLang="ko-KR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…</a:t>
              </a:r>
              <a:endParaRPr lang="ko-KR" altLang="en-US" sz="14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61" name="그룹 360">
            <a:extLst>
              <a:ext uri="{FF2B5EF4-FFF2-40B4-BE49-F238E27FC236}">
                <a16:creationId xmlns:a16="http://schemas.microsoft.com/office/drawing/2014/main" id="{EB43CFEE-6EE6-ABD8-0943-DF82C9642BF7}"/>
              </a:ext>
            </a:extLst>
          </p:cNvPr>
          <p:cNvGrpSpPr/>
          <p:nvPr/>
        </p:nvGrpSpPr>
        <p:grpSpPr>
          <a:xfrm>
            <a:off x="3369984" y="3461470"/>
            <a:ext cx="2110822" cy="1435585"/>
            <a:chOff x="3369984" y="3461470"/>
            <a:chExt cx="2110822" cy="1644801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99" name="직사각형 298">
              <a:extLst>
                <a:ext uri="{FF2B5EF4-FFF2-40B4-BE49-F238E27FC236}">
                  <a16:creationId xmlns:a16="http://schemas.microsoft.com/office/drawing/2014/main" id="{9F1FF776-DFA1-6B11-C4AD-94A58CE83FF0}"/>
                </a:ext>
              </a:extLst>
            </p:cNvPr>
            <p:cNvSpPr/>
            <p:nvPr/>
          </p:nvSpPr>
          <p:spPr>
            <a:xfrm>
              <a:off x="3369984" y="3461470"/>
              <a:ext cx="2110822" cy="382562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333" name="직사각형 332">
              <a:extLst>
                <a:ext uri="{FF2B5EF4-FFF2-40B4-BE49-F238E27FC236}">
                  <a16:creationId xmlns:a16="http://schemas.microsoft.com/office/drawing/2014/main" id="{BAF14B7B-021F-49C8-99E7-DC8AF57577E5}"/>
                </a:ext>
              </a:extLst>
            </p:cNvPr>
            <p:cNvSpPr/>
            <p:nvPr/>
          </p:nvSpPr>
          <p:spPr>
            <a:xfrm>
              <a:off x="3369984" y="3882216"/>
              <a:ext cx="2110822" cy="382562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359" name="직사각형 358">
              <a:extLst>
                <a:ext uri="{FF2B5EF4-FFF2-40B4-BE49-F238E27FC236}">
                  <a16:creationId xmlns:a16="http://schemas.microsoft.com/office/drawing/2014/main" id="{A074A74A-2A29-1548-DD39-575ED3A185EA}"/>
                </a:ext>
              </a:extLst>
            </p:cNvPr>
            <p:cNvSpPr/>
            <p:nvPr/>
          </p:nvSpPr>
          <p:spPr>
            <a:xfrm>
              <a:off x="3369984" y="4302962"/>
              <a:ext cx="2110822" cy="382562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360" name="직사각형 359">
              <a:extLst>
                <a:ext uri="{FF2B5EF4-FFF2-40B4-BE49-F238E27FC236}">
                  <a16:creationId xmlns:a16="http://schemas.microsoft.com/office/drawing/2014/main" id="{E3E2B580-6DA7-6B9E-42EB-54C10B4C23D6}"/>
                </a:ext>
              </a:extLst>
            </p:cNvPr>
            <p:cNvSpPr/>
            <p:nvPr/>
          </p:nvSpPr>
          <p:spPr>
            <a:xfrm>
              <a:off x="3369984" y="4723709"/>
              <a:ext cx="2110822" cy="382562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</p:grpSp>
      <p:grpSp>
        <p:nvGrpSpPr>
          <p:cNvPr id="370" name="그룹 369">
            <a:extLst>
              <a:ext uri="{FF2B5EF4-FFF2-40B4-BE49-F238E27FC236}">
                <a16:creationId xmlns:a16="http://schemas.microsoft.com/office/drawing/2014/main" id="{0E8D30D9-4514-FF00-2723-4600EFB2FBC2}"/>
              </a:ext>
            </a:extLst>
          </p:cNvPr>
          <p:cNvGrpSpPr/>
          <p:nvPr/>
        </p:nvGrpSpPr>
        <p:grpSpPr>
          <a:xfrm>
            <a:off x="6082130" y="4425613"/>
            <a:ext cx="3133145" cy="1078542"/>
            <a:chOff x="6082130" y="4425613"/>
            <a:chExt cx="3133145" cy="107723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245" name="Border">
              <a:extLst>
                <a:ext uri="{FF2B5EF4-FFF2-40B4-BE49-F238E27FC236}">
                  <a16:creationId xmlns:a16="http://schemas.microsoft.com/office/drawing/2014/main" id="{0456FAEB-2A7E-04DF-0C28-9C8FB9B7BE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4947" y="4425613"/>
              <a:ext cx="1549849" cy="519249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367" name="Border">
              <a:extLst>
                <a:ext uri="{FF2B5EF4-FFF2-40B4-BE49-F238E27FC236}">
                  <a16:creationId xmlns:a16="http://schemas.microsoft.com/office/drawing/2014/main" id="{984292A7-FA9F-3D91-10CA-4B4DBA68F1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5426" y="4425613"/>
              <a:ext cx="1549849" cy="519249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368" name="Border">
              <a:extLst>
                <a:ext uri="{FF2B5EF4-FFF2-40B4-BE49-F238E27FC236}">
                  <a16:creationId xmlns:a16="http://schemas.microsoft.com/office/drawing/2014/main" id="{8C7E513B-0965-92B3-20B4-EE55BB6E53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2130" y="4983602"/>
              <a:ext cx="1549849" cy="519249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sp>
          <p:nvSpPr>
            <p:cNvPr id="369" name="Border">
              <a:extLst>
                <a:ext uri="{FF2B5EF4-FFF2-40B4-BE49-F238E27FC236}">
                  <a16:creationId xmlns:a16="http://schemas.microsoft.com/office/drawing/2014/main" id="{A80726CD-2C03-2AF3-4275-C13EFD64B7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609" y="4983602"/>
              <a:ext cx="1549849" cy="519249"/>
            </a:xfrm>
            <a:prstGeom prst="rect">
              <a:avLst/>
            </a:prstGeom>
            <a:grp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 dirty="0">
                <a:solidFill>
                  <a:srgbClr val="5F5F5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cxnSp>
        <p:nvCxnSpPr>
          <p:cNvPr id="375" name="연결선: 꺾임 374">
            <a:extLst>
              <a:ext uri="{FF2B5EF4-FFF2-40B4-BE49-F238E27FC236}">
                <a16:creationId xmlns:a16="http://schemas.microsoft.com/office/drawing/2014/main" id="{7DAEDF2F-CDF8-78D8-A2C1-4180D17DE732}"/>
              </a:ext>
            </a:extLst>
          </p:cNvPr>
          <p:cNvCxnSpPr>
            <a:stCxn id="359" idx="3"/>
          </p:cNvCxnSpPr>
          <p:nvPr/>
        </p:nvCxnSpPr>
        <p:spPr bwMode="auto">
          <a:xfrm>
            <a:off x="5480806" y="4362877"/>
            <a:ext cx="601324" cy="534178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48647281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텍스트 개체 틀 9">
            <a:extLst>
              <a:ext uri="{FF2B5EF4-FFF2-40B4-BE49-F238E27FC236}">
                <a16:creationId xmlns:a16="http://schemas.microsoft.com/office/drawing/2014/main" id="{2C890EAE-B18C-62A3-4A4B-9D39B556FCA0}"/>
              </a:ext>
            </a:extLst>
          </p:cNvPr>
          <p:cNvSpPr txBox="1">
            <a:spLocks/>
          </p:cNvSpPr>
          <p:nvPr/>
        </p:nvSpPr>
        <p:spPr>
          <a:xfrm>
            <a:off x="372860" y="1115650"/>
            <a:ext cx="9063171" cy="412750"/>
          </a:xfrm>
          <a:prstGeom prst="rect">
            <a:avLst/>
          </a:prstGeom>
        </p:spPr>
        <p:txBody>
          <a:bodyPr/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3.10 </a:t>
            </a:r>
            <a:r>
              <a:rPr lang="ko-KR" altLang="en-US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태블릿 레이아웃</a:t>
            </a:r>
          </a:p>
        </p:txBody>
      </p:sp>
      <p:sp>
        <p:nvSpPr>
          <p:cNvPr id="268" name="Display">
            <a:extLst>
              <a:ext uri="{FF2B5EF4-FFF2-40B4-BE49-F238E27FC236}">
                <a16:creationId xmlns:a16="http://schemas.microsoft.com/office/drawing/2014/main" id="{275735CA-9624-430A-0F5B-B2F74DE57817}"/>
              </a:ext>
            </a:extLst>
          </p:cNvPr>
          <p:cNvSpPr>
            <a:spLocks/>
          </p:cNvSpPr>
          <p:nvPr/>
        </p:nvSpPr>
        <p:spPr bwMode="auto">
          <a:xfrm rot="5400000">
            <a:off x="1360684" y="1747494"/>
            <a:ext cx="2720581" cy="44640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75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18" name="사각형: 둥근 모서리 517">
            <a:extLst>
              <a:ext uri="{FF2B5EF4-FFF2-40B4-BE49-F238E27FC236}">
                <a16:creationId xmlns:a16="http://schemas.microsoft.com/office/drawing/2014/main" id="{58A89B5D-F426-24D4-014E-6A957C0298AB}"/>
              </a:ext>
            </a:extLst>
          </p:cNvPr>
          <p:cNvSpPr/>
          <p:nvPr/>
        </p:nvSpPr>
        <p:spPr>
          <a:xfrm>
            <a:off x="1175357" y="3420149"/>
            <a:ext cx="1832771" cy="522398"/>
          </a:xfrm>
          <a:prstGeom prst="roundRect">
            <a:avLst/>
          </a:prstGeom>
          <a:solidFill>
            <a:srgbClr val="FFFFFF">
              <a:alpha val="81961"/>
            </a:srgb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19" name="TextBox 518">
            <a:extLst>
              <a:ext uri="{FF2B5EF4-FFF2-40B4-BE49-F238E27FC236}">
                <a16:creationId xmlns:a16="http://schemas.microsoft.com/office/drawing/2014/main" id="{8F51DD2D-8913-082A-9EF4-CDB4534A6037}"/>
              </a:ext>
            </a:extLst>
          </p:cNvPr>
          <p:cNvSpPr txBox="1"/>
          <p:nvPr/>
        </p:nvSpPr>
        <p:spPr>
          <a:xfrm>
            <a:off x="1221151" y="3510044"/>
            <a:ext cx="1503278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항목</a:t>
            </a:r>
            <a:r>
              <a:rPr lang="ko-KR" altLang="en-US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</a:p>
        </p:txBody>
      </p:sp>
      <p:sp>
        <p:nvSpPr>
          <p:cNvPr id="521" name="TextBox 520">
            <a:extLst>
              <a:ext uri="{FF2B5EF4-FFF2-40B4-BE49-F238E27FC236}">
                <a16:creationId xmlns:a16="http://schemas.microsoft.com/office/drawing/2014/main" id="{DD4841C2-4C75-4618-DC94-8BCAAE3BB9D4}"/>
              </a:ext>
            </a:extLst>
          </p:cNvPr>
          <p:cNvSpPr txBox="1"/>
          <p:nvPr/>
        </p:nvSpPr>
        <p:spPr>
          <a:xfrm>
            <a:off x="1213671" y="3659092"/>
            <a:ext cx="1503278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항목 값 항목 값 항목 값</a:t>
            </a:r>
          </a:p>
        </p:txBody>
      </p:sp>
      <p:sp>
        <p:nvSpPr>
          <p:cNvPr id="514" name="사각형: 둥근 모서리 513">
            <a:extLst>
              <a:ext uri="{FF2B5EF4-FFF2-40B4-BE49-F238E27FC236}">
                <a16:creationId xmlns:a16="http://schemas.microsoft.com/office/drawing/2014/main" id="{AB513069-63A3-1D82-D981-9B5E48B8AE81}"/>
              </a:ext>
            </a:extLst>
          </p:cNvPr>
          <p:cNvSpPr/>
          <p:nvPr/>
        </p:nvSpPr>
        <p:spPr>
          <a:xfrm>
            <a:off x="3053065" y="3420149"/>
            <a:ext cx="1832771" cy="522398"/>
          </a:xfrm>
          <a:prstGeom prst="roundRect">
            <a:avLst/>
          </a:prstGeom>
          <a:solidFill>
            <a:srgbClr val="FFFFFF">
              <a:alpha val="81961"/>
            </a:srgb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15" name="TextBox 514">
            <a:extLst>
              <a:ext uri="{FF2B5EF4-FFF2-40B4-BE49-F238E27FC236}">
                <a16:creationId xmlns:a16="http://schemas.microsoft.com/office/drawing/2014/main" id="{F716F699-E28A-7BAD-991F-2CD9F7989390}"/>
              </a:ext>
            </a:extLst>
          </p:cNvPr>
          <p:cNvSpPr txBox="1"/>
          <p:nvPr/>
        </p:nvSpPr>
        <p:spPr>
          <a:xfrm>
            <a:off x="3098859" y="3510044"/>
            <a:ext cx="1503278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항목</a:t>
            </a:r>
            <a:r>
              <a:rPr lang="ko-KR" altLang="en-US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</a:p>
        </p:txBody>
      </p:sp>
      <p:sp>
        <p:nvSpPr>
          <p:cNvPr id="517" name="TextBox 516">
            <a:extLst>
              <a:ext uri="{FF2B5EF4-FFF2-40B4-BE49-F238E27FC236}">
                <a16:creationId xmlns:a16="http://schemas.microsoft.com/office/drawing/2014/main" id="{8F975C88-ADE9-B27D-650D-78588DD4A20A}"/>
              </a:ext>
            </a:extLst>
          </p:cNvPr>
          <p:cNvSpPr txBox="1"/>
          <p:nvPr/>
        </p:nvSpPr>
        <p:spPr>
          <a:xfrm>
            <a:off x="3091379" y="3659092"/>
            <a:ext cx="1503278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항목 값 항목 값 항목 값</a:t>
            </a:r>
          </a:p>
        </p:txBody>
      </p:sp>
      <p:sp>
        <p:nvSpPr>
          <p:cNvPr id="528" name="직사각형 527">
            <a:extLst>
              <a:ext uri="{FF2B5EF4-FFF2-40B4-BE49-F238E27FC236}">
                <a16:creationId xmlns:a16="http://schemas.microsoft.com/office/drawing/2014/main" id="{E3FCFE60-E5EC-7F46-ABEA-557FDE01F2B5}"/>
              </a:ext>
            </a:extLst>
          </p:cNvPr>
          <p:cNvSpPr/>
          <p:nvPr/>
        </p:nvSpPr>
        <p:spPr>
          <a:xfrm>
            <a:off x="488949" y="3132748"/>
            <a:ext cx="623075" cy="221594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36" name="사각형: 둥근 모서리 535">
            <a:extLst>
              <a:ext uri="{FF2B5EF4-FFF2-40B4-BE49-F238E27FC236}">
                <a16:creationId xmlns:a16="http://schemas.microsoft.com/office/drawing/2014/main" id="{41A70D39-1BED-11D3-B3AD-7B8E3E6C92BF}"/>
              </a:ext>
            </a:extLst>
          </p:cNvPr>
          <p:cNvSpPr/>
          <p:nvPr/>
        </p:nvSpPr>
        <p:spPr>
          <a:xfrm>
            <a:off x="1175357" y="4002885"/>
            <a:ext cx="1832771" cy="522398"/>
          </a:xfrm>
          <a:prstGeom prst="roundRect">
            <a:avLst/>
          </a:prstGeom>
          <a:solidFill>
            <a:srgbClr val="FFFFFF">
              <a:alpha val="81961"/>
            </a:srgb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37" name="TextBox 536">
            <a:extLst>
              <a:ext uri="{FF2B5EF4-FFF2-40B4-BE49-F238E27FC236}">
                <a16:creationId xmlns:a16="http://schemas.microsoft.com/office/drawing/2014/main" id="{0843F0E3-AA92-666C-6867-8931056F2A11}"/>
              </a:ext>
            </a:extLst>
          </p:cNvPr>
          <p:cNvSpPr txBox="1"/>
          <p:nvPr/>
        </p:nvSpPr>
        <p:spPr>
          <a:xfrm>
            <a:off x="1221151" y="4092780"/>
            <a:ext cx="1503278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항목</a:t>
            </a:r>
            <a:r>
              <a:rPr lang="ko-KR" altLang="en-US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</a:p>
        </p:txBody>
      </p:sp>
      <p:sp>
        <p:nvSpPr>
          <p:cNvPr id="539" name="TextBox 538">
            <a:extLst>
              <a:ext uri="{FF2B5EF4-FFF2-40B4-BE49-F238E27FC236}">
                <a16:creationId xmlns:a16="http://schemas.microsoft.com/office/drawing/2014/main" id="{AF2026BB-6C2C-7F26-BC4C-28BE57D95841}"/>
              </a:ext>
            </a:extLst>
          </p:cNvPr>
          <p:cNvSpPr txBox="1"/>
          <p:nvPr/>
        </p:nvSpPr>
        <p:spPr>
          <a:xfrm>
            <a:off x="1213671" y="4241828"/>
            <a:ext cx="1503279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항목 값 항목 값 항목 값</a:t>
            </a:r>
          </a:p>
        </p:txBody>
      </p:sp>
      <p:sp>
        <p:nvSpPr>
          <p:cNvPr id="532" name="사각형: 둥근 모서리 531">
            <a:extLst>
              <a:ext uri="{FF2B5EF4-FFF2-40B4-BE49-F238E27FC236}">
                <a16:creationId xmlns:a16="http://schemas.microsoft.com/office/drawing/2014/main" id="{BA8318B4-AA44-FBFE-2AB0-1599A2F254BB}"/>
              </a:ext>
            </a:extLst>
          </p:cNvPr>
          <p:cNvSpPr/>
          <p:nvPr/>
        </p:nvSpPr>
        <p:spPr>
          <a:xfrm>
            <a:off x="3053065" y="4002885"/>
            <a:ext cx="1832771" cy="522398"/>
          </a:xfrm>
          <a:prstGeom prst="roundRect">
            <a:avLst/>
          </a:prstGeom>
          <a:solidFill>
            <a:srgbClr val="FFFFFF">
              <a:alpha val="81961"/>
            </a:srgb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533" name="TextBox 532">
            <a:extLst>
              <a:ext uri="{FF2B5EF4-FFF2-40B4-BE49-F238E27FC236}">
                <a16:creationId xmlns:a16="http://schemas.microsoft.com/office/drawing/2014/main" id="{48076F5C-DF06-1C65-7509-40F36DCF2256}"/>
              </a:ext>
            </a:extLst>
          </p:cNvPr>
          <p:cNvSpPr txBox="1"/>
          <p:nvPr/>
        </p:nvSpPr>
        <p:spPr>
          <a:xfrm>
            <a:off x="3098859" y="4092780"/>
            <a:ext cx="1503278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항목</a:t>
            </a:r>
            <a:r>
              <a:rPr lang="ko-KR" altLang="en-US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</a:p>
        </p:txBody>
      </p:sp>
      <p:sp>
        <p:nvSpPr>
          <p:cNvPr id="535" name="TextBox 534">
            <a:extLst>
              <a:ext uri="{FF2B5EF4-FFF2-40B4-BE49-F238E27FC236}">
                <a16:creationId xmlns:a16="http://schemas.microsoft.com/office/drawing/2014/main" id="{BBF48307-239A-5646-8898-1D123EE6750F}"/>
              </a:ext>
            </a:extLst>
          </p:cNvPr>
          <p:cNvSpPr txBox="1"/>
          <p:nvPr/>
        </p:nvSpPr>
        <p:spPr>
          <a:xfrm>
            <a:off x="3091379" y="4241828"/>
            <a:ext cx="1503279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항목 값 항목 값 항목 값</a:t>
            </a:r>
          </a:p>
        </p:txBody>
      </p:sp>
      <p:sp>
        <p:nvSpPr>
          <p:cNvPr id="543" name="직사각형 542">
            <a:extLst>
              <a:ext uri="{FF2B5EF4-FFF2-40B4-BE49-F238E27FC236}">
                <a16:creationId xmlns:a16="http://schemas.microsoft.com/office/drawing/2014/main" id="{99BD82B3-938F-B053-B766-1C889FF8E326}"/>
              </a:ext>
            </a:extLst>
          </p:cNvPr>
          <p:cNvSpPr/>
          <p:nvPr/>
        </p:nvSpPr>
        <p:spPr>
          <a:xfrm>
            <a:off x="488948" y="2610350"/>
            <a:ext cx="4464051" cy="52239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en-US" altLang="ko-KR" sz="1200" spc="-60" dirty="0">
                <a:solidFill>
                  <a:schemeClr val="bg1">
                    <a:lumMod val="50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image</a:t>
            </a:r>
            <a:endParaRPr lang="ko-KR" altLang="en-US" sz="1200" kern="1200" spc="-60" baseline="0" dirty="0">
              <a:solidFill>
                <a:schemeClr val="bg1">
                  <a:lumMod val="50000"/>
                </a:schemeClr>
              </a:solidFill>
              <a:latin typeface="ADLaM Display" panose="02010000000000000000" pitchFamily="2" charset="0"/>
              <a:ea typeface="맑은 고딕" panose="020B0503020000020004" pitchFamily="50" charset="-127"/>
              <a:cs typeface="ADLaM Display" panose="02010000000000000000" pitchFamily="2" charset="0"/>
            </a:endParaRPr>
          </a:p>
        </p:txBody>
      </p:sp>
      <p:sp>
        <p:nvSpPr>
          <p:cNvPr id="320" name="TextBox 319">
            <a:extLst>
              <a:ext uri="{FF2B5EF4-FFF2-40B4-BE49-F238E27FC236}">
                <a16:creationId xmlns:a16="http://schemas.microsoft.com/office/drawing/2014/main" id="{6369E04C-1EF5-0F2E-1A9A-E6C9DBD5625D}"/>
              </a:ext>
            </a:extLst>
          </p:cNvPr>
          <p:cNvSpPr txBox="1"/>
          <p:nvPr/>
        </p:nvSpPr>
        <p:spPr>
          <a:xfrm>
            <a:off x="513268" y="2666216"/>
            <a:ext cx="1044311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8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강원랜드 로고</a:t>
            </a:r>
          </a:p>
        </p:txBody>
      </p:sp>
      <p:sp>
        <p:nvSpPr>
          <p:cNvPr id="328" name="사각형: 둥근 모서리 327">
            <a:extLst>
              <a:ext uri="{FF2B5EF4-FFF2-40B4-BE49-F238E27FC236}">
                <a16:creationId xmlns:a16="http://schemas.microsoft.com/office/drawing/2014/main" id="{FFFFB475-B5EE-9695-DD04-2DAE00205D1A}"/>
              </a:ext>
            </a:extLst>
          </p:cNvPr>
          <p:cNvSpPr/>
          <p:nvPr/>
        </p:nvSpPr>
        <p:spPr>
          <a:xfrm>
            <a:off x="562800" y="3228585"/>
            <a:ext cx="491643" cy="159798"/>
          </a:xfrm>
          <a:prstGeom prst="roundRect">
            <a:avLst/>
          </a:prstGeom>
          <a:solidFill>
            <a:srgbClr val="2EA5A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29" name="TextBox 328">
            <a:extLst>
              <a:ext uri="{FF2B5EF4-FFF2-40B4-BE49-F238E27FC236}">
                <a16:creationId xmlns:a16="http://schemas.microsoft.com/office/drawing/2014/main" id="{89DB8277-F47E-358B-B00A-677E5FF079C9}"/>
              </a:ext>
            </a:extLst>
          </p:cNvPr>
          <p:cNvSpPr txBox="1"/>
          <p:nvPr/>
        </p:nvSpPr>
        <p:spPr>
          <a:xfrm>
            <a:off x="506029" y="3164077"/>
            <a:ext cx="674703" cy="154587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buClrTx/>
            </a:pPr>
            <a:r>
              <a:rPr lang="en-US" altLang="ko-KR" sz="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Home</a:t>
            </a:r>
          </a:p>
          <a:p>
            <a:pPr algn="l">
              <a:lnSpc>
                <a:spcPct val="150000"/>
              </a:lnSpc>
              <a:buClrTx/>
            </a:pPr>
            <a:r>
              <a:rPr lang="ko-KR" altLang="en-US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모듈명</a:t>
            </a: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  </a:t>
            </a:r>
          </a:p>
          <a:p>
            <a:pPr algn="l">
              <a:lnSpc>
                <a:spcPct val="150000"/>
              </a:lnSpc>
              <a:buClrTx/>
            </a:pPr>
            <a:r>
              <a: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모듈명</a:t>
            </a:r>
            <a:r>
              <a:rPr lang="en-US" altLang="ko-KR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 </a:t>
            </a:r>
          </a:p>
          <a:p>
            <a:pPr algn="l">
              <a:lnSpc>
                <a:spcPct val="150000"/>
              </a:lnSpc>
              <a:buClrTx/>
            </a:pPr>
            <a:r>
              <a:rPr lang="ko-KR" altLang="en-US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모듈명</a:t>
            </a: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 </a:t>
            </a:r>
          </a:p>
          <a:p>
            <a:pPr algn="l">
              <a:lnSpc>
                <a:spcPct val="150000"/>
              </a:lnSpc>
              <a:buClrTx/>
            </a:pPr>
            <a:r>
              <a:rPr lang="ko-KR" altLang="en-US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모듈명</a:t>
            </a: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 </a:t>
            </a:r>
          </a:p>
          <a:p>
            <a:pPr algn="l">
              <a:lnSpc>
                <a:spcPct val="150000"/>
              </a:lnSpc>
              <a:buClrTx/>
            </a:pPr>
            <a:r>
              <a: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모듈명</a:t>
            </a: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5 </a:t>
            </a:r>
            <a:endParaRPr lang="en-US" altLang="ko-KR" sz="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ct val="150000"/>
              </a:lnSpc>
              <a:buClrTx/>
            </a:pPr>
            <a:r>
              <a:rPr lang="ko-KR" altLang="en-US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모듈명</a:t>
            </a: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6 </a:t>
            </a:r>
          </a:p>
          <a:p>
            <a:pPr algn="l">
              <a:lnSpc>
                <a:spcPct val="150000"/>
              </a:lnSpc>
              <a:buClrTx/>
            </a:pPr>
            <a:endParaRPr lang="ko-KR" altLang="en-US" sz="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44" name="TextBox 543">
            <a:extLst>
              <a:ext uri="{FF2B5EF4-FFF2-40B4-BE49-F238E27FC236}">
                <a16:creationId xmlns:a16="http://schemas.microsoft.com/office/drawing/2014/main" id="{52064E0E-FAE6-106A-D406-0569705F16F8}"/>
              </a:ext>
            </a:extLst>
          </p:cNvPr>
          <p:cNvSpPr txBox="1"/>
          <p:nvPr/>
        </p:nvSpPr>
        <p:spPr>
          <a:xfrm>
            <a:off x="1149093" y="3186016"/>
            <a:ext cx="1248446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타임라인</a:t>
            </a:r>
          </a:p>
        </p:txBody>
      </p:sp>
      <p:sp>
        <p:nvSpPr>
          <p:cNvPr id="410" name="TextBox 409">
            <a:extLst>
              <a:ext uri="{FF2B5EF4-FFF2-40B4-BE49-F238E27FC236}">
                <a16:creationId xmlns:a16="http://schemas.microsoft.com/office/drawing/2014/main" id="{8D02675A-2661-DA12-5F9B-DBB7D3267C65}"/>
              </a:ext>
            </a:extLst>
          </p:cNvPr>
          <p:cNvSpPr txBox="1"/>
          <p:nvPr/>
        </p:nvSpPr>
        <p:spPr>
          <a:xfrm>
            <a:off x="487923" y="1755839"/>
            <a:ext cx="4328472" cy="41824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dirty="0"/>
              <a:t>기본 정책</a:t>
            </a:r>
            <a:br>
              <a:rPr lang="en-US" altLang="ko-KR" dirty="0"/>
            </a:br>
            <a:r>
              <a:rPr lang="en-US" altLang="ko-KR" b="0" dirty="0"/>
              <a:t>- </a:t>
            </a:r>
            <a:r>
              <a:rPr lang="ko-KR" altLang="en-US" b="0" dirty="0"/>
              <a:t>모바일앱이 화면 해상도를 자동으로 감지하여 태블릿으로 판단될 경우</a:t>
            </a:r>
            <a:r>
              <a:rPr lang="en-US" altLang="ko-KR" b="0" dirty="0"/>
              <a:t>, </a:t>
            </a:r>
            <a:r>
              <a:rPr lang="ko-KR" altLang="en-US" b="0" dirty="0"/>
              <a:t>태블릿 화면을 보여준다</a:t>
            </a:r>
            <a:r>
              <a:rPr lang="en-US" altLang="ko-KR" b="0" dirty="0"/>
              <a:t>.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C54E1004-3042-6EEC-4714-3BC6EAE78A0D}"/>
              </a:ext>
            </a:extLst>
          </p:cNvPr>
          <p:cNvGrpSpPr/>
          <p:nvPr/>
        </p:nvGrpSpPr>
        <p:grpSpPr>
          <a:xfrm>
            <a:off x="390617" y="5444480"/>
            <a:ext cx="4562382" cy="339152"/>
            <a:chOff x="390617" y="5444480"/>
            <a:chExt cx="4562382" cy="339152"/>
          </a:xfrm>
        </p:grpSpPr>
        <p:sp>
          <p:nvSpPr>
            <p:cNvPr id="576" name="왼쪽 대괄호 43">
              <a:extLst>
                <a:ext uri="{FF2B5EF4-FFF2-40B4-BE49-F238E27FC236}">
                  <a16:creationId xmlns:a16="http://schemas.microsoft.com/office/drawing/2014/main" id="{907BCDF9-DFA1-0A92-E436-05AA396F9C72}"/>
                </a:ext>
              </a:extLst>
            </p:cNvPr>
            <p:cNvSpPr/>
            <p:nvPr/>
          </p:nvSpPr>
          <p:spPr>
            <a:xfrm rot="5400000" flipH="1">
              <a:off x="748793" y="5183610"/>
              <a:ext cx="101334" cy="623074"/>
            </a:xfrm>
            <a:prstGeom prst="leftBracket">
              <a:avLst/>
            </a:prstGeom>
            <a:ln w="3175">
              <a:solidFill>
                <a:srgbClr val="FF0000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latin typeface="HCR Dotum" panose="02030504000101010101" pitchFamily="18" charset="-127"/>
                <a:ea typeface="HCR Dotum" panose="02030504000101010101" pitchFamily="18" charset="-127"/>
                <a:cs typeface="HCR Dotum" panose="02030504000101010101" pitchFamily="18" charset="-127"/>
              </a:endParaRPr>
            </a:p>
          </p:txBody>
        </p:sp>
        <p:sp>
          <p:nvSpPr>
            <p:cNvPr id="577" name="TextBox 576">
              <a:extLst>
                <a:ext uri="{FF2B5EF4-FFF2-40B4-BE49-F238E27FC236}">
                  <a16:creationId xmlns:a16="http://schemas.microsoft.com/office/drawing/2014/main" id="{EE5D2E25-3D2E-9F20-EBAF-D61E2BAF94C5}"/>
                </a:ext>
              </a:extLst>
            </p:cNvPr>
            <p:cNvSpPr txBox="1"/>
            <p:nvPr/>
          </p:nvSpPr>
          <p:spPr>
            <a:xfrm>
              <a:off x="390617" y="5583577"/>
              <a:ext cx="801383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>
                <a:buClrTx/>
              </a:pPr>
              <a:r>
                <a:rPr lang="ko-KR" altLang="en-US" sz="700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고정 메뉴 영역</a:t>
              </a:r>
              <a:endParaRPr lang="ko-KR" altLang="en-US" sz="700" b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78" name="왼쪽 대괄호 43">
              <a:extLst>
                <a:ext uri="{FF2B5EF4-FFF2-40B4-BE49-F238E27FC236}">
                  <a16:creationId xmlns:a16="http://schemas.microsoft.com/office/drawing/2014/main" id="{46BA6733-ECE1-F9B8-980F-8D20EAF23144}"/>
                </a:ext>
              </a:extLst>
            </p:cNvPr>
            <p:cNvSpPr/>
            <p:nvPr/>
          </p:nvSpPr>
          <p:spPr>
            <a:xfrm rot="5400000" flipH="1">
              <a:off x="3000707" y="3593521"/>
              <a:ext cx="101334" cy="3803251"/>
            </a:xfrm>
            <a:prstGeom prst="leftBracket">
              <a:avLst/>
            </a:prstGeom>
            <a:ln w="3175">
              <a:solidFill>
                <a:srgbClr val="FF0000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latin typeface="HCR Dotum" panose="02030504000101010101" pitchFamily="18" charset="-127"/>
                <a:ea typeface="HCR Dotum" panose="02030504000101010101" pitchFamily="18" charset="-127"/>
                <a:cs typeface="HCR Dotum" panose="02030504000101010101" pitchFamily="18" charset="-127"/>
              </a:endParaRPr>
            </a:p>
          </p:txBody>
        </p:sp>
        <p:sp>
          <p:nvSpPr>
            <p:cNvPr id="579" name="TextBox 578">
              <a:extLst>
                <a:ext uri="{FF2B5EF4-FFF2-40B4-BE49-F238E27FC236}">
                  <a16:creationId xmlns:a16="http://schemas.microsoft.com/office/drawing/2014/main" id="{B93EB92E-F77E-D4D6-65DF-7E6859368090}"/>
                </a:ext>
              </a:extLst>
            </p:cNvPr>
            <p:cNvSpPr txBox="1"/>
            <p:nvPr/>
          </p:nvSpPr>
          <p:spPr>
            <a:xfrm>
              <a:off x="2614914" y="5583577"/>
              <a:ext cx="801383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>
                <a:buClrTx/>
              </a:pPr>
              <a:r>
                <a:rPr lang="ko-KR" altLang="en-US" sz="700" b="0" dirty="0"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업무 영역</a:t>
              </a:r>
            </a:p>
          </p:txBody>
        </p:sp>
      </p:grpSp>
      <p:sp>
        <p:nvSpPr>
          <p:cNvPr id="334" name="Display">
            <a:extLst>
              <a:ext uri="{FF2B5EF4-FFF2-40B4-BE49-F238E27FC236}">
                <a16:creationId xmlns:a16="http://schemas.microsoft.com/office/drawing/2014/main" id="{8AF04A10-71B5-F514-160A-EBAD08303A20}"/>
              </a:ext>
            </a:extLst>
          </p:cNvPr>
          <p:cNvSpPr>
            <a:spLocks/>
          </p:cNvSpPr>
          <p:nvPr/>
        </p:nvSpPr>
        <p:spPr bwMode="auto">
          <a:xfrm>
            <a:off x="5508502" y="1442805"/>
            <a:ext cx="3499564" cy="475430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75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3" name="직사각형 342">
            <a:extLst>
              <a:ext uri="{FF2B5EF4-FFF2-40B4-BE49-F238E27FC236}">
                <a16:creationId xmlns:a16="http://schemas.microsoft.com/office/drawing/2014/main" id="{E55460A6-4E74-DD06-6F30-30059B893121}"/>
              </a:ext>
            </a:extLst>
          </p:cNvPr>
          <p:cNvSpPr/>
          <p:nvPr/>
        </p:nvSpPr>
        <p:spPr>
          <a:xfrm>
            <a:off x="5499625" y="1450926"/>
            <a:ext cx="3508442" cy="52239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en-US" altLang="ko-KR" sz="1200" spc="-60" dirty="0">
                <a:solidFill>
                  <a:schemeClr val="bg1">
                    <a:lumMod val="50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image</a:t>
            </a:r>
            <a:endParaRPr lang="ko-KR" altLang="en-US" sz="1200" kern="1200" spc="-60" baseline="0" dirty="0">
              <a:solidFill>
                <a:schemeClr val="bg1">
                  <a:lumMod val="50000"/>
                </a:schemeClr>
              </a:solidFill>
              <a:latin typeface="ADLaM Display" panose="02010000000000000000" pitchFamily="2" charset="0"/>
              <a:ea typeface="맑은 고딕" panose="020B0503020000020004" pitchFamily="50" charset="-127"/>
              <a:cs typeface="ADLaM Display" panose="02010000000000000000" pitchFamily="2" charset="0"/>
            </a:endParaRPr>
          </a:p>
        </p:txBody>
      </p:sp>
      <p:sp>
        <p:nvSpPr>
          <p:cNvPr id="344" name="TextBox 343">
            <a:extLst>
              <a:ext uri="{FF2B5EF4-FFF2-40B4-BE49-F238E27FC236}">
                <a16:creationId xmlns:a16="http://schemas.microsoft.com/office/drawing/2014/main" id="{D9CC352D-F022-C250-EA1F-6539EA47F7BA}"/>
              </a:ext>
            </a:extLst>
          </p:cNvPr>
          <p:cNvSpPr txBox="1"/>
          <p:nvPr/>
        </p:nvSpPr>
        <p:spPr>
          <a:xfrm>
            <a:off x="5523944" y="1497914"/>
            <a:ext cx="1044311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8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강원랜드 로고</a:t>
            </a:r>
          </a:p>
        </p:txBody>
      </p:sp>
      <p:sp>
        <p:nvSpPr>
          <p:cNvPr id="349" name="직사각형 348">
            <a:extLst>
              <a:ext uri="{FF2B5EF4-FFF2-40B4-BE49-F238E27FC236}">
                <a16:creationId xmlns:a16="http://schemas.microsoft.com/office/drawing/2014/main" id="{FB92F79E-4B98-C471-8B2E-9857BC7F724D}"/>
              </a:ext>
            </a:extLst>
          </p:cNvPr>
          <p:cNvSpPr/>
          <p:nvPr/>
        </p:nvSpPr>
        <p:spPr>
          <a:xfrm>
            <a:off x="5504363" y="1973323"/>
            <a:ext cx="623075" cy="4223781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50" name="사각형: 둥근 모서리 349">
            <a:extLst>
              <a:ext uri="{FF2B5EF4-FFF2-40B4-BE49-F238E27FC236}">
                <a16:creationId xmlns:a16="http://schemas.microsoft.com/office/drawing/2014/main" id="{0B1E4C31-8BF4-9EAC-53B9-19F89B3BF0C1}"/>
              </a:ext>
            </a:extLst>
          </p:cNvPr>
          <p:cNvSpPr/>
          <p:nvPr/>
        </p:nvSpPr>
        <p:spPr>
          <a:xfrm>
            <a:off x="5578214" y="2069161"/>
            <a:ext cx="491643" cy="159798"/>
          </a:xfrm>
          <a:prstGeom prst="roundRect">
            <a:avLst/>
          </a:prstGeom>
          <a:solidFill>
            <a:srgbClr val="2EA5A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51" name="TextBox 350">
            <a:extLst>
              <a:ext uri="{FF2B5EF4-FFF2-40B4-BE49-F238E27FC236}">
                <a16:creationId xmlns:a16="http://schemas.microsoft.com/office/drawing/2014/main" id="{C9861AB8-E2AA-88C2-6013-5FAFCA74F30F}"/>
              </a:ext>
            </a:extLst>
          </p:cNvPr>
          <p:cNvSpPr txBox="1"/>
          <p:nvPr/>
        </p:nvSpPr>
        <p:spPr>
          <a:xfrm>
            <a:off x="5521443" y="2004653"/>
            <a:ext cx="674703" cy="154587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buClrTx/>
            </a:pPr>
            <a:r>
              <a:rPr lang="en-US" altLang="ko-KR" sz="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Home</a:t>
            </a:r>
          </a:p>
          <a:p>
            <a:pPr algn="l">
              <a:lnSpc>
                <a:spcPct val="150000"/>
              </a:lnSpc>
              <a:buClrTx/>
            </a:pPr>
            <a:r>
              <a:rPr lang="ko-KR" altLang="en-US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모듈명</a:t>
            </a: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  </a:t>
            </a:r>
          </a:p>
          <a:p>
            <a:pPr algn="l">
              <a:lnSpc>
                <a:spcPct val="150000"/>
              </a:lnSpc>
              <a:buClrTx/>
            </a:pPr>
            <a:r>
              <a: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모듈명</a:t>
            </a:r>
            <a:r>
              <a:rPr lang="en-US" altLang="ko-KR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 </a:t>
            </a:r>
          </a:p>
          <a:p>
            <a:pPr algn="l">
              <a:lnSpc>
                <a:spcPct val="150000"/>
              </a:lnSpc>
              <a:buClrTx/>
            </a:pPr>
            <a:r>
              <a:rPr lang="ko-KR" altLang="en-US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모듈명</a:t>
            </a: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 </a:t>
            </a:r>
          </a:p>
          <a:p>
            <a:pPr algn="l">
              <a:lnSpc>
                <a:spcPct val="150000"/>
              </a:lnSpc>
              <a:buClrTx/>
            </a:pPr>
            <a:r>
              <a:rPr lang="ko-KR" altLang="en-US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모듈명</a:t>
            </a: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 </a:t>
            </a:r>
          </a:p>
          <a:p>
            <a:pPr algn="l">
              <a:lnSpc>
                <a:spcPct val="150000"/>
              </a:lnSpc>
              <a:buClrTx/>
            </a:pPr>
            <a:r>
              <a: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모듈명</a:t>
            </a: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5 </a:t>
            </a:r>
            <a:endParaRPr lang="en-US" altLang="ko-KR" sz="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ct val="150000"/>
              </a:lnSpc>
              <a:buClrTx/>
            </a:pPr>
            <a:r>
              <a:rPr lang="ko-KR" altLang="en-US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모듈명</a:t>
            </a: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6 </a:t>
            </a:r>
          </a:p>
          <a:p>
            <a:pPr algn="l">
              <a:lnSpc>
                <a:spcPct val="150000"/>
              </a:lnSpc>
              <a:buClrTx/>
            </a:pPr>
            <a:endParaRPr lang="ko-KR" altLang="en-US" sz="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91" name="사각형: 둥근 모서리 390">
            <a:extLst>
              <a:ext uri="{FF2B5EF4-FFF2-40B4-BE49-F238E27FC236}">
                <a16:creationId xmlns:a16="http://schemas.microsoft.com/office/drawing/2014/main" id="{F9FBB7FC-37D9-A928-6448-F57A12B25B68}"/>
              </a:ext>
            </a:extLst>
          </p:cNvPr>
          <p:cNvSpPr/>
          <p:nvPr/>
        </p:nvSpPr>
        <p:spPr>
          <a:xfrm>
            <a:off x="6184209" y="2256301"/>
            <a:ext cx="1349232" cy="522398"/>
          </a:xfrm>
          <a:prstGeom prst="roundRect">
            <a:avLst/>
          </a:prstGeom>
          <a:solidFill>
            <a:srgbClr val="FFFFFF">
              <a:alpha val="81961"/>
            </a:srgb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87" name="사각형: 둥근 모서리 386">
            <a:extLst>
              <a:ext uri="{FF2B5EF4-FFF2-40B4-BE49-F238E27FC236}">
                <a16:creationId xmlns:a16="http://schemas.microsoft.com/office/drawing/2014/main" id="{B68C58D2-9FE4-CB7C-0F62-B421A53BD488}"/>
              </a:ext>
            </a:extLst>
          </p:cNvPr>
          <p:cNvSpPr/>
          <p:nvPr/>
        </p:nvSpPr>
        <p:spPr>
          <a:xfrm>
            <a:off x="7584278" y="2256301"/>
            <a:ext cx="1349232" cy="522398"/>
          </a:xfrm>
          <a:prstGeom prst="roundRect">
            <a:avLst/>
          </a:prstGeom>
          <a:solidFill>
            <a:srgbClr val="FFFFFF">
              <a:alpha val="81961"/>
            </a:srgb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88" name="TextBox 387">
            <a:extLst>
              <a:ext uri="{FF2B5EF4-FFF2-40B4-BE49-F238E27FC236}">
                <a16:creationId xmlns:a16="http://schemas.microsoft.com/office/drawing/2014/main" id="{6A8A4BD7-E027-CCF8-94FF-39019C20C2B6}"/>
              </a:ext>
            </a:extLst>
          </p:cNvPr>
          <p:cNvSpPr txBox="1"/>
          <p:nvPr/>
        </p:nvSpPr>
        <p:spPr>
          <a:xfrm>
            <a:off x="7656107" y="2328440"/>
            <a:ext cx="1106669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항목</a:t>
            </a:r>
            <a:r>
              <a:rPr lang="ko-KR" altLang="en-US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</a:p>
        </p:txBody>
      </p:sp>
      <p:sp>
        <p:nvSpPr>
          <p:cNvPr id="390" name="TextBox 389">
            <a:extLst>
              <a:ext uri="{FF2B5EF4-FFF2-40B4-BE49-F238E27FC236}">
                <a16:creationId xmlns:a16="http://schemas.microsoft.com/office/drawing/2014/main" id="{3E07F407-BA81-398B-444D-926DEEE03474}"/>
              </a:ext>
            </a:extLst>
          </p:cNvPr>
          <p:cNvSpPr txBox="1"/>
          <p:nvPr/>
        </p:nvSpPr>
        <p:spPr>
          <a:xfrm>
            <a:off x="7650601" y="2477488"/>
            <a:ext cx="1106669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항목 값 항목 값 </a:t>
            </a:r>
          </a:p>
        </p:txBody>
      </p:sp>
      <p:sp>
        <p:nvSpPr>
          <p:cNvPr id="392" name="TextBox 391">
            <a:extLst>
              <a:ext uri="{FF2B5EF4-FFF2-40B4-BE49-F238E27FC236}">
                <a16:creationId xmlns:a16="http://schemas.microsoft.com/office/drawing/2014/main" id="{C32A3963-8A19-A01C-6EE2-87FE4AC55E97}"/>
              </a:ext>
            </a:extLst>
          </p:cNvPr>
          <p:cNvSpPr txBox="1"/>
          <p:nvPr/>
        </p:nvSpPr>
        <p:spPr>
          <a:xfrm>
            <a:off x="6256038" y="2328440"/>
            <a:ext cx="1106669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항목</a:t>
            </a:r>
            <a:r>
              <a:rPr lang="ko-KR" altLang="en-US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</a:p>
        </p:txBody>
      </p:sp>
      <p:sp>
        <p:nvSpPr>
          <p:cNvPr id="394" name="TextBox 393">
            <a:extLst>
              <a:ext uri="{FF2B5EF4-FFF2-40B4-BE49-F238E27FC236}">
                <a16:creationId xmlns:a16="http://schemas.microsoft.com/office/drawing/2014/main" id="{643AA3C2-EFF2-D546-2F08-868712FCC0CA}"/>
              </a:ext>
            </a:extLst>
          </p:cNvPr>
          <p:cNvSpPr txBox="1"/>
          <p:nvPr/>
        </p:nvSpPr>
        <p:spPr>
          <a:xfrm>
            <a:off x="6250532" y="2477488"/>
            <a:ext cx="1106669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항목 값 항목 값 </a:t>
            </a:r>
          </a:p>
        </p:txBody>
      </p:sp>
      <p:sp>
        <p:nvSpPr>
          <p:cNvPr id="402" name="사각형: 둥근 모서리 401">
            <a:extLst>
              <a:ext uri="{FF2B5EF4-FFF2-40B4-BE49-F238E27FC236}">
                <a16:creationId xmlns:a16="http://schemas.microsoft.com/office/drawing/2014/main" id="{2950BD55-B4A1-CD99-6DF8-0BABEC9E3F61}"/>
              </a:ext>
            </a:extLst>
          </p:cNvPr>
          <p:cNvSpPr/>
          <p:nvPr/>
        </p:nvSpPr>
        <p:spPr>
          <a:xfrm>
            <a:off x="6184210" y="2839037"/>
            <a:ext cx="1349232" cy="522398"/>
          </a:xfrm>
          <a:prstGeom prst="roundRect">
            <a:avLst/>
          </a:prstGeom>
          <a:solidFill>
            <a:srgbClr val="FFFFFF">
              <a:alpha val="81961"/>
            </a:srgb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03" name="TextBox 402">
            <a:extLst>
              <a:ext uri="{FF2B5EF4-FFF2-40B4-BE49-F238E27FC236}">
                <a16:creationId xmlns:a16="http://schemas.microsoft.com/office/drawing/2014/main" id="{4B3C1F01-9CCF-AB52-27DF-391F2EE10801}"/>
              </a:ext>
            </a:extLst>
          </p:cNvPr>
          <p:cNvSpPr txBox="1"/>
          <p:nvPr/>
        </p:nvSpPr>
        <p:spPr>
          <a:xfrm>
            <a:off x="6256039" y="2911176"/>
            <a:ext cx="1106669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항목</a:t>
            </a:r>
            <a:r>
              <a:rPr lang="ko-KR" altLang="en-US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</a:p>
        </p:txBody>
      </p:sp>
      <p:sp>
        <p:nvSpPr>
          <p:cNvPr id="405" name="TextBox 404">
            <a:extLst>
              <a:ext uri="{FF2B5EF4-FFF2-40B4-BE49-F238E27FC236}">
                <a16:creationId xmlns:a16="http://schemas.microsoft.com/office/drawing/2014/main" id="{C5466AB3-9CA2-77DC-27A3-88B45B29904B}"/>
              </a:ext>
            </a:extLst>
          </p:cNvPr>
          <p:cNvSpPr txBox="1"/>
          <p:nvPr/>
        </p:nvSpPr>
        <p:spPr>
          <a:xfrm>
            <a:off x="6250533" y="3060224"/>
            <a:ext cx="1106669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항목 값 항목 값 </a:t>
            </a:r>
          </a:p>
        </p:txBody>
      </p:sp>
      <p:sp>
        <p:nvSpPr>
          <p:cNvPr id="398" name="사각형: 둥근 모서리 397">
            <a:extLst>
              <a:ext uri="{FF2B5EF4-FFF2-40B4-BE49-F238E27FC236}">
                <a16:creationId xmlns:a16="http://schemas.microsoft.com/office/drawing/2014/main" id="{29390A3B-E970-F559-AF11-EFBC30D32693}"/>
              </a:ext>
            </a:extLst>
          </p:cNvPr>
          <p:cNvSpPr/>
          <p:nvPr/>
        </p:nvSpPr>
        <p:spPr>
          <a:xfrm>
            <a:off x="7584278" y="2839037"/>
            <a:ext cx="1349232" cy="522398"/>
          </a:xfrm>
          <a:prstGeom prst="roundRect">
            <a:avLst/>
          </a:prstGeom>
          <a:solidFill>
            <a:srgbClr val="FFFFFF">
              <a:alpha val="81961"/>
            </a:srgb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99" name="TextBox 398">
            <a:extLst>
              <a:ext uri="{FF2B5EF4-FFF2-40B4-BE49-F238E27FC236}">
                <a16:creationId xmlns:a16="http://schemas.microsoft.com/office/drawing/2014/main" id="{60CC8762-7952-6407-F138-83ADF1E978E3}"/>
              </a:ext>
            </a:extLst>
          </p:cNvPr>
          <p:cNvSpPr txBox="1"/>
          <p:nvPr/>
        </p:nvSpPr>
        <p:spPr>
          <a:xfrm>
            <a:off x="7656107" y="2911176"/>
            <a:ext cx="1106669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항목</a:t>
            </a:r>
            <a:r>
              <a:rPr lang="ko-KR" altLang="en-US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</a:p>
        </p:txBody>
      </p:sp>
      <p:sp>
        <p:nvSpPr>
          <p:cNvPr id="401" name="TextBox 400">
            <a:extLst>
              <a:ext uri="{FF2B5EF4-FFF2-40B4-BE49-F238E27FC236}">
                <a16:creationId xmlns:a16="http://schemas.microsoft.com/office/drawing/2014/main" id="{69BCBB36-5086-F394-6E11-950871D0FA58}"/>
              </a:ext>
            </a:extLst>
          </p:cNvPr>
          <p:cNvSpPr txBox="1"/>
          <p:nvPr/>
        </p:nvSpPr>
        <p:spPr>
          <a:xfrm>
            <a:off x="7650601" y="3060224"/>
            <a:ext cx="1106669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항목 값 항목 값 </a:t>
            </a:r>
          </a:p>
        </p:txBody>
      </p:sp>
      <p:sp>
        <p:nvSpPr>
          <p:cNvPr id="406" name="TextBox 405">
            <a:extLst>
              <a:ext uri="{FF2B5EF4-FFF2-40B4-BE49-F238E27FC236}">
                <a16:creationId xmlns:a16="http://schemas.microsoft.com/office/drawing/2014/main" id="{BBBB616F-824A-F205-E257-D79F3E95CB16}"/>
              </a:ext>
            </a:extLst>
          </p:cNvPr>
          <p:cNvSpPr txBox="1"/>
          <p:nvPr/>
        </p:nvSpPr>
        <p:spPr>
          <a:xfrm>
            <a:off x="6116572" y="2022168"/>
            <a:ext cx="1289819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타임라인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DBD603-D056-9449-AF75-FFB8329DD867}"/>
              </a:ext>
            </a:extLst>
          </p:cNvPr>
          <p:cNvSpPr txBox="1"/>
          <p:nvPr/>
        </p:nvSpPr>
        <p:spPr>
          <a:xfrm rot="16200000">
            <a:off x="8248185" y="2678908"/>
            <a:ext cx="187293" cy="7694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l"/>
            <a:r>
              <a:rPr lang="en-US" altLang="ko-KR" sz="500" b="1" spc="-6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12 : 30</a:t>
            </a:r>
            <a:endParaRPr lang="ko-KR" altLang="en-US" sz="500" b="1" spc="-60" dirty="0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Box">
            <a:extLst>
              <a:ext uri="{FF2B5EF4-FFF2-40B4-BE49-F238E27FC236}">
                <a16:creationId xmlns:a16="http://schemas.microsoft.com/office/drawing/2014/main" id="{4808C80F-E384-5C5D-DECE-062ECCC1383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804986" y="3490210"/>
            <a:ext cx="131556" cy="13155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Box">
            <a:extLst>
              <a:ext uri="{FF2B5EF4-FFF2-40B4-BE49-F238E27FC236}">
                <a16:creationId xmlns:a16="http://schemas.microsoft.com/office/drawing/2014/main" id="{ED6E7468-CEB6-989C-7DE2-54266ECA4DB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815160" y="4083142"/>
            <a:ext cx="131556" cy="13155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Box">
            <a:extLst>
              <a:ext uri="{FF2B5EF4-FFF2-40B4-BE49-F238E27FC236}">
                <a16:creationId xmlns:a16="http://schemas.microsoft.com/office/drawing/2014/main" id="{EF8ECD91-8D31-E4FE-A240-212D8FBB4F9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650580" y="3490210"/>
            <a:ext cx="131556" cy="13155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Box">
            <a:extLst>
              <a:ext uri="{FF2B5EF4-FFF2-40B4-BE49-F238E27FC236}">
                <a16:creationId xmlns:a16="http://schemas.microsoft.com/office/drawing/2014/main" id="{8094B5DA-0A7C-FA53-0FD3-EF5D244ADB5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660754" y="4083142"/>
            <a:ext cx="131556" cy="13155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Box">
            <a:extLst>
              <a:ext uri="{FF2B5EF4-FFF2-40B4-BE49-F238E27FC236}">
                <a16:creationId xmlns:a16="http://schemas.microsoft.com/office/drawing/2014/main" id="{6D64F02A-B909-6BC9-6A35-01D139D14D6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30439" y="2319007"/>
            <a:ext cx="131556" cy="13155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Box">
            <a:extLst>
              <a:ext uri="{FF2B5EF4-FFF2-40B4-BE49-F238E27FC236}">
                <a16:creationId xmlns:a16="http://schemas.microsoft.com/office/drawing/2014/main" id="{61B9487D-5DFF-3036-E128-AC8D8DCFD01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340613" y="2911939"/>
            <a:ext cx="131556" cy="13155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Box">
            <a:extLst>
              <a:ext uri="{FF2B5EF4-FFF2-40B4-BE49-F238E27FC236}">
                <a16:creationId xmlns:a16="http://schemas.microsoft.com/office/drawing/2014/main" id="{3B293BBF-7BDB-EF61-3B29-6F9022B27914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8732150" y="2319007"/>
            <a:ext cx="131556" cy="13155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Box">
            <a:extLst>
              <a:ext uri="{FF2B5EF4-FFF2-40B4-BE49-F238E27FC236}">
                <a16:creationId xmlns:a16="http://schemas.microsoft.com/office/drawing/2014/main" id="{20D67D59-BF1F-48B9-0538-953B0491B5DD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8742324" y="2911939"/>
            <a:ext cx="131556" cy="131556"/>
          </a:xfrm>
          <a:prstGeom prst="rect">
            <a:avLst/>
          </a:prstGeom>
          <a:solidFill>
            <a:schemeClr val="bg1"/>
          </a:solidFill>
          <a:ln w="63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 dirty="0">
              <a:solidFill>
                <a:srgbClr val="00206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ED1050-AB7F-4BE0-16DB-A763888220D5}"/>
              </a:ext>
            </a:extLst>
          </p:cNvPr>
          <p:cNvSpPr txBox="1"/>
          <p:nvPr/>
        </p:nvSpPr>
        <p:spPr>
          <a:xfrm>
            <a:off x="528073" y="2829978"/>
            <a:ext cx="1145219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500" b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㈜강원랜드 홍길동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F212D5-2A70-A157-E17B-93BF167DD7C8}"/>
              </a:ext>
            </a:extLst>
          </p:cNvPr>
          <p:cNvSpPr txBox="1"/>
          <p:nvPr/>
        </p:nvSpPr>
        <p:spPr>
          <a:xfrm>
            <a:off x="5533802" y="1652746"/>
            <a:ext cx="1145219" cy="1692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500" b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㈜강원랜드 홍길동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CA0D903D-8347-6468-D0B4-35E0AD088D3E}"/>
              </a:ext>
            </a:extLst>
          </p:cNvPr>
          <p:cNvSpPr/>
          <p:nvPr/>
        </p:nvSpPr>
        <p:spPr>
          <a:xfrm>
            <a:off x="4325107" y="3199706"/>
            <a:ext cx="570577" cy="171683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1367428-FE04-4083-5482-FD281A417FA6}"/>
              </a:ext>
            </a:extLst>
          </p:cNvPr>
          <p:cNvGrpSpPr/>
          <p:nvPr/>
        </p:nvGrpSpPr>
        <p:grpSpPr>
          <a:xfrm>
            <a:off x="4390572" y="3240101"/>
            <a:ext cx="95719" cy="96471"/>
            <a:chOff x="5537780" y="2281073"/>
            <a:chExt cx="110603" cy="105648"/>
          </a:xfrm>
        </p:grpSpPr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B5FBF407-BFD8-8309-A201-058B3F1728F4}"/>
                </a:ext>
              </a:extLst>
            </p:cNvPr>
            <p:cNvSpPr/>
            <p:nvPr/>
          </p:nvSpPr>
          <p:spPr>
            <a:xfrm>
              <a:off x="5537780" y="2281073"/>
              <a:ext cx="110603" cy="105648"/>
            </a:xfrm>
            <a:prstGeom prst="rect">
              <a:avLst/>
            </a:prstGeom>
            <a:noFill/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17" name="직선 연결선 16">
              <a:extLst>
                <a:ext uri="{FF2B5EF4-FFF2-40B4-BE49-F238E27FC236}">
                  <a16:creationId xmlns:a16="http://schemas.microsoft.com/office/drawing/2014/main" id="{2ACC7399-77B0-DA86-F0AB-A4A836B86DC3}"/>
                </a:ext>
              </a:extLst>
            </p:cNvPr>
            <p:cNvCxnSpPr>
              <a:stCxn id="14" idx="1"/>
              <a:endCxn id="14" idx="3"/>
            </p:cNvCxnSpPr>
            <p:nvPr/>
          </p:nvCxnSpPr>
          <p:spPr bwMode="auto">
            <a:xfrm>
              <a:off x="5537780" y="2333898"/>
              <a:ext cx="110603" cy="0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직선 연결선 17">
              <a:extLst>
                <a:ext uri="{FF2B5EF4-FFF2-40B4-BE49-F238E27FC236}">
                  <a16:creationId xmlns:a16="http://schemas.microsoft.com/office/drawing/2014/main" id="{ADCEF00C-2DAB-D643-5432-72E41DEEA193}"/>
                </a:ext>
              </a:extLst>
            </p:cNvPr>
            <p:cNvCxnSpPr>
              <a:stCxn id="14" idx="0"/>
              <a:endCxn id="14" idx="2"/>
            </p:cNvCxnSpPr>
            <p:nvPr/>
          </p:nvCxnSpPr>
          <p:spPr bwMode="auto">
            <a:xfrm>
              <a:off x="5593082" y="2281073"/>
              <a:ext cx="0" cy="105648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0B8B79F1-D822-6247-CDC1-333F7B185AC8}"/>
              </a:ext>
            </a:extLst>
          </p:cNvPr>
          <p:cNvGrpSpPr/>
          <p:nvPr/>
        </p:nvGrpSpPr>
        <p:grpSpPr>
          <a:xfrm>
            <a:off x="4557908" y="3239455"/>
            <a:ext cx="95719" cy="96471"/>
            <a:chOff x="6389370" y="2658991"/>
            <a:chExt cx="136181" cy="133051"/>
          </a:xfrm>
          <a:noFill/>
        </p:grpSpPr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27652295-5287-5A52-44B5-B97CD52B70BF}"/>
                </a:ext>
              </a:extLst>
            </p:cNvPr>
            <p:cNvSpPr/>
            <p:nvPr/>
          </p:nvSpPr>
          <p:spPr>
            <a:xfrm>
              <a:off x="6389370" y="2658991"/>
              <a:ext cx="136181" cy="133051"/>
            </a:xfrm>
            <a:prstGeom prst="rect">
              <a:avLst/>
            </a:prstGeom>
            <a:grpFill/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id="{4007B09E-D0D4-D708-FA19-D26C35C404B5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389370" y="2702386"/>
              <a:ext cx="136181" cy="0"/>
            </a:xfrm>
            <a:prstGeom prst="line">
              <a:avLst/>
            </a:prstGeom>
            <a:grpFill/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직선 연결선 21">
              <a:extLst>
                <a:ext uri="{FF2B5EF4-FFF2-40B4-BE49-F238E27FC236}">
                  <a16:creationId xmlns:a16="http://schemas.microsoft.com/office/drawing/2014/main" id="{1734A92C-666D-47B4-DEAC-30C2C639AF40}"/>
                </a:ext>
              </a:extLst>
            </p:cNvPr>
            <p:cNvCxnSpPr>
              <a:stCxn id="20" idx="0"/>
              <a:endCxn id="20" idx="2"/>
            </p:cNvCxnSpPr>
            <p:nvPr/>
          </p:nvCxnSpPr>
          <p:spPr bwMode="auto">
            <a:xfrm>
              <a:off x="6457461" y="2658991"/>
              <a:ext cx="0" cy="133051"/>
            </a:xfrm>
            <a:prstGeom prst="line">
              <a:avLst/>
            </a:prstGeom>
            <a:grpFill/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직선 연결선 22">
              <a:extLst>
                <a:ext uri="{FF2B5EF4-FFF2-40B4-BE49-F238E27FC236}">
                  <a16:creationId xmlns:a16="http://schemas.microsoft.com/office/drawing/2014/main" id="{BCC4A8C1-CAA8-4203-6A34-2B2F035ADA0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389370" y="2744296"/>
              <a:ext cx="136181" cy="0"/>
            </a:xfrm>
            <a:prstGeom prst="line">
              <a:avLst/>
            </a:prstGeom>
            <a:grpFill/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0904E7B7-E605-6967-68EE-C953745505C8}"/>
              </a:ext>
            </a:extLst>
          </p:cNvPr>
          <p:cNvGrpSpPr/>
          <p:nvPr/>
        </p:nvGrpSpPr>
        <p:grpSpPr>
          <a:xfrm>
            <a:off x="4727343" y="3242087"/>
            <a:ext cx="95719" cy="85620"/>
            <a:chOff x="6757110" y="2460468"/>
            <a:chExt cx="136181" cy="118086"/>
          </a:xfrm>
          <a:noFill/>
        </p:grpSpPr>
        <p:cxnSp>
          <p:nvCxnSpPr>
            <p:cNvPr id="25" name="직선 연결선 24">
              <a:extLst>
                <a:ext uri="{FF2B5EF4-FFF2-40B4-BE49-F238E27FC236}">
                  <a16:creationId xmlns:a16="http://schemas.microsoft.com/office/drawing/2014/main" id="{A23CAFAC-BB74-E534-4B50-E381C0774B32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757110" y="2460468"/>
              <a:ext cx="136181" cy="0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직선 연결선 25">
              <a:extLst>
                <a:ext uri="{FF2B5EF4-FFF2-40B4-BE49-F238E27FC236}">
                  <a16:creationId xmlns:a16="http://schemas.microsoft.com/office/drawing/2014/main" id="{4C2F01E1-D297-50A4-D644-AF468C799E8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757110" y="2578554"/>
              <a:ext cx="136181" cy="0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7" name="직선 연결선 26">
              <a:extLst>
                <a:ext uri="{FF2B5EF4-FFF2-40B4-BE49-F238E27FC236}">
                  <a16:creationId xmlns:a16="http://schemas.microsoft.com/office/drawing/2014/main" id="{1DEB6B33-E043-1F98-2961-E777ED9C055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757110" y="2519511"/>
              <a:ext cx="136181" cy="0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00B3DCC4-4865-720E-89BC-53CB852AFDF6}"/>
              </a:ext>
            </a:extLst>
          </p:cNvPr>
          <p:cNvSpPr/>
          <p:nvPr/>
        </p:nvSpPr>
        <p:spPr>
          <a:xfrm>
            <a:off x="8367313" y="2031780"/>
            <a:ext cx="570577" cy="171683"/>
          </a:xfrm>
          <a:prstGeom prst="roundRect">
            <a:avLst/>
          </a:prstGeom>
          <a:solidFill>
            <a:schemeClr val="bg1">
              <a:lumMod val="6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5E81CBD4-844B-F9D7-3542-08B12E07BFF9}"/>
              </a:ext>
            </a:extLst>
          </p:cNvPr>
          <p:cNvGrpSpPr/>
          <p:nvPr/>
        </p:nvGrpSpPr>
        <p:grpSpPr>
          <a:xfrm>
            <a:off x="8432778" y="2072175"/>
            <a:ext cx="95719" cy="96471"/>
            <a:chOff x="5537780" y="2281073"/>
            <a:chExt cx="110603" cy="105648"/>
          </a:xfrm>
        </p:grpSpPr>
        <p:sp>
          <p:nvSpPr>
            <p:cNvPr id="30" name="직사각형 29">
              <a:extLst>
                <a:ext uri="{FF2B5EF4-FFF2-40B4-BE49-F238E27FC236}">
                  <a16:creationId xmlns:a16="http://schemas.microsoft.com/office/drawing/2014/main" id="{E63A3AE9-B138-8619-1406-D63E047FDE7C}"/>
                </a:ext>
              </a:extLst>
            </p:cNvPr>
            <p:cNvSpPr/>
            <p:nvPr/>
          </p:nvSpPr>
          <p:spPr>
            <a:xfrm>
              <a:off x="5537780" y="2281073"/>
              <a:ext cx="110603" cy="105648"/>
            </a:xfrm>
            <a:prstGeom prst="rect">
              <a:avLst/>
            </a:prstGeom>
            <a:noFill/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31" name="직선 연결선 30">
              <a:extLst>
                <a:ext uri="{FF2B5EF4-FFF2-40B4-BE49-F238E27FC236}">
                  <a16:creationId xmlns:a16="http://schemas.microsoft.com/office/drawing/2014/main" id="{F716B59E-5FD6-BE50-85CF-05F132F30A62}"/>
                </a:ext>
              </a:extLst>
            </p:cNvPr>
            <p:cNvCxnSpPr>
              <a:stCxn id="30" idx="1"/>
              <a:endCxn id="30" idx="3"/>
            </p:cNvCxnSpPr>
            <p:nvPr/>
          </p:nvCxnSpPr>
          <p:spPr bwMode="auto">
            <a:xfrm>
              <a:off x="5537780" y="2333898"/>
              <a:ext cx="110603" cy="0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4" name="직선 연결선 223">
              <a:extLst>
                <a:ext uri="{FF2B5EF4-FFF2-40B4-BE49-F238E27FC236}">
                  <a16:creationId xmlns:a16="http://schemas.microsoft.com/office/drawing/2014/main" id="{81884C01-815A-FA0D-D35A-22267DD143F6}"/>
                </a:ext>
              </a:extLst>
            </p:cNvPr>
            <p:cNvCxnSpPr>
              <a:stCxn id="30" idx="0"/>
              <a:endCxn id="30" idx="2"/>
            </p:cNvCxnSpPr>
            <p:nvPr/>
          </p:nvCxnSpPr>
          <p:spPr bwMode="auto">
            <a:xfrm>
              <a:off x="5593082" y="2281073"/>
              <a:ext cx="0" cy="105648"/>
            </a:xfrm>
            <a:prstGeom prst="line">
              <a:avLst/>
            </a:prstGeom>
            <a:no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25" name="그룹 224">
            <a:extLst>
              <a:ext uri="{FF2B5EF4-FFF2-40B4-BE49-F238E27FC236}">
                <a16:creationId xmlns:a16="http://schemas.microsoft.com/office/drawing/2014/main" id="{B18EED6A-C3A8-B051-C3EC-B4547F78D444}"/>
              </a:ext>
            </a:extLst>
          </p:cNvPr>
          <p:cNvGrpSpPr/>
          <p:nvPr/>
        </p:nvGrpSpPr>
        <p:grpSpPr>
          <a:xfrm>
            <a:off x="8600114" y="2071529"/>
            <a:ext cx="95719" cy="96471"/>
            <a:chOff x="6389370" y="2658991"/>
            <a:chExt cx="136181" cy="133051"/>
          </a:xfrm>
          <a:noFill/>
        </p:grpSpPr>
        <p:sp>
          <p:nvSpPr>
            <p:cNvPr id="226" name="직사각형 225">
              <a:extLst>
                <a:ext uri="{FF2B5EF4-FFF2-40B4-BE49-F238E27FC236}">
                  <a16:creationId xmlns:a16="http://schemas.microsoft.com/office/drawing/2014/main" id="{6CFE49AD-2E59-F6D8-5388-53543FB1A0C9}"/>
                </a:ext>
              </a:extLst>
            </p:cNvPr>
            <p:cNvSpPr/>
            <p:nvPr/>
          </p:nvSpPr>
          <p:spPr>
            <a:xfrm>
              <a:off x="6389370" y="2658991"/>
              <a:ext cx="136181" cy="133051"/>
            </a:xfrm>
            <a:prstGeom prst="rect">
              <a:avLst/>
            </a:prstGeom>
            <a:grpFill/>
            <a:ln w="127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+mn-ea"/>
              </a:endParaRPr>
            </a:p>
          </p:txBody>
        </p:sp>
        <p:cxnSp>
          <p:nvCxnSpPr>
            <p:cNvPr id="227" name="직선 연결선 226">
              <a:extLst>
                <a:ext uri="{FF2B5EF4-FFF2-40B4-BE49-F238E27FC236}">
                  <a16:creationId xmlns:a16="http://schemas.microsoft.com/office/drawing/2014/main" id="{84070666-E5BE-8603-F216-C52F331E2ECB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389370" y="2702386"/>
              <a:ext cx="136181" cy="0"/>
            </a:xfrm>
            <a:prstGeom prst="line">
              <a:avLst/>
            </a:prstGeom>
            <a:grpFill/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8" name="직선 연결선 227">
              <a:extLst>
                <a:ext uri="{FF2B5EF4-FFF2-40B4-BE49-F238E27FC236}">
                  <a16:creationId xmlns:a16="http://schemas.microsoft.com/office/drawing/2014/main" id="{5E3757BD-E46E-7A03-7F67-B1DC10FDEB85}"/>
                </a:ext>
              </a:extLst>
            </p:cNvPr>
            <p:cNvCxnSpPr>
              <a:stCxn id="226" idx="0"/>
              <a:endCxn id="226" idx="2"/>
            </p:cNvCxnSpPr>
            <p:nvPr/>
          </p:nvCxnSpPr>
          <p:spPr bwMode="auto">
            <a:xfrm>
              <a:off x="6457461" y="2658991"/>
              <a:ext cx="0" cy="133051"/>
            </a:xfrm>
            <a:prstGeom prst="line">
              <a:avLst/>
            </a:prstGeom>
            <a:grpFill/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9" name="직선 연결선 228">
              <a:extLst>
                <a:ext uri="{FF2B5EF4-FFF2-40B4-BE49-F238E27FC236}">
                  <a16:creationId xmlns:a16="http://schemas.microsoft.com/office/drawing/2014/main" id="{D8BD81A2-ED20-08E0-9527-3C9E6B85D47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389370" y="2744296"/>
              <a:ext cx="136181" cy="0"/>
            </a:xfrm>
            <a:prstGeom prst="line">
              <a:avLst/>
            </a:prstGeom>
            <a:grpFill/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31" name="그룹 230">
            <a:extLst>
              <a:ext uri="{FF2B5EF4-FFF2-40B4-BE49-F238E27FC236}">
                <a16:creationId xmlns:a16="http://schemas.microsoft.com/office/drawing/2014/main" id="{38D6249B-E019-4E9E-C21A-15C7EAB341BF}"/>
              </a:ext>
            </a:extLst>
          </p:cNvPr>
          <p:cNvGrpSpPr/>
          <p:nvPr/>
        </p:nvGrpSpPr>
        <p:grpSpPr>
          <a:xfrm>
            <a:off x="8769549" y="2074161"/>
            <a:ext cx="95719" cy="85620"/>
            <a:chOff x="6757110" y="2460468"/>
            <a:chExt cx="136181" cy="118086"/>
          </a:xfrm>
          <a:noFill/>
        </p:grpSpPr>
        <p:cxnSp>
          <p:nvCxnSpPr>
            <p:cNvPr id="232" name="직선 연결선 231">
              <a:extLst>
                <a:ext uri="{FF2B5EF4-FFF2-40B4-BE49-F238E27FC236}">
                  <a16:creationId xmlns:a16="http://schemas.microsoft.com/office/drawing/2014/main" id="{882796E2-077C-E41C-AE22-98C0D0035B1D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757110" y="2460468"/>
              <a:ext cx="136181" cy="0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3" name="직선 연결선 232">
              <a:extLst>
                <a:ext uri="{FF2B5EF4-FFF2-40B4-BE49-F238E27FC236}">
                  <a16:creationId xmlns:a16="http://schemas.microsoft.com/office/drawing/2014/main" id="{112EDA1B-5D09-891D-E491-3899C8976A8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757110" y="2578554"/>
              <a:ext cx="136181" cy="0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34" name="직선 연결선 233">
              <a:extLst>
                <a:ext uri="{FF2B5EF4-FFF2-40B4-BE49-F238E27FC236}">
                  <a16:creationId xmlns:a16="http://schemas.microsoft.com/office/drawing/2014/main" id="{515CCCFE-B2F1-C186-8753-2254BFB53FD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757110" y="2519511"/>
              <a:ext cx="136181" cy="0"/>
            </a:xfrm>
            <a:prstGeom prst="line">
              <a:avLst/>
            </a:prstGeom>
            <a:grpFill/>
            <a:ln w="127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36" name="그룹 235">
            <a:extLst>
              <a:ext uri="{FF2B5EF4-FFF2-40B4-BE49-F238E27FC236}">
                <a16:creationId xmlns:a16="http://schemas.microsoft.com/office/drawing/2014/main" id="{FF59366D-4883-BAB1-1EE7-C9C51536CAA8}"/>
              </a:ext>
            </a:extLst>
          </p:cNvPr>
          <p:cNvGrpSpPr/>
          <p:nvPr/>
        </p:nvGrpSpPr>
        <p:grpSpPr>
          <a:xfrm>
            <a:off x="4325107" y="2675683"/>
            <a:ext cx="508124" cy="230832"/>
            <a:chOff x="5483400" y="1926855"/>
            <a:chExt cx="508124" cy="230832"/>
          </a:xfrm>
        </p:grpSpPr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FCD7286A-82E0-E7DF-D9DE-EF4E1CB5C01A}"/>
                </a:ext>
              </a:extLst>
            </p:cNvPr>
            <p:cNvSpPr txBox="1"/>
            <p:nvPr/>
          </p:nvSpPr>
          <p:spPr>
            <a:xfrm>
              <a:off x="5568758" y="1926855"/>
              <a:ext cx="325730" cy="2308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3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■ ■ ■</a:t>
              </a:r>
              <a:endParaRPr lang="en-US" altLang="ko-KR" sz="3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l">
                <a:buClrTx/>
              </a:pPr>
              <a:r>
                <a:rPr lang="ko-KR" altLang="en-US" sz="3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■ ■ ■</a:t>
              </a:r>
              <a:endParaRPr lang="en-US" altLang="ko-KR" sz="3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l">
                <a:buClrTx/>
              </a:pPr>
              <a:r>
                <a:rPr lang="ko-KR" altLang="en-US" sz="3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■ ■ ■</a:t>
              </a:r>
              <a:endParaRPr lang="ko-KR" altLang="en-US" sz="300" b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38" name="Exit">
              <a:extLst>
                <a:ext uri="{FF2B5EF4-FFF2-40B4-BE49-F238E27FC236}">
                  <a16:creationId xmlns:a16="http://schemas.microsoft.com/office/drawing/2014/main" id="{F14E7C19-3A63-B45B-0A22-2D7A588CFAAD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856586" y="1979899"/>
              <a:ext cx="134938" cy="126630"/>
            </a:xfrm>
            <a:custGeom>
              <a:avLst/>
              <a:gdLst>
                <a:gd name="T0" fmla="*/ 163 w 1167"/>
                <a:gd name="T1" fmla="*/ 0 h 1411"/>
                <a:gd name="T2" fmla="*/ 0 w 1167"/>
                <a:gd name="T3" fmla="*/ 163 h 1411"/>
                <a:gd name="T4" fmla="*/ 0 w 1167"/>
                <a:gd name="T5" fmla="*/ 1248 h 1411"/>
                <a:gd name="T6" fmla="*/ 163 w 1167"/>
                <a:gd name="T7" fmla="*/ 1411 h 1411"/>
                <a:gd name="T8" fmla="*/ 923 w 1167"/>
                <a:gd name="T9" fmla="*/ 1411 h 1411"/>
                <a:gd name="T10" fmla="*/ 1085 w 1167"/>
                <a:gd name="T11" fmla="*/ 1248 h 1411"/>
                <a:gd name="T12" fmla="*/ 1085 w 1167"/>
                <a:gd name="T13" fmla="*/ 967 h 1411"/>
                <a:gd name="T14" fmla="*/ 977 w 1167"/>
                <a:gd name="T15" fmla="*/ 1062 h 1411"/>
                <a:gd name="T16" fmla="*/ 977 w 1167"/>
                <a:gd name="T17" fmla="*/ 1248 h 1411"/>
                <a:gd name="T18" fmla="*/ 923 w 1167"/>
                <a:gd name="T19" fmla="*/ 1303 h 1411"/>
                <a:gd name="T20" fmla="*/ 163 w 1167"/>
                <a:gd name="T21" fmla="*/ 1303 h 1411"/>
                <a:gd name="T22" fmla="*/ 109 w 1167"/>
                <a:gd name="T23" fmla="*/ 1248 h 1411"/>
                <a:gd name="T24" fmla="*/ 109 w 1167"/>
                <a:gd name="T25" fmla="*/ 163 h 1411"/>
                <a:gd name="T26" fmla="*/ 163 w 1167"/>
                <a:gd name="T27" fmla="*/ 109 h 1411"/>
                <a:gd name="T28" fmla="*/ 923 w 1167"/>
                <a:gd name="T29" fmla="*/ 109 h 1411"/>
                <a:gd name="T30" fmla="*/ 977 w 1167"/>
                <a:gd name="T31" fmla="*/ 163 h 1411"/>
                <a:gd name="T32" fmla="*/ 977 w 1167"/>
                <a:gd name="T33" fmla="*/ 351 h 1411"/>
                <a:gd name="T34" fmla="*/ 1085 w 1167"/>
                <a:gd name="T35" fmla="*/ 444 h 1411"/>
                <a:gd name="T36" fmla="*/ 1085 w 1167"/>
                <a:gd name="T37" fmla="*/ 163 h 1411"/>
                <a:gd name="T38" fmla="*/ 923 w 1167"/>
                <a:gd name="T39" fmla="*/ 0 h 1411"/>
                <a:gd name="T40" fmla="*/ 163 w 1167"/>
                <a:gd name="T41" fmla="*/ 0 h 1411"/>
                <a:gd name="T42" fmla="*/ 751 w 1167"/>
                <a:gd name="T43" fmla="*/ 351 h 1411"/>
                <a:gd name="T44" fmla="*/ 706 w 1167"/>
                <a:gd name="T45" fmla="*/ 405 h 1411"/>
                <a:gd name="T46" fmla="*/ 706 w 1167"/>
                <a:gd name="T47" fmla="*/ 543 h 1411"/>
                <a:gd name="T48" fmla="*/ 380 w 1167"/>
                <a:gd name="T49" fmla="*/ 543 h 1411"/>
                <a:gd name="T50" fmla="*/ 326 w 1167"/>
                <a:gd name="T51" fmla="*/ 597 h 1411"/>
                <a:gd name="T52" fmla="*/ 326 w 1167"/>
                <a:gd name="T53" fmla="*/ 814 h 1411"/>
                <a:gd name="T54" fmla="*/ 380 w 1167"/>
                <a:gd name="T55" fmla="*/ 869 h 1411"/>
                <a:gd name="T56" fmla="*/ 706 w 1167"/>
                <a:gd name="T57" fmla="*/ 869 h 1411"/>
                <a:gd name="T58" fmla="*/ 706 w 1167"/>
                <a:gd name="T59" fmla="*/ 1004 h 1411"/>
                <a:gd name="T60" fmla="*/ 760 w 1167"/>
                <a:gd name="T61" fmla="*/ 1058 h 1411"/>
                <a:gd name="T62" fmla="*/ 1167 w 1167"/>
                <a:gd name="T63" fmla="*/ 706 h 1411"/>
                <a:gd name="T64" fmla="*/ 760 w 1167"/>
                <a:gd name="T65" fmla="*/ 353 h 1411"/>
                <a:gd name="T66" fmla="*/ 751 w 1167"/>
                <a:gd name="T67" fmla="*/ 351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67" h="1411">
                  <a:moveTo>
                    <a:pt x="163" y="0"/>
                  </a:moveTo>
                  <a:cubicBezTo>
                    <a:pt x="73" y="0"/>
                    <a:pt x="0" y="73"/>
                    <a:pt x="0" y="163"/>
                  </a:cubicBezTo>
                  <a:lnTo>
                    <a:pt x="0" y="1248"/>
                  </a:lnTo>
                  <a:cubicBezTo>
                    <a:pt x="0" y="1338"/>
                    <a:pt x="73" y="1411"/>
                    <a:pt x="163" y="1411"/>
                  </a:cubicBezTo>
                  <a:lnTo>
                    <a:pt x="923" y="1411"/>
                  </a:lnTo>
                  <a:cubicBezTo>
                    <a:pt x="1013" y="1411"/>
                    <a:pt x="1085" y="1338"/>
                    <a:pt x="1085" y="1248"/>
                  </a:cubicBezTo>
                  <a:lnTo>
                    <a:pt x="1085" y="967"/>
                  </a:lnTo>
                  <a:lnTo>
                    <a:pt x="977" y="1062"/>
                  </a:lnTo>
                  <a:lnTo>
                    <a:pt x="977" y="1248"/>
                  </a:lnTo>
                  <a:cubicBezTo>
                    <a:pt x="977" y="1278"/>
                    <a:pt x="953" y="1303"/>
                    <a:pt x="923" y="1303"/>
                  </a:cubicBezTo>
                  <a:lnTo>
                    <a:pt x="163" y="1303"/>
                  </a:lnTo>
                  <a:cubicBezTo>
                    <a:pt x="133" y="1303"/>
                    <a:pt x="109" y="1278"/>
                    <a:pt x="109" y="1248"/>
                  </a:cubicBezTo>
                  <a:lnTo>
                    <a:pt x="109" y="163"/>
                  </a:lnTo>
                  <a:cubicBezTo>
                    <a:pt x="109" y="133"/>
                    <a:pt x="133" y="109"/>
                    <a:pt x="163" y="109"/>
                  </a:cubicBezTo>
                  <a:lnTo>
                    <a:pt x="923" y="109"/>
                  </a:lnTo>
                  <a:cubicBezTo>
                    <a:pt x="953" y="109"/>
                    <a:pt x="977" y="133"/>
                    <a:pt x="977" y="163"/>
                  </a:cubicBezTo>
                  <a:lnTo>
                    <a:pt x="977" y="351"/>
                  </a:lnTo>
                  <a:lnTo>
                    <a:pt x="1085" y="444"/>
                  </a:lnTo>
                  <a:lnTo>
                    <a:pt x="1085" y="163"/>
                  </a:lnTo>
                  <a:cubicBezTo>
                    <a:pt x="1085" y="73"/>
                    <a:pt x="1013" y="0"/>
                    <a:pt x="923" y="0"/>
                  </a:cubicBezTo>
                  <a:lnTo>
                    <a:pt x="163" y="0"/>
                  </a:lnTo>
                  <a:close/>
                  <a:moveTo>
                    <a:pt x="751" y="351"/>
                  </a:moveTo>
                  <a:cubicBezTo>
                    <a:pt x="736" y="349"/>
                    <a:pt x="706" y="351"/>
                    <a:pt x="706" y="405"/>
                  </a:cubicBezTo>
                  <a:lnTo>
                    <a:pt x="706" y="543"/>
                  </a:lnTo>
                  <a:lnTo>
                    <a:pt x="380" y="543"/>
                  </a:lnTo>
                  <a:cubicBezTo>
                    <a:pt x="350" y="543"/>
                    <a:pt x="326" y="567"/>
                    <a:pt x="326" y="597"/>
                  </a:cubicBezTo>
                  <a:lnTo>
                    <a:pt x="326" y="814"/>
                  </a:lnTo>
                  <a:cubicBezTo>
                    <a:pt x="326" y="844"/>
                    <a:pt x="350" y="869"/>
                    <a:pt x="380" y="869"/>
                  </a:cubicBezTo>
                  <a:lnTo>
                    <a:pt x="706" y="869"/>
                  </a:lnTo>
                  <a:lnTo>
                    <a:pt x="706" y="1004"/>
                  </a:lnTo>
                  <a:cubicBezTo>
                    <a:pt x="706" y="1074"/>
                    <a:pt x="760" y="1058"/>
                    <a:pt x="760" y="1058"/>
                  </a:cubicBezTo>
                  <a:lnTo>
                    <a:pt x="1167" y="706"/>
                  </a:lnTo>
                  <a:lnTo>
                    <a:pt x="760" y="353"/>
                  </a:lnTo>
                  <a:cubicBezTo>
                    <a:pt x="760" y="353"/>
                    <a:pt x="756" y="352"/>
                    <a:pt x="751" y="35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39" name="Flow Chart">
              <a:extLst>
                <a:ext uri="{FF2B5EF4-FFF2-40B4-BE49-F238E27FC236}">
                  <a16:creationId xmlns:a16="http://schemas.microsoft.com/office/drawing/2014/main" id="{6AAD6D5A-4F82-B9E5-5AA2-316BDADBF29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483400" y="1986716"/>
              <a:ext cx="119812" cy="119812"/>
            </a:xfrm>
            <a:custGeom>
              <a:avLst/>
              <a:gdLst>
                <a:gd name="T0" fmla="*/ 489 w 1411"/>
                <a:gd name="T1" fmla="*/ 0 h 1411"/>
                <a:gd name="T2" fmla="*/ 434 w 1411"/>
                <a:gd name="T3" fmla="*/ 54 h 1411"/>
                <a:gd name="T4" fmla="*/ 434 w 1411"/>
                <a:gd name="T5" fmla="*/ 380 h 1411"/>
                <a:gd name="T6" fmla="*/ 489 w 1411"/>
                <a:gd name="T7" fmla="*/ 434 h 1411"/>
                <a:gd name="T8" fmla="*/ 651 w 1411"/>
                <a:gd name="T9" fmla="*/ 434 h 1411"/>
                <a:gd name="T10" fmla="*/ 651 w 1411"/>
                <a:gd name="T11" fmla="*/ 651 h 1411"/>
                <a:gd name="T12" fmla="*/ 173 w 1411"/>
                <a:gd name="T13" fmla="*/ 651 h 1411"/>
                <a:gd name="T14" fmla="*/ 109 w 1411"/>
                <a:gd name="T15" fmla="*/ 731 h 1411"/>
                <a:gd name="T16" fmla="*/ 109 w 1411"/>
                <a:gd name="T17" fmla="*/ 1085 h 1411"/>
                <a:gd name="T18" fmla="*/ 54 w 1411"/>
                <a:gd name="T19" fmla="*/ 1085 h 1411"/>
                <a:gd name="T20" fmla="*/ 0 w 1411"/>
                <a:gd name="T21" fmla="*/ 1140 h 1411"/>
                <a:gd name="T22" fmla="*/ 0 w 1411"/>
                <a:gd name="T23" fmla="*/ 1357 h 1411"/>
                <a:gd name="T24" fmla="*/ 54 w 1411"/>
                <a:gd name="T25" fmla="*/ 1411 h 1411"/>
                <a:gd name="T26" fmla="*/ 326 w 1411"/>
                <a:gd name="T27" fmla="*/ 1411 h 1411"/>
                <a:gd name="T28" fmla="*/ 380 w 1411"/>
                <a:gd name="T29" fmla="*/ 1357 h 1411"/>
                <a:gd name="T30" fmla="*/ 380 w 1411"/>
                <a:gd name="T31" fmla="*/ 1140 h 1411"/>
                <a:gd name="T32" fmla="*/ 326 w 1411"/>
                <a:gd name="T33" fmla="*/ 1085 h 1411"/>
                <a:gd name="T34" fmla="*/ 217 w 1411"/>
                <a:gd name="T35" fmla="*/ 1085 h 1411"/>
                <a:gd name="T36" fmla="*/ 217 w 1411"/>
                <a:gd name="T37" fmla="*/ 760 h 1411"/>
                <a:gd name="T38" fmla="*/ 651 w 1411"/>
                <a:gd name="T39" fmla="*/ 760 h 1411"/>
                <a:gd name="T40" fmla="*/ 651 w 1411"/>
                <a:gd name="T41" fmla="*/ 1085 h 1411"/>
                <a:gd name="T42" fmla="*/ 543 w 1411"/>
                <a:gd name="T43" fmla="*/ 1085 h 1411"/>
                <a:gd name="T44" fmla="*/ 489 w 1411"/>
                <a:gd name="T45" fmla="*/ 1140 h 1411"/>
                <a:gd name="T46" fmla="*/ 489 w 1411"/>
                <a:gd name="T47" fmla="*/ 1357 h 1411"/>
                <a:gd name="T48" fmla="*/ 543 w 1411"/>
                <a:gd name="T49" fmla="*/ 1411 h 1411"/>
                <a:gd name="T50" fmla="*/ 868 w 1411"/>
                <a:gd name="T51" fmla="*/ 1411 h 1411"/>
                <a:gd name="T52" fmla="*/ 923 w 1411"/>
                <a:gd name="T53" fmla="*/ 1357 h 1411"/>
                <a:gd name="T54" fmla="*/ 923 w 1411"/>
                <a:gd name="T55" fmla="*/ 1140 h 1411"/>
                <a:gd name="T56" fmla="*/ 868 w 1411"/>
                <a:gd name="T57" fmla="*/ 1085 h 1411"/>
                <a:gd name="T58" fmla="*/ 760 w 1411"/>
                <a:gd name="T59" fmla="*/ 1085 h 1411"/>
                <a:gd name="T60" fmla="*/ 760 w 1411"/>
                <a:gd name="T61" fmla="*/ 760 h 1411"/>
                <a:gd name="T62" fmla="*/ 1194 w 1411"/>
                <a:gd name="T63" fmla="*/ 760 h 1411"/>
                <a:gd name="T64" fmla="*/ 1194 w 1411"/>
                <a:gd name="T65" fmla="*/ 1085 h 1411"/>
                <a:gd name="T66" fmla="*/ 1086 w 1411"/>
                <a:gd name="T67" fmla="*/ 1085 h 1411"/>
                <a:gd name="T68" fmla="*/ 1031 w 1411"/>
                <a:gd name="T69" fmla="*/ 1140 h 1411"/>
                <a:gd name="T70" fmla="*/ 1031 w 1411"/>
                <a:gd name="T71" fmla="*/ 1357 h 1411"/>
                <a:gd name="T72" fmla="*/ 1086 w 1411"/>
                <a:gd name="T73" fmla="*/ 1411 h 1411"/>
                <a:gd name="T74" fmla="*/ 1357 w 1411"/>
                <a:gd name="T75" fmla="*/ 1411 h 1411"/>
                <a:gd name="T76" fmla="*/ 1411 w 1411"/>
                <a:gd name="T77" fmla="*/ 1357 h 1411"/>
                <a:gd name="T78" fmla="*/ 1411 w 1411"/>
                <a:gd name="T79" fmla="*/ 1140 h 1411"/>
                <a:gd name="T80" fmla="*/ 1357 w 1411"/>
                <a:gd name="T81" fmla="*/ 1085 h 1411"/>
                <a:gd name="T82" fmla="*/ 1303 w 1411"/>
                <a:gd name="T83" fmla="*/ 1085 h 1411"/>
                <a:gd name="T84" fmla="*/ 1303 w 1411"/>
                <a:gd name="T85" fmla="*/ 716 h 1411"/>
                <a:gd name="T86" fmla="*/ 1243 w 1411"/>
                <a:gd name="T87" fmla="*/ 651 h 1411"/>
                <a:gd name="T88" fmla="*/ 760 w 1411"/>
                <a:gd name="T89" fmla="*/ 651 h 1411"/>
                <a:gd name="T90" fmla="*/ 760 w 1411"/>
                <a:gd name="T91" fmla="*/ 434 h 1411"/>
                <a:gd name="T92" fmla="*/ 923 w 1411"/>
                <a:gd name="T93" fmla="*/ 434 h 1411"/>
                <a:gd name="T94" fmla="*/ 977 w 1411"/>
                <a:gd name="T95" fmla="*/ 380 h 1411"/>
                <a:gd name="T96" fmla="*/ 977 w 1411"/>
                <a:gd name="T97" fmla="*/ 54 h 1411"/>
                <a:gd name="T98" fmla="*/ 923 w 1411"/>
                <a:gd name="T99" fmla="*/ 0 h 1411"/>
                <a:gd name="T100" fmla="*/ 489 w 1411"/>
                <a:gd name="T101" fmla="*/ 0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411" h="1411">
                  <a:moveTo>
                    <a:pt x="489" y="0"/>
                  </a:moveTo>
                  <a:cubicBezTo>
                    <a:pt x="456" y="0"/>
                    <a:pt x="434" y="22"/>
                    <a:pt x="434" y="54"/>
                  </a:cubicBezTo>
                  <a:lnTo>
                    <a:pt x="434" y="380"/>
                  </a:lnTo>
                  <a:cubicBezTo>
                    <a:pt x="434" y="412"/>
                    <a:pt x="456" y="434"/>
                    <a:pt x="489" y="434"/>
                  </a:cubicBezTo>
                  <a:lnTo>
                    <a:pt x="651" y="434"/>
                  </a:lnTo>
                  <a:lnTo>
                    <a:pt x="651" y="651"/>
                  </a:lnTo>
                  <a:lnTo>
                    <a:pt x="173" y="651"/>
                  </a:lnTo>
                  <a:cubicBezTo>
                    <a:pt x="116" y="651"/>
                    <a:pt x="109" y="687"/>
                    <a:pt x="109" y="731"/>
                  </a:cubicBezTo>
                  <a:lnTo>
                    <a:pt x="109" y="1085"/>
                  </a:lnTo>
                  <a:lnTo>
                    <a:pt x="54" y="1085"/>
                  </a:lnTo>
                  <a:cubicBezTo>
                    <a:pt x="22" y="1085"/>
                    <a:pt x="0" y="1107"/>
                    <a:pt x="0" y="1140"/>
                  </a:cubicBezTo>
                  <a:lnTo>
                    <a:pt x="0" y="1357"/>
                  </a:lnTo>
                  <a:cubicBezTo>
                    <a:pt x="0" y="1389"/>
                    <a:pt x="22" y="1411"/>
                    <a:pt x="54" y="1411"/>
                  </a:cubicBezTo>
                  <a:lnTo>
                    <a:pt x="326" y="1411"/>
                  </a:lnTo>
                  <a:cubicBezTo>
                    <a:pt x="358" y="1411"/>
                    <a:pt x="380" y="1389"/>
                    <a:pt x="380" y="1357"/>
                  </a:cubicBezTo>
                  <a:lnTo>
                    <a:pt x="380" y="1140"/>
                  </a:lnTo>
                  <a:cubicBezTo>
                    <a:pt x="380" y="1107"/>
                    <a:pt x="358" y="1085"/>
                    <a:pt x="326" y="1085"/>
                  </a:cubicBezTo>
                  <a:lnTo>
                    <a:pt x="217" y="1085"/>
                  </a:lnTo>
                  <a:lnTo>
                    <a:pt x="217" y="760"/>
                  </a:lnTo>
                  <a:lnTo>
                    <a:pt x="651" y="760"/>
                  </a:lnTo>
                  <a:lnTo>
                    <a:pt x="651" y="1085"/>
                  </a:lnTo>
                  <a:lnTo>
                    <a:pt x="543" y="1085"/>
                  </a:lnTo>
                  <a:cubicBezTo>
                    <a:pt x="510" y="1085"/>
                    <a:pt x="489" y="1107"/>
                    <a:pt x="489" y="1140"/>
                  </a:cubicBezTo>
                  <a:lnTo>
                    <a:pt x="489" y="1357"/>
                  </a:lnTo>
                  <a:cubicBezTo>
                    <a:pt x="489" y="1389"/>
                    <a:pt x="510" y="1411"/>
                    <a:pt x="543" y="1411"/>
                  </a:cubicBezTo>
                  <a:lnTo>
                    <a:pt x="868" y="1411"/>
                  </a:lnTo>
                  <a:cubicBezTo>
                    <a:pt x="901" y="1411"/>
                    <a:pt x="923" y="1389"/>
                    <a:pt x="923" y="1357"/>
                  </a:cubicBezTo>
                  <a:lnTo>
                    <a:pt x="923" y="1140"/>
                  </a:lnTo>
                  <a:cubicBezTo>
                    <a:pt x="923" y="1107"/>
                    <a:pt x="901" y="1085"/>
                    <a:pt x="868" y="1085"/>
                  </a:cubicBezTo>
                  <a:lnTo>
                    <a:pt x="760" y="1085"/>
                  </a:lnTo>
                  <a:lnTo>
                    <a:pt x="760" y="760"/>
                  </a:lnTo>
                  <a:lnTo>
                    <a:pt x="1194" y="760"/>
                  </a:lnTo>
                  <a:lnTo>
                    <a:pt x="1194" y="1085"/>
                  </a:lnTo>
                  <a:lnTo>
                    <a:pt x="1086" y="1085"/>
                  </a:lnTo>
                  <a:cubicBezTo>
                    <a:pt x="1053" y="1085"/>
                    <a:pt x="1031" y="1107"/>
                    <a:pt x="1031" y="1140"/>
                  </a:cubicBezTo>
                  <a:lnTo>
                    <a:pt x="1031" y="1357"/>
                  </a:lnTo>
                  <a:cubicBezTo>
                    <a:pt x="1031" y="1389"/>
                    <a:pt x="1053" y="1411"/>
                    <a:pt x="1086" y="1411"/>
                  </a:cubicBezTo>
                  <a:lnTo>
                    <a:pt x="1357" y="1411"/>
                  </a:lnTo>
                  <a:cubicBezTo>
                    <a:pt x="1389" y="1411"/>
                    <a:pt x="1411" y="1389"/>
                    <a:pt x="1411" y="1357"/>
                  </a:cubicBezTo>
                  <a:lnTo>
                    <a:pt x="1411" y="1140"/>
                  </a:lnTo>
                  <a:cubicBezTo>
                    <a:pt x="1411" y="1107"/>
                    <a:pt x="1389" y="1085"/>
                    <a:pt x="1357" y="1085"/>
                  </a:cubicBezTo>
                  <a:lnTo>
                    <a:pt x="1303" y="1085"/>
                  </a:lnTo>
                  <a:lnTo>
                    <a:pt x="1303" y="716"/>
                  </a:lnTo>
                  <a:cubicBezTo>
                    <a:pt x="1303" y="666"/>
                    <a:pt x="1286" y="651"/>
                    <a:pt x="1243" y="651"/>
                  </a:cubicBezTo>
                  <a:lnTo>
                    <a:pt x="760" y="651"/>
                  </a:lnTo>
                  <a:lnTo>
                    <a:pt x="760" y="434"/>
                  </a:lnTo>
                  <a:lnTo>
                    <a:pt x="923" y="434"/>
                  </a:lnTo>
                  <a:cubicBezTo>
                    <a:pt x="955" y="434"/>
                    <a:pt x="977" y="412"/>
                    <a:pt x="977" y="380"/>
                  </a:cubicBezTo>
                  <a:lnTo>
                    <a:pt x="977" y="54"/>
                  </a:lnTo>
                  <a:cubicBezTo>
                    <a:pt x="977" y="22"/>
                    <a:pt x="955" y="0"/>
                    <a:pt x="923" y="0"/>
                  </a:cubicBezTo>
                  <a:lnTo>
                    <a:pt x="48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40" name="그룹 239">
            <a:extLst>
              <a:ext uri="{FF2B5EF4-FFF2-40B4-BE49-F238E27FC236}">
                <a16:creationId xmlns:a16="http://schemas.microsoft.com/office/drawing/2014/main" id="{D7DD96B7-F283-B18F-CA85-1478581099CC}"/>
              </a:ext>
            </a:extLst>
          </p:cNvPr>
          <p:cNvGrpSpPr/>
          <p:nvPr/>
        </p:nvGrpSpPr>
        <p:grpSpPr>
          <a:xfrm>
            <a:off x="8393911" y="1499939"/>
            <a:ext cx="508124" cy="230832"/>
            <a:chOff x="5483400" y="1926855"/>
            <a:chExt cx="508124" cy="230832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6B727B1B-14E9-8EA3-7FDE-AFE11C1E4D25}"/>
                </a:ext>
              </a:extLst>
            </p:cNvPr>
            <p:cNvSpPr txBox="1"/>
            <p:nvPr/>
          </p:nvSpPr>
          <p:spPr>
            <a:xfrm>
              <a:off x="5568758" y="1926855"/>
              <a:ext cx="325730" cy="2308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lang="ko-KR" altLang="en-US" sz="3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■ ■ ■</a:t>
              </a:r>
              <a:endParaRPr lang="en-US" altLang="ko-KR" sz="3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l">
                <a:buClrTx/>
              </a:pPr>
              <a:r>
                <a:rPr lang="ko-KR" altLang="en-US" sz="3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■ ■ ■</a:t>
              </a:r>
              <a:endParaRPr lang="en-US" altLang="ko-KR" sz="3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l">
                <a:buClrTx/>
              </a:pPr>
              <a:r>
                <a:rPr lang="ko-KR" altLang="en-US" sz="3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■ ■ ■</a:t>
              </a:r>
              <a:endParaRPr lang="ko-KR" altLang="en-US" sz="300" b="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2" name="Exit">
              <a:extLst>
                <a:ext uri="{FF2B5EF4-FFF2-40B4-BE49-F238E27FC236}">
                  <a16:creationId xmlns:a16="http://schemas.microsoft.com/office/drawing/2014/main" id="{5CC7A468-2539-E977-98AA-B34F787F7DA8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856586" y="1979899"/>
              <a:ext cx="134938" cy="126630"/>
            </a:xfrm>
            <a:custGeom>
              <a:avLst/>
              <a:gdLst>
                <a:gd name="T0" fmla="*/ 163 w 1167"/>
                <a:gd name="T1" fmla="*/ 0 h 1411"/>
                <a:gd name="T2" fmla="*/ 0 w 1167"/>
                <a:gd name="T3" fmla="*/ 163 h 1411"/>
                <a:gd name="T4" fmla="*/ 0 w 1167"/>
                <a:gd name="T5" fmla="*/ 1248 h 1411"/>
                <a:gd name="T6" fmla="*/ 163 w 1167"/>
                <a:gd name="T7" fmla="*/ 1411 h 1411"/>
                <a:gd name="T8" fmla="*/ 923 w 1167"/>
                <a:gd name="T9" fmla="*/ 1411 h 1411"/>
                <a:gd name="T10" fmla="*/ 1085 w 1167"/>
                <a:gd name="T11" fmla="*/ 1248 h 1411"/>
                <a:gd name="T12" fmla="*/ 1085 w 1167"/>
                <a:gd name="T13" fmla="*/ 967 h 1411"/>
                <a:gd name="T14" fmla="*/ 977 w 1167"/>
                <a:gd name="T15" fmla="*/ 1062 h 1411"/>
                <a:gd name="T16" fmla="*/ 977 w 1167"/>
                <a:gd name="T17" fmla="*/ 1248 h 1411"/>
                <a:gd name="T18" fmla="*/ 923 w 1167"/>
                <a:gd name="T19" fmla="*/ 1303 h 1411"/>
                <a:gd name="T20" fmla="*/ 163 w 1167"/>
                <a:gd name="T21" fmla="*/ 1303 h 1411"/>
                <a:gd name="T22" fmla="*/ 109 w 1167"/>
                <a:gd name="T23" fmla="*/ 1248 h 1411"/>
                <a:gd name="T24" fmla="*/ 109 w 1167"/>
                <a:gd name="T25" fmla="*/ 163 h 1411"/>
                <a:gd name="T26" fmla="*/ 163 w 1167"/>
                <a:gd name="T27" fmla="*/ 109 h 1411"/>
                <a:gd name="T28" fmla="*/ 923 w 1167"/>
                <a:gd name="T29" fmla="*/ 109 h 1411"/>
                <a:gd name="T30" fmla="*/ 977 w 1167"/>
                <a:gd name="T31" fmla="*/ 163 h 1411"/>
                <a:gd name="T32" fmla="*/ 977 w 1167"/>
                <a:gd name="T33" fmla="*/ 351 h 1411"/>
                <a:gd name="T34" fmla="*/ 1085 w 1167"/>
                <a:gd name="T35" fmla="*/ 444 h 1411"/>
                <a:gd name="T36" fmla="*/ 1085 w 1167"/>
                <a:gd name="T37" fmla="*/ 163 h 1411"/>
                <a:gd name="T38" fmla="*/ 923 w 1167"/>
                <a:gd name="T39" fmla="*/ 0 h 1411"/>
                <a:gd name="T40" fmla="*/ 163 w 1167"/>
                <a:gd name="T41" fmla="*/ 0 h 1411"/>
                <a:gd name="T42" fmla="*/ 751 w 1167"/>
                <a:gd name="T43" fmla="*/ 351 h 1411"/>
                <a:gd name="T44" fmla="*/ 706 w 1167"/>
                <a:gd name="T45" fmla="*/ 405 h 1411"/>
                <a:gd name="T46" fmla="*/ 706 w 1167"/>
                <a:gd name="T47" fmla="*/ 543 h 1411"/>
                <a:gd name="T48" fmla="*/ 380 w 1167"/>
                <a:gd name="T49" fmla="*/ 543 h 1411"/>
                <a:gd name="T50" fmla="*/ 326 w 1167"/>
                <a:gd name="T51" fmla="*/ 597 h 1411"/>
                <a:gd name="T52" fmla="*/ 326 w 1167"/>
                <a:gd name="T53" fmla="*/ 814 h 1411"/>
                <a:gd name="T54" fmla="*/ 380 w 1167"/>
                <a:gd name="T55" fmla="*/ 869 h 1411"/>
                <a:gd name="T56" fmla="*/ 706 w 1167"/>
                <a:gd name="T57" fmla="*/ 869 h 1411"/>
                <a:gd name="T58" fmla="*/ 706 w 1167"/>
                <a:gd name="T59" fmla="*/ 1004 h 1411"/>
                <a:gd name="T60" fmla="*/ 760 w 1167"/>
                <a:gd name="T61" fmla="*/ 1058 h 1411"/>
                <a:gd name="T62" fmla="*/ 1167 w 1167"/>
                <a:gd name="T63" fmla="*/ 706 h 1411"/>
                <a:gd name="T64" fmla="*/ 760 w 1167"/>
                <a:gd name="T65" fmla="*/ 353 h 1411"/>
                <a:gd name="T66" fmla="*/ 751 w 1167"/>
                <a:gd name="T67" fmla="*/ 351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67" h="1411">
                  <a:moveTo>
                    <a:pt x="163" y="0"/>
                  </a:moveTo>
                  <a:cubicBezTo>
                    <a:pt x="73" y="0"/>
                    <a:pt x="0" y="73"/>
                    <a:pt x="0" y="163"/>
                  </a:cubicBezTo>
                  <a:lnTo>
                    <a:pt x="0" y="1248"/>
                  </a:lnTo>
                  <a:cubicBezTo>
                    <a:pt x="0" y="1338"/>
                    <a:pt x="73" y="1411"/>
                    <a:pt x="163" y="1411"/>
                  </a:cubicBezTo>
                  <a:lnTo>
                    <a:pt x="923" y="1411"/>
                  </a:lnTo>
                  <a:cubicBezTo>
                    <a:pt x="1013" y="1411"/>
                    <a:pt x="1085" y="1338"/>
                    <a:pt x="1085" y="1248"/>
                  </a:cubicBezTo>
                  <a:lnTo>
                    <a:pt x="1085" y="967"/>
                  </a:lnTo>
                  <a:lnTo>
                    <a:pt x="977" y="1062"/>
                  </a:lnTo>
                  <a:lnTo>
                    <a:pt x="977" y="1248"/>
                  </a:lnTo>
                  <a:cubicBezTo>
                    <a:pt x="977" y="1278"/>
                    <a:pt x="953" y="1303"/>
                    <a:pt x="923" y="1303"/>
                  </a:cubicBezTo>
                  <a:lnTo>
                    <a:pt x="163" y="1303"/>
                  </a:lnTo>
                  <a:cubicBezTo>
                    <a:pt x="133" y="1303"/>
                    <a:pt x="109" y="1278"/>
                    <a:pt x="109" y="1248"/>
                  </a:cubicBezTo>
                  <a:lnTo>
                    <a:pt x="109" y="163"/>
                  </a:lnTo>
                  <a:cubicBezTo>
                    <a:pt x="109" y="133"/>
                    <a:pt x="133" y="109"/>
                    <a:pt x="163" y="109"/>
                  </a:cubicBezTo>
                  <a:lnTo>
                    <a:pt x="923" y="109"/>
                  </a:lnTo>
                  <a:cubicBezTo>
                    <a:pt x="953" y="109"/>
                    <a:pt x="977" y="133"/>
                    <a:pt x="977" y="163"/>
                  </a:cubicBezTo>
                  <a:lnTo>
                    <a:pt x="977" y="351"/>
                  </a:lnTo>
                  <a:lnTo>
                    <a:pt x="1085" y="444"/>
                  </a:lnTo>
                  <a:lnTo>
                    <a:pt x="1085" y="163"/>
                  </a:lnTo>
                  <a:cubicBezTo>
                    <a:pt x="1085" y="73"/>
                    <a:pt x="1013" y="0"/>
                    <a:pt x="923" y="0"/>
                  </a:cubicBezTo>
                  <a:lnTo>
                    <a:pt x="163" y="0"/>
                  </a:lnTo>
                  <a:close/>
                  <a:moveTo>
                    <a:pt x="751" y="351"/>
                  </a:moveTo>
                  <a:cubicBezTo>
                    <a:pt x="736" y="349"/>
                    <a:pt x="706" y="351"/>
                    <a:pt x="706" y="405"/>
                  </a:cubicBezTo>
                  <a:lnTo>
                    <a:pt x="706" y="543"/>
                  </a:lnTo>
                  <a:lnTo>
                    <a:pt x="380" y="543"/>
                  </a:lnTo>
                  <a:cubicBezTo>
                    <a:pt x="350" y="543"/>
                    <a:pt x="326" y="567"/>
                    <a:pt x="326" y="597"/>
                  </a:cubicBezTo>
                  <a:lnTo>
                    <a:pt x="326" y="814"/>
                  </a:lnTo>
                  <a:cubicBezTo>
                    <a:pt x="326" y="844"/>
                    <a:pt x="350" y="869"/>
                    <a:pt x="380" y="869"/>
                  </a:cubicBezTo>
                  <a:lnTo>
                    <a:pt x="706" y="869"/>
                  </a:lnTo>
                  <a:lnTo>
                    <a:pt x="706" y="1004"/>
                  </a:lnTo>
                  <a:cubicBezTo>
                    <a:pt x="706" y="1074"/>
                    <a:pt x="760" y="1058"/>
                    <a:pt x="760" y="1058"/>
                  </a:cubicBezTo>
                  <a:lnTo>
                    <a:pt x="1167" y="706"/>
                  </a:lnTo>
                  <a:lnTo>
                    <a:pt x="760" y="353"/>
                  </a:lnTo>
                  <a:cubicBezTo>
                    <a:pt x="760" y="353"/>
                    <a:pt x="756" y="352"/>
                    <a:pt x="751" y="35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43" name="Flow Chart">
              <a:extLst>
                <a:ext uri="{FF2B5EF4-FFF2-40B4-BE49-F238E27FC236}">
                  <a16:creationId xmlns:a16="http://schemas.microsoft.com/office/drawing/2014/main" id="{F0857284-4581-7867-88A2-38E611A75C8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483400" y="1986716"/>
              <a:ext cx="119812" cy="119812"/>
            </a:xfrm>
            <a:custGeom>
              <a:avLst/>
              <a:gdLst>
                <a:gd name="T0" fmla="*/ 489 w 1411"/>
                <a:gd name="T1" fmla="*/ 0 h 1411"/>
                <a:gd name="T2" fmla="*/ 434 w 1411"/>
                <a:gd name="T3" fmla="*/ 54 h 1411"/>
                <a:gd name="T4" fmla="*/ 434 w 1411"/>
                <a:gd name="T5" fmla="*/ 380 h 1411"/>
                <a:gd name="T6" fmla="*/ 489 w 1411"/>
                <a:gd name="T7" fmla="*/ 434 h 1411"/>
                <a:gd name="T8" fmla="*/ 651 w 1411"/>
                <a:gd name="T9" fmla="*/ 434 h 1411"/>
                <a:gd name="T10" fmla="*/ 651 w 1411"/>
                <a:gd name="T11" fmla="*/ 651 h 1411"/>
                <a:gd name="T12" fmla="*/ 173 w 1411"/>
                <a:gd name="T13" fmla="*/ 651 h 1411"/>
                <a:gd name="T14" fmla="*/ 109 w 1411"/>
                <a:gd name="T15" fmla="*/ 731 h 1411"/>
                <a:gd name="T16" fmla="*/ 109 w 1411"/>
                <a:gd name="T17" fmla="*/ 1085 h 1411"/>
                <a:gd name="T18" fmla="*/ 54 w 1411"/>
                <a:gd name="T19" fmla="*/ 1085 h 1411"/>
                <a:gd name="T20" fmla="*/ 0 w 1411"/>
                <a:gd name="T21" fmla="*/ 1140 h 1411"/>
                <a:gd name="T22" fmla="*/ 0 w 1411"/>
                <a:gd name="T23" fmla="*/ 1357 h 1411"/>
                <a:gd name="T24" fmla="*/ 54 w 1411"/>
                <a:gd name="T25" fmla="*/ 1411 h 1411"/>
                <a:gd name="T26" fmla="*/ 326 w 1411"/>
                <a:gd name="T27" fmla="*/ 1411 h 1411"/>
                <a:gd name="T28" fmla="*/ 380 w 1411"/>
                <a:gd name="T29" fmla="*/ 1357 h 1411"/>
                <a:gd name="T30" fmla="*/ 380 w 1411"/>
                <a:gd name="T31" fmla="*/ 1140 h 1411"/>
                <a:gd name="T32" fmla="*/ 326 w 1411"/>
                <a:gd name="T33" fmla="*/ 1085 h 1411"/>
                <a:gd name="T34" fmla="*/ 217 w 1411"/>
                <a:gd name="T35" fmla="*/ 1085 h 1411"/>
                <a:gd name="T36" fmla="*/ 217 w 1411"/>
                <a:gd name="T37" fmla="*/ 760 h 1411"/>
                <a:gd name="T38" fmla="*/ 651 w 1411"/>
                <a:gd name="T39" fmla="*/ 760 h 1411"/>
                <a:gd name="T40" fmla="*/ 651 w 1411"/>
                <a:gd name="T41" fmla="*/ 1085 h 1411"/>
                <a:gd name="T42" fmla="*/ 543 w 1411"/>
                <a:gd name="T43" fmla="*/ 1085 h 1411"/>
                <a:gd name="T44" fmla="*/ 489 w 1411"/>
                <a:gd name="T45" fmla="*/ 1140 h 1411"/>
                <a:gd name="T46" fmla="*/ 489 w 1411"/>
                <a:gd name="T47" fmla="*/ 1357 h 1411"/>
                <a:gd name="T48" fmla="*/ 543 w 1411"/>
                <a:gd name="T49" fmla="*/ 1411 h 1411"/>
                <a:gd name="T50" fmla="*/ 868 w 1411"/>
                <a:gd name="T51" fmla="*/ 1411 h 1411"/>
                <a:gd name="T52" fmla="*/ 923 w 1411"/>
                <a:gd name="T53" fmla="*/ 1357 h 1411"/>
                <a:gd name="T54" fmla="*/ 923 w 1411"/>
                <a:gd name="T55" fmla="*/ 1140 h 1411"/>
                <a:gd name="T56" fmla="*/ 868 w 1411"/>
                <a:gd name="T57" fmla="*/ 1085 h 1411"/>
                <a:gd name="T58" fmla="*/ 760 w 1411"/>
                <a:gd name="T59" fmla="*/ 1085 h 1411"/>
                <a:gd name="T60" fmla="*/ 760 w 1411"/>
                <a:gd name="T61" fmla="*/ 760 h 1411"/>
                <a:gd name="T62" fmla="*/ 1194 w 1411"/>
                <a:gd name="T63" fmla="*/ 760 h 1411"/>
                <a:gd name="T64" fmla="*/ 1194 w 1411"/>
                <a:gd name="T65" fmla="*/ 1085 h 1411"/>
                <a:gd name="T66" fmla="*/ 1086 w 1411"/>
                <a:gd name="T67" fmla="*/ 1085 h 1411"/>
                <a:gd name="T68" fmla="*/ 1031 w 1411"/>
                <a:gd name="T69" fmla="*/ 1140 h 1411"/>
                <a:gd name="T70" fmla="*/ 1031 w 1411"/>
                <a:gd name="T71" fmla="*/ 1357 h 1411"/>
                <a:gd name="T72" fmla="*/ 1086 w 1411"/>
                <a:gd name="T73" fmla="*/ 1411 h 1411"/>
                <a:gd name="T74" fmla="*/ 1357 w 1411"/>
                <a:gd name="T75" fmla="*/ 1411 h 1411"/>
                <a:gd name="T76" fmla="*/ 1411 w 1411"/>
                <a:gd name="T77" fmla="*/ 1357 h 1411"/>
                <a:gd name="T78" fmla="*/ 1411 w 1411"/>
                <a:gd name="T79" fmla="*/ 1140 h 1411"/>
                <a:gd name="T80" fmla="*/ 1357 w 1411"/>
                <a:gd name="T81" fmla="*/ 1085 h 1411"/>
                <a:gd name="T82" fmla="*/ 1303 w 1411"/>
                <a:gd name="T83" fmla="*/ 1085 h 1411"/>
                <a:gd name="T84" fmla="*/ 1303 w 1411"/>
                <a:gd name="T85" fmla="*/ 716 h 1411"/>
                <a:gd name="T86" fmla="*/ 1243 w 1411"/>
                <a:gd name="T87" fmla="*/ 651 h 1411"/>
                <a:gd name="T88" fmla="*/ 760 w 1411"/>
                <a:gd name="T89" fmla="*/ 651 h 1411"/>
                <a:gd name="T90" fmla="*/ 760 w 1411"/>
                <a:gd name="T91" fmla="*/ 434 h 1411"/>
                <a:gd name="T92" fmla="*/ 923 w 1411"/>
                <a:gd name="T93" fmla="*/ 434 h 1411"/>
                <a:gd name="T94" fmla="*/ 977 w 1411"/>
                <a:gd name="T95" fmla="*/ 380 h 1411"/>
                <a:gd name="T96" fmla="*/ 977 w 1411"/>
                <a:gd name="T97" fmla="*/ 54 h 1411"/>
                <a:gd name="T98" fmla="*/ 923 w 1411"/>
                <a:gd name="T99" fmla="*/ 0 h 1411"/>
                <a:gd name="T100" fmla="*/ 489 w 1411"/>
                <a:gd name="T101" fmla="*/ 0 h 1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411" h="1411">
                  <a:moveTo>
                    <a:pt x="489" y="0"/>
                  </a:moveTo>
                  <a:cubicBezTo>
                    <a:pt x="456" y="0"/>
                    <a:pt x="434" y="22"/>
                    <a:pt x="434" y="54"/>
                  </a:cubicBezTo>
                  <a:lnTo>
                    <a:pt x="434" y="380"/>
                  </a:lnTo>
                  <a:cubicBezTo>
                    <a:pt x="434" y="412"/>
                    <a:pt x="456" y="434"/>
                    <a:pt x="489" y="434"/>
                  </a:cubicBezTo>
                  <a:lnTo>
                    <a:pt x="651" y="434"/>
                  </a:lnTo>
                  <a:lnTo>
                    <a:pt x="651" y="651"/>
                  </a:lnTo>
                  <a:lnTo>
                    <a:pt x="173" y="651"/>
                  </a:lnTo>
                  <a:cubicBezTo>
                    <a:pt x="116" y="651"/>
                    <a:pt x="109" y="687"/>
                    <a:pt x="109" y="731"/>
                  </a:cubicBezTo>
                  <a:lnTo>
                    <a:pt x="109" y="1085"/>
                  </a:lnTo>
                  <a:lnTo>
                    <a:pt x="54" y="1085"/>
                  </a:lnTo>
                  <a:cubicBezTo>
                    <a:pt x="22" y="1085"/>
                    <a:pt x="0" y="1107"/>
                    <a:pt x="0" y="1140"/>
                  </a:cubicBezTo>
                  <a:lnTo>
                    <a:pt x="0" y="1357"/>
                  </a:lnTo>
                  <a:cubicBezTo>
                    <a:pt x="0" y="1389"/>
                    <a:pt x="22" y="1411"/>
                    <a:pt x="54" y="1411"/>
                  </a:cubicBezTo>
                  <a:lnTo>
                    <a:pt x="326" y="1411"/>
                  </a:lnTo>
                  <a:cubicBezTo>
                    <a:pt x="358" y="1411"/>
                    <a:pt x="380" y="1389"/>
                    <a:pt x="380" y="1357"/>
                  </a:cubicBezTo>
                  <a:lnTo>
                    <a:pt x="380" y="1140"/>
                  </a:lnTo>
                  <a:cubicBezTo>
                    <a:pt x="380" y="1107"/>
                    <a:pt x="358" y="1085"/>
                    <a:pt x="326" y="1085"/>
                  </a:cubicBezTo>
                  <a:lnTo>
                    <a:pt x="217" y="1085"/>
                  </a:lnTo>
                  <a:lnTo>
                    <a:pt x="217" y="760"/>
                  </a:lnTo>
                  <a:lnTo>
                    <a:pt x="651" y="760"/>
                  </a:lnTo>
                  <a:lnTo>
                    <a:pt x="651" y="1085"/>
                  </a:lnTo>
                  <a:lnTo>
                    <a:pt x="543" y="1085"/>
                  </a:lnTo>
                  <a:cubicBezTo>
                    <a:pt x="510" y="1085"/>
                    <a:pt x="489" y="1107"/>
                    <a:pt x="489" y="1140"/>
                  </a:cubicBezTo>
                  <a:lnTo>
                    <a:pt x="489" y="1357"/>
                  </a:lnTo>
                  <a:cubicBezTo>
                    <a:pt x="489" y="1389"/>
                    <a:pt x="510" y="1411"/>
                    <a:pt x="543" y="1411"/>
                  </a:cubicBezTo>
                  <a:lnTo>
                    <a:pt x="868" y="1411"/>
                  </a:lnTo>
                  <a:cubicBezTo>
                    <a:pt x="901" y="1411"/>
                    <a:pt x="923" y="1389"/>
                    <a:pt x="923" y="1357"/>
                  </a:cubicBezTo>
                  <a:lnTo>
                    <a:pt x="923" y="1140"/>
                  </a:lnTo>
                  <a:cubicBezTo>
                    <a:pt x="923" y="1107"/>
                    <a:pt x="901" y="1085"/>
                    <a:pt x="868" y="1085"/>
                  </a:cubicBezTo>
                  <a:lnTo>
                    <a:pt x="760" y="1085"/>
                  </a:lnTo>
                  <a:lnTo>
                    <a:pt x="760" y="760"/>
                  </a:lnTo>
                  <a:lnTo>
                    <a:pt x="1194" y="760"/>
                  </a:lnTo>
                  <a:lnTo>
                    <a:pt x="1194" y="1085"/>
                  </a:lnTo>
                  <a:lnTo>
                    <a:pt x="1086" y="1085"/>
                  </a:lnTo>
                  <a:cubicBezTo>
                    <a:pt x="1053" y="1085"/>
                    <a:pt x="1031" y="1107"/>
                    <a:pt x="1031" y="1140"/>
                  </a:cubicBezTo>
                  <a:lnTo>
                    <a:pt x="1031" y="1357"/>
                  </a:lnTo>
                  <a:cubicBezTo>
                    <a:pt x="1031" y="1389"/>
                    <a:pt x="1053" y="1411"/>
                    <a:pt x="1086" y="1411"/>
                  </a:cubicBezTo>
                  <a:lnTo>
                    <a:pt x="1357" y="1411"/>
                  </a:lnTo>
                  <a:cubicBezTo>
                    <a:pt x="1389" y="1411"/>
                    <a:pt x="1411" y="1389"/>
                    <a:pt x="1411" y="1357"/>
                  </a:cubicBezTo>
                  <a:lnTo>
                    <a:pt x="1411" y="1140"/>
                  </a:lnTo>
                  <a:cubicBezTo>
                    <a:pt x="1411" y="1107"/>
                    <a:pt x="1389" y="1085"/>
                    <a:pt x="1357" y="1085"/>
                  </a:cubicBezTo>
                  <a:lnTo>
                    <a:pt x="1303" y="1085"/>
                  </a:lnTo>
                  <a:lnTo>
                    <a:pt x="1303" y="716"/>
                  </a:lnTo>
                  <a:cubicBezTo>
                    <a:pt x="1303" y="666"/>
                    <a:pt x="1286" y="651"/>
                    <a:pt x="1243" y="651"/>
                  </a:cubicBezTo>
                  <a:lnTo>
                    <a:pt x="760" y="651"/>
                  </a:lnTo>
                  <a:lnTo>
                    <a:pt x="760" y="434"/>
                  </a:lnTo>
                  <a:lnTo>
                    <a:pt x="923" y="434"/>
                  </a:lnTo>
                  <a:cubicBezTo>
                    <a:pt x="955" y="434"/>
                    <a:pt x="977" y="412"/>
                    <a:pt x="977" y="380"/>
                  </a:cubicBezTo>
                  <a:lnTo>
                    <a:pt x="977" y="54"/>
                  </a:lnTo>
                  <a:cubicBezTo>
                    <a:pt x="977" y="22"/>
                    <a:pt x="955" y="0"/>
                    <a:pt x="923" y="0"/>
                  </a:cubicBezTo>
                  <a:lnTo>
                    <a:pt x="48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310931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397717-6D7C-1109-4D0B-45FDEF630BB8}"/>
              </a:ext>
            </a:extLst>
          </p:cNvPr>
          <p:cNvSpPr txBox="1"/>
          <p:nvPr/>
        </p:nvSpPr>
        <p:spPr>
          <a:xfrm>
            <a:off x="332592" y="828188"/>
            <a:ext cx="9084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604000101010101" pitchFamily="50" charset="-127"/>
              </a:rPr>
              <a:t>Ⅳ. </a:t>
            </a:r>
            <a:r>
              <a:rPr lang="ko-KR" altLang="en-US" sz="32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604000101010101" pitchFamily="50" charset="-127"/>
              </a:rPr>
              <a:t>컨테이너 </a:t>
            </a:r>
            <a:endParaRPr lang="en-US" altLang="ko-KR" sz="3200" b="1" spc="-60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29732C-D9C9-6AC7-0B48-539C49BE2427}"/>
              </a:ext>
            </a:extLst>
          </p:cNvPr>
          <p:cNvSpPr txBox="1"/>
          <p:nvPr/>
        </p:nvSpPr>
        <p:spPr>
          <a:xfrm>
            <a:off x="403615" y="1889767"/>
            <a:ext cx="4044098" cy="116461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4.1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영역 </a:t>
            </a: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(Area)</a:t>
            </a:r>
          </a:p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4.2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컨테이너 패널</a:t>
            </a:r>
            <a:endParaRPr lang="en-US" altLang="ko-KR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4.3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조회</a:t>
            </a: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목록 화면 예시</a:t>
            </a:r>
            <a:endParaRPr lang="en-US" altLang="ko-KR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4.4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등록 수정 화면 예시</a:t>
            </a:r>
            <a:endParaRPr lang="en-US" altLang="ko-KR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236AD8B9-E631-946D-CC77-172ADB9B7B62}"/>
              </a:ext>
            </a:extLst>
          </p:cNvPr>
          <p:cNvCxnSpPr>
            <a:cxnSpLocks/>
          </p:cNvCxnSpPr>
          <p:nvPr/>
        </p:nvCxnSpPr>
        <p:spPr bwMode="auto">
          <a:xfrm>
            <a:off x="0" y="1537163"/>
            <a:ext cx="4953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941036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5" name="표 144">
            <a:extLst>
              <a:ext uri="{FF2B5EF4-FFF2-40B4-BE49-F238E27FC236}">
                <a16:creationId xmlns:a16="http://schemas.microsoft.com/office/drawing/2014/main" id="{5A289ADB-5D42-07A2-EF48-D7124C5A13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88770"/>
              </p:ext>
            </p:extLst>
          </p:nvPr>
        </p:nvGraphicFramePr>
        <p:xfrm>
          <a:off x="488950" y="1646109"/>
          <a:ext cx="8928100" cy="46512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7558">
                  <a:extLst>
                    <a:ext uri="{9D8B030D-6E8A-4147-A177-3AD203B41FA5}">
                      <a16:colId xmlns:a16="http://schemas.microsoft.com/office/drawing/2014/main" val="3132897823"/>
                    </a:ext>
                  </a:extLst>
                </a:gridCol>
                <a:gridCol w="1593222">
                  <a:extLst>
                    <a:ext uri="{9D8B030D-6E8A-4147-A177-3AD203B41FA5}">
                      <a16:colId xmlns:a16="http://schemas.microsoft.com/office/drawing/2014/main" val="3858107461"/>
                    </a:ext>
                  </a:extLst>
                </a:gridCol>
                <a:gridCol w="1593222">
                  <a:extLst>
                    <a:ext uri="{9D8B030D-6E8A-4147-A177-3AD203B41FA5}">
                      <a16:colId xmlns:a16="http://schemas.microsoft.com/office/drawing/2014/main" val="3697607597"/>
                    </a:ext>
                  </a:extLst>
                </a:gridCol>
                <a:gridCol w="1593222">
                  <a:extLst>
                    <a:ext uri="{9D8B030D-6E8A-4147-A177-3AD203B41FA5}">
                      <a16:colId xmlns:a16="http://schemas.microsoft.com/office/drawing/2014/main" val="2715597211"/>
                    </a:ext>
                  </a:extLst>
                </a:gridCol>
                <a:gridCol w="1624031">
                  <a:extLst>
                    <a:ext uri="{9D8B030D-6E8A-4147-A177-3AD203B41FA5}">
                      <a16:colId xmlns:a16="http://schemas.microsoft.com/office/drawing/2014/main" val="534187746"/>
                    </a:ext>
                  </a:extLst>
                </a:gridCol>
                <a:gridCol w="1676845">
                  <a:extLst>
                    <a:ext uri="{9D8B030D-6E8A-4147-A177-3AD203B41FA5}">
                      <a16:colId xmlns:a16="http://schemas.microsoft.com/office/drawing/2014/main" val="2177584470"/>
                    </a:ext>
                  </a:extLst>
                </a:gridCol>
              </a:tblGrid>
              <a:tr h="256037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9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Action</a:t>
                      </a:r>
                      <a:endParaRPr kumimoji="1" lang="ko-KR" altLang="en-US" sz="9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9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Tap</a:t>
                      </a:r>
                      <a:endParaRPr kumimoji="1" lang="ko-KR" altLang="en-US" sz="9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spc="-60" baseline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spc="-60" baseline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9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Drag</a:t>
                      </a:r>
                      <a:endParaRPr kumimoji="1" lang="ko-KR" altLang="en-US" sz="9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spc="-60" baseline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147013"/>
                  </a:ext>
                </a:extLst>
              </a:tr>
              <a:tr h="1293815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9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Notation</a:t>
                      </a:r>
                      <a:endParaRPr kumimoji="1" lang="ko-KR" altLang="en-US" sz="9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b="0" i="0" spc="-6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b="0" i="0" spc="-6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b="0" i="0" spc="-6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b="0" i="0" spc="-6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 b="0" i="0" spc="-6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2208206"/>
                  </a:ext>
                </a:extLst>
              </a:tr>
              <a:tr h="630315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9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description</a:t>
                      </a:r>
                      <a:endParaRPr kumimoji="1" lang="ko-KR" altLang="en-US" sz="9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화면을</a:t>
                      </a:r>
                      <a: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 </a:t>
                      </a: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눌렀다 떼는 동작</a:t>
                      </a:r>
                      <a:endParaRPr kumimoji="1" lang="en-US" altLang="ko-KR" sz="8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algn="ctr" latinLnBrk="1"/>
                      <a:endParaRPr kumimoji="1" lang="ko-KR" altLang="en-US" sz="8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화면을 연속해서 </a:t>
                      </a:r>
                      <a:endParaRPr kumimoji="1" lang="en-US" altLang="ko-KR" sz="8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algn="ctr" latinLnBrk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두 번 눌렀다 떼는 동작</a:t>
                      </a: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일정시간 이상 길게 </a:t>
                      </a:r>
                      <a:endParaRPr kumimoji="1" lang="en-US" altLang="ko-KR" sz="8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algn="ctr" latinLnBrk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눌렀다 떼는 동작</a:t>
                      </a: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한 지점을 누르고 다른 지점으로 </a:t>
                      </a:r>
                      <a:endParaRPr kumimoji="1" lang="en-US" altLang="ko-KR" sz="8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끌어서 떼는 동작</a:t>
                      </a: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한 지점을 일정 시간 이상 누른 후 </a:t>
                      </a:r>
                      <a:endParaRPr kumimoji="1" lang="en-US" altLang="ko-KR" sz="8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다른 지점으로 </a:t>
                      </a:r>
                      <a: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Drag</a:t>
                      </a: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하는 동작</a:t>
                      </a: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7158955"/>
                  </a:ext>
                </a:extLst>
              </a:tr>
              <a:tr h="242195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9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Action</a:t>
                      </a:r>
                      <a:endParaRPr kumimoji="1" lang="ko-KR" altLang="en-US" sz="9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9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Swipe</a:t>
                      </a:r>
                      <a:endParaRPr kumimoji="1" lang="ko-KR" altLang="en-US" sz="9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9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Scroll</a:t>
                      </a:r>
                      <a:endParaRPr kumimoji="1" lang="ko-KR" altLang="en-US" sz="9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9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Flick</a:t>
                      </a:r>
                      <a:endParaRPr kumimoji="1" lang="ko-KR" altLang="en-US" sz="9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9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Pinch</a:t>
                      </a:r>
                      <a:endParaRPr kumimoji="1" lang="ko-KR" altLang="en-US" sz="9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spc="-60" baseline="0"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7129953"/>
                  </a:ext>
                </a:extLst>
              </a:tr>
              <a:tr h="1364663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9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Notation</a:t>
                      </a:r>
                      <a:endParaRPr kumimoji="1" lang="ko-KR" altLang="en-US" sz="9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8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8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8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8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1329239"/>
                  </a:ext>
                </a:extLst>
              </a:tr>
              <a:tr h="864198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9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description</a:t>
                      </a:r>
                      <a:endParaRPr kumimoji="1" lang="ko-KR" altLang="en-US" sz="9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화면을 좌우로 움직여 항목을 이동</a:t>
                      </a:r>
                      <a:b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(</a:t>
                      </a: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시간 제한 없이 손가락을 뗄 때까지</a:t>
                      </a:r>
                      <a: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)</a:t>
                      </a: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화면을 상하로 올리거나</a:t>
                      </a:r>
                      <a: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, </a:t>
                      </a:r>
                    </a:p>
                    <a:p>
                      <a:pPr marL="0" algn="ctr" defTabSz="914400" rtl="0" eaLnBrk="1" latinLnBrk="1" hangingPunct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내리는 행동</a:t>
                      </a:r>
                      <a:endParaRPr kumimoji="1" lang="en-US" altLang="ko-KR" sz="8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손가락으로 화면을 한 방향과 </a:t>
                      </a:r>
                      <a:endParaRPr kumimoji="1" lang="en-US" altLang="ko-KR" sz="8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속도로 이동하는 동작 </a:t>
                      </a:r>
                      <a:endParaRPr kumimoji="1" lang="en-US" altLang="ko-KR" sz="8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양 손가락으로 화면을 누른 상태에서 </a:t>
                      </a:r>
                      <a:b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오므리는 동작</a:t>
                      </a:r>
                      <a:endParaRPr kumimoji="1" lang="en-US" altLang="ko-KR" sz="8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양 손가락으로 화면을 누른 상태에서 </a:t>
                      </a:r>
                      <a:b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</a:b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벌리는 동작</a:t>
                      </a:r>
                      <a:endParaRPr kumimoji="1" lang="en-US" altLang="ko-KR" sz="8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3316" marR="43316" marT="43316" marB="43316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6220926"/>
                  </a:ext>
                </a:extLst>
              </a:tr>
            </a:tbl>
          </a:graphicData>
        </a:graphic>
      </p:graphicFrame>
      <p:sp>
        <p:nvSpPr>
          <p:cNvPr id="10" name="텍스트 개체 틀 9"/>
          <p:cNvSpPr>
            <a:spLocks noGrp="1"/>
          </p:cNvSpPr>
          <p:nvPr>
            <p:ph type="body" sz="quarter" idx="10"/>
          </p:nvPr>
        </p:nvSpPr>
        <p:spPr>
          <a:xfrm>
            <a:off x="363984" y="1114786"/>
            <a:ext cx="9053066" cy="412173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1-1. </a:t>
            </a:r>
            <a:r>
              <a:rPr lang="ko-KR" altLang="en-US" sz="140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터치 인터랙션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F8A3D458-06FA-CD88-50DE-F679923B65AC}"/>
              </a:ext>
            </a:extLst>
          </p:cNvPr>
          <p:cNvGrpSpPr/>
          <p:nvPr/>
        </p:nvGrpSpPr>
        <p:grpSpPr>
          <a:xfrm>
            <a:off x="1690408" y="2107150"/>
            <a:ext cx="894040" cy="1134495"/>
            <a:chOff x="1690408" y="2107150"/>
            <a:chExt cx="894040" cy="1134495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FFB5CE50-9FDE-D4BC-3B53-371B5506F082}"/>
                </a:ext>
              </a:extLst>
            </p:cNvPr>
            <p:cNvSpPr txBox="1"/>
            <p:nvPr/>
          </p:nvSpPr>
          <p:spPr>
            <a:xfrm>
              <a:off x="1690408" y="2107150"/>
              <a:ext cx="894040" cy="123111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ko-KR" altLang="en-US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탭 </a:t>
              </a:r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Tap</a:t>
              </a:r>
              <a:endPara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0BC44127-E102-3795-B7D4-380943F1E53E}"/>
                </a:ext>
              </a:extLst>
            </p:cNvPr>
            <p:cNvGrpSpPr/>
            <p:nvPr/>
          </p:nvGrpSpPr>
          <p:grpSpPr>
            <a:xfrm>
              <a:off x="1720202" y="2340621"/>
              <a:ext cx="834452" cy="901024"/>
              <a:chOff x="1922484" y="2300441"/>
              <a:chExt cx="834452" cy="901024"/>
            </a:xfrm>
          </p:grpSpPr>
          <p:sp>
            <p:nvSpPr>
              <p:cNvPr id="7" name="Touch Point">
                <a:extLst>
                  <a:ext uri="{FF2B5EF4-FFF2-40B4-BE49-F238E27FC236}">
                    <a16:creationId xmlns:a16="http://schemas.microsoft.com/office/drawing/2014/main" id="{D9E4B016-D329-55C6-3AE4-1999F380938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1922484" y="2300441"/>
                <a:ext cx="448637" cy="446467"/>
              </a:xfrm>
              <a:prstGeom prst="ellipse">
                <a:avLst/>
              </a:prstGeom>
              <a:solidFill>
                <a:srgbClr val="5B9BD5">
                  <a:alpha val="20000"/>
                </a:srgbClr>
              </a:solidFill>
              <a:ln w="12700" cap="sq">
                <a:solidFill>
                  <a:srgbClr val="5B9BD5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750" spc="-6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pic>
            <p:nvPicPr>
              <p:cNvPr id="8" name="그림 7">
                <a:extLst>
                  <a:ext uri="{FF2B5EF4-FFF2-40B4-BE49-F238E27FC236}">
                    <a16:creationId xmlns:a16="http://schemas.microsoft.com/office/drawing/2014/main" id="{F092A84B-C64C-50C5-3247-1DC6EA52ED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270518">
                <a:off x="1964387" y="2402820"/>
                <a:ext cx="792549" cy="798645"/>
              </a:xfrm>
              <a:prstGeom prst="rect">
                <a:avLst/>
              </a:prstGeom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187AFAF-5FBE-E0A4-E139-B8BB944D7246}"/>
                  </a:ext>
                </a:extLst>
              </p:cNvPr>
              <p:cNvSpPr txBox="1"/>
              <p:nvPr/>
            </p:nvSpPr>
            <p:spPr>
              <a:xfrm>
                <a:off x="2371121" y="2776385"/>
                <a:ext cx="188723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kumimoji="1" lang="en-US" altLang="ko-KR" sz="800" b="1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accent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Tap</a:t>
                </a:r>
                <a:endParaRPr kumimoji="1" lang="ko-KR" altLang="en-US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</p:grp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73FB1171-77DC-AD0F-597C-BF7C1B93CA97}"/>
              </a:ext>
            </a:extLst>
          </p:cNvPr>
          <p:cNvGrpSpPr/>
          <p:nvPr/>
        </p:nvGrpSpPr>
        <p:grpSpPr>
          <a:xfrm>
            <a:off x="3107184" y="2107152"/>
            <a:ext cx="1234015" cy="1134493"/>
            <a:chOff x="3071672" y="2107152"/>
            <a:chExt cx="1234015" cy="1134493"/>
          </a:xfrm>
        </p:grpSpPr>
        <p:sp>
          <p:nvSpPr>
            <p:cNvPr id="147" name="TextBox 146">
              <a:extLst>
                <a:ext uri="{FF2B5EF4-FFF2-40B4-BE49-F238E27FC236}">
                  <a16:creationId xmlns:a16="http://schemas.microsoft.com/office/drawing/2014/main" id="{A8C74F62-364D-E760-9D22-55776FC72C8C}"/>
                </a:ext>
              </a:extLst>
            </p:cNvPr>
            <p:cNvSpPr txBox="1"/>
            <p:nvPr/>
          </p:nvSpPr>
          <p:spPr>
            <a:xfrm>
              <a:off x="3071672" y="2107152"/>
              <a:ext cx="1234015" cy="123110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ko-KR" altLang="en-US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더블 탭 </a:t>
              </a:r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Double tap</a:t>
              </a:r>
              <a:endPara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666FB02A-4C79-F7A1-F429-50C340DCFB26}"/>
                </a:ext>
              </a:extLst>
            </p:cNvPr>
            <p:cNvGrpSpPr/>
            <p:nvPr/>
          </p:nvGrpSpPr>
          <p:grpSpPr>
            <a:xfrm>
              <a:off x="3274871" y="2340621"/>
              <a:ext cx="827616" cy="901024"/>
              <a:chOff x="3858680" y="2300442"/>
              <a:chExt cx="827616" cy="901024"/>
            </a:xfrm>
          </p:grpSpPr>
          <p:grpSp>
            <p:nvGrpSpPr>
              <p:cNvPr id="24" name="그룹 23">
                <a:extLst>
                  <a:ext uri="{FF2B5EF4-FFF2-40B4-BE49-F238E27FC236}">
                    <a16:creationId xmlns:a16="http://schemas.microsoft.com/office/drawing/2014/main" id="{C26402AC-FAAA-E776-A8DA-6F7E13F955B1}"/>
                  </a:ext>
                </a:extLst>
              </p:cNvPr>
              <p:cNvGrpSpPr/>
              <p:nvPr/>
            </p:nvGrpSpPr>
            <p:grpSpPr>
              <a:xfrm>
                <a:off x="3858680" y="2300442"/>
                <a:ext cx="446699" cy="444540"/>
                <a:chOff x="1047438" y="1472199"/>
                <a:chExt cx="253224" cy="252000"/>
              </a:xfrm>
            </p:grpSpPr>
            <p:sp>
              <p:nvSpPr>
                <p:cNvPr id="27" name="Touch Point">
                  <a:extLst>
                    <a:ext uri="{FF2B5EF4-FFF2-40B4-BE49-F238E27FC236}">
                      <a16:creationId xmlns:a16="http://schemas.microsoft.com/office/drawing/2014/main" id="{1304B84A-CC7B-F16E-1379-2A0D52F1482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047438" y="1472199"/>
                  <a:ext cx="253224" cy="252000"/>
                </a:xfrm>
                <a:prstGeom prst="ellipse">
                  <a:avLst/>
                </a:prstGeom>
                <a:solidFill>
                  <a:srgbClr val="5B9BD5">
                    <a:alpha val="20000"/>
                  </a:srgbClr>
                </a:solidFill>
                <a:ln w="12700" cap="sq">
                  <a:solidFill>
                    <a:srgbClr val="5B9BD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750" spc="-6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  <p:sp>
              <p:nvSpPr>
                <p:cNvPr id="28" name="Touch Point">
                  <a:extLst>
                    <a:ext uri="{FF2B5EF4-FFF2-40B4-BE49-F238E27FC236}">
                      <a16:creationId xmlns:a16="http://schemas.microsoft.com/office/drawing/2014/main" id="{CF043422-F16C-6203-3339-01D3DB7617F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100241" y="1524747"/>
                  <a:ext cx="147619" cy="146905"/>
                </a:xfrm>
                <a:prstGeom prst="ellipse">
                  <a:avLst/>
                </a:prstGeom>
                <a:solidFill>
                  <a:schemeClr val="bg1">
                    <a:alpha val="20000"/>
                  </a:schemeClr>
                </a:solidFill>
                <a:ln w="12700" cap="sq">
                  <a:solidFill>
                    <a:srgbClr val="5B9BD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square" lIns="0" tIns="0" rIns="0" bIns="0" numCol="1" anchor="ctr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750" spc="-6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</p:grpSp>
          <p:pic>
            <p:nvPicPr>
              <p:cNvPr id="25" name="그림 24">
                <a:extLst>
                  <a:ext uri="{FF2B5EF4-FFF2-40B4-BE49-F238E27FC236}">
                    <a16:creationId xmlns:a16="http://schemas.microsoft.com/office/drawing/2014/main" id="{F5D27C1E-01C3-B5C0-B248-4035F02663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893747" y="2402821"/>
                <a:ext cx="792549" cy="798645"/>
              </a:xfrm>
              <a:prstGeom prst="rect">
                <a:avLst/>
              </a:prstGeom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E580AD8-BAAF-AACA-923E-CA17419A5421}"/>
                  </a:ext>
                </a:extLst>
              </p:cNvPr>
              <p:cNvSpPr txBox="1"/>
              <p:nvPr/>
            </p:nvSpPr>
            <p:spPr>
              <a:xfrm>
                <a:off x="4305379" y="2776385"/>
                <a:ext cx="188723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kumimoji="1" lang="en-US" altLang="ko-KR" sz="800" b="1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accent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D/T</a:t>
                </a:r>
                <a:endParaRPr kumimoji="1" lang="ko-KR" altLang="en-US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</p:grp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B10A8E0A-B065-9E8F-A5DD-FEC2165CA005}"/>
              </a:ext>
            </a:extLst>
          </p:cNvPr>
          <p:cNvGrpSpPr/>
          <p:nvPr/>
        </p:nvGrpSpPr>
        <p:grpSpPr>
          <a:xfrm>
            <a:off x="4938105" y="2107150"/>
            <a:ext cx="792549" cy="1107650"/>
            <a:chOff x="4920349" y="2107150"/>
            <a:chExt cx="792549" cy="1107650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8C0870EA-F7F1-C344-3A23-52D0884EC576}"/>
                </a:ext>
              </a:extLst>
            </p:cNvPr>
            <p:cNvSpPr txBox="1"/>
            <p:nvPr/>
          </p:nvSpPr>
          <p:spPr>
            <a:xfrm>
              <a:off x="4979284" y="2107150"/>
              <a:ext cx="674679" cy="123111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ko-KR" altLang="en-US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롱 탭 </a:t>
              </a:r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Long tap</a:t>
              </a:r>
              <a:endPara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grpSp>
          <p:nvGrpSpPr>
            <p:cNvPr id="129" name="그룹 128">
              <a:extLst>
                <a:ext uri="{FF2B5EF4-FFF2-40B4-BE49-F238E27FC236}">
                  <a16:creationId xmlns:a16="http://schemas.microsoft.com/office/drawing/2014/main" id="{969ADF4D-2A75-167C-2DAC-4559917FA12F}"/>
                </a:ext>
              </a:extLst>
            </p:cNvPr>
            <p:cNvGrpSpPr/>
            <p:nvPr/>
          </p:nvGrpSpPr>
          <p:grpSpPr>
            <a:xfrm>
              <a:off x="4920349" y="2367466"/>
              <a:ext cx="792549" cy="847334"/>
              <a:chOff x="5787143" y="2354131"/>
              <a:chExt cx="792549" cy="847334"/>
            </a:xfrm>
          </p:grpSpPr>
          <p:sp>
            <p:nvSpPr>
              <p:cNvPr id="130" name="Touch Point">
                <a:extLst>
                  <a:ext uri="{FF2B5EF4-FFF2-40B4-BE49-F238E27FC236}">
                    <a16:creationId xmlns:a16="http://schemas.microsoft.com/office/drawing/2014/main" id="{7F6D35C0-7309-459A-7101-62C8F6EFDCC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5806402" y="2354131"/>
                <a:ext cx="370624" cy="368828"/>
              </a:xfrm>
              <a:prstGeom prst="ellipse">
                <a:avLst/>
              </a:prstGeom>
              <a:solidFill>
                <a:srgbClr val="5B9BD5"/>
              </a:solidFill>
              <a:ln w="12700" cap="sq">
                <a:solidFill>
                  <a:srgbClr val="5B9BD5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none" lIns="0" tIns="0" rIns="0" bIns="0" numCol="1" anchor="ctr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750" spc="-6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pic>
            <p:nvPicPr>
              <p:cNvPr id="131" name="그림 130">
                <a:extLst>
                  <a:ext uri="{FF2B5EF4-FFF2-40B4-BE49-F238E27FC236}">
                    <a16:creationId xmlns:a16="http://schemas.microsoft.com/office/drawing/2014/main" id="{999DCB5F-B9E3-F9FB-8086-4D13F3277C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270518">
                <a:off x="5787143" y="2402820"/>
                <a:ext cx="792549" cy="798645"/>
              </a:xfrm>
              <a:prstGeom prst="rect">
                <a:avLst/>
              </a:prstGeom>
            </p:spPr>
          </p:pic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907AF3D0-2FE3-DFF7-463C-C1CE55C76BB1}"/>
                  </a:ext>
                </a:extLst>
              </p:cNvPr>
              <p:cNvSpPr txBox="1"/>
              <p:nvPr/>
            </p:nvSpPr>
            <p:spPr>
              <a:xfrm>
                <a:off x="6201859" y="2776385"/>
                <a:ext cx="188723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kumimoji="1" lang="en-US" altLang="ko-KR" sz="800" b="1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accent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L/T</a:t>
                </a:r>
                <a:endParaRPr kumimoji="1" lang="ko-KR" altLang="en-US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</p:grp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54E23976-B719-26A1-7ABD-6981293A9FA9}"/>
              </a:ext>
            </a:extLst>
          </p:cNvPr>
          <p:cNvGrpSpPr/>
          <p:nvPr/>
        </p:nvGrpSpPr>
        <p:grpSpPr>
          <a:xfrm>
            <a:off x="6367071" y="2107150"/>
            <a:ext cx="1142256" cy="1162532"/>
            <a:chOff x="6367071" y="2107150"/>
            <a:chExt cx="1142256" cy="1162532"/>
          </a:xfrm>
        </p:grpSpPr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7FB0F12B-DF20-EC5E-9972-B3F41CB51D01}"/>
                </a:ext>
              </a:extLst>
            </p:cNvPr>
            <p:cNvSpPr txBox="1"/>
            <p:nvPr/>
          </p:nvSpPr>
          <p:spPr>
            <a:xfrm>
              <a:off x="6658344" y="2107150"/>
              <a:ext cx="559711" cy="123111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ko-KR" altLang="en-US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드래그 </a:t>
              </a:r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Drag</a:t>
              </a:r>
              <a:endPara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grpSp>
          <p:nvGrpSpPr>
            <p:cNvPr id="140" name="그룹 139">
              <a:extLst>
                <a:ext uri="{FF2B5EF4-FFF2-40B4-BE49-F238E27FC236}">
                  <a16:creationId xmlns:a16="http://schemas.microsoft.com/office/drawing/2014/main" id="{F2C12764-98B9-1B39-05D6-94C59DCCBFEC}"/>
                </a:ext>
              </a:extLst>
            </p:cNvPr>
            <p:cNvGrpSpPr/>
            <p:nvPr/>
          </p:nvGrpSpPr>
          <p:grpSpPr>
            <a:xfrm>
              <a:off x="6367071" y="2312585"/>
              <a:ext cx="1142256" cy="957097"/>
              <a:chOff x="7557948" y="2274284"/>
              <a:chExt cx="1142256" cy="971928"/>
            </a:xfrm>
          </p:grpSpPr>
          <p:grpSp>
            <p:nvGrpSpPr>
              <p:cNvPr id="141" name="그룹 140">
                <a:extLst>
                  <a:ext uri="{FF2B5EF4-FFF2-40B4-BE49-F238E27FC236}">
                    <a16:creationId xmlns:a16="http://schemas.microsoft.com/office/drawing/2014/main" id="{18E4C4EC-C734-395B-0CE0-1609966D12DA}"/>
                  </a:ext>
                </a:extLst>
              </p:cNvPr>
              <p:cNvGrpSpPr/>
              <p:nvPr/>
            </p:nvGrpSpPr>
            <p:grpSpPr>
              <a:xfrm>
                <a:off x="7692543" y="2274284"/>
                <a:ext cx="773354" cy="446467"/>
                <a:chOff x="7722946" y="2291701"/>
                <a:chExt cx="773354" cy="446467"/>
              </a:xfrm>
            </p:grpSpPr>
            <p:cxnSp>
              <p:nvCxnSpPr>
                <p:cNvPr id="217" name="직선 화살표 연결선 216">
                  <a:extLst>
                    <a:ext uri="{FF2B5EF4-FFF2-40B4-BE49-F238E27FC236}">
                      <a16:creationId xmlns:a16="http://schemas.microsoft.com/office/drawing/2014/main" id="{4757D8C3-76BB-D2F5-4FBA-7459BD6C0973}"/>
                    </a:ext>
                  </a:extLst>
                </p:cNvPr>
                <p:cNvCxnSpPr>
                  <a:cxnSpLocks/>
                  <a:stCxn id="218" idx="6"/>
                </p:cNvCxnSpPr>
                <p:nvPr/>
              </p:nvCxnSpPr>
              <p:spPr>
                <a:xfrm>
                  <a:off x="8171583" y="2514935"/>
                  <a:ext cx="324717" cy="0"/>
                </a:xfrm>
                <a:prstGeom prst="straightConnector1">
                  <a:avLst/>
                </a:prstGeom>
                <a:solidFill>
                  <a:srgbClr val="5B9BD5">
                    <a:alpha val="60000"/>
                  </a:srgbClr>
                </a:solidFill>
                <a:ln w="12700" cap="sq">
                  <a:solidFill>
                    <a:srgbClr val="5B9BD5"/>
                  </a:solidFill>
                  <a:prstDash val="solid"/>
                  <a:miter lim="800000"/>
                  <a:headEnd type="none" w="med" len="med"/>
                  <a:tailEnd type="arrow" w="sm" len="sm"/>
                </a:ln>
              </p:spPr>
            </p:cxnSp>
            <p:sp>
              <p:nvSpPr>
                <p:cNvPr id="218" name="Touch Point">
                  <a:extLst>
                    <a:ext uri="{FF2B5EF4-FFF2-40B4-BE49-F238E27FC236}">
                      <a16:creationId xmlns:a16="http://schemas.microsoft.com/office/drawing/2014/main" id="{E6D6C8EA-E93F-1701-1D3B-A93369958DD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7722946" y="2291701"/>
                  <a:ext cx="448637" cy="446467"/>
                </a:xfrm>
                <a:prstGeom prst="ellipse">
                  <a:avLst/>
                </a:prstGeom>
                <a:solidFill>
                  <a:srgbClr val="5B9BD5">
                    <a:alpha val="20000"/>
                  </a:srgbClr>
                </a:solidFill>
                <a:ln w="12700" cap="sq">
                  <a:solidFill>
                    <a:srgbClr val="5B9BD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ctr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750" spc="-6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</p:grpSp>
          <p:pic>
            <p:nvPicPr>
              <p:cNvPr id="142" name="그림 141">
                <a:extLst>
                  <a:ext uri="{FF2B5EF4-FFF2-40B4-BE49-F238E27FC236}">
                    <a16:creationId xmlns:a16="http://schemas.microsoft.com/office/drawing/2014/main" id="{439BD1B1-924C-84AA-ECAA-25E04207B4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 amt="35000"/>
              </a:blip>
              <a:stretch>
                <a:fillRect/>
              </a:stretch>
            </p:blipFill>
            <p:spPr>
              <a:xfrm rot="650253">
                <a:off x="7907655" y="2447567"/>
                <a:ext cx="792549" cy="798645"/>
              </a:xfrm>
              <a:prstGeom prst="rect">
                <a:avLst/>
              </a:prstGeom>
            </p:spPr>
          </p:pic>
          <p:pic>
            <p:nvPicPr>
              <p:cNvPr id="143" name="그림 142">
                <a:extLst>
                  <a:ext uri="{FF2B5EF4-FFF2-40B4-BE49-F238E27FC236}">
                    <a16:creationId xmlns:a16="http://schemas.microsoft.com/office/drawing/2014/main" id="{4DEF7667-8FEA-BDC2-C0B1-497F290DF3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527483">
                <a:off x="7557948" y="2447566"/>
                <a:ext cx="792549" cy="798645"/>
              </a:xfrm>
              <a:prstGeom prst="rect">
                <a:avLst/>
              </a:prstGeom>
            </p:spPr>
          </p:pic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A2408DD7-B875-56AC-7056-E701E98ACB9A}"/>
                  </a:ext>
                </a:extLst>
              </p:cNvPr>
              <p:cNvSpPr txBox="1"/>
              <p:nvPr/>
            </p:nvSpPr>
            <p:spPr>
              <a:xfrm>
                <a:off x="7938478" y="2816220"/>
                <a:ext cx="252850" cy="1250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kumimoji="1" lang="en-US" altLang="ko-KR" sz="800" b="1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accent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Drag</a:t>
                </a:r>
                <a:endParaRPr kumimoji="1" lang="ko-KR" altLang="en-US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</p:grp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372DFA6B-6274-E27C-8F44-8B6F75B2A3B6}"/>
              </a:ext>
            </a:extLst>
          </p:cNvPr>
          <p:cNvGrpSpPr/>
          <p:nvPr/>
        </p:nvGrpSpPr>
        <p:grpSpPr>
          <a:xfrm>
            <a:off x="7876952" y="2107150"/>
            <a:ext cx="1392861" cy="1147574"/>
            <a:chOff x="7859196" y="2107150"/>
            <a:chExt cx="1392861" cy="1147574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17175DA8-BF13-9057-1D41-D72B7D51C31D}"/>
                </a:ext>
              </a:extLst>
            </p:cNvPr>
            <p:cNvSpPr txBox="1"/>
            <p:nvPr/>
          </p:nvSpPr>
          <p:spPr>
            <a:xfrm>
              <a:off x="7859196" y="2107150"/>
              <a:ext cx="1392861" cy="123111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ko-KR" altLang="en-US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홀드 앤 드래그 </a:t>
              </a:r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Hold and Drag</a:t>
              </a:r>
              <a:endPara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grpSp>
          <p:nvGrpSpPr>
            <p:cNvPr id="225" name="그룹 224">
              <a:extLst>
                <a:ext uri="{FF2B5EF4-FFF2-40B4-BE49-F238E27FC236}">
                  <a16:creationId xmlns:a16="http://schemas.microsoft.com/office/drawing/2014/main" id="{1EE32185-9378-1BB2-FF0C-ECF444A94A70}"/>
                </a:ext>
              </a:extLst>
            </p:cNvPr>
            <p:cNvGrpSpPr/>
            <p:nvPr/>
          </p:nvGrpSpPr>
          <p:grpSpPr>
            <a:xfrm>
              <a:off x="8128056" y="2327542"/>
              <a:ext cx="855140" cy="927182"/>
              <a:chOff x="9900528" y="2274283"/>
              <a:chExt cx="855140" cy="927182"/>
            </a:xfrm>
          </p:grpSpPr>
          <p:grpSp>
            <p:nvGrpSpPr>
              <p:cNvPr id="226" name="그룹 225">
                <a:extLst>
                  <a:ext uri="{FF2B5EF4-FFF2-40B4-BE49-F238E27FC236}">
                    <a16:creationId xmlns:a16="http://schemas.microsoft.com/office/drawing/2014/main" id="{A7363871-716F-A23F-A3FF-B736C2DB08B0}"/>
                  </a:ext>
                </a:extLst>
              </p:cNvPr>
              <p:cNvGrpSpPr/>
              <p:nvPr/>
            </p:nvGrpSpPr>
            <p:grpSpPr>
              <a:xfrm>
                <a:off x="9900528" y="2274283"/>
                <a:ext cx="773354" cy="446467"/>
                <a:chOff x="9865694" y="2291701"/>
                <a:chExt cx="773354" cy="446467"/>
              </a:xfrm>
            </p:grpSpPr>
            <p:cxnSp>
              <p:nvCxnSpPr>
                <p:cNvPr id="229" name="직선 화살표 연결선 228">
                  <a:extLst>
                    <a:ext uri="{FF2B5EF4-FFF2-40B4-BE49-F238E27FC236}">
                      <a16:creationId xmlns:a16="http://schemas.microsoft.com/office/drawing/2014/main" id="{839130A0-15E0-AC1A-0576-885941335A4F}"/>
                    </a:ext>
                  </a:extLst>
                </p:cNvPr>
                <p:cNvCxnSpPr>
                  <a:cxnSpLocks/>
                  <a:stCxn id="230" idx="6"/>
                </p:cNvCxnSpPr>
                <p:nvPr/>
              </p:nvCxnSpPr>
              <p:spPr>
                <a:xfrm>
                  <a:off x="10314331" y="2514935"/>
                  <a:ext cx="324717" cy="0"/>
                </a:xfrm>
                <a:prstGeom prst="straightConnector1">
                  <a:avLst/>
                </a:prstGeom>
                <a:solidFill>
                  <a:srgbClr val="5B9BD5">
                    <a:alpha val="60000"/>
                  </a:srgbClr>
                </a:solidFill>
                <a:ln w="12700" cap="sq">
                  <a:solidFill>
                    <a:srgbClr val="5B9BD5"/>
                  </a:solidFill>
                  <a:prstDash val="solid"/>
                  <a:miter lim="800000"/>
                  <a:headEnd type="none" w="med" len="med"/>
                  <a:tailEnd type="arrow" w="sm" len="sm"/>
                </a:ln>
              </p:spPr>
            </p:cxnSp>
            <p:sp>
              <p:nvSpPr>
                <p:cNvPr id="230" name="Touch Point">
                  <a:extLst>
                    <a:ext uri="{FF2B5EF4-FFF2-40B4-BE49-F238E27FC236}">
                      <a16:creationId xmlns:a16="http://schemas.microsoft.com/office/drawing/2014/main" id="{65E85D45-A586-8BBA-0DAC-2FD7A72E384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9865694" y="2291701"/>
                  <a:ext cx="448637" cy="446467"/>
                </a:xfrm>
                <a:prstGeom prst="ellipse">
                  <a:avLst/>
                </a:prstGeom>
                <a:solidFill>
                  <a:srgbClr val="5B9BD5"/>
                </a:solidFill>
                <a:ln w="12700" cap="sq">
                  <a:solidFill>
                    <a:srgbClr val="5B9BD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ctr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750" spc="-6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</p:grpSp>
          <p:pic>
            <p:nvPicPr>
              <p:cNvPr id="227" name="그림 226">
                <a:extLst>
                  <a:ext uri="{FF2B5EF4-FFF2-40B4-BE49-F238E27FC236}">
                    <a16:creationId xmlns:a16="http://schemas.microsoft.com/office/drawing/2014/main" id="{7446C58A-E56A-EC42-2CAC-8549750286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270518">
                <a:off x="9963119" y="2402820"/>
                <a:ext cx="792549" cy="798645"/>
              </a:xfrm>
              <a:prstGeom prst="rect">
                <a:avLst/>
              </a:prstGeom>
            </p:spPr>
          </p:pic>
          <p:sp>
            <p:nvSpPr>
              <p:cNvPr id="228" name="TextBox 227">
                <a:extLst>
                  <a:ext uri="{FF2B5EF4-FFF2-40B4-BE49-F238E27FC236}">
                    <a16:creationId xmlns:a16="http://schemas.microsoft.com/office/drawing/2014/main" id="{44B7615A-31C0-C168-0962-778EE78B0CDD}"/>
                  </a:ext>
                </a:extLst>
              </p:cNvPr>
              <p:cNvSpPr txBox="1"/>
              <p:nvPr/>
            </p:nvSpPr>
            <p:spPr>
              <a:xfrm>
                <a:off x="10319778" y="2776385"/>
                <a:ext cx="252850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kumimoji="1" lang="en-US" altLang="ko-KR" sz="800" b="1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accent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H/D</a:t>
                </a:r>
                <a:endParaRPr kumimoji="1" lang="ko-KR" altLang="en-US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</p:grp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63782E25-54A9-138E-9950-29A37FA1C91D}"/>
              </a:ext>
            </a:extLst>
          </p:cNvPr>
          <p:cNvGrpSpPr/>
          <p:nvPr/>
        </p:nvGrpSpPr>
        <p:grpSpPr>
          <a:xfrm>
            <a:off x="1558453" y="4277838"/>
            <a:ext cx="1147320" cy="1120062"/>
            <a:chOff x="1558453" y="4277838"/>
            <a:chExt cx="1147320" cy="1120062"/>
          </a:xfrm>
        </p:grpSpPr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C0861861-28DD-2251-16A4-C39FCB8165AF}"/>
                </a:ext>
              </a:extLst>
            </p:cNvPr>
            <p:cNvSpPr txBox="1"/>
            <p:nvPr/>
          </p:nvSpPr>
          <p:spPr>
            <a:xfrm>
              <a:off x="1756557" y="4277838"/>
              <a:ext cx="751112" cy="123111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ko-KR" altLang="en-US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스와이프 </a:t>
              </a:r>
              <a:r>
                <a:rPr kumimoji="1" lang="en-US" altLang="ko-KR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Swipe</a:t>
              </a:r>
              <a:endPara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grpSp>
          <p:nvGrpSpPr>
            <p:cNvPr id="236" name="그룹 235">
              <a:extLst>
                <a:ext uri="{FF2B5EF4-FFF2-40B4-BE49-F238E27FC236}">
                  <a16:creationId xmlns:a16="http://schemas.microsoft.com/office/drawing/2014/main" id="{E8F61286-33FE-020A-DBDD-7DB543E03BF1}"/>
                </a:ext>
              </a:extLst>
            </p:cNvPr>
            <p:cNvGrpSpPr/>
            <p:nvPr/>
          </p:nvGrpSpPr>
          <p:grpSpPr>
            <a:xfrm>
              <a:off x="1558453" y="4599255"/>
              <a:ext cx="1147320" cy="798645"/>
              <a:chOff x="5711101" y="2400201"/>
              <a:chExt cx="1147320" cy="798645"/>
            </a:xfrm>
          </p:grpSpPr>
          <p:pic>
            <p:nvPicPr>
              <p:cNvPr id="237" name="그림 236">
                <a:extLst>
                  <a:ext uri="{FF2B5EF4-FFF2-40B4-BE49-F238E27FC236}">
                    <a16:creationId xmlns:a16="http://schemas.microsoft.com/office/drawing/2014/main" id="{E7374259-9E91-0F2D-40D1-CAE0A34352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 amt="35000"/>
              </a:blip>
              <a:stretch>
                <a:fillRect/>
              </a:stretch>
            </p:blipFill>
            <p:spPr>
              <a:xfrm rot="386633">
                <a:off x="5711101" y="2400201"/>
                <a:ext cx="792549" cy="798645"/>
              </a:xfrm>
              <a:prstGeom prst="rect">
                <a:avLst/>
              </a:prstGeom>
            </p:spPr>
          </p:pic>
          <p:cxnSp>
            <p:nvCxnSpPr>
              <p:cNvPr id="238" name="직선 화살표 연결선 237">
                <a:extLst>
                  <a:ext uri="{FF2B5EF4-FFF2-40B4-BE49-F238E27FC236}">
                    <a16:creationId xmlns:a16="http://schemas.microsoft.com/office/drawing/2014/main" id="{2F8B7059-7892-DB91-710D-8D7D3494F4D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965096" y="2577623"/>
                <a:ext cx="725972" cy="1"/>
              </a:xfrm>
              <a:prstGeom prst="straightConnector1">
                <a:avLst/>
              </a:prstGeom>
              <a:solidFill>
                <a:srgbClr val="5B9BD5">
                  <a:alpha val="60000"/>
                </a:srgbClr>
              </a:solidFill>
              <a:ln w="12700" cap="sq">
                <a:solidFill>
                  <a:srgbClr val="5B9BD5"/>
                </a:solidFill>
                <a:prstDash val="solid"/>
                <a:miter lim="800000"/>
                <a:headEnd type="arrow" w="med" len="med"/>
                <a:tailEnd type="arrow" w="med" len="med"/>
              </a:ln>
            </p:spPr>
          </p:cxnSp>
          <p:pic>
            <p:nvPicPr>
              <p:cNvPr id="239" name="그림 238">
                <a:extLst>
                  <a:ext uri="{FF2B5EF4-FFF2-40B4-BE49-F238E27FC236}">
                    <a16:creationId xmlns:a16="http://schemas.microsoft.com/office/drawing/2014/main" id="{4A4347A5-C094-8241-69BB-E03F90C6D8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272535">
                <a:off x="6065872" y="2400201"/>
                <a:ext cx="792549" cy="798645"/>
              </a:xfrm>
              <a:prstGeom prst="rect">
                <a:avLst/>
              </a:prstGeom>
            </p:spPr>
          </p:pic>
          <p:sp>
            <p:nvSpPr>
              <p:cNvPr id="240" name="TextBox 239">
                <a:extLst>
                  <a:ext uri="{FF2B5EF4-FFF2-40B4-BE49-F238E27FC236}">
                    <a16:creationId xmlns:a16="http://schemas.microsoft.com/office/drawing/2014/main" id="{BF36B09A-4229-9979-79D7-87C6E0C2D7CF}"/>
                  </a:ext>
                </a:extLst>
              </p:cNvPr>
              <p:cNvSpPr txBox="1"/>
              <p:nvPr/>
            </p:nvSpPr>
            <p:spPr>
              <a:xfrm>
                <a:off x="6401008" y="2784790"/>
                <a:ext cx="340913" cy="12311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kumimoji="1" lang="en-US" altLang="ko-KR" sz="800" b="1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accent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Swipe</a:t>
                </a:r>
                <a:endParaRPr kumimoji="1" lang="ko-KR" altLang="en-US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</p:grp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A4D6E7A6-A967-A7F3-C199-25C79323F951}"/>
              </a:ext>
            </a:extLst>
          </p:cNvPr>
          <p:cNvGrpSpPr/>
          <p:nvPr/>
        </p:nvGrpSpPr>
        <p:grpSpPr>
          <a:xfrm>
            <a:off x="3330124" y="4279540"/>
            <a:ext cx="792549" cy="1118360"/>
            <a:chOff x="3330124" y="4279540"/>
            <a:chExt cx="792549" cy="1118360"/>
          </a:xfrm>
        </p:grpSpPr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54610AF7-8F4F-67FC-C05F-53EAEBE19973}"/>
                </a:ext>
              </a:extLst>
            </p:cNvPr>
            <p:cNvSpPr txBox="1"/>
            <p:nvPr/>
          </p:nvSpPr>
          <p:spPr>
            <a:xfrm>
              <a:off x="3350842" y="4279540"/>
              <a:ext cx="751112" cy="123111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ko-KR" altLang="en-US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스크롤</a:t>
              </a:r>
              <a:r>
                <a:rPr kumimoji="1" lang="en-US" altLang="ko-KR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 Scroll</a:t>
              </a:r>
              <a:endPara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grpSp>
          <p:nvGrpSpPr>
            <p:cNvPr id="241" name="그룹 240">
              <a:extLst>
                <a:ext uri="{FF2B5EF4-FFF2-40B4-BE49-F238E27FC236}">
                  <a16:creationId xmlns:a16="http://schemas.microsoft.com/office/drawing/2014/main" id="{BD57F7D3-48BE-1EDE-622C-0AFE7A7BB7DD}"/>
                </a:ext>
              </a:extLst>
            </p:cNvPr>
            <p:cNvGrpSpPr/>
            <p:nvPr/>
          </p:nvGrpSpPr>
          <p:grpSpPr>
            <a:xfrm>
              <a:off x="3330124" y="4599255"/>
              <a:ext cx="792549" cy="798645"/>
              <a:chOff x="3871661" y="2400202"/>
              <a:chExt cx="792549" cy="798645"/>
            </a:xfrm>
          </p:grpSpPr>
          <p:pic>
            <p:nvPicPr>
              <p:cNvPr id="242" name="그림 241">
                <a:extLst>
                  <a:ext uri="{FF2B5EF4-FFF2-40B4-BE49-F238E27FC236}">
                    <a16:creationId xmlns:a16="http://schemas.microsoft.com/office/drawing/2014/main" id="{AB3F01AC-B873-09C1-E187-992436A204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871661" y="2400202"/>
                <a:ext cx="792549" cy="798645"/>
              </a:xfrm>
              <a:prstGeom prst="rect">
                <a:avLst/>
              </a:prstGeom>
            </p:spPr>
          </p:pic>
          <p:grpSp>
            <p:nvGrpSpPr>
              <p:cNvPr id="243" name="그룹 242">
                <a:extLst>
                  <a:ext uri="{FF2B5EF4-FFF2-40B4-BE49-F238E27FC236}">
                    <a16:creationId xmlns:a16="http://schemas.microsoft.com/office/drawing/2014/main" id="{08902318-0A6B-93A5-FE93-4707C6F833AD}"/>
                  </a:ext>
                </a:extLst>
              </p:cNvPr>
              <p:cNvGrpSpPr/>
              <p:nvPr/>
            </p:nvGrpSpPr>
            <p:grpSpPr>
              <a:xfrm>
                <a:off x="3992230" y="2638939"/>
                <a:ext cx="63405" cy="261090"/>
                <a:chOff x="3244146" y="2587161"/>
                <a:chExt cx="63405" cy="261090"/>
              </a:xfrm>
            </p:grpSpPr>
            <p:cxnSp>
              <p:nvCxnSpPr>
                <p:cNvPr id="245" name="직선 화살표 연결선 244">
                  <a:extLst>
                    <a:ext uri="{FF2B5EF4-FFF2-40B4-BE49-F238E27FC236}">
                      <a16:creationId xmlns:a16="http://schemas.microsoft.com/office/drawing/2014/main" id="{828018CD-D33D-FF69-3734-9E20FE5C83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244146" y="2587161"/>
                  <a:ext cx="0" cy="237600"/>
                </a:xfrm>
                <a:prstGeom prst="straightConnector1">
                  <a:avLst/>
                </a:prstGeom>
                <a:solidFill>
                  <a:srgbClr val="5B9BD5">
                    <a:alpha val="60000"/>
                  </a:srgbClr>
                </a:solidFill>
                <a:ln w="12700" cap="sq">
                  <a:solidFill>
                    <a:srgbClr val="5B9BD5"/>
                  </a:solidFill>
                  <a:prstDash val="solid"/>
                  <a:miter lim="800000"/>
                  <a:headEnd type="none" w="med" len="med"/>
                  <a:tailEnd type="arrow" w="sm" len="sm"/>
                </a:ln>
              </p:spPr>
            </p:cxnSp>
            <p:cxnSp>
              <p:nvCxnSpPr>
                <p:cNvPr id="246" name="직선 화살표 연결선 245">
                  <a:extLst>
                    <a:ext uri="{FF2B5EF4-FFF2-40B4-BE49-F238E27FC236}">
                      <a16:creationId xmlns:a16="http://schemas.microsoft.com/office/drawing/2014/main" id="{D4D1F4F8-EDCE-F512-03DA-6612491FA2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07551" y="2610651"/>
                  <a:ext cx="0" cy="237600"/>
                </a:xfrm>
                <a:prstGeom prst="straightConnector1">
                  <a:avLst/>
                </a:prstGeom>
                <a:solidFill>
                  <a:srgbClr val="5B9BD5">
                    <a:alpha val="60000"/>
                  </a:srgbClr>
                </a:solidFill>
                <a:ln w="12700" cap="sq">
                  <a:solidFill>
                    <a:srgbClr val="5B9BD5"/>
                  </a:solidFill>
                  <a:prstDash val="solid"/>
                  <a:miter lim="800000"/>
                  <a:headEnd type="none" w="med" len="med"/>
                  <a:tailEnd type="arrow" w="sm" len="sm"/>
                </a:ln>
              </p:spPr>
            </p:cxnSp>
          </p:grpSp>
          <p:sp>
            <p:nvSpPr>
              <p:cNvPr id="244" name="TextBox 243">
                <a:extLst>
                  <a:ext uri="{FF2B5EF4-FFF2-40B4-BE49-F238E27FC236}">
                    <a16:creationId xmlns:a16="http://schemas.microsoft.com/office/drawing/2014/main" id="{1AAC7750-9611-53DF-817E-34834DC32010}"/>
                  </a:ext>
                </a:extLst>
              </p:cNvPr>
              <p:cNvSpPr txBox="1"/>
              <p:nvPr/>
            </p:nvSpPr>
            <p:spPr>
              <a:xfrm>
                <a:off x="4190619" y="2757739"/>
                <a:ext cx="340913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kumimoji="1" lang="en-US" altLang="ko-KR" sz="800" b="1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accent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Scroll</a:t>
                </a:r>
                <a:endParaRPr kumimoji="1" lang="ko-KR" altLang="en-US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</p:grp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951A6648-ECBC-7CD3-F655-CFAD3FE8412F}"/>
              </a:ext>
            </a:extLst>
          </p:cNvPr>
          <p:cNvGrpSpPr/>
          <p:nvPr/>
        </p:nvGrpSpPr>
        <p:grpSpPr>
          <a:xfrm>
            <a:off x="4805725" y="4279540"/>
            <a:ext cx="1035647" cy="1188977"/>
            <a:chOff x="4796847" y="4279540"/>
            <a:chExt cx="1035647" cy="1188977"/>
          </a:xfrm>
        </p:grpSpPr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D60A6198-12D9-AAAA-94C3-236D0B0ECB86}"/>
                </a:ext>
              </a:extLst>
            </p:cNvPr>
            <p:cNvSpPr txBox="1"/>
            <p:nvPr/>
          </p:nvSpPr>
          <p:spPr>
            <a:xfrm>
              <a:off x="4939114" y="4279540"/>
              <a:ext cx="751112" cy="123111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ko-KR" altLang="en-US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플릭</a:t>
              </a:r>
              <a:r>
                <a:rPr kumimoji="1" lang="en-US" altLang="ko-KR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 Flick</a:t>
              </a:r>
              <a:endPara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grpSp>
          <p:nvGrpSpPr>
            <p:cNvPr id="254" name="그룹 253">
              <a:extLst>
                <a:ext uri="{FF2B5EF4-FFF2-40B4-BE49-F238E27FC236}">
                  <a16:creationId xmlns:a16="http://schemas.microsoft.com/office/drawing/2014/main" id="{BAD9695F-D71D-DA2E-B35A-8186A32B6C17}"/>
                </a:ext>
              </a:extLst>
            </p:cNvPr>
            <p:cNvGrpSpPr/>
            <p:nvPr/>
          </p:nvGrpSpPr>
          <p:grpSpPr>
            <a:xfrm>
              <a:off x="4796847" y="4528638"/>
              <a:ext cx="1035647" cy="939879"/>
              <a:chOff x="1782165" y="2252410"/>
              <a:chExt cx="1035647" cy="939879"/>
            </a:xfrm>
          </p:grpSpPr>
          <p:grpSp>
            <p:nvGrpSpPr>
              <p:cNvPr id="255" name="그룹 254">
                <a:extLst>
                  <a:ext uri="{FF2B5EF4-FFF2-40B4-BE49-F238E27FC236}">
                    <a16:creationId xmlns:a16="http://schemas.microsoft.com/office/drawing/2014/main" id="{A44D04BA-CF92-E834-6A81-8E2503F07EDB}"/>
                  </a:ext>
                </a:extLst>
              </p:cNvPr>
              <p:cNvGrpSpPr/>
              <p:nvPr/>
            </p:nvGrpSpPr>
            <p:grpSpPr>
              <a:xfrm>
                <a:off x="1892209" y="2252410"/>
                <a:ext cx="796073" cy="446467"/>
                <a:chOff x="1397731" y="2252410"/>
                <a:chExt cx="796073" cy="446467"/>
              </a:xfrm>
            </p:grpSpPr>
            <p:cxnSp>
              <p:nvCxnSpPr>
                <p:cNvPr id="259" name="직선 화살표 연결선 258">
                  <a:extLst>
                    <a:ext uri="{FF2B5EF4-FFF2-40B4-BE49-F238E27FC236}">
                      <a16:creationId xmlns:a16="http://schemas.microsoft.com/office/drawing/2014/main" id="{61BD0D8E-2893-A903-0A76-6184E0BFB706}"/>
                    </a:ext>
                  </a:extLst>
                </p:cNvPr>
                <p:cNvCxnSpPr>
                  <a:cxnSpLocks/>
                  <a:stCxn id="260" idx="6"/>
                </p:cNvCxnSpPr>
                <p:nvPr/>
              </p:nvCxnSpPr>
              <p:spPr>
                <a:xfrm flipV="1">
                  <a:off x="1846368" y="2475643"/>
                  <a:ext cx="347436" cy="1"/>
                </a:xfrm>
                <a:prstGeom prst="straightConnector1">
                  <a:avLst/>
                </a:prstGeom>
                <a:solidFill>
                  <a:srgbClr val="5B9BD5">
                    <a:alpha val="60000"/>
                  </a:srgbClr>
                </a:solidFill>
                <a:ln w="12700" cap="sq">
                  <a:solidFill>
                    <a:srgbClr val="5B9BD5"/>
                  </a:solidFill>
                  <a:prstDash val="sysDot"/>
                  <a:miter lim="800000"/>
                  <a:headEnd type="none" w="med" len="med"/>
                  <a:tailEnd type="arrow" w="sm" len="sm"/>
                </a:ln>
              </p:spPr>
            </p:cxnSp>
            <p:sp>
              <p:nvSpPr>
                <p:cNvPr id="260" name="Touch Point">
                  <a:extLst>
                    <a:ext uri="{FF2B5EF4-FFF2-40B4-BE49-F238E27FC236}">
                      <a16:creationId xmlns:a16="http://schemas.microsoft.com/office/drawing/2014/main" id="{649ABB79-8CCD-00E5-D38A-599206CE6EF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397731" y="2252410"/>
                  <a:ext cx="448637" cy="446467"/>
                </a:xfrm>
                <a:prstGeom prst="ellipse">
                  <a:avLst/>
                </a:prstGeom>
                <a:solidFill>
                  <a:srgbClr val="5B9BD5">
                    <a:alpha val="20000"/>
                  </a:srgbClr>
                </a:solidFill>
                <a:ln w="12700" cap="sq">
                  <a:solidFill>
                    <a:srgbClr val="5B9BD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ctr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750" spc="-6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endParaRPr>
                </a:p>
              </p:txBody>
            </p:sp>
          </p:grpSp>
          <p:pic>
            <p:nvPicPr>
              <p:cNvPr id="256" name="그림 255">
                <a:extLst>
                  <a:ext uri="{FF2B5EF4-FFF2-40B4-BE49-F238E27FC236}">
                    <a16:creationId xmlns:a16="http://schemas.microsoft.com/office/drawing/2014/main" id="{03DC489E-6307-8981-B9EE-393A1D4FCA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782165" y="2393644"/>
                <a:ext cx="792549" cy="798645"/>
              </a:xfrm>
              <a:prstGeom prst="rect">
                <a:avLst/>
              </a:prstGeom>
            </p:spPr>
          </p:pic>
          <p:pic>
            <p:nvPicPr>
              <p:cNvPr id="257" name="그림 256">
                <a:extLst>
                  <a:ext uri="{FF2B5EF4-FFF2-40B4-BE49-F238E27FC236}">
                    <a16:creationId xmlns:a16="http://schemas.microsoft.com/office/drawing/2014/main" id="{7DFB09AF-C4AF-99AA-6CD3-6D2987A881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alphaModFix amt="35000"/>
              </a:blip>
              <a:stretch>
                <a:fillRect/>
              </a:stretch>
            </p:blipFill>
            <p:spPr>
              <a:xfrm rot="1845139">
                <a:off x="2025263" y="2393642"/>
                <a:ext cx="792549" cy="798645"/>
              </a:xfrm>
              <a:prstGeom prst="rect">
                <a:avLst/>
              </a:prstGeom>
            </p:spPr>
          </p:pic>
          <p:sp>
            <p:nvSpPr>
              <p:cNvPr id="258" name="TextBox 257">
                <a:extLst>
                  <a:ext uri="{FF2B5EF4-FFF2-40B4-BE49-F238E27FC236}">
                    <a16:creationId xmlns:a16="http://schemas.microsoft.com/office/drawing/2014/main" id="{83E106A9-670F-8606-2BC3-A6D74CA34EBB}"/>
                  </a:ext>
                </a:extLst>
              </p:cNvPr>
              <p:cNvSpPr txBox="1"/>
              <p:nvPr/>
            </p:nvSpPr>
            <p:spPr>
              <a:xfrm>
                <a:off x="2142187" y="2750811"/>
                <a:ext cx="237136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kumimoji="1" lang="en-US" altLang="ko-KR" sz="800" b="1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accent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Flick</a:t>
                </a:r>
                <a:endParaRPr kumimoji="1" lang="ko-KR" altLang="en-US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</p:grp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73943C80-F4C8-AFEB-6704-4D324B4C6875}"/>
              </a:ext>
            </a:extLst>
          </p:cNvPr>
          <p:cNvGrpSpPr/>
          <p:nvPr/>
        </p:nvGrpSpPr>
        <p:grpSpPr>
          <a:xfrm>
            <a:off x="6466124" y="4279540"/>
            <a:ext cx="910308" cy="1118360"/>
            <a:chOff x="6466124" y="4279540"/>
            <a:chExt cx="910308" cy="1118360"/>
          </a:xfrm>
        </p:grpSpPr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A26B33EB-39BA-31C3-A910-67D3B1072E6A}"/>
                </a:ext>
              </a:extLst>
            </p:cNvPr>
            <p:cNvSpPr txBox="1"/>
            <p:nvPr/>
          </p:nvSpPr>
          <p:spPr>
            <a:xfrm>
              <a:off x="6466124" y="4279540"/>
              <a:ext cx="910308" cy="123111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defRPr kumimoji="1" sz="80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+mj-ea"/>
                  <a:ea typeface="+mj-ea"/>
                </a:defRPr>
              </a:lvl1pPr>
            </a:lstStyle>
            <a:p>
              <a:pPr algn="ctr"/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핀치인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Pinch - in</a:t>
              </a:r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grpSp>
          <p:nvGrpSpPr>
            <p:cNvPr id="267" name="그룹 266">
              <a:extLst>
                <a:ext uri="{FF2B5EF4-FFF2-40B4-BE49-F238E27FC236}">
                  <a16:creationId xmlns:a16="http://schemas.microsoft.com/office/drawing/2014/main" id="{5A521E94-CA36-C5A9-19D9-5515D2D56BF4}"/>
                </a:ext>
              </a:extLst>
            </p:cNvPr>
            <p:cNvGrpSpPr/>
            <p:nvPr/>
          </p:nvGrpSpPr>
          <p:grpSpPr>
            <a:xfrm>
              <a:off x="6525004" y="4599255"/>
              <a:ext cx="792549" cy="798645"/>
              <a:chOff x="7921154" y="2402820"/>
              <a:chExt cx="792549" cy="798645"/>
            </a:xfrm>
          </p:grpSpPr>
          <p:grpSp>
            <p:nvGrpSpPr>
              <p:cNvPr id="268" name="그룹 267">
                <a:extLst>
                  <a:ext uri="{FF2B5EF4-FFF2-40B4-BE49-F238E27FC236}">
                    <a16:creationId xmlns:a16="http://schemas.microsoft.com/office/drawing/2014/main" id="{83CCF772-F727-E453-54ED-A59DDBC4F0C4}"/>
                  </a:ext>
                </a:extLst>
              </p:cNvPr>
              <p:cNvGrpSpPr/>
              <p:nvPr/>
            </p:nvGrpSpPr>
            <p:grpSpPr>
              <a:xfrm rot="17873363">
                <a:off x="7917034" y="2750094"/>
                <a:ext cx="257657" cy="120318"/>
                <a:chOff x="10618395" y="2598729"/>
                <a:chExt cx="257657" cy="120318"/>
              </a:xfrm>
            </p:grpSpPr>
            <p:cxnSp>
              <p:nvCxnSpPr>
                <p:cNvPr id="271" name="직선 화살표 연결선 270">
                  <a:extLst>
                    <a:ext uri="{FF2B5EF4-FFF2-40B4-BE49-F238E27FC236}">
                      <a16:creationId xmlns:a16="http://schemas.microsoft.com/office/drawing/2014/main" id="{45A8242B-8CE1-D9A1-3DF1-102C0DC2F3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618395" y="2667288"/>
                  <a:ext cx="119209" cy="51759"/>
                </a:xfrm>
                <a:prstGeom prst="straightConnector1">
                  <a:avLst/>
                </a:prstGeom>
                <a:solidFill>
                  <a:srgbClr val="5B9BD5">
                    <a:alpha val="60000"/>
                  </a:srgbClr>
                </a:solidFill>
                <a:ln w="12700" cap="sq">
                  <a:solidFill>
                    <a:srgbClr val="5B9BD5"/>
                  </a:solidFill>
                  <a:prstDash val="solid"/>
                  <a:miter lim="800000"/>
                  <a:headEnd type="none" w="med" len="med"/>
                  <a:tailEnd type="arrow" w="sm" len="sm"/>
                </a:ln>
              </p:spPr>
            </p:cxnSp>
            <p:cxnSp>
              <p:nvCxnSpPr>
                <p:cNvPr id="272" name="직선 화살표 연결선 271">
                  <a:extLst>
                    <a:ext uri="{FF2B5EF4-FFF2-40B4-BE49-F238E27FC236}">
                      <a16:creationId xmlns:a16="http://schemas.microsoft.com/office/drawing/2014/main" id="{FC542EDA-B459-4862-AFE1-91F515801EA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0757252" y="2598729"/>
                  <a:ext cx="118800" cy="51480"/>
                </a:xfrm>
                <a:prstGeom prst="straightConnector1">
                  <a:avLst/>
                </a:prstGeom>
                <a:solidFill>
                  <a:srgbClr val="5B9BD5">
                    <a:alpha val="60000"/>
                  </a:srgbClr>
                </a:solidFill>
                <a:ln w="12700" cap="sq">
                  <a:solidFill>
                    <a:srgbClr val="5B9BD5"/>
                  </a:solidFill>
                  <a:prstDash val="solid"/>
                  <a:miter lim="800000"/>
                  <a:headEnd type="none" w="med" len="med"/>
                  <a:tailEnd type="arrow" w="sm" len="sm"/>
                </a:ln>
              </p:spPr>
            </p:cxnSp>
          </p:grpSp>
          <p:pic>
            <p:nvPicPr>
              <p:cNvPr id="269" name="그림 268">
                <a:extLst>
                  <a:ext uri="{FF2B5EF4-FFF2-40B4-BE49-F238E27FC236}">
                    <a16:creationId xmlns:a16="http://schemas.microsoft.com/office/drawing/2014/main" id="{478570A9-19E5-C829-C325-3117251243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270518">
                <a:off x="7921154" y="2402820"/>
                <a:ext cx="792549" cy="798645"/>
              </a:xfrm>
              <a:prstGeom prst="rect">
                <a:avLst/>
              </a:prstGeom>
            </p:spPr>
          </p:pic>
          <p:sp>
            <p:nvSpPr>
              <p:cNvPr id="270" name="TextBox 269">
                <a:extLst>
                  <a:ext uri="{FF2B5EF4-FFF2-40B4-BE49-F238E27FC236}">
                    <a16:creationId xmlns:a16="http://schemas.microsoft.com/office/drawing/2014/main" id="{3F034E01-3BBE-7560-B534-3C10B5432D9E}"/>
                  </a:ext>
                </a:extLst>
              </p:cNvPr>
              <p:cNvSpPr txBox="1"/>
              <p:nvPr/>
            </p:nvSpPr>
            <p:spPr>
              <a:xfrm>
                <a:off x="8224235" y="2757739"/>
                <a:ext cx="340913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kumimoji="1" lang="en-US" altLang="ko-KR" sz="800" b="1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accent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P/I</a:t>
                </a:r>
                <a:endParaRPr kumimoji="1" lang="ko-KR" altLang="en-US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</p:grp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9B8946EA-98AB-97F2-D4C5-4FCB60CF8047}"/>
              </a:ext>
            </a:extLst>
          </p:cNvPr>
          <p:cNvGrpSpPr/>
          <p:nvPr/>
        </p:nvGrpSpPr>
        <p:grpSpPr>
          <a:xfrm>
            <a:off x="8132053" y="4279540"/>
            <a:ext cx="874016" cy="1118360"/>
            <a:chOff x="8096541" y="4279540"/>
            <a:chExt cx="874016" cy="1118360"/>
          </a:xfrm>
        </p:grpSpPr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30114A25-5C40-0E31-2424-3F05C51B0934}"/>
                </a:ext>
              </a:extLst>
            </p:cNvPr>
            <p:cNvSpPr txBox="1"/>
            <p:nvPr/>
          </p:nvSpPr>
          <p:spPr>
            <a:xfrm>
              <a:off x="8096541" y="4279540"/>
              <a:ext cx="874016" cy="123111"/>
            </a:xfrm>
            <a:prstGeom prst="rect">
              <a:avLst/>
            </a:prstGeom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>
                <a:defRPr kumimoji="1" sz="80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+mj-ea"/>
                  <a:ea typeface="+mj-ea"/>
                </a:defRPr>
              </a:lvl1pPr>
            </a:lstStyle>
            <a:p>
              <a:pPr algn="ctr"/>
              <a:r>
                <a: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핀치 아웃 </a:t>
              </a:r>
              <a:r>
                <a:rPr lang="en-US" altLang="ko-KR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Pinch - out</a:t>
              </a:r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grpSp>
          <p:nvGrpSpPr>
            <p:cNvPr id="279" name="그룹 278">
              <a:extLst>
                <a:ext uri="{FF2B5EF4-FFF2-40B4-BE49-F238E27FC236}">
                  <a16:creationId xmlns:a16="http://schemas.microsoft.com/office/drawing/2014/main" id="{9D789A6F-BD97-B1E7-6D72-5E33746294E0}"/>
                </a:ext>
              </a:extLst>
            </p:cNvPr>
            <p:cNvGrpSpPr/>
            <p:nvPr/>
          </p:nvGrpSpPr>
          <p:grpSpPr>
            <a:xfrm>
              <a:off x="8137275" y="4599255"/>
              <a:ext cx="792549" cy="798645"/>
              <a:chOff x="9897514" y="2399987"/>
              <a:chExt cx="792549" cy="798645"/>
            </a:xfrm>
          </p:grpSpPr>
          <p:pic>
            <p:nvPicPr>
              <p:cNvPr id="280" name="그림 279">
                <a:extLst>
                  <a:ext uri="{FF2B5EF4-FFF2-40B4-BE49-F238E27FC236}">
                    <a16:creationId xmlns:a16="http://schemas.microsoft.com/office/drawing/2014/main" id="{4FA62569-92C5-29A3-B25A-DA9E8569AE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9897514" y="2399987"/>
                <a:ext cx="792549" cy="798645"/>
              </a:xfrm>
              <a:prstGeom prst="rect">
                <a:avLst/>
              </a:prstGeom>
            </p:spPr>
          </p:pic>
          <p:grpSp>
            <p:nvGrpSpPr>
              <p:cNvPr id="281" name="그룹 280">
                <a:extLst>
                  <a:ext uri="{FF2B5EF4-FFF2-40B4-BE49-F238E27FC236}">
                    <a16:creationId xmlns:a16="http://schemas.microsoft.com/office/drawing/2014/main" id="{0A954765-B9A5-7FDD-55F1-3143A31F3E94}"/>
                  </a:ext>
                </a:extLst>
              </p:cNvPr>
              <p:cNvGrpSpPr/>
              <p:nvPr/>
            </p:nvGrpSpPr>
            <p:grpSpPr>
              <a:xfrm rot="19543001">
                <a:off x="9907955" y="2684048"/>
                <a:ext cx="233296" cy="237093"/>
                <a:chOff x="10804665" y="2036318"/>
                <a:chExt cx="233296" cy="237093"/>
              </a:xfrm>
            </p:grpSpPr>
            <p:cxnSp>
              <p:nvCxnSpPr>
                <p:cNvPr id="283" name="직선 화살표 연결선 282">
                  <a:extLst>
                    <a:ext uri="{FF2B5EF4-FFF2-40B4-BE49-F238E27FC236}">
                      <a16:creationId xmlns:a16="http://schemas.microsoft.com/office/drawing/2014/main" id="{7C0B6459-4AB8-F746-2132-FBD6B9817B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942129" y="2036318"/>
                  <a:ext cx="95832" cy="95832"/>
                </a:xfrm>
                <a:prstGeom prst="straightConnector1">
                  <a:avLst/>
                </a:prstGeom>
                <a:solidFill>
                  <a:srgbClr val="5B9BD5">
                    <a:alpha val="60000"/>
                  </a:srgbClr>
                </a:solidFill>
                <a:ln w="12700" cap="sq">
                  <a:solidFill>
                    <a:srgbClr val="5B9BD5"/>
                  </a:solidFill>
                  <a:prstDash val="solid"/>
                  <a:miter lim="800000"/>
                  <a:headEnd type="none" w="med" len="med"/>
                  <a:tailEnd type="arrow" w="sm" len="sm"/>
                </a:ln>
              </p:spPr>
            </p:cxnSp>
            <p:cxnSp>
              <p:nvCxnSpPr>
                <p:cNvPr id="284" name="직선 화살표 연결선 283">
                  <a:extLst>
                    <a:ext uri="{FF2B5EF4-FFF2-40B4-BE49-F238E27FC236}">
                      <a16:creationId xmlns:a16="http://schemas.microsoft.com/office/drawing/2014/main" id="{82BA4199-20F8-E443-B2FB-A06530E0B35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0804665" y="2177579"/>
                  <a:ext cx="95832" cy="95832"/>
                </a:xfrm>
                <a:prstGeom prst="straightConnector1">
                  <a:avLst/>
                </a:prstGeom>
                <a:solidFill>
                  <a:srgbClr val="5B9BD5">
                    <a:alpha val="60000"/>
                  </a:srgbClr>
                </a:solidFill>
                <a:ln w="12700" cap="sq">
                  <a:solidFill>
                    <a:srgbClr val="5B9BD5"/>
                  </a:solidFill>
                  <a:prstDash val="solid"/>
                  <a:miter lim="800000"/>
                  <a:headEnd type="none" w="med" len="med"/>
                  <a:tailEnd type="arrow" w="sm" len="sm"/>
                </a:ln>
              </p:spPr>
            </p:cxnSp>
          </p:grpSp>
          <p:sp>
            <p:nvSpPr>
              <p:cNvPr id="282" name="TextBox 281">
                <a:extLst>
                  <a:ext uri="{FF2B5EF4-FFF2-40B4-BE49-F238E27FC236}">
                    <a16:creationId xmlns:a16="http://schemas.microsoft.com/office/drawing/2014/main" id="{3EF7A4F5-D4CC-6F9C-FA8C-C44B43403883}"/>
                  </a:ext>
                </a:extLst>
              </p:cNvPr>
              <p:cNvSpPr txBox="1"/>
              <p:nvPr/>
            </p:nvSpPr>
            <p:spPr>
              <a:xfrm>
                <a:off x="10223807" y="2757739"/>
                <a:ext cx="340913" cy="12311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kumimoji="1" lang="en-US" altLang="ko-KR" sz="800" b="1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accent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</a:rPr>
                  <a:t>P/O</a:t>
                </a:r>
                <a:endParaRPr kumimoji="1" lang="ko-KR" altLang="en-US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9713669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텍스트 개체 틀 9">
            <a:extLst>
              <a:ext uri="{FF2B5EF4-FFF2-40B4-BE49-F238E27FC236}">
                <a16:creationId xmlns:a16="http://schemas.microsoft.com/office/drawing/2014/main" id="{2C890EAE-B18C-62A3-4A4B-9D39B556FCA0}"/>
              </a:ext>
            </a:extLst>
          </p:cNvPr>
          <p:cNvSpPr txBox="1">
            <a:spLocks/>
          </p:cNvSpPr>
          <p:nvPr/>
        </p:nvSpPr>
        <p:spPr>
          <a:xfrm>
            <a:off x="372860" y="1115650"/>
            <a:ext cx="9063171" cy="412750"/>
          </a:xfrm>
          <a:prstGeom prst="rect">
            <a:avLst/>
          </a:prstGeom>
        </p:spPr>
        <p:txBody>
          <a:bodyPr/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4.1 </a:t>
            </a:r>
            <a:r>
              <a:rPr lang="ko-KR" altLang="en-US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영역</a:t>
            </a: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(Area)</a:t>
            </a:r>
            <a:endParaRPr lang="ko-KR" altLang="en-US" kern="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28150A-7647-3DC5-D139-29A239D4A3EC}"/>
              </a:ext>
            </a:extLst>
          </p:cNvPr>
          <p:cNvSpPr txBox="1"/>
          <p:nvPr/>
        </p:nvSpPr>
        <p:spPr>
          <a:xfrm>
            <a:off x="470194" y="1677566"/>
            <a:ext cx="2615398" cy="2573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4.1.1 Area Box</a:t>
            </a:r>
            <a:endParaRPr kumimoji="1" lang="ko-KR" altLang="en-US" sz="1200" b="1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829FFD-FECB-33E5-266A-37FF5110509C}"/>
              </a:ext>
            </a:extLst>
          </p:cNvPr>
          <p:cNvSpPr txBox="1"/>
          <p:nvPr/>
        </p:nvSpPr>
        <p:spPr>
          <a:xfrm>
            <a:off x="488950" y="2075788"/>
            <a:ext cx="4083050" cy="97224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b="0" dirty="0"/>
              <a:t>- Area</a:t>
            </a:r>
            <a:r>
              <a:rPr lang="ko-KR" altLang="en-US" b="0" dirty="0"/>
              <a:t>에는 하나의 컨테이너만 매핑한다</a:t>
            </a:r>
            <a:r>
              <a:rPr lang="en-US" altLang="ko-KR" b="0" dirty="0"/>
              <a:t>.</a:t>
            </a:r>
          </a:p>
          <a:p>
            <a:r>
              <a:rPr lang="en-US" altLang="ko-KR" b="0" dirty="0"/>
              <a:t>- </a:t>
            </a:r>
            <a:r>
              <a:rPr lang="ko-KR" altLang="en-US" b="0" dirty="0"/>
              <a:t>타이틀이 있는 경우</a:t>
            </a:r>
            <a:r>
              <a:rPr lang="en-US" altLang="ko-KR" b="0" dirty="0"/>
              <a:t>, </a:t>
            </a:r>
            <a:r>
              <a:rPr lang="ko-KR" altLang="en-US" b="0" dirty="0"/>
              <a:t>다음처럼 타이틀 바를 구성한다</a:t>
            </a:r>
            <a:r>
              <a:rPr lang="en-US" altLang="ko-KR" b="0" dirty="0"/>
              <a:t>.</a:t>
            </a:r>
            <a:br>
              <a:rPr lang="en-US" altLang="ko-KR" b="0" dirty="0"/>
            </a:br>
            <a:r>
              <a:rPr lang="en-US" altLang="ko-KR" b="0" dirty="0"/>
              <a:t>    (1) </a:t>
            </a:r>
            <a:r>
              <a:rPr lang="ko-KR" altLang="en-US" b="0" dirty="0"/>
              <a:t>아이콘</a:t>
            </a:r>
            <a:r>
              <a:rPr lang="en-US" altLang="ko-KR" b="0" dirty="0"/>
              <a:t>+</a:t>
            </a:r>
            <a:r>
              <a:rPr lang="ko-KR" altLang="en-US" b="0" dirty="0"/>
              <a:t>텍스트</a:t>
            </a:r>
            <a:br>
              <a:rPr lang="en-US" altLang="ko-KR" b="0" dirty="0"/>
            </a:br>
            <a:r>
              <a:rPr lang="en-US" altLang="ko-KR" b="0" dirty="0"/>
              <a:t>    (2) </a:t>
            </a:r>
            <a:r>
              <a:rPr lang="ko-KR" altLang="en-US" b="0" dirty="0"/>
              <a:t>텍스트 </a:t>
            </a:r>
            <a:endParaRPr lang="en-US" altLang="ko-KR" b="0" dirty="0"/>
          </a:p>
          <a:p>
            <a:r>
              <a:rPr lang="en-US" altLang="ko-KR" b="0" dirty="0"/>
              <a:t>- </a:t>
            </a:r>
            <a:r>
              <a:rPr lang="ko-KR" altLang="en-US" b="0" dirty="0"/>
              <a:t>타이틀이 없는 경우 미포함 할 수 있다</a:t>
            </a:r>
            <a:r>
              <a:rPr lang="en-US" altLang="ko-KR" b="0" dirty="0"/>
              <a:t>. 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1DAF3103-0F6F-B734-76B5-02AD94171C4C}"/>
              </a:ext>
            </a:extLst>
          </p:cNvPr>
          <p:cNvGrpSpPr/>
          <p:nvPr/>
        </p:nvGrpSpPr>
        <p:grpSpPr>
          <a:xfrm>
            <a:off x="4003014" y="1785825"/>
            <a:ext cx="2477193" cy="1395951"/>
            <a:chOff x="452438" y="2761185"/>
            <a:chExt cx="2477193" cy="1544309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22D7E124-A1D3-1038-9B26-D7277E425787}"/>
                </a:ext>
              </a:extLst>
            </p:cNvPr>
            <p:cNvSpPr/>
            <p:nvPr/>
          </p:nvSpPr>
          <p:spPr>
            <a:xfrm>
              <a:off x="452438" y="3002327"/>
              <a:ext cx="2477193" cy="1303167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470ABDC2-6846-655F-F5BA-871C00AB6933}"/>
                </a:ext>
              </a:extLst>
            </p:cNvPr>
            <p:cNvSpPr/>
            <p:nvPr/>
          </p:nvSpPr>
          <p:spPr>
            <a:xfrm>
              <a:off x="452438" y="2761185"/>
              <a:ext cx="2477193" cy="24311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defTabSz="914400" rtl="0" eaLnBrk="1" latinLnBrk="1" hangingPunct="1">
                <a:lnSpc>
                  <a:spcPct val="125000"/>
                </a:lnSpc>
              </a:pPr>
              <a:r>
                <a:rPr lang="en-US" altLang="ko-KR" sz="800" b="1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   </a:t>
              </a:r>
              <a:r>
                <a:rPr lang="ko-KR" altLang="en-US" sz="800" b="1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타이틀 바가</a:t>
              </a:r>
              <a:r>
                <a:rPr lang="en-US" altLang="ko-KR" sz="800" b="1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 </a:t>
              </a:r>
              <a:r>
                <a:rPr lang="ko-KR" altLang="en-US" sz="800" b="1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한줄보다 길어지면 말줄임 표시를 한</a:t>
              </a:r>
              <a:r>
                <a:rPr lang="en-US" altLang="ko-KR" sz="800" b="1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…</a:t>
              </a:r>
              <a:endParaRPr lang="ko-KR" altLang="en-US" sz="800" b="1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457C723-DF85-ED80-9533-F418851951C2}"/>
              </a:ext>
            </a:extLst>
          </p:cNvPr>
          <p:cNvSpPr txBox="1"/>
          <p:nvPr/>
        </p:nvSpPr>
        <p:spPr>
          <a:xfrm>
            <a:off x="6191770" y="1767177"/>
            <a:ext cx="292964" cy="24622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∧</a:t>
            </a:r>
            <a:endParaRPr lang="ko-KR" altLang="en-US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A28D547-651C-8E42-32E4-CAD240964E95}"/>
              </a:ext>
            </a:extLst>
          </p:cNvPr>
          <p:cNvSpPr/>
          <p:nvPr/>
        </p:nvSpPr>
        <p:spPr>
          <a:xfrm>
            <a:off x="6811216" y="1785825"/>
            <a:ext cx="2477193" cy="139595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grpSp>
        <p:nvGrpSpPr>
          <p:cNvPr id="225" name="그룹 224">
            <a:extLst>
              <a:ext uri="{FF2B5EF4-FFF2-40B4-BE49-F238E27FC236}">
                <a16:creationId xmlns:a16="http://schemas.microsoft.com/office/drawing/2014/main" id="{AC070B86-4FF9-4908-4033-6E86652D3359}"/>
              </a:ext>
            </a:extLst>
          </p:cNvPr>
          <p:cNvGrpSpPr/>
          <p:nvPr/>
        </p:nvGrpSpPr>
        <p:grpSpPr>
          <a:xfrm>
            <a:off x="4003014" y="3871208"/>
            <a:ext cx="2477193" cy="1395951"/>
            <a:chOff x="452438" y="2761185"/>
            <a:chExt cx="2477193" cy="1544309"/>
          </a:xfrm>
        </p:grpSpPr>
        <p:sp>
          <p:nvSpPr>
            <p:cNvPr id="226" name="직사각형 225">
              <a:extLst>
                <a:ext uri="{FF2B5EF4-FFF2-40B4-BE49-F238E27FC236}">
                  <a16:creationId xmlns:a16="http://schemas.microsoft.com/office/drawing/2014/main" id="{1D3F304B-AADF-6425-04BC-6609F26138E6}"/>
                </a:ext>
              </a:extLst>
            </p:cNvPr>
            <p:cNvSpPr/>
            <p:nvPr/>
          </p:nvSpPr>
          <p:spPr>
            <a:xfrm>
              <a:off x="452438" y="3002327"/>
              <a:ext cx="2477193" cy="1303167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227" name="직사각형 226">
              <a:extLst>
                <a:ext uri="{FF2B5EF4-FFF2-40B4-BE49-F238E27FC236}">
                  <a16:creationId xmlns:a16="http://schemas.microsoft.com/office/drawing/2014/main" id="{730A17ED-648E-06B8-55D5-2C9983EC3B11}"/>
                </a:ext>
              </a:extLst>
            </p:cNvPr>
            <p:cNvSpPr/>
            <p:nvPr/>
          </p:nvSpPr>
          <p:spPr>
            <a:xfrm>
              <a:off x="452438" y="2761185"/>
              <a:ext cx="2477193" cy="24311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defTabSz="914400" rtl="0" eaLnBrk="1" latinLnBrk="1" hangingPunct="1">
                <a:lnSpc>
                  <a:spcPct val="125000"/>
                </a:lnSpc>
              </a:pPr>
              <a:r>
                <a:rPr lang="en-US" altLang="ko-KR" sz="800" b="1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   TAB01    </a:t>
              </a:r>
              <a:r>
                <a:rPr lang="en-US" altLang="ko-KR" sz="800" b="1" spc="-60" dirty="0">
                  <a:solidFill>
                    <a:schemeClr val="bg1">
                      <a:lumMod val="50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TAB02    TAB03   TAB04   TAB05   TAB06   TA</a:t>
              </a:r>
              <a:endParaRPr lang="ko-KR" altLang="en-US" sz="800" b="1" kern="1200" spc="-60" baseline="0" dirty="0"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</p:grpSp>
      <p:cxnSp>
        <p:nvCxnSpPr>
          <p:cNvPr id="244" name="직선 연결선 243">
            <a:extLst>
              <a:ext uri="{FF2B5EF4-FFF2-40B4-BE49-F238E27FC236}">
                <a16:creationId xmlns:a16="http://schemas.microsoft.com/office/drawing/2014/main" id="{2B99786B-7603-E56A-E7C3-B236A3B3BAAA}"/>
              </a:ext>
            </a:extLst>
          </p:cNvPr>
          <p:cNvCxnSpPr>
            <a:cxnSpLocks/>
          </p:cNvCxnSpPr>
          <p:nvPr/>
        </p:nvCxnSpPr>
        <p:spPr bwMode="auto">
          <a:xfrm>
            <a:off x="4055136" y="4089184"/>
            <a:ext cx="337959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7" name="TextBox 246">
            <a:extLst>
              <a:ext uri="{FF2B5EF4-FFF2-40B4-BE49-F238E27FC236}">
                <a16:creationId xmlns:a16="http://schemas.microsoft.com/office/drawing/2014/main" id="{D3631281-4894-9B27-BAD9-20DE41234F86}"/>
              </a:ext>
            </a:extLst>
          </p:cNvPr>
          <p:cNvSpPr txBox="1"/>
          <p:nvPr/>
        </p:nvSpPr>
        <p:spPr>
          <a:xfrm>
            <a:off x="470194" y="3737855"/>
            <a:ext cx="2615398" cy="2573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4.1.2 Area Tab</a:t>
            </a:r>
            <a:endParaRPr kumimoji="1" lang="ko-KR" altLang="en-US" sz="1200" b="1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FBBC5D3F-B868-83B1-86CC-08560BC66154}"/>
              </a:ext>
            </a:extLst>
          </p:cNvPr>
          <p:cNvSpPr txBox="1"/>
          <p:nvPr/>
        </p:nvSpPr>
        <p:spPr>
          <a:xfrm>
            <a:off x="488950" y="4158433"/>
            <a:ext cx="4083050" cy="23358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b="0" dirty="0"/>
              <a:t>- </a:t>
            </a:r>
            <a:r>
              <a:rPr lang="ko-KR" altLang="en-US" b="0" dirty="0"/>
              <a:t>탭 구성이 가능하다</a:t>
            </a:r>
            <a:r>
              <a:rPr lang="en-US" altLang="ko-KR" b="0" dirty="0"/>
              <a:t>.  </a:t>
            </a:r>
            <a:r>
              <a:rPr lang="ko-KR" altLang="en-US" b="0" dirty="0"/>
              <a:t>탭 명이 </a:t>
            </a:r>
            <a:r>
              <a:rPr lang="en-US" altLang="ko-KR" b="0" dirty="0"/>
              <a:t>15</a:t>
            </a:r>
            <a:r>
              <a:rPr lang="ko-KR" altLang="en-US" b="0" dirty="0"/>
              <a:t>자 이상 길어질 경우 말 줄임 표시를 한다</a:t>
            </a:r>
            <a:r>
              <a:rPr lang="en-US" altLang="ko-KR" b="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3829322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텍스트 개체 틀 9">
            <a:extLst>
              <a:ext uri="{FF2B5EF4-FFF2-40B4-BE49-F238E27FC236}">
                <a16:creationId xmlns:a16="http://schemas.microsoft.com/office/drawing/2014/main" id="{2C890EAE-B18C-62A3-4A4B-9D39B556FCA0}"/>
              </a:ext>
            </a:extLst>
          </p:cNvPr>
          <p:cNvSpPr txBox="1">
            <a:spLocks/>
          </p:cNvSpPr>
          <p:nvPr/>
        </p:nvSpPr>
        <p:spPr>
          <a:xfrm>
            <a:off x="372860" y="1115650"/>
            <a:ext cx="9063171" cy="412750"/>
          </a:xfrm>
          <a:prstGeom prst="rect">
            <a:avLst/>
          </a:prstGeom>
        </p:spPr>
        <p:txBody>
          <a:bodyPr/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4.2 </a:t>
            </a:r>
            <a:r>
              <a:rPr lang="ko-KR" altLang="en-US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컨테이너 패널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28150A-7647-3DC5-D139-29A239D4A3EC}"/>
              </a:ext>
            </a:extLst>
          </p:cNvPr>
          <p:cNvSpPr txBox="1"/>
          <p:nvPr/>
        </p:nvSpPr>
        <p:spPr>
          <a:xfrm>
            <a:off x="470194" y="1677566"/>
            <a:ext cx="2615398" cy="25736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4.2.1 </a:t>
            </a:r>
            <a:r>
              <a:rPr kumimoji="1" lang="ko-KR" altLang="en-US" sz="12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정의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829FFD-FECB-33E5-266A-37FF5110509C}"/>
              </a:ext>
            </a:extLst>
          </p:cNvPr>
          <p:cNvSpPr txBox="1"/>
          <p:nvPr/>
        </p:nvSpPr>
        <p:spPr>
          <a:xfrm>
            <a:off x="488950" y="2075788"/>
            <a:ext cx="3106506" cy="41824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b="0" dirty="0"/>
              <a:t>- </a:t>
            </a:r>
            <a:r>
              <a:rPr lang="ko-KR" altLang="en-US" b="0" dirty="0"/>
              <a:t>컨테이너는 데이터 또는 컴포넌트를 담을 수 있는 패널로 구성된 영역을 의미한다</a:t>
            </a:r>
            <a:r>
              <a:rPr lang="en-US" altLang="ko-KR" b="0" dirty="0"/>
              <a:t>. </a:t>
            </a: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8CA19A92-0DFD-7CA2-3C19-377B536390B8}"/>
              </a:ext>
            </a:extLst>
          </p:cNvPr>
          <p:cNvSpPr/>
          <p:nvPr/>
        </p:nvSpPr>
        <p:spPr>
          <a:xfrm>
            <a:off x="4483635" y="1675231"/>
            <a:ext cx="2287697" cy="456838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B74BBED9-5FB9-F70E-1246-D921F539CCD1}"/>
              </a:ext>
            </a:extLst>
          </p:cNvPr>
          <p:cNvGrpSpPr/>
          <p:nvPr/>
        </p:nvGrpSpPr>
        <p:grpSpPr>
          <a:xfrm>
            <a:off x="4471716" y="1677566"/>
            <a:ext cx="2297400" cy="4468759"/>
            <a:chOff x="227014" y="829805"/>
            <a:chExt cx="2646000" cy="5560820"/>
          </a:xfrm>
        </p:grpSpPr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A9382BB-FE9C-575C-F5CA-2E3790972DAF}"/>
                </a:ext>
              </a:extLst>
            </p:cNvPr>
            <p:cNvSpPr/>
            <p:nvPr/>
          </p:nvSpPr>
          <p:spPr>
            <a:xfrm>
              <a:off x="227014" y="1101545"/>
              <a:ext cx="2646000" cy="5289080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255" name="그룹 254">
              <a:extLst>
                <a:ext uri="{FF2B5EF4-FFF2-40B4-BE49-F238E27FC236}">
                  <a16:creationId xmlns:a16="http://schemas.microsoft.com/office/drawing/2014/main" id="{73D9F2A7-6272-A368-CC01-A3A58EE68D9A}"/>
                </a:ext>
              </a:extLst>
            </p:cNvPr>
            <p:cNvGrpSpPr/>
            <p:nvPr/>
          </p:nvGrpSpPr>
          <p:grpSpPr>
            <a:xfrm>
              <a:off x="227014" y="829805"/>
              <a:ext cx="2646000" cy="265126"/>
              <a:chOff x="1752737" y="2422502"/>
              <a:chExt cx="1754018" cy="185937"/>
            </a:xfrm>
          </p:grpSpPr>
          <p:sp>
            <p:nvSpPr>
              <p:cNvPr id="256" name="자유형: 도형 255">
                <a:extLst>
                  <a:ext uri="{FF2B5EF4-FFF2-40B4-BE49-F238E27FC236}">
                    <a16:creationId xmlns:a16="http://schemas.microsoft.com/office/drawing/2014/main" id="{AFBF0644-2C21-1967-24F3-F67412CB07ED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257" name="Picture 2">
                <a:extLst>
                  <a:ext uri="{FF2B5EF4-FFF2-40B4-BE49-F238E27FC236}">
                    <a16:creationId xmlns:a16="http://schemas.microsoft.com/office/drawing/2014/main" id="{5F2529D7-5276-A0DD-9BAC-AA4D5D22B75C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4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8" name="TextBox 257">
                <a:extLst>
                  <a:ext uri="{FF2B5EF4-FFF2-40B4-BE49-F238E27FC236}">
                    <a16:creationId xmlns:a16="http://schemas.microsoft.com/office/drawing/2014/main" id="{2138BA4F-A82C-23F5-81CD-117AE742DE46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59" name="자유형: 도형 258">
                <a:extLst>
                  <a:ext uri="{FF2B5EF4-FFF2-40B4-BE49-F238E27FC236}">
                    <a16:creationId xmlns:a16="http://schemas.microsoft.com/office/drawing/2014/main" id="{85B359A5-CA23-5ECA-E14A-EBCA45642AB7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7" name="직사각형 6">
            <a:extLst>
              <a:ext uri="{FF2B5EF4-FFF2-40B4-BE49-F238E27FC236}">
                <a16:creationId xmlns:a16="http://schemas.microsoft.com/office/drawing/2014/main" id="{D663B6C8-929D-E409-7DF6-EF54C04C738D}"/>
              </a:ext>
            </a:extLst>
          </p:cNvPr>
          <p:cNvSpPr/>
          <p:nvPr/>
        </p:nvSpPr>
        <p:spPr>
          <a:xfrm>
            <a:off x="4471715" y="1888650"/>
            <a:ext cx="2296545" cy="28778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2" name="텍스트 개체 틀 31">
            <a:extLst>
              <a:ext uri="{FF2B5EF4-FFF2-40B4-BE49-F238E27FC236}">
                <a16:creationId xmlns:a16="http://schemas.microsoft.com/office/drawing/2014/main" id="{9AC58BA3-7F14-F0CC-1D99-AD545C9C5F3D}"/>
              </a:ext>
            </a:extLst>
          </p:cNvPr>
          <p:cNvSpPr txBox="1">
            <a:spLocks/>
          </p:cNvSpPr>
          <p:nvPr/>
        </p:nvSpPr>
        <p:spPr>
          <a:xfrm>
            <a:off x="4760452" y="1941879"/>
            <a:ext cx="1682258" cy="203133"/>
          </a:xfrm>
          <a:prstGeom prst="rect">
            <a:avLst/>
          </a:prstGeom>
          <a:noFill/>
        </p:spPr>
        <p:txBody>
          <a:bodyPr vert="horz" wrap="square" lIns="0" tIns="45720" rIns="91440" bIns="45720" rtlCol="0" anchor="ctr">
            <a:sp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b="1" kern="1200" spc="-6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b="0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화면 명 </a:t>
            </a:r>
            <a:endParaRPr lang="ko-Kore-KR" altLang="en-US" b="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4" name="Menu">
            <a:extLst>
              <a:ext uri="{FF2B5EF4-FFF2-40B4-BE49-F238E27FC236}">
                <a16:creationId xmlns:a16="http://schemas.microsoft.com/office/drawing/2014/main" id="{6B7250D2-31CD-9639-23C4-0D4EB9806081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557013" y="1994624"/>
            <a:ext cx="161925" cy="111125"/>
          </a:xfrm>
          <a:custGeom>
            <a:avLst/>
            <a:gdLst>
              <a:gd name="T0" fmla="*/ 0 w 1411"/>
              <a:gd name="T1" fmla="*/ 0 h 977"/>
              <a:gd name="T2" fmla="*/ 0 w 1411"/>
              <a:gd name="T3" fmla="*/ 108 h 977"/>
              <a:gd name="T4" fmla="*/ 1411 w 1411"/>
              <a:gd name="T5" fmla="*/ 108 h 977"/>
              <a:gd name="T6" fmla="*/ 1411 w 1411"/>
              <a:gd name="T7" fmla="*/ 0 h 977"/>
              <a:gd name="T8" fmla="*/ 0 w 1411"/>
              <a:gd name="T9" fmla="*/ 0 h 977"/>
              <a:gd name="T10" fmla="*/ 0 w 1411"/>
              <a:gd name="T11" fmla="*/ 434 h 977"/>
              <a:gd name="T12" fmla="*/ 0 w 1411"/>
              <a:gd name="T13" fmla="*/ 542 h 977"/>
              <a:gd name="T14" fmla="*/ 1411 w 1411"/>
              <a:gd name="T15" fmla="*/ 542 h 977"/>
              <a:gd name="T16" fmla="*/ 1411 w 1411"/>
              <a:gd name="T17" fmla="*/ 434 h 977"/>
              <a:gd name="T18" fmla="*/ 0 w 1411"/>
              <a:gd name="T19" fmla="*/ 434 h 977"/>
              <a:gd name="T20" fmla="*/ 0 w 1411"/>
              <a:gd name="T21" fmla="*/ 868 h 977"/>
              <a:gd name="T22" fmla="*/ 0 w 1411"/>
              <a:gd name="T23" fmla="*/ 977 h 977"/>
              <a:gd name="T24" fmla="*/ 1411 w 1411"/>
              <a:gd name="T25" fmla="*/ 977 h 977"/>
              <a:gd name="T26" fmla="*/ 1411 w 1411"/>
              <a:gd name="T27" fmla="*/ 868 h 977"/>
              <a:gd name="T28" fmla="*/ 0 w 1411"/>
              <a:gd name="T29" fmla="*/ 868 h 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1" h="977">
                <a:moveTo>
                  <a:pt x="0" y="0"/>
                </a:moveTo>
                <a:lnTo>
                  <a:pt x="0" y="108"/>
                </a:lnTo>
                <a:lnTo>
                  <a:pt x="1411" y="108"/>
                </a:lnTo>
                <a:lnTo>
                  <a:pt x="1411" y="0"/>
                </a:lnTo>
                <a:lnTo>
                  <a:pt x="0" y="0"/>
                </a:lnTo>
                <a:close/>
                <a:moveTo>
                  <a:pt x="0" y="434"/>
                </a:moveTo>
                <a:lnTo>
                  <a:pt x="0" y="542"/>
                </a:lnTo>
                <a:lnTo>
                  <a:pt x="1411" y="542"/>
                </a:lnTo>
                <a:lnTo>
                  <a:pt x="1411" y="434"/>
                </a:lnTo>
                <a:lnTo>
                  <a:pt x="0" y="434"/>
                </a:lnTo>
                <a:close/>
                <a:moveTo>
                  <a:pt x="0" y="868"/>
                </a:moveTo>
                <a:lnTo>
                  <a:pt x="0" y="977"/>
                </a:lnTo>
                <a:lnTo>
                  <a:pt x="1411" y="977"/>
                </a:lnTo>
                <a:lnTo>
                  <a:pt x="1411" y="868"/>
                </a:lnTo>
                <a:lnTo>
                  <a:pt x="0" y="868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26" name="Arrow Left">
            <a:extLst>
              <a:ext uri="{FF2B5EF4-FFF2-40B4-BE49-F238E27FC236}">
                <a16:creationId xmlns:a16="http://schemas.microsoft.com/office/drawing/2014/main" id="{172A4E4D-83B0-B4D0-6E0F-641D9047AF13}"/>
              </a:ext>
            </a:extLst>
          </p:cNvPr>
          <p:cNvSpPr>
            <a:spLocks noChangeAspect="1"/>
          </p:cNvSpPr>
          <p:nvPr/>
        </p:nvSpPr>
        <p:spPr bwMode="auto">
          <a:xfrm>
            <a:off x="4581982" y="2012087"/>
            <a:ext cx="112713" cy="79375"/>
          </a:xfrm>
          <a:custGeom>
            <a:avLst/>
            <a:gdLst>
              <a:gd name="T0" fmla="*/ 164 w 463"/>
              <a:gd name="T1" fmla="*/ 0 h 326"/>
              <a:gd name="T2" fmla="*/ 155 w 463"/>
              <a:gd name="T3" fmla="*/ 4 h 326"/>
              <a:gd name="T4" fmla="*/ 0 w 463"/>
              <a:gd name="T5" fmla="*/ 159 h 326"/>
              <a:gd name="T6" fmla="*/ 155 w 463"/>
              <a:gd name="T7" fmla="*/ 313 h 326"/>
              <a:gd name="T8" fmla="*/ 174 w 463"/>
              <a:gd name="T9" fmla="*/ 294 h 326"/>
              <a:gd name="T10" fmla="*/ 51 w 463"/>
              <a:gd name="T11" fmla="*/ 172 h 326"/>
              <a:gd name="T12" fmla="*/ 445 w 463"/>
              <a:gd name="T13" fmla="*/ 172 h 326"/>
              <a:gd name="T14" fmla="*/ 445 w 463"/>
              <a:gd name="T15" fmla="*/ 145 h 326"/>
              <a:gd name="T16" fmla="*/ 51 w 463"/>
              <a:gd name="T17" fmla="*/ 145 h 326"/>
              <a:gd name="T18" fmla="*/ 174 w 463"/>
              <a:gd name="T19" fmla="*/ 23 h 326"/>
              <a:gd name="T20" fmla="*/ 164 w 463"/>
              <a:gd name="T21" fmla="*/ 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63" h="326">
                <a:moveTo>
                  <a:pt x="164" y="0"/>
                </a:moveTo>
                <a:cubicBezTo>
                  <a:pt x="161" y="0"/>
                  <a:pt x="157" y="1"/>
                  <a:pt x="155" y="4"/>
                </a:cubicBezTo>
                <a:lnTo>
                  <a:pt x="0" y="159"/>
                </a:lnTo>
                <a:lnTo>
                  <a:pt x="155" y="313"/>
                </a:lnTo>
                <a:cubicBezTo>
                  <a:pt x="167" y="326"/>
                  <a:pt x="187" y="307"/>
                  <a:pt x="174" y="294"/>
                </a:cubicBezTo>
                <a:lnTo>
                  <a:pt x="51" y="172"/>
                </a:lnTo>
                <a:lnTo>
                  <a:pt x="445" y="172"/>
                </a:lnTo>
                <a:cubicBezTo>
                  <a:pt x="463" y="172"/>
                  <a:pt x="463" y="145"/>
                  <a:pt x="445" y="145"/>
                </a:cubicBezTo>
                <a:lnTo>
                  <a:pt x="51" y="145"/>
                </a:lnTo>
                <a:lnTo>
                  <a:pt x="174" y="23"/>
                </a:lnTo>
                <a:cubicBezTo>
                  <a:pt x="182" y="14"/>
                  <a:pt x="176" y="0"/>
                  <a:pt x="164" y="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7B719A1E-8638-B0FD-7616-9E400054A3C7}"/>
              </a:ext>
            </a:extLst>
          </p:cNvPr>
          <p:cNvSpPr txBox="1"/>
          <p:nvPr/>
        </p:nvSpPr>
        <p:spPr>
          <a:xfrm>
            <a:off x="4498127" y="1455316"/>
            <a:ext cx="227398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컨테이너 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구성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62" name="직사각형 261">
            <a:extLst>
              <a:ext uri="{FF2B5EF4-FFF2-40B4-BE49-F238E27FC236}">
                <a16:creationId xmlns:a16="http://schemas.microsoft.com/office/drawing/2014/main" id="{D51FD44A-73B2-3047-4648-ADC9F84E3B06}"/>
              </a:ext>
            </a:extLst>
          </p:cNvPr>
          <p:cNvSpPr/>
          <p:nvPr/>
        </p:nvSpPr>
        <p:spPr>
          <a:xfrm>
            <a:off x="4469751" y="2394170"/>
            <a:ext cx="2297521" cy="98965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Container </a:t>
            </a:r>
            <a:r>
              <a:rPr lang="ko-KR" altLang="en-US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영역</a:t>
            </a: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263" name="직사각형 262">
            <a:extLst>
              <a:ext uri="{FF2B5EF4-FFF2-40B4-BE49-F238E27FC236}">
                <a16:creationId xmlns:a16="http://schemas.microsoft.com/office/drawing/2014/main" id="{91446767-F0DF-2D33-B26C-6E69C5A9E4F8}"/>
              </a:ext>
            </a:extLst>
          </p:cNvPr>
          <p:cNvSpPr/>
          <p:nvPr/>
        </p:nvSpPr>
        <p:spPr>
          <a:xfrm>
            <a:off x="4469751" y="2176193"/>
            <a:ext cx="2297521" cy="21975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defTabSz="914400" rtl="0" eaLnBrk="1" latinLnBrk="1" hangingPunct="1">
              <a:lnSpc>
                <a:spcPct val="125000"/>
              </a:lnSpc>
            </a:pPr>
            <a:r>
              <a:rPr lang="en-US" altLang="ko-KR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   Box </a:t>
            </a:r>
            <a:r>
              <a:rPr lang="ko-KR" altLang="en-US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명</a:t>
            </a:r>
            <a:endParaRPr lang="ko-KR" altLang="en-US" sz="800" b="1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FBA2F47D-1F2D-2404-A3DD-CCEFCAABFEB2}"/>
              </a:ext>
            </a:extLst>
          </p:cNvPr>
          <p:cNvSpPr txBox="1"/>
          <p:nvPr/>
        </p:nvSpPr>
        <p:spPr>
          <a:xfrm>
            <a:off x="6518912" y="2157545"/>
            <a:ext cx="251741" cy="24622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∧</a:t>
            </a:r>
            <a:endParaRPr lang="ko-KR" altLang="en-US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271" name="직선 연결선 270">
            <a:extLst>
              <a:ext uri="{FF2B5EF4-FFF2-40B4-BE49-F238E27FC236}">
                <a16:creationId xmlns:a16="http://schemas.microsoft.com/office/drawing/2014/main" id="{A4DA2DF2-94B0-0D86-37BA-312873296BFB}"/>
              </a:ext>
            </a:extLst>
          </p:cNvPr>
          <p:cNvCxnSpPr>
            <a:cxnSpLocks/>
          </p:cNvCxnSpPr>
          <p:nvPr/>
        </p:nvCxnSpPr>
        <p:spPr bwMode="auto">
          <a:xfrm>
            <a:off x="4483635" y="3629104"/>
            <a:ext cx="402690" cy="108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7" name="직사각형 276">
            <a:extLst>
              <a:ext uri="{FF2B5EF4-FFF2-40B4-BE49-F238E27FC236}">
                <a16:creationId xmlns:a16="http://schemas.microsoft.com/office/drawing/2014/main" id="{BEB92CD0-3BDE-73D0-6DB4-9D8843129871}"/>
              </a:ext>
            </a:extLst>
          </p:cNvPr>
          <p:cNvSpPr/>
          <p:nvPr/>
        </p:nvSpPr>
        <p:spPr>
          <a:xfrm>
            <a:off x="4472042" y="5062512"/>
            <a:ext cx="2295947" cy="98605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Container </a:t>
            </a:r>
            <a:r>
              <a:rPr lang="ko-KR" altLang="en-US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영역</a:t>
            </a: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278" name="직사각형 277">
            <a:extLst>
              <a:ext uri="{FF2B5EF4-FFF2-40B4-BE49-F238E27FC236}">
                <a16:creationId xmlns:a16="http://schemas.microsoft.com/office/drawing/2014/main" id="{648C6E1E-4AD0-7072-4538-862B421890FA}"/>
              </a:ext>
            </a:extLst>
          </p:cNvPr>
          <p:cNvSpPr/>
          <p:nvPr/>
        </p:nvSpPr>
        <p:spPr>
          <a:xfrm>
            <a:off x="4469751" y="4844201"/>
            <a:ext cx="2295946" cy="21975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defTabSz="914400" rtl="0" eaLnBrk="1" latinLnBrk="1" hangingPunct="1">
              <a:lnSpc>
                <a:spcPct val="125000"/>
              </a:lnSpc>
            </a:pPr>
            <a:r>
              <a:rPr lang="en-US" altLang="ko-KR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   Box </a:t>
            </a:r>
            <a:r>
              <a:rPr lang="ko-KR" altLang="en-US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명</a:t>
            </a:r>
            <a:endParaRPr lang="ko-KR" altLang="en-US" sz="800" b="1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280" name="자유형: 도형 100">
            <a:extLst>
              <a:ext uri="{FF2B5EF4-FFF2-40B4-BE49-F238E27FC236}">
                <a16:creationId xmlns:a16="http://schemas.microsoft.com/office/drawing/2014/main" id="{D4E11281-42B3-FF2D-64A0-0EAB2D946B36}"/>
              </a:ext>
            </a:extLst>
          </p:cNvPr>
          <p:cNvSpPr/>
          <p:nvPr/>
        </p:nvSpPr>
        <p:spPr>
          <a:xfrm>
            <a:off x="4473080" y="5925659"/>
            <a:ext cx="2294600" cy="316871"/>
          </a:xfrm>
          <a:custGeom>
            <a:avLst/>
            <a:gdLst>
              <a:gd name="connsiteX0" fmla="*/ 0 w 2520000"/>
              <a:gd name="connsiteY0" fmla="*/ 0 h 316871"/>
              <a:gd name="connsiteX1" fmla="*/ 2520000 w 2520000"/>
              <a:gd name="connsiteY1" fmla="*/ 0 h 316871"/>
              <a:gd name="connsiteX2" fmla="*/ 2520000 w 2520000"/>
              <a:gd name="connsiteY2" fmla="*/ 191166 h 316871"/>
              <a:gd name="connsiteX3" fmla="*/ 2448170 w 2520000"/>
              <a:gd name="connsiteY3" fmla="*/ 306993 h 316871"/>
              <a:gd name="connsiteX4" fmla="*/ 2402397 w 2520000"/>
              <a:gd name="connsiteY4" fmla="*/ 316871 h 316871"/>
              <a:gd name="connsiteX5" fmla="*/ 117604 w 2520000"/>
              <a:gd name="connsiteY5" fmla="*/ 316871 h 316871"/>
              <a:gd name="connsiteX6" fmla="*/ 71830 w 2520000"/>
              <a:gd name="connsiteY6" fmla="*/ 306993 h 316871"/>
              <a:gd name="connsiteX7" fmla="*/ 0 w 2520000"/>
              <a:gd name="connsiteY7" fmla="*/ 191166 h 316871"/>
              <a:gd name="connsiteX8" fmla="*/ 0 w 2520000"/>
              <a:gd name="connsiteY8" fmla="*/ 0 h 31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0000" h="316871">
                <a:moveTo>
                  <a:pt x="0" y="0"/>
                </a:moveTo>
                <a:lnTo>
                  <a:pt x="2520000" y="0"/>
                </a:lnTo>
                <a:lnTo>
                  <a:pt x="2520000" y="191166"/>
                </a:lnTo>
                <a:cubicBezTo>
                  <a:pt x="2520000" y="243236"/>
                  <a:pt x="2490382" y="287911"/>
                  <a:pt x="2448170" y="306993"/>
                </a:cubicBezTo>
                <a:lnTo>
                  <a:pt x="2402397" y="316871"/>
                </a:lnTo>
                <a:lnTo>
                  <a:pt x="117604" y="316871"/>
                </a:lnTo>
                <a:lnTo>
                  <a:pt x="71830" y="306993"/>
                </a:lnTo>
                <a:cubicBezTo>
                  <a:pt x="29619" y="287911"/>
                  <a:pt x="0" y="243236"/>
                  <a:pt x="0" y="19116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281" name="그룹 280">
            <a:extLst>
              <a:ext uri="{FF2B5EF4-FFF2-40B4-BE49-F238E27FC236}">
                <a16:creationId xmlns:a16="http://schemas.microsoft.com/office/drawing/2014/main" id="{FD66C8C4-CBE0-CF69-4B25-9EB99D32E553}"/>
              </a:ext>
            </a:extLst>
          </p:cNvPr>
          <p:cNvGrpSpPr/>
          <p:nvPr/>
        </p:nvGrpSpPr>
        <p:grpSpPr>
          <a:xfrm>
            <a:off x="5734399" y="5984219"/>
            <a:ext cx="202813" cy="204186"/>
            <a:chOff x="4497854" y="5641481"/>
            <a:chExt cx="203325" cy="204186"/>
          </a:xfrm>
        </p:grpSpPr>
        <p:sp>
          <p:nvSpPr>
            <p:cNvPr id="292" name="사각형: 둥근 모서리 291">
              <a:extLst>
                <a:ext uri="{FF2B5EF4-FFF2-40B4-BE49-F238E27FC236}">
                  <a16:creationId xmlns:a16="http://schemas.microsoft.com/office/drawing/2014/main" id="{7BD42AD2-C7B7-141C-9EE3-CB8EE1605A57}"/>
                </a:ext>
              </a:extLst>
            </p:cNvPr>
            <p:cNvSpPr/>
            <p:nvPr/>
          </p:nvSpPr>
          <p:spPr>
            <a:xfrm>
              <a:off x="4497854" y="5641481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93" name="Add">
              <a:extLst>
                <a:ext uri="{FF2B5EF4-FFF2-40B4-BE49-F238E27FC236}">
                  <a16:creationId xmlns:a16="http://schemas.microsoft.com/office/drawing/2014/main" id="{0AC524D3-32C5-D99A-41FF-DE2431EBE4C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47129" y="5691187"/>
              <a:ext cx="104775" cy="104775"/>
            </a:xfrm>
            <a:custGeom>
              <a:avLst/>
              <a:gdLst>
                <a:gd name="T0" fmla="*/ 29 w 66"/>
                <a:gd name="T1" fmla="*/ 0 h 66"/>
                <a:gd name="T2" fmla="*/ 29 w 66"/>
                <a:gd name="T3" fmla="*/ 29 h 66"/>
                <a:gd name="T4" fmla="*/ 0 w 66"/>
                <a:gd name="T5" fmla="*/ 29 h 66"/>
                <a:gd name="T6" fmla="*/ 0 w 66"/>
                <a:gd name="T7" fmla="*/ 37 h 66"/>
                <a:gd name="T8" fmla="*/ 29 w 66"/>
                <a:gd name="T9" fmla="*/ 37 h 66"/>
                <a:gd name="T10" fmla="*/ 29 w 66"/>
                <a:gd name="T11" fmla="*/ 66 h 66"/>
                <a:gd name="T12" fmla="*/ 37 w 66"/>
                <a:gd name="T13" fmla="*/ 66 h 66"/>
                <a:gd name="T14" fmla="*/ 37 w 66"/>
                <a:gd name="T15" fmla="*/ 37 h 66"/>
                <a:gd name="T16" fmla="*/ 66 w 66"/>
                <a:gd name="T17" fmla="*/ 37 h 66"/>
                <a:gd name="T18" fmla="*/ 66 w 66"/>
                <a:gd name="T19" fmla="*/ 29 h 66"/>
                <a:gd name="T20" fmla="*/ 37 w 66"/>
                <a:gd name="T21" fmla="*/ 29 h 66"/>
                <a:gd name="T22" fmla="*/ 37 w 66"/>
                <a:gd name="T23" fmla="*/ 0 h 66"/>
                <a:gd name="T24" fmla="*/ 29 w 66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6" h="66">
                  <a:moveTo>
                    <a:pt x="29" y="0"/>
                  </a:moveTo>
                  <a:lnTo>
                    <a:pt x="29" y="29"/>
                  </a:lnTo>
                  <a:lnTo>
                    <a:pt x="0" y="29"/>
                  </a:lnTo>
                  <a:lnTo>
                    <a:pt x="0" y="37"/>
                  </a:lnTo>
                  <a:lnTo>
                    <a:pt x="29" y="37"/>
                  </a:lnTo>
                  <a:lnTo>
                    <a:pt x="29" y="66"/>
                  </a:lnTo>
                  <a:lnTo>
                    <a:pt x="37" y="66"/>
                  </a:lnTo>
                  <a:lnTo>
                    <a:pt x="37" y="37"/>
                  </a:lnTo>
                  <a:lnTo>
                    <a:pt x="66" y="37"/>
                  </a:lnTo>
                  <a:lnTo>
                    <a:pt x="66" y="29"/>
                  </a:lnTo>
                  <a:lnTo>
                    <a:pt x="37" y="29"/>
                  </a:lnTo>
                  <a:lnTo>
                    <a:pt x="37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282" name="그룹 281">
            <a:extLst>
              <a:ext uri="{FF2B5EF4-FFF2-40B4-BE49-F238E27FC236}">
                <a16:creationId xmlns:a16="http://schemas.microsoft.com/office/drawing/2014/main" id="{0A95D977-C692-0EE4-45B2-4F397EEB7557}"/>
              </a:ext>
            </a:extLst>
          </p:cNvPr>
          <p:cNvGrpSpPr/>
          <p:nvPr/>
        </p:nvGrpSpPr>
        <p:grpSpPr>
          <a:xfrm>
            <a:off x="5976521" y="5984219"/>
            <a:ext cx="202813" cy="204186"/>
            <a:chOff x="4755866" y="5641481"/>
            <a:chExt cx="203325" cy="204186"/>
          </a:xfrm>
        </p:grpSpPr>
        <p:sp>
          <p:nvSpPr>
            <p:cNvPr id="290" name="사각형: 둥근 모서리 289">
              <a:extLst>
                <a:ext uri="{FF2B5EF4-FFF2-40B4-BE49-F238E27FC236}">
                  <a16:creationId xmlns:a16="http://schemas.microsoft.com/office/drawing/2014/main" id="{54F2BA6E-7774-7E22-A4E3-46C3146614CE}"/>
                </a:ext>
              </a:extLst>
            </p:cNvPr>
            <p:cNvSpPr/>
            <p:nvPr/>
          </p:nvSpPr>
          <p:spPr>
            <a:xfrm>
              <a:off x="4755866" y="5641481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91" name="Search">
              <a:extLst>
                <a:ext uri="{FF2B5EF4-FFF2-40B4-BE49-F238E27FC236}">
                  <a16:creationId xmlns:a16="http://schemas.microsoft.com/office/drawing/2014/main" id="{94C5B15D-75A7-1951-19B1-FEE9CD3AF492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795845" y="5680490"/>
              <a:ext cx="123366" cy="126169"/>
            </a:xfrm>
            <a:custGeom>
              <a:avLst/>
              <a:gdLst>
                <a:gd name="T0" fmla="*/ 227 w 572"/>
                <a:gd name="T1" fmla="*/ 0 h 585"/>
                <a:gd name="T2" fmla="*/ 0 w 572"/>
                <a:gd name="T3" fmla="*/ 227 h 585"/>
                <a:gd name="T4" fmla="*/ 227 w 572"/>
                <a:gd name="T5" fmla="*/ 453 h 585"/>
                <a:gd name="T6" fmla="*/ 359 w 572"/>
                <a:gd name="T7" fmla="*/ 410 h 585"/>
                <a:gd name="T8" fmla="*/ 535 w 572"/>
                <a:gd name="T9" fmla="*/ 585 h 585"/>
                <a:gd name="T10" fmla="*/ 572 w 572"/>
                <a:gd name="T11" fmla="*/ 548 h 585"/>
                <a:gd name="T12" fmla="*/ 399 w 572"/>
                <a:gd name="T13" fmla="*/ 374 h 585"/>
                <a:gd name="T14" fmla="*/ 454 w 572"/>
                <a:gd name="T15" fmla="*/ 227 h 585"/>
                <a:gd name="T16" fmla="*/ 227 w 572"/>
                <a:gd name="T17" fmla="*/ 0 h 585"/>
                <a:gd name="T18" fmla="*/ 227 w 572"/>
                <a:gd name="T19" fmla="*/ 27 h 585"/>
                <a:gd name="T20" fmla="*/ 427 w 572"/>
                <a:gd name="T21" fmla="*/ 227 h 585"/>
                <a:gd name="T22" fmla="*/ 227 w 572"/>
                <a:gd name="T23" fmla="*/ 427 h 585"/>
                <a:gd name="T24" fmla="*/ 27 w 572"/>
                <a:gd name="T25" fmla="*/ 227 h 585"/>
                <a:gd name="T26" fmla="*/ 227 w 572"/>
                <a:gd name="T27" fmla="*/ 27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2" h="585">
                  <a:moveTo>
                    <a:pt x="227" y="0"/>
                  </a:moveTo>
                  <a:cubicBezTo>
                    <a:pt x="102" y="0"/>
                    <a:pt x="0" y="102"/>
                    <a:pt x="0" y="227"/>
                  </a:cubicBezTo>
                  <a:cubicBezTo>
                    <a:pt x="0" y="352"/>
                    <a:pt x="102" y="453"/>
                    <a:pt x="227" y="453"/>
                  </a:cubicBezTo>
                  <a:cubicBezTo>
                    <a:pt x="276" y="453"/>
                    <a:pt x="322" y="437"/>
                    <a:pt x="359" y="410"/>
                  </a:cubicBezTo>
                  <a:lnTo>
                    <a:pt x="535" y="585"/>
                  </a:lnTo>
                  <a:lnTo>
                    <a:pt x="572" y="548"/>
                  </a:lnTo>
                  <a:lnTo>
                    <a:pt x="399" y="374"/>
                  </a:lnTo>
                  <a:cubicBezTo>
                    <a:pt x="433" y="335"/>
                    <a:pt x="454" y="283"/>
                    <a:pt x="454" y="227"/>
                  </a:cubicBezTo>
                  <a:cubicBezTo>
                    <a:pt x="454" y="102"/>
                    <a:pt x="352" y="0"/>
                    <a:pt x="227" y="0"/>
                  </a:cubicBezTo>
                  <a:close/>
                  <a:moveTo>
                    <a:pt x="227" y="27"/>
                  </a:moveTo>
                  <a:cubicBezTo>
                    <a:pt x="338" y="27"/>
                    <a:pt x="427" y="116"/>
                    <a:pt x="427" y="227"/>
                  </a:cubicBezTo>
                  <a:cubicBezTo>
                    <a:pt x="427" y="337"/>
                    <a:pt x="338" y="427"/>
                    <a:pt x="227" y="427"/>
                  </a:cubicBezTo>
                  <a:cubicBezTo>
                    <a:pt x="116" y="427"/>
                    <a:pt x="27" y="337"/>
                    <a:pt x="27" y="227"/>
                  </a:cubicBezTo>
                  <a:cubicBezTo>
                    <a:pt x="27" y="116"/>
                    <a:pt x="116" y="27"/>
                    <a:pt x="227" y="27"/>
                  </a:cubicBez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283" name="그룹 282">
            <a:extLst>
              <a:ext uri="{FF2B5EF4-FFF2-40B4-BE49-F238E27FC236}">
                <a16:creationId xmlns:a16="http://schemas.microsoft.com/office/drawing/2014/main" id="{A2D9D5A9-833B-ECD2-1AEC-979CEE0F3749}"/>
              </a:ext>
            </a:extLst>
          </p:cNvPr>
          <p:cNvGrpSpPr/>
          <p:nvPr/>
        </p:nvGrpSpPr>
        <p:grpSpPr>
          <a:xfrm>
            <a:off x="6217055" y="5984219"/>
            <a:ext cx="202813" cy="204186"/>
            <a:chOff x="5008466" y="5641481"/>
            <a:chExt cx="203325" cy="204186"/>
          </a:xfrm>
        </p:grpSpPr>
        <p:sp>
          <p:nvSpPr>
            <p:cNvPr id="288" name="사각형: 둥근 모서리 287">
              <a:extLst>
                <a:ext uri="{FF2B5EF4-FFF2-40B4-BE49-F238E27FC236}">
                  <a16:creationId xmlns:a16="http://schemas.microsoft.com/office/drawing/2014/main" id="{370C988E-7486-EC64-B393-C2AB8468AD82}"/>
                </a:ext>
              </a:extLst>
            </p:cNvPr>
            <p:cNvSpPr/>
            <p:nvPr/>
          </p:nvSpPr>
          <p:spPr>
            <a:xfrm>
              <a:off x="5008466" y="5641481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89" name="Trash">
              <a:extLst>
                <a:ext uri="{FF2B5EF4-FFF2-40B4-BE49-F238E27FC236}">
                  <a16:creationId xmlns:a16="http://schemas.microsoft.com/office/drawing/2014/main" id="{C175F0CE-421C-7D6F-8445-4240D8E88BE3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058434" y="5681662"/>
              <a:ext cx="103388" cy="123825"/>
            </a:xfrm>
            <a:custGeom>
              <a:avLst/>
              <a:gdLst>
                <a:gd name="T0" fmla="*/ 188 w 560"/>
                <a:gd name="T1" fmla="*/ 16 h 667"/>
                <a:gd name="T2" fmla="*/ 173 w 560"/>
                <a:gd name="T3" fmla="*/ 67 h 667"/>
                <a:gd name="T4" fmla="*/ 32 w 560"/>
                <a:gd name="T5" fmla="*/ 94 h 667"/>
                <a:gd name="T6" fmla="*/ 0 w 560"/>
                <a:gd name="T7" fmla="*/ 174 h 667"/>
                <a:gd name="T8" fmla="*/ 40 w 560"/>
                <a:gd name="T9" fmla="*/ 614 h 667"/>
                <a:gd name="T10" fmla="*/ 467 w 560"/>
                <a:gd name="T11" fmla="*/ 667 h 667"/>
                <a:gd name="T12" fmla="*/ 520 w 560"/>
                <a:gd name="T13" fmla="*/ 174 h 667"/>
                <a:gd name="T14" fmla="*/ 560 w 560"/>
                <a:gd name="T15" fmla="*/ 94 h 667"/>
                <a:gd name="T16" fmla="*/ 493 w 560"/>
                <a:gd name="T17" fmla="*/ 67 h 667"/>
                <a:gd name="T18" fmla="*/ 387 w 560"/>
                <a:gd name="T19" fmla="*/ 63 h 667"/>
                <a:gd name="T20" fmla="*/ 327 w 560"/>
                <a:gd name="T21" fmla="*/ 0 h 667"/>
                <a:gd name="T22" fmla="*/ 233 w 560"/>
                <a:gd name="T23" fmla="*/ 27 h 667"/>
                <a:gd name="T24" fmla="*/ 352 w 560"/>
                <a:gd name="T25" fmla="*/ 34 h 667"/>
                <a:gd name="T26" fmla="*/ 360 w 560"/>
                <a:gd name="T27" fmla="*/ 67 h 667"/>
                <a:gd name="T28" fmla="*/ 200 w 560"/>
                <a:gd name="T29" fmla="*/ 63 h 667"/>
                <a:gd name="T30" fmla="*/ 233 w 560"/>
                <a:gd name="T31" fmla="*/ 27 h 667"/>
                <a:gd name="T32" fmla="*/ 493 w 560"/>
                <a:gd name="T33" fmla="*/ 94 h 667"/>
                <a:gd name="T34" fmla="*/ 533 w 560"/>
                <a:gd name="T35" fmla="*/ 120 h 667"/>
                <a:gd name="T36" fmla="*/ 27 w 560"/>
                <a:gd name="T37" fmla="*/ 147 h 667"/>
                <a:gd name="T38" fmla="*/ 53 w 560"/>
                <a:gd name="T39" fmla="*/ 120 h 667"/>
                <a:gd name="T40" fmla="*/ 67 w 560"/>
                <a:gd name="T41" fmla="*/ 94 h 667"/>
                <a:gd name="T42" fmla="*/ 493 w 560"/>
                <a:gd name="T43" fmla="*/ 174 h 667"/>
                <a:gd name="T44" fmla="*/ 467 w 560"/>
                <a:gd name="T45" fmla="*/ 640 h 667"/>
                <a:gd name="T46" fmla="*/ 67 w 560"/>
                <a:gd name="T47" fmla="*/ 614 h 667"/>
                <a:gd name="T48" fmla="*/ 120 w 560"/>
                <a:gd name="T49" fmla="*/ 227 h 667"/>
                <a:gd name="T50" fmla="*/ 200 w 560"/>
                <a:gd name="T51" fmla="*/ 587 h 667"/>
                <a:gd name="T52" fmla="*/ 120 w 560"/>
                <a:gd name="T53" fmla="*/ 227 h 667"/>
                <a:gd name="T54" fmla="*/ 240 w 560"/>
                <a:gd name="T55" fmla="*/ 587 h 667"/>
                <a:gd name="T56" fmla="*/ 320 w 560"/>
                <a:gd name="T57" fmla="*/ 227 h 667"/>
                <a:gd name="T58" fmla="*/ 360 w 560"/>
                <a:gd name="T59" fmla="*/ 227 h 667"/>
                <a:gd name="T60" fmla="*/ 440 w 560"/>
                <a:gd name="T61" fmla="*/ 587 h 667"/>
                <a:gd name="T62" fmla="*/ 360 w 560"/>
                <a:gd name="T63" fmla="*/ 227 h 667"/>
                <a:gd name="T64" fmla="*/ 173 w 560"/>
                <a:gd name="T65" fmla="*/ 254 h 667"/>
                <a:gd name="T66" fmla="*/ 147 w 560"/>
                <a:gd name="T67" fmla="*/ 560 h 667"/>
                <a:gd name="T68" fmla="*/ 267 w 560"/>
                <a:gd name="T69" fmla="*/ 254 h 667"/>
                <a:gd name="T70" fmla="*/ 293 w 560"/>
                <a:gd name="T71" fmla="*/ 560 h 667"/>
                <a:gd name="T72" fmla="*/ 267 w 560"/>
                <a:gd name="T73" fmla="*/ 254 h 667"/>
                <a:gd name="T74" fmla="*/ 413 w 560"/>
                <a:gd name="T75" fmla="*/ 254 h 667"/>
                <a:gd name="T76" fmla="*/ 387 w 560"/>
                <a:gd name="T77" fmla="*/ 56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60" h="667">
                  <a:moveTo>
                    <a:pt x="233" y="0"/>
                  </a:moveTo>
                  <a:cubicBezTo>
                    <a:pt x="215" y="0"/>
                    <a:pt x="199" y="4"/>
                    <a:pt x="188" y="16"/>
                  </a:cubicBezTo>
                  <a:cubicBezTo>
                    <a:pt x="177" y="27"/>
                    <a:pt x="173" y="44"/>
                    <a:pt x="173" y="63"/>
                  </a:cubicBezTo>
                  <a:lnTo>
                    <a:pt x="173" y="67"/>
                  </a:lnTo>
                  <a:lnTo>
                    <a:pt x="67" y="67"/>
                  </a:lnTo>
                  <a:cubicBezTo>
                    <a:pt x="50" y="67"/>
                    <a:pt x="38" y="79"/>
                    <a:pt x="32" y="94"/>
                  </a:cubicBezTo>
                  <a:lnTo>
                    <a:pt x="0" y="94"/>
                  </a:lnTo>
                  <a:lnTo>
                    <a:pt x="0" y="174"/>
                  </a:lnTo>
                  <a:lnTo>
                    <a:pt x="40" y="174"/>
                  </a:lnTo>
                  <a:lnTo>
                    <a:pt x="40" y="614"/>
                  </a:lnTo>
                  <a:cubicBezTo>
                    <a:pt x="40" y="643"/>
                    <a:pt x="64" y="667"/>
                    <a:pt x="93" y="667"/>
                  </a:cubicBezTo>
                  <a:lnTo>
                    <a:pt x="467" y="667"/>
                  </a:lnTo>
                  <a:cubicBezTo>
                    <a:pt x="496" y="667"/>
                    <a:pt x="520" y="643"/>
                    <a:pt x="520" y="614"/>
                  </a:cubicBezTo>
                  <a:lnTo>
                    <a:pt x="520" y="174"/>
                  </a:lnTo>
                  <a:lnTo>
                    <a:pt x="560" y="174"/>
                  </a:lnTo>
                  <a:lnTo>
                    <a:pt x="560" y="94"/>
                  </a:lnTo>
                  <a:lnTo>
                    <a:pt x="528" y="94"/>
                  </a:lnTo>
                  <a:cubicBezTo>
                    <a:pt x="522" y="79"/>
                    <a:pt x="510" y="67"/>
                    <a:pt x="493" y="67"/>
                  </a:cubicBezTo>
                  <a:lnTo>
                    <a:pt x="387" y="67"/>
                  </a:lnTo>
                  <a:lnTo>
                    <a:pt x="387" y="63"/>
                  </a:lnTo>
                  <a:cubicBezTo>
                    <a:pt x="387" y="44"/>
                    <a:pt x="383" y="27"/>
                    <a:pt x="372" y="16"/>
                  </a:cubicBezTo>
                  <a:cubicBezTo>
                    <a:pt x="361" y="4"/>
                    <a:pt x="345" y="0"/>
                    <a:pt x="327" y="0"/>
                  </a:cubicBezTo>
                  <a:lnTo>
                    <a:pt x="233" y="0"/>
                  </a:lnTo>
                  <a:close/>
                  <a:moveTo>
                    <a:pt x="233" y="27"/>
                  </a:moveTo>
                  <a:lnTo>
                    <a:pt x="327" y="27"/>
                  </a:lnTo>
                  <a:cubicBezTo>
                    <a:pt x="341" y="27"/>
                    <a:pt x="348" y="30"/>
                    <a:pt x="352" y="34"/>
                  </a:cubicBezTo>
                  <a:cubicBezTo>
                    <a:pt x="357" y="39"/>
                    <a:pt x="360" y="47"/>
                    <a:pt x="360" y="63"/>
                  </a:cubicBezTo>
                  <a:lnTo>
                    <a:pt x="360" y="67"/>
                  </a:lnTo>
                  <a:lnTo>
                    <a:pt x="200" y="67"/>
                  </a:lnTo>
                  <a:lnTo>
                    <a:pt x="200" y="63"/>
                  </a:lnTo>
                  <a:cubicBezTo>
                    <a:pt x="200" y="47"/>
                    <a:pt x="203" y="39"/>
                    <a:pt x="207" y="34"/>
                  </a:cubicBezTo>
                  <a:cubicBezTo>
                    <a:pt x="212" y="30"/>
                    <a:pt x="219" y="27"/>
                    <a:pt x="233" y="27"/>
                  </a:cubicBezTo>
                  <a:close/>
                  <a:moveTo>
                    <a:pt x="67" y="94"/>
                  </a:moveTo>
                  <a:lnTo>
                    <a:pt x="493" y="94"/>
                  </a:lnTo>
                  <a:cubicBezTo>
                    <a:pt x="507" y="100"/>
                    <a:pt x="507" y="107"/>
                    <a:pt x="507" y="120"/>
                  </a:cubicBezTo>
                  <a:lnTo>
                    <a:pt x="533" y="120"/>
                  </a:lnTo>
                  <a:lnTo>
                    <a:pt x="533" y="147"/>
                  </a:lnTo>
                  <a:lnTo>
                    <a:pt x="27" y="147"/>
                  </a:lnTo>
                  <a:lnTo>
                    <a:pt x="27" y="120"/>
                  </a:lnTo>
                  <a:lnTo>
                    <a:pt x="53" y="120"/>
                  </a:lnTo>
                  <a:lnTo>
                    <a:pt x="53" y="107"/>
                  </a:lnTo>
                  <a:cubicBezTo>
                    <a:pt x="53" y="102"/>
                    <a:pt x="62" y="94"/>
                    <a:pt x="67" y="94"/>
                  </a:cubicBezTo>
                  <a:close/>
                  <a:moveTo>
                    <a:pt x="67" y="174"/>
                  </a:moveTo>
                  <a:lnTo>
                    <a:pt x="493" y="174"/>
                  </a:lnTo>
                  <a:lnTo>
                    <a:pt x="493" y="614"/>
                  </a:lnTo>
                  <a:cubicBezTo>
                    <a:pt x="493" y="629"/>
                    <a:pt x="482" y="640"/>
                    <a:pt x="467" y="640"/>
                  </a:cubicBezTo>
                  <a:lnTo>
                    <a:pt x="93" y="640"/>
                  </a:lnTo>
                  <a:cubicBezTo>
                    <a:pt x="78" y="640"/>
                    <a:pt x="67" y="629"/>
                    <a:pt x="67" y="614"/>
                  </a:cubicBezTo>
                  <a:lnTo>
                    <a:pt x="67" y="174"/>
                  </a:lnTo>
                  <a:close/>
                  <a:moveTo>
                    <a:pt x="120" y="227"/>
                  </a:moveTo>
                  <a:lnTo>
                    <a:pt x="120" y="587"/>
                  </a:lnTo>
                  <a:lnTo>
                    <a:pt x="200" y="587"/>
                  </a:lnTo>
                  <a:lnTo>
                    <a:pt x="200" y="227"/>
                  </a:lnTo>
                  <a:lnTo>
                    <a:pt x="120" y="227"/>
                  </a:lnTo>
                  <a:close/>
                  <a:moveTo>
                    <a:pt x="240" y="227"/>
                  </a:moveTo>
                  <a:lnTo>
                    <a:pt x="240" y="587"/>
                  </a:lnTo>
                  <a:lnTo>
                    <a:pt x="320" y="587"/>
                  </a:lnTo>
                  <a:lnTo>
                    <a:pt x="320" y="227"/>
                  </a:lnTo>
                  <a:lnTo>
                    <a:pt x="240" y="227"/>
                  </a:lnTo>
                  <a:close/>
                  <a:moveTo>
                    <a:pt x="360" y="227"/>
                  </a:moveTo>
                  <a:lnTo>
                    <a:pt x="360" y="587"/>
                  </a:lnTo>
                  <a:lnTo>
                    <a:pt x="440" y="587"/>
                  </a:lnTo>
                  <a:lnTo>
                    <a:pt x="440" y="227"/>
                  </a:lnTo>
                  <a:lnTo>
                    <a:pt x="360" y="227"/>
                  </a:lnTo>
                  <a:close/>
                  <a:moveTo>
                    <a:pt x="147" y="254"/>
                  </a:moveTo>
                  <a:lnTo>
                    <a:pt x="173" y="254"/>
                  </a:lnTo>
                  <a:lnTo>
                    <a:pt x="173" y="560"/>
                  </a:lnTo>
                  <a:lnTo>
                    <a:pt x="147" y="560"/>
                  </a:lnTo>
                  <a:lnTo>
                    <a:pt x="147" y="254"/>
                  </a:lnTo>
                  <a:close/>
                  <a:moveTo>
                    <a:pt x="267" y="254"/>
                  </a:moveTo>
                  <a:lnTo>
                    <a:pt x="293" y="254"/>
                  </a:lnTo>
                  <a:lnTo>
                    <a:pt x="293" y="560"/>
                  </a:lnTo>
                  <a:lnTo>
                    <a:pt x="267" y="560"/>
                  </a:lnTo>
                  <a:lnTo>
                    <a:pt x="267" y="254"/>
                  </a:lnTo>
                  <a:close/>
                  <a:moveTo>
                    <a:pt x="387" y="254"/>
                  </a:moveTo>
                  <a:lnTo>
                    <a:pt x="413" y="254"/>
                  </a:lnTo>
                  <a:lnTo>
                    <a:pt x="413" y="560"/>
                  </a:lnTo>
                  <a:lnTo>
                    <a:pt x="387" y="560"/>
                  </a:lnTo>
                  <a:lnTo>
                    <a:pt x="387" y="254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E55F98CA-00BB-60E0-DB7F-7D79573C4B39}"/>
              </a:ext>
            </a:extLst>
          </p:cNvPr>
          <p:cNvGrpSpPr/>
          <p:nvPr/>
        </p:nvGrpSpPr>
        <p:grpSpPr>
          <a:xfrm>
            <a:off x="6458664" y="5984219"/>
            <a:ext cx="202813" cy="204186"/>
            <a:chOff x="5250684" y="5641481"/>
            <a:chExt cx="203325" cy="204186"/>
          </a:xfrm>
        </p:grpSpPr>
        <p:sp>
          <p:nvSpPr>
            <p:cNvPr id="286" name="사각형: 둥근 모서리 285">
              <a:extLst>
                <a:ext uri="{FF2B5EF4-FFF2-40B4-BE49-F238E27FC236}">
                  <a16:creationId xmlns:a16="http://schemas.microsoft.com/office/drawing/2014/main" id="{AF81F9E2-15DA-0FD1-B73C-48D9B74A9625}"/>
                </a:ext>
              </a:extLst>
            </p:cNvPr>
            <p:cNvSpPr/>
            <p:nvPr/>
          </p:nvSpPr>
          <p:spPr>
            <a:xfrm>
              <a:off x="5250684" y="5641481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87" name="Save">
              <a:extLst>
                <a:ext uri="{FF2B5EF4-FFF2-40B4-BE49-F238E27FC236}">
                  <a16:creationId xmlns:a16="http://schemas.microsoft.com/office/drawing/2014/main" id="{15C5972A-CF91-6F58-33BA-834A347A83FC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292720" y="5683948"/>
              <a:ext cx="119253" cy="119253"/>
            </a:xfrm>
            <a:custGeom>
              <a:avLst/>
              <a:gdLst>
                <a:gd name="T0" fmla="*/ 40 w 667"/>
                <a:gd name="T1" fmla="*/ 1 h 667"/>
                <a:gd name="T2" fmla="*/ 0 w 667"/>
                <a:gd name="T3" fmla="*/ 41 h 667"/>
                <a:gd name="T4" fmla="*/ 0 w 667"/>
                <a:gd name="T5" fmla="*/ 627 h 667"/>
                <a:gd name="T6" fmla="*/ 40 w 667"/>
                <a:gd name="T7" fmla="*/ 667 h 667"/>
                <a:gd name="T8" fmla="*/ 627 w 667"/>
                <a:gd name="T9" fmla="*/ 667 h 667"/>
                <a:gd name="T10" fmla="*/ 667 w 667"/>
                <a:gd name="T11" fmla="*/ 627 h 667"/>
                <a:gd name="T12" fmla="*/ 667 w 667"/>
                <a:gd name="T13" fmla="*/ 161 h 667"/>
                <a:gd name="T14" fmla="*/ 663 w 667"/>
                <a:gd name="T15" fmla="*/ 151 h 667"/>
                <a:gd name="T16" fmla="*/ 517 w 667"/>
                <a:gd name="T17" fmla="*/ 4 h 667"/>
                <a:gd name="T18" fmla="*/ 507 w 667"/>
                <a:gd name="T19" fmla="*/ 1 h 667"/>
                <a:gd name="T20" fmla="*/ 40 w 667"/>
                <a:gd name="T21" fmla="*/ 1 h 667"/>
                <a:gd name="T22" fmla="*/ 40 w 667"/>
                <a:gd name="T23" fmla="*/ 27 h 667"/>
                <a:gd name="T24" fmla="*/ 147 w 667"/>
                <a:gd name="T25" fmla="*/ 27 h 667"/>
                <a:gd name="T26" fmla="*/ 147 w 667"/>
                <a:gd name="T27" fmla="*/ 227 h 667"/>
                <a:gd name="T28" fmla="*/ 155 w 667"/>
                <a:gd name="T29" fmla="*/ 246 h 667"/>
                <a:gd name="T30" fmla="*/ 174 w 667"/>
                <a:gd name="T31" fmla="*/ 254 h 667"/>
                <a:gd name="T32" fmla="*/ 494 w 667"/>
                <a:gd name="T33" fmla="*/ 254 h 667"/>
                <a:gd name="T34" fmla="*/ 513 w 667"/>
                <a:gd name="T35" fmla="*/ 246 h 667"/>
                <a:gd name="T36" fmla="*/ 520 w 667"/>
                <a:gd name="T37" fmla="*/ 227 h 667"/>
                <a:gd name="T38" fmla="*/ 520 w 667"/>
                <a:gd name="T39" fmla="*/ 46 h 667"/>
                <a:gd name="T40" fmla="*/ 640 w 667"/>
                <a:gd name="T41" fmla="*/ 166 h 667"/>
                <a:gd name="T42" fmla="*/ 640 w 667"/>
                <a:gd name="T43" fmla="*/ 627 h 667"/>
                <a:gd name="T44" fmla="*/ 627 w 667"/>
                <a:gd name="T45" fmla="*/ 641 h 667"/>
                <a:gd name="T46" fmla="*/ 560 w 667"/>
                <a:gd name="T47" fmla="*/ 641 h 667"/>
                <a:gd name="T48" fmla="*/ 560 w 667"/>
                <a:gd name="T49" fmla="*/ 384 h 667"/>
                <a:gd name="T50" fmla="*/ 523 w 667"/>
                <a:gd name="T51" fmla="*/ 347 h 667"/>
                <a:gd name="T52" fmla="*/ 144 w 667"/>
                <a:gd name="T53" fmla="*/ 347 h 667"/>
                <a:gd name="T54" fmla="*/ 108 w 667"/>
                <a:gd name="T55" fmla="*/ 384 h 667"/>
                <a:gd name="T56" fmla="*/ 108 w 667"/>
                <a:gd name="T57" fmla="*/ 641 h 667"/>
                <a:gd name="T58" fmla="*/ 40 w 667"/>
                <a:gd name="T59" fmla="*/ 641 h 667"/>
                <a:gd name="T60" fmla="*/ 27 w 667"/>
                <a:gd name="T61" fmla="*/ 627 h 667"/>
                <a:gd name="T62" fmla="*/ 27 w 667"/>
                <a:gd name="T63" fmla="*/ 41 h 667"/>
                <a:gd name="T64" fmla="*/ 40 w 667"/>
                <a:gd name="T65" fmla="*/ 27 h 667"/>
                <a:gd name="T66" fmla="*/ 174 w 667"/>
                <a:gd name="T67" fmla="*/ 27 h 667"/>
                <a:gd name="T68" fmla="*/ 494 w 667"/>
                <a:gd name="T69" fmla="*/ 27 h 667"/>
                <a:gd name="T70" fmla="*/ 494 w 667"/>
                <a:gd name="T71" fmla="*/ 227 h 667"/>
                <a:gd name="T72" fmla="*/ 174 w 667"/>
                <a:gd name="T73" fmla="*/ 227 h 667"/>
                <a:gd name="T74" fmla="*/ 174 w 667"/>
                <a:gd name="T75" fmla="*/ 27 h 667"/>
                <a:gd name="T76" fmla="*/ 410 w 667"/>
                <a:gd name="T77" fmla="*/ 54 h 667"/>
                <a:gd name="T78" fmla="*/ 400 w 667"/>
                <a:gd name="T79" fmla="*/ 67 h 667"/>
                <a:gd name="T80" fmla="*/ 400 w 667"/>
                <a:gd name="T81" fmla="*/ 187 h 667"/>
                <a:gd name="T82" fmla="*/ 414 w 667"/>
                <a:gd name="T83" fmla="*/ 201 h 667"/>
                <a:gd name="T84" fmla="*/ 454 w 667"/>
                <a:gd name="T85" fmla="*/ 201 h 667"/>
                <a:gd name="T86" fmla="*/ 467 w 667"/>
                <a:gd name="T87" fmla="*/ 187 h 667"/>
                <a:gd name="T88" fmla="*/ 467 w 667"/>
                <a:gd name="T89" fmla="*/ 67 h 667"/>
                <a:gd name="T90" fmla="*/ 454 w 667"/>
                <a:gd name="T91" fmla="*/ 54 h 667"/>
                <a:gd name="T92" fmla="*/ 410 w 667"/>
                <a:gd name="T93" fmla="*/ 54 h 667"/>
                <a:gd name="T94" fmla="*/ 427 w 667"/>
                <a:gd name="T95" fmla="*/ 81 h 667"/>
                <a:gd name="T96" fmla="*/ 440 w 667"/>
                <a:gd name="T97" fmla="*/ 81 h 667"/>
                <a:gd name="T98" fmla="*/ 440 w 667"/>
                <a:gd name="T99" fmla="*/ 174 h 667"/>
                <a:gd name="T100" fmla="*/ 427 w 667"/>
                <a:gd name="T101" fmla="*/ 174 h 667"/>
                <a:gd name="T102" fmla="*/ 427 w 667"/>
                <a:gd name="T103" fmla="*/ 81 h 667"/>
                <a:gd name="T104" fmla="*/ 144 w 667"/>
                <a:gd name="T105" fmla="*/ 373 h 667"/>
                <a:gd name="T106" fmla="*/ 523 w 667"/>
                <a:gd name="T107" fmla="*/ 373 h 667"/>
                <a:gd name="T108" fmla="*/ 534 w 667"/>
                <a:gd name="T109" fmla="*/ 384 h 667"/>
                <a:gd name="T110" fmla="*/ 534 w 667"/>
                <a:gd name="T111" fmla="*/ 641 h 667"/>
                <a:gd name="T112" fmla="*/ 133 w 667"/>
                <a:gd name="T113" fmla="*/ 641 h 667"/>
                <a:gd name="T114" fmla="*/ 133 w 667"/>
                <a:gd name="T115" fmla="*/ 384 h 667"/>
                <a:gd name="T116" fmla="*/ 144 w 667"/>
                <a:gd name="T117" fmla="*/ 373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67" h="667">
                  <a:moveTo>
                    <a:pt x="40" y="1"/>
                  </a:moveTo>
                  <a:cubicBezTo>
                    <a:pt x="19" y="1"/>
                    <a:pt x="0" y="19"/>
                    <a:pt x="0" y="41"/>
                  </a:cubicBezTo>
                  <a:lnTo>
                    <a:pt x="0" y="627"/>
                  </a:lnTo>
                  <a:cubicBezTo>
                    <a:pt x="0" y="649"/>
                    <a:pt x="19" y="667"/>
                    <a:pt x="40" y="667"/>
                  </a:cubicBezTo>
                  <a:lnTo>
                    <a:pt x="627" y="667"/>
                  </a:lnTo>
                  <a:cubicBezTo>
                    <a:pt x="649" y="667"/>
                    <a:pt x="667" y="649"/>
                    <a:pt x="667" y="627"/>
                  </a:cubicBezTo>
                  <a:lnTo>
                    <a:pt x="667" y="161"/>
                  </a:lnTo>
                  <a:cubicBezTo>
                    <a:pt x="667" y="157"/>
                    <a:pt x="666" y="154"/>
                    <a:pt x="663" y="151"/>
                  </a:cubicBezTo>
                  <a:lnTo>
                    <a:pt x="517" y="4"/>
                  </a:lnTo>
                  <a:cubicBezTo>
                    <a:pt x="514" y="2"/>
                    <a:pt x="511" y="0"/>
                    <a:pt x="507" y="1"/>
                  </a:cubicBezTo>
                  <a:lnTo>
                    <a:pt x="40" y="1"/>
                  </a:lnTo>
                  <a:close/>
                  <a:moveTo>
                    <a:pt x="40" y="27"/>
                  </a:moveTo>
                  <a:lnTo>
                    <a:pt x="147" y="27"/>
                  </a:lnTo>
                  <a:lnTo>
                    <a:pt x="147" y="227"/>
                  </a:lnTo>
                  <a:cubicBezTo>
                    <a:pt x="147" y="234"/>
                    <a:pt x="150" y="241"/>
                    <a:pt x="155" y="246"/>
                  </a:cubicBezTo>
                  <a:cubicBezTo>
                    <a:pt x="160" y="251"/>
                    <a:pt x="167" y="254"/>
                    <a:pt x="174" y="254"/>
                  </a:cubicBezTo>
                  <a:lnTo>
                    <a:pt x="494" y="254"/>
                  </a:lnTo>
                  <a:cubicBezTo>
                    <a:pt x="501" y="254"/>
                    <a:pt x="508" y="251"/>
                    <a:pt x="513" y="246"/>
                  </a:cubicBezTo>
                  <a:cubicBezTo>
                    <a:pt x="518" y="241"/>
                    <a:pt x="520" y="234"/>
                    <a:pt x="520" y="227"/>
                  </a:cubicBezTo>
                  <a:lnTo>
                    <a:pt x="520" y="46"/>
                  </a:lnTo>
                  <a:lnTo>
                    <a:pt x="640" y="166"/>
                  </a:lnTo>
                  <a:lnTo>
                    <a:pt x="640" y="627"/>
                  </a:lnTo>
                  <a:cubicBezTo>
                    <a:pt x="640" y="635"/>
                    <a:pt x="635" y="641"/>
                    <a:pt x="627" y="641"/>
                  </a:cubicBezTo>
                  <a:lnTo>
                    <a:pt x="560" y="641"/>
                  </a:lnTo>
                  <a:lnTo>
                    <a:pt x="560" y="384"/>
                  </a:lnTo>
                  <a:cubicBezTo>
                    <a:pt x="560" y="364"/>
                    <a:pt x="543" y="347"/>
                    <a:pt x="523" y="347"/>
                  </a:cubicBezTo>
                  <a:lnTo>
                    <a:pt x="144" y="347"/>
                  </a:lnTo>
                  <a:cubicBezTo>
                    <a:pt x="124" y="347"/>
                    <a:pt x="108" y="364"/>
                    <a:pt x="108" y="384"/>
                  </a:cubicBezTo>
                  <a:lnTo>
                    <a:pt x="108" y="641"/>
                  </a:lnTo>
                  <a:lnTo>
                    <a:pt x="40" y="641"/>
                  </a:lnTo>
                  <a:cubicBezTo>
                    <a:pt x="33" y="641"/>
                    <a:pt x="27" y="635"/>
                    <a:pt x="27" y="627"/>
                  </a:cubicBezTo>
                  <a:lnTo>
                    <a:pt x="27" y="41"/>
                  </a:lnTo>
                  <a:cubicBezTo>
                    <a:pt x="27" y="33"/>
                    <a:pt x="33" y="27"/>
                    <a:pt x="40" y="27"/>
                  </a:cubicBezTo>
                  <a:close/>
                  <a:moveTo>
                    <a:pt x="174" y="27"/>
                  </a:moveTo>
                  <a:lnTo>
                    <a:pt x="494" y="27"/>
                  </a:lnTo>
                  <a:lnTo>
                    <a:pt x="494" y="227"/>
                  </a:lnTo>
                  <a:lnTo>
                    <a:pt x="174" y="227"/>
                  </a:lnTo>
                  <a:lnTo>
                    <a:pt x="174" y="27"/>
                  </a:lnTo>
                  <a:close/>
                  <a:moveTo>
                    <a:pt x="410" y="54"/>
                  </a:moveTo>
                  <a:cubicBezTo>
                    <a:pt x="406" y="54"/>
                    <a:pt x="400" y="61"/>
                    <a:pt x="400" y="67"/>
                  </a:cubicBezTo>
                  <a:lnTo>
                    <a:pt x="400" y="187"/>
                  </a:lnTo>
                  <a:cubicBezTo>
                    <a:pt x="400" y="194"/>
                    <a:pt x="407" y="201"/>
                    <a:pt x="414" y="201"/>
                  </a:cubicBezTo>
                  <a:lnTo>
                    <a:pt x="454" y="201"/>
                  </a:lnTo>
                  <a:cubicBezTo>
                    <a:pt x="461" y="201"/>
                    <a:pt x="467" y="194"/>
                    <a:pt x="467" y="187"/>
                  </a:cubicBezTo>
                  <a:lnTo>
                    <a:pt x="467" y="67"/>
                  </a:lnTo>
                  <a:cubicBezTo>
                    <a:pt x="467" y="60"/>
                    <a:pt x="461" y="54"/>
                    <a:pt x="454" y="54"/>
                  </a:cubicBezTo>
                  <a:cubicBezTo>
                    <a:pt x="439" y="54"/>
                    <a:pt x="424" y="54"/>
                    <a:pt x="410" y="54"/>
                  </a:cubicBezTo>
                  <a:close/>
                  <a:moveTo>
                    <a:pt x="427" y="81"/>
                  </a:moveTo>
                  <a:lnTo>
                    <a:pt x="440" y="81"/>
                  </a:lnTo>
                  <a:lnTo>
                    <a:pt x="440" y="174"/>
                  </a:lnTo>
                  <a:lnTo>
                    <a:pt x="427" y="174"/>
                  </a:lnTo>
                  <a:lnTo>
                    <a:pt x="427" y="81"/>
                  </a:lnTo>
                  <a:close/>
                  <a:moveTo>
                    <a:pt x="144" y="373"/>
                  </a:moveTo>
                  <a:lnTo>
                    <a:pt x="523" y="373"/>
                  </a:lnTo>
                  <a:cubicBezTo>
                    <a:pt x="529" y="373"/>
                    <a:pt x="534" y="378"/>
                    <a:pt x="534" y="384"/>
                  </a:cubicBezTo>
                  <a:lnTo>
                    <a:pt x="534" y="641"/>
                  </a:lnTo>
                  <a:lnTo>
                    <a:pt x="133" y="641"/>
                  </a:lnTo>
                  <a:lnTo>
                    <a:pt x="133" y="384"/>
                  </a:lnTo>
                  <a:cubicBezTo>
                    <a:pt x="133" y="378"/>
                    <a:pt x="138" y="373"/>
                    <a:pt x="144" y="373"/>
                  </a:cubicBez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294" name="그룹 293">
            <a:extLst>
              <a:ext uri="{FF2B5EF4-FFF2-40B4-BE49-F238E27FC236}">
                <a16:creationId xmlns:a16="http://schemas.microsoft.com/office/drawing/2014/main" id="{C894DCFD-F809-2C8C-4383-4FF9CB1749F5}"/>
              </a:ext>
            </a:extLst>
          </p:cNvPr>
          <p:cNvGrpSpPr/>
          <p:nvPr/>
        </p:nvGrpSpPr>
        <p:grpSpPr>
          <a:xfrm>
            <a:off x="4469751" y="3411128"/>
            <a:ext cx="2296756" cy="1395951"/>
            <a:chOff x="452438" y="2761185"/>
            <a:chExt cx="2477193" cy="1544309"/>
          </a:xfrm>
        </p:grpSpPr>
        <p:sp>
          <p:nvSpPr>
            <p:cNvPr id="295" name="직사각형 294">
              <a:extLst>
                <a:ext uri="{FF2B5EF4-FFF2-40B4-BE49-F238E27FC236}">
                  <a16:creationId xmlns:a16="http://schemas.microsoft.com/office/drawing/2014/main" id="{69912F01-4918-778A-3AAC-9E66C8FB3259}"/>
                </a:ext>
              </a:extLst>
            </p:cNvPr>
            <p:cNvSpPr/>
            <p:nvPr/>
          </p:nvSpPr>
          <p:spPr>
            <a:xfrm>
              <a:off x="452438" y="3002327"/>
              <a:ext cx="2477193" cy="1303167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r>
                <a:rPr lang="en-US" altLang="ko-KR" sz="800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Container </a:t>
              </a:r>
              <a:r>
                <a:rPr lang="ko-KR" altLang="en-US" sz="800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영역</a:t>
              </a: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296" name="직사각형 295">
              <a:extLst>
                <a:ext uri="{FF2B5EF4-FFF2-40B4-BE49-F238E27FC236}">
                  <a16:creationId xmlns:a16="http://schemas.microsoft.com/office/drawing/2014/main" id="{FA9554D8-563B-E20D-11F6-49014ED4516B}"/>
                </a:ext>
              </a:extLst>
            </p:cNvPr>
            <p:cNvSpPr/>
            <p:nvPr/>
          </p:nvSpPr>
          <p:spPr>
            <a:xfrm>
              <a:off x="452438" y="2761185"/>
              <a:ext cx="2477193" cy="24311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defTabSz="914400" rtl="0" eaLnBrk="1" latinLnBrk="1" hangingPunct="1">
                <a:lnSpc>
                  <a:spcPct val="125000"/>
                </a:lnSpc>
              </a:pPr>
              <a:r>
                <a:rPr lang="en-US" altLang="ko-KR" sz="800" b="1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   Tab </a:t>
              </a:r>
              <a:r>
                <a:rPr lang="ko-KR" altLang="en-US" sz="800" b="1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명           </a:t>
              </a:r>
              <a:r>
                <a:rPr lang="en-US" altLang="ko-KR" sz="800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Tab </a:t>
              </a:r>
              <a:r>
                <a:rPr lang="ko-KR" altLang="en-US" sz="800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명</a:t>
              </a: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</p:grpSp>
      <p:sp>
        <p:nvSpPr>
          <p:cNvPr id="298" name="자유형: 도형 297">
            <a:extLst>
              <a:ext uri="{FF2B5EF4-FFF2-40B4-BE49-F238E27FC236}">
                <a16:creationId xmlns:a16="http://schemas.microsoft.com/office/drawing/2014/main" id="{15819AE9-8043-1EE8-7902-FBD353F7B164}"/>
              </a:ext>
            </a:extLst>
          </p:cNvPr>
          <p:cNvSpPr/>
          <p:nvPr/>
        </p:nvSpPr>
        <p:spPr>
          <a:xfrm>
            <a:off x="6998255" y="1674145"/>
            <a:ext cx="2287697" cy="456838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99" name="그룹 298">
            <a:extLst>
              <a:ext uri="{FF2B5EF4-FFF2-40B4-BE49-F238E27FC236}">
                <a16:creationId xmlns:a16="http://schemas.microsoft.com/office/drawing/2014/main" id="{7A809823-0921-C4B7-2D71-7428A54BF8CE}"/>
              </a:ext>
            </a:extLst>
          </p:cNvPr>
          <p:cNvGrpSpPr/>
          <p:nvPr/>
        </p:nvGrpSpPr>
        <p:grpSpPr>
          <a:xfrm>
            <a:off x="6986336" y="1676480"/>
            <a:ext cx="2297400" cy="4468759"/>
            <a:chOff x="227014" y="829805"/>
            <a:chExt cx="2646000" cy="5560820"/>
          </a:xfrm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0D36A713-1760-D4D8-9D09-325F679FD587}"/>
                </a:ext>
              </a:extLst>
            </p:cNvPr>
            <p:cNvSpPr/>
            <p:nvPr/>
          </p:nvSpPr>
          <p:spPr>
            <a:xfrm>
              <a:off x="227014" y="1101545"/>
              <a:ext cx="2646000" cy="5289080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344" name="그룹 343">
              <a:extLst>
                <a:ext uri="{FF2B5EF4-FFF2-40B4-BE49-F238E27FC236}">
                  <a16:creationId xmlns:a16="http://schemas.microsoft.com/office/drawing/2014/main" id="{C315B949-11F1-4408-FED2-0CCE57AAE55D}"/>
                </a:ext>
              </a:extLst>
            </p:cNvPr>
            <p:cNvGrpSpPr/>
            <p:nvPr/>
          </p:nvGrpSpPr>
          <p:grpSpPr>
            <a:xfrm>
              <a:off x="227014" y="829805"/>
              <a:ext cx="2646000" cy="265126"/>
              <a:chOff x="1752737" y="2422502"/>
              <a:chExt cx="1754018" cy="185937"/>
            </a:xfrm>
          </p:grpSpPr>
          <p:sp>
            <p:nvSpPr>
              <p:cNvPr id="345" name="자유형: 도형 344">
                <a:extLst>
                  <a:ext uri="{FF2B5EF4-FFF2-40B4-BE49-F238E27FC236}">
                    <a16:creationId xmlns:a16="http://schemas.microsoft.com/office/drawing/2014/main" id="{DF64EEFE-8B56-F96B-0712-E17856FA5E12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346" name="Picture 2">
                <a:extLst>
                  <a:ext uri="{FF2B5EF4-FFF2-40B4-BE49-F238E27FC236}">
                    <a16:creationId xmlns:a16="http://schemas.microsoft.com/office/drawing/2014/main" id="{14486AE3-994D-DB7D-F786-145AE69D73A8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4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47" name="TextBox 346">
                <a:extLst>
                  <a:ext uri="{FF2B5EF4-FFF2-40B4-BE49-F238E27FC236}">
                    <a16:creationId xmlns:a16="http://schemas.microsoft.com/office/drawing/2014/main" id="{0487F896-5200-98E8-23AB-DA783E81605D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348" name="자유형: 도형 347">
                <a:extLst>
                  <a:ext uri="{FF2B5EF4-FFF2-40B4-BE49-F238E27FC236}">
                    <a16:creationId xmlns:a16="http://schemas.microsoft.com/office/drawing/2014/main" id="{BAA042BA-B016-1418-A19B-5FB03A4F9366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300" name="직사각형 299">
            <a:extLst>
              <a:ext uri="{FF2B5EF4-FFF2-40B4-BE49-F238E27FC236}">
                <a16:creationId xmlns:a16="http://schemas.microsoft.com/office/drawing/2014/main" id="{0491677C-CF4D-9D6A-812A-CC4E1826D945}"/>
              </a:ext>
            </a:extLst>
          </p:cNvPr>
          <p:cNvSpPr/>
          <p:nvPr/>
        </p:nvSpPr>
        <p:spPr>
          <a:xfrm>
            <a:off x="6986335" y="1887564"/>
            <a:ext cx="2296545" cy="28778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01" name="직사각형 300">
            <a:extLst>
              <a:ext uri="{FF2B5EF4-FFF2-40B4-BE49-F238E27FC236}">
                <a16:creationId xmlns:a16="http://schemas.microsoft.com/office/drawing/2014/main" id="{95A339BE-0E15-58A8-0C31-E852126EDF65}"/>
              </a:ext>
            </a:extLst>
          </p:cNvPr>
          <p:cNvSpPr/>
          <p:nvPr/>
        </p:nvSpPr>
        <p:spPr>
          <a:xfrm>
            <a:off x="7011009" y="3395313"/>
            <a:ext cx="2260131" cy="2632943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spc="-6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grpSp>
        <p:nvGrpSpPr>
          <p:cNvPr id="303" name="그룹 302">
            <a:extLst>
              <a:ext uri="{FF2B5EF4-FFF2-40B4-BE49-F238E27FC236}">
                <a16:creationId xmlns:a16="http://schemas.microsoft.com/office/drawing/2014/main" id="{19ABFE0C-CA3F-9417-B0FF-D441D2B57A6F}"/>
              </a:ext>
            </a:extLst>
          </p:cNvPr>
          <p:cNvGrpSpPr/>
          <p:nvPr/>
        </p:nvGrpSpPr>
        <p:grpSpPr>
          <a:xfrm>
            <a:off x="7020534" y="2259954"/>
            <a:ext cx="2174132" cy="210314"/>
            <a:chOff x="1449333" y="2534565"/>
            <a:chExt cx="2174132" cy="210314"/>
          </a:xfrm>
        </p:grpSpPr>
        <p:sp>
          <p:nvSpPr>
            <p:cNvPr id="341" name="TextBox 340">
              <a:extLst>
                <a:ext uri="{FF2B5EF4-FFF2-40B4-BE49-F238E27FC236}">
                  <a16:creationId xmlns:a16="http://schemas.microsoft.com/office/drawing/2014/main" id="{4BA8FC30-0881-7A5A-AF38-4121343A4425}"/>
                </a:ext>
              </a:extLst>
            </p:cNvPr>
            <p:cNvSpPr txBox="1"/>
            <p:nvPr/>
          </p:nvSpPr>
          <p:spPr>
            <a:xfrm>
              <a:off x="1449333" y="2539696"/>
              <a:ext cx="558706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r">
                <a:buClrTx/>
              </a:pPr>
              <a:r>
                <a:rPr lang="ko-KR" altLang="en-US" sz="7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조회항목</a:t>
              </a:r>
              <a:endPara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42" name="직사각형 341">
              <a:extLst>
                <a:ext uri="{FF2B5EF4-FFF2-40B4-BE49-F238E27FC236}">
                  <a16:creationId xmlns:a16="http://schemas.microsoft.com/office/drawing/2014/main" id="{47C55F2C-9658-D08A-513C-A53F554C725E}"/>
                </a:ext>
              </a:extLst>
            </p:cNvPr>
            <p:cNvSpPr/>
            <p:nvPr/>
          </p:nvSpPr>
          <p:spPr>
            <a:xfrm>
              <a:off x="1974543" y="2534565"/>
              <a:ext cx="1648922" cy="21031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0000" tIns="50800" rIns="91440" bIns="5080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ko-KR" altLang="en-US" sz="700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전체                                     ▼</a:t>
              </a:r>
            </a:p>
          </p:txBody>
        </p:sp>
      </p:grpSp>
      <p:grpSp>
        <p:nvGrpSpPr>
          <p:cNvPr id="304" name="그룹 303">
            <a:extLst>
              <a:ext uri="{FF2B5EF4-FFF2-40B4-BE49-F238E27FC236}">
                <a16:creationId xmlns:a16="http://schemas.microsoft.com/office/drawing/2014/main" id="{B1BF239B-86DE-D85C-9AC9-72FDF38DA7A4}"/>
              </a:ext>
            </a:extLst>
          </p:cNvPr>
          <p:cNvGrpSpPr/>
          <p:nvPr/>
        </p:nvGrpSpPr>
        <p:grpSpPr>
          <a:xfrm>
            <a:off x="7020534" y="2520476"/>
            <a:ext cx="2174132" cy="210314"/>
            <a:chOff x="1449333" y="2799732"/>
            <a:chExt cx="2174132" cy="210314"/>
          </a:xfrm>
        </p:grpSpPr>
        <p:sp>
          <p:nvSpPr>
            <p:cNvPr id="339" name="TextBox 338">
              <a:extLst>
                <a:ext uri="{FF2B5EF4-FFF2-40B4-BE49-F238E27FC236}">
                  <a16:creationId xmlns:a16="http://schemas.microsoft.com/office/drawing/2014/main" id="{514A64A2-BA1B-B6F9-69BE-8018F64497DD}"/>
                </a:ext>
              </a:extLst>
            </p:cNvPr>
            <p:cNvSpPr txBox="1"/>
            <p:nvPr/>
          </p:nvSpPr>
          <p:spPr>
            <a:xfrm>
              <a:off x="1449333" y="2807725"/>
              <a:ext cx="558706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r">
                <a:buClrTx/>
              </a:pPr>
              <a:r>
                <a:rPr lang="ko-KR" altLang="en-US" sz="7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항목상태</a:t>
              </a:r>
            </a:p>
          </p:txBody>
        </p:sp>
        <p:sp>
          <p:nvSpPr>
            <p:cNvPr id="340" name="Text Box">
              <a:extLst>
                <a:ext uri="{FF2B5EF4-FFF2-40B4-BE49-F238E27FC236}">
                  <a16:creationId xmlns:a16="http://schemas.microsoft.com/office/drawing/2014/main" id="{4A1DB31F-EC1D-0957-A8DC-0B6AB37EF606}"/>
                </a:ext>
              </a:extLst>
            </p:cNvPr>
            <p:cNvSpPr/>
            <p:nvPr/>
          </p:nvSpPr>
          <p:spPr>
            <a:xfrm>
              <a:off x="1974544" y="2799732"/>
              <a:ext cx="1648921" cy="210314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0000" tIns="50800" rIns="91440" bIns="5080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700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정상                                     ▼</a:t>
              </a:r>
            </a:p>
          </p:txBody>
        </p:sp>
      </p:grpSp>
      <p:grpSp>
        <p:nvGrpSpPr>
          <p:cNvPr id="305" name="그룹 304">
            <a:extLst>
              <a:ext uri="{FF2B5EF4-FFF2-40B4-BE49-F238E27FC236}">
                <a16:creationId xmlns:a16="http://schemas.microsoft.com/office/drawing/2014/main" id="{808D27D9-10A1-C7E0-C340-BDF0F1AEB119}"/>
              </a:ext>
            </a:extLst>
          </p:cNvPr>
          <p:cNvGrpSpPr/>
          <p:nvPr/>
        </p:nvGrpSpPr>
        <p:grpSpPr>
          <a:xfrm>
            <a:off x="7020534" y="2780998"/>
            <a:ext cx="2174132" cy="210314"/>
            <a:chOff x="1449332" y="3066294"/>
            <a:chExt cx="2174132" cy="210314"/>
          </a:xfrm>
        </p:grpSpPr>
        <p:sp>
          <p:nvSpPr>
            <p:cNvPr id="336" name="TextBox 335">
              <a:extLst>
                <a:ext uri="{FF2B5EF4-FFF2-40B4-BE49-F238E27FC236}">
                  <a16:creationId xmlns:a16="http://schemas.microsoft.com/office/drawing/2014/main" id="{4B652A87-B766-DEF6-5C8E-82E4EACFD3EC}"/>
                </a:ext>
              </a:extLst>
            </p:cNvPr>
            <p:cNvSpPr txBox="1"/>
            <p:nvPr/>
          </p:nvSpPr>
          <p:spPr>
            <a:xfrm>
              <a:off x="1449332" y="3074287"/>
              <a:ext cx="558706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r">
                <a:buClrTx/>
              </a:pPr>
              <a:r>
                <a:rPr lang="ko-KR" altLang="en-US" sz="7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조회기간</a:t>
              </a:r>
            </a:p>
          </p:txBody>
        </p:sp>
        <p:sp>
          <p:nvSpPr>
            <p:cNvPr id="337" name="Text Box">
              <a:extLst>
                <a:ext uri="{FF2B5EF4-FFF2-40B4-BE49-F238E27FC236}">
                  <a16:creationId xmlns:a16="http://schemas.microsoft.com/office/drawing/2014/main" id="{6C0D1D65-FA77-24FE-06B7-6D4C5269FB79}"/>
                </a:ext>
              </a:extLst>
            </p:cNvPr>
            <p:cNvSpPr/>
            <p:nvPr/>
          </p:nvSpPr>
          <p:spPr>
            <a:xfrm>
              <a:off x="1974543" y="3066294"/>
              <a:ext cx="1648921" cy="210314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0000" tIns="50800" rIns="91440" bIns="5080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700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2024-07-01 ~ 2024-10-31</a:t>
              </a:r>
            </a:p>
          </p:txBody>
        </p:sp>
        <p:sp>
          <p:nvSpPr>
            <p:cNvPr id="338" name="Calendar">
              <a:extLst>
                <a:ext uri="{FF2B5EF4-FFF2-40B4-BE49-F238E27FC236}">
                  <a16:creationId xmlns:a16="http://schemas.microsoft.com/office/drawing/2014/main" id="{B701EFEE-6CFA-E4D1-1F17-07454B401CFA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433857" y="3099465"/>
              <a:ext cx="149764" cy="149764"/>
            </a:xfrm>
            <a:custGeom>
              <a:avLst/>
              <a:gdLst>
                <a:gd name="T0" fmla="*/ 120 w 667"/>
                <a:gd name="T1" fmla="*/ 27 h 667"/>
                <a:gd name="T2" fmla="*/ 8 w 667"/>
                <a:gd name="T3" fmla="*/ 61 h 667"/>
                <a:gd name="T4" fmla="*/ 8 w 667"/>
                <a:gd name="T5" fmla="*/ 659 h 667"/>
                <a:gd name="T6" fmla="*/ 659 w 667"/>
                <a:gd name="T7" fmla="*/ 659 h 667"/>
                <a:gd name="T8" fmla="*/ 659 w 667"/>
                <a:gd name="T9" fmla="*/ 61 h 667"/>
                <a:gd name="T10" fmla="*/ 547 w 667"/>
                <a:gd name="T11" fmla="*/ 27 h 667"/>
                <a:gd name="T12" fmla="*/ 493 w 667"/>
                <a:gd name="T13" fmla="*/ 0 h 667"/>
                <a:gd name="T14" fmla="*/ 467 w 667"/>
                <a:gd name="T15" fmla="*/ 54 h 667"/>
                <a:gd name="T16" fmla="*/ 192 w 667"/>
                <a:gd name="T17" fmla="*/ 8 h 667"/>
                <a:gd name="T18" fmla="*/ 147 w 667"/>
                <a:gd name="T19" fmla="*/ 27 h 667"/>
                <a:gd name="T20" fmla="*/ 147 w 667"/>
                <a:gd name="T21" fmla="*/ 107 h 667"/>
                <a:gd name="T22" fmla="*/ 520 w 667"/>
                <a:gd name="T23" fmla="*/ 27 h 667"/>
                <a:gd name="T24" fmla="*/ 493 w 667"/>
                <a:gd name="T25" fmla="*/ 27 h 667"/>
                <a:gd name="T26" fmla="*/ 120 w 667"/>
                <a:gd name="T27" fmla="*/ 107 h 667"/>
                <a:gd name="T28" fmla="*/ 173 w 667"/>
                <a:gd name="T29" fmla="*/ 134 h 667"/>
                <a:gd name="T30" fmla="*/ 200 w 667"/>
                <a:gd name="T31" fmla="*/ 80 h 667"/>
                <a:gd name="T32" fmla="*/ 474 w 667"/>
                <a:gd name="T33" fmla="*/ 126 h 667"/>
                <a:gd name="T34" fmla="*/ 539 w 667"/>
                <a:gd name="T35" fmla="*/ 126 h 667"/>
                <a:gd name="T36" fmla="*/ 640 w 667"/>
                <a:gd name="T37" fmla="*/ 80 h 667"/>
                <a:gd name="T38" fmla="*/ 27 w 667"/>
                <a:gd name="T39" fmla="*/ 80 h 667"/>
                <a:gd name="T40" fmla="*/ 640 w 667"/>
                <a:gd name="T41" fmla="*/ 640 h 667"/>
                <a:gd name="T42" fmla="*/ 93 w 667"/>
                <a:gd name="T43" fmla="*/ 280 h 667"/>
                <a:gd name="T44" fmla="*/ 93 w 667"/>
                <a:gd name="T45" fmla="*/ 587 h 667"/>
                <a:gd name="T46" fmla="*/ 587 w 667"/>
                <a:gd name="T47" fmla="*/ 574 h 667"/>
                <a:gd name="T48" fmla="*/ 93 w 667"/>
                <a:gd name="T49" fmla="*/ 280 h 667"/>
                <a:gd name="T50" fmla="*/ 200 w 667"/>
                <a:gd name="T51" fmla="*/ 374 h 667"/>
                <a:gd name="T52" fmla="*/ 227 w 667"/>
                <a:gd name="T53" fmla="*/ 307 h 667"/>
                <a:gd name="T54" fmla="*/ 227 w 667"/>
                <a:gd name="T55" fmla="*/ 374 h 667"/>
                <a:gd name="T56" fmla="*/ 440 w 667"/>
                <a:gd name="T57" fmla="*/ 307 h 667"/>
                <a:gd name="T58" fmla="*/ 347 w 667"/>
                <a:gd name="T59" fmla="*/ 307 h 667"/>
                <a:gd name="T60" fmla="*/ 560 w 667"/>
                <a:gd name="T61" fmla="*/ 374 h 667"/>
                <a:gd name="T62" fmla="*/ 107 w 667"/>
                <a:gd name="T63" fmla="*/ 400 h 667"/>
                <a:gd name="T64" fmla="*/ 107 w 667"/>
                <a:gd name="T65" fmla="*/ 467 h 667"/>
                <a:gd name="T66" fmla="*/ 320 w 667"/>
                <a:gd name="T67" fmla="*/ 400 h 667"/>
                <a:gd name="T68" fmla="*/ 227 w 667"/>
                <a:gd name="T69" fmla="*/ 400 h 667"/>
                <a:gd name="T70" fmla="*/ 440 w 667"/>
                <a:gd name="T71" fmla="*/ 467 h 667"/>
                <a:gd name="T72" fmla="*/ 467 w 667"/>
                <a:gd name="T73" fmla="*/ 400 h 667"/>
                <a:gd name="T74" fmla="*/ 467 w 667"/>
                <a:gd name="T75" fmla="*/ 467 h 667"/>
                <a:gd name="T76" fmla="*/ 200 w 667"/>
                <a:gd name="T77" fmla="*/ 494 h 667"/>
                <a:gd name="T78" fmla="*/ 107 w 667"/>
                <a:gd name="T79" fmla="*/ 494 h 667"/>
                <a:gd name="T80" fmla="*/ 320 w 667"/>
                <a:gd name="T81" fmla="*/ 560 h 667"/>
                <a:gd name="T82" fmla="*/ 347 w 667"/>
                <a:gd name="T83" fmla="*/ 494 h 667"/>
                <a:gd name="T84" fmla="*/ 400 w 667"/>
                <a:gd name="T85" fmla="*/ 560 h 667"/>
                <a:gd name="T86" fmla="*/ 467 w 667"/>
                <a:gd name="T87" fmla="*/ 494 h 667"/>
                <a:gd name="T88" fmla="*/ 467 w 667"/>
                <a:gd name="T89" fmla="*/ 56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7" h="667">
                  <a:moveTo>
                    <a:pt x="147" y="0"/>
                  </a:moveTo>
                  <a:cubicBezTo>
                    <a:pt x="140" y="0"/>
                    <a:pt x="133" y="3"/>
                    <a:pt x="128" y="8"/>
                  </a:cubicBezTo>
                  <a:cubicBezTo>
                    <a:pt x="123" y="13"/>
                    <a:pt x="120" y="20"/>
                    <a:pt x="120" y="27"/>
                  </a:cubicBezTo>
                  <a:lnTo>
                    <a:pt x="120" y="54"/>
                  </a:lnTo>
                  <a:lnTo>
                    <a:pt x="27" y="54"/>
                  </a:lnTo>
                  <a:cubicBezTo>
                    <a:pt x="20" y="54"/>
                    <a:pt x="13" y="56"/>
                    <a:pt x="8" y="61"/>
                  </a:cubicBezTo>
                  <a:cubicBezTo>
                    <a:pt x="3" y="66"/>
                    <a:pt x="0" y="73"/>
                    <a:pt x="0" y="80"/>
                  </a:cubicBezTo>
                  <a:lnTo>
                    <a:pt x="0" y="640"/>
                  </a:lnTo>
                  <a:cubicBezTo>
                    <a:pt x="0" y="647"/>
                    <a:pt x="3" y="654"/>
                    <a:pt x="8" y="659"/>
                  </a:cubicBezTo>
                  <a:cubicBezTo>
                    <a:pt x="13" y="664"/>
                    <a:pt x="20" y="667"/>
                    <a:pt x="27" y="667"/>
                  </a:cubicBezTo>
                  <a:lnTo>
                    <a:pt x="640" y="667"/>
                  </a:lnTo>
                  <a:cubicBezTo>
                    <a:pt x="647" y="667"/>
                    <a:pt x="654" y="664"/>
                    <a:pt x="659" y="659"/>
                  </a:cubicBezTo>
                  <a:cubicBezTo>
                    <a:pt x="664" y="654"/>
                    <a:pt x="667" y="647"/>
                    <a:pt x="667" y="640"/>
                  </a:cubicBezTo>
                  <a:lnTo>
                    <a:pt x="667" y="80"/>
                  </a:lnTo>
                  <a:cubicBezTo>
                    <a:pt x="667" y="73"/>
                    <a:pt x="664" y="66"/>
                    <a:pt x="659" y="61"/>
                  </a:cubicBezTo>
                  <a:cubicBezTo>
                    <a:pt x="654" y="56"/>
                    <a:pt x="647" y="54"/>
                    <a:pt x="640" y="54"/>
                  </a:cubicBezTo>
                  <a:lnTo>
                    <a:pt x="547" y="54"/>
                  </a:lnTo>
                  <a:lnTo>
                    <a:pt x="547" y="27"/>
                  </a:lnTo>
                  <a:cubicBezTo>
                    <a:pt x="547" y="20"/>
                    <a:pt x="544" y="13"/>
                    <a:pt x="539" y="8"/>
                  </a:cubicBezTo>
                  <a:cubicBezTo>
                    <a:pt x="534" y="3"/>
                    <a:pt x="527" y="0"/>
                    <a:pt x="520" y="0"/>
                  </a:cubicBezTo>
                  <a:lnTo>
                    <a:pt x="493" y="0"/>
                  </a:lnTo>
                  <a:cubicBezTo>
                    <a:pt x="486" y="0"/>
                    <a:pt x="479" y="3"/>
                    <a:pt x="474" y="8"/>
                  </a:cubicBezTo>
                  <a:cubicBezTo>
                    <a:pt x="469" y="13"/>
                    <a:pt x="467" y="20"/>
                    <a:pt x="467" y="27"/>
                  </a:cubicBezTo>
                  <a:lnTo>
                    <a:pt x="467" y="54"/>
                  </a:lnTo>
                  <a:lnTo>
                    <a:pt x="200" y="54"/>
                  </a:lnTo>
                  <a:lnTo>
                    <a:pt x="200" y="27"/>
                  </a:lnTo>
                  <a:cubicBezTo>
                    <a:pt x="200" y="20"/>
                    <a:pt x="197" y="13"/>
                    <a:pt x="192" y="8"/>
                  </a:cubicBezTo>
                  <a:cubicBezTo>
                    <a:pt x="187" y="3"/>
                    <a:pt x="180" y="0"/>
                    <a:pt x="173" y="0"/>
                  </a:cubicBezTo>
                  <a:lnTo>
                    <a:pt x="147" y="0"/>
                  </a:lnTo>
                  <a:close/>
                  <a:moveTo>
                    <a:pt x="147" y="27"/>
                  </a:moveTo>
                  <a:lnTo>
                    <a:pt x="173" y="27"/>
                  </a:lnTo>
                  <a:lnTo>
                    <a:pt x="173" y="107"/>
                  </a:lnTo>
                  <a:lnTo>
                    <a:pt x="147" y="107"/>
                  </a:lnTo>
                  <a:lnTo>
                    <a:pt x="147" y="27"/>
                  </a:lnTo>
                  <a:close/>
                  <a:moveTo>
                    <a:pt x="493" y="27"/>
                  </a:moveTo>
                  <a:lnTo>
                    <a:pt x="520" y="27"/>
                  </a:lnTo>
                  <a:lnTo>
                    <a:pt x="520" y="107"/>
                  </a:lnTo>
                  <a:lnTo>
                    <a:pt x="493" y="107"/>
                  </a:lnTo>
                  <a:lnTo>
                    <a:pt x="493" y="27"/>
                  </a:lnTo>
                  <a:close/>
                  <a:moveTo>
                    <a:pt x="27" y="80"/>
                  </a:moveTo>
                  <a:lnTo>
                    <a:pt x="120" y="80"/>
                  </a:lnTo>
                  <a:lnTo>
                    <a:pt x="120" y="107"/>
                  </a:lnTo>
                  <a:cubicBezTo>
                    <a:pt x="120" y="114"/>
                    <a:pt x="123" y="121"/>
                    <a:pt x="128" y="126"/>
                  </a:cubicBezTo>
                  <a:cubicBezTo>
                    <a:pt x="133" y="131"/>
                    <a:pt x="140" y="134"/>
                    <a:pt x="147" y="134"/>
                  </a:cubicBezTo>
                  <a:lnTo>
                    <a:pt x="173" y="134"/>
                  </a:lnTo>
                  <a:cubicBezTo>
                    <a:pt x="180" y="134"/>
                    <a:pt x="187" y="131"/>
                    <a:pt x="192" y="126"/>
                  </a:cubicBezTo>
                  <a:cubicBezTo>
                    <a:pt x="197" y="121"/>
                    <a:pt x="200" y="114"/>
                    <a:pt x="200" y="107"/>
                  </a:cubicBezTo>
                  <a:lnTo>
                    <a:pt x="200" y="80"/>
                  </a:lnTo>
                  <a:lnTo>
                    <a:pt x="467" y="80"/>
                  </a:lnTo>
                  <a:lnTo>
                    <a:pt x="467" y="107"/>
                  </a:lnTo>
                  <a:cubicBezTo>
                    <a:pt x="467" y="114"/>
                    <a:pt x="469" y="121"/>
                    <a:pt x="474" y="126"/>
                  </a:cubicBezTo>
                  <a:cubicBezTo>
                    <a:pt x="479" y="131"/>
                    <a:pt x="486" y="134"/>
                    <a:pt x="493" y="134"/>
                  </a:cubicBezTo>
                  <a:lnTo>
                    <a:pt x="520" y="134"/>
                  </a:lnTo>
                  <a:cubicBezTo>
                    <a:pt x="527" y="134"/>
                    <a:pt x="534" y="131"/>
                    <a:pt x="539" y="126"/>
                  </a:cubicBezTo>
                  <a:cubicBezTo>
                    <a:pt x="544" y="121"/>
                    <a:pt x="547" y="114"/>
                    <a:pt x="547" y="107"/>
                  </a:cubicBezTo>
                  <a:lnTo>
                    <a:pt x="547" y="80"/>
                  </a:lnTo>
                  <a:lnTo>
                    <a:pt x="640" y="80"/>
                  </a:lnTo>
                  <a:lnTo>
                    <a:pt x="640" y="187"/>
                  </a:lnTo>
                  <a:lnTo>
                    <a:pt x="27" y="187"/>
                  </a:lnTo>
                  <a:lnTo>
                    <a:pt x="27" y="80"/>
                  </a:lnTo>
                  <a:close/>
                  <a:moveTo>
                    <a:pt x="27" y="214"/>
                  </a:moveTo>
                  <a:lnTo>
                    <a:pt x="640" y="214"/>
                  </a:lnTo>
                  <a:lnTo>
                    <a:pt x="640" y="640"/>
                  </a:lnTo>
                  <a:lnTo>
                    <a:pt x="27" y="640"/>
                  </a:lnTo>
                  <a:lnTo>
                    <a:pt x="27" y="214"/>
                  </a:lnTo>
                  <a:close/>
                  <a:moveTo>
                    <a:pt x="93" y="280"/>
                  </a:moveTo>
                  <a:cubicBezTo>
                    <a:pt x="86" y="280"/>
                    <a:pt x="80" y="286"/>
                    <a:pt x="80" y="294"/>
                  </a:cubicBezTo>
                  <a:lnTo>
                    <a:pt x="80" y="574"/>
                  </a:lnTo>
                  <a:cubicBezTo>
                    <a:pt x="80" y="581"/>
                    <a:pt x="86" y="587"/>
                    <a:pt x="93" y="587"/>
                  </a:cubicBezTo>
                  <a:lnTo>
                    <a:pt x="400" y="587"/>
                  </a:lnTo>
                  <a:lnTo>
                    <a:pt x="573" y="587"/>
                  </a:lnTo>
                  <a:cubicBezTo>
                    <a:pt x="581" y="587"/>
                    <a:pt x="587" y="581"/>
                    <a:pt x="587" y="574"/>
                  </a:cubicBezTo>
                  <a:lnTo>
                    <a:pt x="587" y="294"/>
                  </a:lnTo>
                  <a:cubicBezTo>
                    <a:pt x="587" y="286"/>
                    <a:pt x="581" y="280"/>
                    <a:pt x="573" y="280"/>
                  </a:cubicBezTo>
                  <a:lnTo>
                    <a:pt x="93" y="280"/>
                  </a:lnTo>
                  <a:close/>
                  <a:moveTo>
                    <a:pt x="107" y="307"/>
                  </a:moveTo>
                  <a:lnTo>
                    <a:pt x="200" y="307"/>
                  </a:lnTo>
                  <a:lnTo>
                    <a:pt x="200" y="374"/>
                  </a:lnTo>
                  <a:lnTo>
                    <a:pt x="107" y="374"/>
                  </a:lnTo>
                  <a:lnTo>
                    <a:pt x="107" y="307"/>
                  </a:lnTo>
                  <a:close/>
                  <a:moveTo>
                    <a:pt x="227" y="307"/>
                  </a:moveTo>
                  <a:lnTo>
                    <a:pt x="320" y="307"/>
                  </a:lnTo>
                  <a:lnTo>
                    <a:pt x="320" y="374"/>
                  </a:lnTo>
                  <a:lnTo>
                    <a:pt x="227" y="374"/>
                  </a:lnTo>
                  <a:lnTo>
                    <a:pt x="227" y="307"/>
                  </a:lnTo>
                  <a:close/>
                  <a:moveTo>
                    <a:pt x="347" y="307"/>
                  </a:moveTo>
                  <a:lnTo>
                    <a:pt x="440" y="307"/>
                  </a:lnTo>
                  <a:lnTo>
                    <a:pt x="440" y="374"/>
                  </a:lnTo>
                  <a:lnTo>
                    <a:pt x="347" y="374"/>
                  </a:lnTo>
                  <a:lnTo>
                    <a:pt x="347" y="307"/>
                  </a:lnTo>
                  <a:close/>
                  <a:moveTo>
                    <a:pt x="467" y="307"/>
                  </a:moveTo>
                  <a:lnTo>
                    <a:pt x="560" y="307"/>
                  </a:lnTo>
                  <a:lnTo>
                    <a:pt x="560" y="374"/>
                  </a:lnTo>
                  <a:lnTo>
                    <a:pt x="467" y="374"/>
                  </a:lnTo>
                  <a:lnTo>
                    <a:pt x="467" y="307"/>
                  </a:lnTo>
                  <a:close/>
                  <a:moveTo>
                    <a:pt x="107" y="400"/>
                  </a:moveTo>
                  <a:lnTo>
                    <a:pt x="200" y="400"/>
                  </a:lnTo>
                  <a:lnTo>
                    <a:pt x="200" y="467"/>
                  </a:lnTo>
                  <a:lnTo>
                    <a:pt x="107" y="467"/>
                  </a:lnTo>
                  <a:lnTo>
                    <a:pt x="107" y="400"/>
                  </a:lnTo>
                  <a:close/>
                  <a:moveTo>
                    <a:pt x="227" y="400"/>
                  </a:moveTo>
                  <a:lnTo>
                    <a:pt x="320" y="400"/>
                  </a:lnTo>
                  <a:lnTo>
                    <a:pt x="320" y="467"/>
                  </a:lnTo>
                  <a:lnTo>
                    <a:pt x="227" y="467"/>
                  </a:lnTo>
                  <a:lnTo>
                    <a:pt x="227" y="400"/>
                  </a:lnTo>
                  <a:close/>
                  <a:moveTo>
                    <a:pt x="347" y="400"/>
                  </a:moveTo>
                  <a:lnTo>
                    <a:pt x="440" y="400"/>
                  </a:lnTo>
                  <a:lnTo>
                    <a:pt x="440" y="467"/>
                  </a:lnTo>
                  <a:lnTo>
                    <a:pt x="347" y="467"/>
                  </a:lnTo>
                  <a:lnTo>
                    <a:pt x="347" y="400"/>
                  </a:lnTo>
                  <a:close/>
                  <a:moveTo>
                    <a:pt x="467" y="400"/>
                  </a:moveTo>
                  <a:lnTo>
                    <a:pt x="560" y="400"/>
                  </a:lnTo>
                  <a:lnTo>
                    <a:pt x="560" y="467"/>
                  </a:lnTo>
                  <a:lnTo>
                    <a:pt x="467" y="467"/>
                  </a:lnTo>
                  <a:lnTo>
                    <a:pt x="467" y="400"/>
                  </a:lnTo>
                  <a:close/>
                  <a:moveTo>
                    <a:pt x="107" y="494"/>
                  </a:moveTo>
                  <a:lnTo>
                    <a:pt x="200" y="494"/>
                  </a:lnTo>
                  <a:lnTo>
                    <a:pt x="200" y="560"/>
                  </a:lnTo>
                  <a:lnTo>
                    <a:pt x="107" y="560"/>
                  </a:lnTo>
                  <a:lnTo>
                    <a:pt x="107" y="494"/>
                  </a:lnTo>
                  <a:close/>
                  <a:moveTo>
                    <a:pt x="227" y="494"/>
                  </a:moveTo>
                  <a:lnTo>
                    <a:pt x="320" y="494"/>
                  </a:lnTo>
                  <a:lnTo>
                    <a:pt x="320" y="560"/>
                  </a:lnTo>
                  <a:lnTo>
                    <a:pt x="227" y="560"/>
                  </a:lnTo>
                  <a:lnTo>
                    <a:pt x="227" y="494"/>
                  </a:lnTo>
                  <a:close/>
                  <a:moveTo>
                    <a:pt x="347" y="494"/>
                  </a:moveTo>
                  <a:lnTo>
                    <a:pt x="440" y="494"/>
                  </a:lnTo>
                  <a:lnTo>
                    <a:pt x="440" y="560"/>
                  </a:lnTo>
                  <a:lnTo>
                    <a:pt x="400" y="560"/>
                  </a:lnTo>
                  <a:lnTo>
                    <a:pt x="347" y="560"/>
                  </a:lnTo>
                  <a:lnTo>
                    <a:pt x="347" y="494"/>
                  </a:lnTo>
                  <a:close/>
                  <a:moveTo>
                    <a:pt x="467" y="494"/>
                  </a:moveTo>
                  <a:lnTo>
                    <a:pt x="560" y="494"/>
                  </a:lnTo>
                  <a:lnTo>
                    <a:pt x="560" y="560"/>
                  </a:lnTo>
                  <a:lnTo>
                    <a:pt x="467" y="560"/>
                  </a:lnTo>
                  <a:lnTo>
                    <a:pt x="467" y="494"/>
                  </a:ln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8ADA97BC-21E2-8708-A32E-04DBC1887CFB}"/>
              </a:ext>
            </a:extLst>
          </p:cNvPr>
          <p:cNvGrpSpPr/>
          <p:nvPr/>
        </p:nvGrpSpPr>
        <p:grpSpPr>
          <a:xfrm>
            <a:off x="7020534" y="3041520"/>
            <a:ext cx="2174132" cy="210314"/>
            <a:chOff x="1424227" y="3307253"/>
            <a:chExt cx="2174132" cy="210314"/>
          </a:xfrm>
        </p:grpSpPr>
        <p:sp>
          <p:nvSpPr>
            <p:cNvPr id="333" name="TextBox 332">
              <a:extLst>
                <a:ext uri="{FF2B5EF4-FFF2-40B4-BE49-F238E27FC236}">
                  <a16:creationId xmlns:a16="http://schemas.microsoft.com/office/drawing/2014/main" id="{0A17C077-7653-A9A3-DA0F-DD0C7C5EDC5E}"/>
                </a:ext>
              </a:extLst>
            </p:cNvPr>
            <p:cNvSpPr txBox="1"/>
            <p:nvPr/>
          </p:nvSpPr>
          <p:spPr>
            <a:xfrm>
              <a:off x="1424227" y="3315246"/>
              <a:ext cx="558706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r">
                <a:buClrTx/>
              </a:pPr>
              <a:r>
                <a:rPr lang="ko-KR" altLang="en-US" sz="7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조회내용</a:t>
              </a:r>
            </a:p>
          </p:txBody>
        </p:sp>
        <p:sp>
          <p:nvSpPr>
            <p:cNvPr id="334" name="Text Box">
              <a:extLst>
                <a:ext uri="{FF2B5EF4-FFF2-40B4-BE49-F238E27FC236}">
                  <a16:creationId xmlns:a16="http://schemas.microsoft.com/office/drawing/2014/main" id="{766F17E9-4A88-D8C4-4568-25AB488D0CFE}"/>
                </a:ext>
              </a:extLst>
            </p:cNvPr>
            <p:cNvSpPr/>
            <p:nvPr/>
          </p:nvSpPr>
          <p:spPr>
            <a:xfrm>
              <a:off x="1949438" y="3307253"/>
              <a:ext cx="1648921" cy="210314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0000" tIns="50800" rIns="91440" bIns="5080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700" dirty="0">
                <a:solidFill>
                  <a:srgbClr val="5F5F5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  <p:sp>
          <p:nvSpPr>
            <p:cNvPr id="335" name="Search Icon">
              <a:extLst>
                <a:ext uri="{FF2B5EF4-FFF2-40B4-BE49-F238E27FC236}">
                  <a16:creationId xmlns:a16="http://schemas.microsoft.com/office/drawing/2014/main" id="{2ACCF085-B614-162F-4AB9-BB7637949F55}"/>
                </a:ext>
              </a:extLst>
            </p:cNvPr>
            <p:cNvSpPr>
              <a:spLocks noChangeAspect="1" noEditPoints="1"/>
            </p:cNvSpPr>
            <p:nvPr>
              <p:custDataLst>
                <p:tags r:id="rId1"/>
              </p:custDataLst>
            </p:nvPr>
          </p:nvSpPr>
          <p:spPr bwMode="auto">
            <a:xfrm>
              <a:off x="3416961" y="3348882"/>
              <a:ext cx="135690" cy="136786"/>
            </a:xfrm>
            <a:custGeom>
              <a:avLst/>
              <a:gdLst>
                <a:gd name="T0" fmla="*/ 339 w 537"/>
                <a:gd name="T1" fmla="*/ 338 h 536"/>
                <a:gd name="T2" fmla="*/ 537 w 537"/>
                <a:gd name="T3" fmla="*/ 536 h 536"/>
                <a:gd name="T4" fmla="*/ 392 w 537"/>
                <a:gd name="T5" fmla="*/ 196 h 536"/>
                <a:gd name="T6" fmla="*/ 196 w 537"/>
                <a:gd name="T7" fmla="*/ 392 h 536"/>
                <a:gd name="T8" fmla="*/ 0 w 537"/>
                <a:gd name="T9" fmla="*/ 196 h 536"/>
                <a:gd name="T10" fmla="*/ 196 w 537"/>
                <a:gd name="T11" fmla="*/ 0 h 536"/>
                <a:gd name="T12" fmla="*/ 392 w 537"/>
                <a:gd name="T13" fmla="*/ 196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6">
                  <a:moveTo>
                    <a:pt x="339" y="338"/>
                  </a:moveTo>
                  <a:lnTo>
                    <a:pt x="537" y="536"/>
                  </a:lnTo>
                  <a:moveTo>
                    <a:pt x="392" y="196"/>
                  </a:moveTo>
                  <a:cubicBezTo>
                    <a:pt x="392" y="304"/>
                    <a:pt x="305" y="392"/>
                    <a:pt x="196" y="392"/>
                  </a:cubicBezTo>
                  <a:cubicBezTo>
                    <a:pt x="88" y="392"/>
                    <a:pt x="0" y="304"/>
                    <a:pt x="0" y="196"/>
                  </a:cubicBezTo>
                  <a:cubicBezTo>
                    <a:pt x="0" y="87"/>
                    <a:pt x="88" y="0"/>
                    <a:pt x="196" y="0"/>
                  </a:cubicBezTo>
                  <a:cubicBezTo>
                    <a:pt x="305" y="0"/>
                    <a:pt x="392" y="87"/>
                    <a:pt x="392" y="196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80808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solidFill>
                  <a:srgbClr val="5F5F5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sp>
        <p:nvSpPr>
          <p:cNvPr id="312" name="텍스트 개체 틀 31">
            <a:extLst>
              <a:ext uri="{FF2B5EF4-FFF2-40B4-BE49-F238E27FC236}">
                <a16:creationId xmlns:a16="http://schemas.microsoft.com/office/drawing/2014/main" id="{D65A1FA1-280B-5B1C-E9EF-7151B22CABD3}"/>
              </a:ext>
            </a:extLst>
          </p:cNvPr>
          <p:cNvSpPr txBox="1">
            <a:spLocks/>
          </p:cNvSpPr>
          <p:nvPr/>
        </p:nvSpPr>
        <p:spPr>
          <a:xfrm>
            <a:off x="7275072" y="1940793"/>
            <a:ext cx="1682258" cy="203133"/>
          </a:xfrm>
          <a:prstGeom prst="rect">
            <a:avLst/>
          </a:prstGeom>
          <a:noFill/>
        </p:spPr>
        <p:txBody>
          <a:bodyPr vert="horz" wrap="square" lIns="0" tIns="45720" rIns="91440" bIns="45720" rtlCol="0" anchor="ctr">
            <a:sp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b="1" kern="1200" spc="-6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b="0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화면 명 </a:t>
            </a:r>
            <a:endParaRPr lang="ko-Kore-KR" altLang="en-US" b="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13" name="Menu">
            <a:extLst>
              <a:ext uri="{FF2B5EF4-FFF2-40B4-BE49-F238E27FC236}">
                <a16:creationId xmlns:a16="http://schemas.microsoft.com/office/drawing/2014/main" id="{424CB8FF-1A99-9903-ECD9-38906F9B5938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071633" y="1993538"/>
            <a:ext cx="161925" cy="111125"/>
          </a:xfrm>
          <a:custGeom>
            <a:avLst/>
            <a:gdLst>
              <a:gd name="T0" fmla="*/ 0 w 1411"/>
              <a:gd name="T1" fmla="*/ 0 h 977"/>
              <a:gd name="T2" fmla="*/ 0 w 1411"/>
              <a:gd name="T3" fmla="*/ 108 h 977"/>
              <a:gd name="T4" fmla="*/ 1411 w 1411"/>
              <a:gd name="T5" fmla="*/ 108 h 977"/>
              <a:gd name="T6" fmla="*/ 1411 w 1411"/>
              <a:gd name="T7" fmla="*/ 0 h 977"/>
              <a:gd name="T8" fmla="*/ 0 w 1411"/>
              <a:gd name="T9" fmla="*/ 0 h 977"/>
              <a:gd name="T10" fmla="*/ 0 w 1411"/>
              <a:gd name="T11" fmla="*/ 434 h 977"/>
              <a:gd name="T12" fmla="*/ 0 w 1411"/>
              <a:gd name="T13" fmla="*/ 542 h 977"/>
              <a:gd name="T14" fmla="*/ 1411 w 1411"/>
              <a:gd name="T15" fmla="*/ 542 h 977"/>
              <a:gd name="T16" fmla="*/ 1411 w 1411"/>
              <a:gd name="T17" fmla="*/ 434 h 977"/>
              <a:gd name="T18" fmla="*/ 0 w 1411"/>
              <a:gd name="T19" fmla="*/ 434 h 977"/>
              <a:gd name="T20" fmla="*/ 0 w 1411"/>
              <a:gd name="T21" fmla="*/ 868 h 977"/>
              <a:gd name="T22" fmla="*/ 0 w 1411"/>
              <a:gd name="T23" fmla="*/ 977 h 977"/>
              <a:gd name="T24" fmla="*/ 1411 w 1411"/>
              <a:gd name="T25" fmla="*/ 977 h 977"/>
              <a:gd name="T26" fmla="*/ 1411 w 1411"/>
              <a:gd name="T27" fmla="*/ 868 h 977"/>
              <a:gd name="T28" fmla="*/ 0 w 1411"/>
              <a:gd name="T29" fmla="*/ 868 h 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1" h="977">
                <a:moveTo>
                  <a:pt x="0" y="0"/>
                </a:moveTo>
                <a:lnTo>
                  <a:pt x="0" y="108"/>
                </a:lnTo>
                <a:lnTo>
                  <a:pt x="1411" y="108"/>
                </a:lnTo>
                <a:lnTo>
                  <a:pt x="1411" y="0"/>
                </a:lnTo>
                <a:lnTo>
                  <a:pt x="0" y="0"/>
                </a:lnTo>
                <a:close/>
                <a:moveTo>
                  <a:pt x="0" y="434"/>
                </a:moveTo>
                <a:lnTo>
                  <a:pt x="0" y="542"/>
                </a:lnTo>
                <a:lnTo>
                  <a:pt x="1411" y="542"/>
                </a:lnTo>
                <a:lnTo>
                  <a:pt x="1411" y="434"/>
                </a:lnTo>
                <a:lnTo>
                  <a:pt x="0" y="434"/>
                </a:lnTo>
                <a:close/>
                <a:moveTo>
                  <a:pt x="0" y="868"/>
                </a:moveTo>
                <a:lnTo>
                  <a:pt x="0" y="977"/>
                </a:lnTo>
                <a:lnTo>
                  <a:pt x="1411" y="977"/>
                </a:lnTo>
                <a:lnTo>
                  <a:pt x="1411" y="868"/>
                </a:lnTo>
                <a:lnTo>
                  <a:pt x="0" y="868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314" name="Arrow Left">
            <a:extLst>
              <a:ext uri="{FF2B5EF4-FFF2-40B4-BE49-F238E27FC236}">
                <a16:creationId xmlns:a16="http://schemas.microsoft.com/office/drawing/2014/main" id="{5D8EA292-5561-0BED-F3D1-B1DBA3CEE919}"/>
              </a:ext>
            </a:extLst>
          </p:cNvPr>
          <p:cNvSpPr>
            <a:spLocks noChangeAspect="1"/>
          </p:cNvSpPr>
          <p:nvPr/>
        </p:nvSpPr>
        <p:spPr bwMode="auto">
          <a:xfrm>
            <a:off x="7096602" y="2011001"/>
            <a:ext cx="112713" cy="79375"/>
          </a:xfrm>
          <a:custGeom>
            <a:avLst/>
            <a:gdLst>
              <a:gd name="T0" fmla="*/ 164 w 463"/>
              <a:gd name="T1" fmla="*/ 0 h 326"/>
              <a:gd name="T2" fmla="*/ 155 w 463"/>
              <a:gd name="T3" fmla="*/ 4 h 326"/>
              <a:gd name="T4" fmla="*/ 0 w 463"/>
              <a:gd name="T5" fmla="*/ 159 h 326"/>
              <a:gd name="T6" fmla="*/ 155 w 463"/>
              <a:gd name="T7" fmla="*/ 313 h 326"/>
              <a:gd name="T8" fmla="*/ 174 w 463"/>
              <a:gd name="T9" fmla="*/ 294 h 326"/>
              <a:gd name="T10" fmla="*/ 51 w 463"/>
              <a:gd name="T11" fmla="*/ 172 h 326"/>
              <a:gd name="T12" fmla="*/ 445 w 463"/>
              <a:gd name="T13" fmla="*/ 172 h 326"/>
              <a:gd name="T14" fmla="*/ 445 w 463"/>
              <a:gd name="T15" fmla="*/ 145 h 326"/>
              <a:gd name="T16" fmla="*/ 51 w 463"/>
              <a:gd name="T17" fmla="*/ 145 h 326"/>
              <a:gd name="T18" fmla="*/ 174 w 463"/>
              <a:gd name="T19" fmla="*/ 23 h 326"/>
              <a:gd name="T20" fmla="*/ 164 w 463"/>
              <a:gd name="T21" fmla="*/ 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63" h="326">
                <a:moveTo>
                  <a:pt x="164" y="0"/>
                </a:moveTo>
                <a:cubicBezTo>
                  <a:pt x="161" y="0"/>
                  <a:pt x="157" y="1"/>
                  <a:pt x="155" y="4"/>
                </a:cubicBezTo>
                <a:lnTo>
                  <a:pt x="0" y="159"/>
                </a:lnTo>
                <a:lnTo>
                  <a:pt x="155" y="313"/>
                </a:lnTo>
                <a:cubicBezTo>
                  <a:pt x="167" y="326"/>
                  <a:pt x="187" y="307"/>
                  <a:pt x="174" y="294"/>
                </a:cubicBezTo>
                <a:lnTo>
                  <a:pt x="51" y="172"/>
                </a:lnTo>
                <a:lnTo>
                  <a:pt x="445" y="172"/>
                </a:lnTo>
                <a:cubicBezTo>
                  <a:pt x="463" y="172"/>
                  <a:pt x="463" y="145"/>
                  <a:pt x="445" y="145"/>
                </a:cubicBezTo>
                <a:lnTo>
                  <a:pt x="51" y="145"/>
                </a:lnTo>
                <a:lnTo>
                  <a:pt x="174" y="23"/>
                </a:lnTo>
                <a:cubicBezTo>
                  <a:pt x="182" y="14"/>
                  <a:pt x="176" y="0"/>
                  <a:pt x="164" y="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4A2D4935-22C9-72FA-EE42-7CB3C6A11F5B}"/>
              </a:ext>
            </a:extLst>
          </p:cNvPr>
          <p:cNvGrpSpPr/>
          <p:nvPr/>
        </p:nvGrpSpPr>
        <p:grpSpPr>
          <a:xfrm>
            <a:off x="6983407" y="3371851"/>
            <a:ext cx="2302723" cy="2610111"/>
            <a:chOff x="452438" y="2739958"/>
            <a:chExt cx="2477193" cy="1565536"/>
          </a:xfrm>
        </p:grpSpPr>
        <p:sp>
          <p:nvSpPr>
            <p:cNvPr id="356" name="직사각형 355">
              <a:extLst>
                <a:ext uri="{FF2B5EF4-FFF2-40B4-BE49-F238E27FC236}">
                  <a16:creationId xmlns:a16="http://schemas.microsoft.com/office/drawing/2014/main" id="{88E38F7B-100C-1AC3-76F1-5C10BCFCE645}"/>
                </a:ext>
              </a:extLst>
            </p:cNvPr>
            <p:cNvSpPr/>
            <p:nvPr/>
          </p:nvSpPr>
          <p:spPr>
            <a:xfrm>
              <a:off x="452438" y="2879401"/>
              <a:ext cx="2477193" cy="1426093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r>
                <a:rPr lang="en-US" altLang="ko-KR" sz="800" kern="1200" spc="-60" baseline="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Data</a:t>
              </a:r>
            </a:p>
            <a:p>
              <a:pPr marL="0" lvl="0" algn="ctr" defTabSz="914400" rtl="0" eaLnBrk="1" latinLnBrk="1" hangingPunct="1">
                <a:lnSpc>
                  <a:spcPct val="125000"/>
                </a:lnSpc>
              </a:pPr>
              <a:r>
                <a:rPr lang="en-US" altLang="ko-KR" sz="800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(</a:t>
              </a:r>
              <a:r>
                <a:rPr lang="ko-KR" altLang="en-US" sz="800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테이블리스트</a:t>
              </a:r>
              <a:r>
                <a:rPr lang="en-US" altLang="ko-KR" sz="800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, </a:t>
              </a:r>
              <a:r>
                <a:rPr lang="ko-KR" altLang="en-US" sz="800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카드리스트 등</a:t>
              </a:r>
              <a:r>
                <a:rPr lang="en-US" altLang="ko-KR" sz="800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)</a:t>
              </a:r>
            </a:p>
          </p:txBody>
        </p:sp>
        <p:sp>
          <p:nvSpPr>
            <p:cNvPr id="357" name="직사각형 356">
              <a:extLst>
                <a:ext uri="{FF2B5EF4-FFF2-40B4-BE49-F238E27FC236}">
                  <a16:creationId xmlns:a16="http://schemas.microsoft.com/office/drawing/2014/main" id="{59CA960E-AFF8-1ADF-851A-985F65228E1F}"/>
                </a:ext>
              </a:extLst>
            </p:cNvPr>
            <p:cNvSpPr/>
            <p:nvPr/>
          </p:nvSpPr>
          <p:spPr>
            <a:xfrm>
              <a:off x="452438" y="2739958"/>
              <a:ext cx="2477193" cy="14476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defTabSz="914400" rtl="0" eaLnBrk="1" latinLnBrk="1" hangingPunct="1">
                <a:lnSpc>
                  <a:spcPct val="125000"/>
                </a:lnSpc>
              </a:pPr>
              <a:r>
                <a:rPr lang="en-US" altLang="ko-KR" sz="800" b="1" spc="-6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   </a:t>
              </a: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</p:grpSp>
      <p:sp>
        <p:nvSpPr>
          <p:cNvPr id="361" name="TextBox 360">
            <a:extLst>
              <a:ext uri="{FF2B5EF4-FFF2-40B4-BE49-F238E27FC236}">
                <a16:creationId xmlns:a16="http://schemas.microsoft.com/office/drawing/2014/main" id="{32F6ED2D-D037-6D36-9D88-4458EF2E1F63}"/>
              </a:ext>
            </a:extLst>
          </p:cNvPr>
          <p:cNvSpPr txBox="1"/>
          <p:nvPr/>
        </p:nvSpPr>
        <p:spPr>
          <a:xfrm>
            <a:off x="6994170" y="3399767"/>
            <a:ext cx="2211923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TAB 1       </a:t>
            </a:r>
            <a:r>
              <a: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TAB 2       TAB 3      TAB 4</a:t>
            </a:r>
            <a:endParaRPr lang="ko-KR" altLang="en-US" sz="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362" name="직선 연결선 361">
            <a:extLst>
              <a:ext uri="{FF2B5EF4-FFF2-40B4-BE49-F238E27FC236}">
                <a16:creationId xmlns:a16="http://schemas.microsoft.com/office/drawing/2014/main" id="{D48E29F4-21A3-578D-B8FF-4A6C0C09A1F8}"/>
              </a:ext>
            </a:extLst>
          </p:cNvPr>
          <p:cNvCxnSpPr>
            <a:cxnSpLocks/>
          </p:cNvCxnSpPr>
          <p:nvPr/>
        </p:nvCxnSpPr>
        <p:spPr bwMode="auto">
          <a:xfrm>
            <a:off x="7055990" y="3609176"/>
            <a:ext cx="587765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3" name="직선 연결선 362">
            <a:extLst>
              <a:ext uri="{FF2B5EF4-FFF2-40B4-BE49-F238E27FC236}">
                <a16:creationId xmlns:a16="http://schemas.microsoft.com/office/drawing/2014/main" id="{0AC84313-8A7D-5C65-CBC6-B35671411798}"/>
              </a:ext>
            </a:extLst>
          </p:cNvPr>
          <p:cNvCxnSpPr>
            <a:cxnSpLocks/>
          </p:cNvCxnSpPr>
          <p:nvPr/>
        </p:nvCxnSpPr>
        <p:spPr bwMode="auto">
          <a:xfrm>
            <a:off x="4474415" y="3628306"/>
            <a:ext cx="487463" cy="79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70" name="자유형: 도형 100">
            <a:extLst>
              <a:ext uri="{FF2B5EF4-FFF2-40B4-BE49-F238E27FC236}">
                <a16:creationId xmlns:a16="http://schemas.microsoft.com/office/drawing/2014/main" id="{52B165E2-F0E8-5698-321F-210C99CB96CD}"/>
              </a:ext>
            </a:extLst>
          </p:cNvPr>
          <p:cNvSpPr/>
          <p:nvPr/>
        </p:nvSpPr>
        <p:spPr>
          <a:xfrm>
            <a:off x="6986336" y="5924573"/>
            <a:ext cx="2300391" cy="316871"/>
          </a:xfrm>
          <a:custGeom>
            <a:avLst/>
            <a:gdLst>
              <a:gd name="connsiteX0" fmla="*/ 0 w 2520000"/>
              <a:gd name="connsiteY0" fmla="*/ 0 h 316871"/>
              <a:gd name="connsiteX1" fmla="*/ 2520000 w 2520000"/>
              <a:gd name="connsiteY1" fmla="*/ 0 h 316871"/>
              <a:gd name="connsiteX2" fmla="*/ 2520000 w 2520000"/>
              <a:gd name="connsiteY2" fmla="*/ 191166 h 316871"/>
              <a:gd name="connsiteX3" fmla="*/ 2448170 w 2520000"/>
              <a:gd name="connsiteY3" fmla="*/ 306993 h 316871"/>
              <a:gd name="connsiteX4" fmla="*/ 2402397 w 2520000"/>
              <a:gd name="connsiteY4" fmla="*/ 316871 h 316871"/>
              <a:gd name="connsiteX5" fmla="*/ 117604 w 2520000"/>
              <a:gd name="connsiteY5" fmla="*/ 316871 h 316871"/>
              <a:gd name="connsiteX6" fmla="*/ 71830 w 2520000"/>
              <a:gd name="connsiteY6" fmla="*/ 306993 h 316871"/>
              <a:gd name="connsiteX7" fmla="*/ 0 w 2520000"/>
              <a:gd name="connsiteY7" fmla="*/ 191166 h 316871"/>
              <a:gd name="connsiteX8" fmla="*/ 0 w 2520000"/>
              <a:gd name="connsiteY8" fmla="*/ 0 h 31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0000" h="316871">
                <a:moveTo>
                  <a:pt x="0" y="0"/>
                </a:moveTo>
                <a:lnTo>
                  <a:pt x="2520000" y="0"/>
                </a:lnTo>
                <a:lnTo>
                  <a:pt x="2520000" y="191166"/>
                </a:lnTo>
                <a:cubicBezTo>
                  <a:pt x="2520000" y="243236"/>
                  <a:pt x="2490382" y="287911"/>
                  <a:pt x="2448170" y="306993"/>
                </a:cubicBezTo>
                <a:lnTo>
                  <a:pt x="2402397" y="316871"/>
                </a:lnTo>
                <a:lnTo>
                  <a:pt x="117604" y="316871"/>
                </a:lnTo>
                <a:lnTo>
                  <a:pt x="71830" y="306993"/>
                </a:lnTo>
                <a:cubicBezTo>
                  <a:pt x="29619" y="287911"/>
                  <a:pt x="0" y="243236"/>
                  <a:pt x="0" y="19116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85" name="TextBox 384">
            <a:extLst>
              <a:ext uri="{FF2B5EF4-FFF2-40B4-BE49-F238E27FC236}">
                <a16:creationId xmlns:a16="http://schemas.microsoft.com/office/drawing/2014/main" id="{728DF512-37C3-F114-31CD-21DE5CFF22A8}"/>
              </a:ext>
            </a:extLst>
          </p:cNvPr>
          <p:cNvSpPr txBox="1"/>
          <p:nvPr/>
        </p:nvSpPr>
        <p:spPr>
          <a:xfrm>
            <a:off x="3391313" y="2661760"/>
            <a:ext cx="882323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r">
              <a:buClrTx/>
            </a:pP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Form Panel</a:t>
            </a:r>
          </a:p>
          <a:p>
            <a:pPr algn="r">
              <a:buClrTx/>
            </a:pPr>
            <a:r>
              <a:rPr kumimoji="1" lang="en-US" altLang="ko-KR" sz="80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1" lang="ko-KR" altLang="en-US" sz="80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조회</a:t>
            </a:r>
            <a:r>
              <a:rPr kumimoji="1" lang="en-US" altLang="ko-KR" sz="80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  <a:endParaRPr kumimoji="1" lang="ko-KR" altLang="en-US" sz="800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86" name="왼쪽 대괄호 43">
            <a:extLst>
              <a:ext uri="{FF2B5EF4-FFF2-40B4-BE49-F238E27FC236}">
                <a16:creationId xmlns:a16="http://schemas.microsoft.com/office/drawing/2014/main" id="{294C76A6-C449-50FA-D2CE-ADD1B5D9A49B}"/>
              </a:ext>
            </a:extLst>
          </p:cNvPr>
          <p:cNvSpPr/>
          <p:nvPr/>
        </p:nvSpPr>
        <p:spPr>
          <a:xfrm>
            <a:off x="4271066" y="2193671"/>
            <a:ext cx="154689" cy="1201315"/>
          </a:xfrm>
          <a:prstGeom prst="leftBracket">
            <a:avLst/>
          </a:prstGeom>
          <a:ln w="3175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87" name="TextBox 386">
            <a:extLst>
              <a:ext uri="{FF2B5EF4-FFF2-40B4-BE49-F238E27FC236}">
                <a16:creationId xmlns:a16="http://schemas.microsoft.com/office/drawing/2014/main" id="{634840D8-EFA7-198F-9B91-933A67A03949}"/>
              </a:ext>
            </a:extLst>
          </p:cNvPr>
          <p:cNvSpPr txBox="1"/>
          <p:nvPr/>
        </p:nvSpPr>
        <p:spPr>
          <a:xfrm>
            <a:off x="3391313" y="4669600"/>
            <a:ext cx="882323" cy="3385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r">
              <a:buClrTx/>
            </a:pP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Data Panel</a:t>
            </a:r>
          </a:p>
          <a:p>
            <a:pPr algn="r">
              <a:buClrTx/>
            </a:pPr>
            <a:r>
              <a:rPr kumimoji="1" lang="en-US" altLang="ko-KR" sz="80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</a:t>
            </a:r>
            <a:r>
              <a:rPr kumimoji="1" lang="ko-KR" altLang="en-US" sz="80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목록</a:t>
            </a:r>
            <a:r>
              <a:rPr kumimoji="1" lang="en-US" altLang="ko-KR" sz="80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)</a:t>
            </a:r>
            <a:endParaRPr kumimoji="1" lang="ko-KR" altLang="en-US" sz="800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88" name="왼쪽 대괄호 43">
            <a:extLst>
              <a:ext uri="{FF2B5EF4-FFF2-40B4-BE49-F238E27FC236}">
                <a16:creationId xmlns:a16="http://schemas.microsoft.com/office/drawing/2014/main" id="{95CBFF43-61CC-3449-8BE6-4AF89025686D}"/>
              </a:ext>
            </a:extLst>
          </p:cNvPr>
          <p:cNvSpPr/>
          <p:nvPr/>
        </p:nvSpPr>
        <p:spPr>
          <a:xfrm>
            <a:off x="4273224" y="3417903"/>
            <a:ext cx="133445" cy="2506670"/>
          </a:xfrm>
          <a:prstGeom prst="leftBracket">
            <a:avLst/>
          </a:prstGeom>
          <a:ln w="3175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89" name="왼쪽 대괄호 43">
            <a:extLst>
              <a:ext uri="{FF2B5EF4-FFF2-40B4-BE49-F238E27FC236}">
                <a16:creationId xmlns:a16="http://schemas.microsoft.com/office/drawing/2014/main" id="{FAEC0017-2E7E-ED57-C8F9-19018D4291AD}"/>
              </a:ext>
            </a:extLst>
          </p:cNvPr>
          <p:cNvSpPr/>
          <p:nvPr/>
        </p:nvSpPr>
        <p:spPr>
          <a:xfrm>
            <a:off x="4271982" y="5924573"/>
            <a:ext cx="154688" cy="303848"/>
          </a:xfrm>
          <a:prstGeom prst="leftBracket">
            <a:avLst/>
          </a:prstGeom>
          <a:ln w="3175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90" name="TextBox 389">
            <a:extLst>
              <a:ext uri="{FF2B5EF4-FFF2-40B4-BE49-F238E27FC236}">
                <a16:creationId xmlns:a16="http://schemas.microsoft.com/office/drawing/2014/main" id="{C9CA93AE-5387-22DB-4576-BB0A8246D39D}"/>
              </a:ext>
            </a:extLst>
          </p:cNvPr>
          <p:cNvSpPr txBox="1"/>
          <p:nvPr/>
        </p:nvSpPr>
        <p:spPr>
          <a:xfrm>
            <a:off x="3391313" y="6009318"/>
            <a:ext cx="882323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r">
              <a:buClrTx/>
            </a:pPr>
            <a:r>
              <a:rPr kumimoji="1" lang="ko-KR" altLang="en-US" sz="80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버튼 탭 바</a:t>
            </a:r>
          </a:p>
        </p:txBody>
      </p:sp>
      <p:sp>
        <p:nvSpPr>
          <p:cNvPr id="391" name="왼쪽 대괄호 43">
            <a:extLst>
              <a:ext uri="{FF2B5EF4-FFF2-40B4-BE49-F238E27FC236}">
                <a16:creationId xmlns:a16="http://schemas.microsoft.com/office/drawing/2014/main" id="{D0F7250B-3145-476F-3582-FA62B1CAB3CF}"/>
              </a:ext>
            </a:extLst>
          </p:cNvPr>
          <p:cNvSpPr/>
          <p:nvPr/>
        </p:nvSpPr>
        <p:spPr>
          <a:xfrm>
            <a:off x="4271305" y="1921985"/>
            <a:ext cx="146573" cy="219759"/>
          </a:xfrm>
          <a:prstGeom prst="leftBracket">
            <a:avLst/>
          </a:prstGeom>
          <a:ln w="3175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92" name="TextBox 391">
            <a:extLst>
              <a:ext uri="{FF2B5EF4-FFF2-40B4-BE49-F238E27FC236}">
                <a16:creationId xmlns:a16="http://schemas.microsoft.com/office/drawing/2014/main" id="{BEE97143-7C53-3295-9555-D5E81CCE78CF}"/>
              </a:ext>
            </a:extLst>
          </p:cNvPr>
          <p:cNvSpPr txBox="1"/>
          <p:nvPr/>
        </p:nvSpPr>
        <p:spPr>
          <a:xfrm>
            <a:off x="3391312" y="1934174"/>
            <a:ext cx="882323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r">
              <a:buClrTx/>
            </a:pP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GNB</a:t>
            </a:r>
            <a:endParaRPr kumimoji="1" lang="ko-KR" altLang="en-US" sz="800" i="0" kern="12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94" name="TextBox 393">
            <a:extLst>
              <a:ext uri="{FF2B5EF4-FFF2-40B4-BE49-F238E27FC236}">
                <a16:creationId xmlns:a16="http://schemas.microsoft.com/office/drawing/2014/main" id="{EEC7E4BC-338C-6310-9668-2980FEBF97E2}"/>
              </a:ext>
            </a:extLst>
          </p:cNvPr>
          <p:cNvSpPr txBox="1"/>
          <p:nvPr/>
        </p:nvSpPr>
        <p:spPr>
          <a:xfrm>
            <a:off x="6983407" y="1455316"/>
            <a:ext cx="227398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컨테이너 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예시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95" name="TextBox 394">
            <a:extLst>
              <a:ext uri="{FF2B5EF4-FFF2-40B4-BE49-F238E27FC236}">
                <a16:creationId xmlns:a16="http://schemas.microsoft.com/office/drawing/2014/main" id="{B91E4499-D9D6-014F-0F02-04786814A70C}"/>
              </a:ext>
            </a:extLst>
          </p:cNvPr>
          <p:cNvSpPr txBox="1"/>
          <p:nvPr/>
        </p:nvSpPr>
        <p:spPr>
          <a:xfrm rot="5400000">
            <a:off x="4497498" y="5932612"/>
            <a:ext cx="266132" cy="3077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>
              <a:buClrTx/>
            </a:pPr>
            <a:r>
              <a:rPr lang="en-US" altLang="ko-KR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…</a:t>
            </a:r>
            <a:endParaRPr lang="ko-KR" altLang="en-US" sz="14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96" name="그룹 395">
            <a:extLst>
              <a:ext uri="{FF2B5EF4-FFF2-40B4-BE49-F238E27FC236}">
                <a16:creationId xmlns:a16="http://schemas.microsoft.com/office/drawing/2014/main" id="{7B1FA906-62E3-89EB-68B4-F6BD64E04000}"/>
              </a:ext>
            </a:extLst>
          </p:cNvPr>
          <p:cNvGrpSpPr/>
          <p:nvPr/>
        </p:nvGrpSpPr>
        <p:grpSpPr>
          <a:xfrm>
            <a:off x="8242368" y="5987534"/>
            <a:ext cx="202813" cy="204186"/>
            <a:chOff x="4497854" y="5641481"/>
            <a:chExt cx="203325" cy="204186"/>
          </a:xfrm>
        </p:grpSpPr>
        <p:sp>
          <p:nvSpPr>
            <p:cNvPr id="397" name="사각형: 둥근 모서리 396">
              <a:extLst>
                <a:ext uri="{FF2B5EF4-FFF2-40B4-BE49-F238E27FC236}">
                  <a16:creationId xmlns:a16="http://schemas.microsoft.com/office/drawing/2014/main" id="{CA47846C-59CE-B8BF-0A22-9A488E1DFE7E}"/>
                </a:ext>
              </a:extLst>
            </p:cNvPr>
            <p:cNvSpPr/>
            <p:nvPr/>
          </p:nvSpPr>
          <p:spPr>
            <a:xfrm>
              <a:off x="4497854" y="5641481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98" name="Add">
              <a:extLst>
                <a:ext uri="{FF2B5EF4-FFF2-40B4-BE49-F238E27FC236}">
                  <a16:creationId xmlns:a16="http://schemas.microsoft.com/office/drawing/2014/main" id="{9401C922-746B-0E75-879E-1FF3E033DF9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47129" y="5691187"/>
              <a:ext cx="104775" cy="104775"/>
            </a:xfrm>
            <a:custGeom>
              <a:avLst/>
              <a:gdLst>
                <a:gd name="T0" fmla="*/ 29 w 66"/>
                <a:gd name="T1" fmla="*/ 0 h 66"/>
                <a:gd name="T2" fmla="*/ 29 w 66"/>
                <a:gd name="T3" fmla="*/ 29 h 66"/>
                <a:gd name="T4" fmla="*/ 0 w 66"/>
                <a:gd name="T5" fmla="*/ 29 h 66"/>
                <a:gd name="T6" fmla="*/ 0 w 66"/>
                <a:gd name="T7" fmla="*/ 37 h 66"/>
                <a:gd name="T8" fmla="*/ 29 w 66"/>
                <a:gd name="T9" fmla="*/ 37 h 66"/>
                <a:gd name="T10" fmla="*/ 29 w 66"/>
                <a:gd name="T11" fmla="*/ 66 h 66"/>
                <a:gd name="T12" fmla="*/ 37 w 66"/>
                <a:gd name="T13" fmla="*/ 66 h 66"/>
                <a:gd name="T14" fmla="*/ 37 w 66"/>
                <a:gd name="T15" fmla="*/ 37 h 66"/>
                <a:gd name="T16" fmla="*/ 66 w 66"/>
                <a:gd name="T17" fmla="*/ 37 h 66"/>
                <a:gd name="T18" fmla="*/ 66 w 66"/>
                <a:gd name="T19" fmla="*/ 29 h 66"/>
                <a:gd name="T20" fmla="*/ 37 w 66"/>
                <a:gd name="T21" fmla="*/ 29 h 66"/>
                <a:gd name="T22" fmla="*/ 37 w 66"/>
                <a:gd name="T23" fmla="*/ 0 h 66"/>
                <a:gd name="T24" fmla="*/ 29 w 66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6" h="66">
                  <a:moveTo>
                    <a:pt x="29" y="0"/>
                  </a:moveTo>
                  <a:lnTo>
                    <a:pt x="29" y="29"/>
                  </a:lnTo>
                  <a:lnTo>
                    <a:pt x="0" y="29"/>
                  </a:lnTo>
                  <a:lnTo>
                    <a:pt x="0" y="37"/>
                  </a:lnTo>
                  <a:lnTo>
                    <a:pt x="29" y="37"/>
                  </a:lnTo>
                  <a:lnTo>
                    <a:pt x="29" y="66"/>
                  </a:lnTo>
                  <a:lnTo>
                    <a:pt x="37" y="66"/>
                  </a:lnTo>
                  <a:lnTo>
                    <a:pt x="37" y="37"/>
                  </a:lnTo>
                  <a:lnTo>
                    <a:pt x="66" y="37"/>
                  </a:lnTo>
                  <a:lnTo>
                    <a:pt x="66" y="29"/>
                  </a:lnTo>
                  <a:lnTo>
                    <a:pt x="37" y="29"/>
                  </a:lnTo>
                  <a:lnTo>
                    <a:pt x="37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399" name="그룹 398">
            <a:extLst>
              <a:ext uri="{FF2B5EF4-FFF2-40B4-BE49-F238E27FC236}">
                <a16:creationId xmlns:a16="http://schemas.microsoft.com/office/drawing/2014/main" id="{397C640F-4139-ED64-36D7-59575A9563A3}"/>
              </a:ext>
            </a:extLst>
          </p:cNvPr>
          <p:cNvGrpSpPr/>
          <p:nvPr/>
        </p:nvGrpSpPr>
        <p:grpSpPr>
          <a:xfrm>
            <a:off x="8484490" y="5987534"/>
            <a:ext cx="202813" cy="204186"/>
            <a:chOff x="4755866" y="5641481"/>
            <a:chExt cx="203325" cy="204186"/>
          </a:xfrm>
        </p:grpSpPr>
        <p:sp>
          <p:nvSpPr>
            <p:cNvPr id="400" name="사각형: 둥근 모서리 399">
              <a:extLst>
                <a:ext uri="{FF2B5EF4-FFF2-40B4-BE49-F238E27FC236}">
                  <a16:creationId xmlns:a16="http://schemas.microsoft.com/office/drawing/2014/main" id="{4DB12DB3-9D96-68C1-54BB-6BB55FA6A891}"/>
                </a:ext>
              </a:extLst>
            </p:cNvPr>
            <p:cNvSpPr/>
            <p:nvPr/>
          </p:nvSpPr>
          <p:spPr>
            <a:xfrm>
              <a:off x="4755866" y="5641481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01" name="Search">
              <a:extLst>
                <a:ext uri="{FF2B5EF4-FFF2-40B4-BE49-F238E27FC236}">
                  <a16:creationId xmlns:a16="http://schemas.microsoft.com/office/drawing/2014/main" id="{B1CC205E-825E-1365-384D-218FB4C3CF2B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795845" y="5680490"/>
              <a:ext cx="123366" cy="126169"/>
            </a:xfrm>
            <a:custGeom>
              <a:avLst/>
              <a:gdLst>
                <a:gd name="T0" fmla="*/ 227 w 572"/>
                <a:gd name="T1" fmla="*/ 0 h 585"/>
                <a:gd name="T2" fmla="*/ 0 w 572"/>
                <a:gd name="T3" fmla="*/ 227 h 585"/>
                <a:gd name="T4" fmla="*/ 227 w 572"/>
                <a:gd name="T5" fmla="*/ 453 h 585"/>
                <a:gd name="T6" fmla="*/ 359 w 572"/>
                <a:gd name="T7" fmla="*/ 410 h 585"/>
                <a:gd name="T8" fmla="*/ 535 w 572"/>
                <a:gd name="T9" fmla="*/ 585 h 585"/>
                <a:gd name="T10" fmla="*/ 572 w 572"/>
                <a:gd name="T11" fmla="*/ 548 h 585"/>
                <a:gd name="T12" fmla="*/ 399 w 572"/>
                <a:gd name="T13" fmla="*/ 374 h 585"/>
                <a:gd name="T14" fmla="*/ 454 w 572"/>
                <a:gd name="T15" fmla="*/ 227 h 585"/>
                <a:gd name="T16" fmla="*/ 227 w 572"/>
                <a:gd name="T17" fmla="*/ 0 h 585"/>
                <a:gd name="T18" fmla="*/ 227 w 572"/>
                <a:gd name="T19" fmla="*/ 27 h 585"/>
                <a:gd name="T20" fmla="*/ 427 w 572"/>
                <a:gd name="T21" fmla="*/ 227 h 585"/>
                <a:gd name="T22" fmla="*/ 227 w 572"/>
                <a:gd name="T23" fmla="*/ 427 h 585"/>
                <a:gd name="T24" fmla="*/ 27 w 572"/>
                <a:gd name="T25" fmla="*/ 227 h 585"/>
                <a:gd name="T26" fmla="*/ 227 w 572"/>
                <a:gd name="T27" fmla="*/ 27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2" h="585">
                  <a:moveTo>
                    <a:pt x="227" y="0"/>
                  </a:moveTo>
                  <a:cubicBezTo>
                    <a:pt x="102" y="0"/>
                    <a:pt x="0" y="102"/>
                    <a:pt x="0" y="227"/>
                  </a:cubicBezTo>
                  <a:cubicBezTo>
                    <a:pt x="0" y="352"/>
                    <a:pt x="102" y="453"/>
                    <a:pt x="227" y="453"/>
                  </a:cubicBezTo>
                  <a:cubicBezTo>
                    <a:pt x="276" y="453"/>
                    <a:pt x="322" y="437"/>
                    <a:pt x="359" y="410"/>
                  </a:cubicBezTo>
                  <a:lnTo>
                    <a:pt x="535" y="585"/>
                  </a:lnTo>
                  <a:lnTo>
                    <a:pt x="572" y="548"/>
                  </a:lnTo>
                  <a:lnTo>
                    <a:pt x="399" y="374"/>
                  </a:lnTo>
                  <a:cubicBezTo>
                    <a:pt x="433" y="335"/>
                    <a:pt x="454" y="283"/>
                    <a:pt x="454" y="227"/>
                  </a:cubicBezTo>
                  <a:cubicBezTo>
                    <a:pt x="454" y="102"/>
                    <a:pt x="352" y="0"/>
                    <a:pt x="227" y="0"/>
                  </a:cubicBezTo>
                  <a:close/>
                  <a:moveTo>
                    <a:pt x="227" y="27"/>
                  </a:moveTo>
                  <a:cubicBezTo>
                    <a:pt x="338" y="27"/>
                    <a:pt x="427" y="116"/>
                    <a:pt x="427" y="227"/>
                  </a:cubicBezTo>
                  <a:cubicBezTo>
                    <a:pt x="427" y="337"/>
                    <a:pt x="338" y="427"/>
                    <a:pt x="227" y="427"/>
                  </a:cubicBezTo>
                  <a:cubicBezTo>
                    <a:pt x="116" y="427"/>
                    <a:pt x="27" y="337"/>
                    <a:pt x="27" y="227"/>
                  </a:cubicBezTo>
                  <a:cubicBezTo>
                    <a:pt x="27" y="116"/>
                    <a:pt x="116" y="27"/>
                    <a:pt x="227" y="27"/>
                  </a:cubicBez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402" name="그룹 401">
            <a:extLst>
              <a:ext uri="{FF2B5EF4-FFF2-40B4-BE49-F238E27FC236}">
                <a16:creationId xmlns:a16="http://schemas.microsoft.com/office/drawing/2014/main" id="{E68D6957-7DF3-D24D-E104-0833A96C05BB}"/>
              </a:ext>
            </a:extLst>
          </p:cNvPr>
          <p:cNvGrpSpPr/>
          <p:nvPr/>
        </p:nvGrpSpPr>
        <p:grpSpPr>
          <a:xfrm>
            <a:off x="8725024" y="5987534"/>
            <a:ext cx="202813" cy="204186"/>
            <a:chOff x="5008466" y="5641481"/>
            <a:chExt cx="203325" cy="204186"/>
          </a:xfrm>
        </p:grpSpPr>
        <p:sp>
          <p:nvSpPr>
            <p:cNvPr id="403" name="사각형: 둥근 모서리 402">
              <a:extLst>
                <a:ext uri="{FF2B5EF4-FFF2-40B4-BE49-F238E27FC236}">
                  <a16:creationId xmlns:a16="http://schemas.microsoft.com/office/drawing/2014/main" id="{D7CD79A4-76EA-BBA1-78B6-4C93187B30F4}"/>
                </a:ext>
              </a:extLst>
            </p:cNvPr>
            <p:cNvSpPr/>
            <p:nvPr/>
          </p:nvSpPr>
          <p:spPr>
            <a:xfrm>
              <a:off x="5008466" y="5641481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04" name="Trash">
              <a:extLst>
                <a:ext uri="{FF2B5EF4-FFF2-40B4-BE49-F238E27FC236}">
                  <a16:creationId xmlns:a16="http://schemas.microsoft.com/office/drawing/2014/main" id="{3497832D-935F-1506-6AF1-BC098324787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058434" y="5681662"/>
              <a:ext cx="103388" cy="123825"/>
            </a:xfrm>
            <a:custGeom>
              <a:avLst/>
              <a:gdLst>
                <a:gd name="T0" fmla="*/ 188 w 560"/>
                <a:gd name="T1" fmla="*/ 16 h 667"/>
                <a:gd name="T2" fmla="*/ 173 w 560"/>
                <a:gd name="T3" fmla="*/ 67 h 667"/>
                <a:gd name="T4" fmla="*/ 32 w 560"/>
                <a:gd name="T5" fmla="*/ 94 h 667"/>
                <a:gd name="T6" fmla="*/ 0 w 560"/>
                <a:gd name="T7" fmla="*/ 174 h 667"/>
                <a:gd name="T8" fmla="*/ 40 w 560"/>
                <a:gd name="T9" fmla="*/ 614 h 667"/>
                <a:gd name="T10" fmla="*/ 467 w 560"/>
                <a:gd name="T11" fmla="*/ 667 h 667"/>
                <a:gd name="T12" fmla="*/ 520 w 560"/>
                <a:gd name="T13" fmla="*/ 174 h 667"/>
                <a:gd name="T14" fmla="*/ 560 w 560"/>
                <a:gd name="T15" fmla="*/ 94 h 667"/>
                <a:gd name="T16" fmla="*/ 493 w 560"/>
                <a:gd name="T17" fmla="*/ 67 h 667"/>
                <a:gd name="T18" fmla="*/ 387 w 560"/>
                <a:gd name="T19" fmla="*/ 63 h 667"/>
                <a:gd name="T20" fmla="*/ 327 w 560"/>
                <a:gd name="T21" fmla="*/ 0 h 667"/>
                <a:gd name="T22" fmla="*/ 233 w 560"/>
                <a:gd name="T23" fmla="*/ 27 h 667"/>
                <a:gd name="T24" fmla="*/ 352 w 560"/>
                <a:gd name="T25" fmla="*/ 34 h 667"/>
                <a:gd name="T26" fmla="*/ 360 w 560"/>
                <a:gd name="T27" fmla="*/ 67 h 667"/>
                <a:gd name="T28" fmla="*/ 200 w 560"/>
                <a:gd name="T29" fmla="*/ 63 h 667"/>
                <a:gd name="T30" fmla="*/ 233 w 560"/>
                <a:gd name="T31" fmla="*/ 27 h 667"/>
                <a:gd name="T32" fmla="*/ 493 w 560"/>
                <a:gd name="T33" fmla="*/ 94 h 667"/>
                <a:gd name="T34" fmla="*/ 533 w 560"/>
                <a:gd name="T35" fmla="*/ 120 h 667"/>
                <a:gd name="T36" fmla="*/ 27 w 560"/>
                <a:gd name="T37" fmla="*/ 147 h 667"/>
                <a:gd name="T38" fmla="*/ 53 w 560"/>
                <a:gd name="T39" fmla="*/ 120 h 667"/>
                <a:gd name="T40" fmla="*/ 67 w 560"/>
                <a:gd name="T41" fmla="*/ 94 h 667"/>
                <a:gd name="T42" fmla="*/ 493 w 560"/>
                <a:gd name="T43" fmla="*/ 174 h 667"/>
                <a:gd name="T44" fmla="*/ 467 w 560"/>
                <a:gd name="T45" fmla="*/ 640 h 667"/>
                <a:gd name="T46" fmla="*/ 67 w 560"/>
                <a:gd name="T47" fmla="*/ 614 h 667"/>
                <a:gd name="T48" fmla="*/ 120 w 560"/>
                <a:gd name="T49" fmla="*/ 227 h 667"/>
                <a:gd name="T50" fmla="*/ 200 w 560"/>
                <a:gd name="T51" fmla="*/ 587 h 667"/>
                <a:gd name="T52" fmla="*/ 120 w 560"/>
                <a:gd name="T53" fmla="*/ 227 h 667"/>
                <a:gd name="T54" fmla="*/ 240 w 560"/>
                <a:gd name="T55" fmla="*/ 587 h 667"/>
                <a:gd name="T56" fmla="*/ 320 w 560"/>
                <a:gd name="T57" fmla="*/ 227 h 667"/>
                <a:gd name="T58" fmla="*/ 360 w 560"/>
                <a:gd name="T59" fmla="*/ 227 h 667"/>
                <a:gd name="T60" fmla="*/ 440 w 560"/>
                <a:gd name="T61" fmla="*/ 587 h 667"/>
                <a:gd name="T62" fmla="*/ 360 w 560"/>
                <a:gd name="T63" fmla="*/ 227 h 667"/>
                <a:gd name="T64" fmla="*/ 173 w 560"/>
                <a:gd name="T65" fmla="*/ 254 h 667"/>
                <a:gd name="T66" fmla="*/ 147 w 560"/>
                <a:gd name="T67" fmla="*/ 560 h 667"/>
                <a:gd name="T68" fmla="*/ 267 w 560"/>
                <a:gd name="T69" fmla="*/ 254 h 667"/>
                <a:gd name="T70" fmla="*/ 293 w 560"/>
                <a:gd name="T71" fmla="*/ 560 h 667"/>
                <a:gd name="T72" fmla="*/ 267 w 560"/>
                <a:gd name="T73" fmla="*/ 254 h 667"/>
                <a:gd name="T74" fmla="*/ 413 w 560"/>
                <a:gd name="T75" fmla="*/ 254 h 667"/>
                <a:gd name="T76" fmla="*/ 387 w 560"/>
                <a:gd name="T77" fmla="*/ 56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60" h="667">
                  <a:moveTo>
                    <a:pt x="233" y="0"/>
                  </a:moveTo>
                  <a:cubicBezTo>
                    <a:pt x="215" y="0"/>
                    <a:pt x="199" y="4"/>
                    <a:pt x="188" y="16"/>
                  </a:cubicBezTo>
                  <a:cubicBezTo>
                    <a:pt x="177" y="27"/>
                    <a:pt x="173" y="44"/>
                    <a:pt x="173" y="63"/>
                  </a:cubicBezTo>
                  <a:lnTo>
                    <a:pt x="173" y="67"/>
                  </a:lnTo>
                  <a:lnTo>
                    <a:pt x="67" y="67"/>
                  </a:lnTo>
                  <a:cubicBezTo>
                    <a:pt x="50" y="67"/>
                    <a:pt x="38" y="79"/>
                    <a:pt x="32" y="94"/>
                  </a:cubicBezTo>
                  <a:lnTo>
                    <a:pt x="0" y="94"/>
                  </a:lnTo>
                  <a:lnTo>
                    <a:pt x="0" y="174"/>
                  </a:lnTo>
                  <a:lnTo>
                    <a:pt x="40" y="174"/>
                  </a:lnTo>
                  <a:lnTo>
                    <a:pt x="40" y="614"/>
                  </a:lnTo>
                  <a:cubicBezTo>
                    <a:pt x="40" y="643"/>
                    <a:pt x="64" y="667"/>
                    <a:pt x="93" y="667"/>
                  </a:cubicBezTo>
                  <a:lnTo>
                    <a:pt x="467" y="667"/>
                  </a:lnTo>
                  <a:cubicBezTo>
                    <a:pt x="496" y="667"/>
                    <a:pt x="520" y="643"/>
                    <a:pt x="520" y="614"/>
                  </a:cubicBezTo>
                  <a:lnTo>
                    <a:pt x="520" y="174"/>
                  </a:lnTo>
                  <a:lnTo>
                    <a:pt x="560" y="174"/>
                  </a:lnTo>
                  <a:lnTo>
                    <a:pt x="560" y="94"/>
                  </a:lnTo>
                  <a:lnTo>
                    <a:pt x="528" y="94"/>
                  </a:lnTo>
                  <a:cubicBezTo>
                    <a:pt x="522" y="79"/>
                    <a:pt x="510" y="67"/>
                    <a:pt x="493" y="67"/>
                  </a:cubicBezTo>
                  <a:lnTo>
                    <a:pt x="387" y="67"/>
                  </a:lnTo>
                  <a:lnTo>
                    <a:pt x="387" y="63"/>
                  </a:lnTo>
                  <a:cubicBezTo>
                    <a:pt x="387" y="44"/>
                    <a:pt x="383" y="27"/>
                    <a:pt x="372" y="16"/>
                  </a:cubicBezTo>
                  <a:cubicBezTo>
                    <a:pt x="361" y="4"/>
                    <a:pt x="345" y="0"/>
                    <a:pt x="327" y="0"/>
                  </a:cubicBezTo>
                  <a:lnTo>
                    <a:pt x="233" y="0"/>
                  </a:lnTo>
                  <a:close/>
                  <a:moveTo>
                    <a:pt x="233" y="27"/>
                  </a:moveTo>
                  <a:lnTo>
                    <a:pt x="327" y="27"/>
                  </a:lnTo>
                  <a:cubicBezTo>
                    <a:pt x="341" y="27"/>
                    <a:pt x="348" y="30"/>
                    <a:pt x="352" y="34"/>
                  </a:cubicBezTo>
                  <a:cubicBezTo>
                    <a:pt x="357" y="39"/>
                    <a:pt x="360" y="47"/>
                    <a:pt x="360" y="63"/>
                  </a:cubicBezTo>
                  <a:lnTo>
                    <a:pt x="360" y="67"/>
                  </a:lnTo>
                  <a:lnTo>
                    <a:pt x="200" y="67"/>
                  </a:lnTo>
                  <a:lnTo>
                    <a:pt x="200" y="63"/>
                  </a:lnTo>
                  <a:cubicBezTo>
                    <a:pt x="200" y="47"/>
                    <a:pt x="203" y="39"/>
                    <a:pt x="207" y="34"/>
                  </a:cubicBezTo>
                  <a:cubicBezTo>
                    <a:pt x="212" y="30"/>
                    <a:pt x="219" y="27"/>
                    <a:pt x="233" y="27"/>
                  </a:cubicBezTo>
                  <a:close/>
                  <a:moveTo>
                    <a:pt x="67" y="94"/>
                  </a:moveTo>
                  <a:lnTo>
                    <a:pt x="493" y="94"/>
                  </a:lnTo>
                  <a:cubicBezTo>
                    <a:pt x="507" y="100"/>
                    <a:pt x="507" y="107"/>
                    <a:pt x="507" y="120"/>
                  </a:cubicBezTo>
                  <a:lnTo>
                    <a:pt x="533" y="120"/>
                  </a:lnTo>
                  <a:lnTo>
                    <a:pt x="533" y="147"/>
                  </a:lnTo>
                  <a:lnTo>
                    <a:pt x="27" y="147"/>
                  </a:lnTo>
                  <a:lnTo>
                    <a:pt x="27" y="120"/>
                  </a:lnTo>
                  <a:lnTo>
                    <a:pt x="53" y="120"/>
                  </a:lnTo>
                  <a:lnTo>
                    <a:pt x="53" y="107"/>
                  </a:lnTo>
                  <a:cubicBezTo>
                    <a:pt x="53" y="102"/>
                    <a:pt x="62" y="94"/>
                    <a:pt x="67" y="94"/>
                  </a:cubicBezTo>
                  <a:close/>
                  <a:moveTo>
                    <a:pt x="67" y="174"/>
                  </a:moveTo>
                  <a:lnTo>
                    <a:pt x="493" y="174"/>
                  </a:lnTo>
                  <a:lnTo>
                    <a:pt x="493" y="614"/>
                  </a:lnTo>
                  <a:cubicBezTo>
                    <a:pt x="493" y="629"/>
                    <a:pt x="482" y="640"/>
                    <a:pt x="467" y="640"/>
                  </a:cubicBezTo>
                  <a:lnTo>
                    <a:pt x="93" y="640"/>
                  </a:lnTo>
                  <a:cubicBezTo>
                    <a:pt x="78" y="640"/>
                    <a:pt x="67" y="629"/>
                    <a:pt x="67" y="614"/>
                  </a:cubicBezTo>
                  <a:lnTo>
                    <a:pt x="67" y="174"/>
                  </a:lnTo>
                  <a:close/>
                  <a:moveTo>
                    <a:pt x="120" y="227"/>
                  </a:moveTo>
                  <a:lnTo>
                    <a:pt x="120" y="587"/>
                  </a:lnTo>
                  <a:lnTo>
                    <a:pt x="200" y="587"/>
                  </a:lnTo>
                  <a:lnTo>
                    <a:pt x="200" y="227"/>
                  </a:lnTo>
                  <a:lnTo>
                    <a:pt x="120" y="227"/>
                  </a:lnTo>
                  <a:close/>
                  <a:moveTo>
                    <a:pt x="240" y="227"/>
                  </a:moveTo>
                  <a:lnTo>
                    <a:pt x="240" y="587"/>
                  </a:lnTo>
                  <a:lnTo>
                    <a:pt x="320" y="587"/>
                  </a:lnTo>
                  <a:lnTo>
                    <a:pt x="320" y="227"/>
                  </a:lnTo>
                  <a:lnTo>
                    <a:pt x="240" y="227"/>
                  </a:lnTo>
                  <a:close/>
                  <a:moveTo>
                    <a:pt x="360" y="227"/>
                  </a:moveTo>
                  <a:lnTo>
                    <a:pt x="360" y="587"/>
                  </a:lnTo>
                  <a:lnTo>
                    <a:pt x="440" y="587"/>
                  </a:lnTo>
                  <a:lnTo>
                    <a:pt x="440" y="227"/>
                  </a:lnTo>
                  <a:lnTo>
                    <a:pt x="360" y="227"/>
                  </a:lnTo>
                  <a:close/>
                  <a:moveTo>
                    <a:pt x="147" y="254"/>
                  </a:moveTo>
                  <a:lnTo>
                    <a:pt x="173" y="254"/>
                  </a:lnTo>
                  <a:lnTo>
                    <a:pt x="173" y="560"/>
                  </a:lnTo>
                  <a:lnTo>
                    <a:pt x="147" y="560"/>
                  </a:lnTo>
                  <a:lnTo>
                    <a:pt x="147" y="254"/>
                  </a:lnTo>
                  <a:close/>
                  <a:moveTo>
                    <a:pt x="267" y="254"/>
                  </a:moveTo>
                  <a:lnTo>
                    <a:pt x="293" y="254"/>
                  </a:lnTo>
                  <a:lnTo>
                    <a:pt x="293" y="560"/>
                  </a:lnTo>
                  <a:lnTo>
                    <a:pt x="267" y="560"/>
                  </a:lnTo>
                  <a:lnTo>
                    <a:pt x="267" y="254"/>
                  </a:lnTo>
                  <a:close/>
                  <a:moveTo>
                    <a:pt x="387" y="254"/>
                  </a:moveTo>
                  <a:lnTo>
                    <a:pt x="413" y="254"/>
                  </a:lnTo>
                  <a:lnTo>
                    <a:pt x="413" y="560"/>
                  </a:lnTo>
                  <a:lnTo>
                    <a:pt x="387" y="560"/>
                  </a:lnTo>
                  <a:lnTo>
                    <a:pt x="387" y="254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6FC307A7-E0C2-268A-3FE7-82B73599B082}"/>
              </a:ext>
            </a:extLst>
          </p:cNvPr>
          <p:cNvGrpSpPr/>
          <p:nvPr/>
        </p:nvGrpSpPr>
        <p:grpSpPr>
          <a:xfrm>
            <a:off x="8966633" y="5987534"/>
            <a:ext cx="202813" cy="204186"/>
            <a:chOff x="5250684" y="5641481"/>
            <a:chExt cx="203325" cy="204186"/>
          </a:xfrm>
        </p:grpSpPr>
        <p:sp>
          <p:nvSpPr>
            <p:cNvPr id="406" name="사각형: 둥근 모서리 405">
              <a:extLst>
                <a:ext uri="{FF2B5EF4-FFF2-40B4-BE49-F238E27FC236}">
                  <a16:creationId xmlns:a16="http://schemas.microsoft.com/office/drawing/2014/main" id="{A51A96B4-AECC-DAA7-8C1E-9ED2D806C118}"/>
                </a:ext>
              </a:extLst>
            </p:cNvPr>
            <p:cNvSpPr/>
            <p:nvPr/>
          </p:nvSpPr>
          <p:spPr>
            <a:xfrm>
              <a:off x="5250684" y="5641481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07" name="Save">
              <a:extLst>
                <a:ext uri="{FF2B5EF4-FFF2-40B4-BE49-F238E27FC236}">
                  <a16:creationId xmlns:a16="http://schemas.microsoft.com/office/drawing/2014/main" id="{FFB54E1F-0B4C-F636-C0DE-87DE484BD3FD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292720" y="5683948"/>
              <a:ext cx="119253" cy="119253"/>
            </a:xfrm>
            <a:custGeom>
              <a:avLst/>
              <a:gdLst>
                <a:gd name="T0" fmla="*/ 40 w 667"/>
                <a:gd name="T1" fmla="*/ 1 h 667"/>
                <a:gd name="T2" fmla="*/ 0 w 667"/>
                <a:gd name="T3" fmla="*/ 41 h 667"/>
                <a:gd name="T4" fmla="*/ 0 w 667"/>
                <a:gd name="T5" fmla="*/ 627 h 667"/>
                <a:gd name="T6" fmla="*/ 40 w 667"/>
                <a:gd name="T7" fmla="*/ 667 h 667"/>
                <a:gd name="T8" fmla="*/ 627 w 667"/>
                <a:gd name="T9" fmla="*/ 667 h 667"/>
                <a:gd name="T10" fmla="*/ 667 w 667"/>
                <a:gd name="T11" fmla="*/ 627 h 667"/>
                <a:gd name="T12" fmla="*/ 667 w 667"/>
                <a:gd name="T13" fmla="*/ 161 h 667"/>
                <a:gd name="T14" fmla="*/ 663 w 667"/>
                <a:gd name="T15" fmla="*/ 151 h 667"/>
                <a:gd name="T16" fmla="*/ 517 w 667"/>
                <a:gd name="T17" fmla="*/ 4 h 667"/>
                <a:gd name="T18" fmla="*/ 507 w 667"/>
                <a:gd name="T19" fmla="*/ 1 h 667"/>
                <a:gd name="T20" fmla="*/ 40 w 667"/>
                <a:gd name="T21" fmla="*/ 1 h 667"/>
                <a:gd name="T22" fmla="*/ 40 w 667"/>
                <a:gd name="T23" fmla="*/ 27 h 667"/>
                <a:gd name="T24" fmla="*/ 147 w 667"/>
                <a:gd name="T25" fmla="*/ 27 h 667"/>
                <a:gd name="T26" fmla="*/ 147 w 667"/>
                <a:gd name="T27" fmla="*/ 227 h 667"/>
                <a:gd name="T28" fmla="*/ 155 w 667"/>
                <a:gd name="T29" fmla="*/ 246 h 667"/>
                <a:gd name="T30" fmla="*/ 174 w 667"/>
                <a:gd name="T31" fmla="*/ 254 h 667"/>
                <a:gd name="T32" fmla="*/ 494 w 667"/>
                <a:gd name="T33" fmla="*/ 254 h 667"/>
                <a:gd name="T34" fmla="*/ 513 w 667"/>
                <a:gd name="T35" fmla="*/ 246 h 667"/>
                <a:gd name="T36" fmla="*/ 520 w 667"/>
                <a:gd name="T37" fmla="*/ 227 h 667"/>
                <a:gd name="T38" fmla="*/ 520 w 667"/>
                <a:gd name="T39" fmla="*/ 46 h 667"/>
                <a:gd name="T40" fmla="*/ 640 w 667"/>
                <a:gd name="T41" fmla="*/ 166 h 667"/>
                <a:gd name="T42" fmla="*/ 640 w 667"/>
                <a:gd name="T43" fmla="*/ 627 h 667"/>
                <a:gd name="T44" fmla="*/ 627 w 667"/>
                <a:gd name="T45" fmla="*/ 641 h 667"/>
                <a:gd name="T46" fmla="*/ 560 w 667"/>
                <a:gd name="T47" fmla="*/ 641 h 667"/>
                <a:gd name="T48" fmla="*/ 560 w 667"/>
                <a:gd name="T49" fmla="*/ 384 h 667"/>
                <a:gd name="T50" fmla="*/ 523 w 667"/>
                <a:gd name="T51" fmla="*/ 347 h 667"/>
                <a:gd name="T52" fmla="*/ 144 w 667"/>
                <a:gd name="T53" fmla="*/ 347 h 667"/>
                <a:gd name="T54" fmla="*/ 108 w 667"/>
                <a:gd name="T55" fmla="*/ 384 h 667"/>
                <a:gd name="T56" fmla="*/ 108 w 667"/>
                <a:gd name="T57" fmla="*/ 641 h 667"/>
                <a:gd name="T58" fmla="*/ 40 w 667"/>
                <a:gd name="T59" fmla="*/ 641 h 667"/>
                <a:gd name="T60" fmla="*/ 27 w 667"/>
                <a:gd name="T61" fmla="*/ 627 h 667"/>
                <a:gd name="T62" fmla="*/ 27 w 667"/>
                <a:gd name="T63" fmla="*/ 41 h 667"/>
                <a:gd name="T64" fmla="*/ 40 w 667"/>
                <a:gd name="T65" fmla="*/ 27 h 667"/>
                <a:gd name="T66" fmla="*/ 174 w 667"/>
                <a:gd name="T67" fmla="*/ 27 h 667"/>
                <a:gd name="T68" fmla="*/ 494 w 667"/>
                <a:gd name="T69" fmla="*/ 27 h 667"/>
                <a:gd name="T70" fmla="*/ 494 w 667"/>
                <a:gd name="T71" fmla="*/ 227 h 667"/>
                <a:gd name="T72" fmla="*/ 174 w 667"/>
                <a:gd name="T73" fmla="*/ 227 h 667"/>
                <a:gd name="T74" fmla="*/ 174 w 667"/>
                <a:gd name="T75" fmla="*/ 27 h 667"/>
                <a:gd name="T76" fmla="*/ 410 w 667"/>
                <a:gd name="T77" fmla="*/ 54 h 667"/>
                <a:gd name="T78" fmla="*/ 400 w 667"/>
                <a:gd name="T79" fmla="*/ 67 h 667"/>
                <a:gd name="T80" fmla="*/ 400 w 667"/>
                <a:gd name="T81" fmla="*/ 187 h 667"/>
                <a:gd name="T82" fmla="*/ 414 w 667"/>
                <a:gd name="T83" fmla="*/ 201 h 667"/>
                <a:gd name="T84" fmla="*/ 454 w 667"/>
                <a:gd name="T85" fmla="*/ 201 h 667"/>
                <a:gd name="T86" fmla="*/ 467 w 667"/>
                <a:gd name="T87" fmla="*/ 187 h 667"/>
                <a:gd name="T88" fmla="*/ 467 w 667"/>
                <a:gd name="T89" fmla="*/ 67 h 667"/>
                <a:gd name="T90" fmla="*/ 454 w 667"/>
                <a:gd name="T91" fmla="*/ 54 h 667"/>
                <a:gd name="T92" fmla="*/ 410 w 667"/>
                <a:gd name="T93" fmla="*/ 54 h 667"/>
                <a:gd name="T94" fmla="*/ 427 w 667"/>
                <a:gd name="T95" fmla="*/ 81 h 667"/>
                <a:gd name="T96" fmla="*/ 440 w 667"/>
                <a:gd name="T97" fmla="*/ 81 h 667"/>
                <a:gd name="T98" fmla="*/ 440 w 667"/>
                <a:gd name="T99" fmla="*/ 174 h 667"/>
                <a:gd name="T100" fmla="*/ 427 w 667"/>
                <a:gd name="T101" fmla="*/ 174 h 667"/>
                <a:gd name="T102" fmla="*/ 427 w 667"/>
                <a:gd name="T103" fmla="*/ 81 h 667"/>
                <a:gd name="T104" fmla="*/ 144 w 667"/>
                <a:gd name="T105" fmla="*/ 373 h 667"/>
                <a:gd name="T106" fmla="*/ 523 w 667"/>
                <a:gd name="T107" fmla="*/ 373 h 667"/>
                <a:gd name="T108" fmla="*/ 534 w 667"/>
                <a:gd name="T109" fmla="*/ 384 h 667"/>
                <a:gd name="T110" fmla="*/ 534 w 667"/>
                <a:gd name="T111" fmla="*/ 641 h 667"/>
                <a:gd name="T112" fmla="*/ 133 w 667"/>
                <a:gd name="T113" fmla="*/ 641 h 667"/>
                <a:gd name="T114" fmla="*/ 133 w 667"/>
                <a:gd name="T115" fmla="*/ 384 h 667"/>
                <a:gd name="T116" fmla="*/ 144 w 667"/>
                <a:gd name="T117" fmla="*/ 373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67" h="667">
                  <a:moveTo>
                    <a:pt x="40" y="1"/>
                  </a:moveTo>
                  <a:cubicBezTo>
                    <a:pt x="19" y="1"/>
                    <a:pt x="0" y="19"/>
                    <a:pt x="0" y="41"/>
                  </a:cubicBezTo>
                  <a:lnTo>
                    <a:pt x="0" y="627"/>
                  </a:lnTo>
                  <a:cubicBezTo>
                    <a:pt x="0" y="649"/>
                    <a:pt x="19" y="667"/>
                    <a:pt x="40" y="667"/>
                  </a:cubicBezTo>
                  <a:lnTo>
                    <a:pt x="627" y="667"/>
                  </a:lnTo>
                  <a:cubicBezTo>
                    <a:pt x="649" y="667"/>
                    <a:pt x="667" y="649"/>
                    <a:pt x="667" y="627"/>
                  </a:cubicBezTo>
                  <a:lnTo>
                    <a:pt x="667" y="161"/>
                  </a:lnTo>
                  <a:cubicBezTo>
                    <a:pt x="667" y="157"/>
                    <a:pt x="666" y="154"/>
                    <a:pt x="663" y="151"/>
                  </a:cubicBezTo>
                  <a:lnTo>
                    <a:pt x="517" y="4"/>
                  </a:lnTo>
                  <a:cubicBezTo>
                    <a:pt x="514" y="2"/>
                    <a:pt x="511" y="0"/>
                    <a:pt x="507" y="1"/>
                  </a:cubicBezTo>
                  <a:lnTo>
                    <a:pt x="40" y="1"/>
                  </a:lnTo>
                  <a:close/>
                  <a:moveTo>
                    <a:pt x="40" y="27"/>
                  </a:moveTo>
                  <a:lnTo>
                    <a:pt x="147" y="27"/>
                  </a:lnTo>
                  <a:lnTo>
                    <a:pt x="147" y="227"/>
                  </a:lnTo>
                  <a:cubicBezTo>
                    <a:pt x="147" y="234"/>
                    <a:pt x="150" y="241"/>
                    <a:pt x="155" y="246"/>
                  </a:cubicBezTo>
                  <a:cubicBezTo>
                    <a:pt x="160" y="251"/>
                    <a:pt x="167" y="254"/>
                    <a:pt x="174" y="254"/>
                  </a:cubicBezTo>
                  <a:lnTo>
                    <a:pt x="494" y="254"/>
                  </a:lnTo>
                  <a:cubicBezTo>
                    <a:pt x="501" y="254"/>
                    <a:pt x="508" y="251"/>
                    <a:pt x="513" y="246"/>
                  </a:cubicBezTo>
                  <a:cubicBezTo>
                    <a:pt x="518" y="241"/>
                    <a:pt x="520" y="234"/>
                    <a:pt x="520" y="227"/>
                  </a:cubicBezTo>
                  <a:lnTo>
                    <a:pt x="520" y="46"/>
                  </a:lnTo>
                  <a:lnTo>
                    <a:pt x="640" y="166"/>
                  </a:lnTo>
                  <a:lnTo>
                    <a:pt x="640" y="627"/>
                  </a:lnTo>
                  <a:cubicBezTo>
                    <a:pt x="640" y="635"/>
                    <a:pt x="635" y="641"/>
                    <a:pt x="627" y="641"/>
                  </a:cubicBezTo>
                  <a:lnTo>
                    <a:pt x="560" y="641"/>
                  </a:lnTo>
                  <a:lnTo>
                    <a:pt x="560" y="384"/>
                  </a:lnTo>
                  <a:cubicBezTo>
                    <a:pt x="560" y="364"/>
                    <a:pt x="543" y="347"/>
                    <a:pt x="523" y="347"/>
                  </a:cubicBezTo>
                  <a:lnTo>
                    <a:pt x="144" y="347"/>
                  </a:lnTo>
                  <a:cubicBezTo>
                    <a:pt x="124" y="347"/>
                    <a:pt x="108" y="364"/>
                    <a:pt x="108" y="384"/>
                  </a:cubicBezTo>
                  <a:lnTo>
                    <a:pt x="108" y="641"/>
                  </a:lnTo>
                  <a:lnTo>
                    <a:pt x="40" y="641"/>
                  </a:lnTo>
                  <a:cubicBezTo>
                    <a:pt x="33" y="641"/>
                    <a:pt x="27" y="635"/>
                    <a:pt x="27" y="627"/>
                  </a:cubicBezTo>
                  <a:lnTo>
                    <a:pt x="27" y="41"/>
                  </a:lnTo>
                  <a:cubicBezTo>
                    <a:pt x="27" y="33"/>
                    <a:pt x="33" y="27"/>
                    <a:pt x="40" y="27"/>
                  </a:cubicBezTo>
                  <a:close/>
                  <a:moveTo>
                    <a:pt x="174" y="27"/>
                  </a:moveTo>
                  <a:lnTo>
                    <a:pt x="494" y="27"/>
                  </a:lnTo>
                  <a:lnTo>
                    <a:pt x="494" y="227"/>
                  </a:lnTo>
                  <a:lnTo>
                    <a:pt x="174" y="227"/>
                  </a:lnTo>
                  <a:lnTo>
                    <a:pt x="174" y="27"/>
                  </a:lnTo>
                  <a:close/>
                  <a:moveTo>
                    <a:pt x="410" y="54"/>
                  </a:moveTo>
                  <a:cubicBezTo>
                    <a:pt x="406" y="54"/>
                    <a:pt x="400" y="61"/>
                    <a:pt x="400" y="67"/>
                  </a:cubicBezTo>
                  <a:lnTo>
                    <a:pt x="400" y="187"/>
                  </a:lnTo>
                  <a:cubicBezTo>
                    <a:pt x="400" y="194"/>
                    <a:pt x="407" y="201"/>
                    <a:pt x="414" y="201"/>
                  </a:cubicBezTo>
                  <a:lnTo>
                    <a:pt x="454" y="201"/>
                  </a:lnTo>
                  <a:cubicBezTo>
                    <a:pt x="461" y="201"/>
                    <a:pt x="467" y="194"/>
                    <a:pt x="467" y="187"/>
                  </a:cubicBezTo>
                  <a:lnTo>
                    <a:pt x="467" y="67"/>
                  </a:lnTo>
                  <a:cubicBezTo>
                    <a:pt x="467" y="60"/>
                    <a:pt x="461" y="54"/>
                    <a:pt x="454" y="54"/>
                  </a:cubicBezTo>
                  <a:cubicBezTo>
                    <a:pt x="439" y="54"/>
                    <a:pt x="424" y="54"/>
                    <a:pt x="410" y="54"/>
                  </a:cubicBezTo>
                  <a:close/>
                  <a:moveTo>
                    <a:pt x="427" y="81"/>
                  </a:moveTo>
                  <a:lnTo>
                    <a:pt x="440" y="81"/>
                  </a:lnTo>
                  <a:lnTo>
                    <a:pt x="440" y="174"/>
                  </a:lnTo>
                  <a:lnTo>
                    <a:pt x="427" y="174"/>
                  </a:lnTo>
                  <a:lnTo>
                    <a:pt x="427" y="81"/>
                  </a:lnTo>
                  <a:close/>
                  <a:moveTo>
                    <a:pt x="144" y="373"/>
                  </a:moveTo>
                  <a:lnTo>
                    <a:pt x="523" y="373"/>
                  </a:lnTo>
                  <a:cubicBezTo>
                    <a:pt x="529" y="373"/>
                    <a:pt x="534" y="378"/>
                    <a:pt x="534" y="384"/>
                  </a:cubicBezTo>
                  <a:lnTo>
                    <a:pt x="534" y="641"/>
                  </a:lnTo>
                  <a:lnTo>
                    <a:pt x="133" y="641"/>
                  </a:lnTo>
                  <a:lnTo>
                    <a:pt x="133" y="384"/>
                  </a:lnTo>
                  <a:cubicBezTo>
                    <a:pt x="133" y="378"/>
                    <a:pt x="138" y="373"/>
                    <a:pt x="144" y="373"/>
                  </a:cubicBez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432685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텍스트 개체 틀 9">
            <a:extLst>
              <a:ext uri="{FF2B5EF4-FFF2-40B4-BE49-F238E27FC236}">
                <a16:creationId xmlns:a16="http://schemas.microsoft.com/office/drawing/2014/main" id="{2C890EAE-B18C-62A3-4A4B-9D39B556FCA0}"/>
              </a:ext>
            </a:extLst>
          </p:cNvPr>
          <p:cNvSpPr txBox="1">
            <a:spLocks/>
          </p:cNvSpPr>
          <p:nvPr/>
        </p:nvSpPr>
        <p:spPr>
          <a:xfrm>
            <a:off x="372860" y="1115650"/>
            <a:ext cx="9063171" cy="412750"/>
          </a:xfrm>
          <a:prstGeom prst="rect">
            <a:avLst/>
          </a:prstGeom>
        </p:spPr>
        <p:txBody>
          <a:bodyPr/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altLang="ko-KR" sz="1200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4.2.2 </a:t>
            </a:r>
            <a:r>
              <a:rPr lang="ko-KR" altLang="en-US" sz="1200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유형</a:t>
            </a:r>
          </a:p>
        </p:txBody>
      </p:sp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A3CDFEBA-27CC-E8D5-1294-2FF7F94B3846}"/>
              </a:ext>
            </a:extLst>
          </p:cNvPr>
          <p:cNvSpPr/>
          <p:nvPr/>
        </p:nvSpPr>
        <p:spPr>
          <a:xfrm>
            <a:off x="1864722" y="1596278"/>
            <a:ext cx="2287697" cy="456838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B66832CB-6308-3C13-3524-581B24ADCACA}"/>
              </a:ext>
            </a:extLst>
          </p:cNvPr>
          <p:cNvGrpSpPr/>
          <p:nvPr/>
        </p:nvGrpSpPr>
        <p:grpSpPr>
          <a:xfrm>
            <a:off x="1852803" y="1598613"/>
            <a:ext cx="2297400" cy="4468759"/>
            <a:chOff x="227014" y="829805"/>
            <a:chExt cx="2646000" cy="5560820"/>
          </a:xfrm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B4217F0E-D28F-1C63-BF51-1B984AD8BBC5}"/>
                </a:ext>
              </a:extLst>
            </p:cNvPr>
            <p:cNvSpPr/>
            <p:nvPr/>
          </p:nvSpPr>
          <p:spPr>
            <a:xfrm>
              <a:off x="227014" y="1101545"/>
              <a:ext cx="2646000" cy="5289080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6CC179B4-0742-3695-EDCD-398DAADC1525}"/>
                </a:ext>
              </a:extLst>
            </p:cNvPr>
            <p:cNvGrpSpPr/>
            <p:nvPr/>
          </p:nvGrpSpPr>
          <p:grpSpPr>
            <a:xfrm>
              <a:off x="227014" y="829805"/>
              <a:ext cx="2646000" cy="265126"/>
              <a:chOff x="1752737" y="2422502"/>
              <a:chExt cx="1754018" cy="185937"/>
            </a:xfrm>
          </p:grpSpPr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57C56C8C-6018-9892-F4FD-036E7DF860DE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11" name="Picture 2">
                <a:extLst>
                  <a:ext uri="{FF2B5EF4-FFF2-40B4-BE49-F238E27FC236}">
                    <a16:creationId xmlns:a16="http://schemas.microsoft.com/office/drawing/2014/main" id="{EA42A0BA-44D6-55B1-8CD4-98CEB909D217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3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6257D4A-7366-8F2B-58F8-1CF053BBBBFC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5BC65843-5C99-ED45-3628-60CA11C1D10B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00DCFBD7-7A59-EFA6-3310-9D5C27FFED5D}"/>
              </a:ext>
            </a:extLst>
          </p:cNvPr>
          <p:cNvSpPr/>
          <p:nvPr/>
        </p:nvSpPr>
        <p:spPr>
          <a:xfrm>
            <a:off x="1852802" y="1809697"/>
            <a:ext cx="2296545" cy="28778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9" name="텍스트 개체 틀 31">
            <a:extLst>
              <a:ext uri="{FF2B5EF4-FFF2-40B4-BE49-F238E27FC236}">
                <a16:creationId xmlns:a16="http://schemas.microsoft.com/office/drawing/2014/main" id="{FE767304-CD4B-897C-F944-63A5E707A8FB}"/>
              </a:ext>
            </a:extLst>
          </p:cNvPr>
          <p:cNvSpPr txBox="1">
            <a:spLocks/>
          </p:cNvSpPr>
          <p:nvPr/>
        </p:nvSpPr>
        <p:spPr>
          <a:xfrm>
            <a:off x="2141539" y="1862926"/>
            <a:ext cx="1682258" cy="203133"/>
          </a:xfrm>
          <a:prstGeom prst="rect">
            <a:avLst/>
          </a:prstGeom>
          <a:noFill/>
        </p:spPr>
        <p:txBody>
          <a:bodyPr vert="horz" wrap="square" lIns="0" tIns="45720" rIns="91440" bIns="45720" rtlCol="0" anchor="ctr">
            <a:sp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b="1" kern="1200" spc="-6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b="0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화면 명 </a:t>
            </a:r>
            <a:endParaRPr lang="ko-Kore-KR" altLang="en-US" b="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0" name="Menu">
            <a:extLst>
              <a:ext uri="{FF2B5EF4-FFF2-40B4-BE49-F238E27FC236}">
                <a16:creationId xmlns:a16="http://schemas.microsoft.com/office/drawing/2014/main" id="{50E24CD4-4877-447E-FB7F-F46CF5C31D1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3938100" y="1915671"/>
            <a:ext cx="161925" cy="111125"/>
          </a:xfrm>
          <a:custGeom>
            <a:avLst/>
            <a:gdLst>
              <a:gd name="T0" fmla="*/ 0 w 1411"/>
              <a:gd name="T1" fmla="*/ 0 h 977"/>
              <a:gd name="T2" fmla="*/ 0 w 1411"/>
              <a:gd name="T3" fmla="*/ 108 h 977"/>
              <a:gd name="T4" fmla="*/ 1411 w 1411"/>
              <a:gd name="T5" fmla="*/ 108 h 977"/>
              <a:gd name="T6" fmla="*/ 1411 w 1411"/>
              <a:gd name="T7" fmla="*/ 0 h 977"/>
              <a:gd name="T8" fmla="*/ 0 w 1411"/>
              <a:gd name="T9" fmla="*/ 0 h 977"/>
              <a:gd name="T10" fmla="*/ 0 w 1411"/>
              <a:gd name="T11" fmla="*/ 434 h 977"/>
              <a:gd name="T12" fmla="*/ 0 w 1411"/>
              <a:gd name="T13" fmla="*/ 542 h 977"/>
              <a:gd name="T14" fmla="*/ 1411 w 1411"/>
              <a:gd name="T15" fmla="*/ 542 h 977"/>
              <a:gd name="T16" fmla="*/ 1411 w 1411"/>
              <a:gd name="T17" fmla="*/ 434 h 977"/>
              <a:gd name="T18" fmla="*/ 0 w 1411"/>
              <a:gd name="T19" fmla="*/ 434 h 977"/>
              <a:gd name="T20" fmla="*/ 0 w 1411"/>
              <a:gd name="T21" fmla="*/ 868 h 977"/>
              <a:gd name="T22" fmla="*/ 0 w 1411"/>
              <a:gd name="T23" fmla="*/ 977 h 977"/>
              <a:gd name="T24" fmla="*/ 1411 w 1411"/>
              <a:gd name="T25" fmla="*/ 977 h 977"/>
              <a:gd name="T26" fmla="*/ 1411 w 1411"/>
              <a:gd name="T27" fmla="*/ 868 h 977"/>
              <a:gd name="T28" fmla="*/ 0 w 1411"/>
              <a:gd name="T29" fmla="*/ 868 h 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1" h="977">
                <a:moveTo>
                  <a:pt x="0" y="0"/>
                </a:moveTo>
                <a:lnTo>
                  <a:pt x="0" y="108"/>
                </a:lnTo>
                <a:lnTo>
                  <a:pt x="1411" y="108"/>
                </a:lnTo>
                <a:lnTo>
                  <a:pt x="1411" y="0"/>
                </a:lnTo>
                <a:lnTo>
                  <a:pt x="0" y="0"/>
                </a:lnTo>
                <a:close/>
                <a:moveTo>
                  <a:pt x="0" y="434"/>
                </a:moveTo>
                <a:lnTo>
                  <a:pt x="0" y="542"/>
                </a:lnTo>
                <a:lnTo>
                  <a:pt x="1411" y="542"/>
                </a:lnTo>
                <a:lnTo>
                  <a:pt x="1411" y="434"/>
                </a:lnTo>
                <a:lnTo>
                  <a:pt x="0" y="434"/>
                </a:lnTo>
                <a:close/>
                <a:moveTo>
                  <a:pt x="0" y="868"/>
                </a:moveTo>
                <a:lnTo>
                  <a:pt x="0" y="977"/>
                </a:lnTo>
                <a:lnTo>
                  <a:pt x="1411" y="977"/>
                </a:lnTo>
                <a:lnTo>
                  <a:pt x="1411" y="868"/>
                </a:lnTo>
                <a:lnTo>
                  <a:pt x="0" y="868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21" name="Arrow Left">
            <a:extLst>
              <a:ext uri="{FF2B5EF4-FFF2-40B4-BE49-F238E27FC236}">
                <a16:creationId xmlns:a16="http://schemas.microsoft.com/office/drawing/2014/main" id="{763C4E23-789D-8D3F-3C67-CFE2EFF4AAE8}"/>
              </a:ext>
            </a:extLst>
          </p:cNvPr>
          <p:cNvSpPr>
            <a:spLocks noChangeAspect="1"/>
          </p:cNvSpPr>
          <p:nvPr/>
        </p:nvSpPr>
        <p:spPr bwMode="auto">
          <a:xfrm>
            <a:off x="1963069" y="1933134"/>
            <a:ext cx="112713" cy="79375"/>
          </a:xfrm>
          <a:custGeom>
            <a:avLst/>
            <a:gdLst>
              <a:gd name="T0" fmla="*/ 164 w 463"/>
              <a:gd name="T1" fmla="*/ 0 h 326"/>
              <a:gd name="T2" fmla="*/ 155 w 463"/>
              <a:gd name="T3" fmla="*/ 4 h 326"/>
              <a:gd name="T4" fmla="*/ 0 w 463"/>
              <a:gd name="T5" fmla="*/ 159 h 326"/>
              <a:gd name="T6" fmla="*/ 155 w 463"/>
              <a:gd name="T7" fmla="*/ 313 h 326"/>
              <a:gd name="T8" fmla="*/ 174 w 463"/>
              <a:gd name="T9" fmla="*/ 294 h 326"/>
              <a:gd name="T10" fmla="*/ 51 w 463"/>
              <a:gd name="T11" fmla="*/ 172 h 326"/>
              <a:gd name="T12" fmla="*/ 445 w 463"/>
              <a:gd name="T13" fmla="*/ 172 h 326"/>
              <a:gd name="T14" fmla="*/ 445 w 463"/>
              <a:gd name="T15" fmla="*/ 145 h 326"/>
              <a:gd name="T16" fmla="*/ 51 w 463"/>
              <a:gd name="T17" fmla="*/ 145 h 326"/>
              <a:gd name="T18" fmla="*/ 174 w 463"/>
              <a:gd name="T19" fmla="*/ 23 h 326"/>
              <a:gd name="T20" fmla="*/ 164 w 463"/>
              <a:gd name="T21" fmla="*/ 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63" h="326">
                <a:moveTo>
                  <a:pt x="164" y="0"/>
                </a:moveTo>
                <a:cubicBezTo>
                  <a:pt x="161" y="0"/>
                  <a:pt x="157" y="1"/>
                  <a:pt x="155" y="4"/>
                </a:cubicBezTo>
                <a:lnTo>
                  <a:pt x="0" y="159"/>
                </a:lnTo>
                <a:lnTo>
                  <a:pt x="155" y="313"/>
                </a:lnTo>
                <a:cubicBezTo>
                  <a:pt x="167" y="326"/>
                  <a:pt x="187" y="307"/>
                  <a:pt x="174" y="294"/>
                </a:cubicBezTo>
                <a:lnTo>
                  <a:pt x="51" y="172"/>
                </a:lnTo>
                <a:lnTo>
                  <a:pt x="445" y="172"/>
                </a:lnTo>
                <a:cubicBezTo>
                  <a:pt x="463" y="172"/>
                  <a:pt x="463" y="145"/>
                  <a:pt x="445" y="145"/>
                </a:cubicBezTo>
                <a:lnTo>
                  <a:pt x="51" y="145"/>
                </a:lnTo>
                <a:lnTo>
                  <a:pt x="174" y="23"/>
                </a:lnTo>
                <a:cubicBezTo>
                  <a:pt x="182" y="14"/>
                  <a:pt x="176" y="0"/>
                  <a:pt x="164" y="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CC1BD7B-F743-CA6D-71BE-7852F6826358}"/>
              </a:ext>
            </a:extLst>
          </p:cNvPr>
          <p:cNvSpPr txBox="1"/>
          <p:nvPr/>
        </p:nvSpPr>
        <p:spPr>
          <a:xfrm>
            <a:off x="1879214" y="1376363"/>
            <a:ext cx="227398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① </a:t>
            </a:r>
            <a:r>
              <a:rPr kumimoji="1" lang="en-US" altLang="ko-KR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Area Box +</a:t>
            </a: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②</a:t>
            </a:r>
            <a:r>
              <a:rPr kumimoji="1" lang="en-US" altLang="ko-KR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 Area Tab 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CFA45B9-2949-0792-7D40-2D9988F7F624}"/>
              </a:ext>
            </a:extLst>
          </p:cNvPr>
          <p:cNvSpPr/>
          <p:nvPr/>
        </p:nvSpPr>
        <p:spPr>
          <a:xfrm>
            <a:off x="1855434" y="2315217"/>
            <a:ext cx="2287696" cy="98965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Data Panel </a:t>
            </a:r>
          </a:p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A</a:t>
            </a: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C53ED98A-7FA4-A790-CDDC-437CFE0F2CBC}"/>
              </a:ext>
            </a:extLst>
          </p:cNvPr>
          <p:cNvSpPr/>
          <p:nvPr/>
        </p:nvSpPr>
        <p:spPr>
          <a:xfrm>
            <a:off x="1855434" y="2097240"/>
            <a:ext cx="2287696" cy="21975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defTabSz="914400" rtl="0" eaLnBrk="1" latinLnBrk="1" hangingPunct="1">
              <a:lnSpc>
                <a:spcPct val="125000"/>
              </a:lnSpc>
            </a:pPr>
            <a:r>
              <a:rPr lang="en-US" altLang="ko-KR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   Box </a:t>
            </a:r>
            <a:r>
              <a:rPr lang="ko-KR" altLang="en-US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명</a:t>
            </a:r>
            <a:endParaRPr lang="ko-KR" altLang="en-US" sz="800" b="1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64C35CA-3272-E700-04E3-7261DF690965}"/>
              </a:ext>
            </a:extLst>
          </p:cNvPr>
          <p:cNvSpPr txBox="1"/>
          <p:nvPr/>
        </p:nvSpPr>
        <p:spPr>
          <a:xfrm>
            <a:off x="3899999" y="2078592"/>
            <a:ext cx="251741" cy="24622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∧</a:t>
            </a:r>
            <a:endParaRPr lang="ko-KR" altLang="en-US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7" name="직사각형 246">
            <a:extLst>
              <a:ext uri="{FF2B5EF4-FFF2-40B4-BE49-F238E27FC236}">
                <a16:creationId xmlns:a16="http://schemas.microsoft.com/office/drawing/2014/main" id="{2D1E7E39-A002-CF75-FBAA-895C0D320637}"/>
              </a:ext>
            </a:extLst>
          </p:cNvPr>
          <p:cNvSpPr/>
          <p:nvPr/>
        </p:nvSpPr>
        <p:spPr>
          <a:xfrm>
            <a:off x="1855433" y="3595457"/>
            <a:ext cx="2287696" cy="225628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Data Panel</a:t>
            </a:r>
          </a:p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en-US" altLang="ko-KR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A-1</a:t>
            </a: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248" name="직사각형 247">
            <a:extLst>
              <a:ext uri="{FF2B5EF4-FFF2-40B4-BE49-F238E27FC236}">
                <a16:creationId xmlns:a16="http://schemas.microsoft.com/office/drawing/2014/main" id="{A173824F-11FE-B908-3C11-8C73FD2C56B4}"/>
              </a:ext>
            </a:extLst>
          </p:cNvPr>
          <p:cNvSpPr/>
          <p:nvPr/>
        </p:nvSpPr>
        <p:spPr>
          <a:xfrm>
            <a:off x="1855433" y="3332175"/>
            <a:ext cx="2287696" cy="27215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defTabSz="914400" rtl="0" eaLnBrk="1" latinLnBrk="1" hangingPunct="1">
              <a:lnSpc>
                <a:spcPct val="125000"/>
              </a:lnSpc>
            </a:pPr>
            <a:r>
              <a:rPr lang="en-US" altLang="ko-KR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   Tab </a:t>
            </a:r>
            <a:r>
              <a:rPr lang="ko-KR" altLang="en-US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명           </a:t>
            </a: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Tab </a:t>
            </a:r>
            <a:r>
              <a:rPr lang="ko-KR" altLang="en-US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명</a:t>
            </a: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249" name="자유형: 도형 248">
            <a:extLst>
              <a:ext uri="{FF2B5EF4-FFF2-40B4-BE49-F238E27FC236}">
                <a16:creationId xmlns:a16="http://schemas.microsoft.com/office/drawing/2014/main" id="{A5E14A8C-DFB6-E8B1-1482-2FDA31868211}"/>
              </a:ext>
            </a:extLst>
          </p:cNvPr>
          <p:cNvSpPr/>
          <p:nvPr/>
        </p:nvSpPr>
        <p:spPr>
          <a:xfrm>
            <a:off x="4379342" y="1595192"/>
            <a:ext cx="2287697" cy="456838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50" name="그룹 249">
            <a:extLst>
              <a:ext uri="{FF2B5EF4-FFF2-40B4-BE49-F238E27FC236}">
                <a16:creationId xmlns:a16="http://schemas.microsoft.com/office/drawing/2014/main" id="{F9B1C4CC-C8D1-AE01-4646-C394F44D291C}"/>
              </a:ext>
            </a:extLst>
          </p:cNvPr>
          <p:cNvGrpSpPr/>
          <p:nvPr/>
        </p:nvGrpSpPr>
        <p:grpSpPr>
          <a:xfrm>
            <a:off x="4367423" y="1597527"/>
            <a:ext cx="2297400" cy="4468759"/>
            <a:chOff x="227014" y="829805"/>
            <a:chExt cx="2646000" cy="5560820"/>
          </a:xfrm>
        </p:grpSpPr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8685675-F9FE-E015-95B4-D6412689BF66}"/>
                </a:ext>
              </a:extLst>
            </p:cNvPr>
            <p:cNvSpPr/>
            <p:nvPr/>
          </p:nvSpPr>
          <p:spPr>
            <a:xfrm>
              <a:off x="227014" y="1101545"/>
              <a:ext cx="2646000" cy="5289080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252" name="그룹 251">
              <a:extLst>
                <a:ext uri="{FF2B5EF4-FFF2-40B4-BE49-F238E27FC236}">
                  <a16:creationId xmlns:a16="http://schemas.microsoft.com/office/drawing/2014/main" id="{BA833639-697E-60BF-FDDC-CDB07782FFFF}"/>
                </a:ext>
              </a:extLst>
            </p:cNvPr>
            <p:cNvGrpSpPr/>
            <p:nvPr/>
          </p:nvGrpSpPr>
          <p:grpSpPr>
            <a:xfrm>
              <a:off x="227014" y="829805"/>
              <a:ext cx="2646000" cy="265126"/>
              <a:chOff x="1752737" y="2422502"/>
              <a:chExt cx="1754018" cy="185937"/>
            </a:xfrm>
          </p:grpSpPr>
          <p:sp>
            <p:nvSpPr>
              <p:cNvPr id="253" name="자유형: 도형 252">
                <a:extLst>
                  <a:ext uri="{FF2B5EF4-FFF2-40B4-BE49-F238E27FC236}">
                    <a16:creationId xmlns:a16="http://schemas.microsoft.com/office/drawing/2014/main" id="{12B9E119-D369-E6E1-DF13-1E3A3E4DF142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254" name="Picture 2">
                <a:extLst>
                  <a:ext uri="{FF2B5EF4-FFF2-40B4-BE49-F238E27FC236}">
                    <a16:creationId xmlns:a16="http://schemas.microsoft.com/office/drawing/2014/main" id="{4C5ACB35-28E2-C57E-203D-1BBADD5AE9A2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3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55" name="TextBox 254">
                <a:extLst>
                  <a:ext uri="{FF2B5EF4-FFF2-40B4-BE49-F238E27FC236}">
                    <a16:creationId xmlns:a16="http://schemas.microsoft.com/office/drawing/2014/main" id="{8A1B64A4-F437-99BC-D004-217324EC3A06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56" name="자유형: 도형 255">
                <a:extLst>
                  <a:ext uri="{FF2B5EF4-FFF2-40B4-BE49-F238E27FC236}">
                    <a16:creationId xmlns:a16="http://schemas.microsoft.com/office/drawing/2014/main" id="{187000B9-79DB-34D7-29F1-0B461932F153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257" name="직사각형 256">
            <a:extLst>
              <a:ext uri="{FF2B5EF4-FFF2-40B4-BE49-F238E27FC236}">
                <a16:creationId xmlns:a16="http://schemas.microsoft.com/office/drawing/2014/main" id="{36F420E3-4B6B-6F1A-A43E-CF9FC4A49778}"/>
              </a:ext>
            </a:extLst>
          </p:cNvPr>
          <p:cNvSpPr/>
          <p:nvPr/>
        </p:nvSpPr>
        <p:spPr>
          <a:xfrm>
            <a:off x="4367422" y="1808611"/>
            <a:ext cx="2296545" cy="28778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58" name="직사각형 257">
            <a:extLst>
              <a:ext uri="{FF2B5EF4-FFF2-40B4-BE49-F238E27FC236}">
                <a16:creationId xmlns:a16="http://schemas.microsoft.com/office/drawing/2014/main" id="{DCC80AD2-E214-E247-7D6B-D06A36991603}"/>
              </a:ext>
            </a:extLst>
          </p:cNvPr>
          <p:cNvSpPr/>
          <p:nvPr/>
        </p:nvSpPr>
        <p:spPr>
          <a:xfrm>
            <a:off x="4392096" y="3342994"/>
            <a:ext cx="2260131" cy="2632943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spc="-6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73" name="텍스트 개체 틀 31">
            <a:extLst>
              <a:ext uri="{FF2B5EF4-FFF2-40B4-BE49-F238E27FC236}">
                <a16:creationId xmlns:a16="http://schemas.microsoft.com/office/drawing/2014/main" id="{4589F597-5AFD-8775-07DF-CEFE2F6ED364}"/>
              </a:ext>
            </a:extLst>
          </p:cNvPr>
          <p:cNvSpPr txBox="1">
            <a:spLocks/>
          </p:cNvSpPr>
          <p:nvPr/>
        </p:nvSpPr>
        <p:spPr>
          <a:xfrm>
            <a:off x="4656159" y="1861840"/>
            <a:ext cx="1682258" cy="203133"/>
          </a:xfrm>
          <a:prstGeom prst="rect">
            <a:avLst/>
          </a:prstGeom>
          <a:noFill/>
        </p:spPr>
        <p:txBody>
          <a:bodyPr vert="horz" wrap="square" lIns="0" tIns="45720" rIns="91440" bIns="45720" rtlCol="0" anchor="ctr">
            <a:sp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b="1" kern="1200" spc="-6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b="0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화면 명 </a:t>
            </a:r>
            <a:endParaRPr lang="ko-Kore-KR" altLang="en-US" b="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74" name="Menu">
            <a:extLst>
              <a:ext uri="{FF2B5EF4-FFF2-40B4-BE49-F238E27FC236}">
                <a16:creationId xmlns:a16="http://schemas.microsoft.com/office/drawing/2014/main" id="{0201FB4B-5BC0-08F4-609F-63B734D95780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452720" y="1914585"/>
            <a:ext cx="161925" cy="111125"/>
          </a:xfrm>
          <a:custGeom>
            <a:avLst/>
            <a:gdLst>
              <a:gd name="T0" fmla="*/ 0 w 1411"/>
              <a:gd name="T1" fmla="*/ 0 h 977"/>
              <a:gd name="T2" fmla="*/ 0 w 1411"/>
              <a:gd name="T3" fmla="*/ 108 h 977"/>
              <a:gd name="T4" fmla="*/ 1411 w 1411"/>
              <a:gd name="T5" fmla="*/ 108 h 977"/>
              <a:gd name="T6" fmla="*/ 1411 w 1411"/>
              <a:gd name="T7" fmla="*/ 0 h 977"/>
              <a:gd name="T8" fmla="*/ 0 w 1411"/>
              <a:gd name="T9" fmla="*/ 0 h 977"/>
              <a:gd name="T10" fmla="*/ 0 w 1411"/>
              <a:gd name="T11" fmla="*/ 434 h 977"/>
              <a:gd name="T12" fmla="*/ 0 w 1411"/>
              <a:gd name="T13" fmla="*/ 542 h 977"/>
              <a:gd name="T14" fmla="*/ 1411 w 1411"/>
              <a:gd name="T15" fmla="*/ 542 h 977"/>
              <a:gd name="T16" fmla="*/ 1411 w 1411"/>
              <a:gd name="T17" fmla="*/ 434 h 977"/>
              <a:gd name="T18" fmla="*/ 0 w 1411"/>
              <a:gd name="T19" fmla="*/ 434 h 977"/>
              <a:gd name="T20" fmla="*/ 0 w 1411"/>
              <a:gd name="T21" fmla="*/ 868 h 977"/>
              <a:gd name="T22" fmla="*/ 0 w 1411"/>
              <a:gd name="T23" fmla="*/ 977 h 977"/>
              <a:gd name="T24" fmla="*/ 1411 w 1411"/>
              <a:gd name="T25" fmla="*/ 977 h 977"/>
              <a:gd name="T26" fmla="*/ 1411 w 1411"/>
              <a:gd name="T27" fmla="*/ 868 h 977"/>
              <a:gd name="T28" fmla="*/ 0 w 1411"/>
              <a:gd name="T29" fmla="*/ 868 h 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1" h="977">
                <a:moveTo>
                  <a:pt x="0" y="0"/>
                </a:moveTo>
                <a:lnTo>
                  <a:pt x="0" y="108"/>
                </a:lnTo>
                <a:lnTo>
                  <a:pt x="1411" y="108"/>
                </a:lnTo>
                <a:lnTo>
                  <a:pt x="1411" y="0"/>
                </a:lnTo>
                <a:lnTo>
                  <a:pt x="0" y="0"/>
                </a:lnTo>
                <a:close/>
                <a:moveTo>
                  <a:pt x="0" y="434"/>
                </a:moveTo>
                <a:lnTo>
                  <a:pt x="0" y="542"/>
                </a:lnTo>
                <a:lnTo>
                  <a:pt x="1411" y="542"/>
                </a:lnTo>
                <a:lnTo>
                  <a:pt x="1411" y="434"/>
                </a:lnTo>
                <a:lnTo>
                  <a:pt x="0" y="434"/>
                </a:lnTo>
                <a:close/>
                <a:moveTo>
                  <a:pt x="0" y="868"/>
                </a:moveTo>
                <a:lnTo>
                  <a:pt x="0" y="977"/>
                </a:lnTo>
                <a:lnTo>
                  <a:pt x="1411" y="977"/>
                </a:lnTo>
                <a:lnTo>
                  <a:pt x="1411" y="868"/>
                </a:lnTo>
                <a:lnTo>
                  <a:pt x="0" y="868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278" name="Arrow Left">
            <a:extLst>
              <a:ext uri="{FF2B5EF4-FFF2-40B4-BE49-F238E27FC236}">
                <a16:creationId xmlns:a16="http://schemas.microsoft.com/office/drawing/2014/main" id="{CEBEADCE-2F23-FCAB-C890-BFDE37676664}"/>
              </a:ext>
            </a:extLst>
          </p:cNvPr>
          <p:cNvSpPr>
            <a:spLocks noChangeAspect="1"/>
          </p:cNvSpPr>
          <p:nvPr/>
        </p:nvSpPr>
        <p:spPr bwMode="auto">
          <a:xfrm>
            <a:off x="4477689" y="1932048"/>
            <a:ext cx="112713" cy="79375"/>
          </a:xfrm>
          <a:custGeom>
            <a:avLst/>
            <a:gdLst>
              <a:gd name="T0" fmla="*/ 164 w 463"/>
              <a:gd name="T1" fmla="*/ 0 h 326"/>
              <a:gd name="T2" fmla="*/ 155 w 463"/>
              <a:gd name="T3" fmla="*/ 4 h 326"/>
              <a:gd name="T4" fmla="*/ 0 w 463"/>
              <a:gd name="T5" fmla="*/ 159 h 326"/>
              <a:gd name="T6" fmla="*/ 155 w 463"/>
              <a:gd name="T7" fmla="*/ 313 h 326"/>
              <a:gd name="T8" fmla="*/ 174 w 463"/>
              <a:gd name="T9" fmla="*/ 294 h 326"/>
              <a:gd name="T10" fmla="*/ 51 w 463"/>
              <a:gd name="T11" fmla="*/ 172 h 326"/>
              <a:gd name="T12" fmla="*/ 445 w 463"/>
              <a:gd name="T13" fmla="*/ 172 h 326"/>
              <a:gd name="T14" fmla="*/ 445 w 463"/>
              <a:gd name="T15" fmla="*/ 145 h 326"/>
              <a:gd name="T16" fmla="*/ 51 w 463"/>
              <a:gd name="T17" fmla="*/ 145 h 326"/>
              <a:gd name="T18" fmla="*/ 174 w 463"/>
              <a:gd name="T19" fmla="*/ 23 h 326"/>
              <a:gd name="T20" fmla="*/ 164 w 463"/>
              <a:gd name="T21" fmla="*/ 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63" h="326">
                <a:moveTo>
                  <a:pt x="164" y="0"/>
                </a:moveTo>
                <a:cubicBezTo>
                  <a:pt x="161" y="0"/>
                  <a:pt x="157" y="1"/>
                  <a:pt x="155" y="4"/>
                </a:cubicBezTo>
                <a:lnTo>
                  <a:pt x="0" y="159"/>
                </a:lnTo>
                <a:lnTo>
                  <a:pt x="155" y="313"/>
                </a:lnTo>
                <a:cubicBezTo>
                  <a:pt x="167" y="326"/>
                  <a:pt x="187" y="307"/>
                  <a:pt x="174" y="294"/>
                </a:cubicBezTo>
                <a:lnTo>
                  <a:pt x="51" y="172"/>
                </a:lnTo>
                <a:lnTo>
                  <a:pt x="445" y="172"/>
                </a:lnTo>
                <a:cubicBezTo>
                  <a:pt x="463" y="172"/>
                  <a:pt x="463" y="145"/>
                  <a:pt x="445" y="145"/>
                </a:cubicBezTo>
                <a:lnTo>
                  <a:pt x="51" y="145"/>
                </a:lnTo>
                <a:lnTo>
                  <a:pt x="174" y="23"/>
                </a:lnTo>
                <a:cubicBezTo>
                  <a:pt x="182" y="14"/>
                  <a:pt x="176" y="0"/>
                  <a:pt x="164" y="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280" name="직사각형 279">
            <a:extLst>
              <a:ext uri="{FF2B5EF4-FFF2-40B4-BE49-F238E27FC236}">
                <a16:creationId xmlns:a16="http://schemas.microsoft.com/office/drawing/2014/main" id="{B44DC0C8-AB9A-905A-F9D9-821F4F76684D}"/>
              </a:ext>
            </a:extLst>
          </p:cNvPr>
          <p:cNvSpPr/>
          <p:nvPr/>
        </p:nvSpPr>
        <p:spPr>
          <a:xfrm>
            <a:off x="4364494" y="4563428"/>
            <a:ext cx="2302723" cy="1366215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Form Panel</a:t>
            </a:r>
          </a:p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(</a:t>
            </a:r>
            <a:r>
              <a:rPr lang="ko-KR" altLang="en-US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등록</a:t>
            </a: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)</a:t>
            </a:r>
          </a:p>
        </p:txBody>
      </p:sp>
      <p:sp>
        <p:nvSpPr>
          <p:cNvPr id="281" name="직사각형 280">
            <a:extLst>
              <a:ext uri="{FF2B5EF4-FFF2-40B4-BE49-F238E27FC236}">
                <a16:creationId xmlns:a16="http://schemas.microsoft.com/office/drawing/2014/main" id="{64933102-4BF9-30E2-07F4-142581B7760D}"/>
              </a:ext>
            </a:extLst>
          </p:cNvPr>
          <p:cNvSpPr/>
          <p:nvPr/>
        </p:nvSpPr>
        <p:spPr>
          <a:xfrm>
            <a:off x="4364494" y="4322708"/>
            <a:ext cx="2302723" cy="241362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defTabSz="914400" rtl="0" eaLnBrk="1" latinLnBrk="1" hangingPunct="1">
              <a:lnSpc>
                <a:spcPct val="125000"/>
              </a:lnSpc>
            </a:pPr>
            <a:r>
              <a:rPr lang="en-US" altLang="ko-KR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   </a:t>
            </a: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288E1E7B-843A-DAE9-A26C-768FA2D067FB}"/>
              </a:ext>
            </a:extLst>
          </p:cNvPr>
          <p:cNvSpPr txBox="1"/>
          <p:nvPr/>
        </p:nvSpPr>
        <p:spPr>
          <a:xfrm>
            <a:off x="4375257" y="4350624"/>
            <a:ext cx="2211923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en-US" altLang="ko-KR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Box </a:t>
            </a:r>
            <a:r>
              <a:rPr lang="ko-KR" altLang="en-US" sz="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명</a:t>
            </a:r>
            <a:endParaRPr lang="ko-KR" altLang="en-US" sz="8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7" name="자유형: 도형 100">
            <a:extLst>
              <a:ext uri="{FF2B5EF4-FFF2-40B4-BE49-F238E27FC236}">
                <a16:creationId xmlns:a16="http://schemas.microsoft.com/office/drawing/2014/main" id="{0D29D854-85C0-03C5-7B03-E33381D87DA9}"/>
              </a:ext>
            </a:extLst>
          </p:cNvPr>
          <p:cNvSpPr/>
          <p:nvPr/>
        </p:nvSpPr>
        <p:spPr>
          <a:xfrm>
            <a:off x="4367423" y="5845620"/>
            <a:ext cx="2300391" cy="316871"/>
          </a:xfrm>
          <a:custGeom>
            <a:avLst/>
            <a:gdLst>
              <a:gd name="connsiteX0" fmla="*/ 0 w 2520000"/>
              <a:gd name="connsiteY0" fmla="*/ 0 h 316871"/>
              <a:gd name="connsiteX1" fmla="*/ 2520000 w 2520000"/>
              <a:gd name="connsiteY1" fmla="*/ 0 h 316871"/>
              <a:gd name="connsiteX2" fmla="*/ 2520000 w 2520000"/>
              <a:gd name="connsiteY2" fmla="*/ 191166 h 316871"/>
              <a:gd name="connsiteX3" fmla="*/ 2448170 w 2520000"/>
              <a:gd name="connsiteY3" fmla="*/ 306993 h 316871"/>
              <a:gd name="connsiteX4" fmla="*/ 2402397 w 2520000"/>
              <a:gd name="connsiteY4" fmla="*/ 316871 h 316871"/>
              <a:gd name="connsiteX5" fmla="*/ 117604 w 2520000"/>
              <a:gd name="connsiteY5" fmla="*/ 316871 h 316871"/>
              <a:gd name="connsiteX6" fmla="*/ 71830 w 2520000"/>
              <a:gd name="connsiteY6" fmla="*/ 306993 h 316871"/>
              <a:gd name="connsiteX7" fmla="*/ 0 w 2520000"/>
              <a:gd name="connsiteY7" fmla="*/ 191166 h 316871"/>
              <a:gd name="connsiteX8" fmla="*/ 0 w 2520000"/>
              <a:gd name="connsiteY8" fmla="*/ 0 h 31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0000" h="316871">
                <a:moveTo>
                  <a:pt x="0" y="0"/>
                </a:moveTo>
                <a:lnTo>
                  <a:pt x="2520000" y="0"/>
                </a:lnTo>
                <a:lnTo>
                  <a:pt x="2520000" y="191166"/>
                </a:lnTo>
                <a:cubicBezTo>
                  <a:pt x="2520000" y="243236"/>
                  <a:pt x="2490382" y="287911"/>
                  <a:pt x="2448170" y="306993"/>
                </a:cubicBezTo>
                <a:lnTo>
                  <a:pt x="2402397" y="316871"/>
                </a:lnTo>
                <a:lnTo>
                  <a:pt x="117604" y="316871"/>
                </a:lnTo>
                <a:lnTo>
                  <a:pt x="71830" y="306993"/>
                </a:lnTo>
                <a:cubicBezTo>
                  <a:pt x="29619" y="287911"/>
                  <a:pt x="0" y="243236"/>
                  <a:pt x="0" y="19116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E8DB193-92BB-4F27-8BEB-1BF71B45F0A3}"/>
              </a:ext>
            </a:extLst>
          </p:cNvPr>
          <p:cNvSpPr txBox="1"/>
          <p:nvPr/>
        </p:nvSpPr>
        <p:spPr>
          <a:xfrm>
            <a:off x="4364494" y="1376363"/>
            <a:ext cx="227398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① </a:t>
            </a:r>
            <a:r>
              <a:rPr kumimoji="1" lang="en-US" altLang="ko-KR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Area Box + </a:t>
            </a: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② </a:t>
            </a:r>
            <a:r>
              <a:rPr kumimoji="1" lang="en-US" altLang="ko-KR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Area Box 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9" name="자유형: 도형 100">
            <a:extLst>
              <a:ext uri="{FF2B5EF4-FFF2-40B4-BE49-F238E27FC236}">
                <a16:creationId xmlns:a16="http://schemas.microsoft.com/office/drawing/2014/main" id="{39AF0270-1A9C-1F2B-D5FA-C8062E29E7B9}"/>
              </a:ext>
            </a:extLst>
          </p:cNvPr>
          <p:cNvSpPr/>
          <p:nvPr/>
        </p:nvSpPr>
        <p:spPr>
          <a:xfrm>
            <a:off x="1855433" y="5846706"/>
            <a:ext cx="2288883" cy="316871"/>
          </a:xfrm>
          <a:custGeom>
            <a:avLst/>
            <a:gdLst>
              <a:gd name="connsiteX0" fmla="*/ 0 w 2520000"/>
              <a:gd name="connsiteY0" fmla="*/ 0 h 316871"/>
              <a:gd name="connsiteX1" fmla="*/ 2520000 w 2520000"/>
              <a:gd name="connsiteY1" fmla="*/ 0 h 316871"/>
              <a:gd name="connsiteX2" fmla="*/ 2520000 w 2520000"/>
              <a:gd name="connsiteY2" fmla="*/ 191166 h 316871"/>
              <a:gd name="connsiteX3" fmla="*/ 2448170 w 2520000"/>
              <a:gd name="connsiteY3" fmla="*/ 306993 h 316871"/>
              <a:gd name="connsiteX4" fmla="*/ 2402397 w 2520000"/>
              <a:gd name="connsiteY4" fmla="*/ 316871 h 316871"/>
              <a:gd name="connsiteX5" fmla="*/ 117604 w 2520000"/>
              <a:gd name="connsiteY5" fmla="*/ 316871 h 316871"/>
              <a:gd name="connsiteX6" fmla="*/ 71830 w 2520000"/>
              <a:gd name="connsiteY6" fmla="*/ 306993 h 316871"/>
              <a:gd name="connsiteX7" fmla="*/ 0 w 2520000"/>
              <a:gd name="connsiteY7" fmla="*/ 191166 h 316871"/>
              <a:gd name="connsiteX8" fmla="*/ 0 w 2520000"/>
              <a:gd name="connsiteY8" fmla="*/ 0 h 31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0000" h="316871">
                <a:moveTo>
                  <a:pt x="0" y="0"/>
                </a:moveTo>
                <a:lnTo>
                  <a:pt x="2520000" y="0"/>
                </a:lnTo>
                <a:lnTo>
                  <a:pt x="2520000" y="191166"/>
                </a:lnTo>
                <a:cubicBezTo>
                  <a:pt x="2520000" y="243236"/>
                  <a:pt x="2490382" y="287911"/>
                  <a:pt x="2448170" y="306993"/>
                </a:cubicBezTo>
                <a:lnTo>
                  <a:pt x="2402397" y="316871"/>
                </a:lnTo>
                <a:lnTo>
                  <a:pt x="117604" y="316871"/>
                </a:lnTo>
                <a:lnTo>
                  <a:pt x="71830" y="306993"/>
                </a:lnTo>
                <a:cubicBezTo>
                  <a:pt x="29619" y="287911"/>
                  <a:pt x="0" y="243236"/>
                  <a:pt x="0" y="19116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92" name="직사각형 291">
            <a:extLst>
              <a:ext uri="{FF2B5EF4-FFF2-40B4-BE49-F238E27FC236}">
                <a16:creationId xmlns:a16="http://schemas.microsoft.com/office/drawing/2014/main" id="{52407831-D457-B0A0-0B27-0CBAC46316B0}"/>
              </a:ext>
            </a:extLst>
          </p:cNvPr>
          <p:cNvSpPr/>
          <p:nvPr/>
        </p:nvSpPr>
        <p:spPr>
          <a:xfrm>
            <a:off x="4364494" y="2104849"/>
            <a:ext cx="2303320" cy="218643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Data Panel </a:t>
            </a:r>
          </a:p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en-US" altLang="ko-KR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(</a:t>
            </a:r>
            <a:r>
              <a: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목록</a:t>
            </a:r>
            <a:r>
              <a:rPr lang="en-US" altLang="ko-KR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)</a:t>
            </a: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293" name="자유형: 도형 292">
            <a:extLst>
              <a:ext uri="{FF2B5EF4-FFF2-40B4-BE49-F238E27FC236}">
                <a16:creationId xmlns:a16="http://schemas.microsoft.com/office/drawing/2014/main" id="{9C5A3806-803F-5A71-81F1-08ACAE89DCD5}"/>
              </a:ext>
            </a:extLst>
          </p:cNvPr>
          <p:cNvSpPr/>
          <p:nvPr/>
        </p:nvSpPr>
        <p:spPr>
          <a:xfrm>
            <a:off x="6861694" y="1577011"/>
            <a:ext cx="2287697" cy="456838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94" name="그룹 293">
            <a:extLst>
              <a:ext uri="{FF2B5EF4-FFF2-40B4-BE49-F238E27FC236}">
                <a16:creationId xmlns:a16="http://schemas.microsoft.com/office/drawing/2014/main" id="{8D4FBB8F-F8D5-54B0-FB73-491C51717415}"/>
              </a:ext>
            </a:extLst>
          </p:cNvPr>
          <p:cNvGrpSpPr/>
          <p:nvPr/>
        </p:nvGrpSpPr>
        <p:grpSpPr>
          <a:xfrm>
            <a:off x="6849775" y="1579346"/>
            <a:ext cx="2297400" cy="4468759"/>
            <a:chOff x="227014" y="829805"/>
            <a:chExt cx="2646000" cy="5560820"/>
          </a:xfrm>
        </p:grpSpPr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D162831F-2337-FA97-B090-69E2EBFBF44C}"/>
                </a:ext>
              </a:extLst>
            </p:cNvPr>
            <p:cNvSpPr/>
            <p:nvPr/>
          </p:nvSpPr>
          <p:spPr>
            <a:xfrm>
              <a:off x="227014" y="1101545"/>
              <a:ext cx="2646000" cy="5289080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296" name="그룹 295">
              <a:extLst>
                <a:ext uri="{FF2B5EF4-FFF2-40B4-BE49-F238E27FC236}">
                  <a16:creationId xmlns:a16="http://schemas.microsoft.com/office/drawing/2014/main" id="{4CB86057-89CB-D277-6FC5-5D33CDCBF716}"/>
                </a:ext>
              </a:extLst>
            </p:cNvPr>
            <p:cNvGrpSpPr/>
            <p:nvPr/>
          </p:nvGrpSpPr>
          <p:grpSpPr>
            <a:xfrm>
              <a:off x="227014" y="829805"/>
              <a:ext cx="2646000" cy="265126"/>
              <a:chOff x="1752737" y="2422502"/>
              <a:chExt cx="1754018" cy="185937"/>
            </a:xfrm>
          </p:grpSpPr>
          <p:sp>
            <p:nvSpPr>
              <p:cNvPr id="297" name="자유형: 도형 296">
                <a:extLst>
                  <a:ext uri="{FF2B5EF4-FFF2-40B4-BE49-F238E27FC236}">
                    <a16:creationId xmlns:a16="http://schemas.microsoft.com/office/drawing/2014/main" id="{ADEC9787-84DD-7904-1194-3D34A5B5A61E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298" name="Picture 2">
                <a:extLst>
                  <a:ext uri="{FF2B5EF4-FFF2-40B4-BE49-F238E27FC236}">
                    <a16:creationId xmlns:a16="http://schemas.microsoft.com/office/drawing/2014/main" id="{A470E98F-79C0-69A2-1430-54577DD1A46B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3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99" name="TextBox 298">
                <a:extLst>
                  <a:ext uri="{FF2B5EF4-FFF2-40B4-BE49-F238E27FC236}">
                    <a16:creationId xmlns:a16="http://schemas.microsoft.com/office/drawing/2014/main" id="{B9B9267B-D472-9B0D-CAD5-33E916FE35A9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300" name="자유형: 도형 299">
                <a:extLst>
                  <a:ext uri="{FF2B5EF4-FFF2-40B4-BE49-F238E27FC236}">
                    <a16:creationId xmlns:a16="http://schemas.microsoft.com/office/drawing/2014/main" id="{57512DEA-C235-E544-B745-6CBF526D2D99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305" name="직사각형 304">
            <a:extLst>
              <a:ext uri="{FF2B5EF4-FFF2-40B4-BE49-F238E27FC236}">
                <a16:creationId xmlns:a16="http://schemas.microsoft.com/office/drawing/2014/main" id="{C8230BAE-E346-C9B6-C6D3-53B5184FD58D}"/>
              </a:ext>
            </a:extLst>
          </p:cNvPr>
          <p:cNvSpPr/>
          <p:nvPr/>
        </p:nvSpPr>
        <p:spPr>
          <a:xfrm>
            <a:off x="6849774" y="1790430"/>
            <a:ext cx="2296545" cy="28778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07" name="텍스트 개체 틀 31">
            <a:extLst>
              <a:ext uri="{FF2B5EF4-FFF2-40B4-BE49-F238E27FC236}">
                <a16:creationId xmlns:a16="http://schemas.microsoft.com/office/drawing/2014/main" id="{09D43979-B782-EFAB-3DC2-0B806B7FAA3C}"/>
              </a:ext>
            </a:extLst>
          </p:cNvPr>
          <p:cNvSpPr txBox="1">
            <a:spLocks/>
          </p:cNvSpPr>
          <p:nvPr/>
        </p:nvSpPr>
        <p:spPr>
          <a:xfrm>
            <a:off x="7138511" y="1843659"/>
            <a:ext cx="1682258" cy="203133"/>
          </a:xfrm>
          <a:prstGeom prst="rect">
            <a:avLst/>
          </a:prstGeom>
          <a:noFill/>
        </p:spPr>
        <p:txBody>
          <a:bodyPr vert="horz" wrap="square" lIns="0" tIns="45720" rIns="91440" bIns="45720" rtlCol="0" anchor="ctr">
            <a:sp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b="1" kern="1200" spc="-6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b="0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화면 명 </a:t>
            </a:r>
            <a:endParaRPr lang="ko-Kore-KR" altLang="en-US" b="0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08" name="Menu">
            <a:extLst>
              <a:ext uri="{FF2B5EF4-FFF2-40B4-BE49-F238E27FC236}">
                <a16:creationId xmlns:a16="http://schemas.microsoft.com/office/drawing/2014/main" id="{57E5430A-5F20-61DE-1685-3B0F3E90162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935072" y="1896404"/>
            <a:ext cx="161925" cy="111125"/>
          </a:xfrm>
          <a:custGeom>
            <a:avLst/>
            <a:gdLst>
              <a:gd name="T0" fmla="*/ 0 w 1411"/>
              <a:gd name="T1" fmla="*/ 0 h 977"/>
              <a:gd name="T2" fmla="*/ 0 w 1411"/>
              <a:gd name="T3" fmla="*/ 108 h 977"/>
              <a:gd name="T4" fmla="*/ 1411 w 1411"/>
              <a:gd name="T5" fmla="*/ 108 h 977"/>
              <a:gd name="T6" fmla="*/ 1411 w 1411"/>
              <a:gd name="T7" fmla="*/ 0 h 977"/>
              <a:gd name="T8" fmla="*/ 0 w 1411"/>
              <a:gd name="T9" fmla="*/ 0 h 977"/>
              <a:gd name="T10" fmla="*/ 0 w 1411"/>
              <a:gd name="T11" fmla="*/ 434 h 977"/>
              <a:gd name="T12" fmla="*/ 0 w 1411"/>
              <a:gd name="T13" fmla="*/ 542 h 977"/>
              <a:gd name="T14" fmla="*/ 1411 w 1411"/>
              <a:gd name="T15" fmla="*/ 542 h 977"/>
              <a:gd name="T16" fmla="*/ 1411 w 1411"/>
              <a:gd name="T17" fmla="*/ 434 h 977"/>
              <a:gd name="T18" fmla="*/ 0 w 1411"/>
              <a:gd name="T19" fmla="*/ 434 h 977"/>
              <a:gd name="T20" fmla="*/ 0 w 1411"/>
              <a:gd name="T21" fmla="*/ 868 h 977"/>
              <a:gd name="T22" fmla="*/ 0 w 1411"/>
              <a:gd name="T23" fmla="*/ 977 h 977"/>
              <a:gd name="T24" fmla="*/ 1411 w 1411"/>
              <a:gd name="T25" fmla="*/ 977 h 977"/>
              <a:gd name="T26" fmla="*/ 1411 w 1411"/>
              <a:gd name="T27" fmla="*/ 868 h 977"/>
              <a:gd name="T28" fmla="*/ 0 w 1411"/>
              <a:gd name="T29" fmla="*/ 868 h 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1" h="977">
                <a:moveTo>
                  <a:pt x="0" y="0"/>
                </a:moveTo>
                <a:lnTo>
                  <a:pt x="0" y="108"/>
                </a:lnTo>
                <a:lnTo>
                  <a:pt x="1411" y="108"/>
                </a:lnTo>
                <a:lnTo>
                  <a:pt x="1411" y="0"/>
                </a:lnTo>
                <a:lnTo>
                  <a:pt x="0" y="0"/>
                </a:lnTo>
                <a:close/>
                <a:moveTo>
                  <a:pt x="0" y="434"/>
                </a:moveTo>
                <a:lnTo>
                  <a:pt x="0" y="542"/>
                </a:lnTo>
                <a:lnTo>
                  <a:pt x="1411" y="542"/>
                </a:lnTo>
                <a:lnTo>
                  <a:pt x="1411" y="434"/>
                </a:lnTo>
                <a:lnTo>
                  <a:pt x="0" y="434"/>
                </a:lnTo>
                <a:close/>
                <a:moveTo>
                  <a:pt x="0" y="868"/>
                </a:moveTo>
                <a:lnTo>
                  <a:pt x="0" y="977"/>
                </a:lnTo>
                <a:lnTo>
                  <a:pt x="1411" y="977"/>
                </a:lnTo>
                <a:lnTo>
                  <a:pt x="1411" y="868"/>
                </a:lnTo>
                <a:lnTo>
                  <a:pt x="0" y="868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309" name="Arrow Left">
            <a:extLst>
              <a:ext uri="{FF2B5EF4-FFF2-40B4-BE49-F238E27FC236}">
                <a16:creationId xmlns:a16="http://schemas.microsoft.com/office/drawing/2014/main" id="{B49F9E8C-AA1A-7010-B0E3-A054C109C343}"/>
              </a:ext>
            </a:extLst>
          </p:cNvPr>
          <p:cNvSpPr>
            <a:spLocks noChangeAspect="1"/>
          </p:cNvSpPr>
          <p:nvPr/>
        </p:nvSpPr>
        <p:spPr bwMode="auto">
          <a:xfrm>
            <a:off x="6960041" y="1913867"/>
            <a:ext cx="112713" cy="79375"/>
          </a:xfrm>
          <a:custGeom>
            <a:avLst/>
            <a:gdLst>
              <a:gd name="T0" fmla="*/ 164 w 463"/>
              <a:gd name="T1" fmla="*/ 0 h 326"/>
              <a:gd name="T2" fmla="*/ 155 w 463"/>
              <a:gd name="T3" fmla="*/ 4 h 326"/>
              <a:gd name="T4" fmla="*/ 0 w 463"/>
              <a:gd name="T5" fmla="*/ 159 h 326"/>
              <a:gd name="T6" fmla="*/ 155 w 463"/>
              <a:gd name="T7" fmla="*/ 313 h 326"/>
              <a:gd name="T8" fmla="*/ 174 w 463"/>
              <a:gd name="T9" fmla="*/ 294 h 326"/>
              <a:gd name="T10" fmla="*/ 51 w 463"/>
              <a:gd name="T11" fmla="*/ 172 h 326"/>
              <a:gd name="T12" fmla="*/ 445 w 463"/>
              <a:gd name="T13" fmla="*/ 172 h 326"/>
              <a:gd name="T14" fmla="*/ 445 w 463"/>
              <a:gd name="T15" fmla="*/ 145 h 326"/>
              <a:gd name="T16" fmla="*/ 51 w 463"/>
              <a:gd name="T17" fmla="*/ 145 h 326"/>
              <a:gd name="T18" fmla="*/ 174 w 463"/>
              <a:gd name="T19" fmla="*/ 23 h 326"/>
              <a:gd name="T20" fmla="*/ 164 w 463"/>
              <a:gd name="T21" fmla="*/ 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63" h="326">
                <a:moveTo>
                  <a:pt x="164" y="0"/>
                </a:moveTo>
                <a:cubicBezTo>
                  <a:pt x="161" y="0"/>
                  <a:pt x="157" y="1"/>
                  <a:pt x="155" y="4"/>
                </a:cubicBezTo>
                <a:lnTo>
                  <a:pt x="0" y="159"/>
                </a:lnTo>
                <a:lnTo>
                  <a:pt x="155" y="313"/>
                </a:lnTo>
                <a:cubicBezTo>
                  <a:pt x="167" y="326"/>
                  <a:pt x="187" y="307"/>
                  <a:pt x="174" y="294"/>
                </a:cubicBezTo>
                <a:lnTo>
                  <a:pt x="51" y="172"/>
                </a:lnTo>
                <a:lnTo>
                  <a:pt x="445" y="172"/>
                </a:lnTo>
                <a:cubicBezTo>
                  <a:pt x="463" y="172"/>
                  <a:pt x="463" y="145"/>
                  <a:pt x="445" y="145"/>
                </a:cubicBezTo>
                <a:lnTo>
                  <a:pt x="51" y="145"/>
                </a:lnTo>
                <a:lnTo>
                  <a:pt x="174" y="23"/>
                </a:lnTo>
                <a:cubicBezTo>
                  <a:pt x="182" y="14"/>
                  <a:pt x="176" y="0"/>
                  <a:pt x="164" y="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315" name="자유형: 도형 100">
            <a:extLst>
              <a:ext uri="{FF2B5EF4-FFF2-40B4-BE49-F238E27FC236}">
                <a16:creationId xmlns:a16="http://schemas.microsoft.com/office/drawing/2014/main" id="{06689410-8979-8C8E-98AD-C7597BC790B4}"/>
              </a:ext>
            </a:extLst>
          </p:cNvPr>
          <p:cNvSpPr/>
          <p:nvPr/>
        </p:nvSpPr>
        <p:spPr>
          <a:xfrm>
            <a:off x="6849775" y="5827439"/>
            <a:ext cx="2300391" cy="316871"/>
          </a:xfrm>
          <a:custGeom>
            <a:avLst/>
            <a:gdLst>
              <a:gd name="connsiteX0" fmla="*/ 0 w 2520000"/>
              <a:gd name="connsiteY0" fmla="*/ 0 h 316871"/>
              <a:gd name="connsiteX1" fmla="*/ 2520000 w 2520000"/>
              <a:gd name="connsiteY1" fmla="*/ 0 h 316871"/>
              <a:gd name="connsiteX2" fmla="*/ 2520000 w 2520000"/>
              <a:gd name="connsiteY2" fmla="*/ 191166 h 316871"/>
              <a:gd name="connsiteX3" fmla="*/ 2448170 w 2520000"/>
              <a:gd name="connsiteY3" fmla="*/ 306993 h 316871"/>
              <a:gd name="connsiteX4" fmla="*/ 2402397 w 2520000"/>
              <a:gd name="connsiteY4" fmla="*/ 316871 h 316871"/>
              <a:gd name="connsiteX5" fmla="*/ 117604 w 2520000"/>
              <a:gd name="connsiteY5" fmla="*/ 316871 h 316871"/>
              <a:gd name="connsiteX6" fmla="*/ 71830 w 2520000"/>
              <a:gd name="connsiteY6" fmla="*/ 306993 h 316871"/>
              <a:gd name="connsiteX7" fmla="*/ 0 w 2520000"/>
              <a:gd name="connsiteY7" fmla="*/ 191166 h 316871"/>
              <a:gd name="connsiteX8" fmla="*/ 0 w 2520000"/>
              <a:gd name="connsiteY8" fmla="*/ 0 h 31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0000" h="316871">
                <a:moveTo>
                  <a:pt x="0" y="0"/>
                </a:moveTo>
                <a:lnTo>
                  <a:pt x="2520000" y="0"/>
                </a:lnTo>
                <a:lnTo>
                  <a:pt x="2520000" y="191166"/>
                </a:lnTo>
                <a:cubicBezTo>
                  <a:pt x="2520000" y="243236"/>
                  <a:pt x="2490382" y="287911"/>
                  <a:pt x="2448170" y="306993"/>
                </a:cubicBezTo>
                <a:lnTo>
                  <a:pt x="2402397" y="316871"/>
                </a:lnTo>
                <a:lnTo>
                  <a:pt x="117604" y="316871"/>
                </a:lnTo>
                <a:lnTo>
                  <a:pt x="71830" y="306993"/>
                </a:lnTo>
                <a:cubicBezTo>
                  <a:pt x="29619" y="287911"/>
                  <a:pt x="0" y="243236"/>
                  <a:pt x="0" y="19116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id="{C1DB1CCA-97BE-AD8D-8E06-3D46BD4186FF}"/>
              </a:ext>
            </a:extLst>
          </p:cNvPr>
          <p:cNvSpPr txBox="1"/>
          <p:nvPr/>
        </p:nvSpPr>
        <p:spPr>
          <a:xfrm>
            <a:off x="6846846" y="1358182"/>
            <a:ext cx="227398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① </a:t>
            </a:r>
            <a:r>
              <a:rPr kumimoji="1" lang="en-US" altLang="ko-KR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Area Box (Form + Data)</a:t>
            </a:r>
            <a:endParaRPr kumimoji="1" lang="en-US" altLang="ko-KR" sz="800" b="1" i="0" kern="12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26" name="직사각형 325">
            <a:extLst>
              <a:ext uri="{FF2B5EF4-FFF2-40B4-BE49-F238E27FC236}">
                <a16:creationId xmlns:a16="http://schemas.microsoft.com/office/drawing/2014/main" id="{2F7344AF-45F0-DBF5-AB3F-1653E8D2B6D0}"/>
              </a:ext>
            </a:extLst>
          </p:cNvPr>
          <p:cNvSpPr/>
          <p:nvPr/>
        </p:nvSpPr>
        <p:spPr>
          <a:xfrm>
            <a:off x="6854385" y="2291459"/>
            <a:ext cx="2287696" cy="989652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Form Panel</a:t>
            </a:r>
          </a:p>
        </p:txBody>
      </p:sp>
      <p:sp>
        <p:nvSpPr>
          <p:cNvPr id="327" name="직사각형 326">
            <a:extLst>
              <a:ext uri="{FF2B5EF4-FFF2-40B4-BE49-F238E27FC236}">
                <a16:creationId xmlns:a16="http://schemas.microsoft.com/office/drawing/2014/main" id="{C9E6B1E1-698A-3646-EAE6-827E9270C3CD}"/>
              </a:ext>
            </a:extLst>
          </p:cNvPr>
          <p:cNvSpPr/>
          <p:nvPr/>
        </p:nvSpPr>
        <p:spPr>
          <a:xfrm>
            <a:off x="6854385" y="2073482"/>
            <a:ext cx="2287696" cy="21975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defTabSz="914400" rtl="0" eaLnBrk="1" latinLnBrk="1" hangingPunct="1">
              <a:lnSpc>
                <a:spcPct val="125000"/>
              </a:lnSpc>
            </a:pPr>
            <a:r>
              <a:rPr lang="en-US" altLang="ko-KR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   Box </a:t>
            </a:r>
            <a:r>
              <a:rPr lang="ko-KR" altLang="en-US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명</a:t>
            </a:r>
            <a:endParaRPr lang="ko-KR" altLang="en-US" sz="800" b="1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328" name="TextBox 327">
            <a:extLst>
              <a:ext uri="{FF2B5EF4-FFF2-40B4-BE49-F238E27FC236}">
                <a16:creationId xmlns:a16="http://schemas.microsoft.com/office/drawing/2014/main" id="{E6283319-E602-9291-6BBB-9B84E210BBE0}"/>
              </a:ext>
            </a:extLst>
          </p:cNvPr>
          <p:cNvSpPr txBox="1"/>
          <p:nvPr/>
        </p:nvSpPr>
        <p:spPr>
          <a:xfrm>
            <a:off x="8898950" y="2054834"/>
            <a:ext cx="251741" cy="24622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∧</a:t>
            </a:r>
            <a:endParaRPr lang="ko-KR" altLang="en-US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9" name="직사각형 328">
            <a:extLst>
              <a:ext uri="{FF2B5EF4-FFF2-40B4-BE49-F238E27FC236}">
                <a16:creationId xmlns:a16="http://schemas.microsoft.com/office/drawing/2014/main" id="{F28D4E03-E488-45FA-F02D-FD47637686B5}"/>
              </a:ext>
            </a:extLst>
          </p:cNvPr>
          <p:cNvSpPr/>
          <p:nvPr/>
        </p:nvSpPr>
        <p:spPr>
          <a:xfrm>
            <a:off x="6854385" y="3279919"/>
            <a:ext cx="2287696" cy="254111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Data Panel</a:t>
            </a:r>
          </a:p>
        </p:txBody>
      </p:sp>
      <p:sp>
        <p:nvSpPr>
          <p:cNvPr id="337" name="TextBox 336">
            <a:extLst>
              <a:ext uri="{FF2B5EF4-FFF2-40B4-BE49-F238E27FC236}">
                <a16:creationId xmlns:a16="http://schemas.microsoft.com/office/drawing/2014/main" id="{D85E6337-BE74-2C02-5626-D7E975D32671}"/>
              </a:ext>
            </a:extLst>
          </p:cNvPr>
          <p:cNvSpPr txBox="1"/>
          <p:nvPr/>
        </p:nvSpPr>
        <p:spPr>
          <a:xfrm>
            <a:off x="6431614" y="4317246"/>
            <a:ext cx="251741" cy="24622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∧</a:t>
            </a:r>
            <a:endParaRPr lang="ko-KR" altLang="en-US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38" name="직사각형 337">
            <a:extLst>
              <a:ext uri="{FF2B5EF4-FFF2-40B4-BE49-F238E27FC236}">
                <a16:creationId xmlns:a16="http://schemas.microsoft.com/office/drawing/2014/main" id="{3FB8A76B-AF40-92F7-B40F-08BFFF7D9218}"/>
              </a:ext>
            </a:extLst>
          </p:cNvPr>
          <p:cNvSpPr/>
          <p:nvPr/>
        </p:nvSpPr>
        <p:spPr>
          <a:xfrm>
            <a:off x="1828800" y="2077375"/>
            <a:ext cx="2343705" cy="1235119"/>
          </a:xfrm>
          <a:prstGeom prst="rect">
            <a:avLst/>
          </a:prstGeom>
          <a:ln w="3175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latinLnBrk="1"/>
            <a:endParaRPr lang="ko-KR" altLang="en-US" sz="18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39" name="직사각형 338">
            <a:extLst>
              <a:ext uri="{FF2B5EF4-FFF2-40B4-BE49-F238E27FC236}">
                <a16:creationId xmlns:a16="http://schemas.microsoft.com/office/drawing/2014/main" id="{0E5F301D-5A1F-DF9D-997F-6F15C5F70BBC}"/>
              </a:ext>
            </a:extLst>
          </p:cNvPr>
          <p:cNvSpPr/>
          <p:nvPr/>
        </p:nvSpPr>
        <p:spPr>
          <a:xfrm>
            <a:off x="1828800" y="3339019"/>
            <a:ext cx="2343705" cy="2506601"/>
          </a:xfrm>
          <a:prstGeom prst="rect">
            <a:avLst/>
          </a:prstGeom>
          <a:ln w="3175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latinLnBrk="1"/>
            <a:endParaRPr lang="ko-KR" altLang="en-US" sz="18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42" name="직사각형 341">
            <a:extLst>
              <a:ext uri="{FF2B5EF4-FFF2-40B4-BE49-F238E27FC236}">
                <a16:creationId xmlns:a16="http://schemas.microsoft.com/office/drawing/2014/main" id="{135B3718-FBC3-87A9-D7B3-76B32BC5F893}"/>
              </a:ext>
            </a:extLst>
          </p:cNvPr>
          <p:cNvSpPr/>
          <p:nvPr/>
        </p:nvSpPr>
        <p:spPr>
          <a:xfrm>
            <a:off x="4342468" y="2088460"/>
            <a:ext cx="2343705" cy="2202826"/>
          </a:xfrm>
          <a:prstGeom prst="rect">
            <a:avLst/>
          </a:prstGeom>
          <a:ln w="3175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latinLnBrk="1"/>
            <a:endParaRPr lang="ko-KR" altLang="en-US" sz="18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50" name="직사각형 349">
            <a:extLst>
              <a:ext uri="{FF2B5EF4-FFF2-40B4-BE49-F238E27FC236}">
                <a16:creationId xmlns:a16="http://schemas.microsoft.com/office/drawing/2014/main" id="{0879104D-38E7-27C6-27CD-AF1AA1C90794}"/>
              </a:ext>
            </a:extLst>
          </p:cNvPr>
          <p:cNvSpPr/>
          <p:nvPr/>
        </p:nvSpPr>
        <p:spPr>
          <a:xfrm>
            <a:off x="4342468" y="4320710"/>
            <a:ext cx="2343705" cy="1522309"/>
          </a:xfrm>
          <a:prstGeom prst="rect">
            <a:avLst/>
          </a:prstGeom>
          <a:ln w="3175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latinLnBrk="1"/>
            <a:endParaRPr lang="ko-KR" altLang="en-US" sz="18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51" name="직사각형 350">
            <a:extLst>
              <a:ext uri="{FF2B5EF4-FFF2-40B4-BE49-F238E27FC236}">
                <a16:creationId xmlns:a16="http://schemas.microsoft.com/office/drawing/2014/main" id="{9FDE6845-E56D-1956-8380-5B34E7D61BF5}"/>
              </a:ext>
            </a:extLst>
          </p:cNvPr>
          <p:cNvSpPr/>
          <p:nvPr/>
        </p:nvSpPr>
        <p:spPr>
          <a:xfrm>
            <a:off x="6829090" y="2078667"/>
            <a:ext cx="2343705" cy="3745084"/>
          </a:xfrm>
          <a:prstGeom prst="rect">
            <a:avLst/>
          </a:prstGeom>
          <a:ln w="3175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latinLnBrk="1"/>
            <a:endParaRPr lang="ko-KR" altLang="en-US" sz="18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52" name="타원 351">
            <a:extLst>
              <a:ext uri="{FF2B5EF4-FFF2-40B4-BE49-F238E27FC236}">
                <a16:creationId xmlns:a16="http://schemas.microsoft.com/office/drawing/2014/main" id="{726C6B72-0F40-F84F-E8EE-0FE0BC08462C}"/>
              </a:ext>
            </a:extLst>
          </p:cNvPr>
          <p:cNvSpPr/>
          <p:nvPr/>
        </p:nvSpPr>
        <p:spPr>
          <a:xfrm>
            <a:off x="1697537" y="2140782"/>
            <a:ext cx="177554" cy="186431"/>
          </a:xfrm>
          <a:prstGeom prst="ellipse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latin typeface="+mn-ea"/>
              </a:rPr>
              <a:t>1</a:t>
            </a:r>
            <a:endParaRPr lang="ko-KR" altLang="en-US" sz="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53" name="타원 352">
            <a:extLst>
              <a:ext uri="{FF2B5EF4-FFF2-40B4-BE49-F238E27FC236}">
                <a16:creationId xmlns:a16="http://schemas.microsoft.com/office/drawing/2014/main" id="{CB0C6557-E3A0-1107-38DF-2B3AB6E7F0E9}"/>
              </a:ext>
            </a:extLst>
          </p:cNvPr>
          <p:cNvSpPr/>
          <p:nvPr/>
        </p:nvSpPr>
        <p:spPr>
          <a:xfrm>
            <a:off x="1709456" y="3342091"/>
            <a:ext cx="177554" cy="186431"/>
          </a:xfrm>
          <a:prstGeom prst="ellipse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latin typeface="+mn-ea"/>
              </a:rPr>
              <a:t>2</a:t>
            </a:r>
            <a:endParaRPr lang="ko-KR" altLang="en-US" sz="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54" name="타원 353">
            <a:extLst>
              <a:ext uri="{FF2B5EF4-FFF2-40B4-BE49-F238E27FC236}">
                <a16:creationId xmlns:a16="http://schemas.microsoft.com/office/drawing/2014/main" id="{6824705C-02ED-952B-BDF0-7AA497EE54BD}"/>
              </a:ext>
            </a:extLst>
          </p:cNvPr>
          <p:cNvSpPr/>
          <p:nvPr/>
        </p:nvSpPr>
        <p:spPr>
          <a:xfrm>
            <a:off x="4221846" y="2096395"/>
            <a:ext cx="177554" cy="186431"/>
          </a:xfrm>
          <a:prstGeom prst="ellipse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latin typeface="+mn-ea"/>
              </a:rPr>
              <a:t>1</a:t>
            </a:r>
            <a:endParaRPr lang="ko-KR" altLang="en-US" sz="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55" name="타원 354">
            <a:extLst>
              <a:ext uri="{FF2B5EF4-FFF2-40B4-BE49-F238E27FC236}">
                <a16:creationId xmlns:a16="http://schemas.microsoft.com/office/drawing/2014/main" id="{156DEE88-2E19-C64A-BCB3-BBD7132998CD}"/>
              </a:ext>
            </a:extLst>
          </p:cNvPr>
          <p:cNvSpPr/>
          <p:nvPr/>
        </p:nvSpPr>
        <p:spPr>
          <a:xfrm>
            <a:off x="4259976" y="4343601"/>
            <a:ext cx="177554" cy="186431"/>
          </a:xfrm>
          <a:prstGeom prst="ellipse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latin typeface="+mn-ea"/>
              </a:rPr>
              <a:t>2</a:t>
            </a:r>
            <a:endParaRPr lang="ko-KR" altLang="en-US" sz="800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356" name="타원 355">
            <a:extLst>
              <a:ext uri="{FF2B5EF4-FFF2-40B4-BE49-F238E27FC236}">
                <a16:creationId xmlns:a16="http://schemas.microsoft.com/office/drawing/2014/main" id="{DFB7803F-57EC-1DFF-4A06-DD2993A245A3}"/>
              </a:ext>
            </a:extLst>
          </p:cNvPr>
          <p:cNvSpPr/>
          <p:nvPr/>
        </p:nvSpPr>
        <p:spPr>
          <a:xfrm>
            <a:off x="6745782" y="2088514"/>
            <a:ext cx="177554" cy="186431"/>
          </a:xfrm>
          <a:prstGeom prst="ellipse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dirty="0">
                <a:solidFill>
                  <a:schemeClr val="bg1"/>
                </a:solidFill>
                <a:latin typeface="+mn-ea"/>
              </a:rPr>
              <a:t>1</a:t>
            </a:r>
            <a:endParaRPr lang="ko-KR" altLang="en-US" sz="800" dirty="0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359" name="직선 연결선 358">
            <a:extLst>
              <a:ext uri="{FF2B5EF4-FFF2-40B4-BE49-F238E27FC236}">
                <a16:creationId xmlns:a16="http://schemas.microsoft.com/office/drawing/2014/main" id="{51E3AAB9-1DCC-8F93-BF69-040DE65096B8}"/>
              </a:ext>
            </a:extLst>
          </p:cNvPr>
          <p:cNvCxnSpPr>
            <a:cxnSpLocks/>
          </p:cNvCxnSpPr>
          <p:nvPr/>
        </p:nvCxnSpPr>
        <p:spPr bwMode="auto">
          <a:xfrm>
            <a:off x="1860292" y="3604334"/>
            <a:ext cx="402690" cy="10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60" name="그룹 359">
            <a:extLst>
              <a:ext uri="{FF2B5EF4-FFF2-40B4-BE49-F238E27FC236}">
                <a16:creationId xmlns:a16="http://schemas.microsoft.com/office/drawing/2014/main" id="{7834FF5E-6F7C-032D-5BEB-89D882B1447E}"/>
              </a:ext>
            </a:extLst>
          </p:cNvPr>
          <p:cNvGrpSpPr/>
          <p:nvPr/>
        </p:nvGrpSpPr>
        <p:grpSpPr>
          <a:xfrm>
            <a:off x="5605192" y="5904707"/>
            <a:ext cx="202813" cy="204186"/>
            <a:chOff x="4497854" y="5641481"/>
            <a:chExt cx="203325" cy="204186"/>
          </a:xfrm>
        </p:grpSpPr>
        <p:sp>
          <p:nvSpPr>
            <p:cNvPr id="361" name="사각형: 둥근 모서리 360">
              <a:extLst>
                <a:ext uri="{FF2B5EF4-FFF2-40B4-BE49-F238E27FC236}">
                  <a16:creationId xmlns:a16="http://schemas.microsoft.com/office/drawing/2014/main" id="{322F994A-9568-51E7-7C7A-BE6878CE97B9}"/>
                </a:ext>
              </a:extLst>
            </p:cNvPr>
            <p:cNvSpPr/>
            <p:nvPr/>
          </p:nvSpPr>
          <p:spPr>
            <a:xfrm>
              <a:off x="4497854" y="5641481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62" name="Add">
              <a:extLst>
                <a:ext uri="{FF2B5EF4-FFF2-40B4-BE49-F238E27FC236}">
                  <a16:creationId xmlns:a16="http://schemas.microsoft.com/office/drawing/2014/main" id="{C869B901-AF36-8F6A-84A3-3B0EFE434CD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47129" y="5691187"/>
              <a:ext cx="104775" cy="104775"/>
            </a:xfrm>
            <a:custGeom>
              <a:avLst/>
              <a:gdLst>
                <a:gd name="T0" fmla="*/ 29 w 66"/>
                <a:gd name="T1" fmla="*/ 0 h 66"/>
                <a:gd name="T2" fmla="*/ 29 w 66"/>
                <a:gd name="T3" fmla="*/ 29 h 66"/>
                <a:gd name="T4" fmla="*/ 0 w 66"/>
                <a:gd name="T5" fmla="*/ 29 h 66"/>
                <a:gd name="T6" fmla="*/ 0 w 66"/>
                <a:gd name="T7" fmla="*/ 37 h 66"/>
                <a:gd name="T8" fmla="*/ 29 w 66"/>
                <a:gd name="T9" fmla="*/ 37 h 66"/>
                <a:gd name="T10" fmla="*/ 29 w 66"/>
                <a:gd name="T11" fmla="*/ 66 h 66"/>
                <a:gd name="T12" fmla="*/ 37 w 66"/>
                <a:gd name="T13" fmla="*/ 66 h 66"/>
                <a:gd name="T14" fmla="*/ 37 w 66"/>
                <a:gd name="T15" fmla="*/ 37 h 66"/>
                <a:gd name="T16" fmla="*/ 66 w 66"/>
                <a:gd name="T17" fmla="*/ 37 h 66"/>
                <a:gd name="T18" fmla="*/ 66 w 66"/>
                <a:gd name="T19" fmla="*/ 29 h 66"/>
                <a:gd name="T20" fmla="*/ 37 w 66"/>
                <a:gd name="T21" fmla="*/ 29 h 66"/>
                <a:gd name="T22" fmla="*/ 37 w 66"/>
                <a:gd name="T23" fmla="*/ 0 h 66"/>
                <a:gd name="T24" fmla="*/ 29 w 66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6" h="66">
                  <a:moveTo>
                    <a:pt x="29" y="0"/>
                  </a:moveTo>
                  <a:lnTo>
                    <a:pt x="29" y="29"/>
                  </a:lnTo>
                  <a:lnTo>
                    <a:pt x="0" y="29"/>
                  </a:lnTo>
                  <a:lnTo>
                    <a:pt x="0" y="37"/>
                  </a:lnTo>
                  <a:lnTo>
                    <a:pt x="29" y="37"/>
                  </a:lnTo>
                  <a:lnTo>
                    <a:pt x="29" y="66"/>
                  </a:lnTo>
                  <a:lnTo>
                    <a:pt x="37" y="66"/>
                  </a:lnTo>
                  <a:lnTo>
                    <a:pt x="37" y="37"/>
                  </a:lnTo>
                  <a:lnTo>
                    <a:pt x="66" y="37"/>
                  </a:lnTo>
                  <a:lnTo>
                    <a:pt x="66" y="29"/>
                  </a:lnTo>
                  <a:lnTo>
                    <a:pt x="37" y="29"/>
                  </a:lnTo>
                  <a:lnTo>
                    <a:pt x="37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4B1C6982-A55C-7DA5-0B98-C122AF27A0B0}"/>
              </a:ext>
            </a:extLst>
          </p:cNvPr>
          <p:cNvGrpSpPr/>
          <p:nvPr/>
        </p:nvGrpSpPr>
        <p:grpSpPr>
          <a:xfrm>
            <a:off x="5847314" y="5904707"/>
            <a:ext cx="202813" cy="204186"/>
            <a:chOff x="4755866" y="5641481"/>
            <a:chExt cx="203325" cy="204186"/>
          </a:xfrm>
        </p:grpSpPr>
        <p:sp>
          <p:nvSpPr>
            <p:cNvPr id="364" name="사각형: 둥근 모서리 363">
              <a:extLst>
                <a:ext uri="{FF2B5EF4-FFF2-40B4-BE49-F238E27FC236}">
                  <a16:creationId xmlns:a16="http://schemas.microsoft.com/office/drawing/2014/main" id="{D24D13CB-FC24-A60C-524B-97958FAFDDD7}"/>
                </a:ext>
              </a:extLst>
            </p:cNvPr>
            <p:cNvSpPr/>
            <p:nvPr/>
          </p:nvSpPr>
          <p:spPr>
            <a:xfrm>
              <a:off x="4755866" y="5641481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80" name="Search">
              <a:extLst>
                <a:ext uri="{FF2B5EF4-FFF2-40B4-BE49-F238E27FC236}">
                  <a16:creationId xmlns:a16="http://schemas.microsoft.com/office/drawing/2014/main" id="{8FAFD87C-E533-4364-E18C-F8F9B9621FB4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795845" y="5680490"/>
              <a:ext cx="123366" cy="126169"/>
            </a:xfrm>
            <a:custGeom>
              <a:avLst/>
              <a:gdLst>
                <a:gd name="T0" fmla="*/ 227 w 572"/>
                <a:gd name="T1" fmla="*/ 0 h 585"/>
                <a:gd name="T2" fmla="*/ 0 w 572"/>
                <a:gd name="T3" fmla="*/ 227 h 585"/>
                <a:gd name="T4" fmla="*/ 227 w 572"/>
                <a:gd name="T5" fmla="*/ 453 h 585"/>
                <a:gd name="T6" fmla="*/ 359 w 572"/>
                <a:gd name="T7" fmla="*/ 410 h 585"/>
                <a:gd name="T8" fmla="*/ 535 w 572"/>
                <a:gd name="T9" fmla="*/ 585 h 585"/>
                <a:gd name="T10" fmla="*/ 572 w 572"/>
                <a:gd name="T11" fmla="*/ 548 h 585"/>
                <a:gd name="T12" fmla="*/ 399 w 572"/>
                <a:gd name="T13" fmla="*/ 374 h 585"/>
                <a:gd name="T14" fmla="*/ 454 w 572"/>
                <a:gd name="T15" fmla="*/ 227 h 585"/>
                <a:gd name="T16" fmla="*/ 227 w 572"/>
                <a:gd name="T17" fmla="*/ 0 h 585"/>
                <a:gd name="T18" fmla="*/ 227 w 572"/>
                <a:gd name="T19" fmla="*/ 27 h 585"/>
                <a:gd name="T20" fmla="*/ 427 w 572"/>
                <a:gd name="T21" fmla="*/ 227 h 585"/>
                <a:gd name="T22" fmla="*/ 227 w 572"/>
                <a:gd name="T23" fmla="*/ 427 h 585"/>
                <a:gd name="T24" fmla="*/ 27 w 572"/>
                <a:gd name="T25" fmla="*/ 227 h 585"/>
                <a:gd name="T26" fmla="*/ 227 w 572"/>
                <a:gd name="T27" fmla="*/ 27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2" h="585">
                  <a:moveTo>
                    <a:pt x="227" y="0"/>
                  </a:moveTo>
                  <a:cubicBezTo>
                    <a:pt x="102" y="0"/>
                    <a:pt x="0" y="102"/>
                    <a:pt x="0" y="227"/>
                  </a:cubicBezTo>
                  <a:cubicBezTo>
                    <a:pt x="0" y="352"/>
                    <a:pt x="102" y="453"/>
                    <a:pt x="227" y="453"/>
                  </a:cubicBezTo>
                  <a:cubicBezTo>
                    <a:pt x="276" y="453"/>
                    <a:pt x="322" y="437"/>
                    <a:pt x="359" y="410"/>
                  </a:cubicBezTo>
                  <a:lnTo>
                    <a:pt x="535" y="585"/>
                  </a:lnTo>
                  <a:lnTo>
                    <a:pt x="572" y="548"/>
                  </a:lnTo>
                  <a:lnTo>
                    <a:pt x="399" y="374"/>
                  </a:lnTo>
                  <a:cubicBezTo>
                    <a:pt x="433" y="335"/>
                    <a:pt x="454" y="283"/>
                    <a:pt x="454" y="227"/>
                  </a:cubicBezTo>
                  <a:cubicBezTo>
                    <a:pt x="454" y="102"/>
                    <a:pt x="352" y="0"/>
                    <a:pt x="227" y="0"/>
                  </a:cubicBezTo>
                  <a:close/>
                  <a:moveTo>
                    <a:pt x="227" y="27"/>
                  </a:moveTo>
                  <a:cubicBezTo>
                    <a:pt x="338" y="27"/>
                    <a:pt x="427" y="116"/>
                    <a:pt x="427" y="227"/>
                  </a:cubicBezTo>
                  <a:cubicBezTo>
                    <a:pt x="427" y="337"/>
                    <a:pt x="338" y="427"/>
                    <a:pt x="227" y="427"/>
                  </a:cubicBezTo>
                  <a:cubicBezTo>
                    <a:pt x="116" y="427"/>
                    <a:pt x="27" y="337"/>
                    <a:pt x="27" y="227"/>
                  </a:cubicBezTo>
                  <a:cubicBezTo>
                    <a:pt x="27" y="116"/>
                    <a:pt x="116" y="27"/>
                    <a:pt x="227" y="27"/>
                  </a:cubicBez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382" name="그룹 381">
            <a:extLst>
              <a:ext uri="{FF2B5EF4-FFF2-40B4-BE49-F238E27FC236}">
                <a16:creationId xmlns:a16="http://schemas.microsoft.com/office/drawing/2014/main" id="{26D3329C-02C1-E804-4440-4CFCE01A6983}"/>
              </a:ext>
            </a:extLst>
          </p:cNvPr>
          <p:cNvGrpSpPr/>
          <p:nvPr/>
        </p:nvGrpSpPr>
        <p:grpSpPr>
          <a:xfrm>
            <a:off x="6087848" y="5904707"/>
            <a:ext cx="202813" cy="204186"/>
            <a:chOff x="5008466" y="5641481"/>
            <a:chExt cx="203325" cy="204186"/>
          </a:xfrm>
        </p:grpSpPr>
        <p:sp>
          <p:nvSpPr>
            <p:cNvPr id="170" name="사각형: 둥근 모서리 169">
              <a:extLst>
                <a:ext uri="{FF2B5EF4-FFF2-40B4-BE49-F238E27FC236}">
                  <a16:creationId xmlns:a16="http://schemas.microsoft.com/office/drawing/2014/main" id="{4FC8D8D2-7883-2BED-FE22-414F21949A4B}"/>
                </a:ext>
              </a:extLst>
            </p:cNvPr>
            <p:cNvSpPr/>
            <p:nvPr/>
          </p:nvSpPr>
          <p:spPr>
            <a:xfrm>
              <a:off x="5008466" y="5641481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71" name="Trash">
              <a:extLst>
                <a:ext uri="{FF2B5EF4-FFF2-40B4-BE49-F238E27FC236}">
                  <a16:creationId xmlns:a16="http://schemas.microsoft.com/office/drawing/2014/main" id="{FD2D98AF-2AB1-11FE-A5D1-EC09CFB73598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058434" y="5681662"/>
              <a:ext cx="103388" cy="123825"/>
            </a:xfrm>
            <a:custGeom>
              <a:avLst/>
              <a:gdLst>
                <a:gd name="T0" fmla="*/ 188 w 560"/>
                <a:gd name="T1" fmla="*/ 16 h 667"/>
                <a:gd name="T2" fmla="*/ 173 w 560"/>
                <a:gd name="T3" fmla="*/ 67 h 667"/>
                <a:gd name="T4" fmla="*/ 32 w 560"/>
                <a:gd name="T5" fmla="*/ 94 h 667"/>
                <a:gd name="T6" fmla="*/ 0 w 560"/>
                <a:gd name="T7" fmla="*/ 174 h 667"/>
                <a:gd name="T8" fmla="*/ 40 w 560"/>
                <a:gd name="T9" fmla="*/ 614 h 667"/>
                <a:gd name="T10" fmla="*/ 467 w 560"/>
                <a:gd name="T11" fmla="*/ 667 h 667"/>
                <a:gd name="T12" fmla="*/ 520 w 560"/>
                <a:gd name="T13" fmla="*/ 174 h 667"/>
                <a:gd name="T14" fmla="*/ 560 w 560"/>
                <a:gd name="T15" fmla="*/ 94 h 667"/>
                <a:gd name="T16" fmla="*/ 493 w 560"/>
                <a:gd name="T17" fmla="*/ 67 h 667"/>
                <a:gd name="T18" fmla="*/ 387 w 560"/>
                <a:gd name="T19" fmla="*/ 63 h 667"/>
                <a:gd name="T20" fmla="*/ 327 w 560"/>
                <a:gd name="T21" fmla="*/ 0 h 667"/>
                <a:gd name="T22" fmla="*/ 233 w 560"/>
                <a:gd name="T23" fmla="*/ 27 h 667"/>
                <a:gd name="T24" fmla="*/ 352 w 560"/>
                <a:gd name="T25" fmla="*/ 34 h 667"/>
                <a:gd name="T26" fmla="*/ 360 w 560"/>
                <a:gd name="T27" fmla="*/ 67 h 667"/>
                <a:gd name="T28" fmla="*/ 200 w 560"/>
                <a:gd name="T29" fmla="*/ 63 h 667"/>
                <a:gd name="T30" fmla="*/ 233 w 560"/>
                <a:gd name="T31" fmla="*/ 27 h 667"/>
                <a:gd name="T32" fmla="*/ 493 w 560"/>
                <a:gd name="T33" fmla="*/ 94 h 667"/>
                <a:gd name="T34" fmla="*/ 533 w 560"/>
                <a:gd name="T35" fmla="*/ 120 h 667"/>
                <a:gd name="T36" fmla="*/ 27 w 560"/>
                <a:gd name="T37" fmla="*/ 147 h 667"/>
                <a:gd name="T38" fmla="*/ 53 w 560"/>
                <a:gd name="T39" fmla="*/ 120 h 667"/>
                <a:gd name="T40" fmla="*/ 67 w 560"/>
                <a:gd name="T41" fmla="*/ 94 h 667"/>
                <a:gd name="T42" fmla="*/ 493 w 560"/>
                <a:gd name="T43" fmla="*/ 174 h 667"/>
                <a:gd name="T44" fmla="*/ 467 w 560"/>
                <a:gd name="T45" fmla="*/ 640 h 667"/>
                <a:gd name="T46" fmla="*/ 67 w 560"/>
                <a:gd name="T47" fmla="*/ 614 h 667"/>
                <a:gd name="T48" fmla="*/ 120 w 560"/>
                <a:gd name="T49" fmla="*/ 227 h 667"/>
                <a:gd name="T50" fmla="*/ 200 w 560"/>
                <a:gd name="T51" fmla="*/ 587 h 667"/>
                <a:gd name="T52" fmla="*/ 120 w 560"/>
                <a:gd name="T53" fmla="*/ 227 h 667"/>
                <a:gd name="T54" fmla="*/ 240 w 560"/>
                <a:gd name="T55" fmla="*/ 587 h 667"/>
                <a:gd name="T56" fmla="*/ 320 w 560"/>
                <a:gd name="T57" fmla="*/ 227 h 667"/>
                <a:gd name="T58" fmla="*/ 360 w 560"/>
                <a:gd name="T59" fmla="*/ 227 h 667"/>
                <a:gd name="T60" fmla="*/ 440 w 560"/>
                <a:gd name="T61" fmla="*/ 587 h 667"/>
                <a:gd name="T62" fmla="*/ 360 w 560"/>
                <a:gd name="T63" fmla="*/ 227 h 667"/>
                <a:gd name="T64" fmla="*/ 173 w 560"/>
                <a:gd name="T65" fmla="*/ 254 h 667"/>
                <a:gd name="T66" fmla="*/ 147 w 560"/>
                <a:gd name="T67" fmla="*/ 560 h 667"/>
                <a:gd name="T68" fmla="*/ 267 w 560"/>
                <a:gd name="T69" fmla="*/ 254 h 667"/>
                <a:gd name="T70" fmla="*/ 293 w 560"/>
                <a:gd name="T71" fmla="*/ 560 h 667"/>
                <a:gd name="T72" fmla="*/ 267 w 560"/>
                <a:gd name="T73" fmla="*/ 254 h 667"/>
                <a:gd name="T74" fmla="*/ 413 w 560"/>
                <a:gd name="T75" fmla="*/ 254 h 667"/>
                <a:gd name="T76" fmla="*/ 387 w 560"/>
                <a:gd name="T77" fmla="*/ 56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60" h="667">
                  <a:moveTo>
                    <a:pt x="233" y="0"/>
                  </a:moveTo>
                  <a:cubicBezTo>
                    <a:pt x="215" y="0"/>
                    <a:pt x="199" y="4"/>
                    <a:pt x="188" y="16"/>
                  </a:cubicBezTo>
                  <a:cubicBezTo>
                    <a:pt x="177" y="27"/>
                    <a:pt x="173" y="44"/>
                    <a:pt x="173" y="63"/>
                  </a:cubicBezTo>
                  <a:lnTo>
                    <a:pt x="173" y="67"/>
                  </a:lnTo>
                  <a:lnTo>
                    <a:pt x="67" y="67"/>
                  </a:lnTo>
                  <a:cubicBezTo>
                    <a:pt x="50" y="67"/>
                    <a:pt x="38" y="79"/>
                    <a:pt x="32" y="94"/>
                  </a:cubicBezTo>
                  <a:lnTo>
                    <a:pt x="0" y="94"/>
                  </a:lnTo>
                  <a:lnTo>
                    <a:pt x="0" y="174"/>
                  </a:lnTo>
                  <a:lnTo>
                    <a:pt x="40" y="174"/>
                  </a:lnTo>
                  <a:lnTo>
                    <a:pt x="40" y="614"/>
                  </a:lnTo>
                  <a:cubicBezTo>
                    <a:pt x="40" y="643"/>
                    <a:pt x="64" y="667"/>
                    <a:pt x="93" y="667"/>
                  </a:cubicBezTo>
                  <a:lnTo>
                    <a:pt x="467" y="667"/>
                  </a:lnTo>
                  <a:cubicBezTo>
                    <a:pt x="496" y="667"/>
                    <a:pt x="520" y="643"/>
                    <a:pt x="520" y="614"/>
                  </a:cubicBezTo>
                  <a:lnTo>
                    <a:pt x="520" y="174"/>
                  </a:lnTo>
                  <a:lnTo>
                    <a:pt x="560" y="174"/>
                  </a:lnTo>
                  <a:lnTo>
                    <a:pt x="560" y="94"/>
                  </a:lnTo>
                  <a:lnTo>
                    <a:pt x="528" y="94"/>
                  </a:lnTo>
                  <a:cubicBezTo>
                    <a:pt x="522" y="79"/>
                    <a:pt x="510" y="67"/>
                    <a:pt x="493" y="67"/>
                  </a:cubicBezTo>
                  <a:lnTo>
                    <a:pt x="387" y="67"/>
                  </a:lnTo>
                  <a:lnTo>
                    <a:pt x="387" y="63"/>
                  </a:lnTo>
                  <a:cubicBezTo>
                    <a:pt x="387" y="44"/>
                    <a:pt x="383" y="27"/>
                    <a:pt x="372" y="16"/>
                  </a:cubicBezTo>
                  <a:cubicBezTo>
                    <a:pt x="361" y="4"/>
                    <a:pt x="345" y="0"/>
                    <a:pt x="327" y="0"/>
                  </a:cubicBezTo>
                  <a:lnTo>
                    <a:pt x="233" y="0"/>
                  </a:lnTo>
                  <a:close/>
                  <a:moveTo>
                    <a:pt x="233" y="27"/>
                  </a:moveTo>
                  <a:lnTo>
                    <a:pt x="327" y="27"/>
                  </a:lnTo>
                  <a:cubicBezTo>
                    <a:pt x="341" y="27"/>
                    <a:pt x="348" y="30"/>
                    <a:pt x="352" y="34"/>
                  </a:cubicBezTo>
                  <a:cubicBezTo>
                    <a:pt x="357" y="39"/>
                    <a:pt x="360" y="47"/>
                    <a:pt x="360" y="63"/>
                  </a:cubicBezTo>
                  <a:lnTo>
                    <a:pt x="360" y="67"/>
                  </a:lnTo>
                  <a:lnTo>
                    <a:pt x="200" y="67"/>
                  </a:lnTo>
                  <a:lnTo>
                    <a:pt x="200" y="63"/>
                  </a:lnTo>
                  <a:cubicBezTo>
                    <a:pt x="200" y="47"/>
                    <a:pt x="203" y="39"/>
                    <a:pt x="207" y="34"/>
                  </a:cubicBezTo>
                  <a:cubicBezTo>
                    <a:pt x="212" y="30"/>
                    <a:pt x="219" y="27"/>
                    <a:pt x="233" y="27"/>
                  </a:cubicBezTo>
                  <a:close/>
                  <a:moveTo>
                    <a:pt x="67" y="94"/>
                  </a:moveTo>
                  <a:lnTo>
                    <a:pt x="493" y="94"/>
                  </a:lnTo>
                  <a:cubicBezTo>
                    <a:pt x="507" y="100"/>
                    <a:pt x="507" y="107"/>
                    <a:pt x="507" y="120"/>
                  </a:cubicBezTo>
                  <a:lnTo>
                    <a:pt x="533" y="120"/>
                  </a:lnTo>
                  <a:lnTo>
                    <a:pt x="533" y="147"/>
                  </a:lnTo>
                  <a:lnTo>
                    <a:pt x="27" y="147"/>
                  </a:lnTo>
                  <a:lnTo>
                    <a:pt x="27" y="120"/>
                  </a:lnTo>
                  <a:lnTo>
                    <a:pt x="53" y="120"/>
                  </a:lnTo>
                  <a:lnTo>
                    <a:pt x="53" y="107"/>
                  </a:lnTo>
                  <a:cubicBezTo>
                    <a:pt x="53" y="102"/>
                    <a:pt x="62" y="94"/>
                    <a:pt x="67" y="94"/>
                  </a:cubicBezTo>
                  <a:close/>
                  <a:moveTo>
                    <a:pt x="67" y="174"/>
                  </a:moveTo>
                  <a:lnTo>
                    <a:pt x="493" y="174"/>
                  </a:lnTo>
                  <a:lnTo>
                    <a:pt x="493" y="614"/>
                  </a:lnTo>
                  <a:cubicBezTo>
                    <a:pt x="493" y="629"/>
                    <a:pt x="482" y="640"/>
                    <a:pt x="467" y="640"/>
                  </a:cubicBezTo>
                  <a:lnTo>
                    <a:pt x="93" y="640"/>
                  </a:lnTo>
                  <a:cubicBezTo>
                    <a:pt x="78" y="640"/>
                    <a:pt x="67" y="629"/>
                    <a:pt x="67" y="614"/>
                  </a:cubicBezTo>
                  <a:lnTo>
                    <a:pt x="67" y="174"/>
                  </a:lnTo>
                  <a:close/>
                  <a:moveTo>
                    <a:pt x="120" y="227"/>
                  </a:moveTo>
                  <a:lnTo>
                    <a:pt x="120" y="587"/>
                  </a:lnTo>
                  <a:lnTo>
                    <a:pt x="200" y="587"/>
                  </a:lnTo>
                  <a:lnTo>
                    <a:pt x="200" y="227"/>
                  </a:lnTo>
                  <a:lnTo>
                    <a:pt x="120" y="227"/>
                  </a:lnTo>
                  <a:close/>
                  <a:moveTo>
                    <a:pt x="240" y="227"/>
                  </a:moveTo>
                  <a:lnTo>
                    <a:pt x="240" y="587"/>
                  </a:lnTo>
                  <a:lnTo>
                    <a:pt x="320" y="587"/>
                  </a:lnTo>
                  <a:lnTo>
                    <a:pt x="320" y="227"/>
                  </a:lnTo>
                  <a:lnTo>
                    <a:pt x="240" y="227"/>
                  </a:lnTo>
                  <a:close/>
                  <a:moveTo>
                    <a:pt x="360" y="227"/>
                  </a:moveTo>
                  <a:lnTo>
                    <a:pt x="360" y="587"/>
                  </a:lnTo>
                  <a:lnTo>
                    <a:pt x="440" y="587"/>
                  </a:lnTo>
                  <a:lnTo>
                    <a:pt x="440" y="227"/>
                  </a:lnTo>
                  <a:lnTo>
                    <a:pt x="360" y="227"/>
                  </a:lnTo>
                  <a:close/>
                  <a:moveTo>
                    <a:pt x="147" y="254"/>
                  </a:moveTo>
                  <a:lnTo>
                    <a:pt x="173" y="254"/>
                  </a:lnTo>
                  <a:lnTo>
                    <a:pt x="173" y="560"/>
                  </a:lnTo>
                  <a:lnTo>
                    <a:pt x="147" y="560"/>
                  </a:lnTo>
                  <a:lnTo>
                    <a:pt x="147" y="254"/>
                  </a:lnTo>
                  <a:close/>
                  <a:moveTo>
                    <a:pt x="267" y="254"/>
                  </a:moveTo>
                  <a:lnTo>
                    <a:pt x="293" y="254"/>
                  </a:lnTo>
                  <a:lnTo>
                    <a:pt x="293" y="560"/>
                  </a:lnTo>
                  <a:lnTo>
                    <a:pt x="267" y="560"/>
                  </a:lnTo>
                  <a:lnTo>
                    <a:pt x="267" y="254"/>
                  </a:lnTo>
                  <a:close/>
                  <a:moveTo>
                    <a:pt x="387" y="254"/>
                  </a:moveTo>
                  <a:lnTo>
                    <a:pt x="413" y="254"/>
                  </a:lnTo>
                  <a:lnTo>
                    <a:pt x="413" y="560"/>
                  </a:lnTo>
                  <a:lnTo>
                    <a:pt x="387" y="560"/>
                  </a:lnTo>
                  <a:lnTo>
                    <a:pt x="387" y="254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070EF4E6-9ABB-6C96-A600-35323108D0D0}"/>
              </a:ext>
            </a:extLst>
          </p:cNvPr>
          <p:cNvGrpSpPr/>
          <p:nvPr/>
        </p:nvGrpSpPr>
        <p:grpSpPr>
          <a:xfrm>
            <a:off x="6329457" y="5904707"/>
            <a:ext cx="202813" cy="204186"/>
            <a:chOff x="5250684" y="5641481"/>
            <a:chExt cx="203325" cy="204186"/>
          </a:xfrm>
        </p:grpSpPr>
        <p:sp>
          <p:nvSpPr>
            <p:cNvPr id="174" name="사각형: 둥근 모서리 173">
              <a:extLst>
                <a:ext uri="{FF2B5EF4-FFF2-40B4-BE49-F238E27FC236}">
                  <a16:creationId xmlns:a16="http://schemas.microsoft.com/office/drawing/2014/main" id="{34339EF9-8C11-7EAE-2080-35AC6B9F8203}"/>
                </a:ext>
              </a:extLst>
            </p:cNvPr>
            <p:cNvSpPr/>
            <p:nvPr/>
          </p:nvSpPr>
          <p:spPr>
            <a:xfrm>
              <a:off x="5250684" y="5641481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75" name="Save">
              <a:extLst>
                <a:ext uri="{FF2B5EF4-FFF2-40B4-BE49-F238E27FC236}">
                  <a16:creationId xmlns:a16="http://schemas.microsoft.com/office/drawing/2014/main" id="{EC3422E8-5A9F-2E9B-A6E0-3550C86B5097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292720" y="5683948"/>
              <a:ext cx="119253" cy="119253"/>
            </a:xfrm>
            <a:custGeom>
              <a:avLst/>
              <a:gdLst>
                <a:gd name="T0" fmla="*/ 40 w 667"/>
                <a:gd name="T1" fmla="*/ 1 h 667"/>
                <a:gd name="T2" fmla="*/ 0 w 667"/>
                <a:gd name="T3" fmla="*/ 41 h 667"/>
                <a:gd name="T4" fmla="*/ 0 w 667"/>
                <a:gd name="T5" fmla="*/ 627 h 667"/>
                <a:gd name="T6" fmla="*/ 40 w 667"/>
                <a:gd name="T7" fmla="*/ 667 h 667"/>
                <a:gd name="T8" fmla="*/ 627 w 667"/>
                <a:gd name="T9" fmla="*/ 667 h 667"/>
                <a:gd name="T10" fmla="*/ 667 w 667"/>
                <a:gd name="T11" fmla="*/ 627 h 667"/>
                <a:gd name="T12" fmla="*/ 667 w 667"/>
                <a:gd name="T13" fmla="*/ 161 h 667"/>
                <a:gd name="T14" fmla="*/ 663 w 667"/>
                <a:gd name="T15" fmla="*/ 151 h 667"/>
                <a:gd name="T16" fmla="*/ 517 w 667"/>
                <a:gd name="T17" fmla="*/ 4 h 667"/>
                <a:gd name="T18" fmla="*/ 507 w 667"/>
                <a:gd name="T19" fmla="*/ 1 h 667"/>
                <a:gd name="T20" fmla="*/ 40 w 667"/>
                <a:gd name="T21" fmla="*/ 1 h 667"/>
                <a:gd name="T22" fmla="*/ 40 w 667"/>
                <a:gd name="T23" fmla="*/ 27 h 667"/>
                <a:gd name="T24" fmla="*/ 147 w 667"/>
                <a:gd name="T25" fmla="*/ 27 h 667"/>
                <a:gd name="T26" fmla="*/ 147 w 667"/>
                <a:gd name="T27" fmla="*/ 227 h 667"/>
                <a:gd name="T28" fmla="*/ 155 w 667"/>
                <a:gd name="T29" fmla="*/ 246 h 667"/>
                <a:gd name="T30" fmla="*/ 174 w 667"/>
                <a:gd name="T31" fmla="*/ 254 h 667"/>
                <a:gd name="T32" fmla="*/ 494 w 667"/>
                <a:gd name="T33" fmla="*/ 254 h 667"/>
                <a:gd name="T34" fmla="*/ 513 w 667"/>
                <a:gd name="T35" fmla="*/ 246 h 667"/>
                <a:gd name="T36" fmla="*/ 520 w 667"/>
                <a:gd name="T37" fmla="*/ 227 h 667"/>
                <a:gd name="T38" fmla="*/ 520 w 667"/>
                <a:gd name="T39" fmla="*/ 46 h 667"/>
                <a:gd name="T40" fmla="*/ 640 w 667"/>
                <a:gd name="T41" fmla="*/ 166 h 667"/>
                <a:gd name="T42" fmla="*/ 640 w 667"/>
                <a:gd name="T43" fmla="*/ 627 h 667"/>
                <a:gd name="T44" fmla="*/ 627 w 667"/>
                <a:gd name="T45" fmla="*/ 641 h 667"/>
                <a:gd name="T46" fmla="*/ 560 w 667"/>
                <a:gd name="T47" fmla="*/ 641 h 667"/>
                <a:gd name="T48" fmla="*/ 560 w 667"/>
                <a:gd name="T49" fmla="*/ 384 h 667"/>
                <a:gd name="T50" fmla="*/ 523 w 667"/>
                <a:gd name="T51" fmla="*/ 347 h 667"/>
                <a:gd name="T52" fmla="*/ 144 w 667"/>
                <a:gd name="T53" fmla="*/ 347 h 667"/>
                <a:gd name="T54" fmla="*/ 108 w 667"/>
                <a:gd name="T55" fmla="*/ 384 h 667"/>
                <a:gd name="T56" fmla="*/ 108 w 667"/>
                <a:gd name="T57" fmla="*/ 641 h 667"/>
                <a:gd name="T58" fmla="*/ 40 w 667"/>
                <a:gd name="T59" fmla="*/ 641 h 667"/>
                <a:gd name="T60" fmla="*/ 27 w 667"/>
                <a:gd name="T61" fmla="*/ 627 h 667"/>
                <a:gd name="T62" fmla="*/ 27 w 667"/>
                <a:gd name="T63" fmla="*/ 41 h 667"/>
                <a:gd name="T64" fmla="*/ 40 w 667"/>
                <a:gd name="T65" fmla="*/ 27 h 667"/>
                <a:gd name="T66" fmla="*/ 174 w 667"/>
                <a:gd name="T67" fmla="*/ 27 h 667"/>
                <a:gd name="T68" fmla="*/ 494 w 667"/>
                <a:gd name="T69" fmla="*/ 27 h 667"/>
                <a:gd name="T70" fmla="*/ 494 w 667"/>
                <a:gd name="T71" fmla="*/ 227 h 667"/>
                <a:gd name="T72" fmla="*/ 174 w 667"/>
                <a:gd name="T73" fmla="*/ 227 h 667"/>
                <a:gd name="T74" fmla="*/ 174 w 667"/>
                <a:gd name="T75" fmla="*/ 27 h 667"/>
                <a:gd name="T76" fmla="*/ 410 w 667"/>
                <a:gd name="T77" fmla="*/ 54 h 667"/>
                <a:gd name="T78" fmla="*/ 400 w 667"/>
                <a:gd name="T79" fmla="*/ 67 h 667"/>
                <a:gd name="T80" fmla="*/ 400 w 667"/>
                <a:gd name="T81" fmla="*/ 187 h 667"/>
                <a:gd name="T82" fmla="*/ 414 w 667"/>
                <a:gd name="T83" fmla="*/ 201 h 667"/>
                <a:gd name="T84" fmla="*/ 454 w 667"/>
                <a:gd name="T85" fmla="*/ 201 h 667"/>
                <a:gd name="T86" fmla="*/ 467 w 667"/>
                <a:gd name="T87" fmla="*/ 187 h 667"/>
                <a:gd name="T88" fmla="*/ 467 w 667"/>
                <a:gd name="T89" fmla="*/ 67 h 667"/>
                <a:gd name="T90" fmla="*/ 454 w 667"/>
                <a:gd name="T91" fmla="*/ 54 h 667"/>
                <a:gd name="T92" fmla="*/ 410 w 667"/>
                <a:gd name="T93" fmla="*/ 54 h 667"/>
                <a:gd name="T94" fmla="*/ 427 w 667"/>
                <a:gd name="T95" fmla="*/ 81 h 667"/>
                <a:gd name="T96" fmla="*/ 440 w 667"/>
                <a:gd name="T97" fmla="*/ 81 h 667"/>
                <a:gd name="T98" fmla="*/ 440 w 667"/>
                <a:gd name="T99" fmla="*/ 174 h 667"/>
                <a:gd name="T100" fmla="*/ 427 w 667"/>
                <a:gd name="T101" fmla="*/ 174 h 667"/>
                <a:gd name="T102" fmla="*/ 427 w 667"/>
                <a:gd name="T103" fmla="*/ 81 h 667"/>
                <a:gd name="T104" fmla="*/ 144 w 667"/>
                <a:gd name="T105" fmla="*/ 373 h 667"/>
                <a:gd name="T106" fmla="*/ 523 w 667"/>
                <a:gd name="T107" fmla="*/ 373 h 667"/>
                <a:gd name="T108" fmla="*/ 534 w 667"/>
                <a:gd name="T109" fmla="*/ 384 h 667"/>
                <a:gd name="T110" fmla="*/ 534 w 667"/>
                <a:gd name="T111" fmla="*/ 641 h 667"/>
                <a:gd name="T112" fmla="*/ 133 w 667"/>
                <a:gd name="T113" fmla="*/ 641 h 667"/>
                <a:gd name="T114" fmla="*/ 133 w 667"/>
                <a:gd name="T115" fmla="*/ 384 h 667"/>
                <a:gd name="T116" fmla="*/ 144 w 667"/>
                <a:gd name="T117" fmla="*/ 373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67" h="667">
                  <a:moveTo>
                    <a:pt x="40" y="1"/>
                  </a:moveTo>
                  <a:cubicBezTo>
                    <a:pt x="19" y="1"/>
                    <a:pt x="0" y="19"/>
                    <a:pt x="0" y="41"/>
                  </a:cubicBezTo>
                  <a:lnTo>
                    <a:pt x="0" y="627"/>
                  </a:lnTo>
                  <a:cubicBezTo>
                    <a:pt x="0" y="649"/>
                    <a:pt x="19" y="667"/>
                    <a:pt x="40" y="667"/>
                  </a:cubicBezTo>
                  <a:lnTo>
                    <a:pt x="627" y="667"/>
                  </a:lnTo>
                  <a:cubicBezTo>
                    <a:pt x="649" y="667"/>
                    <a:pt x="667" y="649"/>
                    <a:pt x="667" y="627"/>
                  </a:cubicBezTo>
                  <a:lnTo>
                    <a:pt x="667" y="161"/>
                  </a:lnTo>
                  <a:cubicBezTo>
                    <a:pt x="667" y="157"/>
                    <a:pt x="666" y="154"/>
                    <a:pt x="663" y="151"/>
                  </a:cubicBezTo>
                  <a:lnTo>
                    <a:pt x="517" y="4"/>
                  </a:lnTo>
                  <a:cubicBezTo>
                    <a:pt x="514" y="2"/>
                    <a:pt x="511" y="0"/>
                    <a:pt x="507" y="1"/>
                  </a:cubicBezTo>
                  <a:lnTo>
                    <a:pt x="40" y="1"/>
                  </a:lnTo>
                  <a:close/>
                  <a:moveTo>
                    <a:pt x="40" y="27"/>
                  </a:moveTo>
                  <a:lnTo>
                    <a:pt x="147" y="27"/>
                  </a:lnTo>
                  <a:lnTo>
                    <a:pt x="147" y="227"/>
                  </a:lnTo>
                  <a:cubicBezTo>
                    <a:pt x="147" y="234"/>
                    <a:pt x="150" y="241"/>
                    <a:pt x="155" y="246"/>
                  </a:cubicBezTo>
                  <a:cubicBezTo>
                    <a:pt x="160" y="251"/>
                    <a:pt x="167" y="254"/>
                    <a:pt x="174" y="254"/>
                  </a:cubicBezTo>
                  <a:lnTo>
                    <a:pt x="494" y="254"/>
                  </a:lnTo>
                  <a:cubicBezTo>
                    <a:pt x="501" y="254"/>
                    <a:pt x="508" y="251"/>
                    <a:pt x="513" y="246"/>
                  </a:cubicBezTo>
                  <a:cubicBezTo>
                    <a:pt x="518" y="241"/>
                    <a:pt x="520" y="234"/>
                    <a:pt x="520" y="227"/>
                  </a:cubicBezTo>
                  <a:lnTo>
                    <a:pt x="520" y="46"/>
                  </a:lnTo>
                  <a:lnTo>
                    <a:pt x="640" y="166"/>
                  </a:lnTo>
                  <a:lnTo>
                    <a:pt x="640" y="627"/>
                  </a:lnTo>
                  <a:cubicBezTo>
                    <a:pt x="640" y="635"/>
                    <a:pt x="635" y="641"/>
                    <a:pt x="627" y="641"/>
                  </a:cubicBezTo>
                  <a:lnTo>
                    <a:pt x="560" y="641"/>
                  </a:lnTo>
                  <a:lnTo>
                    <a:pt x="560" y="384"/>
                  </a:lnTo>
                  <a:cubicBezTo>
                    <a:pt x="560" y="364"/>
                    <a:pt x="543" y="347"/>
                    <a:pt x="523" y="347"/>
                  </a:cubicBezTo>
                  <a:lnTo>
                    <a:pt x="144" y="347"/>
                  </a:lnTo>
                  <a:cubicBezTo>
                    <a:pt x="124" y="347"/>
                    <a:pt x="108" y="364"/>
                    <a:pt x="108" y="384"/>
                  </a:cubicBezTo>
                  <a:lnTo>
                    <a:pt x="108" y="641"/>
                  </a:lnTo>
                  <a:lnTo>
                    <a:pt x="40" y="641"/>
                  </a:lnTo>
                  <a:cubicBezTo>
                    <a:pt x="33" y="641"/>
                    <a:pt x="27" y="635"/>
                    <a:pt x="27" y="627"/>
                  </a:cubicBezTo>
                  <a:lnTo>
                    <a:pt x="27" y="41"/>
                  </a:lnTo>
                  <a:cubicBezTo>
                    <a:pt x="27" y="33"/>
                    <a:pt x="33" y="27"/>
                    <a:pt x="40" y="27"/>
                  </a:cubicBezTo>
                  <a:close/>
                  <a:moveTo>
                    <a:pt x="174" y="27"/>
                  </a:moveTo>
                  <a:lnTo>
                    <a:pt x="494" y="27"/>
                  </a:lnTo>
                  <a:lnTo>
                    <a:pt x="494" y="227"/>
                  </a:lnTo>
                  <a:lnTo>
                    <a:pt x="174" y="227"/>
                  </a:lnTo>
                  <a:lnTo>
                    <a:pt x="174" y="27"/>
                  </a:lnTo>
                  <a:close/>
                  <a:moveTo>
                    <a:pt x="410" y="54"/>
                  </a:moveTo>
                  <a:cubicBezTo>
                    <a:pt x="406" y="54"/>
                    <a:pt x="400" y="61"/>
                    <a:pt x="400" y="67"/>
                  </a:cubicBezTo>
                  <a:lnTo>
                    <a:pt x="400" y="187"/>
                  </a:lnTo>
                  <a:cubicBezTo>
                    <a:pt x="400" y="194"/>
                    <a:pt x="407" y="201"/>
                    <a:pt x="414" y="201"/>
                  </a:cubicBezTo>
                  <a:lnTo>
                    <a:pt x="454" y="201"/>
                  </a:lnTo>
                  <a:cubicBezTo>
                    <a:pt x="461" y="201"/>
                    <a:pt x="467" y="194"/>
                    <a:pt x="467" y="187"/>
                  </a:cubicBezTo>
                  <a:lnTo>
                    <a:pt x="467" y="67"/>
                  </a:lnTo>
                  <a:cubicBezTo>
                    <a:pt x="467" y="60"/>
                    <a:pt x="461" y="54"/>
                    <a:pt x="454" y="54"/>
                  </a:cubicBezTo>
                  <a:cubicBezTo>
                    <a:pt x="439" y="54"/>
                    <a:pt x="424" y="54"/>
                    <a:pt x="410" y="54"/>
                  </a:cubicBezTo>
                  <a:close/>
                  <a:moveTo>
                    <a:pt x="427" y="81"/>
                  </a:moveTo>
                  <a:lnTo>
                    <a:pt x="440" y="81"/>
                  </a:lnTo>
                  <a:lnTo>
                    <a:pt x="440" y="174"/>
                  </a:lnTo>
                  <a:lnTo>
                    <a:pt x="427" y="174"/>
                  </a:lnTo>
                  <a:lnTo>
                    <a:pt x="427" y="81"/>
                  </a:lnTo>
                  <a:close/>
                  <a:moveTo>
                    <a:pt x="144" y="373"/>
                  </a:moveTo>
                  <a:lnTo>
                    <a:pt x="523" y="373"/>
                  </a:lnTo>
                  <a:cubicBezTo>
                    <a:pt x="529" y="373"/>
                    <a:pt x="534" y="378"/>
                    <a:pt x="534" y="384"/>
                  </a:cubicBezTo>
                  <a:lnTo>
                    <a:pt x="534" y="641"/>
                  </a:lnTo>
                  <a:lnTo>
                    <a:pt x="133" y="641"/>
                  </a:lnTo>
                  <a:lnTo>
                    <a:pt x="133" y="384"/>
                  </a:lnTo>
                  <a:cubicBezTo>
                    <a:pt x="133" y="378"/>
                    <a:pt x="138" y="373"/>
                    <a:pt x="144" y="373"/>
                  </a:cubicBez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08AA9D3-162E-951D-91C0-1FDB77F416C9}"/>
              </a:ext>
            </a:extLst>
          </p:cNvPr>
          <p:cNvGrpSpPr/>
          <p:nvPr/>
        </p:nvGrpSpPr>
        <p:grpSpPr>
          <a:xfrm>
            <a:off x="3092682" y="5898235"/>
            <a:ext cx="202813" cy="204186"/>
            <a:chOff x="4497854" y="5641481"/>
            <a:chExt cx="203325" cy="204186"/>
          </a:xfrm>
        </p:grpSpPr>
        <p:sp>
          <p:nvSpPr>
            <p:cNvPr id="177" name="사각형: 둥근 모서리 176">
              <a:extLst>
                <a:ext uri="{FF2B5EF4-FFF2-40B4-BE49-F238E27FC236}">
                  <a16:creationId xmlns:a16="http://schemas.microsoft.com/office/drawing/2014/main" id="{6D60202E-4578-7D76-BAD2-6185E29A3E73}"/>
                </a:ext>
              </a:extLst>
            </p:cNvPr>
            <p:cNvSpPr/>
            <p:nvPr/>
          </p:nvSpPr>
          <p:spPr>
            <a:xfrm>
              <a:off x="4497854" y="5641481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85" name="Add">
              <a:extLst>
                <a:ext uri="{FF2B5EF4-FFF2-40B4-BE49-F238E27FC236}">
                  <a16:creationId xmlns:a16="http://schemas.microsoft.com/office/drawing/2014/main" id="{C5B96E5C-EC78-7C4F-B27E-CCE9E05F2BE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47129" y="5691187"/>
              <a:ext cx="104775" cy="104775"/>
            </a:xfrm>
            <a:custGeom>
              <a:avLst/>
              <a:gdLst>
                <a:gd name="T0" fmla="*/ 29 w 66"/>
                <a:gd name="T1" fmla="*/ 0 h 66"/>
                <a:gd name="T2" fmla="*/ 29 w 66"/>
                <a:gd name="T3" fmla="*/ 29 h 66"/>
                <a:gd name="T4" fmla="*/ 0 w 66"/>
                <a:gd name="T5" fmla="*/ 29 h 66"/>
                <a:gd name="T6" fmla="*/ 0 w 66"/>
                <a:gd name="T7" fmla="*/ 37 h 66"/>
                <a:gd name="T8" fmla="*/ 29 w 66"/>
                <a:gd name="T9" fmla="*/ 37 h 66"/>
                <a:gd name="T10" fmla="*/ 29 w 66"/>
                <a:gd name="T11" fmla="*/ 66 h 66"/>
                <a:gd name="T12" fmla="*/ 37 w 66"/>
                <a:gd name="T13" fmla="*/ 66 h 66"/>
                <a:gd name="T14" fmla="*/ 37 w 66"/>
                <a:gd name="T15" fmla="*/ 37 h 66"/>
                <a:gd name="T16" fmla="*/ 66 w 66"/>
                <a:gd name="T17" fmla="*/ 37 h 66"/>
                <a:gd name="T18" fmla="*/ 66 w 66"/>
                <a:gd name="T19" fmla="*/ 29 h 66"/>
                <a:gd name="T20" fmla="*/ 37 w 66"/>
                <a:gd name="T21" fmla="*/ 29 h 66"/>
                <a:gd name="T22" fmla="*/ 37 w 66"/>
                <a:gd name="T23" fmla="*/ 0 h 66"/>
                <a:gd name="T24" fmla="*/ 29 w 66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6" h="66">
                  <a:moveTo>
                    <a:pt x="29" y="0"/>
                  </a:moveTo>
                  <a:lnTo>
                    <a:pt x="29" y="29"/>
                  </a:lnTo>
                  <a:lnTo>
                    <a:pt x="0" y="29"/>
                  </a:lnTo>
                  <a:lnTo>
                    <a:pt x="0" y="37"/>
                  </a:lnTo>
                  <a:lnTo>
                    <a:pt x="29" y="37"/>
                  </a:lnTo>
                  <a:lnTo>
                    <a:pt x="29" y="66"/>
                  </a:lnTo>
                  <a:lnTo>
                    <a:pt x="37" y="66"/>
                  </a:lnTo>
                  <a:lnTo>
                    <a:pt x="37" y="37"/>
                  </a:lnTo>
                  <a:lnTo>
                    <a:pt x="66" y="37"/>
                  </a:lnTo>
                  <a:lnTo>
                    <a:pt x="66" y="29"/>
                  </a:lnTo>
                  <a:lnTo>
                    <a:pt x="37" y="29"/>
                  </a:lnTo>
                  <a:lnTo>
                    <a:pt x="37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187" name="그룹 186">
            <a:extLst>
              <a:ext uri="{FF2B5EF4-FFF2-40B4-BE49-F238E27FC236}">
                <a16:creationId xmlns:a16="http://schemas.microsoft.com/office/drawing/2014/main" id="{24E08B5E-212E-329A-250D-C9061E0431DE}"/>
              </a:ext>
            </a:extLst>
          </p:cNvPr>
          <p:cNvGrpSpPr/>
          <p:nvPr/>
        </p:nvGrpSpPr>
        <p:grpSpPr>
          <a:xfrm>
            <a:off x="3334804" y="5898235"/>
            <a:ext cx="202813" cy="204186"/>
            <a:chOff x="4755866" y="5641481"/>
            <a:chExt cx="203325" cy="204186"/>
          </a:xfrm>
        </p:grpSpPr>
        <p:sp>
          <p:nvSpPr>
            <p:cNvPr id="188" name="사각형: 둥근 모서리 187">
              <a:extLst>
                <a:ext uri="{FF2B5EF4-FFF2-40B4-BE49-F238E27FC236}">
                  <a16:creationId xmlns:a16="http://schemas.microsoft.com/office/drawing/2014/main" id="{558FA60B-6EF3-AF4B-DA46-538E17A1A7B6}"/>
                </a:ext>
              </a:extLst>
            </p:cNvPr>
            <p:cNvSpPr/>
            <p:nvPr/>
          </p:nvSpPr>
          <p:spPr>
            <a:xfrm>
              <a:off x="4755866" y="5641481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89" name="Search">
              <a:extLst>
                <a:ext uri="{FF2B5EF4-FFF2-40B4-BE49-F238E27FC236}">
                  <a16:creationId xmlns:a16="http://schemas.microsoft.com/office/drawing/2014/main" id="{68EF1974-CF4E-D137-E078-65F7017DA461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795845" y="5680490"/>
              <a:ext cx="123366" cy="126169"/>
            </a:xfrm>
            <a:custGeom>
              <a:avLst/>
              <a:gdLst>
                <a:gd name="T0" fmla="*/ 227 w 572"/>
                <a:gd name="T1" fmla="*/ 0 h 585"/>
                <a:gd name="T2" fmla="*/ 0 w 572"/>
                <a:gd name="T3" fmla="*/ 227 h 585"/>
                <a:gd name="T4" fmla="*/ 227 w 572"/>
                <a:gd name="T5" fmla="*/ 453 h 585"/>
                <a:gd name="T6" fmla="*/ 359 w 572"/>
                <a:gd name="T7" fmla="*/ 410 h 585"/>
                <a:gd name="T8" fmla="*/ 535 w 572"/>
                <a:gd name="T9" fmla="*/ 585 h 585"/>
                <a:gd name="T10" fmla="*/ 572 w 572"/>
                <a:gd name="T11" fmla="*/ 548 h 585"/>
                <a:gd name="T12" fmla="*/ 399 w 572"/>
                <a:gd name="T13" fmla="*/ 374 h 585"/>
                <a:gd name="T14" fmla="*/ 454 w 572"/>
                <a:gd name="T15" fmla="*/ 227 h 585"/>
                <a:gd name="T16" fmla="*/ 227 w 572"/>
                <a:gd name="T17" fmla="*/ 0 h 585"/>
                <a:gd name="T18" fmla="*/ 227 w 572"/>
                <a:gd name="T19" fmla="*/ 27 h 585"/>
                <a:gd name="T20" fmla="*/ 427 w 572"/>
                <a:gd name="T21" fmla="*/ 227 h 585"/>
                <a:gd name="T22" fmla="*/ 227 w 572"/>
                <a:gd name="T23" fmla="*/ 427 h 585"/>
                <a:gd name="T24" fmla="*/ 27 w 572"/>
                <a:gd name="T25" fmla="*/ 227 h 585"/>
                <a:gd name="T26" fmla="*/ 227 w 572"/>
                <a:gd name="T27" fmla="*/ 27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2" h="585">
                  <a:moveTo>
                    <a:pt x="227" y="0"/>
                  </a:moveTo>
                  <a:cubicBezTo>
                    <a:pt x="102" y="0"/>
                    <a:pt x="0" y="102"/>
                    <a:pt x="0" y="227"/>
                  </a:cubicBezTo>
                  <a:cubicBezTo>
                    <a:pt x="0" y="352"/>
                    <a:pt x="102" y="453"/>
                    <a:pt x="227" y="453"/>
                  </a:cubicBezTo>
                  <a:cubicBezTo>
                    <a:pt x="276" y="453"/>
                    <a:pt x="322" y="437"/>
                    <a:pt x="359" y="410"/>
                  </a:cubicBezTo>
                  <a:lnTo>
                    <a:pt x="535" y="585"/>
                  </a:lnTo>
                  <a:lnTo>
                    <a:pt x="572" y="548"/>
                  </a:lnTo>
                  <a:lnTo>
                    <a:pt x="399" y="374"/>
                  </a:lnTo>
                  <a:cubicBezTo>
                    <a:pt x="433" y="335"/>
                    <a:pt x="454" y="283"/>
                    <a:pt x="454" y="227"/>
                  </a:cubicBezTo>
                  <a:cubicBezTo>
                    <a:pt x="454" y="102"/>
                    <a:pt x="352" y="0"/>
                    <a:pt x="227" y="0"/>
                  </a:cubicBezTo>
                  <a:close/>
                  <a:moveTo>
                    <a:pt x="227" y="27"/>
                  </a:moveTo>
                  <a:cubicBezTo>
                    <a:pt x="338" y="27"/>
                    <a:pt x="427" y="116"/>
                    <a:pt x="427" y="227"/>
                  </a:cubicBezTo>
                  <a:cubicBezTo>
                    <a:pt x="427" y="337"/>
                    <a:pt x="338" y="427"/>
                    <a:pt x="227" y="427"/>
                  </a:cubicBezTo>
                  <a:cubicBezTo>
                    <a:pt x="116" y="427"/>
                    <a:pt x="27" y="337"/>
                    <a:pt x="27" y="227"/>
                  </a:cubicBezTo>
                  <a:cubicBezTo>
                    <a:pt x="27" y="116"/>
                    <a:pt x="116" y="27"/>
                    <a:pt x="227" y="27"/>
                  </a:cubicBez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190" name="그룹 189">
            <a:extLst>
              <a:ext uri="{FF2B5EF4-FFF2-40B4-BE49-F238E27FC236}">
                <a16:creationId xmlns:a16="http://schemas.microsoft.com/office/drawing/2014/main" id="{48EFCA8B-DE64-930C-A502-B5800607EAFF}"/>
              </a:ext>
            </a:extLst>
          </p:cNvPr>
          <p:cNvGrpSpPr/>
          <p:nvPr/>
        </p:nvGrpSpPr>
        <p:grpSpPr>
          <a:xfrm>
            <a:off x="3575338" y="5898235"/>
            <a:ext cx="202813" cy="204186"/>
            <a:chOff x="5008466" y="5641481"/>
            <a:chExt cx="203325" cy="204186"/>
          </a:xfrm>
        </p:grpSpPr>
        <p:sp>
          <p:nvSpPr>
            <p:cNvPr id="191" name="사각형: 둥근 모서리 190">
              <a:extLst>
                <a:ext uri="{FF2B5EF4-FFF2-40B4-BE49-F238E27FC236}">
                  <a16:creationId xmlns:a16="http://schemas.microsoft.com/office/drawing/2014/main" id="{90C3DE5D-76A5-D67F-D9A9-C0ED9E8254D5}"/>
                </a:ext>
              </a:extLst>
            </p:cNvPr>
            <p:cNvSpPr/>
            <p:nvPr/>
          </p:nvSpPr>
          <p:spPr>
            <a:xfrm>
              <a:off x="5008466" y="5641481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86" name="Trash">
              <a:extLst>
                <a:ext uri="{FF2B5EF4-FFF2-40B4-BE49-F238E27FC236}">
                  <a16:creationId xmlns:a16="http://schemas.microsoft.com/office/drawing/2014/main" id="{49923F9E-5362-941D-D8C3-D7BF219EA9DF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058434" y="5681662"/>
              <a:ext cx="103388" cy="123825"/>
            </a:xfrm>
            <a:custGeom>
              <a:avLst/>
              <a:gdLst>
                <a:gd name="T0" fmla="*/ 188 w 560"/>
                <a:gd name="T1" fmla="*/ 16 h 667"/>
                <a:gd name="T2" fmla="*/ 173 w 560"/>
                <a:gd name="T3" fmla="*/ 67 h 667"/>
                <a:gd name="T4" fmla="*/ 32 w 560"/>
                <a:gd name="T5" fmla="*/ 94 h 667"/>
                <a:gd name="T6" fmla="*/ 0 w 560"/>
                <a:gd name="T7" fmla="*/ 174 h 667"/>
                <a:gd name="T8" fmla="*/ 40 w 560"/>
                <a:gd name="T9" fmla="*/ 614 h 667"/>
                <a:gd name="T10" fmla="*/ 467 w 560"/>
                <a:gd name="T11" fmla="*/ 667 h 667"/>
                <a:gd name="T12" fmla="*/ 520 w 560"/>
                <a:gd name="T13" fmla="*/ 174 h 667"/>
                <a:gd name="T14" fmla="*/ 560 w 560"/>
                <a:gd name="T15" fmla="*/ 94 h 667"/>
                <a:gd name="T16" fmla="*/ 493 w 560"/>
                <a:gd name="T17" fmla="*/ 67 h 667"/>
                <a:gd name="T18" fmla="*/ 387 w 560"/>
                <a:gd name="T19" fmla="*/ 63 h 667"/>
                <a:gd name="T20" fmla="*/ 327 w 560"/>
                <a:gd name="T21" fmla="*/ 0 h 667"/>
                <a:gd name="T22" fmla="*/ 233 w 560"/>
                <a:gd name="T23" fmla="*/ 27 h 667"/>
                <a:gd name="T24" fmla="*/ 352 w 560"/>
                <a:gd name="T25" fmla="*/ 34 h 667"/>
                <a:gd name="T26" fmla="*/ 360 w 560"/>
                <a:gd name="T27" fmla="*/ 67 h 667"/>
                <a:gd name="T28" fmla="*/ 200 w 560"/>
                <a:gd name="T29" fmla="*/ 63 h 667"/>
                <a:gd name="T30" fmla="*/ 233 w 560"/>
                <a:gd name="T31" fmla="*/ 27 h 667"/>
                <a:gd name="T32" fmla="*/ 493 w 560"/>
                <a:gd name="T33" fmla="*/ 94 h 667"/>
                <a:gd name="T34" fmla="*/ 533 w 560"/>
                <a:gd name="T35" fmla="*/ 120 h 667"/>
                <a:gd name="T36" fmla="*/ 27 w 560"/>
                <a:gd name="T37" fmla="*/ 147 h 667"/>
                <a:gd name="T38" fmla="*/ 53 w 560"/>
                <a:gd name="T39" fmla="*/ 120 h 667"/>
                <a:gd name="T40" fmla="*/ 67 w 560"/>
                <a:gd name="T41" fmla="*/ 94 h 667"/>
                <a:gd name="T42" fmla="*/ 493 w 560"/>
                <a:gd name="T43" fmla="*/ 174 h 667"/>
                <a:gd name="T44" fmla="*/ 467 w 560"/>
                <a:gd name="T45" fmla="*/ 640 h 667"/>
                <a:gd name="T46" fmla="*/ 67 w 560"/>
                <a:gd name="T47" fmla="*/ 614 h 667"/>
                <a:gd name="T48" fmla="*/ 120 w 560"/>
                <a:gd name="T49" fmla="*/ 227 h 667"/>
                <a:gd name="T50" fmla="*/ 200 w 560"/>
                <a:gd name="T51" fmla="*/ 587 h 667"/>
                <a:gd name="T52" fmla="*/ 120 w 560"/>
                <a:gd name="T53" fmla="*/ 227 h 667"/>
                <a:gd name="T54" fmla="*/ 240 w 560"/>
                <a:gd name="T55" fmla="*/ 587 h 667"/>
                <a:gd name="T56" fmla="*/ 320 w 560"/>
                <a:gd name="T57" fmla="*/ 227 h 667"/>
                <a:gd name="T58" fmla="*/ 360 w 560"/>
                <a:gd name="T59" fmla="*/ 227 h 667"/>
                <a:gd name="T60" fmla="*/ 440 w 560"/>
                <a:gd name="T61" fmla="*/ 587 h 667"/>
                <a:gd name="T62" fmla="*/ 360 w 560"/>
                <a:gd name="T63" fmla="*/ 227 h 667"/>
                <a:gd name="T64" fmla="*/ 173 w 560"/>
                <a:gd name="T65" fmla="*/ 254 h 667"/>
                <a:gd name="T66" fmla="*/ 147 w 560"/>
                <a:gd name="T67" fmla="*/ 560 h 667"/>
                <a:gd name="T68" fmla="*/ 267 w 560"/>
                <a:gd name="T69" fmla="*/ 254 h 667"/>
                <a:gd name="T70" fmla="*/ 293 w 560"/>
                <a:gd name="T71" fmla="*/ 560 h 667"/>
                <a:gd name="T72" fmla="*/ 267 w 560"/>
                <a:gd name="T73" fmla="*/ 254 h 667"/>
                <a:gd name="T74" fmla="*/ 413 w 560"/>
                <a:gd name="T75" fmla="*/ 254 h 667"/>
                <a:gd name="T76" fmla="*/ 387 w 560"/>
                <a:gd name="T77" fmla="*/ 56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60" h="667">
                  <a:moveTo>
                    <a:pt x="233" y="0"/>
                  </a:moveTo>
                  <a:cubicBezTo>
                    <a:pt x="215" y="0"/>
                    <a:pt x="199" y="4"/>
                    <a:pt x="188" y="16"/>
                  </a:cubicBezTo>
                  <a:cubicBezTo>
                    <a:pt x="177" y="27"/>
                    <a:pt x="173" y="44"/>
                    <a:pt x="173" y="63"/>
                  </a:cubicBezTo>
                  <a:lnTo>
                    <a:pt x="173" y="67"/>
                  </a:lnTo>
                  <a:lnTo>
                    <a:pt x="67" y="67"/>
                  </a:lnTo>
                  <a:cubicBezTo>
                    <a:pt x="50" y="67"/>
                    <a:pt x="38" y="79"/>
                    <a:pt x="32" y="94"/>
                  </a:cubicBezTo>
                  <a:lnTo>
                    <a:pt x="0" y="94"/>
                  </a:lnTo>
                  <a:lnTo>
                    <a:pt x="0" y="174"/>
                  </a:lnTo>
                  <a:lnTo>
                    <a:pt x="40" y="174"/>
                  </a:lnTo>
                  <a:lnTo>
                    <a:pt x="40" y="614"/>
                  </a:lnTo>
                  <a:cubicBezTo>
                    <a:pt x="40" y="643"/>
                    <a:pt x="64" y="667"/>
                    <a:pt x="93" y="667"/>
                  </a:cubicBezTo>
                  <a:lnTo>
                    <a:pt x="467" y="667"/>
                  </a:lnTo>
                  <a:cubicBezTo>
                    <a:pt x="496" y="667"/>
                    <a:pt x="520" y="643"/>
                    <a:pt x="520" y="614"/>
                  </a:cubicBezTo>
                  <a:lnTo>
                    <a:pt x="520" y="174"/>
                  </a:lnTo>
                  <a:lnTo>
                    <a:pt x="560" y="174"/>
                  </a:lnTo>
                  <a:lnTo>
                    <a:pt x="560" y="94"/>
                  </a:lnTo>
                  <a:lnTo>
                    <a:pt x="528" y="94"/>
                  </a:lnTo>
                  <a:cubicBezTo>
                    <a:pt x="522" y="79"/>
                    <a:pt x="510" y="67"/>
                    <a:pt x="493" y="67"/>
                  </a:cubicBezTo>
                  <a:lnTo>
                    <a:pt x="387" y="67"/>
                  </a:lnTo>
                  <a:lnTo>
                    <a:pt x="387" y="63"/>
                  </a:lnTo>
                  <a:cubicBezTo>
                    <a:pt x="387" y="44"/>
                    <a:pt x="383" y="27"/>
                    <a:pt x="372" y="16"/>
                  </a:cubicBezTo>
                  <a:cubicBezTo>
                    <a:pt x="361" y="4"/>
                    <a:pt x="345" y="0"/>
                    <a:pt x="327" y="0"/>
                  </a:cubicBezTo>
                  <a:lnTo>
                    <a:pt x="233" y="0"/>
                  </a:lnTo>
                  <a:close/>
                  <a:moveTo>
                    <a:pt x="233" y="27"/>
                  </a:moveTo>
                  <a:lnTo>
                    <a:pt x="327" y="27"/>
                  </a:lnTo>
                  <a:cubicBezTo>
                    <a:pt x="341" y="27"/>
                    <a:pt x="348" y="30"/>
                    <a:pt x="352" y="34"/>
                  </a:cubicBezTo>
                  <a:cubicBezTo>
                    <a:pt x="357" y="39"/>
                    <a:pt x="360" y="47"/>
                    <a:pt x="360" y="63"/>
                  </a:cubicBezTo>
                  <a:lnTo>
                    <a:pt x="360" y="67"/>
                  </a:lnTo>
                  <a:lnTo>
                    <a:pt x="200" y="67"/>
                  </a:lnTo>
                  <a:lnTo>
                    <a:pt x="200" y="63"/>
                  </a:lnTo>
                  <a:cubicBezTo>
                    <a:pt x="200" y="47"/>
                    <a:pt x="203" y="39"/>
                    <a:pt x="207" y="34"/>
                  </a:cubicBezTo>
                  <a:cubicBezTo>
                    <a:pt x="212" y="30"/>
                    <a:pt x="219" y="27"/>
                    <a:pt x="233" y="27"/>
                  </a:cubicBezTo>
                  <a:close/>
                  <a:moveTo>
                    <a:pt x="67" y="94"/>
                  </a:moveTo>
                  <a:lnTo>
                    <a:pt x="493" y="94"/>
                  </a:lnTo>
                  <a:cubicBezTo>
                    <a:pt x="507" y="100"/>
                    <a:pt x="507" y="107"/>
                    <a:pt x="507" y="120"/>
                  </a:cubicBezTo>
                  <a:lnTo>
                    <a:pt x="533" y="120"/>
                  </a:lnTo>
                  <a:lnTo>
                    <a:pt x="533" y="147"/>
                  </a:lnTo>
                  <a:lnTo>
                    <a:pt x="27" y="147"/>
                  </a:lnTo>
                  <a:lnTo>
                    <a:pt x="27" y="120"/>
                  </a:lnTo>
                  <a:lnTo>
                    <a:pt x="53" y="120"/>
                  </a:lnTo>
                  <a:lnTo>
                    <a:pt x="53" y="107"/>
                  </a:lnTo>
                  <a:cubicBezTo>
                    <a:pt x="53" y="102"/>
                    <a:pt x="62" y="94"/>
                    <a:pt x="67" y="94"/>
                  </a:cubicBezTo>
                  <a:close/>
                  <a:moveTo>
                    <a:pt x="67" y="174"/>
                  </a:moveTo>
                  <a:lnTo>
                    <a:pt x="493" y="174"/>
                  </a:lnTo>
                  <a:lnTo>
                    <a:pt x="493" y="614"/>
                  </a:lnTo>
                  <a:cubicBezTo>
                    <a:pt x="493" y="629"/>
                    <a:pt x="482" y="640"/>
                    <a:pt x="467" y="640"/>
                  </a:cubicBezTo>
                  <a:lnTo>
                    <a:pt x="93" y="640"/>
                  </a:lnTo>
                  <a:cubicBezTo>
                    <a:pt x="78" y="640"/>
                    <a:pt x="67" y="629"/>
                    <a:pt x="67" y="614"/>
                  </a:cubicBezTo>
                  <a:lnTo>
                    <a:pt x="67" y="174"/>
                  </a:lnTo>
                  <a:close/>
                  <a:moveTo>
                    <a:pt x="120" y="227"/>
                  </a:moveTo>
                  <a:lnTo>
                    <a:pt x="120" y="587"/>
                  </a:lnTo>
                  <a:lnTo>
                    <a:pt x="200" y="587"/>
                  </a:lnTo>
                  <a:lnTo>
                    <a:pt x="200" y="227"/>
                  </a:lnTo>
                  <a:lnTo>
                    <a:pt x="120" y="227"/>
                  </a:lnTo>
                  <a:close/>
                  <a:moveTo>
                    <a:pt x="240" y="227"/>
                  </a:moveTo>
                  <a:lnTo>
                    <a:pt x="240" y="587"/>
                  </a:lnTo>
                  <a:lnTo>
                    <a:pt x="320" y="587"/>
                  </a:lnTo>
                  <a:lnTo>
                    <a:pt x="320" y="227"/>
                  </a:lnTo>
                  <a:lnTo>
                    <a:pt x="240" y="227"/>
                  </a:lnTo>
                  <a:close/>
                  <a:moveTo>
                    <a:pt x="360" y="227"/>
                  </a:moveTo>
                  <a:lnTo>
                    <a:pt x="360" y="587"/>
                  </a:lnTo>
                  <a:lnTo>
                    <a:pt x="440" y="587"/>
                  </a:lnTo>
                  <a:lnTo>
                    <a:pt x="440" y="227"/>
                  </a:lnTo>
                  <a:lnTo>
                    <a:pt x="360" y="227"/>
                  </a:lnTo>
                  <a:close/>
                  <a:moveTo>
                    <a:pt x="147" y="254"/>
                  </a:moveTo>
                  <a:lnTo>
                    <a:pt x="173" y="254"/>
                  </a:lnTo>
                  <a:lnTo>
                    <a:pt x="173" y="560"/>
                  </a:lnTo>
                  <a:lnTo>
                    <a:pt x="147" y="560"/>
                  </a:lnTo>
                  <a:lnTo>
                    <a:pt x="147" y="254"/>
                  </a:lnTo>
                  <a:close/>
                  <a:moveTo>
                    <a:pt x="267" y="254"/>
                  </a:moveTo>
                  <a:lnTo>
                    <a:pt x="293" y="254"/>
                  </a:lnTo>
                  <a:lnTo>
                    <a:pt x="293" y="560"/>
                  </a:lnTo>
                  <a:lnTo>
                    <a:pt x="267" y="560"/>
                  </a:lnTo>
                  <a:lnTo>
                    <a:pt x="267" y="254"/>
                  </a:lnTo>
                  <a:close/>
                  <a:moveTo>
                    <a:pt x="387" y="254"/>
                  </a:moveTo>
                  <a:lnTo>
                    <a:pt x="413" y="254"/>
                  </a:lnTo>
                  <a:lnTo>
                    <a:pt x="413" y="560"/>
                  </a:lnTo>
                  <a:lnTo>
                    <a:pt x="387" y="560"/>
                  </a:lnTo>
                  <a:lnTo>
                    <a:pt x="387" y="254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387" name="그룹 386">
            <a:extLst>
              <a:ext uri="{FF2B5EF4-FFF2-40B4-BE49-F238E27FC236}">
                <a16:creationId xmlns:a16="http://schemas.microsoft.com/office/drawing/2014/main" id="{59B56B27-D047-6B42-9F41-0D2751F86F9C}"/>
              </a:ext>
            </a:extLst>
          </p:cNvPr>
          <p:cNvGrpSpPr/>
          <p:nvPr/>
        </p:nvGrpSpPr>
        <p:grpSpPr>
          <a:xfrm>
            <a:off x="3816947" y="5898235"/>
            <a:ext cx="202813" cy="204186"/>
            <a:chOff x="5250684" y="5641481"/>
            <a:chExt cx="203325" cy="204186"/>
          </a:xfrm>
        </p:grpSpPr>
        <p:sp>
          <p:nvSpPr>
            <p:cNvPr id="388" name="사각형: 둥근 모서리 387">
              <a:extLst>
                <a:ext uri="{FF2B5EF4-FFF2-40B4-BE49-F238E27FC236}">
                  <a16:creationId xmlns:a16="http://schemas.microsoft.com/office/drawing/2014/main" id="{3965737F-6F30-DA9A-7470-6B3E782C722C}"/>
                </a:ext>
              </a:extLst>
            </p:cNvPr>
            <p:cNvSpPr/>
            <p:nvPr/>
          </p:nvSpPr>
          <p:spPr>
            <a:xfrm>
              <a:off x="5250684" y="5641481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89" name="Save">
              <a:extLst>
                <a:ext uri="{FF2B5EF4-FFF2-40B4-BE49-F238E27FC236}">
                  <a16:creationId xmlns:a16="http://schemas.microsoft.com/office/drawing/2014/main" id="{216F22B0-392D-037D-591F-F442A8682041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292720" y="5683948"/>
              <a:ext cx="119253" cy="119253"/>
            </a:xfrm>
            <a:custGeom>
              <a:avLst/>
              <a:gdLst>
                <a:gd name="T0" fmla="*/ 40 w 667"/>
                <a:gd name="T1" fmla="*/ 1 h 667"/>
                <a:gd name="T2" fmla="*/ 0 w 667"/>
                <a:gd name="T3" fmla="*/ 41 h 667"/>
                <a:gd name="T4" fmla="*/ 0 w 667"/>
                <a:gd name="T5" fmla="*/ 627 h 667"/>
                <a:gd name="T6" fmla="*/ 40 w 667"/>
                <a:gd name="T7" fmla="*/ 667 h 667"/>
                <a:gd name="T8" fmla="*/ 627 w 667"/>
                <a:gd name="T9" fmla="*/ 667 h 667"/>
                <a:gd name="T10" fmla="*/ 667 w 667"/>
                <a:gd name="T11" fmla="*/ 627 h 667"/>
                <a:gd name="T12" fmla="*/ 667 w 667"/>
                <a:gd name="T13" fmla="*/ 161 h 667"/>
                <a:gd name="T14" fmla="*/ 663 w 667"/>
                <a:gd name="T15" fmla="*/ 151 h 667"/>
                <a:gd name="T16" fmla="*/ 517 w 667"/>
                <a:gd name="T17" fmla="*/ 4 h 667"/>
                <a:gd name="T18" fmla="*/ 507 w 667"/>
                <a:gd name="T19" fmla="*/ 1 h 667"/>
                <a:gd name="T20" fmla="*/ 40 w 667"/>
                <a:gd name="T21" fmla="*/ 1 h 667"/>
                <a:gd name="T22" fmla="*/ 40 w 667"/>
                <a:gd name="T23" fmla="*/ 27 h 667"/>
                <a:gd name="T24" fmla="*/ 147 w 667"/>
                <a:gd name="T25" fmla="*/ 27 h 667"/>
                <a:gd name="T26" fmla="*/ 147 w 667"/>
                <a:gd name="T27" fmla="*/ 227 h 667"/>
                <a:gd name="T28" fmla="*/ 155 w 667"/>
                <a:gd name="T29" fmla="*/ 246 h 667"/>
                <a:gd name="T30" fmla="*/ 174 w 667"/>
                <a:gd name="T31" fmla="*/ 254 h 667"/>
                <a:gd name="T32" fmla="*/ 494 w 667"/>
                <a:gd name="T33" fmla="*/ 254 h 667"/>
                <a:gd name="T34" fmla="*/ 513 w 667"/>
                <a:gd name="T35" fmla="*/ 246 h 667"/>
                <a:gd name="T36" fmla="*/ 520 w 667"/>
                <a:gd name="T37" fmla="*/ 227 h 667"/>
                <a:gd name="T38" fmla="*/ 520 w 667"/>
                <a:gd name="T39" fmla="*/ 46 h 667"/>
                <a:gd name="T40" fmla="*/ 640 w 667"/>
                <a:gd name="T41" fmla="*/ 166 h 667"/>
                <a:gd name="T42" fmla="*/ 640 w 667"/>
                <a:gd name="T43" fmla="*/ 627 h 667"/>
                <a:gd name="T44" fmla="*/ 627 w 667"/>
                <a:gd name="T45" fmla="*/ 641 h 667"/>
                <a:gd name="T46" fmla="*/ 560 w 667"/>
                <a:gd name="T47" fmla="*/ 641 h 667"/>
                <a:gd name="T48" fmla="*/ 560 w 667"/>
                <a:gd name="T49" fmla="*/ 384 h 667"/>
                <a:gd name="T50" fmla="*/ 523 w 667"/>
                <a:gd name="T51" fmla="*/ 347 h 667"/>
                <a:gd name="T52" fmla="*/ 144 w 667"/>
                <a:gd name="T53" fmla="*/ 347 h 667"/>
                <a:gd name="T54" fmla="*/ 108 w 667"/>
                <a:gd name="T55" fmla="*/ 384 h 667"/>
                <a:gd name="T56" fmla="*/ 108 w 667"/>
                <a:gd name="T57" fmla="*/ 641 h 667"/>
                <a:gd name="T58" fmla="*/ 40 w 667"/>
                <a:gd name="T59" fmla="*/ 641 h 667"/>
                <a:gd name="T60" fmla="*/ 27 w 667"/>
                <a:gd name="T61" fmla="*/ 627 h 667"/>
                <a:gd name="T62" fmla="*/ 27 w 667"/>
                <a:gd name="T63" fmla="*/ 41 h 667"/>
                <a:gd name="T64" fmla="*/ 40 w 667"/>
                <a:gd name="T65" fmla="*/ 27 h 667"/>
                <a:gd name="T66" fmla="*/ 174 w 667"/>
                <a:gd name="T67" fmla="*/ 27 h 667"/>
                <a:gd name="T68" fmla="*/ 494 w 667"/>
                <a:gd name="T69" fmla="*/ 27 h 667"/>
                <a:gd name="T70" fmla="*/ 494 w 667"/>
                <a:gd name="T71" fmla="*/ 227 h 667"/>
                <a:gd name="T72" fmla="*/ 174 w 667"/>
                <a:gd name="T73" fmla="*/ 227 h 667"/>
                <a:gd name="T74" fmla="*/ 174 w 667"/>
                <a:gd name="T75" fmla="*/ 27 h 667"/>
                <a:gd name="T76" fmla="*/ 410 w 667"/>
                <a:gd name="T77" fmla="*/ 54 h 667"/>
                <a:gd name="T78" fmla="*/ 400 w 667"/>
                <a:gd name="T79" fmla="*/ 67 h 667"/>
                <a:gd name="T80" fmla="*/ 400 w 667"/>
                <a:gd name="T81" fmla="*/ 187 h 667"/>
                <a:gd name="T82" fmla="*/ 414 w 667"/>
                <a:gd name="T83" fmla="*/ 201 h 667"/>
                <a:gd name="T84" fmla="*/ 454 w 667"/>
                <a:gd name="T85" fmla="*/ 201 h 667"/>
                <a:gd name="T86" fmla="*/ 467 w 667"/>
                <a:gd name="T87" fmla="*/ 187 h 667"/>
                <a:gd name="T88" fmla="*/ 467 w 667"/>
                <a:gd name="T89" fmla="*/ 67 h 667"/>
                <a:gd name="T90" fmla="*/ 454 w 667"/>
                <a:gd name="T91" fmla="*/ 54 h 667"/>
                <a:gd name="T92" fmla="*/ 410 w 667"/>
                <a:gd name="T93" fmla="*/ 54 h 667"/>
                <a:gd name="T94" fmla="*/ 427 w 667"/>
                <a:gd name="T95" fmla="*/ 81 h 667"/>
                <a:gd name="T96" fmla="*/ 440 w 667"/>
                <a:gd name="T97" fmla="*/ 81 h 667"/>
                <a:gd name="T98" fmla="*/ 440 w 667"/>
                <a:gd name="T99" fmla="*/ 174 h 667"/>
                <a:gd name="T100" fmla="*/ 427 w 667"/>
                <a:gd name="T101" fmla="*/ 174 h 667"/>
                <a:gd name="T102" fmla="*/ 427 w 667"/>
                <a:gd name="T103" fmla="*/ 81 h 667"/>
                <a:gd name="T104" fmla="*/ 144 w 667"/>
                <a:gd name="T105" fmla="*/ 373 h 667"/>
                <a:gd name="T106" fmla="*/ 523 w 667"/>
                <a:gd name="T107" fmla="*/ 373 h 667"/>
                <a:gd name="T108" fmla="*/ 534 w 667"/>
                <a:gd name="T109" fmla="*/ 384 h 667"/>
                <a:gd name="T110" fmla="*/ 534 w 667"/>
                <a:gd name="T111" fmla="*/ 641 h 667"/>
                <a:gd name="T112" fmla="*/ 133 w 667"/>
                <a:gd name="T113" fmla="*/ 641 h 667"/>
                <a:gd name="T114" fmla="*/ 133 w 667"/>
                <a:gd name="T115" fmla="*/ 384 h 667"/>
                <a:gd name="T116" fmla="*/ 144 w 667"/>
                <a:gd name="T117" fmla="*/ 373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67" h="667">
                  <a:moveTo>
                    <a:pt x="40" y="1"/>
                  </a:moveTo>
                  <a:cubicBezTo>
                    <a:pt x="19" y="1"/>
                    <a:pt x="0" y="19"/>
                    <a:pt x="0" y="41"/>
                  </a:cubicBezTo>
                  <a:lnTo>
                    <a:pt x="0" y="627"/>
                  </a:lnTo>
                  <a:cubicBezTo>
                    <a:pt x="0" y="649"/>
                    <a:pt x="19" y="667"/>
                    <a:pt x="40" y="667"/>
                  </a:cubicBezTo>
                  <a:lnTo>
                    <a:pt x="627" y="667"/>
                  </a:lnTo>
                  <a:cubicBezTo>
                    <a:pt x="649" y="667"/>
                    <a:pt x="667" y="649"/>
                    <a:pt x="667" y="627"/>
                  </a:cubicBezTo>
                  <a:lnTo>
                    <a:pt x="667" y="161"/>
                  </a:lnTo>
                  <a:cubicBezTo>
                    <a:pt x="667" y="157"/>
                    <a:pt x="666" y="154"/>
                    <a:pt x="663" y="151"/>
                  </a:cubicBezTo>
                  <a:lnTo>
                    <a:pt x="517" y="4"/>
                  </a:lnTo>
                  <a:cubicBezTo>
                    <a:pt x="514" y="2"/>
                    <a:pt x="511" y="0"/>
                    <a:pt x="507" y="1"/>
                  </a:cubicBezTo>
                  <a:lnTo>
                    <a:pt x="40" y="1"/>
                  </a:lnTo>
                  <a:close/>
                  <a:moveTo>
                    <a:pt x="40" y="27"/>
                  </a:moveTo>
                  <a:lnTo>
                    <a:pt x="147" y="27"/>
                  </a:lnTo>
                  <a:lnTo>
                    <a:pt x="147" y="227"/>
                  </a:lnTo>
                  <a:cubicBezTo>
                    <a:pt x="147" y="234"/>
                    <a:pt x="150" y="241"/>
                    <a:pt x="155" y="246"/>
                  </a:cubicBezTo>
                  <a:cubicBezTo>
                    <a:pt x="160" y="251"/>
                    <a:pt x="167" y="254"/>
                    <a:pt x="174" y="254"/>
                  </a:cubicBezTo>
                  <a:lnTo>
                    <a:pt x="494" y="254"/>
                  </a:lnTo>
                  <a:cubicBezTo>
                    <a:pt x="501" y="254"/>
                    <a:pt x="508" y="251"/>
                    <a:pt x="513" y="246"/>
                  </a:cubicBezTo>
                  <a:cubicBezTo>
                    <a:pt x="518" y="241"/>
                    <a:pt x="520" y="234"/>
                    <a:pt x="520" y="227"/>
                  </a:cubicBezTo>
                  <a:lnTo>
                    <a:pt x="520" y="46"/>
                  </a:lnTo>
                  <a:lnTo>
                    <a:pt x="640" y="166"/>
                  </a:lnTo>
                  <a:lnTo>
                    <a:pt x="640" y="627"/>
                  </a:lnTo>
                  <a:cubicBezTo>
                    <a:pt x="640" y="635"/>
                    <a:pt x="635" y="641"/>
                    <a:pt x="627" y="641"/>
                  </a:cubicBezTo>
                  <a:lnTo>
                    <a:pt x="560" y="641"/>
                  </a:lnTo>
                  <a:lnTo>
                    <a:pt x="560" y="384"/>
                  </a:lnTo>
                  <a:cubicBezTo>
                    <a:pt x="560" y="364"/>
                    <a:pt x="543" y="347"/>
                    <a:pt x="523" y="347"/>
                  </a:cubicBezTo>
                  <a:lnTo>
                    <a:pt x="144" y="347"/>
                  </a:lnTo>
                  <a:cubicBezTo>
                    <a:pt x="124" y="347"/>
                    <a:pt x="108" y="364"/>
                    <a:pt x="108" y="384"/>
                  </a:cubicBezTo>
                  <a:lnTo>
                    <a:pt x="108" y="641"/>
                  </a:lnTo>
                  <a:lnTo>
                    <a:pt x="40" y="641"/>
                  </a:lnTo>
                  <a:cubicBezTo>
                    <a:pt x="33" y="641"/>
                    <a:pt x="27" y="635"/>
                    <a:pt x="27" y="627"/>
                  </a:cubicBezTo>
                  <a:lnTo>
                    <a:pt x="27" y="41"/>
                  </a:lnTo>
                  <a:cubicBezTo>
                    <a:pt x="27" y="33"/>
                    <a:pt x="33" y="27"/>
                    <a:pt x="40" y="27"/>
                  </a:cubicBezTo>
                  <a:close/>
                  <a:moveTo>
                    <a:pt x="174" y="27"/>
                  </a:moveTo>
                  <a:lnTo>
                    <a:pt x="494" y="27"/>
                  </a:lnTo>
                  <a:lnTo>
                    <a:pt x="494" y="227"/>
                  </a:lnTo>
                  <a:lnTo>
                    <a:pt x="174" y="227"/>
                  </a:lnTo>
                  <a:lnTo>
                    <a:pt x="174" y="27"/>
                  </a:lnTo>
                  <a:close/>
                  <a:moveTo>
                    <a:pt x="410" y="54"/>
                  </a:moveTo>
                  <a:cubicBezTo>
                    <a:pt x="406" y="54"/>
                    <a:pt x="400" y="61"/>
                    <a:pt x="400" y="67"/>
                  </a:cubicBezTo>
                  <a:lnTo>
                    <a:pt x="400" y="187"/>
                  </a:lnTo>
                  <a:cubicBezTo>
                    <a:pt x="400" y="194"/>
                    <a:pt x="407" y="201"/>
                    <a:pt x="414" y="201"/>
                  </a:cubicBezTo>
                  <a:lnTo>
                    <a:pt x="454" y="201"/>
                  </a:lnTo>
                  <a:cubicBezTo>
                    <a:pt x="461" y="201"/>
                    <a:pt x="467" y="194"/>
                    <a:pt x="467" y="187"/>
                  </a:cubicBezTo>
                  <a:lnTo>
                    <a:pt x="467" y="67"/>
                  </a:lnTo>
                  <a:cubicBezTo>
                    <a:pt x="467" y="60"/>
                    <a:pt x="461" y="54"/>
                    <a:pt x="454" y="54"/>
                  </a:cubicBezTo>
                  <a:cubicBezTo>
                    <a:pt x="439" y="54"/>
                    <a:pt x="424" y="54"/>
                    <a:pt x="410" y="54"/>
                  </a:cubicBezTo>
                  <a:close/>
                  <a:moveTo>
                    <a:pt x="427" y="81"/>
                  </a:moveTo>
                  <a:lnTo>
                    <a:pt x="440" y="81"/>
                  </a:lnTo>
                  <a:lnTo>
                    <a:pt x="440" y="174"/>
                  </a:lnTo>
                  <a:lnTo>
                    <a:pt x="427" y="174"/>
                  </a:lnTo>
                  <a:lnTo>
                    <a:pt x="427" y="81"/>
                  </a:lnTo>
                  <a:close/>
                  <a:moveTo>
                    <a:pt x="144" y="373"/>
                  </a:moveTo>
                  <a:lnTo>
                    <a:pt x="523" y="373"/>
                  </a:lnTo>
                  <a:cubicBezTo>
                    <a:pt x="529" y="373"/>
                    <a:pt x="534" y="378"/>
                    <a:pt x="534" y="384"/>
                  </a:cubicBezTo>
                  <a:lnTo>
                    <a:pt x="534" y="641"/>
                  </a:lnTo>
                  <a:lnTo>
                    <a:pt x="133" y="641"/>
                  </a:lnTo>
                  <a:lnTo>
                    <a:pt x="133" y="384"/>
                  </a:lnTo>
                  <a:cubicBezTo>
                    <a:pt x="133" y="378"/>
                    <a:pt x="138" y="373"/>
                    <a:pt x="144" y="373"/>
                  </a:cubicBez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393" name="그룹 392">
            <a:extLst>
              <a:ext uri="{FF2B5EF4-FFF2-40B4-BE49-F238E27FC236}">
                <a16:creationId xmlns:a16="http://schemas.microsoft.com/office/drawing/2014/main" id="{E07F3015-3FC8-F037-38B6-4AE993445A8A}"/>
              </a:ext>
            </a:extLst>
          </p:cNvPr>
          <p:cNvGrpSpPr/>
          <p:nvPr/>
        </p:nvGrpSpPr>
        <p:grpSpPr>
          <a:xfrm>
            <a:off x="8096504" y="5887220"/>
            <a:ext cx="202813" cy="204186"/>
            <a:chOff x="4497854" y="5641481"/>
            <a:chExt cx="203325" cy="204186"/>
          </a:xfrm>
        </p:grpSpPr>
        <p:sp>
          <p:nvSpPr>
            <p:cNvPr id="394" name="사각형: 둥근 모서리 393">
              <a:extLst>
                <a:ext uri="{FF2B5EF4-FFF2-40B4-BE49-F238E27FC236}">
                  <a16:creationId xmlns:a16="http://schemas.microsoft.com/office/drawing/2014/main" id="{B57E2743-4FBB-2CF1-3DFF-6B26688B40CE}"/>
                </a:ext>
              </a:extLst>
            </p:cNvPr>
            <p:cNvSpPr/>
            <p:nvPr/>
          </p:nvSpPr>
          <p:spPr>
            <a:xfrm>
              <a:off x="4497854" y="5641481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95" name="Add">
              <a:extLst>
                <a:ext uri="{FF2B5EF4-FFF2-40B4-BE49-F238E27FC236}">
                  <a16:creationId xmlns:a16="http://schemas.microsoft.com/office/drawing/2014/main" id="{D863D317-1E83-902F-C429-0164D343F32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47129" y="5691187"/>
              <a:ext cx="104775" cy="104775"/>
            </a:xfrm>
            <a:custGeom>
              <a:avLst/>
              <a:gdLst>
                <a:gd name="T0" fmla="*/ 29 w 66"/>
                <a:gd name="T1" fmla="*/ 0 h 66"/>
                <a:gd name="T2" fmla="*/ 29 w 66"/>
                <a:gd name="T3" fmla="*/ 29 h 66"/>
                <a:gd name="T4" fmla="*/ 0 w 66"/>
                <a:gd name="T5" fmla="*/ 29 h 66"/>
                <a:gd name="T6" fmla="*/ 0 w 66"/>
                <a:gd name="T7" fmla="*/ 37 h 66"/>
                <a:gd name="T8" fmla="*/ 29 w 66"/>
                <a:gd name="T9" fmla="*/ 37 h 66"/>
                <a:gd name="T10" fmla="*/ 29 w 66"/>
                <a:gd name="T11" fmla="*/ 66 h 66"/>
                <a:gd name="T12" fmla="*/ 37 w 66"/>
                <a:gd name="T13" fmla="*/ 66 h 66"/>
                <a:gd name="T14" fmla="*/ 37 w 66"/>
                <a:gd name="T15" fmla="*/ 37 h 66"/>
                <a:gd name="T16" fmla="*/ 66 w 66"/>
                <a:gd name="T17" fmla="*/ 37 h 66"/>
                <a:gd name="T18" fmla="*/ 66 w 66"/>
                <a:gd name="T19" fmla="*/ 29 h 66"/>
                <a:gd name="T20" fmla="*/ 37 w 66"/>
                <a:gd name="T21" fmla="*/ 29 h 66"/>
                <a:gd name="T22" fmla="*/ 37 w 66"/>
                <a:gd name="T23" fmla="*/ 0 h 66"/>
                <a:gd name="T24" fmla="*/ 29 w 66"/>
                <a:gd name="T25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6" h="66">
                  <a:moveTo>
                    <a:pt x="29" y="0"/>
                  </a:moveTo>
                  <a:lnTo>
                    <a:pt x="29" y="29"/>
                  </a:lnTo>
                  <a:lnTo>
                    <a:pt x="0" y="29"/>
                  </a:lnTo>
                  <a:lnTo>
                    <a:pt x="0" y="37"/>
                  </a:lnTo>
                  <a:lnTo>
                    <a:pt x="29" y="37"/>
                  </a:lnTo>
                  <a:lnTo>
                    <a:pt x="29" y="66"/>
                  </a:lnTo>
                  <a:lnTo>
                    <a:pt x="37" y="66"/>
                  </a:lnTo>
                  <a:lnTo>
                    <a:pt x="37" y="37"/>
                  </a:lnTo>
                  <a:lnTo>
                    <a:pt x="66" y="37"/>
                  </a:lnTo>
                  <a:lnTo>
                    <a:pt x="66" y="29"/>
                  </a:lnTo>
                  <a:lnTo>
                    <a:pt x="37" y="29"/>
                  </a:lnTo>
                  <a:lnTo>
                    <a:pt x="37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396" name="그룹 395">
            <a:extLst>
              <a:ext uri="{FF2B5EF4-FFF2-40B4-BE49-F238E27FC236}">
                <a16:creationId xmlns:a16="http://schemas.microsoft.com/office/drawing/2014/main" id="{FED73C4A-7448-BA2F-F6CC-07F6F95003EC}"/>
              </a:ext>
            </a:extLst>
          </p:cNvPr>
          <p:cNvGrpSpPr/>
          <p:nvPr/>
        </p:nvGrpSpPr>
        <p:grpSpPr>
          <a:xfrm>
            <a:off x="8338626" y="5887220"/>
            <a:ext cx="202813" cy="204186"/>
            <a:chOff x="4755866" y="5641481"/>
            <a:chExt cx="203325" cy="204186"/>
          </a:xfrm>
        </p:grpSpPr>
        <p:sp>
          <p:nvSpPr>
            <p:cNvPr id="397" name="사각형: 둥근 모서리 396">
              <a:extLst>
                <a:ext uri="{FF2B5EF4-FFF2-40B4-BE49-F238E27FC236}">
                  <a16:creationId xmlns:a16="http://schemas.microsoft.com/office/drawing/2014/main" id="{D04DBEA9-3194-58D4-F13F-7833FDDB1B23}"/>
                </a:ext>
              </a:extLst>
            </p:cNvPr>
            <p:cNvSpPr/>
            <p:nvPr/>
          </p:nvSpPr>
          <p:spPr>
            <a:xfrm>
              <a:off x="4755866" y="5641481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98" name="Search">
              <a:extLst>
                <a:ext uri="{FF2B5EF4-FFF2-40B4-BE49-F238E27FC236}">
                  <a16:creationId xmlns:a16="http://schemas.microsoft.com/office/drawing/2014/main" id="{6CE335BB-ED00-1BDC-01D4-D1B25F95437B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795845" y="5680490"/>
              <a:ext cx="123366" cy="126169"/>
            </a:xfrm>
            <a:custGeom>
              <a:avLst/>
              <a:gdLst>
                <a:gd name="T0" fmla="*/ 227 w 572"/>
                <a:gd name="T1" fmla="*/ 0 h 585"/>
                <a:gd name="T2" fmla="*/ 0 w 572"/>
                <a:gd name="T3" fmla="*/ 227 h 585"/>
                <a:gd name="T4" fmla="*/ 227 w 572"/>
                <a:gd name="T5" fmla="*/ 453 h 585"/>
                <a:gd name="T6" fmla="*/ 359 w 572"/>
                <a:gd name="T7" fmla="*/ 410 h 585"/>
                <a:gd name="T8" fmla="*/ 535 w 572"/>
                <a:gd name="T9" fmla="*/ 585 h 585"/>
                <a:gd name="T10" fmla="*/ 572 w 572"/>
                <a:gd name="T11" fmla="*/ 548 h 585"/>
                <a:gd name="T12" fmla="*/ 399 w 572"/>
                <a:gd name="T13" fmla="*/ 374 h 585"/>
                <a:gd name="T14" fmla="*/ 454 w 572"/>
                <a:gd name="T15" fmla="*/ 227 h 585"/>
                <a:gd name="T16" fmla="*/ 227 w 572"/>
                <a:gd name="T17" fmla="*/ 0 h 585"/>
                <a:gd name="T18" fmla="*/ 227 w 572"/>
                <a:gd name="T19" fmla="*/ 27 h 585"/>
                <a:gd name="T20" fmla="*/ 427 w 572"/>
                <a:gd name="T21" fmla="*/ 227 h 585"/>
                <a:gd name="T22" fmla="*/ 227 w 572"/>
                <a:gd name="T23" fmla="*/ 427 h 585"/>
                <a:gd name="T24" fmla="*/ 27 w 572"/>
                <a:gd name="T25" fmla="*/ 227 h 585"/>
                <a:gd name="T26" fmla="*/ 227 w 572"/>
                <a:gd name="T27" fmla="*/ 27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2" h="585">
                  <a:moveTo>
                    <a:pt x="227" y="0"/>
                  </a:moveTo>
                  <a:cubicBezTo>
                    <a:pt x="102" y="0"/>
                    <a:pt x="0" y="102"/>
                    <a:pt x="0" y="227"/>
                  </a:cubicBezTo>
                  <a:cubicBezTo>
                    <a:pt x="0" y="352"/>
                    <a:pt x="102" y="453"/>
                    <a:pt x="227" y="453"/>
                  </a:cubicBezTo>
                  <a:cubicBezTo>
                    <a:pt x="276" y="453"/>
                    <a:pt x="322" y="437"/>
                    <a:pt x="359" y="410"/>
                  </a:cubicBezTo>
                  <a:lnTo>
                    <a:pt x="535" y="585"/>
                  </a:lnTo>
                  <a:lnTo>
                    <a:pt x="572" y="548"/>
                  </a:lnTo>
                  <a:lnTo>
                    <a:pt x="399" y="374"/>
                  </a:lnTo>
                  <a:cubicBezTo>
                    <a:pt x="433" y="335"/>
                    <a:pt x="454" y="283"/>
                    <a:pt x="454" y="227"/>
                  </a:cubicBezTo>
                  <a:cubicBezTo>
                    <a:pt x="454" y="102"/>
                    <a:pt x="352" y="0"/>
                    <a:pt x="227" y="0"/>
                  </a:cubicBezTo>
                  <a:close/>
                  <a:moveTo>
                    <a:pt x="227" y="27"/>
                  </a:moveTo>
                  <a:cubicBezTo>
                    <a:pt x="338" y="27"/>
                    <a:pt x="427" y="116"/>
                    <a:pt x="427" y="227"/>
                  </a:cubicBezTo>
                  <a:cubicBezTo>
                    <a:pt x="427" y="337"/>
                    <a:pt x="338" y="427"/>
                    <a:pt x="227" y="427"/>
                  </a:cubicBezTo>
                  <a:cubicBezTo>
                    <a:pt x="116" y="427"/>
                    <a:pt x="27" y="337"/>
                    <a:pt x="27" y="227"/>
                  </a:cubicBezTo>
                  <a:cubicBezTo>
                    <a:pt x="27" y="116"/>
                    <a:pt x="116" y="27"/>
                    <a:pt x="227" y="27"/>
                  </a:cubicBez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399" name="그룹 398">
            <a:extLst>
              <a:ext uri="{FF2B5EF4-FFF2-40B4-BE49-F238E27FC236}">
                <a16:creationId xmlns:a16="http://schemas.microsoft.com/office/drawing/2014/main" id="{8F7883E6-E101-8109-AB66-C4F626B52BF5}"/>
              </a:ext>
            </a:extLst>
          </p:cNvPr>
          <p:cNvGrpSpPr/>
          <p:nvPr/>
        </p:nvGrpSpPr>
        <p:grpSpPr>
          <a:xfrm>
            <a:off x="8579160" y="5887220"/>
            <a:ext cx="202813" cy="204186"/>
            <a:chOff x="5008466" y="5641481"/>
            <a:chExt cx="203325" cy="204186"/>
          </a:xfrm>
        </p:grpSpPr>
        <p:sp>
          <p:nvSpPr>
            <p:cNvPr id="400" name="사각형: 둥근 모서리 399">
              <a:extLst>
                <a:ext uri="{FF2B5EF4-FFF2-40B4-BE49-F238E27FC236}">
                  <a16:creationId xmlns:a16="http://schemas.microsoft.com/office/drawing/2014/main" id="{C0CCE7A4-9E08-60A5-39E1-4E93D2C061C1}"/>
                </a:ext>
              </a:extLst>
            </p:cNvPr>
            <p:cNvSpPr/>
            <p:nvPr/>
          </p:nvSpPr>
          <p:spPr>
            <a:xfrm>
              <a:off x="5008466" y="5641481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01" name="Trash">
              <a:extLst>
                <a:ext uri="{FF2B5EF4-FFF2-40B4-BE49-F238E27FC236}">
                  <a16:creationId xmlns:a16="http://schemas.microsoft.com/office/drawing/2014/main" id="{13B00AC6-9567-2040-4DF0-0E44A3DEF41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058434" y="5681662"/>
              <a:ext cx="103388" cy="123825"/>
            </a:xfrm>
            <a:custGeom>
              <a:avLst/>
              <a:gdLst>
                <a:gd name="T0" fmla="*/ 188 w 560"/>
                <a:gd name="T1" fmla="*/ 16 h 667"/>
                <a:gd name="T2" fmla="*/ 173 w 560"/>
                <a:gd name="T3" fmla="*/ 67 h 667"/>
                <a:gd name="T4" fmla="*/ 32 w 560"/>
                <a:gd name="T5" fmla="*/ 94 h 667"/>
                <a:gd name="T6" fmla="*/ 0 w 560"/>
                <a:gd name="T7" fmla="*/ 174 h 667"/>
                <a:gd name="T8" fmla="*/ 40 w 560"/>
                <a:gd name="T9" fmla="*/ 614 h 667"/>
                <a:gd name="T10" fmla="*/ 467 w 560"/>
                <a:gd name="T11" fmla="*/ 667 h 667"/>
                <a:gd name="T12" fmla="*/ 520 w 560"/>
                <a:gd name="T13" fmla="*/ 174 h 667"/>
                <a:gd name="T14" fmla="*/ 560 w 560"/>
                <a:gd name="T15" fmla="*/ 94 h 667"/>
                <a:gd name="T16" fmla="*/ 493 w 560"/>
                <a:gd name="T17" fmla="*/ 67 h 667"/>
                <a:gd name="T18" fmla="*/ 387 w 560"/>
                <a:gd name="T19" fmla="*/ 63 h 667"/>
                <a:gd name="T20" fmla="*/ 327 w 560"/>
                <a:gd name="T21" fmla="*/ 0 h 667"/>
                <a:gd name="T22" fmla="*/ 233 w 560"/>
                <a:gd name="T23" fmla="*/ 27 h 667"/>
                <a:gd name="T24" fmla="*/ 352 w 560"/>
                <a:gd name="T25" fmla="*/ 34 h 667"/>
                <a:gd name="T26" fmla="*/ 360 w 560"/>
                <a:gd name="T27" fmla="*/ 67 h 667"/>
                <a:gd name="T28" fmla="*/ 200 w 560"/>
                <a:gd name="T29" fmla="*/ 63 h 667"/>
                <a:gd name="T30" fmla="*/ 233 w 560"/>
                <a:gd name="T31" fmla="*/ 27 h 667"/>
                <a:gd name="T32" fmla="*/ 493 w 560"/>
                <a:gd name="T33" fmla="*/ 94 h 667"/>
                <a:gd name="T34" fmla="*/ 533 w 560"/>
                <a:gd name="T35" fmla="*/ 120 h 667"/>
                <a:gd name="T36" fmla="*/ 27 w 560"/>
                <a:gd name="T37" fmla="*/ 147 h 667"/>
                <a:gd name="T38" fmla="*/ 53 w 560"/>
                <a:gd name="T39" fmla="*/ 120 h 667"/>
                <a:gd name="T40" fmla="*/ 67 w 560"/>
                <a:gd name="T41" fmla="*/ 94 h 667"/>
                <a:gd name="T42" fmla="*/ 493 w 560"/>
                <a:gd name="T43" fmla="*/ 174 h 667"/>
                <a:gd name="T44" fmla="*/ 467 w 560"/>
                <a:gd name="T45" fmla="*/ 640 h 667"/>
                <a:gd name="T46" fmla="*/ 67 w 560"/>
                <a:gd name="T47" fmla="*/ 614 h 667"/>
                <a:gd name="T48" fmla="*/ 120 w 560"/>
                <a:gd name="T49" fmla="*/ 227 h 667"/>
                <a:gd name="T50" fmla="*/ 200 w 560"/>
                <a:gd name="T51" fmla="*/ 587 h 667"/>
                <a:gd name="T52" fmla="*/ 120 w 560"/>
                <a:gd name="T53" fmla="*/ 227 h 667"/>
                <a:gd name="T54" fmla="*/ 240 w 560"/>
                <a:gd name="T55" fmla="*/ 587 h 667"/>
                <a:gd name="T56" fmla="*/ 320 w 560"/>
                <a:gd name="T57" fmla="*/ 227 h 667"/>
                <a:gd name="T58" fmla="*/ 360 w 560"/>
                <a:gd name="T59" fmla="*/ 227 h 667"/>
                <a:gd name="T60" fmla="*/ 440 w 560"/>
                <a:gd name="T61" fmla="*/ 587 h 667"/>
                <a:gd name="T62" fmla="*/ 360 w 560"/>
                <a:gd name="T63" fmla="*/ 227 h 667"/>
                <a:gd name="T64" fmla="*/ 173 w 560"/>
                <a:gd name="T65" fmla="*/ 254 h 667"/>
                <a:gd name="T66" fmla="*/ 147 w 560"/>
                <a:gd name="T67" fmla="*/ 560 h 667"/>
                <a:gd name="T68" fmla="*/ 267 w 560"/>
                <a:gd name="T69" fmla="*/ 254 h 667"/>
                <a:gd name="T70" fmla="*/ 293 w 560"/>
                <a:gd name="T71" fmla="*/ 560 h 667"/>
                <a:gd name="T72" fmla="*/ 267 w 560"/>
                <a:gd name="T73" fmla="*/ 254 h 667"/>
                <a:gd name="T74" fmla="*/ 413 w 560"/>
                <a:gd name="T75" fmla="*/ 254 h 667"/>
                <a:gd name="T76" fmla="*/ 387 w 560"/>
                <a:gd name="T77" fmla="*/ 56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560" h="667">
                  <a:moveTo>
                    <a:pt x="233" y="0"/>
                  </a:moveTo>
                  <a:cubicBezTo>
                    <a:pt x="215" y="0"/>
                    <a:pt x="199" y="4"/>
                    <a:pt x="188" y="16"/>
                  </a:cubicBezTo>
                  <a:cubicBezTo>
                    <a:pt x="177" y="27"/>
                    <a:pt x="173" y="44"/>
                    <a:pt x="173" y="63"/>
                  </a:cubicBezTo>
                  <a:lnTo>
                    <a:pt x="173" y="67"/>
                  </a:lnTo>
                  <a:lnTo>
                    <a:pt x="67" y="67"/>
                  </a:lnTo>
                  <a:cubicBezTo>
                    <a:pt x="50" y="67"/>
                    <a:pt x="38" y="79"/>
                    <a:pt x="32" y="94"/>
                  </a:cubicBezTo>
                  <a:lnTo>
                    <a:pt x="0" y="94"/>
                  </a:lnTo>
                  <a:lnTo>
                    <a:pt x="0" y="174"/>
                  </a:lnTo>
                  <a:lnTo>
                    <a:pt x="40" y="174"/>
                  </a:lnTo>
                  <a:lnTo>
                    <a:pt x="40" y="614"/>
                  </a:lnTo>
                  <a:cubicBezTo>
                    <a:pt x="40" y="643"/>
                    <a:pt x="64" y="667"/>
                    <a:pt x="93" y="667"/>
                  </a:cubicBezTo>
                  <a:lnTo>
                    <a:pt x="467" y="667"/>
                  </a:lnTo>
                  <a:cubicBezTo>
                    <a:pt x="496" y="667"/>
                    <a:pt x="520" y="643"/>
                    <a:pt x="520" y="614"/>
                  </a:cubicBezTo>
                  <a:lnTo>
                    <a:pt x="520" y="174"/>
                  </a:lnTo>
                  <a:lnTo>
                    <a:pt x="560" y="174"/>
                  </a:lnTo>
                  <a:lnTo>
                    <a:pt x="560" y="94"/>
                  </a:lnTo>
                  <a:lnTo>
                    <a:pt x="528" y="94"/>
                  </a:lnTo>
                  <a:cubicBezTo>
                    <a:pt x="522" y="79"/>
                    <a:pt x="510" y="67"/>
                    <a:pt x="493" y="67"/>
                  </a:cubicBezTo>
                  <a:lnTo>
                    <a:pt x="387" y="67"/>
                  </a:lnTo>
                  <a:lnTo>
                    <a:pt x="387" y="63"/>
                  </a:lnTo>
                  <a:cubicBezTo>
                    <a:pt x="387" y="44"/>
                    <a:pt x="383" y="27"/>
                    <a:pt x="372" y="16"/>
                  </a:cubicBezTo>
                  <a:cubicBezTo>
                    <a:pt x="361" y="4"/>
                    <a:pt x="345" y="0"/>
                    <a:pt x="327" y="0"/>
                  </a:cubicBezTo>
                  <a:lnTo>
                    <a:pt x="233" y="0"/>
                  </a:lnTo>
                  <a:close/>
                  <a:moveTo>
                    <a:pt x="233" y="27"/>
                  </a:moveTo>
                  <a:lnTo>
                    <a:pt x="327" y="27"/>
                  </a:lnTo>
                  <a:cubicBezTo>
                    <a:pt x="341" y="27"/>
                    <a:pt x="348" y="30"/>
                    <a:pt x="352" y="34"/>
                  </a:cubicBezTo>
                  <a:cubicBezTo>
                    <a:pt x="357" y="39"/>
                    <a:pt x="360" y="47"/>
                    <a:pt x="360" y="63"/>
                  </a:cubicBezTo>
                  <a:lnTo>
                    <a:pt x="360" y="67"/>
                  </a:lnTo>
                  <a:lnTo>
                    <a:pt x="200" y="67"/>
                  </a:lnTo>
                  <a:lnTo>
                    <a:pt x="200" y="63"/>
                  </a:lnTo>
                  <a:cubicBezTo>
                    <a:pt x="200" y="47"/>
                    <a:pt x="203" y="39"/>
                    <a:pt x="207" y="34"/>
                  </a:cubicBezTo>
                  <a:cubicBezTo>
                    <a:pt x="212" y="30"/>
                    <a:pt x="219" y="27"/>
                    <a:pt x="233" y="27"/>
                  </a:cubicBezTo>
                  <a:close/>
                  <a:moveTo>
                    <a:pt x="67" y="94"/>
                  </a:moveTo>
                  <a:lnTo>
                    <a:pt x="493" y="94"/>
                  </a:lnTo>
                  <a:cubicBezTo>
                    <a:pt x="507" y="100"/>
                    <a:pt x="507" y="107"/>
                    <a:pt x="507" y="120"/>
                  </a:cubicBezTo>
                  <a:lnTo>
                    <a:pt x="533" y="120"/>
                  </a:lnTo>
                  <a:lnTo>
                    <a:pt x="533" y="147"/>
                  </a:lnTo>
                  <a:lnTo>
                    <a:pt x="27" y="147"/>
                  </a:lnTo>
                  <a:lnTo>
                    <a:pt x="27" y="120"/>
                  </a:lnTo>
                  <a:lnTo>
                    <a:pt x="53" y="120"/>
                  </a:lnTo>
                  <a:lnTo>
                    <a:pt x="53" y="107"/>
                  </a:lnTo>
                  <a:cubicBezTo>
                    <a:pt x="53" y="102"/>
                    <a:pt x="62" y="94"/>
                    <a:pt x="67" y="94"/>
                  </a:cubicBezTo>
                  <a:close/>
                  <a:moveTo>
                    <a:pt x="67" y="174"/>
                  </a:moveTo>
                  <a:lnTo>
                    <a:pt x="493" y="174"/>
                  </a:lnTo>
                  <a:lnTo>
                    <a:pt x="493" y="614"/>
                  </a:lnTo>
                  <a:cubicBezTo>
                    <a:pt x="493" y="629"/>
                    <a:pt x="482" y="640"/>
                    <a:pt x="467" y="640"/>
                  </a:cubicBezTo>
                  <a:lnTo>
                    <a:pt x="93" y="640"/>
                  </a:lnTo>
                  <a:cubicBezTo>
                    <a:pt x="78" y="640"/>
                    <a:pt x="67" y="629"/>
                    <a:pt x="67" y="614"/>
                  </a:cubicBezTo>
                  <a:lnTo>
                    <a:pt x="67" y="174"/>
                  </a:lnTo>
                  <a:close/>
                  <a:moveTo>
                    <a:pt x="120" y="227"/>
                  </a:moveTo>
                  <a:lnTo>
                    <a:pt x="120" y="587"/>
                  </a:lnTo>
                  <a:lnTo>
                    <a:pt x="200" y="587"/>
                  </a:lnTo>
                  <a:lnTo>
                    <a:pt x="200" y="227"/>
                  </a:lnTo>
                  <a:lnTo>
                    <a:pt x="120" y="227"/>
                  </a:lnTo>
                  <a:close/>
                  <a:moveTo>
                    <a:pt x="240" y="227"/>
                  </a:moveTo>
                  <a:lnTo>
                    <a:pt x="240" y="587"/>
                  </a:lnTo>
                  <a:lnTo>
                    <a:pt x="320" y="587"/>
                  </a:lnTo>
                  <a:lnTo>
                    <a:pt x="320" y="227"/>
                  </a:lnTo>
                  <a:lnTo>
                    <a:pt x="240" y="227"/>
                  </a:lnTo>
                  <a:close/>
                  <a:moveTo>
                    <a:pt x="360" y="227"/>
                  </a:moveTo>
                  <a:lnTo>
                    <a:pt x="360" y="587"/>
                  </a:lnTo>
                  <a:lnTo>
                    <a:pt x="440" y="587"/>
                  </a:lnTo>
                  <a:lnTo>
                    <a:pt x="440" y="227"/>
                  </a:lnTo>
                  <a:lnTo>
                    <a:pt x="360" y="227"/>
                  </a:lnTo>
                  <a:close/>
                  <a:moveTo>
                    <a:pt x="147" y="254"/>
                  </a:moveTo>
                  <a:lnTo>
                    <a:pt x="173" y="254"/>
                  </a:lnTo>
                  <a:lnTo>
                    <a:pt x="173" y="560"/>
                  </a:lnTo>
                  <a:lnTo>
                    <a:pt x="147" y="560"/>
                  </a:lnTo>
                  <a:lnTo>
                    <a:pt x="147" y="254"/>
                  </a:lnTo>
                  <a:close/>
                  <a:moveTo>
                    <a:pt x="267" y="254"/>
                  </a:moveTo>
                  <a:lnTo>
                    <a:pt x="293" y="254"/>
                  </a:lnTo>
                  <a:lnTo>
                    <a:pt x="293" y="560"/>
                  </a:lnTo>
                  <a:lnTo>
                    <a:pt x="267" y="560"/>
                  </a:lnTo>
                  <a:lnTo>
                    <a:pt x="267" y="254"/>
                  </a:lnTo>
                  <a:close/>
                  <a:moveTo>
                    <a:pt x="387" y="254"/>
                  </a:moveTo>
                  <a:lnTo>
                    <a:pt x="413" y="254"/>
                  </a:lnTo>
                  <a:lnTo>
                    <a:pt x="413" y="560"/>
                  </a:lnTo>
                  <a:lnTo>
                    <a:pt x="387" y="560"/>
                  </a:lnTo>
                  <a:lnTo>
                    <a:pt x="387" y="254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402" name="그룹 401">
            <a:extLst>
              <a:ext uri="{FF2B5EF4-FFF2-40B4-BE49-F238E27FC236}">
                <a16:creationId xmlns:a16="http://schemas.microsoft.com/office/drawing/2014/main" id="{546B6732-AD36-F7CE-42CD-AF0FCBCC8C16}"/>
              </a:ext>
            </a:extLst>
          </p:cNvPr>
          <p:cNvGrpSpPr/>
          <p:nvPr/>
        </p:nvGrpSpPr>
        <p:grpSpPr>
          <a:xfrm>
            <a:off x="8820769" y="5887220"/>
            <a:ext cx="202813" cy="204186"/>
            <a:chOff x="5250684" y="5641481"/>
            <a:chExt cx="203325" cy="204186"/>
          </a:xfrm>
        </p:grpSpPr>
        <p:sp>
          <p:nvSpPr>
            <p:cNvPr id="403" name="사각형: 둥근 모서리 402">
              <a:extLst>
                <a:ext uri="{FF2B5EF4-FFF2-40B4-BE49-F238E27FC236}">
                  <a16:creationId xmlns:a16="http://schemas.microsoft.com/office/drawing/2014/main" id="{9D8F0743-0F48-40C4-68A2-124CAE416085}"/>
                </a:ext>
              </a:extLst>
            </p:cNvPr>
            <p:cNvSpPr/>
            <p:nvPr/>
          </p:nvSpPr>
          <p:spPr>
            <a:xfrm>
              <a:off x="5250684" y="5641481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04" name="Save">
              <a:extLst>
                <a:ext uri="{FF2B5EF4-FFF2-40B4-BE49-F238E27FC236}">
                  <a16:creationId xmlns:a16="http://schemas.microsoft.com/office/drawing/2014/main" id="{818B8DEF-D6E3-16B6-01A0-9F137E6FF9F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292720" y="5683948"/>
              <a:ext cx="119253" cy="119253"/>
            </a:xfrm>
            <a:custGeom>
              <a:avLst/>
              <a:gdLst>
                <a:gd name="T0" fmla="*/ 40 w 667"/>
                <a:gd name="T1" fmla="*/ 1 h 667"/>
                <a:gd name="T2" fmla="*/ 0 w 667"/>
                <a:gd name="T3" fmla="*/ 41 h 667"/>
                <a:gd name="T4" fmla="*/ 0 w 667"/>
                <a:gd name="T5" fmla="*/ 627 h 667"/>
                <a:gd name="T6" fmla="*/ 40 w 667"/>
                <a:gd name="T7" fmla="*/ 667 h 667"/>
                <a:gd name="T8" fmla="*/ 627 w 667"/>
                <a:gd name="T9" fmla="*/ 667 h 667"/>
                <a:gd name="T10" fmla="*/ 667 w 667"/>
                <a:gd name="T11" fmla="*/ 627 h 667"/>
                <a:gd name="T12" fmla="*/ 667 w 667"/>
                <a:gd name="T13" fmla="*/ 161 h 667"/>
                <a:gd name="T14" fmla="*/ 663 w 667"/>
                <a:gd name="T15" fmla="*/ 151 h 667"/>
                <a:gd name="T16" fmla="*/ 517 w 667"/>
                <a:gd name="T17" fmla="*/ 4 h 667"/>
                <a:gd name="T18" fmla="*/ 507 w 667"/>
                <a:gd name="T19" fmla="*/ 1 h 667"/>
                <a:gd name="T20" fmla="*/ 40 w 667"/>
                <a:gd name="T21" fmla="*/ 1 h 667"/>
                <a:gd name="T22" fmla="*/ 40 w 667"/>
                <a:gd name="T23" fmla="*/ 27 h 667"/>
                <a:gd name="T24" fmla="*/ 147 w 667"/>
                <a:gd name="T25" fmla="*/ 27 h 667"/>
                <a:gd name="T26" fmla="*/ 147 w 667"/>
                <a:gd name="T27" fmla="*/ 227 h 667"/>
                <a:gd name="T28" fmla="*/ 155 w 667"/>
                <a:gd name="T29" fmla="*/ 246 h 667"/>
                <a:gd name="T30" fmla="*/ 174 w 667"/>
                <a:gd name="T31" fmla="*/ 254 h 667"/>
                <a:gd name="T32" fmla="*/ 494 w 667"/>
                <a:gd name="T33" fmla="*/ 254 h 667"/>
                <a:gd name="T34" fmla="*/ 513 w 667"/>
                <a:gd name="T35" fmla="*/ 246 h 667"/>
                <a:gd name="T36" fmla="*/ 520 w 667"/>
                <a:gd name="T37" fmla="*/ 227 h 667"/>
                <a:gd name="T38" fmla="*/ 520 w 667"/>
                <a:gd name="T39" fmla="*/ 46 h 667"/>
                <a:gd name="T40" fmla="*/ 640 w 667"/>
                <a:gd name="T41" fmla="*/ 166 h 667"/>
                <a:gd name="T42" fmla="*/ 640 w 667"/>
                <a:gd name="T43" fmla="*/ 627 h 667"/>
                <a:gd name="T44" fmla="*/ 627 w 667"/>
                <a:gd name="T45" fmla="*/ 641 h 667"/>
                <a:gd name="T46" fmla="*/ 560 w 667"/>
                <a:gd name="T47" fmla="*/ 641 h 667"/>
                <a:gd name="T48" fmla="*/ 560 w 667"/>
                <a:gd name="T49" fmla="*/ 384 h 667"/>
                <a:gd name="T50" fmla="*/ 523 w 667"/>
                <a:gd name="T51" fmla="*/ 347 h 667"/>
                <a:gd name="T52" fmla="*/ 144 w 667"/>
                <a:gd name="T53" fmla="*/ 347 h 667"/>
                <a:gd name="T54" fmla="*/ 108 w 667"/>
                <a:gd name="T55" fmla="*/ 384 h 667"/>
                <a:gd name="T56" fmla="*/ 108 w 667"/>
                <a:gd name="T57" fmla="*/ 641 h 667"/>
                <a:gd name="T58" fmla="*/ 40 w 667"/>
                <a:gd name="T59" fmla="*/ 641 h 667"/>
                <a:gd name="T60" fmla="*/ 27 w 667"/>
                <a:gd name="T61" fmla="*/ 627 h 667"/>
                <a:gd name="T62" fmla="*/ 27 w 667"/>
                <a:gd name="T63" fmla="*/ 41 h 667"/>
                <a:gd name="T64" fmla="*/ 40 w 667"/>
                <a:gd name="T65" fmla="*/ 27 h 667"/>
                <a:gd name="T66" fmla="*/ 174 w 667"/>
                <a:gd name="T67" fmla="*/ 27 h 667"/>
                <a:gd name="T68" fmla="*/ 494 w 667"/>
                <a:gd name="T69" fmla="*/ 27 h 667"/>
                <a:gd name="T70" fmla="*/ 494 w 667"/>
                <a:gd name="T71" fmla="*/ 227 h 667"/>
                <a:gd name="T72" fmla="*/ 174 w 667"/>
                <a:gd name="T73" fmla="*/ 227 h 667"/>
                <a:gd name="T74" fmla="*/ 174 w 667"/>
                <a:gd name="T75" fmla="*/ 27 h 667"/>
                <a:gd name="T76" fmla="*/ 410 w 667"/>
                <a:gd name="T77" fmla="*/ 54 h 667"/>
                <a:gd name="T78" fmla="*/ 400 w 667"/>
                <a:gd name="T79" fmla="*/ 67 h 667"/>
                <a:gd name="T80" fmla="*/ 400 w 667"/>
                <a:gd name="T81" fmla="*/ 187 h 667"/>
                <a:gd name="T82" fmla="*/ 414 w 667"/>
                <a:gd name="T83" fmla="*/ 201 h 667"/>
                <a:gd name="T84" fmla="*/ 454 w 667"/>
                <a:gd name="T85" fmla="*/ 201 h 667"/>
                <a:gd name="T86" fmla="*/ 467 w 667"/>
                <a:gd name="T87" fmla="*/ 187 h 667"/>
                <a:gd name="T88" fmla="*/ 467 w 667"/>
                <a:gd name="T89" fmla="*/ 67 h 667"/>
                <a:gd name="T90" fmla="*/ 454 w 667"/>
                <a:gd name="T91" fmla="*/ 54 h 667"/>
                <a:gd name="T92" fmla="*/ 410 w 667"/>
                <a:gd name="T93" fmla="*/ 54 h 667"/>
                <a:gd name="T94" fmla="*/ 427 w 667"/>
                <a:gd name="T95" fmla="*/ 81 h 667"/>
                <a:gd name="T96" fmla="*/ 440 w 667"/>
                <a:gd name="T97" fmla="*/ 81 h 667"/>
                <a:gd name="T98" fmla="*/ 440 w 667"/>
                <a:gd name="T99" fmla="*/ 174 h 667"/>
                <a:gd name="T100" fmla="*/ 427 w 667"/>
                <a:gd name="T101" fmla="*/ 174 h 667"/>
                <a:gd name="T102" fmla="*/ 427 w 667"/>
                <a:gd name="T103" fmla="*/ 81 h 667"/>
                <a:gd name="T104" fmla="*/ 144 w 667"/>
                <a:gd name="T105" fmla="*/ 373 h 667"/>
                <a:gd name="T106" fmla="*/ 523 w 667"/>
                <a:gd name="T107" fmla="*/ 373 h 667"/>
                <a:gd name="T108" fmla="*/ 534 w 667"/>
                <a:gd name="T109" fmla="*/ 384 h 667"/>
                <a:gd name="T110" fmla="*/ 534 w 667"/>
                <a:gd name="T111" fmla="*/ 641 h 667"/>
                <a:gd name="T112" fmla="*/ 133 w 667"/>
                <a:gd name="T113" fmla="*/ 641 h 667"/>
                <a:gd name="T114" fmla="*/ 133 w 667"/>
                <a:gd name="T115" fmla="*/ 384 h 667"/>
                <a:gd name="T116" fmla="*/ 144 w 667"/>
                <a:gd name="T117" fmla="*/ 373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67" h="667">
                  <a:moveTo>
                    <a:pt x="40" y="1"/>
                  </a:moveTo>
                  <a:cubicBezTo>
                    <a:pt x="19" y="1"/>
                    <a:pt x="0" y="19"/>
                    <a:pt x="0" y="41"/>
                  </a:cubicBezTo>
                  <a:lnTo>
                    <a:pt x="0" y="627"/>
                  </a:lnTo>
                  <a:cubicBezTo>
                    <a:pt x="0" y="649"/>
                    <a:pt x="19" y="667"/>
                    <a:pt x="40" y="667"/>
                  </a:cubicBezTo>
                  <a:lnTo>
                    <a:pt x="627" y="667"/>
                  </a:lnTo>
                  <a:cubicBezTo>
                    <a:pt x="649" y="667"/>
                    <a:pt x="667" y="649"/>
                    <a:pt x="667" y="627"/>
                  </a:cubicBezTo>
                  <a:lnTo>
                    <a:pt x="667" y="161"/>
                  </a:lnTo>
                  <a:cubicBezTo>
                    <a:pt x="667" y="157"/>
                    <a:pt x="666" y="154"/>
                    <a:pt x="663" y="151"/>
                  </a:cubicBezTo>
                  <a:lnTo>
                    <a:pt x="517" y="4"/>
                  </a:lnTo>
                  <a:cubicBezTo>
                    <a:pt x="514" y="2"/>
                    <a:pt x="511" y="0"/>
                    <a:pt x="507" y="1"/>
                  </a:cubicBezTo>
                  <a:lnTo>
                    <a:pt x="40" y="1"/>
                  </a:lnTo>
                  <a:close/>
                  <a:moveTo>
                    <a:pt x="40" y="27"/>
                  </a:moveTo>
                  <a:lnTo>
                    <a:pt x="147" y="27"/>
                  </a:lnTo>
                  <a:lnTo>
                    <a:pt x="147" y="227"/>
                  </a:lnTo>
                  <a:cubicBezTo>
                    <a:pt x="147" y="234"/>
                    <a:pt x="150" y="241"/>
                    <a:pt x="155" y="246"/>
                  </a:cubicBezTo>
                  <a:cubicBezTo>
                    <a:pt x="160" y="251"/>
                    <a:pt x="167" y="254"/>
                    <a:pt x="174" y="254"/>
                  </a:cubicBezTo>
                  <a:lnTo>
                    <a:pt x="494" y="254"/>
                  </a:lnTo>
                  <a:cubicBezTo>
                    <a:pt x="501" y="254"/>
                    <a:pt x="508" y="251"/>
                    <a:pt x="513" y="246"/>
                  </a:cubicBezTo>
                  <a:cubicBezTo>
                    <a:pt x="518" y="241"/>
                    <a:pt x="520" y="234"/>
                    <a:pt x="520" y="227"/>
                  </a:cubicBezTo>
                  <a:lnTo>
                    <a:pt x="520" y="46"/>
                  </a:lnTo>
                  <a:lnTo>
                    <a:pt x="640" y="166"/>
                  </a:lnTo>
                  <a:lnTo>
                    <a:pt x="640" y="627"/>
                  </a:lnTo>
                  <a:cubicBezTo>
                    <a:pt x="640" y="635"/>
                    <a:pt x="635" y="641"/>
                    <a:pt x="627" y="641"/>
                  </a:cubicBezTo>
                  <a:lnTo>
                    <a:pt x="560" y="641"/>
                  </a:lnTo>
                  <a:lnTo>
                    <a:pt x="560" y="384"/>
                  </a:lnTo>
                  <a:cubicBezTo>
                    <a:pt x="560" y="364"/>
                    <a:pt x="543" y="347"/>
                    <a:pt x="523" y="347"/>
                  </a:cubicBezTo>
                  <a:lnTo>
                    <a:pt x="144" y="347"/>
                  </a:lnTo>
                  <a:cubicBezTo>
                    <a:pt x="124" y="347"/>
                    <a:pt x="108" y="364"/>
                    <a:pt x="108" y="384"/>
                  </a:cubicBezTo>
                  <a:lnTo>
                    <a:pt x="108" y="641"/>
                  </a:lnTo>
                  <a:lnTo>
                    <a:pt x="40" y="641"/>
                  </a:lnTo>
                  <a:cubicBezTo>
                    <a:pt x="33" y="641"/>
                    <a:pt x="27" y="635"/>
                    <a:pt x="27" y="627"/>
                  </a:cubicBezTo>
                  <a:lnTo>
                    <a:pt x="27" y="41"/>
                  </a:lnTo>
                  <a:cubicBezTo>
                    <a:pt x="27" y="33"/>
                    <a:pt x="33" y="27"/>
                    <a:pt x="40" y="27"/>
                  </a:cubicBezTo>
                  <a:close/>
                  <a:moveTo>
                    <a:pt x="174" y="27"/>
                  </a:moveTo>
                  <a:lnTo>
                    <a:pt x="494" y="27"/>
                  </a:lnTo>
                  <a:lnTo>
                    <a:pt x="494" y="227"/>
                  </a:lnTo>
                  <a:lnTo>
                    <a:pt x="174" y="227"/>
                  </a:lnTo>
                  <a:lnTo>
                    <a:pt x="174" y="27"/>
                  </a:lnTo>
                  <a:close/>
                  <a:moveTo>
                    <a:pt x="410" y="54"/>
                  </a:moveTo>
                  <a:cubicBezTo>
                    <a:pt x="406" y="54"/>
                    <a:pt x="400" y="61"/>
                    <a:pt x="400" y="67"/>
                  </a:cubicBezTo>
                  <a:lnTo>
                    <a:pt x="400" y="187"/>
                  </a:lnTo>
                  <a:cubicBezTo>
                    <a:pt x="400" y="194"/>
                    <a:pt x="407" y="201"/>
                    <a:pt x="414" y="201"/>
                  </a:cubicBezTo>
                  <a:lnTo>
                    <a:pt x="454" y="201"/>
                  </a:lnTo>
                  <a:cubicBezTo>
                    <a:pt x="461" y="201"/>
                    <a:pt x="467" y="194"/>
                    <a:pt x="467" y="187"/>
                  </a:cubicBezTo>
                  <a:lnTo>
                    <a:pt x="467" y="67"/>
                  </a:lnTo>
                  <a:cubicBezTo>
                    <a:pt x="467" y="60"/>
                    <a:pt x="461" y="54"/>
                    <a:pt x="454" y="54"/>
                  </a:cubicBezTo>
                  <a:cubicBezTo>
                    <a:pt x="439" y="54"/>
                    <a:pt x="424" y="54"/>
                    <a:pt x="410" y="54"/>
                  </a:cubicBezTo>
                  <a:close/>
                  <a:moveTo>
                    <a:pt x="427" y="81"/>
                  </a:moveTo>
                  <a:lnTo>
                    <a:pt x="440" y="81"/>
                  </a:lnTo>
                  <a:lnTo>
                    <a:pt x="440" y="174"/>
                  </a:lnTo>
                  <a:lnTo>
                    <a:pt x="427" y="174"/>
                  </a:lnTo>
                  <a:lnTo>
                    <a:pt x="427" y="81"/>
                  </a:lnTo>
                  <a:close/>
                  <a:moveTo>
                    <a:pt x="144" y="373"/>
                  </a:moveTo>
                  <a:lnTo>
                    <a:pt x="523" y="373"/>
                  </a:lnTo>
                  <a:cubicBezTo>
                    <a:pt x="529" y="373"/>
                    <a:pt x="534" y="378"/>
                    <a:pt x="534" y="384"/>
                  </a:cubicBezTo>
                  <a:lnTo>
                    <a:pt x="534" y="641"/>
                  </a:lnTo>
                  <a:lnTo>
                    <a:pt x="133" y="641"/>
                  </a:lnTo>
                  <a:lnTo>
                    <a:pt x="133" y="384"/>
                  </a:lnTo>
                  <a:cubicBezTo>
                    <a:pt x="133" y="378"/>
                    <a:pt x="138" y="373"/>
                    <a:pt x="144" y="373"/>
                  </a:cubicBez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636379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자유형: 도형 230">
            <a:extLst>
              <a:ext uri="{FF2B5EF4-FFF2-40B4-BE49-F238E27FC236}">
                <a16:creationId xmlns:a16="http://schemas.microsoft.com/office/drawing/2014/main" id="{BA9B215B-E5E2-0F4F-62D3-EE4368D2D488}"/>
              </a:ext>
            </a:extLst>
          </p:cNvPr>
          <p:cNvSpPr/>
          <p:nvPr/>
        </p:nvSpPr>
        <p:spPr>
          <a:xfrm>
            <a:off x="4187590" y="1623503"/>
            <a:ext cx="2287697" cy="456838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32" name="그룹 231">
            <a:extLst>
              <a:ext uri="{FF2B5EF4-FFF2-40B4-BE49-F238E27FC236}">
                <a16:creationId xmlns:a16="http://schemas.microsoft.com/office/drawing/2014/main" id="{A387871C-155A-C645-BBA7-59EFC1DB37D8}"/>
              </a:ext>
            </a:extLst>
          </p:cNvPr>
          <p:cNvGrpSpPr/>
          <p:nvPr/>
        </p:nvGrpSpPr>
        <p:grpSpPr>
          <a:xfrm>
            <a:off x="4187622" y="1625838"/>
            <a:ext cx="2297400" cy="4468759"/>
            <a:chOff x="227014" y="829805"/>
            <a:chExt cx="2646000" cy="5560820"/>
          </a:xfrm>
        </p:grpSpPr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980CC437-03F2-6000-9A2F-61FE5F397C2B}"/>
                </a:ext>
              </a:extLst>
            </p:cNvPr>
            <p:cNvSpPr/>
            <p:nvPr/>
          </p:nvSpPr>
          <p:spPr>
            <a:xfrm>
              <a:off x="227014" y="1101545"/>
              <a:ext cx="2646000" cy="5289080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234" name="그룹 233">
              <a:extLst>
                <a:ext uri="{FF2B5EF4-FFF2-40B4-BE49-F238E27FC236}">
                  <a16:creationId xmlns:a16="http://schemas.microsoft.com/office/drawing/2014/main" id="{6299CB8C-AC5C-83E2-C6DE-B0F27F7574CE}"/>
                </a:ext>
              </a:extLst>
            </p:cNvPr>
            <p:cNvGrpSpPr/>
            <p:nvPr/>
          </p:nvGrpSpPr>
          <p:grpSpPr>
            <a:xfrm>
              <a:off x="227014" y="829805"/>
              <a:ext cx="2646000" cy="265126"/>
              <a:chOff x="1752737" y="2422502"/>
              <a:chExt cx="1754018" cy="185937"/>
            </a:xfrm>
          </p:grpSpPr>
          <p:sp>
            <p:nvSpPr>
              <p:cNvPr id="235" name="자유형: 도형 234">
                <a:extLst>
                  <a:ext uri="{FF2B5EF4-FFF2-40B4-BE49-F238E27FC236}">
                    <a16:creationId xmlns:a16="http://schemas.microsoft.com/office/drawing/2014/main" id="{EB0CE856-A77A-5E95-76BD-259FCC657F74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236" name="Picture 2">
                <a:extLst>
                  <a:ext uri="{FF2B5EF4-FFF2-40B4-BE49-F238E27FC236}">
                    <a16:creationId xmlns:a16="http://schemas.microsoft.com/office/drawing/2014/main" id="{6EC24F9C-7139-638C-DE18-848634413AAF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2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37" name="TextBox 236">
                <a:extLst>
                  <a:ext uri="{FF2B5EF4-FFF2-40B4-BE49-F238E27FC236}">
                    <a16:creationId xmlns:a16="http://schemas.microsoft.com/office/drawing/2014/main" id="{025231A6-4DDE-8670-78BA-AEB9AA894054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38" name="자유형: 도형 237">
                <a:extLst>
                  <a:ext uri="{FF2B5EF4-FFF2-40B4-BE49-F238E27FC236}">
                    <a16:creationId xmlns:a16="http://schemas.microsoft.com/office/drawing/2014/main" id="{4DBFA175-9827-2AAC-CAA6-D29580FCDEA4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239" name="직사각형 238">
            <a:extLst>
              <a:ext uri="{FF2B5EF4-FFF2-40B4-BE49-F238E27FC236}">
                <a16:creationId xmlns:a16="http://schemas.microsoft.com/office/drawing/2014/main" id="{5860BA34-3458-FD66-CFA8-33A7F3E8786E}"/>
              </a:ext>
            </a:extLst>
          </p:cNvPr>
          <p:cNvSpPr/>
          <p:nvPr/>
        </p:nvSpPr>
        <p:spPr>
          <a:xfrm>
            <a:off x="4187621" y="1836922"/>
            <a:ext cx="2296545" cy="28778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B23C3130-746B-F934-0C19-28BC34D49AC6}"/>
              </a:ext>
            </a:extLst>
          </p:cNvPr>
          <p:cNvSpPr/>
          <p:nvPr/>
        </p:nvSpPr>
        <p:spPr>
          <a:xfrm>
            <a:off x="4186847" y="3272567"/>
            <a:ext cx="2285579" cy="270504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spc="-6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grpSp>
        <p:nvGrpSpPr>
          <p:cNvPr id="108" name="그룹 107">
            <a:extLst>
              <a:ext uri="{FF2B5EF4-FFF2-40B4-BE49-F238E27FC236}">
                <a16:creationId xmlns:a16="http://schemas.microsoft.com/office/drawing/2014/main" id="{BB379676-CB88-F7E1-9876-C902013D00BD}"/>
              </a:ext>
            </a:extLst>
          </p:cNvPr>
          <p:cNvGrpSpPr/>
          <p:nvPr/>
        </p:nvGrpSpPr>
        <p:grpSpPr>
          <a:xfrm>
            <a:off x="4221820" y="2173518"/>
            <a:ext cx="2174132" cy="210314"/>
            <a:chOff x="1449333" y="2534565"/>
            <a:chExt cx="2174132" cy="210314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25B842C9-5489-3EC7-8B4D-95302C393EA3}"/>
                </a:ext>
              </a:extLst>
            </p:cNvPr>
            <p:cNvSpPr txBox="1"/>
            <p:nvPr/>
          </p:nvSpPr>
          <p:spPr>
            <a:xfrm>
              <a:off x="1449333" y="2539696"/>
              <a:ext cx="558706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r">
                <a:buClrTx/>
              </a:pPr>
              <a:r>
                <a:rPr lang="ko-KR" altLang="en-US" sz="7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조회항목</a:t>
              </a:r>
              <a:endPara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2" name="직사각형 91">
              <a:extLst>
                <a:ext uri="{FF2B5EF4-FFF2-40B4-BE49-F238E27FC236}">
                  <a16:creationId xmlns:a16="http://schemas.microsoft.com/office/drawing/2014/main" id="{0E17818D-7610-13EB-0D62-FF878800B7A9}"/>
                </a:ext>
              </a:extLst>
            </p:cNvPr>
            <p:cNvSpPr/>
            <p:nvPr/>
          </p:nvSpPr>
          <p:spPr>
            <a:xfrm>
              <a:off x="1974543" y="2534565"/>
              <a:ext cx="1648922" cy="21031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0000" tIns="50800" rIns="91440" bIns="5080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ko-KR" altLang="en-US" sz="700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전체                                     ▼</a:t>
              </a:r>
            </a:p>
          </p:txBody>
        </p:sp>
      </p:grp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FB56762-F768-64A1-3253-13B32F2BA077}"/>
              </a:ext>
            </a:extLst>
          </p:cNvPr>
          <p:cNvGrpSpPr/>
          <p:nvPr/>
        </p:nvGrpSpPr>
        <p:grpSpPr>
          <a:xfrm>
            <a:off x="4221820" y="2434040"/>
            <a:ext cx="2174132" cy="210314"/>
            <a:chOff x="1449333" y="2799732"/>
            <a:chExt cx="2174132" cy="210314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416317F6-6E12-A6E1-222A-FC8CC77ACE90}"/>
                </a:ext>
              </a:extLst>
            </p:cNvPr>
            <p:cNvSpPr txBox="1"/>
            <p:nvPr/>
          </p:nvSpPr>
          <p:spPr>
            <a:xfrm>
              <a:off x="1449333" y="2807725"/>
              <a:ext cx="558706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r">
                <a:buClrTx/>
              </a:pPr>
              <a:r>
                <a:rPr lang="ko-KR" altLang="en-US" sz="7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항목상태</a:t>
              </a:r>
            </a:p>
          </p:txBody>
        </p:sp>
        <p:sp>
          <p:nvSpPr>
            <p:cNvPr id="94" name="Text Box">
              <a:extLst>
                <a:ext uri="{FF2B5EF4-FFF2-40B4-BE49-F238E27FC236}">
                  <a16:creationId xmlns:a16="http://schemas.microsoft.com/office/drawing/2014/main" id="{451BB91B-ED1A-4CDA-6F73-2E684EA7722A}"/>
                </a:ext>
              </a:extLst>
            </p:cNvPr>
            <p:cNvSpPr/>
            <p:nvPr/>
          </p:nvSpPr>
          <p:spPr>
            <a:xfrm>
              <a:off x="1974544" y="2799732"/>
              <a:ext cx="1648921" cy="210314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0000" tIns="50800" rIns="91440" bIns="5080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o-KR" altLang="en-US" sz="700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정상                                     ▼</a:t>
              </a:r>
            </a:p>
          </p:txBody>
        </p:sp>
      </p:grpSp>
      <p:grpSp>
        <p:nvGrpSpPr>
          <p:cNvPr id="107" name="그룹 106">
            <a:extLst>
              <a:ext uri="{FF2B5EF4-FFF2-40B4-BE49-F238E27FC236}">
                <a16:creationId xmlns:a16="http://schemas.microsoft.com/office/drawing/2014/main" id="{4082FC28-90B9-DE6B-1C32-A5C00462B55E}"/>
              </a:ext>
            </a:extLst>
          </p:cNvPr>
          <p:cNvGrpSpPr/>
          <p:nvPr/>
        </p:nvGrpSpPr>
        <p:grpSpPr>
          <a:xfrm>
            <a:off x="4221820" y="2694562"/>
            <a:ext cx="2174132" cy="210314"/>
            <a:chOff x="1449332" y="3066294"/>
            <a:chExt cx="2174132" cy="210314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EE976E9E-2D6A-5F85-FEB4-BB464CA38D49}"/>
                </a:ext>
              </a:extLst>
            </p:cNvPr>
            <p:cNvSpPr txBox="1"/>
            <p:nvPr/>
          </p:nvSpPr>
          <p:spPr>
            <a:xfrm>
              <a:off x="1449332" y="3074287"/>
              <a:ext cx="558706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r">
                <a:buClrTx/>
              </a:pPr>
              <a:r>
                <a:rPr lang="ko-KR" altLang="en-US" sz="700" b="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조회기간</a:t>
              </a:r>
            </a:p>
          </p:txBody>
        </p:sp>
        <p:sp>
          <p:nvSpPr>
            <p:cNvPr id="97" name="Text Box">
              <a:extLst>
                <a:ext uri="{FF2B5EF4-FFF2-40B4-BE49-F238E27FC236}">
                  <a16:creationId xmlns:a16="http://schemas.microsoft.com/office/drawing/2014/main" id="{DF2D3657-D5CA-2764-CE7D-C27C3CB3959D}"/>
                </a:ext>
              </a:extLst>
            </p:cNvPr>
            <p:cNvSpPr/>
            <p:nvPr/>
          </p:nvSpPr>
          <p:spPr>
            <a:xfrm>
              <a:off x="1974543" y="3066294"/>
              <a:ext cx="1648921" cy="210314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0000" tIns="50800" rIns="91440" bIns="5080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700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2024-07-01 ~ 2024-10-31</a:t>
              </a:r>
            </a:p>
          </p:txBody>
        </p:sp>
        <p:sp>
          <p:nvSpPr>
            <p:cNvPr id="99" name="Calendar">
              <a:extLst>
                <a:ext uri="{FF2B5EF4-FFF2-40B4-BE49-F238E27FC236}">
                  <a16:creationId xmlns:a16="http://schemas.microsoft.com/office/drawing/2014/main" id="{EC6C1C89-71DB-D098-F02B-C9B6855D0EC0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3433857" y="3099465"/>
              <a:ext cx="149764" cy="149764"/>
            </a:xfrm>
            <a:custGeom>
              <a:avLst/>
              <a:gdLst>
                <a:gd name="T0" fmla="*/ 120 w 667"/>
                <a:gd name="T1" fmla="*/ 27 h 667"/>
                <a:gd name="T2" fmla="*/ 8 w 667"/>
                <a:gd name="T3" fmla="*/ 61 h 667"/>
                <a:gd name="T4" fmla="*/ 8 w 667"/>
                <a:gd name="T5" fmla="*/ 659 h 667"/>
                <a:gd name="T6" fmla="*/ 659 w 667"/>
                <a:gd name="T7" fmla="*/ 659 h 667"/>
                <a:gd name="T8" fmla="*/ 659 w 667"/>
                <a:gd name="T9" fmla="*/ 61 h 667"/>
                <a:gd name="T10" fmla="*/ 547 w 667"/>
                <a:gd name="T11" fmla="*/ 27 h 667"/>
                <a:gd name="T12" fmla="*/ 493 w 667"/>
                <a:gd name="T13" fmla="*/ 0 h 667"/>
                <a:gd name="T14" fmla="*/ 467 w 667"/>
                <a:gd name="T15" fmla="*/ 54 h 667"/>
                <a:gd name="T16" fmla="*/ 192 w 667"/>
                <a:gd name="T17" fmla="*/ 8 h 667"/>
                <a:gd name="T18" fmla="*/ 147 w 667"/>
                <a:gd name="T19" fmla="*/ 27 h 667"/>
                <a:gd name="T20" fmla="*/ 147 w 667"/>
                <a:gd name="T21" fmla="*/ 107 h 667"/>
                <a:gd name="T22" fmla="*/ 520 w 667"/>
                <a:gd name="T23" fmla="*/ 27 h 667"/>
                <a:gd name="T24" fmla="*/ 493 w 667"/>
                <a:gd name="T25" fmla="*/ 27 h 667"/>
                <a:gd name="T26" fmla="*/ 120 w 667"/>
                <a:gd name="T27" fmla="*/ 107 h 667"/>
                <a:gd name="T28" fmla="*/ 173 w 667"/>
                <a:gd name="T29" fmla="*/ 134 h 667"/>
                <a:gd name="T30" fmla="*/ 200 w 667"/>
                <a:gd name="T31" fmla="*/ 80 h 667"/>
                <a:gd name="T32" fmla="*/ 474 w 667"/>
                <a:gd name="T33" fmla="*/ 126 h 667"/>
                <a:gd name="T34" fmla="*/ 539 w 667"/>
                <a:gd name="T35" fmla="*/ 126 h 667"/>
                <a:gd name="T36" fmla="*/ 640 w 667"/>
                <a:gd name="T37" fmla="*/ 80 h 667"/>
                <a:gd name="T38" fmla="*/ 27 w 667"/>
                <a:gd name="T39" fmla="*/ 80 h 667"/>
                <a:gd name="T40" fmla="*/ 640 w 667"/>
                <a:gd name="T41" fmla="*/ 640 h 667"/>
                <a:gd name="T42" fmla="*/ 93 w 667"/>
                <a:gd name="T43" fmla="*/ 280 h 667"/>
                <a:gd name="T44" fmla="*/ 93 w 667"/>
                <a:gd name="T45" fmla="*/ 587 h 667"/>
                <a:gd name="T46" fmla="*/ 587 w 667"/>
                <a:gd name="T47" fmla="*/ 574 h 667"/>
                <a:gd name="T48" fmla="*/ 93 w 667"/>
                <a:gd name="T49" fmla="*/ 280 h 667"/>
                <a:gd name="T50" fmla="*/ 200 w 667"/>
                <a:gd name="T51" fmla="*/ 374 h 667"/>
                <a:gd name="T52" fmla="*/ 227 w 667"/>
                <a:gd name="T53" fmla="*/ 307 h 667"/>
                <a:gd name="T54" fmla="*/ 227 w 667"/>
                <a:gd name="T55" fmla="*/ 374 h 667"/>
                <a:gd name="T56" fmla="*/ 440 w 667"/>
                <a:gd name="T57" fmla="*/ 307 h 667"/>
                <a:gd name="T58" fmla="*/ 347 w 667"/>
                <a:gd name="T59" fmla="*/ 307 h 667"/>
                <a:gd name="T60" fmla="*/ 560 w 667"/>
                <a:gd name="T61" fmla="*/ 374 h 667"/>
                <a:gd name="T62" fmla="*/ 107 w 667"/>
                <a:gd name="T63" fmla="*/ 400 h 667"/>
                <a:gd name="T64" fmla="*/ 107 w 667"/>
                <a:gd name="T65" fmla="*/ 467 h 667"/>
                <a:gd name="T66" fmla="*/ 320 w 667"/>
                <a:gd name="T67" fmla="*/ 400 h 667"/>
                <a:gd name="T68" fmla="*/ 227 w 667"/>
                <a:gd name="T69" fmla="*/ 400 h 667"/>
                <a:gd name="T70" fmla="*/ 440 w 667"/>
                <a:gd name="T71" fmla="*/ 467 h 667"/>
                <a:gd name="T72" fmla="*/ 467 w 667"/>
                <a:gd name="T73" fmla="*/ 400 h 667"/>
                <a:gd name="T74" fmla="*/ 467 w 667"/>
                <a:gd name="T75" fmla="*/ 467 h 667"/>
                <a:gd name="T76" fmla="*/ 200 w 667"/>
                <a:gd name="T77" fmla="*/ 494 h 667"/>
                <a:gd name="T78" fmla="*/ 107 w 667"/>
                <a:gd name="T79" fmla="*/ 494 h 667"/>
                <a:gd name="T80" fmla="*/ 320 w 667"/>
                <a:gd name="T81" fmla="*/ 560 h 667"/>
                <a:gd name="T82" fmla="*/ 347 w 667"/>
                <a:gd name="T83" fmla="*/ 494 h 667"/>
                <a:gd name="T84" fmla="*/ 400 w 667"/>
                <a:gd name="T85" fmla="*/ 560 h 667"/>
                <a:gd name="T86" fmla="*/ 467 w 667"/>
                <a:gd name="T87" fmla="*/ 494 h 667"/>
                <a:gd name="T88" fmla="*/ 467 w 667"/>
                <a:gd name="T89" fmla="*/ 560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7" h="667">
                  <a:moveTo>
                    <a:pt x="147" y="0"/>
                  </a:moveTo>
                  <a:cubicBezTo>
                    <a:pt x="140" y="0"/>
                    <a:pt x="133" y="3"/>
                    <a:pt x="128" y="8"/>
                  </a:cubicBezTo>
                  <a:cubicBezTo>
                    <a:pt x="123" y="13"/>
                    <a:pt x="120" y="20"/>
                    <a:pt x="120" y="27"/>
                  </a:cubicBezTo>
                  <a:lnTo>
                    <a:pt x="120" y="54"/>
                  </a:lnTo>
                  <a:lnTo>
                    <a:pt x="27" y="54"/>
                  </a:lnTo>
                  <a:cubicBezTo>
                    <a:pt x="20" y="54"/>
                    <a:pt x="13" y="56"/>
                    <a:pt x="8" y="61"/>
                  </a:cubicBezTo>
                  <a:cubicBezTo>
                    <a:pt x="3" y="66"/>
                    <a:pt x="0" y="73"/>
                    <a:pt x="0" y="80"/>
                  </a:cubicBezTo>
                  <a:lnTo>
                    <a:pt x="0" y="640"/>
                  </a:lnTo>
                  <a:cubicBezTo>
                    <a:pt x="0" y="647"/>
                    <a:pt x="3" y="654"/>
                    <a:pt x="8" y="659"/>
                  </a:cubicBezTo>
                  <a:cubicBezTo>
                    <a:pt x="13" y="664"/>
                    <a:pt x="20" y="667"/>
                    <a:pt x="27" y="667"/>
                  </a:cubicBezTo>
                  <a:lnTo>
                    <a:pt x="640" y="667"/>
                  </a:lnTo>
                  <a:cubicBezTo>
                    <a:pt x="647" y="667"/>
                    <a:pt x="654" y="664"/>
                    <a:pt x="659" y="659"/>
                  </a:cubicBezTo>
                  <a:cubicBezTo>
                    <a:pt x="664" y="654"/>
                    <a:pt x="667" y="647"/>
                    <a:pt x="667" y="640"/>
                  </a:cubicBezTo>
                  <a:lnTo>
                    <a:pt x="667" y="80"/>
                  </a:lnTo>
                  <a:cubicBezTo>
                    <a:pt x="667" y="73"/>
                    <a:pt x="664" y="66"/>
                    <a:pt x="659" y="61"/>
                  </a:cubicBezTo>
                  <a:cubicBezTo>
                    <a:pt x="654" y="56"/>
                    <a:pt x="647" y="54"/>
                    <a:pt x="640" y="54"/>
                  </a:cubicBezTo>
                  <a:lnTo>
                    <a:pt x="547" y="54"/>
                  </a:lnTo>
                  <a:lnTo>
                    <a:pt x="547" y="27"/>
                  </a:lnTo>
                  <a:cubicBezTo>
                    <a:pt x="547" y="20"/>
                    <a:pt x="544" y="13"/>
                    <a:pt x="539" y="8"/>
                  </a:cubicBezTo>
                  <a:cubicBezTo>
                    <a:pt x="534" y="3"/>
                    <a:pt x="527" y="0"/>
                    <a:pt x="520" y="0"/>
                  </a:cubicBezTo>
                  <a:lnTo>
                    <a:pt x="493" y="0"/>
                  </a:lnTo>
                  <a:cubicBezTo>
                    <a:pt x="486" y="0"/>
                    <a:pt x="479" y="3"/>
                    <a:pt x="474" y="8"/>
                  </a:cubicBezTo>
                  <a:cubicBezTo>
                    <a:pt x="469" y="13"/>
                    <a:pt x="467" y="20"/>
                    <a:pt x="467" y="27"/>
                  </a:cubicBezTo>
                  <a:lnTo>
                    <a:pt x="467" y="54"/>
                  </a:lnTo>
                  <a:lnTo>
                    <a:pt x="200" y="54"/>
                  </a:lnTo>
                  <a:lnTo>
                    <a:pt x="200" y="27"/>
                  </a:lnTo>
                  <a:cubicBezTo>
                    <a:pt x="200" y="20"/>
                    <a:pt x="197" y="13"/>
                    <a:pt x="192" y="8"/>
                  </a:cubicBezTo>
                  <a:cubicBezTo>
                    <a:pt x="187" y="3"/>
                    <a:pt x="180" y="0"/>
                    <a:pt x="173" y="0"/>
                  </a:cubicBezTo>
                  <a:lnTo>
                    <a:pt x="147" y="0"/>
                  </a:lnTo>
                  <a:close/>
                  <a:moveTo>
                    <a:pt x="147" y="27"/>
                  </a:moveTo>
                  <a:lnTo>
                    <a:pt x="173" y="27"/>
                  </a:lnTo>
                  <a:lnTo>
                    <a:pt x="173" y="107"/>
                  </a:lnTo>
                  <a:lnTo>
                    <a:pt x="147" y="107"/>
                  </a:lnTo>
                  <a:lnTo>
                    <a:pt x="147" y="27"/>
                  </a:lnTo>
                  <a:close/>
                  <a:moveTo>
                    <a:pt x="493" y="27"/>
                  </a:moveTo>
                  <a:lnTo>
                    <a:pt x="520" y="27"/>
                  </a:lnTo>
                  <a:lnTo>
                    <a:pt x="520" y="107"/>
                  </a:lnTo>
                  <a:lnTo>
                    <a:pt x="493" y="107"/>
                  </a:lnTo>
                  <a:lnTo>
                    <a:pt x="493" y="27"/>
                  </a:lnTo>
                  <a:close/>
                  <a:moveTo>
                    <a:pt x="27" y="80"/>
                  </a:moveTo>
                  <a:lnTo>
                    <a:pt x="120" y="80"/>
                  </a:lnTo>
                  <a:lnTo>
                    <a:pt x="120" y="107"/>
                  </a:lnTo>
                  <a:cubicBezTo>
                    <a:pt x="120" y="114"/>
                    <a:pt x="123" y="121"/>
                    <a:pt x="128" y="126"/>
                  </a:cubicBezTo>
                  <a:cubicBezTo>
                    <a:pt x="133" y="131"/>
                    <a:pt x="140" y="134"/>
                    <a:pt x="147" y="134"/>
                  </a:cubicBezTo>
                  <a:lnTo>
                    <a:pt x="173" y="134"/>
                  </a:lnTo>
                  <a:cubicBezTo>
                    <a:pt x="180" y="134"/>
                    <a:pt x="187" y="131"/>
                    <a:pt x="192" y="126"/>
                  </a:cubicBezTo>
                  <a:cubicBezTo>
                    <a:pt x="197" y="121"/>
                    <a:pt x="200" y="114"/>
                    <a:pt x="200" y="107"/>
                  </a:cubicBezTo>
                  <a:lnTo>
                    <a:pt x="200" y="80"/>
                  </a:lnTo>
                  <a:lnTo>
                    <a:pt x="467" y="80"/>
                  </a:lnTo>
                  <a:lnTo>
                    <a:pt x="467" y="107"/>
                  </a:lnTo>
                  <a:cubicBezTo>
                    <a:pt x="467" y="114"/>
                    <a:pt x="469" y="121"/>
                    <a:pt x="474" y="126"/>
                  </a:cubicBezTo>
                  <a:cubicBezTo>
                    <a:pt x="479" y="131"/>
                    <a:pt x="486" y="134"/>
                    <a:pt x="493" y="134"/>
                  </a:cubicBezTo>
                  <a:lnTo>
                    <a:pt x="520" y="134"/>
                  </a:lnTo>
                  <a:cubicBezTo>
                    <a:pt x="527" y="134"/>
                    <a:pt x="534" y="131"/>
                    <a:pt x="539" y="126"/>
                  </a:cubicBezTo>
                  <a:cubicBezTo>
                    <a:pt x="544" y="121"/>
                    <a:pt x="547" y="114"/>
                    <a:pt x="547" y="107"/>
                  </a:cubicBezTo>
                  <a:lnTo>
                    <a:pt x="547" y="80"/>
                  </a:lnTo>
                  <a:lnTo>
                    <a:pt x="640" y="80"/>
                  </a:lnTo>
                  <a:lnTo>
                    <a:pt x="640" y="187"/>
                  </a:lnTo>
                  <a:lnTo>
                    <a:pt x="27" y="187"/>
                  </a:lnTo>
                  <a:lnTo>
                    <a:pt x="27" y="80"/>
                  </a:lnTo>
                  <a:close/>
                  <a:moveTo>
                    <a:pt x="27" y="214"/>
                  </a:moveTo>
                  <a:lnTo>
                    <a:pt x="640" y="214"/>
                  </a:lnTo>
                  <a:lnTo>
                    <a:pt x="640" y="640"/>
                  </a:lnTo>
                  <a:lnTo>
                    <a:pt x="27" y="640"/>
                  </a:lnTo>
                  <a:lnTo>
                    <a:pt x="27" y="214"/>
                  </a:lnTo>
                  <a:close/>
                  <a:moveTo>
                    <a:pt x="93" y="280"/>
                  </a:moveTo>
                  <a:cubicBezTo>
                    <a:pt x="86" y="280"/>
                    <a:pt x="80" y="286"/>
                    <a:pt x="80" y="294"/>
                  </a:cubicBezTo>
                  <a:lnTo>
                    <a:pt x="80" y="574"/>
                  </a:lnTo>
                  <a:cubicBezTo>
                    <a:pt x="80" y="581"/>
                    <a:pt x="86" y="587"/>
                    <a:pt x="93" y="587"/>
                  </a:cubicBezTo>
                  <a:lnTo>
                    <a:pt x="400" y="587"/>
                  </a:lnTo>
                  <a:lnTo>
                    <a:pt x="573" y="587"/>
                  </a:lnTo>
                  <a:cubicBezTo>
                    <a:pt x="581" y="587"/>
                    <a:pt x="587" y="581"/>
                    <a:pt x="587" y="574"/>
                  </a:cubicBezTo>
                  <a:lnTo>
                    <a:pt x="587" y="294"/>
                  </a:lnTo>
                  <a:cubicBezTo>
                    <a:pt x="587" y="286"/>
                    <a:pt x="581" y="280"/>
                    <a:pt x="573" y="280"/>
                  </a:cubicBezTo>
                  <a:lnTo>
                    <a:pt x="93" y="280"/>
                  </a:lnTo>
                  <a:close/>
                  <a:moveTo>
                    <a:pt x="107" y="307"/>
                  </a:moveTo>
                  <a:lnTo>
                    <a:pt x="200" y="307"/>
                  </a:lnTo>
                  <a:lnTo>
                    <a:pt x="200" y="374"/>
                  </a:lnTo>
                  <a:lnTo>
                    <a:pt x="107" y="374"/>
                  </a:lnTo>
                  <a:lnTo>
                    <a:pt x="107" y="307"/>
                  </a:lnTo>
                  <a:close/>
                  <a:moveTo>
                    <a:pt x="227" y="307"/>
                  </a:moveTo>
                  <a:lnTo>
                    <a:pt x="320" y="307"/>
                  </a:lnTo>
                  <a:lnTo>
                    <a:pt x="320" y="374"/>
                  </a:lnTo>
                  <a:lnTo>
                    <a:pt x="227" y="374"/>
                  </a:lnTo>
                  <a:lnTo>
                    <a:pt x="227" y="307"/>
                  </a:lnTo>
                  <a:close/>
                  <a:moveTo>
                    <a:pt x="347" y="307"/>
                  </a:moveTo>
                  <a:lnTo>
                    <a:pt x="440" y="307"/>
                  </a:lnTo>
                  <a:lnTo>
                    <a:pt x="440" y="374"/>
                  </a:lnTo>
                  <a:lnTo>
                    <a:pt x="347" y="374"/>
                  </a:lnTo>
                  <a:lnTo>
                    <a:pt x="347" y="307"/>
                  </a:lnTo>
                  <a:close/>
                  <a:moveTo>
                    <a:pt x="467" y="307"/>
                  </a:moveTo>
                  <a:lnTo>
                    <a:pt x="560" y="307"/>
                  </a:lnTo>
                  <a:lnTo>
                    <a:pt x="560" y="374"/>
                  </a:lnTo>
                  <a:lnTo>
                    <a:pt x="467" y="374"/>
                  </a:lnTo>
                  <a:lnTo>
                    <a:pt x="467" y="307"/>
                  </a:lnTo>
                  <a:close/>
                  <a:moveTo>
                    <a:pt x="107" y="400"/>
                  </a:moveTo>
                  <a:lnTo>
                    <a:pt x="200" y="400"/>
                  </a:lnTo>
                  <a:lnTo>
                    <a:pt x="200" y="467"/>
                  </a:lnTo>
                  <a:lnTo>
                    <a:pt x="107" y="467"/>
                  </a:lnTo>
                  <a:lnTo>
                    <a:pt x="107" y="400"/>
                  </a:lnTo>
                  <a:close/>
                  <a:moveTo>
                    <a:pt x="227" y="400"/>
                  </a:moveTo>
                  <a:lnTo>
                    <a:pt x="320" y="400"/>
                  </a:lnTo>
                  <a:lnTo>
                    <a:pt x="320" y="467"/>
                  </a:lnTo>
                  <a:lnTo>
                    <a:pt x="227" y="467"/>
                  </a:lnTo>
                  <a:lnTo>
                    <a:pt x="227" y="400"/>
                  </a:lnTo>
                  <a:close/>
                  <a:moveTo>
                    <a:pt x="347" y="400"/>
                  </a:moveTo>
                  <a:lnTo>
                    <a:pt x="440" y="400"/>
                  </a:lnTo>
                  <a:lnTo>
                    <a:pt x="440" y="467"/>
                  </a:lnTo>
                  <a:lnTo>
                    <a:pt x="347" y="467"/>
                  </a:lnTo>
                  <a:lnTo>
                    <a:pt x="347" y="400"/>
                  </a:lnTo>
                  <a:close/>
                  <a:moveTo>
                    <a:pt x="467" y="400"/>
                  </a:moveTo>
                  <a:lnTo>
                    <a:pt x="560" y="400"/>
                  </a:lnTo>
                  <a:lnTo>
                    <a:pt x="560" y="467"/>
                  </a:lnTo>
                  <a:lnTo>
                    <a:pt x="467" y="467"/>
                  </a:lnTo>
                  <a:lnTo>
                    <a:pt x="467" y="400"/>
                  </a:lnTo>
                  <a:close/>
                  <a:moveTo>
                    <a:pt x="107" y="494"/>
                  </a:moveTo>
                  <a:lnTo>
                    <a:pt x="200" y="494"/>
                  </a:lnTo>
                  <a:lnTo>
                    <a:pt x="200" y="560"/>
                  </a:lnTo>
                  <a:lnTo>
                    <a:pt x="107" y="560"/>
                  </a:lnTo>
                  <a:lnTo>
                    <a:pt x="107" y="494"/>
                  </a:lnTo>
                  <a:close/>
                  <a:moveTo>
                    <a:pt x="227" y="494"/>
                  </a:moveTo>
                  <a:lnTo>
                    <a:pt x="320" y="494"/>
                  </a:lnTo>
                  <a:lnTo>
                    <a:pt x="320" y="560"/>
                  </a:lnTo>
                  <a:lnTo>
                    <a:pt x="227" y="560"/>
                  </a:lnTo>
                  <a:lnTo>
                    <a:pt x="227" y="494"/>
                  </a:lnTo>
                  <a:close/>
                  <a:moveTo>
                    <a:pt x="347" y="494"/>
                  </a:moveTo>
                  <a:lnTo>
                    <a:pt x="440" y="494"/>
                  </a:lnTo>
                  <a:lnTo>
                    <a:pt x="440" y="560"/>
                  </a:lnTo>
                  <a:lnTo>
                    <a:pt x="400" y="560"/>
                  </a:lnTo>
                  <a:lnTo>
                    <a:pt x="347" y="560"/>
                  </a:lnTo>
                  <a:lnTo>
                    <a:pt x="347" y="494"/>
                  </a:lnTo>
                  <a:close/>
                  <a:moveTo>
                    <a:pt x="467" y="494"/>
                  </a:moveTo>
                  <a:lnTo>
                    <a:pt x="560" y="494"/>
                  </a:lnTo>
                  <a:lnTo>
                    <a:pt x="560" y="560"/>
                  </a:lnTo>
                  <a:lnTo>
                    <a:pt x="467" y="560"/>
                  </a:lnTo>
                  <a:lnTo>
                    <a:pt x="467" y="494"/>
                  </a:lnTo>
                  <a:close/>
                </a:path>
              </a:pathLst>
            </a:custGeom>
            <a:solidFill>
              <a:srgbClr val="5F5F5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sp>
        <p:nvSpPr>
          <p:cNvPr id="111" name="직사각형 110">
            <a:extLst>
              <a:ext uri="{FF2B5EF4-FFF2-40B4-BE49-F238E27FC236}">
                <a16:creationId xmlns:a16="http://schemas.microsoft.com/office/drawing/2014/main" id="{EB0D0D2B-EC48-9BBA-000D-48D1EEFACE1A}"/>
              </a:ext>
            </a:extLst>
          </p:cNvPr>
          <p:cNvSpPr/>
          <p:nvPr/>
        </p:nvSpPr>
        <p:spPr>
          <a:xfrm>
            <a:off x="4264984" y="5405834"/>
            <a:ext cx="2126474" cy="740458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60" name="직사각형 159">
            <a:extLst>
              <a:ext uri="{FF2B5EF4-FFF2-40B4-BE49-F238E27FC236}">
                <a16:creationId xmlns:a16="http://schemas.microsoft.com/office/drawing/2014/main" id="{DCA999E3-3CC1-1108-7E64-0F4D3E39C882}"/>
              </a:ext>
            </a:extLst>
          </p:cNvPr>
          <p:cNvSpPr/>
          <p:nvPr/>
        </p:nvSpPr>
        <p:spPr>
          <a:xfrm>
            <a:off x="4264984" y="3686763"/>
            <a:ext cx="2126474" cy="1689254"/>
          </a:xfrm>
          <a:prstGeom prst="rect">
            <a:avLst/>
          </a:prstGeom>
          <a:solidFill>
            <a:schemeClr val="bg1"/>
          </a:solidFill>
          <a:ln w="3175">
            <a:solidFill>
              <a:srgbClr val="2EA5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8" name="텍스트 개체 틀 31">
            <a:extLst>
              <a:ext uri="{FF2B5EF4-FFF2-40B4-BE49-F238E27FC236}">
                <a16:creationId xmlns:a16="http://schemas.microsoft.com/office/drawing/2014/main" id="{7AC98C15-A0FE-9189-3455-E09A2A688F66}"/>
              </a:ext>
            </a:extLst>
          </p:cNvPr>
          <p:cNvSpPr txBox="1">
            <a:spLocks/>
          </p:cNvSpPr>
          <p:nvPr/>
        </p:nvSpPr>
        <p:spPr>
          <a:xfrm>
            <a:off x="4476358" y="1890151"/>
            <a:ext cx="1682258" cy="203133"/>
          </a:xfrm>
          <a:prstGeom prst="rect">
            <a:avLst/>
          </a:prstGeom>
          <a:noFill/>
        </p:spPr>
        <p:txBody>
          <a:bodyPr vert="horz" wrap="square" lIns="0" tIns="45720" rIns="91440" bIns="45720" rtlCol="0" anchor="ctr">
            <a:sp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b="1" kern="1200" spc="-6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수주조회</a:t>
            </a:r>
            <a:endParaRPr lang="ko-Kore-KR" altLang="en-US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179" name="Menu">
            <a:extLst>
              <a:ext uri="{FF2B5EF4-FFF2-40B4-BE49-F238E27FC236}">
                <a16:creationId xmlns:a16="http://schemas.microsoft.com/office/drawing/2014/main" id="{C0BB0F79-BC40-2952-A680-18FC75F28BE8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272919" y="1942896"/>
            <a:ext cx="161925" cy="111125"/>
          </a:xfrm>
          <a:custGeom>
            <a:avLst/>
            <a:gdLst>
              <a:gd name="T0" fmla="*/ 0 w 1411"/>
              <a:gd name="T1" fmla="*/ 0 h 977"/>
              <a:gd name="T2" fmla="*/ 0 w 1411"/>
              <a:gd name="T3" fmla="*/ 108 h 977"/>
              <a:gd name="T4" fmla="*/ 1411 w 1411"/>
              <a:gd name="T5" fmla="*/ 108 h 977"/>
              <a:gd name="T6" fmla="*/ 1411 w 1411"/>
              <a:gd name="T7" fmla="*/ 0 h 977"/>
              <a:gd name="T8" fmla="*/ 0 w 1411"/>
              <a:gd name="T9" fmla="*/ 0 h 977"/>
              <a:gd name="T10" fmla="*/ 0 w 1411"/>
              <a:gd name="T11" fmla="*/ 434 h 977"/>
              <a:gd name="T12" fmla="*/ 0 w 1411"/>
              <a:gd name="T13" fmla="*/ 542 h 977"/>
              <a:gd name="T14" fmla="*/ 1411 w 1411"/>
              <a:gd name="T15" fmla="*/ 542 h 977"/>
              <a:gd name="T16" fmla="*/ 1411 w 1411"/>
              <a:gd name="T17" fmla="*/ 434 h 977"/>
              <a:gd name="T18" fmla="*/ 0 w 1411"/>
              <a:gd name="T19" fmla="*/ 434 h 977"/>
              <a:gd name="T20" fmla="*/ 0 w 1411"/>
              <a:gd name="T21" fmla="*/ 868 h 977"/>
              <a:gd name="T22" fmla="*/ 0 w 1411"/>
              <a:gd name="T23" fmla="*/ 977 h 977"/>
              <a:gd name="T24" fmla="*/ 1411 w 1411"/>
              <a:gd name="T25" fmla="*/ 977 h 977"/>
              <a:gd name="T26" fmla="*/ 1411 w 1411"/>
              <a:gd name="T27" fmla="*/ 868 h 977"/>
              <a:gd name="T28" fmla="*/ 0 w 1411"/>
              <a:gd name="T29" fmla="*/ 868 h 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1" h="977">
                <a:moveTo>
                  <a:pt x="0" y="0"/>
                </a:moveTo>
                <a:lnTo>
                  <a:pt x="0" y="108"/>
                </a:lnTo>
                <a:lnTo>
                  <a:pt x="1411" y="108"/>
                </a:lnTo>
                <a:lnTo>
                  <a:pt x="1411" y="0"/>
                </a:lnTo>
                <a:lnTo>
                  <a:pt x="0" y="0"/>
                </a:lnTo>
                <a:close/>
                <a:moveTo>
                  <a:pt x="0" y="434"/>
                </a:moveTo>
                <a:lnTo>
                  <a:pt x="0" y="542"/>
                </a:lnTo>
                <a:lnTo>
                  <a:pt x="1411" y="542"/>
                </a:lnTo>
                <a:lnTo>
                  <a:pt x="1411" y="434"/>
                </a:lnTo>
                <a:lnTo>
                  <a:pt x="0" y="434"/>
                </a:lnTo>
                <a:close/>
                <a:moveTo>
                  <a:pt x="0" y="868"/>
                </a:moveTo>
                <a:lnTo>
                  <a:pt x="0" y="977"/>
                </a:lnTo>
                <a:lnTo>
                  <a:pt x="1411" y="977"/>
                </a:lnTo>
                <a:lnTo>
                  <a:pt x="1411" y="868"/>
                </a:lnTo>
                <a:lnTo>
                  <a:pt x="0" y="868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180" name="Arrow Left">
            <a:extLst>
              <a:ext uri="{FF2B5EF4-FFF2-40B4-BE49-F238E27FC236}">
                <a16:creationId xmlns:a16="http://schemas.microsoft.com/office/drawing/2014/main" id="{1F0A0B25-3D8F-76C8-26BC-3F407A0FA267}"/>
              </a:ext>
            </a:extLst>
          </p:cNvPr>
          <p:cNvSpPr>
            <a:spLocks noChangeAspect="1"/>
          </p:cNvSpPr>
          <p:nvPr/>
        </p:nvSpPr>
        <p:spPr bwMode="auto">
          <a:xfrm>
            <a:off x="4297888" y="1960359"/>
            <a:ext cx="112713" cy="79375"/>
          </a:xfrm>
          <a:custGeom>
            <a:avLst/>
            <a:gdLst>
              <a:gd name="T0" fmla="*/ 164 w 463"/>
              <a:gd name="T1" fmla="*/ 0 h 326"/>
              <a:gd name="T2" fmla="*/ 155 w 463"/>
              <a:gd name="T3" fmla="*/ 4 h 326"/>
              <a:gd name="T4" fmla="*/ 0 w 463"/>
              <a:gd name="T5" fmla="*/ 159 h 326"/>
              <a:gd name="T6" fmla="*/ 155 w 463"/>
              <a:gd name="T7" fmla="*/ 313 h 326"/>
              <a:gd name="T8" fmla="*/ 174 w 463"/>
              <a:gd name="T9" fmla="*/ 294 h 326"/>
              <a:gd name="T10" fmla="*/ 51 w 463"/>
              <a:gd name="T11" fmla="*/ 172 h 326"/>
              <a:gd name="T12" fmla="*/ 445 w 463"/>
              <a:gd name="T13" fmla="*/ 172 h 326"/>
              <a:gd name="T14" fmla="*/ 445 w 463"/>
              <a:gd name="T15" fmla="*/ 145 h 326"/>
              <a:gd name="T16" fmla="*/ 51 w 463"/>
              <a:gd name="T17" fmla="*/ 145 h 326"/>
              <a:gd name="T18" fmla="*/ 174 w 463"/>
              <a:gd name="T19" fmla="*/ 23 h 326"/>
              <a:gd name="T20" fmla="*/ 164 w 463"/>
              <a:gd name="T21" fmla="*/ 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63" h="326">
                <a:moveTo>
                  <a:pt x="164" y="0"/>
                </a:moveTo>
                <a:cubicBezTo>
                  <a:pt x="161" y="0"/>
                  <a:pt x="157" y="1"/>
                  <a:pt x="155" y="4"/>
                </a:cubicBezTo>
                <a:lnTo>
                  <a:pt x="0" y="159"/>
                </a:lnTo>
                <a:lnTo>
                  <a:pt x="155" y="313"/>
                </a:lnTo>
                <a:cubicBezTo>
                  <a:pt x="167" y="326"/>
                  <a:pt x="187" y="307"/>
                  <a:pt x="174" y="294"/>
                </a:cubicBezTo>
                <a:lnTo>
                  <a:pt x="51" y="172"/>
                </a:lnTo>
                <a:lnTo>
                  <a:pt x="445" y="172"/>
                </a:lnTo>
                <a:cubicBezTo>
                  <a:pt x="463" y="172"/>
                  <a:pt x="463" y="145"/>
                  <a:pt x="445" y="145"/>
                </a:cubicBezTo>
                <a:lnTo>
                  <a:pt x="51" y="145"/>
                </a:lnTo>
                <a:lnTo>
                  <a:pt x="174" y="23"/>
                </a:lnTo>
                <a:cubicBezTo>
                  <a:pt x="182" y="14"/>
                  <a:pt x="176" y="0"/>
                  <a:pt x="164" y="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CC388808-D412-663D-57DA-833D6ECA25EC}"/>
              </a:ext>
            </a:extLst>
          </p:cNvPr>
          <p:cNvSpPr/>
          <p:nvPr/>
        </p:nvSpPr>
        <p:spPr>
          <a:xfrm>
            <a:off x="4187590" y="2969266"/>
            <a:ext cx="2297354" cy="21975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defTabSz="914400" rtl="0" eaLnBrk="1" latinLnBrk="1" hangingPunct="1">
              <a:lnSpc>
                <a:spcPct val="125000"/>
              </a:lnSpc>
            </a:pPr>
            <a:r>
              <a:rPr lang="en-US" altLang="ko-KR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   </a:t>
            </a:r>
            <a:r>
              <a:rPr lang="ko-KR" altLang="en-US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수주 조회 결과</a:t>
            </a:r>
            <a:endParaRPr lang="ko-KR" altLang="en-US" sz="800" b="1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08C17A99-0A9F-6E64-CADB-7EDF49B45B29}"/>
              </a:ext>
            </a:extLst>
          </p:cNvPr>
          <p:cNvSpPr/>
          <p:nvPr/>
        </p:nvSpPr>
        <p:spPr>
          <a:xfrm>
            <a:off x="4187590" y="3189194"/>
            <a:ext cx="2297354" cy="21975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defTabSz="914400" rtl="0" eaLnBrk="1" latinLnBrk="1" hangingPunct="1">
              <a:lnSpc>
                <a:spcPct val="125000"/>
              </a:lnSpc>
            </a:pP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   </a:t>
            </a:r>
            <a:r>
              <a:rPr lang="ko-KR" altLang="en-US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전체</a:t>
            </a: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6CD933-E72B-6835-994E-8CD74B1DD6EB}"/>
              </a:ext>
            </a:extLst>
          </p:cNvPr>
          <p:cNvSpPr txBox="1"/>
          <p:nvPr/>
        </p:nvSpPr>
        <p:spPr>
          <a:xfrm>
            <a:off x="6186677" y="3206526"/>
            <a:ext cx="21671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800" dirty="0">
                <a:solidFill>
                  <a:srgbClr val="5F5F5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▼</a:t>
            </a:r>
            <a:endParaRPr lang="ko-KR" altLang="en-US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201B0F-42CC-B8A1-A4BE-A0EEBAF1C77B}"/>
              </a:ext>
            </a:extLst>
          </p:cNvPr>
          <p:cNvSpPr txBox="1"/>
          <p:nvPr/>
        </p:nvSpPr>
        <p:spPr>
          <a:xfrm>
            <a:off x="6212952" y="2944594"/>
            <a:ext cx="251741" cy="24622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∧</a:t>
            </a:r>
            <a:endParaRPr lang="ko-KR" altLang="en-US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64F04A-A1CC-19EF-67B8-49AFB7155353}"/>
              </a:ext>
            </a:extLst>
          </p:cNvPr>
          <p:cNvSpPr txBox="1"/>
          <p:nvPr/>
        </p:nvSpPr>
        <p:spPr>
          <a:xfrm>
            <a:off x="4186847" y="3453818"/>
            <a:ext cx="672363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총 </a:t>
            </a:r>
            <a:r>
              <a:rPr lang="en-US" altLang="ko-KR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건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565025-6438-DD6E-995C-E9A5E6CFA7B8}"/>
              </a:ext>
            </a:extLst>
          </p:cNvPr>
          <p:cNvSpPr txBox="1"/>
          <p:nvPr/>
        </p:nvSpPr>
        <p:spPr>
          <a:xfrm>
            <a:off x="4297888" y="3687954"/>
            <a:ext cx="829775" cy="168732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상태</a:t>
            </a:r>
            <a:endParaRPr lang="en-US" altLang="ko-KR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ct val="150000"/>
              </a:lnSpc>
              <a:buClrTx/>
            </a:pPr>
            <a:r>
              <a: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품번</a:t>
            </a:r>
            <a:endParaRPr lang="en-US" altLang="ko-KR" sz="7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ct val="150000"/>
              </a:lnSpc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품명</a:t>
            </a:r>
            <a:endParaRPr lang="en-US" altLang="ko-KR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ct val="150000"/>
              </a:lnSpc>
              <a:buClrTx/>
            </a:pPr>
            <a:r>
              <a: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규격</a:t>
            </a:r>
            <a:endParaRPr lang="en-US" altLang="ko-KR" sz="7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ct val="150000"/>
              </a:lnSpc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단위</a:t>
            </a:r>
            <a:endParaRPr lang="en-US" altLang="ko-KR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ct val="150000"/>
              </a:lnSpc>
              <a:buClrTx/>
            </a:pPr>
            <a:r>
              <a: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창고</a:t>
            </a:r>
            <a:endParaRPr lang="en-US" altLang="ko-KR" sz="7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ct val="150000"/>
              </a:lnSpc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의뢰수량</a:t>
            </a:r>
            <a:endParaRPr lang="en-US" altLang="ko-KR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ct val="150000"/>
              </a:lnSpc>
              <a:buClrTx/>
            </a:pPr>
            <a:r>
              <a: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출하수량</a:t>
            </a:r>
            <a:endParaRPr lang="en-US" altLang="ko-KR" sz="7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ct val="150000"/>
              </a:lnSpc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잔량</a:t>
            </a:r>
            <a:endParaRPr lang="en-US" altLang="ko-KR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ct val="150000"/>
              </a:lnSpc>
              <a:buClrTx/>
            </a:pPr>
            <a:r>
              <a: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작업수량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A62B7B-0698-ADED-0E7D-1089A87E05AD}"/>
              </a:ext>
            </a:extLst>
          </p:cNvPr>
          <p:cNvSpPr txBox="1"/>
          <p:nvPr/>
        </p:nvSpPr>
        <p:spPr>
          <a:xfrm>
            <a:off x="4998326" y="3687954"/>
            <a:ext cx="1403071" cy="168732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진행</a:t>
            </a:r>
            <a:endParaRPr lang="en-US" altLang="ko-KR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ct val="150000"/>
              </a:lnSpc>
              <a:buClrTx/>
            </a:pPr>
            <a:r>
              <a:rPr lang="en-US" altLang="ko-KR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001-003-001</a:t>
            </a:r>
          </a:p>
          <a:p>
            <a:pPr algn="l">
              <a:lnSpc>
                <a:spcPct val="150000"/>
              </a:lnSpc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생산</a:t>
            </a:r>
            <a:r>
              <a:rPr lang="en-US" altLang="ko-KR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제품</a:t>
            </a:r>
            <a:r>
              <a:rPr lang="en-US" altLang="ko-KR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</a:p>
          <a:p>
            <a:pPr algn="l">
              <a:lnSpc>
                <a:spcPct val="150000"/>
              </a:lnSpc>
              <a:buClrTx/>
            </a:pPr>
            <a:r>
              <a:rPr lang="en-US" altLang="ko-KR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100ml</a:t>
            </a:r>
          </a:p>
          <a:p>
            <a:pPr algn="l">
              <a:lnSpc>
                <a:spcPct val="150000"/>
              </a:lnSpc>
              <a:buClrTx/>
            </a:pPr>
            <a:r>
              <a:rPr lang="en-US" altLang="ko-KR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EA</a:t>
            </a:r>
          </a:p>
          <a:p>
            <a:pPr algn="l">
              <a:lnSpc>
                <a:spcPct val="150000"/>
              </a:lnSpc>
              <a:buClrTx/>
            </a:pPr>
            <a:r>
              <a:rPr lang="en-US" altLang="ko-KR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공장</a:t>
            </a:r>
            <a:r>
              <a:rPr lang="en-US" altLang="ko-KR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완제품창고</a:t>
            </a:r>
            <a:r>
              <a:rPr lang="en-US" altLang="ko-KR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(2000)</a:t>
            </a:r>
          </a:p>
          <a:p>
            <a:pPr algn="l">
              <a:lnSpc>
                <a:spcPct val="150000"/>
              </a:lnSpc>
              <a:buClrTx/>
            </a:pPr>
            <a:r>
              <a:rPr lang="en-US" altLang="ko-KR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1000</a:t>
            </a:r>
          </a:p>
          <a:p>
            <a:pPr algn="l">
              <a:lnSpc>
                <a:spcPct val="150000"/>
              </a:lnSpc>
              <a:buClrTx/>
            </a:pPr>
            <a:r>
              <a:rPr lang="en-US" altLang="ko-KR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1000</a:t>
            </a:r>
          </a:p>
          <a:p>
            <a:pPr algn="l">
              <a:lnSpc>
                <a:spcPct val="150000"/>
              </a:lnSpc>
              <a:buClrTx/>
            </a:pPr>
            <a:r>
              <a:rPr lang="en-US" altLang="ko-KR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1000</a:t>
            </a:r>
          </a:p>
          <a:p>
            <a:pPr algn="l">
              <a:lnSpc>
                <a:spcPct val="150000"/>
              </a:lnSpc>
              <a:buClrTx/>
            </a:pPr>
            <a:r>
              <a:rPr lang="en-US" altLang="ko-KR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12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4" name="모서리가 둥근 직사각형 37">
            <a:extLst>
              <a:ext uri="{FF2B5EF4-FFF2-40B4-BE49-F238E27FC236}">
                <a16:creationId xmlns:a16="http://schemas.microsoft.com/office/drawing/2014/main" id="{EF115662-EB3C-3C38-7A5B-886C6E20ABC1}"/>
              </a:ext>
            </a:extLst>
          </p:cNvPr>
          <p:cNvSpPr/>
          <p:nvPr/>
        </p:nvSpPr>
        <p:spPr>
          <a:xfrm>
            <a:off x="5072628" y="3749769"/>
            <a:ext cx="321315" cy="120893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804649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7D7C7F"/>
              </a:buClr>
              <a:buSzPct val="90000"/>
              <a:buFontTx/>
              <a:buNone/>
              <a:tabLst/>
              <a:defRPr/>
            </a:pPr>
            <a:r>
              <a:rPr kumimoji="0" lang="ko-KR" altLang="en-US" sz="700" b="1" u="none" strike="noStrike" kern="1200" cap="none" spc="0" normalizeH="0" baseline="0" noProof="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Wingdings" pitchFamily="2" charset="2"/>
              </a:rPr>
              <a:t>진행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7BC5E37-BBED-919A-5233-C8D8654DE89C}"/>
              </a:ext>
            </a:extLst>
          </p:cNvPr>
          <p:cNvSpPr txBox="1"/>
          <p:nvPr/>
        </p:nvSpPr>
        <p:spPr>
          <a:xfrm>
            <a:off x="4311637" y="5404552"/>
            <a:ext cx="829775" cy="71782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상태</a:t>
            </a:r>
            <a:endParaRPr lang="en-US" altLang="ko-KR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ct val="150000"/>
              </a:lnSpc>
              <a:buClrTx/>
            </a:pPr>
            <a:r>
              <a: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품번</a:t>
            </a:r>
            <a:endParaRPr lang="en-US" altLang="ko-KR" sz="7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ct val="150000"/>
              </a:lnSpc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품명</a:t>
            </a:r>
            <a:endParaRPr lang="en-US" altLang="ko-KR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ct val="150000"/>
              </a:lnSpc>
              <a:buClrTx/>
            </a:pP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22A672B-87A9-1257-D971-D74F74ED5E49}"/>
              </a:ext>
            </a:extLst>
          </p:cNvPr>
          <p:cNvSpPr txBox="1"/>
          <p:nvPr/>
        </p:nvSpPr>
        <p:spPr>
          <a:xfrm>
            <a:off x="5012075" y="5404552"/>
            <a:ext cx="1403071" cy="71782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진행</a:t>
            </a:r>
            <a:endParaRPr lang="en-US" altLang="ko-KR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>
              <a:lnSpc>
                <a:spcPct val="150000"/>
              </a:lnSpc>
              <a:buClrTx/>
            </a:pPr>
            <a:r>
              <a:rPr lang="en-US" altLang="ko-KR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001-003-001</a:t>
            </a:r>
          </a:p>
          <a:p>
            <a:pPr algn="l">
              <a:lnSpc>
                <a:spcPct val="150000"/>
              </a:lnSpc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생산</a:t>
            </a:r>
            <a:r>
              <a:rPr lang="en-US" altLang="ko-KR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제품</a:t>
            </a:r>
            <a:r>
              <a:rPr lang="en-US" altLang="ko-KR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</a:p>
          <a:p>
            <a:pPr algn="l">
              <a:lnSpc>
                <a:spcPct val="150000"/>
              </a:lnSpc>
              <a:buClrTx/>
            </a:pP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" name="자유형: 도형 100">
            <a:extLst>
              <a:ext uri="{FF2B5EF4-FFF2-40B4-BE49-F238E27FC236}">
                <a16:creationId xmlns:a16="http://schemas.microsoft.com/office/drawing/2014/main" id="{2D06BC1E-4BA8-F139-6EDB-954B76C437FD}"/>
              </a:ext>
            </a:extLst>
          </p:cNvPr>
          <p:cNvSpPr/>
          <p:nvPr/>
        </p:nvSpPr>
        <p:spPr>
          <a:xfrm>
            <a:off x="4187622" y="5873931"/>
            <a:ext cx="2300391" cy="316871"/>
          </a:xfrm>
          <a:custGeom>
            <a:avLst/>
            <a:gdLst>
              <a:gd name="connsiteX0" fmla="*/ 0 w 2520000"/>
              <a:gd name="connsiteY0" fmla="*/ 0 h 316871"/>
              <a:gd name="connsiteX1" fmla="*/ 2520000 w 2520000"/>
              <a:gd name="connsiteY1" fmla="*/ 0 h 316871"/>
              <a:gd name="connsiteX2" fmla="*/ 2520000 w 2520000"/>
              <a:gd name="connsiteY2" fmla="*/ 191166 h 316871"/>
              <a:gd name="connsiteX3" fmla="*/ 2448170 w 2520000"/>
              <a:gd name="connsiteY3" fmla="*/ 306993 h 316871"/>
              <a:gd name="connsiteX4" fmla="*/ 2402397 w 2520000"/>
              <a:gd name="connsiteY4" fmla="*/ 316871 h 316871"/>
              <a:gd name="connsiteX5" fmla="*/ 117604 w 2520000"/>
              <a:gd name="connsiteY5" fmla="*/ 316871 h 316871"/>
              <a:gd name="connsiteX6" fmla="*/ 71830 w 2520000"/>
              <a:gd name="connsiteY6" fmla="*/ 306993 h 316871"/>
              <a:gd name="connsiteX7" fmla="*/ 0 w 2520000"/>
              <a:gd name="connsiteY7" fmla="*/ 191166 h 316871"/>
              <a:gd name="connsiteX8" fmla="*/ 0 w 2520000"/>
              <a:gd name="connsiteY8" fmla="*/ 0 h 31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0000" h="316871">
                <a:moveTo>
                  <a:pt x="0" y="0"/>
                </a:moveTo>
                <a:lnTo>
                  <a:pt x="2520000" y="0"/>
                </a:lnTo>
                <a:lnTo>
                  <a:pt x="2520000" y="191166"/>
                </a:lnTo>
                <a:cubicBezTo>
                  <a:pt x="2520000" y="243236"/>
                  <a:pt x="2490382" y="287911"/>
                  <a:pt x="2448170" y="306993"/>
                </a:cubicBezTo>
                <a:lnTo>
                  <a:pt x="2402397" y="316871"/>
                </a:lnTo>
                <a:lnTo>
                  <a:pt x="117604" y="316871"/>
                </a:lnTo>
                <a:lnTo>
                  <a:pt x="71830" y="306993"/>
                </a:lnTo>
                <a:cubicBezTo>
                  <a:pt x="29619" y="287911"/>
                  <a:pt x="0" y="243236"/>
                  <a:pt x="0" y="19116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28" name="모서리가 둥근 직사각형 37">
            <a:extLst>
              <a:ext uri="{FF2B5EF4-FFF2-40B4-BE49-F238E27FC236}">
                <a16:creationId xmlns:a16="http://schemas.microsoft.com/office/drawing/2014/main" id="{026C5D90-6369-F305-5283-05E51C0A65BC}"/>
              </a:ext>
            </a:extLst>
          </p:cNvPr>
          <p:cNvSpPr/>
          <p:nvPr/>
        </p:nvSpPr>
        <p:spPr>
          <a:xfrm>
            <a:off x="5072628" y="5465590"/>
            <a:ext cx="321315" cy="120893"/>
          </a:xfrm>
          <a:prstGeom prst="roundRect">
            <a:avLst>
              <a:gd name="adj" fmla="val 50000"/>
            </a:avLst>
          </a:prstGeom>
          <a:solidFill>
            <a:srgbClr val="2EA5AD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804649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0"/>
              </a:spcAft>
              <a:buClr>
                <a:srgbClr val="7D7C7F"/>
              </a:buClr>
              <a:buSzPct val="90000"/>
              <a:buFontTx/>
              <a:buNone/>
              <a:tabLst/>
              <a:defRPr/>
            </a:pPr>
            <a:r>
              <a:rPr kumimoji="0" lang="ko-KR" altLang="en-US" sz="700" b="1" u="none" strike="noStrike" kern="1200" cap="none" spc="0" normalizeH="0" baseline="0" noProof="0" dirty="0">
                <a:ln>
                  <a:solidFill>
                    <a:prstClr val="white">
                      <a:lumMod val="85000"/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sym typeface="Wingdings" pitchFamily="2" charset="2"/>
              </a:rPr>
              <a:t>승인</a:t>
            </a:r>
          </a:p>
        </p:txBody>
      </p: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4A2324B2-710A-C1B6-5420-0C1701905829}"/>
              </a:ext>
            </a:extLst>
          </p:cNvPr>
          <p:cNvGrpSpPr/>
          <p:nvPr/>
        </p:nvGrpSpPr>
        <p:grpSpPr>
          <a:xfrm>
            <a:off x="6147700" y="5932491"/>
            <a:ext cx="203325" cy="204186"/>
            <a:chOff x="4755866" y="5641481"/>
            <a:chExt cx="203325" cy="204186"/>
          </a:xfrm>
        </p:grpSpPr>
        <p:sp>
          <p:nvSpPr>
            <p:cNvPr id="240" name="사각형: 둥근 모서리 239">
              <a:extLst>
                <a:ext uri="{FF2B5EF4-FFF2-40B4-BE49-F238E27FC236}">
                  <a16:creationId xmlns:a16="http://schemas.microsoft.com/office/drawing/2014/main" id="{D9E9EB2E-8130-179D-3CAA-3B9A7722727B}"/>
                </a:ext>
              </a:extLst>
            </p:cNvPr>
            <p:cNvSpPr/>
            <p:nvPr/>
          </p:nvSpPr>
          <p:spPr>
            <a:xfrm>
              <a:off x="4755866" y="5641481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1" name="Search">
              <a:extLst>
                <a:ext uri="{FF2B5EF4-FFF2-40B4-BE49-F238E27FC236}">
                  <a16:creationId xmlns:a16="http://schemas.microsoft.com/office/drawing/2014/main" id="{2B4B6B05-3B85-86DE-518E-8656BBBA976C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795845" y="5680490"/>
              <a:ext cx="123366" cy="126169"/>
            </a:xfrm>
            <a:custGeom>
              <a:avLst/>
              <a:gdLst>
                <a:gd name="T0" fmla="*/ 227 w 572"/>
                <a:gd name="T1" fmla="*/ 0 h 585"/>
                <a:gd name="T2" fmla="*/ 0 w 572"/>
                <a:gd name="T3" fmla="*/ 227 h 585"/>
                <a:gd name="T4" fmla="*/ 227 w 572"/>
                <a:gd name="T5" fmla="*/ 453 h 585"/>
                <a:gd name="T6" fmla="*/ 359 w 572"/>
                <a:gd name="T7" fmla="*/ 410 h 585"/>
                <a:gd name="T8" fmla="*/ 535 w 572"/>
                <a:gd name="T9" fmla="*/ 585 h 585"/>
                <a:gd name="T10" fmla="*/ 572 w 572"/>
                <a:gd name="T11" fmla="*/ 548 h 585"/>
                <a:gd name="T12" fmla="*/ 399 w 572"/>
                <a:gd name="T13" fmla="*/ 374 h 585"/>
                <a:gd name="T14" fmla="*/ 454 w 572"/>
                <a:gd name="T15" fmla="*/ 227 h 585"/>
                <a:gd name="T16" fmla="*/ 227 w 572"/>
                <a:gd name="T17" fmla="*/ 0 h 585"/>
                <a:gd name="T18" fmla="*/ 227 w 572"/>
                <a:gd name="T19" fmla="*/ 27 h 585"/>
                <a:gd name="T20" fmla="*/ 427 w 572"/>
                <a:gd name="T21" fmla="*/ 227 h 585"/>
                <a:gd name="T22" fmla="*/ 227 w 572"/>
                <a:gd name="T23" fmla="*/ 427 h 585"/>
                <a:gd name="T24" fmla="*/ 27 w 572"/>
                <a:gd name="T25" fmla="*/ 227 h 585"/>
                <a:gd name="T26" fmla="*/ 227 w 572"/>
                <a:gd name="T27" fmla="*/ 27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2" h="585">
                  <a:moveTo>
                    <a:pt x="227" y="0"/>
                  </a:moveTo>
                  <a:cubicBezTo>
                    <a:pt x="102" y="0"/>
                    <a:pt x="0" y="102"/>
                    <a:pt x="0" y="227"/>
                  </a:cubicBezTo>
                  <a:cubicBezTo>
                    <a:pt x="0" y="352"/>
                    <a:pt x="102" y="453"/>
                    <a:pt x="227" y="453"/>
                  </a:cubicBezTo>
                  <a:cubicBezTo>
                    <a:pt x="276" y="453"/>
                    <a:pt x="322" y="437"/>
                    <a:pt x="359" y="410"/>
                  </a:cubicBezTo>
                  <a:lnTo>
                    <a:pt x="535" y="585"/>
                  </a:lnTo>
                  <a:lnTo>
                    <a:pt x="572" y="548"/>
                  </a:lnTo>
                  <a:lnTo>
                    <a:pt x="399" y="374"/>
                  </a:lnTo>
                  <a:cubicBezTo>
                    <a:pt x="433" y="335"/>
                    <a:pt x="454" y="283"/>
                    <a:pt x="454" y="227"/>
                  </a:cubicBezTo>
                  <a:cubicBezTo>
                    <a:pt x="454" y="102"/>
                    <a:pt x="352" y="0"/>
                    <a:pt x="227" y="0"/>
                  </a:cubicBezTo>
                  <a:close/>
                  <a:moveTo>
                    <a:pt x="227" y="27"/>
                  </a:moveTo>
                  <a:cubicBezTo>
                    <a:pt x="338" y="27"/>
                    <a:pt x="427" y="116"/>
                    <a:pt x="427" y="227"/>
                  </a:cubicBezTo>
                  <a:cubicBezTo>
                    <a:pt x="427" y="337"/>
                    <a:pt x="338" y="427"/>
                    <a:pt x="227" y="427"/>
                  </a:cubicBezTo>
                  <a:cubicBezTo>
                    <a:pt x="116" y="427"/>
                    <a:pt x="27" y="337"/>
                    <a:pt x="27" y="227"/>
                  </a:cubicBezTo>
                  <a:cubicBezTo>
                    <a:pt x="27" y="116"/>
                    <a:pt x="116" y="27"/>
                    <a:pt x="227" y="27"/>
                  </a:cubicBez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0DC922F3-DE46-B3AC-8757-F82D0C79A576}"/>
              </a:ext>
            </a:extLst>
          </p:cNvPr>
          <p:cNvSpPr/>
          <p:nvPr/>
        </p:nvSpPr>
        <p:spPr>
          <a:xfrm>
            <a:off x="6780324" y="1623503"/>
            <a:ext cx="2287697" cy="456838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FA4D1353-A302-95C1-ADAB-19BDBCE628D5}"/>
              </a:ext>
            </a:extLst>
          </p:cNvPr>
          <p:cNvGrpSpPr/>
          <p:nvPr/>
        </p:nvGrpSpPr>
        <p:grpSpPr>
          <a:xfrm>
            <a:off x="6780356" y="1625838"/>
            <a:ext cx="2297400" cy="4468759"/>
            <a:chOff x="227014" y="829805"/>
            <a:chExt cx="2646000" cy="5560820"/>
          </a:xfrm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1E6D1EF8-7BCE-2BF0-22E8-EB1FFD6396A4}"/>
                </a:ext>
              </a:extLst>
            </p:cNvPr>
            <p:cNvSpPr/>
            <p:nvPr/>
          </p:nvSpPr>
          <p:spPr>
            <a:xfrm>
              <a:off x="227014" y="1101545"/>
              <a:ext cx="2646000" cy="5289080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86CC69B8-5FA7-CC8B-AB4A-9B5410157B15}"/>
                </a:ext>
              </a:extLst>
            </p:cNvPr>
            <p:cNvGrpSpPr/>
            <p:nvPr/>
          </p:nvGrpSpPr>
          <p:grpSpPr>
            <a:xfrm>
              <a:off x="227014" y="829805"/>
              <a:ext cx="2646000" cy="265126"/>
              <a:chOff x="1752737" y="2422502"/>
              <a:chExt cx="1754018" cy="185937"/>
            </a:xfrm>
          </p:grpSpPr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89428B36-5060-7482-C5AB-B774C3DE4F8E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18" name="Picture 2">
                <a:extLst>
                  <a:ext uri="{FF2B5EF4-FFF2-40B4-BE49-F238E27FC236}">
                    <a16:creationId xmlns:a16="http://schemas.microsoft.com/office/drawing/2014/main" id="{9FD6BDC0-480E-AEF8-2FEC-6FB98D6FF686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2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0C3F420-7B29-0D22-DE3C-449E8AE9629A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66FE6830-E315-862D-430F-F26102E51EF1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D4F5EEBC-9D55-2139-1B8F-CAF038A4E173}"/>
              </a:ext>
            </a:extLst>
          </p:cNvPr>
          <p:cNvSpPr/>
          <p:nvPr/>
        </p:nvSpPr>
        <p:spPr>
          <a:xfrm>
            <a:off x="6780355" y="1836922"/>
            <a:ext cx="2296545" cy="28778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F41A8723-A3F0-6D16-99BA-AEFF17D90D5E}"/>
              </a:ext>
            </a:extLst>
          </p:cNvPr>
          <p:cNvSpPr/>
          <p:nvPr/>
        </p:nvSpPr>
        <p:spPr>
          <a:xfrm>
            <a:off x="6779581" y="3272567"/>
            <a:ext cx="2285579" cy="2705047"/>
          </a:xfrm>
          <a:prstGeom prst="rect">
            <a:avLst/>
          </a:prstGeom>
          <a:solidFill>
            <a:schemeClr val="bg1">
              <a:lumMod val="75000"/>
              <a:alpha val="39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spc="-6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42" name="직사각형 241">
            <a:extLst>
              <a:ext uri="{FF2B5EF4-FFF2-40B4-BE49-F238E27FC236}">
                <a16:creationId xmlns:a16="http://schemas.microsoft.com/office/drawing/2014/main" id="{A37CF1EE-25AD-D499-C95D-6F36E416867D}"/>
              </a:ext>
            </a:extLst>
          </p:cNvPr>
          <p:cNvSpPr/>
          <p:nvPr/>
        </p:nvSpPr>
        <p:spPr>
          <a:xfrm>
            <a:off x="6857718" y="3925303"/>
            <a:ext cx="2126474" cy="1022747"/>
          </a:xfrm>
          <a:prstGeom prst="rect">
            <a:avLst/>
          </a:prstGeom>
          <a:solidFill>
            <a:schemeClr val="bg1"/>
          </a:solidFill>
          <a:ln w="3175">
            <a:solidFill>
              <a:srgbClr val="2EA5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3" name="텍스트 개체 틀 31">
            <a:extLst>
              <a:ext uri="{FF2B5EF4-FFF2-40B4-BE49-F238E27FC236}">
                <a16:creationId xmlns:a16="http://schemas.microsoft.com/office/drawing/2014/main" id="{8EE863C2-9B9D-EA15-BB6A-E9FEE1B9A531}"/>
              </a:ext>
            </a:extLst>
          </p:cNvPr>
          <p:cNvSpPr txBox="1">
            <a:spLocks/>
          </p:cNvSpPr>
          <p:nvPr/>
        </p:nvSpPr>
        <p:spPr>
          <a:xfrm>
            <a:off x="7069092" y="1890151"/>
            <a:ext cx="1682258" cy="203133"/>
          </a:xfrm>
          <a:prstGeom prst="rect">
            <a:avLst/>
          </a:prstGeom>
          <a:noFill/>
        </p:spPr>
        <p:txBody>
          <a:bodyPr vert="horz" wrap="square" lIns="0" tIns="45720" rIns="91440" bIns="45720" rtlCol="0" anchor="ctr">
            <a:sp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b="1" kern="1200" spc="-6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재고조회</a:t>
            </a:r>
            <a:endParaRPr lang="ko-Kore-KR" altLang="en-US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44" name="Menu">
            <a:extLst>
              <a:ext uri="{FF2B5EF4-FFF2-40B4-BE49-F238E27FC236}">
                <a16:creationId xmlns:a16="http://schemas.microsoft.com/office/drawing/2014/main" id="{81F64702-98F1-F7E1-E865-2CD10843CFC6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865653" y="1942896"/>
            <a:ext cx="161925" cy="111125"/>
          </a:xfrm>
          <a:custGeom>
            <a:avLst/>
            <a:gdLst>
              <a:gd name="T0" fmla="*/ 0 w 1411"/>
              <a:gd name="T1" fmla="*/ 0 h 977"/>
              <a:gd name="T2" fmla="*/ 0 w 1411"/>
              <a:gd name="T3" fmla="*/ 108 h 977"/>
              <a:gd name="T4" fmla="*/ 1411 w 1411"/>
              <a:gd name="T5" fmla="*/ 108 h 977"/>
              <a:gd name="T6" fmla="*/ 1411 w 1411"/>
              <a:gd name="T7" fmla="*/ 0 h 977"/>
              <a:gd name="T8" fmla="*/ 0 w 1411"/>
              <a:gd name="T9" fmla="*/ 0 h 977"/>
              <a:gd name="T10" fmla="*/ 0 w 1411"/>
              <a:gd name="T11" fmla="*/ 434 h 977"/>
              <a:gd name="T12" fmla="*/ 0 w 1411"/>
              <a:gd name="T13" fmla="*/ 542 h 977"/>
              <a:gd name="T14" fmla="*/ 1411 w 1411"/>
              <a:gd name="T15" fmla="*/ 542 h 977"/>
              <a:gd name="T16" fmla="*/ 1411 w 1411"/>
              <a:gd name="T17" fmla="*/ 434 h 977"/>
              <a:gd name="T18" fmla="*/ 0 w 1411"/>
              <a:gd name="T19" fmla="*/ 434 h 977"/>
              <a:gd name="T20" fmla="*/ 0 w 1411"/>
              <a:gd name="T21" fmla="*/ 868 h 977"/>
              <a:gd name="T22" fmla="*/ 0 w 1411"/>
              <a:gd name="T23" fmla="*/ 977 h 977"/>
              <a:gd name="T24" fmla="*/ 1411 w 1411"/>
              <a:gd name="T25" fmla="*/ 977 h 977"/>
              <a:gd name="T26" fmla="*/ 1411 w 1411"/>
              <a:gd name="T27" fmla="*/ 868 h 977"/>
              <a:gd name="T28" fmla="*/ 0 w 1411"/>
              <a:gd name="T29" fmla="*/ 868 h 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1" h="977">
                <a:moveTo>
                  <a:pt x="0" y="0"/>
                </a:moveTo>
                <a:lnTo>
                  <a:pt x="0" y="108"/>
                </a:lnTo>
                <a:lnTo>
                  <a:pt x="1411" y="108"/>
                </a:lnTo>
                <a:lnTo>
                  <a:pt x="1411" y="0"/>
                </a:lnTo>
                <a:lnTo>
                  <a:pt x="0" y="0"/>
                </a:lnTo>
                <a:close/>
                <a:moveTo>
                  <a:pt x="0" y="434"/>
                </a:moveTo>
                <a:lnTo>
                  <a:pt x="0" y="542"/>
                </a:lnTo>
                <a:lnTo>
                  <a:pt x="1411" y="542"/>
                </a:lnTo>
                <a:lnTo>
                  <a:pt x="1411" y="434"/>
                </a:lnTo>
                <a:lnTo>
                  <a:pt x="0" y="434"/>
                </a:lnTo>
                <a:close/>
                <a:moveTo>
                  <a:pt x="0" y="868"/>
                </a:moveTo>
                <a:lnTo>
                  <a:pt x="0" y="977"/>
                </a:lnTo>
                <a:lnTo>
                  <a:pt x="1411" y="977"/>
                </a:lnTo>
                <a:lnTo>
                  <a:pt x="1411" y="868"/>
                </a:lnTo>
                <a:lnTo>
                  <a:pt x="0" y="868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245" name="Arrow Left">
            <a:extLst>
              <a:ext uri="{FF2B5EF4-FFF2-40B4-BE49-F238E27FC236}">
                <a16:creationId xmlns:a16="http://schemas.microsoft.com/office/drawing/2014/main" id="{640D16E8-1C9B-5F0D-388E-99F43D5D49D4}"/>
              </a:ext>
            </a:extLst>
          </p:cNvPr>
          <p:cNvSpPr>
            <a:spLocks noChangeAspect="1"/>
          </p:cNvSpPr>
          <p:nvPr/>
        </p:nvSpPr>
        <p:spPr bwMode="auto">
          <a:xfrm>
            <a:off x="6890622" y="1960359"/>
            <a:ext cx="112713" cy="79375"/>
          </a:xfrm>
          <a:custGeom>
            <a:avLst/>
            <a:gdLst>
              <a:gd name="T0" fmla="*/ 164 w 463"/>
              <a:gd name="T1" fmla="*/ 0 h 326"/>
              <a:gd name="T2" fmla="*/ 155 w 463"/>
              <a:gd name="T3" fmla="*/ 4 h 326"/>
              <a:gd name="T4" fmla="*/ 0 w 463"/>
              <a:gd name="T5" fmla="*/ 159 h 326"/>
              <a:gd name="T6" fmla="*/ 155 w 463"/>
              <a:gd name="T7" fmla="*/ 313 h 326"/>
              <a:gd name="T8" fmla="*/ 174 w 463"/>
              <a:gd name="T9" fmla="*/ 294 h 326"/>
              <a:gd name="T10" fmla="*/ 51 w 463"/>
              <a:gd name="T11" fmla="*/ 172 h 326"/>
              <a:gd name="T12" fmla="*/ 445 w 463"/>
              <a:gd name="T13" fmla="*/ 172 h 326"/>
              <a:gd name="T14" fmla="*/ 445 w 463"/>
              <a:gd name="T15" fmla="*/ 145 h 326"/>
              <a:gd name="T16" fmla="*/ 51 w 463"/>
              <a:gd name="T17" fmla="*/ 145 h 326"/>
              <a:gd name="T18" fmla="*/ 174 w 463"/>
              <a:gd name="T19" fmla="*/ 23 h 326"/>
              <a:gd name="T20" fmla="*/ 164 w 463"/>
              <a:gd name="T21" fmla="*/ 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63" h="326">
                <a:moveTo>
                  <a:pt x="164" y="0"/>
                </a:moveTo>
                <a:cubicBezTo>
                  <a:pt x="161" y="0"/>
                  <a:pt x="157" y="1"/>
                  <a:pt x="155" y="4"/>
                </a:cubicBezTo>
                <a:lnTo>
                  <a:pt x="0" y="159"/>
                </a:lnTo>
                <a:lnTo>
                  <a:pt x="155" y="313"/>
                </a:lnTo>
                <a:cubicBezTo>
                  <a:pt x="167" y="326"/>
                  <a:pt x="187" y="307"/>
                  <a:pt x="174" y="294"/>
                </a:cubicBezTo>
                <a:lnTo>
                  <a:pt x="51" y="172"/>
                </a:lnTo>
                <a:lnTo>
                  <a:pt x="445" y="172"/>
                </a:lnTo>
                <a:cubicBezTo>
                  <a:pt x="463" y="172"/>
                  <a:pt x="463" y="145"/>
                  <a:pt x="445" y="145"/>
                </a:cubicBezTo>
                <a:lnTo>
                  <a:pt x="51" y="145"/>
                </a:lnTo>
                <a:lnTo>
                  <a:pt x="174" y="23"/>
                </a:lnTo>
                <a:cubicBezTo>
                  <a:pt x="182" y="14"/>
                  <a:pt x="176" y="0"/>
                  <a:pt x="164" y="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246" name="직사각형 245">
            <a:extLst>
              <a:ext uri="{FF2B5EF4-FFF2-40B4-BE49-F238E27FC236}">
                <a16:creationId xmlns:a16="http://schemas.microsoft.com/office/drawing/2014/main" id="{31929990-CE43-7CFD-3DDE-DB1CE07178C8}"/>
              </a:ext>
            </a:extLst>
          </p:cNvPr>
          <p:cNvSpPr/>
          <p:nvPr/>
        </p:nvSpPr>
        <p:spPr>
          <a:xfrm>
            <a:off x="6780324" y="3101074"/>
            <a:ext cx="2297354" cy="219759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defTabSz="914400" rtl="0" eaLnBrk="1" latinLnBrk="1" hangingPunct="1">
              <a:lnSpc>
                <a:spcPct val="125000"/>
              </a:lnSpc>
            </a:pP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   </a:t>
            </a:r>
            <a:r>
              <a:rPr lang="ko-KR" altLang="en-US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총 재고 건수</a:t>
            </a: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D61C6338-7436-17A4-6D29-235EB067570A}"/>
              </a:ext>
            </a:extLst>
          </p:cNvPr>
          <p:cNvSpPr txBox="1"/>
          <p:nvPr/>
        </p:nvSpPr>
        <p:spPr>
          <a:xfrm>
            <a:off x="8805686" y="3076402"/>
            <a:ext cx="251741" cy="24622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∧</a:t>
            </a:r>
            <a:endParaRPr lang="ko-KR" altLang="en-US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292B031D-9FD9-73C9-2299-6C903E7F353A}"/>
              </a:ext>
            </a:extLst>
          </p:cNvPr>
          <p:cNvSpPr/>
          <p:nvPr/>
        </p:nvSpPr>
        <p:spPr>
          <a:xfrm>
            <a:off x="6777365" y="2117880"/>
            <a:ext cx="2297354" cy="95933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defTabSz="914400" rtl="0" eaLnBrk="1" latinLnBrk="1" hangingPunct="1">
              <a:lnSpc>
                <a:spcPct val="125000"/>
              </a:lnSpc>
            </a:pP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   </a:t>
            </a: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88" name="직사각형 87">
            <a:extLst>
              <a:ext uri="{FF2B5EF4-FFF2-40B4-BE49-F238E27FC236}">
                <a16:creationId xmlns:a16="http://schemas.microsoft.com/office/drawing/2014/main" id="{D667C61E-10DC-080A-15AF-D9CA6835844C}"/>
              </a:ext>
            </a:extLst>
          </p:cNvPr>
          <p:cNvSpPr/>
          <p:nvPr/>
        </p:nvSpPr>
        <p:spPr>
          <a:xfrm>
            <a:off x="6777365" y="2117881"/>
            <a:ext cx="2297354" cy="745148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defTabSz="914400" rtl="0" eaLnBrk="1" latinLnBrk="1" hangingPunct="1">
              <a:lnSpc>
                <a:spcPct val="125000"/>
              </a:lnSpc>
            </a:pP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   </a:t>
            </a: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A070AB93-B34D-05ED-3140-92B48C2968E0}"/>
              </a:ext>
            </a:extLst>
          </p:cNvPr>
          <p:cNvGrpSpPr/>
          <p:nvPr/>
        </p:nvGrpSpPr>
        <p:grpSpPr>
          <a:xfrm>
            <a:off x="6814554" y="2354754"/>
            <a:ext cx="2174132" cy="210314"/>
            <a:chOff x="1449333" y="2534565"/>
            <a:chExt cx="2174132" cy="210314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93F57AEF-BBAB-15D1-7B61-DFB2ACC9AE49}"/>
                </a:ext>
              </a:extLst>
            </p:cNvPr>
            <p:cNvSpPr txBox="1"/>
            <p:nvPr/>
          </p:nvSpPr>
          <p:spPr>
            <a:xfrm>
              <a:off x="1449333" y="2539696"/>
              <a:ext cx="558706" cy="20005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r">
                <a:buClrTx/>
              </a:pPr>
              <a:r>
                <a:rPr lang="ko-KR" altLang="en-US" sz="7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공장</a:t>
              </a:r>
              <a:endPara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5" name="직사각형 94">
              <a:extLst>
                <a:ext uri="{FF2B5EF4-FFF2-40B4-BE49-F238E27FC236}">
                  <a16:creationId xmlns:a16="http://schemas.microsoft.com/office/drawing/2014/main" id="{E6A7D902-5098-0900-239B-A229950F9FD1}"/>
                </a:ext>
              </a:extLst>
            </p:cNvPr>
            <p:cNvSpPr/>
            <p:nvPr/>
          </p:nvSpPr>
          <p:spPr>
            <a:xfrm>
              <a:off x="1974543" y="2534565"/>
              <a:ext cx="1648922" cy="210314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0000" tIns="50800" rIns="91440" bIns="5080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altLang="ko-KR" sz="700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[1000]</a:t>
              </a:r>
              <a:r>
                <a:rPr lang="ko-KR" altLang="en-US" sz="700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케이씨 외 </a:t>
              </a:r>
              <a:r>
                <a:rPr lang="en-US" altLang="ko-KR" sz="700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1</a:t>
              </a:r>
              <a:r>
                <a:rPr lang="ko-KR" altLang="en-US" sz="700" dirty="0">
                  <a:solidFill>
                    <a:srgbClr val="5F5F5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rPr>
                <a:t>건                                     </a:t>
              </a:r>
            </a:p>
          </p:txBody>
        </p: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E945FFC0-7864-8F12-9004-C615414251DA}"/>
              </a:ext>
            </a:extLst>
          </p:cNvPr>
          <p:cNvSpPr txBox="1"/>
          <p:nvPr/>
        </p:nvSpPr>
        <p:spPr>
          <a:xfrm>
            <a:off x="6814554" y="2623514"/>
            <a:ext cx="558706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r"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저장섹션</a:t>
            </a:r>
          </a:p>
        </p:txBody>
      </p:sp>
      <p:sp>
        <p:nvSpPr>
          <p:cNvPr id="100" name="Text Box">
            <a:extLst>
              <a:ext uri="{FF2B5EF4-FFF2-40B4-BE49-F238E27FC236}">
                <a16:creationId xmlns:a16="http://schemas.microsoft.com/office/drawing/2014/main" id="{AFB85EB5-3774-609A-50A0-A8F20203D6B0}"/>
              </a:ext>
            </a:extLst>
          </p:cNvPr>
          <p:cNvSpPr/>
          <p:nvPr/>
        </p:nvSpPr>
        <p:spPr>
          <a:xfrm>
            <a:off x="7339767" y="2623514"/>
            <a:ext cx="547290" cy="21031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0000" tIns="50800" rIns="91440" bIns="5080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7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A</a:t>
            </a:r>
            <a:r>
              <a:rPr lang="ko-KR" altLang="en-US" sz="7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                                  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C1FB1A3D-15C2-6574-2C1E-2D97233EB24B}"/>
              </a:ext>
            </a:extLst>
          </p:cNvPr>
          <p:cNvSpPr txBox="1"/>
          <p:nvPr/>
        </p:nvSpPr>
        <p:spPr>
          <a:xfrm>
            <a:off x="7763710" y="2623514"/>
            <a:ext cx="558706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r"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저장빈</a:t>
            </a:r>
          </a:p>
        </p:txBody>
      </p:sp>
      <p:sp>
        <p:nvSpPr>
          <p:cNvPr id="102" name="Text Box">
            <a:extLst>
              <a:ext uri="{FF2B5EF4-FFF2-40B4-BE49-F238E27FC236}">
                <a16:creationId xmlns:a16="http://schemas.microsoft.com/office/drawing/2014/main" id="{2E8A05A3-E695-C5B8-0661-CD7371B9015B}"/>
              </a:ext>
            </a:extLst>
          </p:cNvPr>
          <p:cNvSpPr/>
          <p:nvPr/>
        </p:nvSpPr>
        <p:spPr>
          <a:xfrm>
            <a:off x="8288922" y="2623514"/>
            <a:ext cx="465363" cy="21031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0000" tIns="50800" rIns="91440" bIns="5080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7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A-1</a:t>
            </a:r>
            <a:r>
              <a:rPr lang="ko-KR" altLang="en-US" sz="700" dirty="0"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                                  </a:t>
            </a:r>
          </a:p>
        </p:txBody>
      </p:sp>
      <p:grpSp>
        <p:nvGrpSpPr>
          <p:cNvPr id="103" name="그룹 102">
            <a:extLst>
              <a:ext uri="{FF2B5EF4-FFF2-40B4-BE49-F238E27FC236}">
                <a16:creationId xmlns:a16="http://schemas.microsoft.com/office/drawing/2014/main" id="{88E953FE-7618-4E46-EA7E-E3C903867394}"/>
              </a:ext>
            </a:extLst>
          </p:cNvPr>
          <p:cNvGrpSpPr/>
          <p:nvPr/>
        </p:nvGrpSpPr>
        <p:grpSpPr>
          <a:xfrm>
            <a:off x="8785030" y="2620189"/>
            <a:ext cx="203325" cy="204186"/>
            <a:chOff x="4755866" y="5641481"/>
            <a:chExt cx="203325" cy="204186"/>
          </a:xfrm>
        </p:grpSpPr>
        <p:sp>
          <p:nvSpPr>
            <p:cNvPr id="104" name="사각형: 둥근 모서리 103">
              <a:extLst>
                <a:ext uri="{FF2B5EF4-FFF2-40B4-BE49-F238E27FC236}">
                  <a16:creationId xmlns:a16="http://schemas.microsoft.com/office/drawing/2014/main" id="{F629E07D-4458-2939-7B16-850874EB918C}"/>
                </a:ext>
              </a:extLst>
            </p:cNvPr>
            <p:cNvSpPr/>
            <p:nvPr/>
          </p:nvSpPr>
          <p:spPr>
            <a:xfrm>
              <a:off x="4755866" y="5641481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05" name="Search">
              <a:extLst>
                <a:ext uri="{FF2B5EF4-FFF2-40B4-BE49-F238E27FC236}">
                  <a16:creationId xmlns:a16="http://schemas.microsoft.com/office/drawing/2014/main" id="{3C275E95-08B2-06E1-54BA-D6EED6A357AE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795845" y="5680490"/>
              <a:ext cx="123366" cy="126169"/>
            </a:xfrm>
            <a:custGeom>
              <a:avLst/>
              <a:gdLst>
                <a:gd name="T0" fmla="*/ 227 w 572"/>
                <a:gd name="T1" fmla="*/ 0 h 585"/>
                <a:gd name="T2" fmla="*/ 0 w 572"/>
                <a:gd name="T3" fmla="*/ 227 h 585"/>
                <a:gd name="T4" fmla="*/ 227 w 572"/>
                <a:gd name="T5" fmla="*/ 453 h 585"/>
                <a:gd name="T6" fmla="*/ 359 w 572"/>
                <a:gd name="T7" fmla="*/ 410 h 585"/>
                <a:gd name="T8" fmla="*/ 535 w 572"/>
                <a:gd name="T9" fmla="*/ 585 h 585"/>
                <a:gd name="T10" fmla="*/ 572 w 572"/>
                <a:gd name="T11" fmla="*/ 548 h 585"/>
                <a:gd name="T12" fmla="*/ 399 w 572"/>
                <a:gd name="T13" fmla="*/ 374 h 585"/>
                <a:gd name="T14" fmla="*/ 454 w 572"/>
                <a:gd name="T15" fmla="*/ 227 h 585"/>
                <a:gd name="T16" fmla="*/ 227 w 572"/>
                <a:gd name="T17" fmla="*/ 0 h 585"/>
                <a:gd name="T18" fmla="*/ 227 w 572"/>
                <a:gd name="T19" fmla="*/ 27 h 585"/>
                <a:gd name="T20" fmla="*/ 427 w 572"/>
                <a:gd name="T21" fmla="*/ 227 h 585"/>
                <a:gd name="T22" fmla="*/ 227 w 572"/>
                <a:gd name="T23" fmla="*/ 427 h 585"/>
                <a:gd name="T24" fmla="*/ 27 w 572"/>
                <a:gd name="T25" fmla="*/ 227 h 585"/>
                <a:gd name="T26" fmla="*/ 227 w 572"/>
                <a:gd name="T27" fmla="*/ 27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2" h="585">
                  <a:moveTo>
                    <a:pt x="227" y="0"/>
                  </a:moveTo>
                  <a:cubicBezTo>
                    <a:pt x="102" y="0"/>
                    <a:pt x="0" y="102"/>
                    <a:pt x="0" y="227"/>
                  </a:cubicBezTo>
                  <a:cubicBezTo>
                    <a:pt x="0" y="352"/>
                    <a:pt x="102" y="453"/>
                    <a:pt x="227" y="453"/>
                  </a:cubicBezTo>
                  <a:cubicBezTo>
                    <a:pt x="276" y="453"/>
                    <a:pt x="322" y="437"/>
                    <a:pt x="359" y="410"/>
                  </a:cubicBezTo>
                  <a:lnTo>
                    <a:pt x="535" y="585"/>
                  </a:lnTo>
                  <a:lnTo>
                    <a:pt x="572" y="548"/>
                  </a:lnTo>
                  <a:lnTo>
                    <a:pt x="399" y="374"/>
                  </a:lnTo>
                  <a:cubicBezTo>
                    <a:pt x="433" y="335"/>
                    <a:pt x="454" y="283"/>
                    <a:pt x="454" y="227"/>
                  </a:cubicBezTo>
                  <a:cubicBezTo>
                    <a:pt x="454" y="102"/>
                    <a:pt x="352" y="0"/>
                    <a:pt x="227" y="0"/>
                  </a:cubicBezTo>
                  <a:close/>
                  <a:moveTo>
                    <a:pt x="227" y="27"/>
                  </a:moveTo>
                  <a:cubicBezTo>
                    <a:pt x="338" y="27"/>
                    <a:pt x="427" y="116"/>
                    <a:pt x="427" y="227"/>
                  </a:cubicBezTo>
                  <a:cubicBezTo>
                    <a:pt x="427" y="337"/>
                    <a:pt x="338" y="427"/>
                    <a:pt x="227" y="427"/>
                  </a:cubicBezTo>
                  <a:cubicBezTo>
                    <a:pt x="116" y="427"/>
                    <a:pt x="27" y="337"/>
                    <a:pt x="27" y="227"/>
                  </a:cubicBezTo>
                  <a:cubicBezTo>
                    <a:pt x="27" y="116"/>
                    <a:pt x="116" y="27"/>
                    <a:pt x="227" y="27"/>
                  </a:cubicBez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sp>
        <p:nvSpPr>
          <p:cNvPr id="109" name="Reload">
            <a:extLst>
              <a:ext uri="{FF2B5EF4-FFF2-40B4-BE49-F238E27FC236}">
                <a16:creationId xmlns:a16="http://schemas.microsoft.com/office/drawing/2014/main" id="{E9933E2C-C227-D938-5054-27B3233576FA}"/>
              </a:ext>
            </a:extLst>
          </p:cNvPr>
          <p:cNvSpPr>
            <a:spLocks noChangeAspect="1"/>
          </p:cNvSpPr>
          <p:nvPr/>
        </p:nvSpPr>
        <p:spPr bwMode="auto">
          <a:xfrm>
            <a:off x="8793446" y="2163006"/>
            <a:ext cx="117475" cy="119062"/>
          </a:xfrm>
          <a:custGeom>
            <a:avLst/>
            <a:gdLst>
              <a:gd name="T0" fmla="*/ 440 w 480"/>
              <a:gd name="T1" fmla="*/ 0 h 494"/>
              <a:gd name="T2" fmla="*/ 427 w 480"/>
              <a:gd name="T3" fmla="*/ 14 h 494"/>
              <a:gd name="T4" fmla="*/ 427 w 480"/>
              <a:gd name="T5" fmla="*/ 103 h 494"/>
              <a:gd name="T6" fmla="*/ 418 w 480"/>
              <a:gd name="T7" fmla="*/ 93 h 494"/>
              <a:gd name="T8" fmla="*/ 418 w 480"/>
              <a:gd name="T9" fmla="*/ 93 h 494"/>
              <a:gd name="T10" fmla="*/ 240 w 480"/>
              <a:gd name="T11" fmla="*/ 14 h 494"/>
              <a:gd name="T12" fmla="*/ 0 w 480"/>
              <a:gd name="T13" fmla="*/ 254 h 494"/>
              <a:gd name="T14" fmla="*/ 240 w 480"/>
              <a:gd name="T15" fmla="*/ 494 h 494"/>
              <a:gd name="T16" fmla="*/ 480 w 480"/>
              <a:gd name="T17" fmla="*/ 254 h 494"/>
              <a:gd name="T18" fmla="*/ 453 w 480"/>
              <a:gd name="T19" fmla="*/ 254 h 494"/>
              <a:gd name="T20" fmla="*/ 240 w 480"/>
              <a:gd name="T21" fmla="*/ 467 h 494"/>
              <a:gd name="T22" fmla="*/ 27 w 480"/>
              <a:gd name="T23" fmla="*/ 254 h 494"/>
              <a:gd name="T24" fmla="*/ 240 w 480"/>
              <a:gd name="T25" fmla="*/ 41 h 494"/>
              <a:gd name="T26" fmla="*/ 398 w 480"/>
              <a:gd name="T27" fmla="*/ 111 h 494"/>
              <a:gd name="T28" fmla="*/ 406 w 480"/>
              <a:gd name="T29" fmla="*/ 121 h 494"/>
              <a:gd name="T30" fmla="*/ 320 w 480"/>
              <a:gd name="T31" fmla="*/ 121 h 494"/>
              <a:gd name="T32" fmla="*/ 320 w 480"/>
              <a:gd name="T33" fmla="*/ 147 h 494"/>
              <a:gd name="T34" fmla="*/ 453 w 480"/>
              <a:gd name="T35" fmla="*/ 147 h 494"/>
              <a:gd name="T36" fmla="*/ 453 w 480"/>
              <a:gd name="T37" fmla="*/ 14 h 494"/>
              <a:gd name="T38" fmla="*/ 440 w 480"/>
              <a:gd name="T39" fmla="*/ 0 h 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80" h="494">
                <a:moveTo>
                  <a:pt x="440" y="0"/>
                </a:moveTo>
                <a:cubicBezTo>
                  <a:pt x="432" y="0"/>
                  <a:pt x="427" y="7"/>
                  <a:pt x="427" y="14"/>
                </a:cubicBezTo>
                <a:lnTo>
                  <a:pt x="427" y="103"/>
                </a:lnTo>
                <a:cubicBezTo>
                  <a:pt x="424" y="100"/>
                  <a:pt x="421" y="96"/>
                  <a:pt x="418" y="93"/>
                </a:cubicBezTo>
                <a:lnTo>
                  <a:pt x="418" y="93"/>
                </a:lnTo>
                <a:cubicBezTo>
                  <a:pt x="374" y="45"/>
                  <a:pt x="311" y="14"/>
                  <a:pt x="240" y="14"/>
                </a:cubicBezTo>
                <a:cubicBezTo>
                  <a:pt x="108" y="14"/>
                  <a:pt x="0" y="122"/>
                  <a:pt x="0" y="254"/>
                </a:cubicBezTo>
                <a:cubicBezTo>
                  <a:pt x="0" y="386"/>
                  <a:pt x="108" y="494"/>
                  <a:pt x="240" y="494"/>
                </a:cubicBezTo>
                <a:cubicBezTo>
                  <a:pt x="372" y="494"/>
                  <a:pt x="480" y="386"/>
                  <a:pt x="480" y="254"/>
                </a:cubicBezTo>
                <a:cubicBezTo>
                  <a:pt x="480" y="236"/>
                  <a:pt x="453" y="236"/>
                  <a:pt x="453" y="254"/>
                </a:cubicBezTo>
                <a:cubicBezTo>
                  <a:pt x="453" y="372"/>
                  <a:pt x="358" y="467"/>
                  <a:pt x="240" y="467"/>
                </a:cubicBezTo>
                <a:cubicBezTo>
                  <a:pt x="122" y="467"/>
                  <a:pt x="27" y="372"/>
                  <a:pt x="27" y="254"/>
                </a:cubicBezTo>
                <a:cubicBezTo>
                  <a:pt x="27" y="136"/>
                  <a:pt x="122" y="41"/>
                  <a:pt x="240" y="41"/>
                </a:cubicBezTo>
                <a:cubicBezTo>
                  <a:pt x="303" y="41"/>
                  <a:pt x="359" y="68"/>
                  <a:pt x="398" y="111"/>
                </a:cubicBezTo>
                <a:cubicBezTo>
                  <a:pt x="401" y="114"/>
                  <a:pt x="404" y="117"/>
                  <a:pt x="406" y="121"/>
                </a:cubicBezTo>
                <a:lnTo>
                  <a:pt x="320" y="121"/>
                </a:lnTo>
                <a:cubicBezTo>
                  <a:pt x="302" y="120"/>
                  <a:pt x="302" y="148"/>
                  <a:pt x="320" y="147"/>
                </a:cubicBezTo>
                <a:lnTo>
                  <a:pt x="453" y="147"/>
                </a:lnTo>
                <a:lnTo>
                  <a:pt x="453" y="14"/>
                </a:lnTo>
                <a:cubicBezTo>
                  <a:pt x="453" y="6"/>
                  <a:pt x="447" y="0"/>
                  <a:pt x="440" y="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0" name="Search">
            <a:extLst>
              <a:ext uri="{FF2B5EF4-FFF2-40B4-BE49-F238E27FC236}">
                <a16:creationId xmlns:a16="http://schemas.microsoft.com/office/drawing/2014/main" id="{8BFE4F52-C55B-5004-3E71-1149C55B1833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804728" y="2388006"/>
            <a:ext cx="123366" cy="126169"/>
          </a:xfrm>
          <a:custGeom>
            <a:avLst/>
            <a:gdLst>
              <a:gd name="T0" fmla="*/ 227 w 572"/>
              <a:gd name="T1" fmla="*/ 0 h 585"/>
              <a:gd name="T2" fmla="*/ 0 w 572"/>
              <a:gd name="T3" fmla="*/ 227 h 585"/>
              <a:gd name="T4" fmla="*/ 227 w 572"/>
              <a:gd name="T5" fmla="*/ 453 h 585"/>
              <a:gd name="T6" fmla="*/ 359 w 572"/>
              <a:gd name="T7" fmla="*/ 410 h 585"/>
              <a:gd name="T8" fmla="*/ 535 w 572"/>
              <a:gd name="T9" fmla="*/ 585 h 585"/>
              <a:gd name="T10" fmla="*/ 572 w 572"/>
              <a:gd name="T11" fmla="*/ 548 h 585"/>
              <a:gd name="T12" fmla="*/ 399 w 572"/>
              <a:gd name="T13" fmla="*/ 374 h 585"/>
              <a:gd name="T14" fmla="*/ 454 w 572"/>
              <a:gd name="T15" fmla="*/ 227 h 585"/>
              <a:gd name="T16" fmla="*/ 227 w 572"/>
              <a:gd name="T17" fmla="*/ 0 h 585"/>
              <a:gd name="T18" fmla="*/ 227 w 572"/>
              <a:gd name="T19" fmla="*/ 27 h 585"/>
              <a:gd name="T20" fmla="*/ 427 w 572"/>
              <a:gd name="T21" fmla="*/ 227 h 585"/>
              <a:gd name="T22" fmla="*/ 227 w 572"/>
              <a:gd name="T23" fmla="*/ 427 h 585"/>
              <a:gd name="T24" fmla="*/ 27 w 572"/>
              <a:gd name="T25" fmla="*/ 227 h 585"/>
              <a:gd name="T26" fmla="*/ 227 w 572"/>
              <a:gd name="T27" fmla="*/ 27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72" h="585">
                <a:moveTo>
                  <a:pt x="227" y="0"/>
                </a:moveTo>
                <a:cubicBezTo>
                  <a:pt x="102" y="0"/>
                  <a:pt x="0" y="102"/>
                  <a:pt x="0" y="227"/>
                </a:cubicBezTo>
                <a:cubicBezTo>
                  <a:pt x="0" y="352"/>
                  <a:pt x="102" y="453"/>
                  <a:pt x="227" y="453"/>
                </a:cubicBezTo>
                <a:cubicBezTo>
                  <a:pt x="276" y="453"/>
                  <a:pt x="322" y="437"/>
                  <a:pt x="359" y="410"/>
                </a:cubicBezTo>
                <a:lnTo>
                  <a:pt x="535" y="585"/>
                </a:lnTo>
                <a:lnTo>
                  <a:pt x="572" y="548"/>
                </a:lnTo>
                <a:lnTo>
                  <a:pt x="399" y="374"/>
                </a:lnTo>
                <a:cubicBezTo>
                  <a:pt x="433" y="335"/>
                  <a:pt x="454" y="283"/>
                  <a:pt x="454" y="227"/>
                </a:cubicBezTo>
                <a:cubicBezTo>
                  <a:pt x="454" y="102"/>
                  <a:pt x="352" y="0"/>
                  <a:pt x="227" y="0"/>
                </a:cubicBezTo>
                <a:close/>
                <a:moveTo>
                  <a:pt x="227" y="27"/>
                </a:moveTo>
                <a:cubicBezTo>
                  <a:pt x="338" y="27"/>
                  <a:pt x="427" y="116"/>
                  <a:pt x="427" y="227"/>
                </a:cubicBezTo>
                <a:cubicBezTo>
                  <a:pt x="427" y="337"/>
                  <a:pt x="338" y="427"/>
                  <a:pt x="227" y="427"/>
                </a:cubicBezTo>
                <a:cubicBezTo>
                  <a:pt x="116" y="427"/>
                  <a:pt x="27" y="337"/>
                  <a:pt x="27" y="227"/>
                </a:cubicBezTo>
                <a:cubicBezTo>
                  <a:pt x="27" y="116"/>
                  <a:pt x="116" y="27"/>
                  <a:pt x="227" y="27"/>
                </a:cubicBez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cxnSp>
        <p:nvCxnSpPr>
          <p:cNvPr id="112" name="직선 연결선 111">
            <a:extLst>
              <a:ext uri="{FF2B5EF4-FFF2-40B4-BE49-F238E27FC236}">
                <a16:creationId xmlns:a16="http://schemas.microsoft.com/office/drawing/2014/main" id="{EA3FE94B-67E0-7745-E479-310423D903CC}"/>
              </a:ext>
            </a:extLst>
          </p:cNvPr>
          <p:cNvCxnSpPr>
            <a:cxnSpLocks/>
          </p:cNvCxnSpPr>
          <p:nvPr/>
        </p:nvCxnSpPr>
        <p:spPr bwMode="auto">
          <a:xfrm>
            <a:off x="6839062" y="2320455"/>
            <a:ext cx="2168818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3" name="직선 연결선 112">
            <a:extLst>
              <a:ext uri="{FF2B5EF4-FFF2-40B4-BE49-F238E27FC236}">
                <a16:creationId xmlns:a16="http://schemas.microsoft.com/office/drawing/2014/main" id="{80E8DF7C-040F-1339-C04A-4DAFCB2940A6}"/>
              </a:ext>
            </a:extLst>
          </p:cNvPr>
          <p:cNvCxnSpPr>
            <a:cxnSpLocks/>
          </p:cNvCxnSpPr>
          <p:nvPr/>
        </p:nvCxnSpPr>
        <p:spPr bwMode="auto">
          <a:xfrm>
            <a:off x="6839062" y="2591356"/>
            <a:ext cx="2168818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5" name="TextBox 114">
            <a:extLst>
              <a:ext uri="{FF2B5EF4-FFF2-40B4-BE49-F238E27FC236}">
                <a16:creationId xmlns:a16="http://schemas.microsoft.com/office/drawing/2014/main" id="{C3C2DC9D-DE71-A0A7-52EC-215C55890DF5}"/>
              </a:ext>
            </a:extLst>
          </p:cNvPr>
          <p:cNvSpPr txBox="1"/>
          <p:nvPr/>
        </p:nvSpPr>
        <p:spPr>
          <a:xfrm flipV="1">
            <a:off x="8826281" y="2866850"/>
            <a:ext cx="251741" cy="24622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∧</a:t>
            </a:r>
            <a:endParaRPr lang="ko-KR" altLang="en-US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4FA83790-1A84-2A4C-C279-71DD0A92C0E7}"/>
              </a:ext>
            </a:extLst>
          </p:cNvPr>
          <p:cNvSpPr txBox="1"/>
          <p:nvPr/>
        </p:nvSpPr>
        <p:spPr>
          <a:xfrm>
            <a:off x="6814554" y="2887143"/>
            <a:ext cx="558706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r"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추가조건</a:t>
            </a:r>
          </a:p>
        </p:txBody>
      </p:sp>
      <p:sp>
        <p:nvSpPr>
          <p:cNvPr id="118" name="Star">
            <a:extLst>
              <a:ext uri="{FF2B5EF4-FFF2-40B4-BE49-F238E27FC236}">
                <a16:creationId xmlns:a16="http://schemas.microsoft.com/office/drawing/2014/main" id="{0002E87E-0FD3-04C8-A84E-14BCA5D71792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854186" y="2156163"/>
            <a:ext cx="125950" cy="119589"/>
          </a:xfrm>
          <a:custGeom>
            <a:avLst/>
            <a:gdLst>
              <a:gd name="T0" fmla="*/ 322 w 644"/>
              <a:gd name="T1" fmla="*/ 0 h 612"/>
              <a:gd name="T2" fmla="*/ 237 w 644"/>
              <a:gd name="T3" fmla="*/ 221 h 612"/>
              <a:gd name="T4" fmla="*/ 0 w 644"/>
              <a:gd name="T5" fmla="*/ 233 h 612"/>
              <a:gd name="T6" fmla="*/ 184 w 644"/>
              <a:gd name="T7" fmla="*/ 383 h 612"/>
              <a:gd name="T8" fmla="*/ 123 w 644"/>
              <a:gd name="T9" fmla="*/ 612 h 612"/>
              <a:gd name="T10" fmla="*/ 322 w 644"/>
              <a:gd name="T11" fmla="*/ 483 h 612"/>
              <a:gd name="T12" fmla="*/ 521 w 644"/>
              <a:gd name="T13" fmla="*/ 612 h 612"/>
              <a:gd name="T14" fmla="*/ 460 w 644"/>
              <a:gd name="T15" fmla="*/ 383 h 612"/>
              <a:gd name="T16" fmla="*/ 644 w 644"/>
              <a:gd name="T17" fmla="*/ 233 h 612"/>
              <a:gd name="T18" fmla="*/ 407 w 644"/>
              <a:gd name="T19" fmla="*/ 221 h 612"/>
              <a:gd name="T20" fmla="*/ 322 w 644"/>
              <a:gd name="T21" fmla="*/ 0 h 612"/>
              <a:gd name="T22" fmla="*/ 322 w 644"/>
              <a:gd name="T23" fmla="*/ 74 h 612"/>
              <a:gd name="T24" fmla="*/ 389 w 644"/>
              <a:gd name="T25" fmla="*/ 246 h 612"/>
              <a:gd name="T26" fmla="*/ 573 w 644"/>
              <a:gd name="T27" fmla="*/ 256 h 612"/>
              <a:gd name="T28" fmla="*/ 430 w 644"/>
              <a:gd name="T29" fmla="*/ 373 h 612"/>
              <a:gd name="T30" fmla="*/ 477 w 644"/>
              <a:gd name="T31" fmla="*/ 552 h 612"/>
              <a:gd name="T32" fmla="*/ 322 w 644"/>
              <a:gd name="T33" fmla="*/ 451 h 612"/>
              <a:gd name="T34" fmla="*/ 167 w 644"/>
              <a:gd name="T35" fmla="*/ 552 h 612"/>
              <a:gd name="T36" fmla="*/ 214 w 644"/>
              <a:gd name="T37" fmla="*/ 373 h 612"/>
              <a:gd name="T38" fmla="*/ 71 w 644"/>
              <a:gd name="T39" fmla="*/ 256 h 612"/>
              <a:gd name="T40" fmla="*/ 255 w 644"/>
              <a:gd name="T41" fmla="*/ 246 h 612"/>
              <a:gd name="T42" fmla="*/ 322 w 644"/>
              <a:gd name="T43" fmla="*/ 74 h 6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644" h="612">
                <a:moveTo>
                  <a:pt x="322" y="0"/>
                </a:moveTo>
                <a:cubicBezTo>
                  <a:pt x="294" y="73"/>
                  <a:pt x="265" y="147"/>
                  <a:pt x="237" y="221"/>
                </a:cubicBezTo>
                <a:lnTo>
                  <a:pt x="0" y="233"/>
                </a:lnTo>
                <a:lnTo>
                  <a:pt x="184" y="383"/>
                </a:lnTo>
                <a:lnTo>
                  <a:pt x="123" y="612"/>
                </a:lnTo>
                <a:lnTo>
                  <a:pt x="322" y="483"/>
                </a:lnTo>
                <a:lnTo>
                  <a:pt x="521" y="612"/>
                </a:lnTo>
                <a:lnTo>
                  <a:pt x="460" y="383"/>
                </a:lnTo>
                <a:lnTo>
                  <a:pt x="644" y="233"/>
                </a:lnTo>
                <a:lnTo>
                  <a:pt x="407" y="221"/>
                </a:lnTo>
                <a:lnTo>
                  <a:pt x="322" y="0"/>
                </a:lnTo>
                <a:close/>
                <a:moveTo>
                  <a:pt x="322" y="74"/>
                </a:moveTo>
                <a:lnTo>
                  <a:pt x="389" y="246"/>
                </a:lnTo>
                <a:lnTo>
                  <a:pt x="573" y="256"/>
                </a:lnTo>
                <a:lnTo>
                  <a:pt x="430" y="373"/>
                </a:lnTo>
                <a:lnTo>
                  <a:pt x="477" y="552"/>
                </a:lnTo>
                <a:lnTo>
                  <a:pt x="322" y="451"/>
                </a:lnTo>
                <a:lnTo>
                  <a:pt x="167" y="552"/>
                </a:lnTo>
                <a:lnTo>
                  <a:pt x="214" y="373"/>
                </a:lnTo>
                <a:lnTo>
                  <a:pt x="71" y="256"/>
                </a:lnTo>
                <a:lnTo>
                  <a:pt x="255" y="246"/>
                </a:lnTo>
                <a:lnTo>
                  <a:pt x="322" y="74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0" name="직사각형 119">
            <a:extLst>
              <a:ext uri="{FF2B5EF4-FFF2-40B4-BE49-F238E27FC236}">
                <a16:creationId xmlns:a16="http://schemas.microsoft.com/office/drawing/2014/main" id="{298A0D52-269E-014D-221C-3BEEDC5F68B5}"/>
              </a:ext>
            </a:extLst>
          </p:cNvPr>
          <p:cNvSpPr/>
          <p:nvPr/>
        </p:nvSpPr>
        <p:spPr>
          <a:xfrm>
            <a:off x="6780324" y="3313311"/>
            <a:ext cx="2297354" cy="37305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defTabSz="914400" rtl="0" eaLnBrk="1" latinLnBrk="1" hangingPunct="1">
              <a:lnSpc>
                <a:spcPct val="125000"/>
              </a:lnSpc>
            </a:pP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   </a:t>
            </a: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121" name="사각형: 둥근 모서리 120">
            <a:extLst>
              <a:ext uri="{FF2B5EF4-FFF2-40B4-BE49-F238E27FC236}">
                <a16:creationId xmlns:a16="http://schemas.microsoft.com/office/drawing/2014/main" id="{475314FF-7B80-F7A6-3208-1985B0251E03}"/>
              </a:ext>
            </a:extLst>
          </p:cNvPr>
          <p:cNvSpPr/>
          <p:nvPr/>
        </p:nvSpPr>
        <p:spPr>
          <a:xfrm>
            <a:off x="6887817" y="3373945"/>
            <a:ext cx="2077278" cy="24284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795B6562-BCAC-A9DA-3966-8918373EBA48}"/>
              </a:ext>
            </a:extLst>
          </p:cNvPr>
          <p:cNvSpPr txBox="1"/>
          <p:nvPr/>
        </p:nvSpPr>
        <p:spPr>
          <a:xfrm>
            <a:off x="6873863" y="3406960"/>
            <a:ext cx="672363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합계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E7645456-35B3-0C43-7C02-46AB85F4C175}"/>
              </a:ext>
            </a:extLst>
          </p:cNvPr>
          <p:cNvSpPr txBox="1"/>
          <p:nvPr/>
        </p:nvSpPr>
        <p:spPr>
          <a:xfrm>
            <a:off x="8260370" y="3400294"/>
            <a:ext cx="672363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r">
              <a:buClrTx/>
            </a:pPr>
            <a:r>
              <a:rPr lang="en-US" altLang="ko-KR" sz="9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512 </a:t>
            </a: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건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733365E2-EBBB-D59F-1DC4-C7925E34B934}"/>
              </a:ext>
            </a:extLst>
          </p:cNvPr>
          <p:cNvSpPr txBox="1"/>
          <p:nvPr/>
        </p:nvSpPr>
        <p:spPr>
          <a:xfrm>
            <a:off x="6828925" y="3705928"/>
            <a:ext cx="672363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총 </a:t>
            </a:r>
            <a:r>
              <a:rPr lang="en-US" altLang="ko-KR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건</a:t>
            </a:r>
          </a:p>
        </p:txBody>
      </p:sp>
      <p:grpSp>
        <p:nvGrpSpPr>
          <p:cNvPr id="126" name="그룹 125">
            <a:extLst>
              <a:ext uri="{FF2B5EF4-FFF2-40B4-BE49-F238E27FC236}">
                <a16:creationId xmlns:a16="http://schemas.microsoft.com/office/drawing/2014/main" id="{C8969C70-197E-3E16-87DF-EA52A015E288}"/>
              </a:ext>
            </a:extLst>
          </p:cNvPr>
          <p:cNvGrpSpPr/>
          <p:nvPr/>
        </p:nvGrpSpPr>
        <p:grpSpPr>
          <a:xfrm>
            <a:off x="6839063" y="3972807"/>
            <a:ext cx="2104696" cy="292388"/>
            <a:chOff x="870863" y="3195960"/>
            <a:chExt cx="2342855" cy="292388"/>
          </a:xfrm>
        </p:grpSpPr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4859F9AA-335D-E317-3420-AE204795B2F5}"/>
                </a:ext>
              </a:extLst>
            </p:cNvPr>
            <p:cNvSpPr txBox="1"/>
            <p:nvPr/>
          </p:nvSpPr>
          <p:spPr>
            <a:xfrm>
              <a:off x="870863" y="3195960"/>
              <a:ext cx="2026644" cy="292388"/>
            </a:xfrm>
            <a:prstGeom prst="rect">
              <a:avLst/>
            </a:prstGeom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>
                  <a:tab pos="0" algn="l"/>
                </a:tabLst>
                <a:defRPr kumimoji="1" sz="800" b="0" i="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</a:lstStyle>
            <a:p>
              <a:pPr algn="l"/>
              <a:r>
                <a:rPr lang="en-US" altLang="ko-KR" sz="700" b="1" dirty="0"/>
                <a:t>H15000000000714</a:t>
              </a:r>
            </a:p>
            <a:p>
              <a:pPr algn="l"/>
              <a:r>
                <a:rPr lang="en-US" altLang="ko-KR" sz="6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LINE SUPPORT  |  KOL 007A</a:t>
              </a:r>
            </a:p>
          </p:txBody>
        </p:sp>
        <p:cxnSp>
          <p:nvCxnSpPr>
            <p:cNvPr id="320" name="직선 연결선 319">
              <a:extLst>
                <a:ext uri="{FF2B5EF4-FFF2-40B4-BE49-F238E27FC236}">
                  <a16:creationId xmlns:a16="http://schemas.microsoft.com/office/drawing/2014/main" id="{C0F87D8D-7F54-3859-97DC-765193BEE1F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22956" y="3462602"/>
              <a:ext cx="2290762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22" name="TextBox 321">
            <a:extLst>
              <a:ext uri="{FF2B5EF4-FFF2-40B4-BE49-F238E27FC236}">
                <a16:creationId xmlns:a16="http://schemas.microsoft.com/office/drawing/2014/main" id="{55A1B6E2-4D3D-70B6-FA37-470BC1A1D3A5}"/>
              </a:ext>
            </a:extLst>
          </p:cNvPr>
          <p:cNvSpPr txBox="1"/>
          <p:nvPr/>
        </p:nvSpPr>
        <p:spPr>
          <a:xfrm>
            <a:off x="6873863" y="4259251"/>
            <a:ext cx="958463" cy="307777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600" dirty="0"/>
              <a:t>자재유형</a:t>
            </a:r>
            <a:endParaRPr lang="en-US" altLang="ko-KR" sz="600" dirty="0"/>
          </a:p>
          <a:p>
            <a:pPr algn="l"/>
            <a:r>
              <a:rPr lang="ko-KR" altLang="en-US" b="1" dirty="0"/>
              <a:t>원자재</a:t>
            </a:r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8C83B04A-A0E6-921F-445A-6F0116444D69}"/>
              </a:ext>
            </a:extLst>
          </p:cNvPr>
          <p:cNvSpPr txBox="1"/>
          <p:nvPr/>
        </p:nvSpPr>
        <p:spPr>
          <a:xfrm>
            <a:off x="7846603" y="4259251"/>
            <a:ext cx="958463" cy="307777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600" dirty="0"/>
              <a:t>단위</a:t>
            </a:r>
            <a:endParaRPr lang="en-US" altLang="ko-KR" sz="600" dirty="0"/>
          </a:p>
          <a:p>
            <a:pPr algn="l"/>
            <a:r>
              <a:rPr lang="en-US" altLang="ko-KR" b="1" dirty="0"/>
              <a:t>EA</a:t>
            </a:r>
            <a:endParaRPr lang="ko-KR" altLang="en-US" b="1" dirty="0"/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71A0B00A-FAC8-1210-61A3-95CF815D5325}"/>
              </a:ext>
            </a:extLst>
          </p:cNvPr>
          <p:cNvSpPr txBox="1"/>
          <p:nvPr/>
        </p:nvSpPr>
        <p:spPr>
          <a:xfrm>
            <a:off x="7846603" y="4589762"/>
            <a:ext cx="958463" cy="307777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600" dirty="0"/>
              <a:t>프로젝트</a:t>
            </a:r>
            <a:endParaRPr lang="en-US" altLang="ko-KR" sz="600" dirty="0"/>
          </a:p>
          <a:p>
            <a:pPr algn="l"/>
            <a:r>
              <a:rPr lang="en-US" altLang="ko-KR" b="1" dirty="0"/>
              <a:t>SD-201114</a:t>
            </a:r>
            <a:endParaRPr lang="ko-KR" altLang="en-US" b="1" dirty="0"/>
          </a:p>
        </p:txBody>
      </p:sp>
      <p:cxnSp>
        <p:nvCxnSpPr>
          <p:cNvPr id="331" name="직선 연결선 330">
            <a:extLst>
              <a:ext uri="{FF2B5EF4-FFF2-40B4-BE49-F238E27FC236}">
                <a16:creationId xmlns:a16="http://schemas.microsoft.com/office/drawing/2014/main" id="{3C2FECB5-D794-1839-51B3-264E728B6E93}"/>
              </a:ext>
            </a:extLst>
          </p:cNvPr>
          <p:cNvCxnSpPr>
            <a:cxnSpLocks/>
          </p:cNvCxnSpPr>
          <p:nvPr/>
        </p:nvCxnSpPr>
        <p:spPr bwMode="auto">
          <a:xfrm>
            <a:off x="6922304" y="4564177"/>
            <a:ext cx="903298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2" name="TextBox 331">
            <a:extLst>
              <a:ext uri="{FF2B5EF4-FFF2-40B4-BE49-F238E27FC236}">
                <a16:creationId xmlns:a16="http://schemas.microsoft.com/office/drawing/2014/main" id="{F781334F-CDD3-C47C-2D07-B25390FAD7B9}"/>
              </a:ext>
            </a:extLst>
          </p:cNvPr>
          <p:cNvSpPr txBox="1"/>
          <p:nvPr/>
        </p:nvSpPr>
        <p:spPr>
          <a:xfrm>
            <a:off x="6873863" y="4589762"/>
            <a:ext cx="958463" cy="307777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600" dirty="0"/>
              <a:t>총 재고</a:t>
            </a:r>
            <a:endParaRPr lang="en-US" altLang="ko-KR" sz="600" dirty="0"/>
          </a:p>
          <a:p>
            <a:pPr algn="l"/>
            <a:r>
              <a:rPr lang="en-US" altLang="ko-KR" b="1" dirty="0"/>
              <a:t>2</a:t>
            </a:r>
            <a:endParaRPr lang="ko-KR" altLang="en-US" b="1" dirty="0"/>
          </a:p>
        </p:txBody>
      </p:sp>
      <p:cxnSp>
        <p:nvCxnSpPr>
          <p:cNvPr id="333" name="직선 연결선 332">
            <a:extLst>
              <a:ext uri="{FF2B5EF4-FFF2-40B4-BE49-F238E27FC236}">
                <a16:creationId xmlns:a16="http://schemas.microsoft.com/office/drawing/2014/main" id="{39172F0E-57AC-C284-D37B-79DB2CF98AE9}"/>
              </a:ext>
            </a:extLst>
          </p:cNvPr>
          <p:cNvCxnSpPr>
            <a:cxnSpLocks/>
          </p:cNvCxnSpPr>
          <p:nvPr/>
        </p:nvCxnSpPr>
        <p:spPr bwMode="auto">
          <a:xfrm>
            <a:off x="6936581" y="4874498"/>
            <a:ext cx="903298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5" name="직선 연결선 334">
            <a:extLst>
              <a:ext uri="{FF2B5EF4-FFF2-40B4-BE49-F238E27FC236}">
                <a16:creationId xmlns:a16="http://schemas.microsoft.com/office/drawing/2014/main" id="{EF98097B-BCD6-55EE-9330-1D2F2F91CD85}"/>
              </a:ext>
            </a:extLst>
          </p:cNvPr>
          <p:cNvCxnSpPr>
            <a:cxnSpLocks/>
          </p:cNvCxnSpPr>
          <p:nvPr/>
        </p:nvCxnSpPr>
        <p:spPr bwMode="auto">
          <a:xfrm>
            <a:off x="7905457" y="4562346"/>
            <a:ext cx="903298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6" name="직선 연결선 335">
            <a:extLst>
              <a:ext uri="{FF2B5EF4-FFF2-40B4-BE49-F238E27FC236}">
                <a16:creationId xmlns:a16="http://schemas.microsoft.com/office/drawing/2014/main" id="{7E492C0E-1291-1C75-9954-50D1435ECC9B}"/>
              </a:ext>
            </a:extLst>
          </p:cNvPr>
          <p:cNvCxnSpPr>
            <a:cxnSpLocks/>
          </p:cNvCxnSpPr>
          <p:nvPr/>
        </p:nvCxnSpPr>
        <p:spPr bwMode="auto">
          <a:xfrm>
            <a:off x="7919734" y="4872667"/>
            <a:ext cx="903298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37" name="직사각형 336">
            <a:extLst>
              <a:ext uri="{FF2B5EF4-FFF2-40B4-BE49-F238E27FC236}">
                <a16:creationId xmlns:a16="http://schemas.microsoft.com/office/drawing/2014/main" id="{434ADDE1-5F45-1295-5E29-B73CC0B6640B}"/>
              </a:ext>
            </a:extLst>
          </p:cNvPr>
          <p:cNvSpPr/>
          <p:nvPr/>
        </p:nvSpPr>
        <p:spPr>
          <a:xfrm>
            <a:off x="6855544" y="4985869"/>
            <a:ext cx="2126474" cy="102274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F3837E6-1D26-3155-6BB6-7C2337F972DE}"/>
              </a:ext>
            </a:extLst>
          </p:cNvPr>
          <p:cNvGrpSpPr/>
          <p:nvPr/>
        </p:nvGrpSpPr>
        <p:grpSpPr>
          <a:xfrm>
            <a:off x="6836889" y="5033373"/>
            <a:ext cx="2104696" cy="292388"/>
            <a:chOff x="870863" y="3195960"/>
            <a:chExt cx="2342855" cy="292388"/>
          </a:xfrm>
        </p:grpSpPr>
        <p:sp>
          <p:nvSpPr>
            <p:cNvPr id="339" name="TextBox 338">
              <a:extLst>
                <a:ext uri="{FF2B5EF4-FFF2-40B4-BE49-F238E27FC236}">
                  <a16:creationId xmlns:a16="http://schemas.microsoft.com/office/drawing/2014/main" id="{90AB2487-5E12-BDD2-03EA-76FC8EF44BB8}"/>
                </a:ext>
              </a:extLst>
            </p:cNvPr>
            <p:cNvSpPr txBox="1"/>
            <p:nvPr/>
          </p:nvSpPr>
          <p:spPr>
            <a:xfrm>
              <a:off x="870863" y="3195960"/>
              <a:ext cx="2026644" cy="292388"/>
            </a:xfrm>
            <a:prstGeom prst="rect">
              <a:avLst/>
            </a:prstGeom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marR="0" lvl="0" indent="0" algn="ctr" defTabSz="914400" eaLnBrk="1" latinLnBrk="0" hangingPunct="1">
                <a:lnSpc>
                  <a:spcPct val="100000"/>
                </a:lnSpc>
                <a:buClrTx/>
                <a:buSzTx/>
                <a:buFontTx/>
                <a:buNone/>
                <a:tabLst>
                  <a:tab pos="0" algn="l"/>
                </a:tabLst>
                <a:defRPr kumimoji="1" sz="800" b="0" i="0" spc="-6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defRPr>
              </a:lvl1pPr>
            </a:lstStyle>
            <a:p>
              <a:pPr algn="l"/>
              <a:r>
                <a:rPr lang="en-US" altLang="ko-KR" sz="700" b="1" dirty="0"/>
                <a:t>H15000000000714</a:t>
              </a:r>
            </a:p>
            <a:p>
              <a:pPr algn="l"/>
              <a:r>
                <a:rPr lang="en-US" altLang="ko-KR" sz="6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LINE SUPPORT  |  KOL 007A</a:t>
              </a:r>
            </a:p>
          </p:txBody>
        </p:sp>
        <p:cxnSp>
          <p:nvCxnSpPr>
            <p:cNvPr id="340" name="직선 연결선 339">
              <a:extLst>
                <a:ext uri="{FF2B5EF4-FFF2-40B4-BE49-F238E27FC236}">
                  <a16:creationId xmlns:a16="http://schemas.microsoft.com/office/drawing/2014/main" id="{C0E1A23D-288A-22C0-E330-D8FFA1695349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22956" y="3462602"/>
              <a:ext cx="2290762" cy="0"/>
            </a:xfrm>
            <a:prstGeom prst="line">
              <a:avLst/>
            </a:prstGeom>
            <a:solidFill>
              <a:schemeClr val="accent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341" name="TextBox 340">
            <a:extLst>
              <a:ext uri="{FF2B5EF4-FFF2-40B4-BE49-F238E27FC236}">
                <a16:creationId xmlns:a16="http://schemas.microsoft.com/office/drawing/2014/main" id="{9AACAAA8-3CE3-5119-52CF-07F91FBDA317}"/>
              </a:ext>
            </a:extLst>
          </p:cNvPr>
          <p:cNvSpPr txBox="1"/>
          <p:nvPr/>
        </p:nvSpPr>
        <p:spPr>
          <a:xfrm>
            <a:off x="6871689" y="5319817"/>
            <a:ext cx="958463" cy="307777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600" dirty="0"/>
              <a:t>자재유형</a:t>
            </a:r>
            <a:endParaRPr lang="en-US" altLang="ko-KR" sz="600" dirty="0"/>
          </a:p>
          <a:p>
            <a:pPr algn="l"/>
            <a:r>
              <a:rPr lang="ko-KR" altLang="en-US" b="1" dirty="0"/>
              <a:t>원자재</a:t>
            </a:r>
          </a:p>
        </p:txBody>
      </p:sp>
      <p:sp>
        <p:nvSpPr>
          <p:cNvPr id="342" name="TextBox 341">
            <a:extLst>
              <a:ext uri="{FF2B5EF4-FFF2-40B4-BE49-F238E27FC236}">
                <a16:creationId xmlns:a16="http://schemas.microsoft.com/office/drawing/2014/main" id="{CD6A1D46-06B5-70F9-597A-C8F5C4E80876}"/>
              </a:ext>
            </a:extLst>
          </p:cNvPr>
          <p:cNvSpPr txBox="1"/>
          <p:nvPr/>
        </p:nvSpPr>
        <p:spPr>
          <a:xfrm>
            <a:off x="7844429" y="5319817"/>
            <a:ext cx="958463" cy="307777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600" dirty="0"/>
              <a:t>단위</a:t>
            </a:r>
            <a:endParaRPr lang="en-US" altLang="ko-KR" sz="600" dirty="0"/>
          </a:p>
          <a:p>
            <a:pPr algn="l"/>
            <a:r>
              <a:rPr lang="en-US" altLang="ko-KR" b="1" dirty="0"/>
              <a:t>EA</a:t>
            </a:r>
            <a:endParaRPr lang="ko-KR" altLang="en-US" b="1" dirty="0"/>
          </a:p>
        </p:txBody>
      </p:sp>
      <p:sp>
        <p:nvSpPr>
          <p:cNvPr id="350" name="TextBox 349">
            <a:extLst>
              <a:ext uri="{FF2B5EF4-FFF2-40B4-BE49-F238E27FC236}">
                <a16:creationId xmlns:a16="http://schemas.microsoft.com/office/drawing/2014/main" id="{C42D4205-5605-8C94-3F3C-F31C686F55B8}"/>
              </a:ext>
            </a:extLst>
          </p:cNvPr>
          <p:cNvSpPr txBox="1"/>
          <p:nvPr/>
        </p:nvSpPr>
        <p:spPr>
          <a:xfrm>
            <a:off x="7844429" y="5650328"/>
            <a:ext cx="958463" cy="307777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600" dirty="0"/>
              <a:t>프로젝트</a:t>
            </a:r>
            <a:endParaRPr lang="en-US" altLang="ko-KR" sz="600" dirty="0"/>
          </a:p>
          <a:p>
            <a:pPr algn="l"/>
            <a:r>
              <a:rPr lang="en-US" altLang="ko-KR" b="1" dirty="0"/>
              <a:t>SD-201114</a:t>
            </a:r>
            <a:endParaRPr lang="ko-KR" altLang="en-US" b="1" dirty="0"/>
          </a:p>
        </p:txBody>
      </p:sp>
      <p:cxnSp>
        <p:nvCxnSpPr>
          <p:cNvPr id="351" name="직선 연결선 350">
            <a:extLst>
              <a:ext uri="{FF2B5EF4-FFF2-40B4-BE49-F238E27FC236}">
                <a16:creationId xmlns:a16="http://schemas.microsoft.com/office/drawing/2014/main" id="{82AB56EF-DA4F-BE3A-51BD-CB7D636DE45F}"/>
              </a:ext>
            </a:extLst>
          </p:cNvPr>
          <p:cNvCxnSpPr>
            <a:cxnSpLocks/>
          </p:cNvCxnSpPr>
          <p:nvPr/>
        </p:nvCxnSpPr>
        <p:spPr bwMode="auto">
          <a:xfrm>
            <a:off x="6920130" y="5624743"/>
            <a:ext cx="903298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52" name="TextBox 351">
            <a:extLst>
              <a:ext uri="{FF2B5EF4-FFF2-40B4-BE49-F238E27FC236}">
                <a16:creationId xmlns:a16="http://schemas.microsoft.com/office/drawing/2014/main" id="{20DF53BE-5EA8-1D59-94D3-0081B4341788}"/>
              </a:ext>
            </a:extLst>
          </p:cNvPr>
          <p:cNvSpPr txBox="1"/>
          <p:nvPr/>
        </p:nvSpPr>
        <p:spPr>
          <a:xfrm>
            <a:off x="6871689" y="5650328"/>
            <a:ext cx="958463" cy="307777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 marL="0" marR="0" lvl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>
                <a:tab pos="0" algn="l"/>
              </a:tabLst>
              <a:defRPr kumimoji="1" sz="800" b="0" i="0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defRPr>
            </a:lvl1pPr>
          </a:lstStyle>
          <a:p>
            <a:pPr algn="l"/>
            <a:r>
              <a:rPr lang="ko-KR" altLang="en-US" sz="600" dirty="0"/>
              <a:t>총재가</a:t>
            </a:r>
            <a:endParaRPr lang="en-US" altLang="ko-KR" sz="600" dirty="0"/>
          </a:p>
          <a:p>
            <a:pPr algn="l"/>
            <a:r>
              <a:rPr lang="en-US" altLang="ko-KR" b="1" dirty="0"/>
              <a:t>2</a:t>
            </a:r>
            <a:endParaRPr lang="ko-KR" altLang="en-US" b="1" dirty="0"/>
          </a:p>
        </p:txBody>
      </p:sp>
      <p:cxnSp>
        <p:nvCxnSpPr>
          <p:cNvPr id="354" name="직선 연결선 353">
            <a:extLst>
              <a:ext uri="{FF2B5EF4-FFF2-40B4-BE49-F238E27FC236}">
                <a16:creationId xmlns:a16="http://schemas.microsoft.com/office/drawing/2014/main" id="{8A5E1E9B-7844-C205-B06D-811767AE33D2}"/>
              </a:ext>
            </a:extLst>
          </p:cNvPr>
          <p:cNvCxnSpPr>
            <a:cxnSpLocks/>
          </p:cNvCxnSpPr>
          <p:nvPr/>
        </p:nvCxnSpPr>
        <p:spPr bwMode="auto">
          <a:xfrm>
            <a:off x="7903283" y="5622912"/>
            <a:ext cx="903298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56" name="자유형: 도형 100">
            <a:extLst>
              <a:ext uri="{FF2B5EF4-FFF2-40B4-BE49-F238E27FC236}">
                <a16:creationId xmlns:a16="http://schemas.microsoft.com/office/drawing/2014/main" id="{CC698ECC-3F6B-CD11-7525-7C98345C2D57}"/>
              </a:ext>
            </a:extLst>
          </p:cNvPr>
          <p:cNvSpPr/>
          <p:nvPr/>
        </p:nvSpPr>
        <p:spPr>
          <a:xfrm>
            <a:off x="6780356" y="5873931"/>
            <a:ext cx="2300391" cy="316871"/>
          </a:xfrm>
          <a:custGeom>
            <a:avLst/>
            <a:gdLst>
              <a:gd name="connsiteX0" fmla="*/ 0 w 2520000"/>
              <a:gd name="connsiteY0" fmla="*/ 0 h 316871"/>
              <a:gd name="connsiteX1" fmla="*/ 2520000 w 2520000"/>
              <a:gd name="connsiteY1" fmla="*/ 0 h 316871"/>
              <a:gd name="connsiteX2" fmla="*/ 2520000 w 2520000"/>
              <a:gd name="connsiteY2" fmla="*/ 191166 h 316871"/>
              <a:gd name="connsiteX3" fmla="*/ 2448170 w 2520000"/>
              <a:gd name="connsiteY3" fmla="*/ 306993 h 316871"/>
              <a:gd name="connsiteX4" fmla="*/ 2402397 w 2520000"/>
              <a:gd name="connsiteY4" fmla="*/ 316871 h 316871"/>
              <a:gd name="connsiteX5" fmla="*/ 117604 w 2520000"/>
              <a:gd name="connsiteY5" fmla="*/ 316871 h 316871"/>
              <a:gd name="connsiteX6" fmla="*/ 71830 w 2520000"/>
              <a:gd name="connsiteY6" fmla="*/ 306993 h 316871"/>
              <a:gd name="connsiteX7" fmla="*/ 0 w 2520000"/>
              <a:gd name="connsiteY7" fmla="*/ 191166 h 316871"/>
              <a:gd name="connsiteX8" fmla="*/ 0 w 2520000"/>
              <a:gd name="connsiteY8" fmla="*/ 0 h 31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0000" h="316871">
                <a:moveTo>
                  <a:pt x="0" y="0"/>
                </a:moveTo>
                <a:lnTo>
                  <a:pt x="2520000" y="0"/>
                </a:lnTo>
                <a:lnTo>
                  <a:pt x="2520000" y="191166"/>
                </a:lnTo>
                <a:cubicBezTo>
                  <a:pt x="2520000" y="243236"/>
                  <a:pt x="2490382" y="287911"/>
                  <a:pt x="2448170" y="306993"/>
                </a:cubicBezTo>
                <a:lnTo>
                  <a:pt x="2402397" y="316871"/>
                </a:lnTo>
                <a:lnTo>
                  <a:pt x="117604" y="316871"/>
                </a:lnTo>
                <a:lnTo>
                  <a:pt x="71830" y="306993"/>
                </a:lnTo>
                <a:cubicBezTo>
                  <a:pt x="29619" y="287911"/>
                  <a:pt x="0" y="243236"/>
                  <a:pt x="0" y="19116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357" name="그룹 356">
            <a:extLst>
              <a:ext uri="{FF2B5EF4-FFF2-40B4-BE49-F238E27FC236}">
                <a16:creationId xmlns:a16="http://schemas.microsoft.com/office/drawing/2014/main" id="{C36E1C57-CB20-61F2-F182-A52C115187AB}"/>
              </a:ext>
            </a:extLst>
          </p:cNvPr>
          <p:cNvGrpSpPr/>
          <p:nvPr/>
        </p:nvGrpSpPr>
        <p:grpSpPr>
          <a:xfrm>
            <a:off x="8740434" y="5932491"/>
            <a:ext cx="203325" cy="204186"/>
            <a:chOff x="4755866" y="5641481"/>
            <a:chExt cx="203325" cy="204186"/>
          </a:xfrm>
        </p:grpSpPr>
        <p:sp>
          <p:nvSpPr>
            <p:cNvPr id="358" name="사각형: 둥근 모서리 357">
              <a:extLst>
                <a:ext uri="{FF2B5EF4-FFF2-40B4-BE49-F238E27FC236}">
                  <a16:creationId xmlns:a16="http://schemas.microsoft.com/office/drawing/2014/main" id="{A6D91128-AEB2-2FDD-40CE-14BF991DCA91}"/>
                </a:ext>
              </a:extLst>
            </p:cNvPr>
            <p:cNvSpPr/>
            <p:nvPr/>
          </p:nvSpPr>
          <p:spPr>
            <a:xfrm>
              <a:off x="4755866" y="5641481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59" name="Search">
              <a:extLst>
                <a:ext uri="{FF2B5EF4-FFF2-40B4-BE49-F238E27FC236}">
                  <a16:creationId xmlns:a16="http://schemas.microsoft.com/office/drawing/2014/main" id="{86DA4685-E22E-1C16-6600-42C7A4F8816B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4795845" y="5680490"/>
              <a:ext cx="123366" cy="126169"/>
            </a:xfrm>
            <a:custGeom>
              <a:avLst/>
              <a:gdLst>
                <a:gd name="T0" fmla="*/ 227 w 572"/>
                <a:gd name="T1" fmla="*/ 0 h 585"/>
                <a:gd name="T2" fmla="*/ 0 w 572"/>
                <a:gd name="T3" fmla="*/ 227 h 585"/>
                <a:gd name="T4" fmla="*/ 227 w 572"/>
                <a:gd name="T5" fmla="*/ 453 h 585"/>
                <a:gd name="T6" fmla="*/ 359 w 572"/>
                <a:gd name="T7" fmla="*/ 410 h 585"/>
                <a:gd name="T8" fmla="*/ 535 w 572"/>
                <a:gd name="T9" fmla="*/ 585 h 585"/>
                <a:gd name="T10" fmla="*/ 572 w 572"/>
                <a:gd name="T11" fmla="*/ 548 h 585"/>
                <a:gd name="T12" fmla="*/ 399 w 572"/>
                <a:gd name="T13" fmla="*/ 374 h 585"/>
                <a:gd name="T14" fmla="*/ 454 w 572"/>
                <a:gd name="T15" fmla="*/ 227 h 585"/>
                <a:gd name="T16" fmla="*/ 227 w 572"/>
                <a:gd name="T17" fmla="*/ 0 h 585"/>
                <a:gd name="T18" fmla="*/ 227 w 572"/>
                <a:gd name="T19" fmla="*/ 27 h 585"/>
                <a:gd name="T20" fmla="*/ 427 w 572"/>
                <a:gd name="T21" fmla="*/ 227 h 585"/>
                <a:gd name="T22" fmla="*/ 227 w 572"/>
                <a:gd name="T23" fmla="*/ 427 h 585"/>
                <a:gd name="T24" fmla="*/ 27 w 572"/>
                <a:gd name="T25" fmla="*/ 227 h 585"/>
                <a:gd name="T26" fmla="*/ 227 w 572"/>
                <a:gd name="T27" fmla="*/ 27 h 5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2" h="585">
                  <a:moveTo>
                    <a:pt x="227" y="0"/>
                  </a:moveTo>
                  <a:cubicBezTo>
                    <a:pt x="102" y="0"/>
                    <a:pt x="0" y="102"/>
                    <a:pt x="0" y="227"/>
                  </a:cubicBezTo>
                  <a:cubicBezTo>
                    <a:pt x="0" y="352"/>
                    <a:pt x="102" y="453"/>
                    <a:pt x="227" y="453"/>
                  </a:cubicBezTo>
                  <a:cubicBezTo>
                    <a:pt x="276" y="453"/>
                    <a:pt x="322" y="437"/>
                    <a:pt x="359" y="410"/>
                  </a:cubicBezTo>
                  <a:lnTo>
                    <a:pt x="535" y="585"/>
                  </a:lnTo>
                  <a:lnTo>
                    <a:pt x="572" y="548"/>
                  </a:lnTo>
                  <a:lnTo>
                    <a:pt x="399" y="374"/>
                  </a:lnTo>
                  <a:cubicBezTo>
                    <a:pt x="433" y="335"/>
                    <a:pt x="454" y="283"/>
                    <a:pt x="454" y="227"/>
                  </a:cubicBezTo>
                  <a:cubicBezTo>
                    <a:pt x="454" y="102"/>
                    <a:pt x="352" y="0"/>
                    <a:pt x="227" y="0"/>
                  </a:cubicBezTo>
                  <a:close/>
                  <a:moveTo>
                    <a:pt x="227" y="27"/>
                  </a:moveTo>
                  <a:cubicBezTo>
                    <a:pt x="338" y="27"/>
                    <a:pt x="427" y="116"/>
                    <a:pt x="427" y="227"/>
                  </a:cubicBezTo>
                  <a:cubicBezTo>
                    <a:pt x="427" y="337"/>
                    <a:pt x="338" y="427"/>
                    <a:pt x="227" y="427"/>
                  </a:cubicBezTo>
                  <a:cubicBezTo>
                    <a:pt x="116" y="427"/>
                    <a:pt x="27" y="337"/>
                    <a:pt x="27" y="227"/>
                  </a:cubicBezTo>
                  <a:cubicBezTo>
                    <a:pt x="27" y="116"/>
                    <a:pt x="116" y="27"/>
                    <a:pt x="227" y="27"/>
                  </a:cubicBez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sp>
        <p:nvSpPr>
          <p:cNvPr id="362" name="TextBox 361">
            <a:extLst>
              <a:ext uri="{FF2B5EF4-FFF2-40B4-BE49-F238E27FC236}">
                <a16:creationId xmlns:a16="http://schemas.microsoft.com/office/drawing/2014/main" id="{D6260DBC-4778-5718-A0C9-F2B63495B808}"/>
              </a:ext>
            </a:extLst>
          </p:cNvPr>
          <p:cNvSpPr txBox="1"/>
          <p:nvPr/>
        </p:nvSpPr>
        <p:spPr>
          <a:xfrm>
            <a:off x="4214033" y="1382348"/>
            <a:ext cx="227398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조회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+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목록 예시 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(1)</a:t>
            </a:r>
          </a:p>
        </p:txBody>
      </p:sp>
      <p:sp>
        <p:nvSpPr>
          <p:cNvPr id="363" name="TextBox 362">
            <a:extLst>
              <a:ext uri="{FF2B5EF4-FFF2-40B4-BE49-F238E27FC236}">
                <a16:creationId xmlns:a16="http://schemas.microsoft.com/office/drawing/2014/main" id="{96EF46E3-5C28-0D63-3CD7-F992D427D94E}"/>
              </a:ext>
            </a:extLst>
          </p:cNvPr>
          <p:cNvSpPr txBox="1"/>
          <p:nvPr/>
        </p:nvSpPr>
        <p:spPr>
          <a:xfrm>
            <a:off x="6750067" y="1382348"/>
            <a:ext cx="227398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</a:tabLst>
              <a:defRPr/>
            </a:pP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조회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+</a:t>
            </a:r>
            <a:r>
              <a:rPr kumimoji="1" lang="ko-KR" altLang="en-US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목록 예시 </a:t>
            </a:r>
            <a:r>
              <a:rPr kumimoji="1" lang="en-US" altLang="ko-KR" sz="800" b="1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(2)</a:t>
            </a:r>
          </a:p>
        </p:txBody>
      </p:sp>
      <p:sp>
        <p:nvSpPr>
          <p:cNvPr id="364" name="TextBox 363">
            <a:extLst>
              <a:ext uri="{FF2B5EF4-FFF2-40B4-BE49-F238E27FC236}">
                <a16:creationId xmlns:a16="http://schemas.microsoft.com/office/drawing/2014/main" id="{56C2449B-F302-7AA7-73C6-E5B0163FA027}"/>
              </a:ext>
            </a:extLst>
          </p:cNvPr>
          <p:cNvSpPr txBox="1"/>
          <p:nvPr/>
        </p:nvSpPr>
        <p:spPr>
          <a:xfrm>
            <a:off x="497934" y="1621462"/>
            <a:ext cx="3106506" cy="41824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marL="171450" indent="-171450">
              <a:buFontTx/>
              <a:buChar char="-"/>
            </a:pPr>
            <a:r>
              <a:rPr lang="ko-KR" altLang="en-US" b="0" dirty="0"/>
              <a:t>컨테이너에 </a:t>
            </a:r>
            <a:r>
              <a:rPr lang="en-US" altLang="ko-KR" b="0" dirty="0"/>
              <a:t>Form Panel</a:t>
            </a:r>
            <a:r>
              <a:rPr lang="ko-KR" altLang="en-US" b="0" dirty="0"/>
              <a:t>과 </a:t>
            </a:r>
            <a:r>
              <a:rPr lang="en-US" altLang="ko-KR" b="0" dirty="0"/>
              <a:t>Data Panel</a:t>
            </a:r>
            <a:r>
              <a:rPr lang="ko-KR" altLang="en-US" b="0" dirty="0"/>
              <a:t>을 조합하여 </a:t>
            </a:r>
            <a:r>
              <a:rPr lang="en-US" altLang="ko-KR" b="0" dirty="0"/>
              <a:t>Form</a:t>
            </a:r>
            <a:r>
              <a:rPr lang="ko-KR" altLang="en-US" b="0" dirty="0"/>
              <a:t>을 구성하고</a:t>
            </a:r>
            <a:br>
              <a:rPr lang="en-US" altLang="ko-KR" b="0" dirty="0"/>
            </a:br>
            <a:r>
              <a:rPr lang="ko-KR" altLang="en-US" b="0" dirty="0"/>
              <a:t>버튼 탭 바 조회 버튼을 통해 목록을 조회한다</a:t>
            </a:r>
            <a:r>
              <a:rPr lang="en-US" altLang="ko-KR" b="0" dirty="0"/>
              <a:t>. </a:t>
            </a:r>
          </a:p>
        </p:txBody>
      </p:sp>
      <p:sp>
        <p:nvSpPr>
          <p:cNvPr id="380" name="텍스트 개체 틀 9">
            <a:extLst>
              <a:ext uri="{FF2B5EF4-FFF2-40B4-BE49-F238E27FC236}">
                <a16:creationId xmlns:a16="http://schemas.microsoft.com/office/drawing/2014/main" id="{EF224B4C-4AE3-C27D-3C45-5280E7D92142}"/>
              </a:ext>
            </a:extLst>
          </p:cNvPr>
          <p:cNvSpPr txBox="1">
            <a:spLocks/>
          </p:cNvSpPr>
          <p:nvPr/>
        </p:nvSpPr>
        <p:spPr>
          <a:xfrm>
            <a:off x="372860" y="1115650"/>
            <a:ext cx="9063171" cy="412750"/>
          </a:xfrm>
          <a:prstGeom prst="rect">
            <a:avLst/>
          </a:prstGeom>
        </p:spPr>
        <p:txBody>
          <a:bodyPr/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4.3 </a:t>
            </a:r>
            <a:r>
              <a:rPr lang="ko-KR" altLang="en-US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조회</a:t>
            </a: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목록 화면 예시</a:t>
            </a:r>
          </a:p>
        </p:txBody>
      </p:sp>
    </p:spTree>
    <p:extLst>
      <p:ext uri="{BB962C8B-B14F-4D97-AF65-F5344CB8AC3E}">
        <p14:creationId xmlns:p14="http://schemas.microsoft.com/office/powerpoint/2010/main" val="322795931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428B871-27ED-C327-5B5B-897163EE7E5F}"/>
              </a:ext>
            </a:extLst>
          </p:cNvPr>
          <p:cNvSpPr txBox="1"/>
          <p:nvPr/>
        </p:nvSpPr>
        <p:spPr>
          <a:xfrm>
            <a:off x="497934" y="1621462"/>
            <a:ext cx="3106506" cy="41824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marL="171450" indent="-171450">
              <a:buFontTx/>
              <a:buChar char="-"/>
            </a:pPr>
            <a:r>
              <a:rPr lang="ko-KR" altLang="en-US" b="0" dirty="0"/>
              <a:t>컨테이너에 </a:t>
            </a:r>
            <a:r>
              <a:rPr lang="en-US" altLang="ko-KR" b="0" dirty="0"/>
              <a:t>Form Panel</a:t>
            </a:r>
            <a:r>
              <a:rPr lang="ko-KR" altLang="en-US" b="0" dirty="0"/>
              <a:t>과 </a:t>
            </a:r>
            <a:r>
              <a:rPr lang="en-US" altLang="ko-KR" b="0" dirty="0"/>
              <a:t>Data Panel</a:t>
            </a:r>
            <a:r>
              <a:rPr lang="ko-KR" altLang="en-US" b="0" dirty="0"/>
              <a:t>을 조합하여 </a:t>
            </a:r>
            <a:r>
              <a:rPr lang="en-US" altLang="ko-KR" b="0" dirty="0"/>
              <a:t>Form</a:t>
            </a:r>
            <a:r>
              <a:rPr lang="ko-KR" altLang="en-US" b="0" dirty="0"/>
              <a:t>을 구성하고</a:t>
            </a:r>
            <a:br>
              <a:rPr lang="en-US" altLang="ko-KR" b="0" dirty="0"/>
            </a:br>
            <a:r>
              <a:rPr lang="ko-KR" altLang="en-US" b="0" dirty="0"/>
              <a:t>버튼 탭 바 저장 버튼을 통해 </a:t>
            </a:r>
            <a:r>
              <a:rPr lang="en-US" altLang="ko-KR" b="0" dirty="0"/>
              <a:t>Form</a:t>
            </a:r>
            <a:r>
              <a:rPr lang="ko-KR" altLang="en-US" b="0" dirty="0"/>
              <a:t>을 수정한다</a:t>
            </a:r>
            <a:r>
              <a:rPr lang="en-US" altLang="ko-KR" b="0" dirty="0"/>
              <a:t>.</a:t>
            </a: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E94E8375-5243-F38C-274F-AA5964BDBD0F}"/>
              </a:ext>
            </a:extLst>
          </p:cNvPr>
          <p:cNvSpPr/>
          <p:nvPr/>
        </p:nvSpPr>
        <p:spPr>
          <a:xfrm>
            <a:off x="4176087" y="1623503"/>
            <a:ext cx="2307840" cy="456838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C97585E-DF55-8429-B95A-1D2BF089BB81}"/>
              </a:ext>
            </a:extLst>
          </p:cNvPr>
          <p:cNvGrpSpPr/>
          <p:nvPr/>
        </p:nvGrpSpPr>
        <p:grpSpPr>
          <a:xfrm>
            <a:off x="4187622" y="1625838"/>
            <a:ext cx="2297400" cy="4468759"/>
            <a:chOff x="227014" y="829805"/>
            <a:chExt cx="2646000" cy="5560820"/>
          </a:xfrm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8CB6AA8-C904-C345-C694-0E5ABF89F58E}"/>
                </a:ext>
              </a:extLst>
            </p:cNvPr>
            <p:cNvSpPr/>
            <p:nvPr/>
          </p:nvSpPr>
          <p:spPr>
            <a:xfrm>
              <a:off x="227014" y="1101545"/>
              <a:ext cx="2646000" cy="5289080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B0D3518A-1921-D400-7628-9FCE5E40B8A5}"/>
                </a:ext>
              </a:extLst>
            </p:cNvPr>
            <p:cNvGrpSpPr/>
            <p:nvPr/>
          </p:nvGrpSpPr>
          <p:grpSpPr>
            <a:xfrm>
              <a:off x="227014" y="829805"/>
              <a:ext cx="2646000" cy="265126"/>
              <a:chOff x="1752737" y="2422502"/>
              <a:chExt cx="1754018" cy="185937"/>
            </a:xfrm>
          </p:grpSpPr>
          <p:sp>
            <p:nvSpPr>
              <p:cNvPr id="29" name="자유형: 도형 28">
                <a:extLst>
                  <a:ext uri="{FF2B5EF4-FFF2-40B4-BE49-F238E27FC236}">
                    <a16:creationId xmlns:a16="http://schemas.microsoft.com/office/drawing/2014/main" id="{AB9C4A8B-BA8E-9C52-68A9-0547217D1269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30" name="Picture 2">
                <a:extLst>
                  <a:ext uri="{FF2B5EF4-FFF2-40B4-BE49-F238E27FC236}">
                    <a16:creationId xmlns:a16="http://schemas.microsoft.com/office/drawing/2014/main" id="{26B3481F-A35D-736F-E855-8CD1274DE99D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2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71EBA5A-AAA9-5BAA-0B4C-587638B48B71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24" name="자유형: 도형 223">
                <a:extLst>
                  <a:ext uri="{FF2B5EF4-FFF2-40B4-BE49-F238E27FC236}">
                    <a16:creationId xmlns:a16="http://schemas.microsoft.com/office/drawing/2014/main" id="{F3EF8663-9243-B0E6-BAD1-54D451A2C8C7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225" name="직사각형 224">
            <a:extLst>
              <a:ext uri="{FF2B5EF4-FFF2-40B4-BE49-F238E27FC236}">
                <a16:creationId xmlns:a16="http://schemas.microsoft.com/office/drawing/2014/main" id="{8216BAC5-C995-8653-7571-5130BF6ABD09}"/>
              </a:ext>
            </a:extLst>
          </p:cNvPr>
          <p:cNvSpPr/>
          <p:nvPr/>
        </p:nvSpPr>
        <p:spPr>
          <a:xfrm>
            <a:off x="4187621" y="1836922"/>
            <a:ext cx="2296545" cy="28778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6" name="텍스트 개체 틀 31">
            <a:extLst>
              <a:ext uri="{FF2B5EF4-FFF2-40B4-BE49-F238E27FC236}">
                <a16:creationId xmlns:a16="http://schemas.microsoft.com/office/drawing/2014/main" id="{C96133AE-1824-D9F5-7790-B23361CB9377}"/>
              </a:ext>
            </a:extLst>
          </p:cNvPr>
          <p:cNvSpPr txBox="1">
            <a:spLocks/>
          </p:cNvSpPr>
          <p:nvPr/>
        </p:nvSpPr>
        <p:spPr>
          <a:xfrm>
            <a:off x="4476358" y="1890151"/>
            <a:ext cx="1682258" cy="203133"/>
          </a:xfrm>
          <a:prstGeom prst="rect">
            <a:avLst/>
          </a:prstGeom>
          <a:noFill/>
        </p:spPr>
        <p:txBody>
          <a:bodyPr vert="horz" wrap="square" lIns="0" tIns="45720" rIns="91440" bIns="45720" rtlCol="0" anchor="ctr">
            <a:sp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b="1" kern="1200" spc="-6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매출오더등록</a:t>
            </a:r>
            <a:endParaRPr lang="ko-Kore-KR" altLang="en-US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67" name="Menu">
            <a:extLst>
              <a:ext uri="{FF2B5EF4-FFF2-40B4-BE49-F238E27FC236}">
                <a16:creationId xmlns:a16="http://schemas.microsoft.com/office/drawing/2014/main" id="{245CF478-7DCA-F845-99D0-12527E3DDB9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272919" y="1942896"/>
            <a:ext cx="161925" cy="111125"/>
          </a:xfrm>
          <a:custGeom>
            <a:avLst/>
            <a:gdLst>
              <a:gd name="T0" fmla="*/ 0 w 1411"/>
              <a:gd name="T1" fmla="*/ 0 h 977"/>
              <a:gd name="T2" fmla="*/ 0 w 1411"/>
              <a:gd name="T3" fmla="*/ 108 h 977"/>
              <a:gd name="T4" fmla="*/ 1411 w 1411"/>
              <a:gd name="T5" fmla="*/ 108 h 977"/>
              <a:gd name="T6" fmla="*/ 1411 w 1411"/>
              <a:gd name="T7" fmla="*/ 0 h 977"/>
              <a:gd name="T8" fmla="*/ 0 w 1411"/>
              <a:gd name="T9" fmla="*/ 0 h 977"/>
              <a:gd name="T10" fmla="*/ 0 w 1411"/>
              <a:gd name="T11" fmla="*/ 434 h 977"/>
              <a:gd name="T12" fmla="*/ 0 w 1411"/>
              <a:gd name="T13" fmla="*/ 542 h 977"/>
              <a:gd name="T14" fmla="*/ 1411 w 1411"/>
              <a:gd name="T15" fmla="*/ 542 h 977"/>
              <a:gd name="T16" fmla="*/ 1411 w 1411"/>
              <a:gd name="T17" fmla="*/ 434 h 977"/>
              <a:gd name="T18" fmla="*/ 0 w 1411"/>
              <a:gd name="T19" fmla="*/ 434 h 977"/>
              <a:gd name="T20" fmla="*/ 0 w 1411"/>
              <a:gd name="T21" fmla="*/ 868 h 977"/>
              <a:gd name="T22" fmla="*/ 0 w 1411"/>
              <a:gd name="T23" fmla="*/ 977 h 977"/>
              <a:gd name="T24" fmla="*/ 1411 w 1411"/>
              <a:gd name="T25" fmla="*/ 977 h 977"/>
              <a:gd name="T26" fmla="*/ 1411 w 1411"/>
              <a:gd name="T27" fmla="*/ 868 h 977"/>
              <a:gd name="T28" fmla="*/ 0 w 1411"/>
              <a:gd name="T29" fmla="*/ 868 h 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1" h="977">
                <a:moveTo>
                  <a:pt x="0" y="0"/>
                </a:moveTo>
                <a:lnTo>
                  <a:pt x="0" y="108"/>
                </a:lnTo>
                <a:lnTo>
                  <a:pt x="1411" y="108"/>
                </a:lnTo>
                <a:lnTo>
                  <a:pt x="1411" y="0"/>
                </a:lnTo>
                <a:lnTo>
                  <a:pt x="0" y="0"/>
                </a:lnTo>
                <a:close/>
                <a:moveTo>
                  <a:pt x="0" y="434"/>
                </a:moveTo>
                <a:lnTo>
                  <a:pt x="0" y="542"/>
                </a:lnTo>
                <a:lnTo>
                  <a:pt x="1411" y="542"/>
                </a:lnTo>
                <a:lnTo>
                  <a:pt x="1411" y="434"/>
                </a:lnTo>
                <a:lnTo>
                  <a:pt x="0" y="434"/>
                </a:lnTo>
                <a:close/>
                <a:moveTo>
                  <a:pt x="0" y="868"/>
                </a:moveTo>
                <a:lnTo>
                  <a:pt x="0" y="977"/>
                </a:lnTo>
                <a:lnTo>
                  <a:pt x="1411" y="977"/>
                </a:lnTo>
                <a:lnTo>
                  <a:pt x="1411" y="868"/>
                </a:lnTo>
                <a:lnTo>
                  <a:pt x="0" y="868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68" name="Arrow Left">
            <a:extLst>
              <a:ext uri="{FF2B5EF4-FFF2-40B4-BE49-F238E27FC236}">
                <a16:creationId xmlns:a16="http://schemas.microsoft.com/office/drawing/2014/main" id="{FEC28837-2706-8767-B753-E6408427E61F}"/>
              </a:ext>
            </a:extLst>
          </p:cNvPr>
          <p:cNvSpPr>
            <a:spLocks noChangeAspect="1"/>
          </p:cNvSpPr>
          <p:nvPr/>
        </p:nvSpPr>
        <p:spPr bwMode="auto">
          <a:xfrm>
            <a:off x="4297888" y="1960359"/>
            <a:ext cx="112713" cy="79375"/>
          </a:xfrm>
          <a:custGeom>
            <a:avLst/>
            <a:gdLst>
              <a:gd name="T0" fmla="*/ 164 w 463"/>
              <a:gd name="T1" fmla="*/ 0 h 326"/>
              <a:gd name="T2" fmla="*/ 155 w 463"/>
              <a:gd name="T3" fmla="*/ 4 h 326"/>
              <a:gd name="T4" fmla="*/ 0 w 463"/>
              <a:gd name="T5" fmla="*/ 159 h 326"/>
              <a:gd name="T6" fmla="*/ 155 w 463"/>
              <a:gd name="T7" fmla="*/ 313 h 326"/>
              <a:gd name="T8" fmla="*/ 174 w 463"/>
              <a:gd name="T9" fmla="*/ 294 h 326"/>
              <a:gd name="T10" fmla="*/ 51 w 463"/>
              <a:gd name="T11" fmla="*/ 172 h 326"/>
              <a:gd name="T12" fmla="*/ 445 w 463"/>
              <a:gd name="T13" fmla="*/ 172 h 326"/>
              <a:gd name="T14" fmla="*/ 445 w 463"/>
              <a:gd name="T15" fmla="*/ 145 h 326"/>
              <a:gd name="T16" fmla="*/ 51 w 463"/>
              <a:gd name="T17" fmla="*/ 145 h 326"/>
              <a:gd name="T18" fmla="*/ 174 w 463"/>
              <a:gd name="T19" fmla="*/ 23 h 326"/>
              <a:gd name="T20" fmla="*/ 164 w 463"/>
              <a:gd name="T21" fmla="*/ 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63" h="326">
                <a:moveTo>
                  <a:pt x="164" y="0"/>
                </a:moveTo>
                <a:cubicBezTo>
                  <a:pt x="161" y="0"/>
                  <a:pt x="157" y="1"/>
                  <a:pt x="155" y="4"/>
                </a:cubicBezTo>
                <a:lnTo>
                  <a:pt x="0" y="159"/>
                </a:lnTo>
                <a:lnTo>
                  <a:pt x="155" y="313"/>
                </a:lnTo>
                <a:cubicBezTo>
                  <a:pt x="167" y="326"/>
                  <a:pt x="187" y="307"/>
                  <a:pt x="174" y="294"/>
                </a:cubicBezTo>
                <a:lnTo>
                  <a:pt x="51" y="172"/>
                </a:lnTo>
                <a:lnTo>
                  <a:pt x="445" y="172"/>
                </a:lnTo>
                <a:cubicBezTo>
                  <a:pt x="463" y="172"/>
                  <a:pt x="463" y="145"/>
                  <a:pt x="445" y="145"/>
                </a:cubicBezTo>
                <a:lnTo>
                  <a:pt x="51" y="145"/>
                </a:lnTo>
                <a:lnTo>
                  <a:pt x="174" y="23"/>
                </a:lnTo>
                <a:cubicBezTo>
                  <a:pt x="182" y="14"/>
                  <a:pt x="176" y="0"/>
                  <a:pt x="164" y="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86" name="자유형: 도형 85">
            <a:extLst>
              <a:ext uri="{FF2B5EF4-FFF2-40B4-BE49-F238E27FC236}">
                <a16:creationId xmlns:a16="http://schemas.microsoft.com/office/drawing/2014/main" id="{1AA0DA0B-8CB4-FAFE-8EEC-1B37E2FF0E95}"/>
              </a:ext>
            </a:extLst>
          </p:cNvPr>
          <p:cNvSpPr/>
          <p:nvPr/>
        </p:nvSpPr>
        <p:spPr>
          <a:xfrm>
            <a:off x="6780324" y="1623503"/>
            <a:ext cx="2304041" cy="4568385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6D08F485-CB8D-8DD7-DF5E-9854607005BF}"/>
              </a:ext>
            </a:extLst>
          </p:cNvPr>
          <p:cNvGrpSpPr/>
          <p:nvPr/>
        </p:nvGrpSpPr>
        <p:grpSpPr>
          <a:xfrm>
            <a:off x="6780356" y="1625838"/>
            <a:ext cx="2297400" cy="4468759"/>
            <a:chOff x="227014" y="829805"/>
            <a:chExt cx="2646000" cy="5560820"/>
          </a:xfrm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4809200D-ACB1-45D8-CFB3-DA0C63B5EF50}"/>
                </a:ext>
              </a:extLst>
            </p:cNvPr>
            <p:cNvSpPr/>
            <p:nvPr/>
          </p:nvSpPr>
          <p:spPr>
            <a:xfrm>
              <a:off x="227014" y="1101545"/>
              <a:ext cx="2646000" cy="5289080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117" name="그룹 116">
              <a:extLst>
                <a:ext uri="{FF2B5EF4-FFF2-40B4-BE49-F238E27FC236}">
                  <a16:creationId xmlns:a16="http://schemas.microsoft.com/office/drawing/2014/main" id="{7C1CBA96-9D11-9EF7-2CC0-DCCB52594652}"/>
                </a:ext>
              </a:extLst>
            </p:cNvPr>
            <p:cNvGrpSpPr/>
            <p:nvPr/>
          </p:nvGrpSpPr>
          <p:grpSpPr>
            <a:xfrm>
              <a:off x="227014" y="829805"/>
              <a:ext cx="2646000" cy="265126"/>
              <a:chOff x="1752737" y="2422502"/>
              <a:chExt cx="1754018" cy="185937"/>
            </a:xfrm>
          </p:grpSpPr>
          <p:sp>
            <p:nvSpPr>
              <p:cNvPr id="119" name="자유형: 도형 118">
                <a:extLst>
                  <a:ext uri="{FF2B5EF4-FFF2-40B4-BE49-F238E27FC236}">
                    <a16:creationId xmlns:a16="http://schemas.microsoft.com/office/drawing/2014/main" id="{4FD5ED9E-A85E-02F2-47C2-11BF393938BE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125" name="Picture 2">
                <a:extLst>
                  <a:ext uri="{FF2B5EF4-FFF2-40B4-BE49-F238E27FC236}">
                    <a16:creationId xmlns:a16="http://schemas.microsoft.com/office/drawing/2014/main" id="{EDBBA672-7124-38E1-06F2-B1A3B9EE5935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2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21" name="TextBox 320">
                <a:extLst>
                  <a:ext uri="{FF2B5EF4-FFF2-40B4-BE49-F238E27FC236}">
                    <a16:creationId xmlns:a16="http://schemas.microsoft.com/office/drawing/2014/main" id="{73F4108A-9B8B-421F-B892-2D8E61797A76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323" name="자유형: 도형 322">
                <a:extLst>
                  <a:ext uri="{FF2B5EF4-FFF2-40B4-BE49-F238E27FC236}">
                    <a16:creationId xmlns:a16="http://schemas.microsoft.com/office/drawing/2014/main" id="{FAC37F08-F645-6E21-6E47-8B4D48011056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324" name="직사각형 323">
            <a:extLst>
              <a:ext uri="{FF2B5EF4-FFF2-40B4-BE49-F238E27FC236}">
                <a16:creationId xmlns:a16="http://schemas.microsoft.com/office/drawing/2014/main" id="{F2F6C4D3-E5B0-6747-B2C0-BCAB4505AD42}"/>
              </a:ext>
            </a:extLst>
          </p:cNvPr>
          <p:cNvSpPr/>
          <p:nvPr/>
        </p:nvSpPr>
        <p:spPr>
          <a:xfrm>
            <a:off x="6780355" y="1836922"/>
            <a:ext cx="2296545" cy="28778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29" name="텍스트 개체 틀 31">
            <a:extLst>
              <a:ext uri="{FF2B5EF4-FFF2-40B4-BE49-F238E27FC236}">
                <a16:creationId xmlns:a16="http://schemas.microsoft.com/office/drawing/2014/main" id="{AC07DF00-E1BB-1F9D-5491-F4D09D587D5D}"/>
              </a:ext>
            </a:extLst>
          </p:cNvPr>
          <p:cNvSpPr txBox="1">
            <a:spLocks/>
          </p:cNvSpPr>
          <p:nvPr/>
        </p:nvSpPr>
        <p:spPr>
          <a:xfrm>
            <a:off x="7069092" y="1890151"/>
            <a:ext cx="1682258" cy="203133"/>
          </a:xfrm>
          <a:prstGeom prst="rect">
            <a:avLst/>
          </a:prstGeom>
          <a:noFill/>
        </p:spPr>
        <p:txBody>
          <a:bodyPr vert="horz" wrap="square" lIns="0" tIns="45720" rIns="91440" bIns="45720" rtlCol="0" anchor="ctr">
            <a:spAutoFit/>
          </a:bodyPr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" b="1" kern="1200" spc="-60" baseline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자산실사</a:t>
            </a:r>
            <a:endParaRPr lang="ko-Kore-KR" altLang="en-US" dirty="0"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30" name="Menu">
            <a:extLst>
              <a:ext uri="{FF2B5EF4-FFF2-40B4-BE49-F238E27FC236}">
                <a16:creationId xmlns:a16="http://schemas.microsoft.com/office/drawing/2014/main" id="{894F3E55-17DF-5270-6B0F-351B48F89B0C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865653" y="1942896"/>
            <a:ext cx="161925" cy="111125"/>
          </a:xfrm>
          <a:custGeom>
            <a:avLst/>
            <a:gdLst>
              <a:gd name="T0" fmla="*/ 0 w 1411"/>
              <a:gd name="T1" fmla="*/ 0 h 977"/>
              <a:gd name="T2" fmla="*/ 0 w 1411"/>
              <a:gd name="T3" fmla="*/ 108 h 977"/>
              <a:gd name="T4" fmla="*/ 1411 w 1411"/>
              <a:gd name="T5" fmla="*/ 108 h 977"/>
              <a:gd name="T6" fmla="*/ 1411 w 1411"/>
              <a:gd name="T7" fmla="*/ 0 h 977"/>
              <a:gd name="T8" fmla="*/ 0 w 1411"/>
              <a:gd name="T9" fmla="*/ 0 h 977"/>
              <a:gd name="T10" fmla="*/ 0 w 1411"/>
              <a:gd name="T11" fmla="*/ 434 h 977"/>
              <a:gd name="T12" fmla="*/ 0 w 1411"/>
              <a:gd name="T13" fmla="*/ 542 h 977"/>
              <a:gd name="T14" fmla="*/ 1411 w 1411"/>
              <a:gd name="T15" fmla="*/ 542 h 977"/>
              <a:gd name="T16" fmla="*/ 1411 w 1411"/>
              <a:gd name="T17" fmla="*/ 434 h 977"/>
              <a:gd name="T18" fmla="*/ 0 w 1411"/>
              <a:gd name="T19" fmla="*/ 434 h 977"/>
              <a:gd name="T20" fmla="*/ 0 w 1411"/>
              <a:gd name="T21" fmla="*/ 868 h 977"/>
              <a:gd name="T22" fmla="*/ 0 w 1411"/>
              <a:gd name="T23" fmla="*/ 977 h 977"/>
              <a:gd name="T24" fmla="*/ 1411 w 1411"/>
              <a:gd name="T25" fmla="*/ 977 h 977"/>
              <a:gd name="T26" fmla="*/ 1411 w 1411"/>
              <a:gd name="T27" fmla="*/ 868 h 977"/>
              <a:gd name="T28" fmla="*/ 0 w 1411"/>
              <a:gd name="T29" fmla="*/ 868 h 9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411" h="977">
                <a:moveTo>
                  <a:pt x="0" y="0"/>
                </a:moveTo>
                <a:lnTo>
                  <a:pt x="0" y="108"/>
                </a:lnTo>
                <a:lnTo>
                  <a:pt x="1411" y="108"/>
                </a:lnTo>
                <a:lnTo>
                  <a:pt x="1411" y="0"/>
                </a:lnTo>
                <a:lnTo>
                  <a:pt x="0" y="0"/>
                </a:lnTo>
                <a:close/>
                <a:moveTo>
                  <a:pt x="0" y="434"/>
                </a:moveTo>
                <a:lnTo>
                  <a:pt x="0" y="542"/>
                </a:lnTo>
                <a:lnTo>
                  <a:pt x="1411" y="542"/>
                </a:lnTo>
                <a:lnTo>
                  <a:pt x="1411" y="434"/>
                </a:lnTo>
                <a:lnTo>
                  <a:pt x="0" y="434"/>
                </a:lnTo>
                <a:close/>
                <a:moveTo>
                  <a:pt x="0" y="868"/>
                </a:moveTo>
                <a:lnTo>
                  <a:pt x="0" y="977"/>
                </a:lnTo>
                <a:lnTo>
                  <a:pt x="1411" y="977"/>
                </a:lnTo>
                <a:lnTo>
                  <a:pt x="1411" y="868"/>
                </a:lnTo>
                <a:lnTo>
                  <a:pt x="0" y="868"/>
                </a:ln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334" name="Arrow Left">
            <a:extLst>
              <a:ext uri="{FF2B5EF4-FFF2-40B4-BE49-F238E27FC236}">
                <a16:creationId xmlns:a16="http://schemas.microsoft.com/office/drawing/2014/main" id="{13AFBE61-7377-C8FB-7268-2489AC36E50B}"/>
              </a:ext>
            </a:extLst>
          </p:cNvPr>
          <p:cNvSpPr>
            <a:spLocks noChangeAspect="1"/>
          </p:cNvSpPr>
          <p:nvPr/>
        </p:nvSpPr>
        <p:spPr bwMode="auto">
          <a:xfrm>
            <a:off x="6890622" y="1960359"/>
            <a:ext cx="112713" cy="79375"/>
          </a:xfrm>
          <a:custGeom>
            <a:avLst/>
            <a:gdLst>
              <a:gd name="T0" fmla="*/ 164 w 463"/>
              <a:gd name="T1" fmla="*/ 0 h 326"/>
              <a:gd name="T2" fmla="*/ 155 w 463"/>
              <a:gd name="T3" fmla="*/ 4 h 326"/>
              <a:gd name="T4" fmla="*/ 0 w 463"/>
              <a:gd name="T5" fmla="*/ 159 h 326"/>
              <a:gd name="T6" fmla="*/ 155 w 463"/>
              <a:gd name="T7" fmla="*/ 313 h 326"/>
              <a:gd name="T8" fmla="*/ 174 w 463"/>
              <a:gd name="T9" fmla="*/ 294 h 326"/>
              <a:gd name="T10" fmla="*/ 51 w 463"/>
              <a:gd name="T11" fmla="*/ 172 h 326"/>
              <a:gd name="T12" fmla="*/ 445 w 463"/>
              <a:gd name="T13" fmla="*/ 172 h 326"/>
              <a:gd name="T14" fmla="*/ 445 w 463"/>
              <a:gd name="T15" fmla="*/ 145 h 326"/>
              <a:gd name="T16" fmla="*/ 51 w 463"/>
              <a:gd name="T17" fmla="*/ 145 h 326"/>
              <a:gd name="T18" fmla="*/ 174 w 463"/>
              <a:gd name="T19" fmla="*/ 23 h 326"/>
              <a:gd name="T20" fmla="*/ 164 w 463"/>
              <a:gd name="T21" fmla="*/ 0 h 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63" h="326">
                <a:moveTo>
                  <a:pt x="164" y="0"/>
                </a:moveTo>
                <a:cubicBezTo>
                  <a:pt x="161" y="0"/>
                  <a:pt x="157" y="1"/>
                  <a:pt x="155" y="4"/>
                </a:cubicBezTo>
                <a:lnTo>
                  <a:pt x="0" y="159"/>
                </a:lnTo>
                <a:lnTo>
                  <a:pt x="155" y="313"/>
                </a:lnTo>
                <a:cubicBezTo>
                  <a:pt x="167" y="326"/>
                  <a:pt x="187" y="307"/>
                  <a:pt x="174" y="294"/>
                </a:cubicBezTo>
                <a:lnTo>
                  <a:pt x="51" y="172"/>
                </a:lnTo>
                <a:lnTo>
                  <a:pt x="445" y="172"/>
                </a:lnTo>
                <a:cubicBezTo>
                  <a:pt x="463" y="172"/>
                  <a:pt x="463" y="145"/>
                  <a:pt x="445" y="145"/>
                </a:cubicBezTo>
                <a:lnTo>
                  <a:pt x="51" y="145"/>
                </a:lnTo>
                <a:lnTo>
                  <a:pt x="174" y="23"/>
                </a:lnTo>
                <a:cubicBezTo>
                  <a:pt x="182" y="14"/>
                  <a:pt x="176" y="0"/>
                  <a:pt x="164" y="0"/>
                </a:cubicBezTo>
                <a:close/>
              </a:path>
            </a:pathLst>
          </a:custGeom>
          <a:solidFill>
            <a:srgbClr val="5F5F5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190" name="직사각형 189">
            <a:extLst>
              <a:ext uri="{FF2B5EF4-FFF2-40B4-BE49-F238E27FC236}">
                <a16:creationId xmlns:a16="http://schemas.microsoft.com/office/drawing/2014/main" id="{769F2ADC-A6A7-A744-5A86-F08AAD2879D7}"/>
              </a:ext>
            </a:extLst>
          </p:cNvPr>
          <p:cNvSpPr/>
          <p:nvPr/>
        </p:nvSpPr>
        <p:spPr>
          <a:xfrm>
            <a:off x="4187590" y="2124438"/>
            <a:ext cx="2297354" cy="21975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defTabSz="914400" rtl="0" eaLnBrk="1" latinLnBrk="1" hangingPunct="1">
              <a:lnSpc>
                <a:spcPct val="125000"/>
              </a:lnSpc>
            </a:pPr>
            <a:r>
              <a:rPr lang="en-US" altLang="ko-KR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   </a:t>
            </a:r>
            <a:r>
              <a:rPr lang="ko-KR" altLang="en-US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기본 정보 </a:t>
            </a:r>
            <a:endParaRPr lang="ko-KR" altLang="en-US" sz="800" b="1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8EA360CA-2849-93E9-22E6-1BFE26F39EAE}"/>
              </a:ext>
            </a:extLst>
          </p:cNvPr>
          <p:cNvSpPr txBox="1"/>
          <p:nvPr/>
        </p:nvSpPr>
        <p:spPr>
          <a:xfrm>
            <a:off x="6203952" y="2119016"/>
            <a:ext cx="251741" cy="24622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∧</a:t>
            </a:r>
            <a:endParaRPr lang="ko-KR" altLang="en-US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21" name="직사각형 420">
            <a:extLst>
              <a:ext uri="{FF2B5EF4-FFF2-40B4-BE49-F238E27FC236}">
                <a16:creationId xmlns:a16="http://schemas.microsoft.com/office/drawing/2014/main" id="{B1726318-18AE-C34F-BA4A-BA22FD6688D4}"/>
              </a:ext>
            </a:extLst>
          </p:cNvPr>
          <p:cNvSpPr/>
          <p:nvPr/>
        </p:nvSpPr>
        <p:spPr>
          <a:xfrm>
            <a:off x="4218710" y="2369128"/>
            <a:ext cx="2234046" cy="141883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422" name="직선 연결선 421">
            <a:extLst>
              <a:ext uri="{FF2B5EF4-FFF2-40B4-BE49-F238E27FC236}">
                <a16:creationId xmlns:a16="http://schemas.microsoft.com/office/drawing/2014/main" id="{639535FD-83D7-5744-6D98-FCA72F6D84EE}"/>
              </a:ext>
            </a:extLst>
          </p:cNvPr>
          <p:cNvCxnSpPr>
            <a:cxnSpLocks/>
          </p:cNvCxnSpPr>
          <p:nvPr/>
        </p:nvCxnSpPr>
        <p:spPr bwMode="auto">
          <a:xfrm>
            <a:off x="4312199" y="2643613"/>
            <a:ext cx="2150544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3" name="TextBox 422">
            <a:extLst>
              <a:ext uri="{FF2B5EF4-FFF2-40B4-BE49-F238E27FC236}">
                <a16:creationId xmlns:a16="http://schemas.microsoft.com/office/drawing/2014/main" id="{77774B9B-D622-6923-07D4-CF7AB422752F}"/>
              </a:ext>
            </a:extLst>
          </p:cNvPr>
          <p:cNvSpPr txBox="1"/>
          <p:nvPr/>
        </p:nvSpPr>
        <p:spPr>
          <a:xfrm>
            <a:off x="4212452" y="2407247"/>
            <a:ext cx="559439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납품처</a:t>
            </a:r>
            <a:endParaRPr lang="ko-KR" altLang="en-US" sz="7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24" name="직사각형 423">
            <a:extLst>
              <a:ext uri="{FF2B5EF4-FFF2-40B4-BE49-F238E27FC236}">
                <a16:creationId xmlns:a16="http://schemas.microsoft.com/office/drawing/2014/main" id="{6BE4ECC2-9B00-429D-5A2F-B27A9126316D}"/>
              </a:ext>
            </a:extLst>
          </p:cNvPr>
          <p:cNvSpPr/>
          <p:nvPr/>
        </p:nvSpPr>
        <p:spPr>
          <a:xfrm>
            <a:off x="4774929" y="2402116"/>
            <a:ext cx="1648922" cy="2103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0000" tIns="50800" rIns="91440" bIns="508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endParaRPr lang="ko-KR" altLang="en-US" sz="700" dirty="0">
              <a:solidFill>
                <a:srgbClr val="5F5F5F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25" name="Search">
            <a:extLst>
              <a:ext uri="{FF2B5EF4-FFF2-40B4-BE49-F238E27FC236}">
                <a16:creationId xmlns:a16="http://schemas.microsoft.com/office/drawing/2014/main" id="{018B1A05-1D32-C9C1-C04E-F032E68FE837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251123" y="2450953"/>
            <a:ext cx="123366" cy="126169"/>
          </a:xfrm>
          <a:custGeom>
            <a:avLst/>
            <a:gdLst>
              <a:gd name="T0" fmla="*/ 227 w 572"/>
              <a:gd name="T1" fmla="*/ 0 h 585"/>
              <a:gd name="T2" fmla="*/ 0 w 572"/>
              <a:gd name="T3" fmla="*/ 227 h 585"/>
              <a:gd name="T4" fmla="*/ 227 w 572"/>
              <a:gd name="T5" fmla="*/ 453 h 585"/>
              <a:gd name="T6" fmla="*/ 359 w 572"/>
              <a:gd name="T7" fmla="*/ 410 h 585"/>
              <a:gd name="T8" fmla="*/ 535 w 572"/>
              <a:gd name="T9" fmla="*/ 585 h 585"/>
              <a:gd name="T10" fmla="*/ 572 w 572"/>
              <a:gd name="T11" fmla="*/ 548 h 585"/>
              <a:gd name="T12" fmla="*/ 399 w 572"/>
              <a:gd name="T13" fmla="*/ 374 h 585"/>
              <a:gd name="T14" fmla="*/ 454 w 572"/>
              <a:gd name="T15" fmla="*/ 227 h 585"/>
              <a:gd name="T16" fmla="*/ 227 w 572"/>
              <a:gd name="T17" fmla="*/ 0 h 585"/>
              <a:gd name="T18" fmla="*/ 227 w 572"/>
              <a:gd name="T19" fmla="*/ 27 h 585"/>
              <a:gd name="T20" fmla="*/ 427 w 572"/>
              <a:gd name="T21" fmla="*/ 227 h 585"/>
              <a:gd name="T22" fmla="*/ 227 w 572"/>
              <a:gd name="T23" fmla="*/ 427 h 585"/>
              <a:gd name="T24" fmla="*/ 27 w 572"/>
              <a:gd name="T25" fmla="*/ 227 h 585"/>
              <a:gd name="T26" fmla="*/ 227 w 572"/>
              <a:gd name="T27" fmla="*/ 27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72" h="585">
                <a:moveTo>
                  <a:pt x="227" y="0"/>
                </a:moveTo>
                <a:cubicBezTo>
                  <a:pt x="102" y="0"/>
                  <a:pt x="0" y="102"/>
                  <a:pt x="0" y="227"/>
                </a:cubicBezTo>
                <a:cubicBezTo>
                  <a:pt x="0" y="352"/>
                  <a:pt x="102" y="453"/>
                  <a:pt x="227" y="453"/>
                </a:cubicBezTo>
                <a:cubicBezTo>
                  <a:pt x="276" y="453"/>
                  <a:pt x="322" y="437"/>
                  <a:pt x="359" y="410"/>
                </a:cubicBezTo>
                <a:lnTo>
                  <a:pt x="535" y="585"/>
                </a:lnTo>
                <a:lnTo>
                  <a:pt x="572" y="548"/>
                </a:lnTo>
                <a:lnTo>
                  <a:pt x="399" y="374"/>
                </a:lnTo>
                <a:cubicBezTo>
                  <a:pt x="433" y="335"/>
                  <a:pt x="454" y="283"/>
                  <a:pt x="454" y="227"/>
                </a:cubicBezTo>
                <a:cubicBezTo>
                  <a:pt x="454" y="102"/>
                  <a:pt x="352" y="0"/>
                  <a:pt x="227" y="0"/>
                </a:cubicBezTo>
                <a:close/>
                <a:moveTo>
                  <a:pt x="227" y="27"/>
                </a:moveTo>
                <a:cubicBezTo>
                  <a:pt x="338" y="27"/>
                  <a:pt x="427" y="116"/>
                  <a:pt x="427" y="227"/>
                </a:cubicBezTo>
                <a:cubicBezTo>
                  <a:pt x="427" y="337"/>
                  <a:pt x="338" y="427"/>
                  <a:pt x="227" y="427"/>
                </a:cubicBezTo>
                <a:cubicBezTo>
                  <a:pt x="116" y="427"/>
                  <a:pt x="27" y="337"/>
                  <a:pt x="27" y="227"/>
                </a:cubicBezTo>
                <a:cubicBezTo>
                  <a:pt x="27" y="116"/>
                  <a:pt x="116" y="27"/>
                  <a:pt x="227" y="27"/>
                </a:cubicBez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cxnSp>
        <p:nvCxnSpPr>
          <p:cNvPr id="426" name="직선 연결선 425">
            <a:extLst>
              <a:ext uri="{FF2B5EF4-FFF2-40B4-BE49-F238E27FC236}">
                <a16:creationId xmlns:a16="http://schemas.microsoft.com/office/drawing/2014/main" id="{6DCFAFB2-9424-FD91-9B12-4056CEDFC281}"/>
              </a:ext>
            </a:extLst>
          </p:cNvPr>
          <p:cNvCxnSpPr>
            <a:cxnSpLocks/>
          </p:cNvCxnSpPr>
          <p:nvPr/>
        </p:nvCxnSpPr>
        <p:spPr bwMode="auto">
          <a:xfrm>
            <a:off x="4312199" y="2894049"/>
            <a:ext cx="2150544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27" name="TextBox 426">
            <a:extLst>
              <a:ext uri="{FF2B5EF4-FFF2-40B4-BE49-F238E27FC236}">
                <a16:creationId xmlns:a16="http://schemas.microsoft.com/office/drawing/2014/main" id="{E0DE4588-D64F-600C-9059-1F7CCD42B0C0}"/>
              </a:ext>
            </a:extLst>
          </p:cNvPr>
          <p:cNvSpPr txBox="1"/>
          <p:nvPr/>
        </p:nvSpPr>
        <p:spPr>
          <a:xfrm>
            <a:off x="4212452" y="2678466"/>
            <a:ext cx="559439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수주일자</a:t>
            </a:r>
            <a:endParaRPr lang="ko-KR" altLang="en-US" sz="7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28" name="TextBox 427">
            <a:extLst>
              <a:ext uri="{FF2B5EF4-FFF2-40B4-BE49-F238E27FC236}">
                <a16:creationId xmlns:a16="http://schemas.microsoft.com/office/drawing/2014/main" id="{76286072-F582-F853-8E8F-D32451840690}"/>
              </a:ext>
            </a:extLst>
          </p:cNvPr>
          <p:cNvSpPr txBox="1"/>
          <p:nvPr/>
        </p:nvSpPr>
        <p:spPr>
          <a:xfrm>
            <a:off x="4699157" y="2674484"/>
            <a:ext cx="1655731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en-US" altLang="ko-KR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2024-09-01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429" name="직선 연결선 428">
            <a:extLst>
              <a:ext uri="{FF2B5EF4-FFF2-40B4-BE49-F238E27FC236}">
                <a16:creationId xmlns:a16="http://schemas.microsoft.com/office/drawing/2014/main" id="{FF84FC6C-1F87-657F-A47C-DEB552FE1770}"/>
              </a:ext>
            </a:extLst>
          </p:cNvPr>
          <p:cNvCxnSpPr>
            <a:cxnSpLocks/>
          </p:cNvCxnSpPr>
          <p:nvPr/>
        </p:nvCxnSpPr>
        <p:spPr bwMode="auto">
          <a:xfrm>
            <a:off x="4312199" y="3128900"/>
            <a:ext cx="2150544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30" name="TextBox 429">
            <a:extLst>
              <a:ext uri="{FF2B5EF4-FFF2-40B4-BE49-F238E27FC236}">
                <a16:creationId xmlns:a16="http://schemas.microsoft.com/office/drawing/2014/main" id="{7CA1C387-41D6-5720-08F4-E223E7C6BAC1}"/>
              </a:ext>
            </a:extLst>
          </p:cNvPr>
          <p:cNvSpPr txBox="1"/>
          <p:nvPr/>
        </p:nvSpPr>
        <p:spPr>
          <a:xfrm>
            <a:off x="4212452" y="2923708"/>
            <a:ext cx="559439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수주형태</a:t>
            </a:r>
            <a:endParaRPr lang="ko-KR" altLang="en-US" sz="7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31" name="TextBox 430">
            <a:extLst>
              <a:ext uri="{FF2B5EF4-FFF2-40B4-BE49-F238E27FC236}">
                <a16:creationId xmlns:a16="http://schemas.microsoft.com/office/drawing/2014/main" id="{DBECB6FF-4164-64B6-A665-E1654B7F5E15}"/>
              </a:ext>
            </a:extLst>
          </p:cNvPr>
          <p:cNvSpPr txBox="1"/>
          <p:nvPr/>
        </p:nvSpPr>
        <p:spPr>
          <a:xfrm>
            <a:off x="4699157" y="2919726"/>
            <a:ext cx="1655731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국내수주</a:t>
            </a:r>
            <a:r>
              <a:rPr lang="en-US" altLang="ko-KR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정상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432" name="직선 연결선 431">
            <a:extLst>
              <a:ext uri="{FF2B5EF4-FFF2-40B4-BE49-F238E27FC236}">
                <a16:creationId xmlns:a16="http://schemas.microsoft.com/office/drawing/2014/main" id="{EF19A368-DCF5-E1EB-74BF-0E85BDE9FC3C}"/>
              </a:ext>
            </a:extLst>
          </p:cNvPr>
          <p:cNvCxnSpPr>
            <a:cxnSpLocks/>
          </p:cNvCxnSpPr>
          <p:nvPr/>
        </p:nvCxnSpPr>
        <p:spPr bwMode="auto">
          <a:xfrm>
            <a:off x="4312199" y="3342970"/>
            <a:ext cx="2150544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33" name="TextBox 432">
            <a:extLst>
              <a:ext uri="{FF2B5EF4-FFF2-40B4-BE49-F238E27FC236}">
                <a16:creationId xmlns:a16="http://schemas.microsoft.com/office/drawing/2014/main" id="{8CC05C11-8BEB-8172-FA4E-EB2DBB695B6B}"/>
              </a:ext>
            </a:extLst>
          </p:cNvPr>
          <p:cNvSpPr txBox="1"/>
          <p:nvPr/>
        </p:nvSpPr>
        <p:spPr>
          <a:xfrm>
            <a:off x="4212452" y="3148168"/>
            <a:ext cx="559439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거래처</a:t>
            </a:r>
            <a:endParaRPr lang="ko-KR" altLang="en-US" sz="7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34" name="TextBox 433">
            <a:extLst>
              <a:ext uri="{FF2B5EF4-FFF2-40B4-BE49-F238E27FC236}">
                <a16:creationId xmlns:a16="http://schemas.microsoft.com/office/drawing/2014/main" id="{357EF1E7-5851-CE2B-DB75-6CD0757D644B}"/>
              </a:ext>
            </a:extLst>
          </p:cNvPr>
          <p:cNvSpPr txBox="1"/>
          <p:nvPr/>
        </p:nvSpPr>
        <p:spPr>
          <a:xfrm>
            <a:off x="4771891" y="3144186"/>
            <a:ext cx="1655731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en-US" altLang="ko-KR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435" name="직선 연결선 434">
            <a:extLst>
              <a:ext uri="{FF2B5EF4-FFF2-40B4-BE49-F238E27FC236}">
                <a16:creationId xmlns:a16="http://schemas.microsoft.com/office/drawing/2014/main" id="{8EF97903-6493-1316-4C67-16DEBA9B6852}"/>
              </a:ext>
            </a:extLst>
          </p:cNvPr>
          <p:cNvCxnSpPr>
            <a:cxnSpLocks/>
          </p:cNvCxnSpPr>
          <p:nvPr/>
        </p:nvCxnSpPr>
        <p:spPr bwMode="auto">
          <a:xfrm>
            <a:off x="4312199" y="3567428"/>
            <a:ext cx="2150544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36" name="TextBox 435">
            <a:extLst>
              <a:ext uri="{FF2B5EF4-FFF2-40B4-BE49-F238E27FC236}">
                <a16:creationId xmlns:a16="http://schemas.microsoft.com/office/drawing/2014/main" id="{3BF18EF1-EABD-C3EA-4A8D-26E4137560FD}"/>
              </a:ext>
            </a:extLst>
          </p:cNvPr>
          <p:cNvSpPr txBox="1"/>
          <p:nvPr/>
        </p:nvSpPr>
        <p:spPr>
          <a:xfrm>
            <a:off x="4212452" y="3367432"/>
            <a:ext cx="559439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en-US" altLang="ko-KR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VAT</a:t>
            </a: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구분</a:t>
            </a:r>
            <a:endParaRPr lang="ko-KR" altLang="en-US" sz="7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37" name="TextBox 436">
            <a:extLst>
              <a:ext uri="{FF2B5EF4-FFF2-40B4-BE49-F238E27FC236}">
                <a16:creationId xmlns:a16="http://schemas.microsoft.com/office/drawing/2014/main" id="{0DB73147-5F51-245D-295F-10A649EEC69A}"/>
              </a:ext>
            </a:extLst>
          </p:cNvPr>
          <p:cNvSpPr txBox="1"/>
          <p:nvPr/>
        </p:nvSpPr>
        <p:spPr>
          <a:xfrm>
            <a:off x="4699157" y="3363450"/>
            <a:ext cx="1655731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과세</a:t>
            </a:r>
            <a:r>
              <a:rPr lang="en-US" altLang="ko-KR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세금계산서</a:t>
            </a:r>
            <a:r>
              <a:rPr lang="en-US" altLang="ko-KR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                10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38" name="Search">
            <a:extLst>
              <a:ext uri="{FF2B5EF4-FFF2-40B4-BE49-F238E27FC236}">
                <a16:creationId xmlns:a16="http://schemas.microsoft.com/office/drawing/2014/main" id="{7C45072A-958C-B58C-FB3C-B25970C3BBF9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251123" y="3413857"/>
            <a:ext cx="123366" cy="126169"/>
          </a:xfrm>
          <a:custGeom>
            <a:avLst/>
            <a:gdLst>
              <a:gd name="T0" fmla="*/ 227 w 572"/>
              <a:gd name="T1" fmla="*/ 0 h 585"/>
              <a:gd name="T2" fmla="*/ 0 w 572"/>
              <a:gd name="T3" fmla="*/ 227 h 585"/>
              <a:gd name="T4" fmla="*/ 227 w 572"/>
              <a:gd name="T5" fmla="*/ 453 h 585"/>
              <a:gd name="T6" fmla="*/ 359 w 572"/>
              <a:gd name="T7" fmla="*/ 410 h 585"/>
              <a:gd name="T8" fmla="*/ 535 w 572"/>
              <a:gd name="T9" fmla="*/ 585 h 585"/>
              <a:gd name="T10" fmla="*/ 572 w 572"/>
              <a:gd name="T11" fmla="*/ 548 h 585"/>
              <a:gd name="T12" fmla="*/ 399 w 572"/>
              <a:gd name="T13" fmla="*/ 374 h 585"/>
              <a:gd name="T14" fmla="*/ 454 w 572"/>
              <a:gd name="T15" fmla="*/ 227 h 585"/>
              <a:gd name="T16" fmla="*/ 227 w 572"/>
              <a:gd name="T17" fmla="*/ 0 h 585"/>
              <a:gd name="T18" fmla="*/ 227 w 572"/>
              <a:gd name="T19" fmla="*/ 27 h 585"/>
              <a:gd name="T20" fmla="*/ 427 w 572"/>
              <a:gd name="T21" fmla="*/ 227 h 585"/>
              <a:gd name="T22" fmla="*/ 227 w 572"/>
              <a:gd name="T23" fmla="*/ 427 h 585"/>
              <a:gd name="T24" fmla="*/ 27 w 572"/>
              <a:gd name="T25" fmla="*/ 227 h 585"/>
              <a:gd name="T26" fmla="*/ 227 w 572"/>
              <a:gd name="T27" fmla="*/ 27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72" h="585">
                <a:moveTo>
                  <a:pt x="227" y="0"/>
                </a:moveTo>
                <a:cubicBezTo>
                  <a:pt x="102" y="0"/>
                  <a:pt x="0" y="102"/>
                  <a:pt x="0" y="227"/>
                </a:cubicBezTo>
                <a:cubicBezTo>
                  <a:pt x="0" y="352"/>
                  <a:pt x="102" y="453"/>
                  <a:pt x="227" y="453"/>
                </a:cubicBezTo>
                <a:cubicBezTo>
                  <a:pt x="276" y="453"/>
                  <a:pt x="322" y="437"/>
                  <a:pt x="359" y="410"/>
                </a:cubicBezTo>
                <a:lnTo>
                  <a:pt x="535" y="585"/>
                </a:lnTo>
                <a:lnTo>
                  <a:pt x="572" y="548"/>
                </a:lnTo>
                <a:lnTo>
                  <a:pt x="399" y="374"/>
                </a:lnTo>
                <a:cubicBezTo>
                  <a:pt x="433" y="335"/>
                  <a:pt x="454" y="283"/>
                  <a:pt x="454" y="227"/>
                </a:cubicBezTo>
                <a:cubicBezTo>
                  <a:pt x="454" y="102"/>
                  <a:pt x="352" y="0"/>
                  <a:pt x="227" y="0"/>
                </a:cubicBezTo>
                <a:close/>
                <a:moveTo>
                  <a:pt x="227" y="27"/>
                </a:moveTo>
                <a:cubicBezTo>
                  <a:pt x="338" y="27"/>
                  <a:pt x="427" y="116"/>
                  <a:pt x="427" y="227"/>
                </a:cubicBezTo>
                <a:cubicBezTo>
                  <a:pt x="427" y="337"/>
                  <a:pt x="338" y="427"/>
                  <a:pt x="227" y="427"/>
                </a:cubicBezTo>
                <a:cubicBezTo>
                  <a:pt x="116" y="427"/>
                  <a:pt x="27" y="337"/>
                  <a:pt x="27" y="227"/>
                </a:cubicBezTo>
                <a:cubicBezTo>
                  <a:pt x="27" y="116"/>
                  <a:pt x="116" y="27"/>
                  <a:pt x="227" y="27"/>
                </a:cubicBez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440" name="TextBox 439">
            <a:extLst>
              <a:ext uri="{FF2B5EF4-FFF2-40B4-BE49-F238E27FC236}">
                <a16:creationId xmlns:a16="http://schemas.microsoft.com/office/drawing/2014/main" id="{6AD859A7-DEC8-5148-1DBB-F2D511DEAD86}"/>
              </a:ext>
            </a:extLst>
          </p:cNvPr>
          <p:cNvSpPr txBox="1"/>
          <p:nvPr/>
        </p:nvSpPr>
        <p:spPr>
          <a:xfrm>
            <a:off x="4212452" y="3591890"/>
            <a:ext cx="559439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배송구분</a:t>
            </a:r>
            <a:endParaRPr lang="ko-KR" altLang="en-US" sz="7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41" name="TextBox 440">
            <a:extLst>
              <a:ext uri="{FF2B5EF4-FFF2-40B4-BE49-F238E27FC236}">
                <a16:creationId xmlns:a16="http://schemas.microsoft.com/office/drawing/2014/main" id="{8295F28D-4F71-285A-6BA8-8D18F14FCE40}"/>
              </a:ext>
            </a:extLst>
          </p:cNvPr>
          <p:cNvSpPr txBox="1"/>
          <p:nvPr/>
        </p:nvSpPr>
        <p:spPr>
          <a:xfrm>
            <a:off x="4699157" y="3587908"/>
            <a:ext cx="1655731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택배</a:t>
            </a:r>
          </a:p>
        </p:txBody>
      </p:sp>
      <p:sp>
        <p:nvSpPr>
          <p:cNvPr id="444" name="TextBox 443">
            <a:extLst>
              <a:ext uri="{FF2B5EF4-FFF2-40B4-BE49-F238E27FC236}">
                <a16:creationId xmlns:a16="http://schemas.microsoft.com/office/drawing/2014/main" id="{1C88EDFF-859F-9C39-B984-5AB771DF4D7D}"/>
              </a:ext>
            </a:extLst>
          </p:cNvPr>
          <p:cNvSpPr txBox="1"/>
          <p:nvPr/>
        </p:nvSpPr>
        <p:spPr>
          <a:xfrm>
            <a:off x="4771891" y="3801981"/>
            <a:ext cx="1655731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45" name="Search">
            <a:extLst>
              <a:ext uri="{FF2B5EF4-FFF2-40B4-BE49-F238E27FC236}">
                <a16:creationId xmlns:a16="http://schemas.microsoft.com/office/drawing/2014/main" id="{C8470A51-521D-16EC-DADE-6CADEA2C80DF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6250177" y="3623099"/>
            <a:ext cx="123366" cy="126169"/>
          </a:xfrm>
          <a:custGeom>
            <a:avLst/>
            <a:gdLst>
              <a:gd name="T0" fmla="*/ 227 w 572"/>
              <a:gd name="T1" fmla="*/ 0 h 585"/>
              <a:gd name="T2" fmla="*/ 0 w 572"/>
              <a:gd name="T3" fmla="*/ 227 h 585"/>
              <a:gd name="T4" fmla="*/ 227 w 572"/>
              <a:gd name="T5" fmla="*/ 453 h 585"/>
              <a:gd name="T6" fmla="*/ 359 w 572"/>
              <a:gd name="T7" fmla="*/ 410 h 585"/>
              <a:gd name="T8" fmla="*/ 535 w 572"/>
              <a:gd name="T9" fmla="*/ 585 h 585"/>
              <a:gd name="T10" fmla="*/ 572 w 572"/>
              <a:gd name="T11" fmla="*/ 548 h 585"/>
              <a:gd name="T12" fmla="*/ 399 w 572"/>
              <a:gd name="T13" fmla="*/ 374 h 585"/>
              <a:gd name="T14" fmla="*/ 454 w 572"/>
              <a:gd name="T15" fmla="*/ 227 h 585"/>
              <a:gd name="T16" fmla="*/ 227 w 572"/>
              <a:gd name="T17" fmla="*/ 0 h 585"/>
              <a:gd name="T18" fmla="*/ 227 w 572"/>
              <a:gd name="T19" fmla="*/ 27 h 585"/>
              <a:gd name="T20" fmla="*/ 427 w 572"/>
              <a:gd name="T21" fmla="*/ 227 h 585"/>
              <a:gd name="T22" fmla="*/ 227 w 572"/>
              <a:gd name="T23" fmla="*/ 427 h 585"/>
              <a:gd name="T24" fmla="*/ 27 w 572"/>
              <a:gd name="T25" fmla="*/ 227 h 585"/>
              <a:gd name="T26" fmla="*/ 227 w 572"/>
              <a:gd name="T27" fmla="*/ 27 h 5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72" h="585">
                <a:moveTo>
                  <a:pt x="227" y="0"/>
                </a:moveTo>
                <a:cubicBezTo>
                  <a:pt x="102" y="0"/>
                  <a:pt x="0" y="102"/>
                  <a:pt x="0" y="227"/>
                </a:cubicBezTo>
                <a:cubicBezTo>
                  <a:pt x="0" y="352"/>
                  <a:pt x="102" y="453"/>
                  <a:pt x="227" y="453"/>
                </a:cubicBezTo>
                <a:cubicBezTo>
                  <a:pt x="276" y="453"/>
                  <a:pt x="322" y="437"/>
                  <a:pt x="359" y="410"/>
                </a:cubicBezTo>
                <a:lnTo>
                  <a:pt x="535" y="585"/>
                </a:lnTo>
                <a:lnTo>
                  <a:pt x="572" y="548"/>
                </a:lnTo>
                <a:lnTo>
                  <a:pt x="399" y="374"/>
                </a:lnTo>
                <a:cubicBezTo>
                  <a:pt x="433" y="335"/>
                  <a:pt x="454" y="283"/>
                  <a:pt x="454" y="227"/>
                </a:cubicBezTo>
                <a:cubicBezTo>
                  <a:pt x="454" y="102"/>
                  <a:pt x="352" y="0"/>
                  <a:pt x="227" y="0"/>
                </a:cubicBezTo>
                <a:close/>
                <a:moveTo>
                  <a:pt x="227" y="27"/>
                </a:moveTo>
                <a:cubicBezTo>
                  <a:pt x="338" y="27"/>
                  <a:pt x="427" y="116"/>
                  <a:pt x="427" y="227"/>
                </a:cubicBezTo>
                <a:cubicBezTo>
                  <a:pt x="427" y="337"/>
                  <a:pt x="338" y="427"/>
                  <a:pt x="227" y="427"/>
                </a:cubicBezTo>
                <a:cubicBezTo>
                  <a:pt x="116" y="427"/>
                  <a:pt x="27" y="337"/>
                  <a:pt x="27" y="227"/>
                </a:cubicBezTo>
                <a:cubicBezTo>
                  <a:pt x="27" y="116"/>
                  <a:pt x="116" y="27"/>
                  <a:pt x="227" y="27"/>
                </a:cubicBez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  <p:sp>
        <p:nvSpPr>
          <p:cNvPr id="446" name="직사각형 445">
            <a:extLst>
              <a:ext uri="{FF2B5EF4-FFF2-40B4-BE49-F238E27FC236}">
                <a16:creationId xmlns:a16="http://schemas.microsoft.com/office/drawing/2014/main" id="{3F82FAF4-F26A-F2F0-5C72-8CC1A1B0FB9B}"/>
              </a:ext>
            </a:extLst>
          </p:cNvPr>
          <p:cNvSpPr/>
          <p:nvPr/>
        </p:nvSpPr>
        <p:spPr>
          <a:xfrm>
            <a:off x="4187590" y="3826253"/>
            <a:ext cx="2297354" cy="21975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defTabSz="914400" rtl="0" eaLnBrk="1" latinLnBrk="1" hangingPunct="1">
              <a:lnSpc>
                <a:spcPct val="125000"/>
              </a:lnSpc>
            </a:pPr>
            <a:r>
              <a:rPr lang="en-US" altLang="ko-KR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   </a:t>
            </a:r>
            <a:r>
              <a:rPr lang="ko-KR" altLang="en-US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거래처 정보 </a:t>
            </a:r>
            <a:endParaRPr lang="ko-KR" altLang="en-US" sz="800" b="1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447" name="TextBox 446">
            <a:extLst>
              <a:ext uri="{FF2B5EF4-FFF2-40B4-BE49-F238E27FC236}">
                <a16:creationId xmlns:a16="http://schemas.microsoft.com/office/drawing/2014/main" id="{72F46D2E-E604-892F-7EA3-78C0D2358A56}"/>
              </a:ext>
            </a:extLst>
          </p:cNvPr>
          <p:cNvSpPr txBox="1"/>
          <p:nvPr/>
        </p:nvSpPr>
        <p:spPr>
          <a:xfrm>
            <a:off x="6210074" y="3820831"/>
            <a:ext cx="251741" cy="24622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∧</a:t>
            </a:r>
            <a:endParaRPr lang="ko-KR" altLang="en-US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48" name="직사각형 447">
            <a:extLst>
              <a:ext uri="{FF2B5EF4-FFF2-40B4-BE49-F238E27FC236}">
                <a16:creationId xmlns:a16="http://schemas.microsoft.com/office/drawing/2014/main" id="{4855B60E-2A70-5EB1-2423-81164923B446}"/>
              </a:ext>
            </a:extLst>
          </p:cNvPr>
          <p:cNvSpPr/>
          <p:nvPr/>
        </p:nvSpPr>
        <p:spPr>
          <a:xfrm>
            <a:off x="4221176" y="4075478"/>
            <a:ext cx="2234046" cy="78392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449" name="직선 연결선 448">
            <a:extLst>
              <a:ext uri="{FF2B5EF4-FFF2-40B4-BE49-F238E27FC236}">
                <a16:creationId xmlns:a16="http://schemas.microsoft.com/office/drawing/2014/main" id="{19110CD7-1CE9-5673-3A13-1AE2C45A579A}"/>
              </a:ext>
            </a:extLst>
          </p:cNvPr>
          <p:cNvCxnSpPr>
            <a:cxnSpLocks/>
          </p:cNvCxnSpPr>
          <p:nvPr/>
        </p:nvCxnSpPr>
        <p:spPr bwMode="auto">
          <a:xfrm>
            <a:off x="4314665" y="4349963"/>
            <a:ext cx="2150544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50" name="TextBox 449">
            <a:extLst>
              <a:ext uri="{FF2B5EF4-FFF2-40B4-BE49-F238E27FC236}">
                <a16:creationId xmlns:a16="http://schemas.microsoft.com/office/drawing/2014/main" id="{A60F865D-2EAA-1D6A-56EB-41ABEA40E5A7}"/>
              </a:ext>
            </a:extLst>
          </p:cNvPr>
          <p:cNvSpPr txBox="1"/>
          <p:nvPr/>
        </p:nvSpPr>
        <p:spPr>
          <a:xfrm>
            <a:off x="4214918" y="4113597"/>
            <a:ext cx="559439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외상잔액</a:t>
            </a:r>
            <a:endParaRPr lang="ko-KR" altLang="en-US" sz="7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453" name="직선 연결선 452">
            <a:extLst>
              <a:ext uri="{FF2B5EF4-FFF2-40B4-BE49-F238E27FC236}">
                <a16:creationId xmlns:a16="http://schemas.microsoft.com/office/drawing/2014/main" id="{061CCE6E-6E5A-8E11-1DA4-DFFF35A905A7}"/>
              </a:ext>
            </a:extLst>
          </p:cNvPr>
          <p:cNvCxnSpPr>
            <a:cxnSpLocks/>
          </p:cNvCxnSpPr>
          <p:nvPr/>
        </p:nvCxnSpPr>
        <p:spPr bwMode="auto">
          <a:xfrm>
            <a:off x="4314665" y="4600399"/>
            <a:ext cx="2150544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54" name="TextBox 453">
            <a:extLst>
              <a:ext uri="{FF2B5EF4-FFF2-40B4-BE49-F238E27FC236}">
                <a16:creationId xmlns:a16="http://schemas.microsoft.com/office/drawing/2014/main" id="{52925520-09FF-293A-3A61-6BBAA7527A46}"/>
              </a:ext>
            </a:extLst>
          </p:cNvPr>
          <p:cNvSpPr txBox="1"/>
          <p:nvPr/>
        </p:nvSpPr>
        <p:spPr>
          <a:xfrm>
            <a:off x="4214918" y="4384816"/>
            <a:ext cx="559439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여신한도</a:t>
            </a:r>
            <a:endParaRPr lang="ko-KR" altLang="en-US" sz="7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57" name="TextBox 456">
            <a:extLst>
              <a:ext uri="{FF2B5EF4-FFF2-40B4-BE49-F238E27FC236}">
                <a16:creationId xmlns:a16="http://schemas.microsoft.com/office/drawing/2014/main" id="{7B139E8B-DB6C-1B7F-B91D-B17AE72663D2}"/>
              </a:ext>
            </a:extLst>
          </p:cNvPr>
          <p:cNvSpPr txBox="1"/>
          <p:nvPr/>
        </p:nvSpPr>
        <p:spPr>
          <a:xfrm>
            <a:off x="4214918" y="4630058"/>
            <a:ext cx="738082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약정회전일</a:t>
            </a:r>
            <a:endParaRPr lang="ko-KR" altLang="en-US" sz="7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72" name="직사각형 471">
            <a:extLst>
              <a:ext uri="{FF2B5EF4-FFF2-40B4-BE49-F238E27FC236}">
                <a16:creationId xmlns:a16="http://schemas.microsoft.com/office/drawing/2014/main" id="{A36E02E8-A55E-F736-3486-5C27AF8B4677}"/>
              </a:ext>
            </a:extLst>
          </p:cNvPr>
          <p:cNvSpPr/>
          <p:nvPr/>
        </p:nvSpPr>
        <p:spPr>
          <a:xfrm>
            <a:off x="4187801" y="4886920"/>
            <a:ext cx="2297354" cy="21975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defTabSz="914400" rtl="0" eaLnBrk="1" latinLnBrk="1" hangingPunct="1">
              <a:lnSpc>
                <a:spcPct val="125000"/>
              </a:lnSpc>
            </a:pPr>
            <a:r>
              <a:rPr lang="ko-KR" altLang="en-US" sz="8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   품목정보 </a:t>
            </a:r>
            <a:endParaRPr lang="ko-KR" altLang="en-US" sz="800" b="1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Malgun Gothic Semilight" panose="020B0502040204020203" pitchFamily="50" charset="-127"/>
            </a:endParaRPr>
          </a:p>
        </p:txBody>
      </p: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912681CB-244A-2457-2A5C-B7CA8FC76887}"/>
              </a:ext>
            </a:extLst>
          </p:cNvPr>
          <p:cNvGrpSpPr/>
          <p:nvPr/>
        </p:nvGrpSpPr>
        <p:grpSpPr>
          <a:xfrm>
            <a:off x="4232989" y="5153775"/>
            <a:ext cx="2214573" cy="376757"/>
            <a:chOff x="4269354" y="5605774"/>
            <a:chExt cx="2296305" cy="376757"/>
          </a:xfrm>
        </p:grpSpPr>
        <p:sp>
          <p:nvSpPr>
            <p:cNvPr id="473" name="사각형: 둥근 모서리 472">
              <a:extLst>
                <a:ext uri="{FF2B5EF4-FFF2-40B4-BE49-F238E27FC236}">
                  <a16:creationId xmlns:a16="http://schemas.microsoft.com/office/drawing/2014/main" id="{FE6C07E2-E6DA-26A6-BDDB-E2A0627229D5}"/>
                </a:ext>
              </a:extLst>
            </p:cNvPr>
            <p:cNvSpPr/>
            <p:nvPr/>
          </p:nvSpPr>
          <p:spPr>
            <a:xfrm>
              <a:off x="4269354" y="5605774"/>
              <a:ext cx="1132233" cy="376757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일</a:t>
              </a:r>
              <a:r>
                <a:rPr lang="en-US" altLang="ko-KR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/</a:t>
              </a:r>
              <a:r>
                <a: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수금액</a:t>
              </a:r>
              <a:endParaRPr lang="en-US" altLang="ko-KR" sz="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50,020,907</a:t>
              </a:r>
              <a:r>
                <a:rPr lang="ko-KR" altLang="en-US" sz="9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원</a:t>
              </a:r>
              <a:endParaRPr lang="en-US" altLang="ko-KR" sz="9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74" name="사각형: 둥근 모서리 473">
              <a:extLst>
                <a:ext uri="{FF2B5EF4-FFF2-40B4-BE49-F238E27FC236}">
                  <a16:creationId xmlns:a16="http://schemas.microsoft.com/office/drawing/2014/main" id="{28CCB923-EF8E-D71C-940C-184319A80D6F}"/>
                </a:ext>
              </a:extLst>
            </p:cNvPr>
            <p:cNvSpPr/>
            <p:nvPr/>
          </p:nvSpPr>
          <p:spPr>
            <a:xfrm>
              <a:off x="5433426" y="5605774"/>
              <a:ext cx="1132233" cy="376757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월</a:t>
              </a:r>
              <a:r>
                <a:rPr lang="en-US" altLang="ko-KR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/</a:t>
              </a:r>
              <a:r>
                <a: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수금액</a:t>
              </a:r>
              <a:endParaRPr lang="en-US" altLang="ko-KR" sz="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r>
                <a:rPr lang="en-US" altLang="ko-KR" sz="9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708,020,907</a:t>
              </a:r>
              <a:r>
                <a:rPr lang="ko-KR" altLang="en-US" sz="9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원</a:t>
              </a:r>
              <a:endParaRPr lang="en-US" altLang="ko-KR" sz="9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476" name="자유형: 도형 100">
            <a:extLst>
              <a:ext uri="{FF2B5EF4-FFF2-40B4-BE49-F238E27FC236}">
                <a16:creationId xmlns:a16="http://schemas.microsoft.com/office/drawing/2014/main" id="{D6D61973-FA71-B54D-8151-79EACAEC9B24}"/>
              </a:ext>
            </a:extLst>
          </p:cNvPr>
          <p:cNvSpPr/>
          <p:nvPr/>
        </p:nvSpPr>
        <p:spPr>
          <a:xfrm>
            <a:off x="4187622" y="5873931"/>
            <a:ext cx="2300391" cy="316871"/>
          </a:xfrm>
          <a:custGeom>
            <a:avLst/>
            <a:gdLst>
              <a:gd name="connsiteX0" fmla="*/ 0 w 2520000"/>
              <a:gd name="connsiteY0" fmla="*/ 0 h 316871"/>
              <a:gd name="connsiteX1" fmla="*/ 2520000 w 2520000"/>
              <a:gd name="connsiteY1" fmla="*/ 0 h 316871"/>
              <a:gd name="connsiteX2" fmla="*/ 2520000 w 2520000"/>
              <a:gd name="connsiteY2" fmla="*/ 191166 h 316871"/>
              <a:gd name="connsiteX3" fmla="*/ 2448170 w 2520000"/>
              <a:gd name="connsiteY3" fmla="*/ 306993 h 316871"/>
              <a:gd name="connsiteX4" fmla="*/ 2402397 w 2520000"/>
              <a:gd name="connsiteY4" fmla="*/ 316871 h 316871"/>
              <a:gd name="connsiteX5" fmla="*/ 117604 w 2520000"/>
              <a:gd name="connsiteY5" fmla="*/ 316871 h 316871"/>
              <a:gd name="connsiteX6" fmla="*/ 71830 w 2520000"/>
              <a:gd name="connsiteY6" fmla="*/ 306993 h 316871"/>
              <a:gd name="connsiteX7" fmla="*/ 0 w 2520000"/>
              <a:gd name="connsiteY7" fmla="*/ 191166 h 316871"/>
              <a:gd name="connsiteX8" fmla="*/ 0 w 2520000"/>
              <a:gd name="connsiteY8" fmla="*/ 0 h 31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0000" h="316871">
                <a:moveTo>
                  <a:pt x="0" y="0"/>
                </a:moveTo>
                <a:lnTo>
                  <a:pt x="2520000" y="0"/>
                </a:lnTo>
                <a:lnTo>
                  <a:pt x="2520000" y="191166"/>
                </a:lnTo>
                <a:cubicBezTo>
                  <a:pt x="2520000" y="243236"/>
                  <a:pt x="2490382" y="287911"/>
                  <a:pt x="2448170" y="306993"/>
                </a:cubicBezTo>
                <a:lnTo>
                  <a:pt x="2402397" y="316871"/>
                </a:lnTo>
                <a:lnTo>
                  <a:pt x="117604" y="316871"/>
                </a:lnTo>
                <a:lnTo>
                  <a:pt x="71830" y="306993"/>
                </a:lnTo>
                <a:cubicBezTo>
                  <a:pt x="29619" y="287911"/>
                  <a:pt x="0" y="243236"/>
                  <a:pt x="0" y="19116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80" name="사각형: 둥근 모서리 479">
            <a:extLst>
              <a:ext uri="{FF2B5EF4-FFF2-40B4-BE49-F238E27FC236}">
                <a16:creationId xmlns:a16="http://schemas.microsoft.com/office/drawing/2014/main" id="{BA8F3587-91CE-8302-4EF0-578A008F6DD8}"/>
              </a:ext>
            </a:extLst>
          </p:cNvPr>
          <p:cNvSpPr/>
          <p:nvPr/>
        </p:nvSpPr>
        <p:spPr>
          <a:xfrm>
            <a:off x="4410224" y="5616286"/>
            <a:ext cx="916062" cy="172673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삭제</a:t>
            </a:r>
          </a:p>
        </p:txBody>
      </p:sp>
      <p:sp>
        <p:nvSpPr>
          <p:cNvPr id="481" name="사각형: 둥근 모서리 480">
            <a:extLst>
              <a:ext uri="{FF2B5EF4-FFF2-40B4-BE49-F238E27FC236}">
                <a16:creationId xmlns:a16="http://schemas.microsoft.com/office/drawing/2014/main" id="{B5163255-9F9E-4BCE-E85A-293BA3B0819D}"/>
              </a:ext>
            </a:extLst>
          </p:cNvPr>
          <p:cNvSpPr/>
          <p:nvPr/>
        </p:nvSpPr>
        <p:spPr>
          <a:xfrm>
            <a:off x="5354025" y="5616286"/>
            <a:ext cx="916062" cy="172673"/>
          </a:xfrm>
          <a:prstGeom prst="roundRect">
            <a:avLst/>
          </a:prstGeom>
          <a:solidFill>
            <a:srgbClr val="2EA5AD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7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추가</a:t>
            </a:r>
          </a:p>
        </p:txBody>
      </p:sp>
      <p:grpSp>
        <p:nvGrpSpPr>
          <p:cNvPr id="499" name="그룹 498">
            <a:extLst>
              <a:ext uri="{FF2B5EF4-FFF2-40B4-BE49-F238E27FC236}">
                <a16:creationId xmlns:a16="http://schemas.microsoft.com/office/drawing/2014/main" id="{023C4357-0124-8EE0-2752-415286871E9C}"/>
              </a:ext>
            </a:extLst>
          </p:cNvPr>
          <p:cNvGrpSpPr/>
          <p:nvPr/>
        </p:nvGrpSpPr>
        <p:grpSpPr>
          <a:xfrm>
            <a:off x="6151573" y="5925919"/>
            <a:ext cx="202308" cy="204186"/>
            <a:chOff x="5250684" y="5641481"/>
            <a:chExt cx="203325" cy="204186"/>
          </a:xfrm>
        </p:grpSpPr>
        <p:sp>
          <p:nvSpPr>
            <p:cNvPr id="500" name="사각형: 둥근 모서리 499">
              <a:extLst>
                <a:ext uri="{FF2B5EF4-FFF2-40B4-BE49-F238E27FC236}">
                  <a16:creationId xmlns:a16="http://schemas.microsoft.com/office/drawing/2014/main" id="{349370C0-1CFA-ED80-7B95-9603FAA59CBD}"/>
                </a:ext>
              </a:extLst>
            </p:cNvPr>
            <p:cNvSpPr/>
            <p:nvPr/>
          </p:nvSpPr>
          <p:spPr>
            <a:xfrm>
              <a:off x="5250684" y="5641481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01" name="Save">
              <a:extLst>
                <a:ext uri="{FF2B5EF4-FFF2-40B4-BE49-F238E27FC236}">
                  <a16:creationId xmlns:a16="http://schemas.microsoft.com/office/drawing/2014/main" id="{96F24A0E-81F6-E0D4-E81F-438AEF9DA50B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292720" y="5683948"/>
              <a:ext cx="119253" cy="119253"/>
            </a:xfrm>
            <a:custGeom>
              <a:avLst/>
              <a:gdLst>
                <a:gd name="T0" fmla="*/ 40 w 667"/>
                <a:gd name="T1" fmla="*/ 1 h 667"/>
                <a:gd name="T2" fmla="*/ 0 w 667"/>
                <a:gd name="T3" fmla="*/ 41 h 667"/>
                <a:gd name="T4" fmla="*/ 0 w 667"/>
                <a:gd name="T5" fmla="*/ 627 h 667"/>
                <a:gd name="T6" fmla="*/ 40 w 667"/>
                <a:gd name="T7" fmla="*/ 667 h 667"/>
                <a:gd name="T8" fmla="*/ 627 w 667"/>
                <a:gd name="T9" fmla="*/ 667 h 667"/>
                <a:gd name="T10" fmla="*/ 667 w 667"/>
                <a:gd name="T11" fmla="*/ 627 h 667"/>
                <a:gd name="T12" fmla="*/ 667 w 667"/>
                <a:gd name="T13" fmla="*/ 161 h 667"/>
                <a:gd name="T14" fmla="*/ 663 w 667"/>
                <a:gd name="T15" fmla="*/ 151 h 667"/>
                <a:gd name="T16" fmla="*/ 517 w 667"/>
                <a:gd name="T17" fmla="*/ 4 h 667"/>
                <a:gd name="T18" fmla="*/ 507 w 667"/>
                <a:gd name="T19" fmla="*/ 1 h 667"/>
                <a:gd name="T20" fmla="*/ 40 w 667"/>
                <a:gd name="T21" fmla="*/ 1 h 667"/>
                <a:gd name="T22" fmla="*/ 40 w 667"/>
                <a:gd name="T23" fmla="*/ 27 h 667"/>
                <a:gd name="T24" fmla="*/ 147 w 667"/>
                <a:gd name="T25" fmla="*/ 27 h 667"/>
                <a:gd name="T26" fmla="*/ 147 w 667"/>
                <a:gd name="T27" fmla="*/ 227 h 667"/>
                <a:gd name="T28" fmla="*/ 155 w 667"/>
                <a:gd name="T29" fmla="*/ 246 h 667"/>
                <a:gd name="T30" fmla="*/ 174 w 667"/>
                <a:gd name="T31" fmla="*/ 254 h 667"/>
                <a:gd name="T32" fmla="*/ 494 w 667"/>
                <a:gd name="T33" fmla="*/ 254 h 667"/>
                <a:gd name="T34" fmla="*/ 513 w 667"/>
                <a:gd name="T35" fmla="*/ 246 h 667"/>
                <a:gd name="T36" fmla="*/ 520 w 667"/>
                <a:gd name="T37" fmla="*/ 227 h 667"/>
                <a:gd name="T38" fmla="*/ 520 w 667"/>
                <a:gd name="T39" fmla="*/ 46 h 667"/>
                <a:gd name="T40" fmla="*/ 640 w 667"/>
                <a:gd name="T41" fmla="*/ 166 h 667"/>
                <a:gd name="T42" fmla="*/ 640 w 667"/>
                <a:gd name="T43" fmla="*/ 627 h 667"/>
                <a:gd name="T44" fmla="*/ 627 w 667"/>
                <a:gd name="T45" fmla="*/ 641 h 667"/>
                <a:gd name="T46" fmla="*/ 560 w 667"/>
                <a:gd name="T47" fmla="*/ 641 h 667"/>
                <a:gd name="T48" fmla="*/ 560 w 667"/>
                <a:gd name="T49" fmla="*/ 384 h 667"/>
                <a:gd name="T50" fmla="*/ 523 w 667"/>
                <a:gd name="T51" fmla="*/ 347 h 667"/>
                <a:gd name="T52" fmla="*/ 144 w 667"/>
                <a:gd name="T53" fmla="*/ 347 h 667"/>
                <a:gd name="T54" fmla="*/ 108 w 667"/>
                <a:gd name="T55" fmla="*/ 384 h 667"/>
                <a:gd name="T56" fmla="*/ 108 w 667"/>
                <a:gd name="T57" fmla="*/ 641 h 667"/>
                <a:gd name="T58" fmla="*/ 40 w 667"/>
                <a:gd name="T59" fmla="*/ 641 h 667"/>
                <a:gd name="T60" fmla="*/ 27 w 667"/>
                <a:gd name="T61" fmla="*/ 627 h 667"/>
                <a:gd name="T62" fmla="*/ 27 w 667"/>
                <a:gd name="T63" fmla="*/ 41 h 667"/>
                <a:gd name="T64" fmla="*/ 40 w 667"/>
                <a:gd name="T65" fmla="*/ 27 h 667"/>
                <a:gd name="T66" fmla="*/ 174 w 667"/>
                <a:gd name="T67" fmla="*/ 27 h 667"/>
                <a:gd name="T68" fmla="*/ 494 w 667"/>
                <a:gd name="T69" fmla="*/ 27 h 667"/>
                <a:gd name="T70" fmla="*/ 494 w 667"/>
                <a:gd name="T71" fmla="*/ 227 h 667"/>
                <a:gd name="T72" fmla="*/ 174 w 667"/>
                <a:gd name="T73" fmla="*/ 227 h 667"/>
                <a:gd name="T74" fmla="*/ 174 w 667"/>
                <a:gd name="T75" fmla="*/ 27 h 667"/>
                <a:gd name="T76" fmla="*/ 410 w 667"/>
                <a:gd name="T77" fmla="*/ 54 h 667"/>
                <a:gd name="T78" fmla="*/ 400 w 667"/>
                <a:gd name="T79" fmla="*/ 67 h 667"/>
                <a:gd name="T80" fmla="*/ 400 w 667"/>
                <a:gd name="T81" fmla="*/ 187 h 667"/>
                <a:gd name="T82" fmla="*/ 414 w 667"/>
                <a:gd name="T83" fmla="*/ 201 h 667"/>
                <a:gd name="T84" fmla="*/ 454 w 667"/>
                <a:gd name="T85" fmla="*/ 201 h 667"/>
                <a:gd name="T86" fmla="*/ 467 w 667"/>
                <a:gd name="T87" fmla="*/ 187 h 667"/>
                <a:gd name="T88" fmla="*/ 467 w 667"/>
                <a:gd name="T89" fmla="*/ 67 h 667"/>
                <a:gd name="T90" fmla="*/ 454 w 667"/>
                <a:gd name="T91" fmla="*/ 54 h 667"/>
                <a:gd name="T92" fmla="*/ 410 w 667"/>
                <a:gd name="T93" fmla="*/ 54 h 667"/>
                <a:gd name="T94" fmla="*/ 427 w 667"/>
                <a:gd name="T95" fmla="*/ 81 h 667"/>
                <a:gd name="T96" fmla="*/ 440 w 667"/>
                <a:gd name="T97" fmla="*/ 81 h 667"/>
                <a:gd name="T98" fmla="*/ 440 w 667"/>
                <a:gd name="T99" fmla="*/ 174 h 667"/>
                <a:gd name="T100" fmla="*/ 427 w 667"/>
                <a:gd name="T101" fmla="*/ 174 h 667"/>
                <a:gd name="T102" fmla="*/ 427 w 667"/>
                <a:gd name="T103" fmla="*/ 81 h 667"/>
                <a:gd name="T104" fmla="*/ 144 w 667"/>
                <a:gd name="T105" fmla="*/ 373 h 667"/>
                <a:gd name="T106" fmla="*/ 523 w 667"/>
                <a:gd name="T107" fmla="*/ 373 h 667"/>
                <a:gd name="T108" fmla="*/ 534 w 667"/>
                <a:gd name="T109" fmla="*/ 384 h 667"/>
                <a:gd name="T110" fmla="*/ 534 w 667"/>
                <a:gd name="T111" fmla="*/ 641 h 667"/>
                <a:gd name="T112" fmla="*/ 133 w 667"/>
                <a:gd name="T113" fmla="*/ 641 h 667"/>
                <a:gd name="T114" fmla="*/ 133 w 667"/>
                <a:gd name="T115" fmla="*/ 384 h 667"/>
                <a:gd name="T116" fmla="*/ 144 w 667"/>
                <a:gd name="T117" fmla="*/ 373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67" h="667">
                  <a:moveTo>
                    <a:pt x="40" y="1"/>
                  </a:moveTo>
                  <a:cubicBezTo>
                    <a:pt x="19" y="1"/>
                    <a:pt x="0" y="19"/>
                    <a:pt x="0" y="41"/>
                  </a:cubicBezTo>
                  <a:lnTo>
                    <a:pt x="0" y="627"/>
                  </a:lnTo>
                  <a:cubicBezTo>
                    <a:pt x="0" y="649"/>
                    <a:pt x="19" y="667"/>
                    <a:pt x="40" y="667"/>
                  </a:cubicBezTo>
                  <a:lnTo>
                    <a:pt x="627" y="667"/>
                  </a:lnTo>
                  <a:cubicBezTo>
                    <a:pt x="649" y="667"/>
                    <a:pt x="667" y="649"/>
                    <a:pt x="667" y="627"/>
                  </a:cubicBezTo>
                  <a:lnTo>
                    <a:pt x="667" y="161"/>
                  </a:lnTo>
                  <a:cubicBezTo>
                    <a:pt x="667" y="157"/>
                    <a:pt x="666" y="154"/>
                    <a:pt x="663" y="151"/>
                  </a:cubicBezTo>
                  <a:lnTo>
                    <a:pt x="517" y="4"/>
                  </a:lnTo>
                  <a:cubicBezTo>
                    <a:pt x="514" y="2"/>
                    <a:pt x="511" y="0"/>
                    <a:pt x="507" y="1"/>
                  </a:cubicBezTo>
                  <a:lnTo>
                    <a:pt x="40" y="1"/>
                  </a:lnTo>
                  <a:close/>
                  <a:moveTo>
                    <a:pt x="40" y="27"/>
                  </a:moveTo>
                  <a:lnTo>
                    <a:pt x="147" y="27"/>
                  </a:lnTo>
                  <a:lnTo>
                    <a:pt x="147" y="227"/>
                  </a:lnTo>
                  <a:cubicBezTo>
                    <a:pt x="147" y="234"/>
                    <a:pt x="150" y="241"/>
                    <a:pt x="155" y="246"/>
                  </a:cubicBezTo>
                  <a:cubicBezTo>
                    <a:pt x="160" y="251"/>
                    <a:pt x="167" y="254"/>
                    <a:pt x="174" y="254"/>
                  </a:cubicBezTo>
                  <a:lnTo>
                    <a:pt x="494" y="254"/>
                  </a:lnTo>
                  <a:cubicBezTo>
                    <a:pt x="501" y="254"/>
                    <a:pt x="508" y="251"/>
                    <a:pt x="513" y="246"/>
                  </a:cubicBezTo>
                  <a:cubicBezTo>
                    <a:pt x="518" y="241"/>
                    <a:pt x="520" y="234"/>
                    <a:pt x="520" y="227"/>
                  </a:cubicBezTo>
                  <a:lnTo>
                    <a:pt x="520" y="46"/>
                  </a:lnTo>
                  <a:lnTo>
                    <a:pt x="640" y="166"/>
                  </a:lnTo>
                  <a:lnTo>
                    <a:pt x="640" y="627"/>
                  </a:lnTo>
                  <a:cubicBezTo>
                    <a:pt x="640" y="635"/>
                    <a:pt x="635" y="641"/>
                    <a:pt x="627" y="641"/>
                  </a:cubicBezTo>
                  <a:lnTo>
                    <a:pt x="560" y="641"/>
                  </a:lnTo>
                  <a:lnTo>
                    <a:pt x="560" y="384"/>
                  </a:lnTo>
                  <a:cubicBezTo>
                    <a:pt x="560" y="364"/>
                    <a:pt x="543" y="347"/>
                    <a:pt x="523" y="347"/>
                  </a:cubicBezTo>
                  <a:lnTo>
                    <a:pt x="144" y="347"/>
                  </a:lnTo>
                  <a:cubicBezTo>
                    <a:pt x="124" y="347"/>
                    <a:pt x="108" y="364"/>
                    <a:pt x="108" y="384"/>
                  </a:cubicBezTo>
                  <a:lnTo>
                    <a:pt x="108" y="641"/>
                  </a:lnTo>
                  <a:lnTo>
                    <a:pt x="40" y="641"/>
                  </a:lnTo>
                  <a:cubicBezTo>
                    <a:pt x="33" y="641"/>
                    <a:pt x="27" y="635"/>
                    <a:pt x="27" y="627"/>
                  </a:cubicBezTo>
                  <a:lnTo>
                    <a:pt x="27" y="41"/>
                  </a:lnTo>
                  <a:cubicBezTo>
                    <a:pt x="27" y="33"/>
                    <a:pt x="33" y="27"/>
                    <a:pt x="40" y="27"/>
                  </a:cubicBezTo>
                  <a:close/>
                  <a:moveTo>
                    <a:pt x="174" y="27"/>
                  </a:moveTo>
                  <a:lnTo>
                    <a:pt x="494" y="27"/>
                  </a:lnTo>
                  <a:lnTo>
                    <a:pt x="494" y="227"/>
                  </a:lnTo>
                  <a:lnTo>
                    <a:pt x="174" y="227"/>
                  </a:lnTo>
                  <a:lnTo>
                    <a:pt x="174" y="27"/>
                  </a:lnTo>
                  <a:close/>
                  <a:moveTo>
                    <a:pt x="410" y="54"/>
                  </a:moveTo>
                  <a:cubicBezTo>
                    <a:pt x="406" y="54"/>
                    <a:pt x="400" y="61"/>
                    <a:pt x="400" y="67"/>
                  </a:cubicBezTo>
                  <a:lnTo>
                    <a:pt x="400" y="187"/>
                  </a:lnTo>
                  <a:cubicBezTo>
                    <a:pt x="400" y="194"/>
                    <a:pt x="407" y="201"/>
                    <a:pt x="414" y="201"/>
                  </a:cubicBezTo>
                  <a:lnTo>
                    <a:pt x="454" y="201"/>
                  </a:lnTo>
                  <a:cubicBezTo>
                    <a:pt x="461" y="201"/>
                    <a:pt x="467" y="194"/>
                    <a:pt x="467" y="187"/>
                  </a:cubicBezTo>
                  <a:lnTo>
                    <a:pt x="467" y="67"/>
                  </a:lnTo>
                  <a:cubicBezTo>
                    <a:pt x="467" y="60"/>
                    <a:pt x="461" y="54"/>
                    <a:pt x="454" y="54"/>
                  </a:cubicBezTo>
                  <a:cubicBezTo>
                    <a:pt x="439" y="54"/>
                    <a:pt x="424" y="54"/>
                    <a:pt x="410" y="54"/>
                  </a:cubicBezTo>
                  <a:close/>
                  <a:moveTo>
                    <a:pt x="427" y="81"/>
                  </a:moveTo>
                  <a:lnTo>
                    <a:pt x="440" y="81"/>
                  </a:lnTo>
                  <a:lnTo>
                    <a:pt x="440" y="174"/>
                  </a:lnTo>
                  <a:lnTo>
                    <a:pt x="427" y="174"/>
                  </a:lnTo>
                  <a:lnTo>
                    <a:pt x="427" y="81"/>
                  </a:lnTo>
                  <a:close/>
                  <a:moveTo>
                    <a:pt x="144" y="373"/>
                  </a:moveTo>
                  <a:lnTo>
                    <a:pt x="523" y="373"/>
                  </a:lnTo>
                  <a:cubicBezTo>
                    <a:pt x="529" y="373"/>
                    <a:pt x="534" y="378"/>
                    <a:pt x="534" y="384"/>
                  </a:cubicBezTo>
                  <a:lnTo>
                    <a:pt x="534" y="641"/>
                  </a:lnTo>
                  <a:lnTo>
                    <a:pt x="133" y="641"/>
                  </a:lnTo>
                  <a:lnTo>
                    <a:pt x="133" y="384"/>
                  </a:lnTo>
                  <a:cubicBezTo>
                    <a:pt x="133" y="378"/>
                    <a:pt x="138" y="373"/>
                    <a:pt x="144" y="373"/>
                  </a:cubicBez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sp>
        <p:nvSpPr>
          <p:cNvPr id="502" name="직사각형 501">
            <a:extLst>
              <a:ext uri="{FF2B5EF4-FFF2-40B4-BE49-F238E27FC236}">
                <a16:creationId xmlns:a16="http://schemas.microsoft.com/office/drawing/2014/main" id="{EB449510-F053-C879-67BE-62BDA0C05CB7}"/>
              </a:ext>
            </a:extLst>
          </p:cNvPr>
          <p:cNvSpPr/>
          <p:nvPr/>
        </p:nvSpPr>
        <p:spPr>
          <a:xfrm>
            <a:off x="6804373" y="2144668"/>
            <a:ext cx="2234046" cy="381880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04" name="TextBox 503">
            <a:extLst>
              <a:ext uri="{FF2B5EF4-FFF2-40B4-BE49-F238E27FC236}">
                <a16:creationId xmlns:a16="http://schemas.microsoft.com/office/drawing/2014/main" id="{FA942AF5-23E8-E836-BDA5-CA0E023144D4}"/>
              </a:ext>
            </a:extLst>
          </p:cNvPr>
          <p:cNvSpPr txBox="1"/>
          <p:nvPr/>
        </p:nvSpPr>
        <p:spPr>
          <a:xfrm>
            <a:off x="6807351" y="2182789"/>
            <a:ext cx="559439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자산명칭</a:t>
            </a:r>
            <a:endParaRPr lang="ko-KR" altLang="en-US" sz="7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E1FB552B-96BA-F2B8-4985-E05D2AB5641A}"/>
              </a:ext>
            </a:extLst>
          </p:cNvPr>
          <p:cNvSpPr txBox="1"/>
          <p:nvPr/>
        </p:nvSpPr>
        <p:spPr>
          <a:xfrm>
            <a:off x="6807351" y="2522933"/>
            <a:ext cx="559439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자산코드</a:t>
            </a:r>
            <a:endParaRPr lang="ko-KR" altLang="en-US" sz="7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9E3957F2-45FE-0B0A-9601-B16188027149}"/>
              </a:ext>
            </a:extLst>
          </p:cNvPr>
          <p:cNvSpPr txBox="1"/>
          <p:nvPr/>
        </p:nvSpPr>
        <p:spPr>
          <a:xfrm>
            <a:off x="7265979" y="2518951"/>
            <a:ext cx="1655731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en-US" altLang="ko-KR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20152-1041123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AAA44C2D-8D61-E40D-05F4-A8DFB78289D7}"/>
              </a:ext>
            </a:extLst>
          </p:cNvPr>
          <p:cNvSpPr txBox="1"/>
          <p:nvPr/>
        </p:nvSpPr>
        <p:spPr>
          <a:xfrm>
            <a:off x="6807351" y="2744109"/>
            <a:ext cx="559439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자산상태</a:t>
            </a:r>
            <a:endParaRPr lang="ko-KR" altLang="en-US" sz="7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14" name="TextBox 513">
            <a:extLst>
              <a:ext uri="{FF2B5EF4-FFF2-40B4-BE49-F238E27FC236}">
                <a16:creationId xmlns:a16="http://schemas.microsoft.com/office/drawing/2014/main" id="{C33BC627-5DD8-9EE8-667D-4CE8D289547B}"/>
              </a:ext>
            </a:extLst>
          </p:cNvPr>
          <p:cNvSpPr txBox="1"/>
          <p:nvPr/>
        </p:nvSpPr>
        <p:spPr>
          <a:xfrm>
            <a:off x="6807351" y="2992635"/>
            <a:ext cx="559439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자산부서</a:t>
            </a:r>
          </a:p>
        </p:txBody>
      </p:sp>
      <p:sp>
        <p:nvSpPr>
          <p:cNvPr id="515" name="TextBox 514">
            <a:extLst>
              <a:ext uri="{FF2B5EF4-FFF2-40B4-BE49-F238E27FC236}">
                <a16:creationId xmlns:a16="http://schemas.microsoft.com/office/drawing/2014/main" id="{1A285224-7297-CF04-9739-D2461F471A5E}"/>
              </a:ext>
            </a:extLst>
          </p:cNvPr>
          <p:cNvSpPr txBox="1"/>
          <p:nvPr/>
        </p:nvSpPr>
        <p:spPr>
          <a:xfrm>
            <a:off x="7338713" y="2988653"/>
            <a:ext cx="1655731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en-US" altLang="ko-KR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03" name="직선 연결선 502">
            <a:extLst>
              <a:ext uri="{FF2B5EF4-FFF2-40B4-BE49-F238E27FC236}">
                <a16:creationId xmlns:a16="http://schemas.microsoft.com/office/drawing/2014/main" id="{A6BD01A0-25A5-E408-6415-534D8792D9BF}"/>
              </a:ext>
            </a:extLst>
          </p:cNvPr>
          <p:cNvCxnSpPr>
            <a:cxnSpLocks/>
          </p:cNvCxnSpPr>
          <p:nvPr/>
        </p:nvCxnSpPr>
        <p:spPr bwMode="auto">
          <a:xfrm>
            <a:off x="6879021" y="2488080"/>
            <a:ext cx="2100547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7" name="직선 연결선 506">
            <a:extLst>
              <a:ext uri="{FF2B5EF4-FFF2-40B4-BE49-F238E27FC236}">
                <a16:creationId xmlns:a16="http://schemas.microsoft.com/office/drawing/2014/main" id="{04A4390F-E9B2-389E-7414-6543169EE073}"/>
              </a:ext>
            </a:extLst>
          </p:cNvPr>
          <p:cNvCxnSpPr>
            <a:cxnSpLocks/>
          </p:cNvCxnSpPr>
          <p:nvPr/>
        </p:nvCxnSpPr>
        <p:spPr bwMode="auto">
          <a:xfrm>
            <a:off x="6879021" y="2714452"/>
            <a:ext cx="2100547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0" name="직선 연결선 509">
            <a:extLst>
              <a:ext uri="{FF2B5EF4-FFF2-40B4-BE49-F238E27FC236}">
                <a16:creationId xmlns:a16="http://schemas.microsoft.com/office/drawing/2014/main" id="{EB24A428-2864-A67F-2B87-23E0D964E404}"/>
              </a:ext>
            </a:extLst>
          </p:cNvPr>
          <p:cNvCxnSpPr>
            <a:cxnSpLocks/>
          </p:cNvCxnSpPr>
          <p:nvPr/>
        </p:nvCxnSpPr>
        <p:spPr bwMode="auto">
          <a:xfrm>
            <a:off x="6879021" y="2973367"/>
            <a:ext cx="2100547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3" name="직선 연결선 512">
            <a:extLst>
              <a:ext uri="{FF2B5EF4-FFF2-40B4-BE49-F238E27FC236}">
                <a16:creationId xmlns:a16="http://schemas.microsoft.com/office/drawing/2014/main" id="{DD9F9BFD-157B-43C7-35C5-212C9F35DA88}"/>
              </a:ext>
            </a:extLst>
          </p:cNvPr>
          <p:cNvCxnSpPr>
            <a:cxnSpLocks/>
          </p:cNvCxnSpPr>
          <p:nvPr/>
        </p:nvCxnSpPr>
        <p:spPr bwMode="auto">
          <a:xfrm>
            <a:off x="6879021" y="3187437"/>
            <a:ext cx="2100547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6" name="직선 연결선 515">
            <a:extLst>
              <a:ext uri="{FF2B5EF4-FFF2-40B4-BE49-F238E27FC236}">
                <a16:creationId xmlns:a16="http://schemas.microsoft.com/office/drawing/2014/main" id="{7F71FF6C-05A6-BBBE-26C8-EFC43F0B37D0}"/>
              </a:ext>
            </a:extLst>
          </p:cNvPr>
          <p:cNvCxnSpPr>
            <a:cxnSpLocks/>
          </p:cNvCxnSpPr>
          <p:nvPr/>
        </p:nvCxnSpPr>
        <p:spPr bwMode="auto">
          <a:xfrm>
            <a:off x="6879021" y="3411895"/>
            <a:ext cx="2100547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17" name="TextBox 516">
            <a:extLst>
              <a:ext uri="{FF2B5EF4-FFF2-40B4-BE49-F238E27FC236}">
                <a16:creationId xmlns:a16="http://schemas.microsoft.com/office/drawing/2014/main" id="{E9B23560-DD98-78F4-8625-34CC97F24ADA}"/>
              </a:ext>
            </a:extLst>
          </p:cNvPr>
          <p:cNvSpPr txBox="1"/>
          <p:nvPr/>
        </p:nvSpPr>
        <p:spPr>
          <a:xfrm>
            <a:off x="6807351" y="3211899"/>
            <a:ext cx="559439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설치장소</a:t>
            </a:r>
            <a:endParaRPr lang="ko-KR" altLang="en-US" sz="7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20" name="TextBox 519">
            <a:extLst>
              <a:ext uri="{FF2B5EF4-FFF2-40B4-BE49-F238E27FC236}">
                <a16:creationId xmlns:a16="http://schemas.microsoft.com/office/drawing/2014/main" id="{B8E535CB-CEB8-64FE-7ED5-57881F7235DF}"/>
              </a:ext>
            </a:extLst>
          </p:cNvPr>
          <p:cNvSpPr txBox="1"/>
          <p:nvPr/>
        </p:nvSpPr>
        <p:spPr>
          <a:xfrm>
            <a:off x="6807351" y="3436357"/>
            <a:ext cx="559439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취득일</a:t>
            </a:r>
            <a:endParaRPr lang="ko-KR" altLang="en-US" sz="7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21" name="TextBox 520">
            <a:extLst>
              <a:ext uri="{FF2B5EF4-FFF2-40B4-BE49-F238E27FC236}">
                <a16:creationId xmlns:a16="http://schemas.microsoft.com/office/drawing/2014/main" id="{88121ACD-A5E3-67EE-CBCC-D9BCBF41F461}"/>
              </a:ext>
            </a:extLst>
          </p:cNvPr>
          <p:cNvSpPr txBox="1"/>
          <p:nvPr/>
        </p:nvSpPr>
        <p:spPr>
          <a:xfrm>
            <a:off x="7265979" y="3432375"/>
            <a:ext cx="1655731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en-US" altLang="ko-KR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2024-09-01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23" name="TextBox 522">
            <a:extLst>
              <a:ext uri="{FF2B5EF4-FFF2-40B4-BE49-F238E27FC236}">
                <a16:creationId xmlns:a16="http://schemas.microsoft.com/office/drawing/2014/main" id="{99470E5A-7A0D-D732-8C7E-C8C77F370B4D}"/>
              </a:ext>
            </a:extLst>
          </p:cNvPr>
          <p:cNvSpPr txBox="1"/>
          <p:nvPr/>
        </p:nvSpPr>
        <p:spPr>
          <a:xfrm>
            <a:off x="7254101" y="2194670"/>
            <a:ext cx="1773477" cy="30777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POS DB</a:t>
            </a:r>
            <a:r>
              <a: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서버 암호화 라이선스 </a:t>
            </a:r>
            <a:r>
              <a:rPr lang="en-US" altLang="ko-KR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POS DB</a:t>
            </a:r>
            <a:r>
              <a:rPr lang="ko-KR" altLang="en-US" sz="7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서버 암호화 라이선스 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25" name="직사각형 524">
            <a:extLst>
              <a:ext uri="{FF2B5EF4-FFF2-40B4-BE49-F238E27FC236}">
                <a16:creationId xmlns:a16="http://schemas.microsoft.com/office/drawing/2014/main" id="{7370BC93-D0F9-3F8D-58F2-B67FD10E7ED6}"/>
              </a:ext>
            </a:extLst>
          </p:cNvPr>
          <p:cNvSpPr/>
          <p:nvPr/>
        </p:nvSpPr>
        <p:spPr>
          <a:xfrm>
            <a:off x="7338712" y="2766460"/>
            <a:ext cx="1612783" cy="160013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전체 </a:t>
            </a:r>
          </a:p>
        </p:txBody>
      </p:sp>
      <p:sp>
        <p:nvSpPr>
          <p:cNvPr id="526" name="TextBox 525">
            <a:extLst>
              <a:ext uri="{FF2B5EF4-FFF2-40B4-BE49-F238E27FC236}">
                <a16:creationId xmlns:a16="http://schemas.microsoft.com/office/drawing/2014/main" id="{F241B5C5-6FF5-F655-BA40-EA66F1D44398}"/>
              </a:ext>
            </a:extLst>
          </p:cNvPr>
          <p:cNvSpPr txBox="1"/>
          <p:nvPr/>
        </p:nvSpPr>
        <p:spPr>
          <a:xfrm>
            <a:off x="8683139" y="2747233"/>
            <a:ext cx="216710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800" dirty="0">
                <a:solidFill>
                  <a:srgbClr val="5F5F5F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rPr>
              <a:t>▼</a:t>
            </a:r>
            <a:endParaRPr lang="ko-KR" altLang="en-US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27" name="TextBox 526">
            <a:extLst>
              <a:ext uri="{FF2B5EF4-FFF2-40B4-BE49-F238E27FC236}">
                <a16:creationId xmlns:a16="http://schemas.microsoft.com/office/drawing/2014/main" id="{AB6FC804-36FD-D829-3B5E-C36F7908AC8F}"/>
              </a:ext>
            </a:extLst>
          </p:cNvPr>
          <p:cNvSpPr txBox="1"/>
          <p:nvPr/>
        </p:nvSpPr>
        <p:spPr>
          <a:xfrm>
            <a:off x="7274707" y="2984788"/>
            <a:ext cx="1655731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회계</a:t>
            </a:r>
          </a:p>
        </p:txBody>
      </p:sp>
      <p:cxnSp>
        <p:nvCxnSpPr>
          <p:cNvPr id="540" name="직선 연결선 539">
            <a:extLst>
              <a:ext uri="{FF2B5EF4-FFF2-40B4-BE49-F238E27FC236}">
                <a16:creationId xmlns:a16="http://schemas.microsoft.com/office/drawing/2014/main" id="{E75A8C4F-94F9-9EBC-03FB-14D99E9DAC83}"/>
              </a:ext>
            </a:extLst>
          </p:cNvPr>
          <p:cNvCxnSpPr>
            <a:cxnSpLocks/>
          </p:cNvCxnSpPr>
          <p:nvPr/>
        </p:nvCxnSpPr>
        <p:spPr bwMode="auto">
          <a:xfrm>
            <a:off x="6890622" y="3632430"/>
            <a:ext cx="2100547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41" name="TextBox 540">
            <a:extLst>
              <a:ext uri="{FF2B5EF4-FFF2-40B4-BE49-F238E27FC236}">
                <a16:creationId xmlns:a16="http://schemas.microsoft.com/office/drawing/2014/main" id="{0100C778-BBD8-888C-DF86-EC4034BC3304}"/>
              </a:ext>
            </a:extLst>
          </p:cNvPr>
          <p:cNvSpPr txBox="1"/>
          <p:nvPr/>
        </p:nvSpPr>
        <p:spPr>
          <a:xfrm>
            <a:off x="6802789" y="3672937"/>
            <a:ext cx="559439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취득수량</a:t>
            </a:r>
            <a:endParaRPr lang="ko-KR" altLang="en-US" sz="7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42" name="TextBox 541">
            <a:extLst>
              <a:ext uri="{FF2B5EF4-FFF2-40B4-BE49-F238E27FC236}">
                <a16:creationId xmlns:a16="http://schemas.microsoft.com/office/drawing/2014/main" id="{C2DEFF4F-1259-684F-89A1-B7C8D4DBFD67}"/>
              </a:ext>
            </a:extLst>
          </p:cNvPr>
          <p:cNvSpPr txBox="1"/>
          <p:nvPr/>
        </p:nvSpPr>
        <p:spPr>
          <a:xfrm>
            <a:off x="6802789" y="3897395"/>
            <a:ext cx="559439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ko-KR" altLang="en-US" sz="700" b="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비고</a:t>
            </a:r>
          </a:p>
        </p:txBody>
      </p:sp>
      <p:cxnSp>
        <p:nvCxnSpPr>
          <p:cNvPr id="543" name="직선 연결선 542">
            <a:extLst>
              <a:ext uri="{FF2B5EF4-FFF2-40B4-BE49-F238E27FC236}">
                <a16:creationId xmlns:a16="http://schemas.microsoft.com/office/drawing/2014/main" id="{85A3EE14-89C1-7491-7D46-76484DC28BDF}"/>
              </a:ext>
            </a:extLst>
          </p:cNvPr>
          <p:cNvCxnSpPr>
            <a:cxnSpLocks/>
          </p:cNvCxnSpPr>
          <p:nvPr/>
        </p:nvCxnSpPr>
        <p:spPr bwMode="auto">
          <a:xfrm>
            <a:off x="6890622" y="3867875"/>
            <a:ext cx="2100547" cy="0"/>
          </a:xfrm>
          <a:prstGeom prst="line">
            <a:avLst/>
          </a:prstGeom>
          <a:solidFill>
            <a:schemeClr val="accent1"/>
          </a:solidFill>
          <a:ln w="317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44" name="TextBox 543">
            <a:extLst>
              <a:ext uri="{FF2B5EF4-FFF2-40B4-BE49-F238E27FC236}">
                <a16:creationId xmlns:a16="http://schemas.microsoft.com/office/drawing/2014/main" id="{DAB91DEB-83EF-7874-D970-208B48472530}"/>
              </a:ext>
            </a:extLst>
          </p:cNvPr>
          <p:cNvSpPr txBox="1"/>
          <p:nvPr/>
        </p:nvSpPr>
        <p:spPr>
          <a:xfrm>
            <a:off x="7274707" y="3671049"/>
            <a:ext cx="1655731" cy="2000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en-US" altLang="ko-KR" sz="700" b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endParaRPr lang="ko-KR" altLang="en-US" sz="7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46" name="직사각형 545">
            <a:extLst>
              <a:ext uri="{FF2B5EF4-FFF2-40B4-BE49-F238E27FC236}">
                <a16:creationId xmlns:a16="http://schemas.microsoft.com/office/drawing/2014/main" id="{03AA111B-7B90-8EA1-5B61-90D1EF1BB69A}"/>
              </a:ext>
            </a:extLst>
          </p:cNvPr>
          <p:cNvSpPr/>
          <p:nvPr/>
        </p:nvSpPr>
        <p:spPr>
          <a:xfrm>
            <a:off x="7317655" y="3942752"/>
            <a:ext cx="1612783" cy="508224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47" name="자유형: 도형 100">
            <a:extLst>
              <a:ext uri="{FF2B5EF4-FFF2-40B4-BE49-F238E27FC236}">
                <a16:creationId xmlns:a16="http://schemas.microsoft.com/office/drawing/2014/main" id="{F1CC284D-E72C-0713-CBDF-102FDE046D5D}"/>
              </a:ext>
            </a:extLst>
          </p:cNvPr>
          <p:cNvSpPr/>
          <p:nvPr/>
        </p:nvSpPr>
        <p:spPr>
          <a:xfrm>
            <a:off x="6780356" y="5873931"/>
            <a:ext cx="2300391" cy="316871"/>
          </a:xfrm>
          <a:custGeom>
            <a:avLst/>
            <a:gdLst>
              <a:gd name="connsiteX0" fmla="*/ 0 w 2520000"/>
              <a:gd name="connsiteY0" fmla="*/ 0 h 316871"/>
              <a:gd name="connsiteX1" fmla="*/ 2520000 w 2520000"/>
              <a:gd name="connsiteY1" fmla="*/ 0 h 316871"/>
              <a:gd name="connsiteX2" fmla="*/ 2520000 w 2520000"/>
              <a:gd name="connsiteY2" fmla="*/ 191166 h 316871"/>
              <a:gd name="connsiteX3" fmla="*/ 2448170 w 2520000"/>
              <a:gd name="connsiteY3" fmla="*/ 306993 h 316871"/>
              <a:gd name="connsiteX4" fmla="*/ 2402397 w 2520000"/>
              <a:gd name="connsiteY4" fmla="*/ 316871 h 316871"/>
              <a:gd name="connsiteX5" fmla="*/ 117604 w 2520000"/>
              <a:gd name="connsiteY5" fmla="*/ 316871 h 316871"/>
              <a:gd name="connsiteX6" fmla="*/ 71830 w 2520000"/>
              <a:gd name="connsiteY6" fmla="*/ 306993 h 316871"/>
              <a:gd name="connsiteX7" fmla="*/ 0 w 2520000"/>
              <a:gd name="connsiteY7" fmla="*/ 191166 h 316871"/>
              <a:gd name="connsiteX8" fmla="*/ 0 w 2520000"/>
              <a:gd name="connsiteY8" fmla="*/ 0 h 31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0000" h="316871">
                <a:moveTo>
                  <a:pt x="0" y="0"/>
                </a:moveTo>
                <a:lnTo>
                  <a:pt x="2520000" y="0"/>
                </a:lnTo>
                <a:lnTo>
                  <a:pt x="2520000" y="191166"/>
                </a:lnTo>
                <a:cubicBezTo>
                  <a:pt x="2520000" y="243236"/>
                  <a:pt x="2490382" y="287911"/>
                  <a:pt x="2448170" y="306993"/>
                </a:cubicBezTo>
                <a:lnTo>
                  <a:pt x="2402397" y="316871"/>
                </a:lnTo>
                <a:lnTo>
                  <a:pt x="117604" y="316871"/>
                </a:lnTo>
                <a:lnTo>
                  <a:pt x="71830" y="306993"/>
                </a:lnTo>
                <a:cubicBezTo>
                  <a:pt x="29619" y="287911"/>
                  <a:pt x="0" y="243236"/>
                  <a:pt x="0" y="19116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551" name="Placeholder">
            <a:extLst>
              <a:ext uri="{FF2B5EF4-FFF2-40B4-BE49-F238E27FC236}">
                <a16:creationId xmlns:a16="http://schemas.microsoft.com/office/drawing/2014/main" id="{BAA859C7-CA4C-6094-F348-22247891E1C3}"/>
              </a:ext>
            </a:extLst>
          </p:cNvPr>
          <p:cNvGrpSpPr>
            <a:grpSpLocks/>
          </p:cNvGrpSpPr>
          <p:nvPr/>
        </p:nvGrpSpPr>
        <p:grpSpPr bwMode="auto">
          <a:xfrm>
            <a:off x="6923787" y="4584779"/>
            <a:ext cx="2011491" cy="1070586"/>
            <a:chOff x="508000" y="1397000"/>
            <a:chExt cx="1008112" cy="1008112"/>
          </a:xfrm>
          <a:solidFill>
            <a:schemeClr val="bg1">
              <a:lumMod val="75000"/>
            </a:schemeClr>
          </a:solidFill>
        </p:grpSpPr>
        <p:sp>
          <p:nvSpPr>
            <p:cNvPr id="552" name="Border">
              <a:extLst>
                <a:ext uri="{FF2B5EF4-FFF2-40B4-BE49-F238E27FC236}">
                  <a16:creationId xmlns:a16="http://schemas.microsoft.com/office/drawing/2014/main" id="{28FA640B-F4AD-F741-E764-195129B29DC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00" y="1397000"/>
              <a:ext cx="1008112" cy="1008112"/>
            </a:xfrm>
            <a:prstGeom prst="rect">
              <a:avLst/>
            </a:prstGeom>
            <a:grpFill/>
            <a:ln w="6350">
              <a:solidFill>
                <a:srgbClr val="8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 dirty="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53" name="Line 2">
              <a:extLst>
                <a:ext uri="{FF2B5EF4-FFF2-40B4-BE49-F238E27FC236}">
                  <a16:creationId xmlns:a16="http://schemas.microsoft.com/office/drawing/2014/main" id="{AB71FBE5-5444-DF0E-3248-014034E59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00" y="1397000"/>
              <a:ext cx="1008112" cy="1008112"/>
            </a:xfrm>
            <a:custGeom>
              <a:avLst/>
              <a:gdLst>
                <a:gd name="connsiteX0" fmla="*/ 0 w 1008112"/>
                <a:gd name="connsiteY0" fmla="*/ 1008112 h 1008112"/>
                <a:gd name="connsiteX1" fmla="*/ 1008112 w 1008112"/>
                <a:gd name="connsiteY1" fmla="*/ 0 h 1008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8112" h="1008112">
                  <a:moveTo>
                    <a:pt x="0" y="1008112"/>
                  </a:moveTo>
                  <a:lnTo>
                    <a:pt x="1008112" y="0"/>
                  </a:lnTo>
                </a:path>
              </a:pathLst>
            </a:custGeom>
            <a:grpFill/>
            <a:ln w="6350">
              <a:solidFill>
                <a:srgbClr val="8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 dirty="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54" name="Line 1">
              <a:extLst>
                <a:ext uri="{FF2B5EF4-FFF2-40B4-BE49-F238E27FC236}">
                  <a16:creationId xmlns:a16="http://schemas.microsoft.com/office/drawing/2014/main" id="{20537695-5EC9-C64E-943B-0FA342D507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000" y="1397000"/>
              <a:ext cx="1008112" cy="1008112"/>
            </a:xfrm>
            <a:custGeom>
              <a:avLst/>
              <a:gdLst>
                <a:gd name="connsiteX0" fmla="*/ 1008112 w 1008112"/>
                <a:gd name="connsiteY0" fmla="*/ 1008112 h 1008112"/>
                <a:gd name="connsiteX1" fmla="*/ 0 w 1008112"/>
                <a:gd name="connsiteY1" fmla="*/ 0 h 1008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08112" h="1008112">
                  <a:moveTo>
                    <a:pt x="1008112" y="1008112"/>
                  </a:moveTo>
                  <a:lnTo>
                    <a:pt x="0" y="0"/>
                  </a:lnTo>
                </a:path>
              </a:pathLst>
            </a:custGeom>
            <a:grpFill/>
            <a:ln w="6350">
              <a:solidFill>
                <a:srgbClr val="8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900" dirty="0">
                <a:solidFill>
                  <a:srgbClr val="5F5F5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555" name="Remove">
            <a:extLst>
              <a:ext uri="{FF2B5EF4-FFF2-40B4-BE49-F238E27FC236}">
                <a16:creationId xmlns:a16="http://schemas.microsoft.com/office/drawing/2014/main" id="{72FA0309-677B-21B7-C880-F8BFD935A2F9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8844480" y="4527585"/>
            <a:ext cx="128588" cy="128587"/>
          </a:xfrm>
          <a:custGeom>
            <a:avLst/>
            <a:gdLst>
              <a:gd name="T0" fmla="*/ 559 w 1119"/>
              <a:gd name="T1" fmla="*/ 0 h 1119"/>
              <a:gd name="T2" fmla="*/ 0 w 1119"/>
              <a:gd name="T3" fmla="*/ 559 h 1119"/>
              <a:gd name="T4" fmla="*/ 559 w 1119"/>
              <a:gd name="T5" fmla="*/ 1119 h 1119"/>
              <a:gd name="T6" fmla="*/ 1119 w 1119"/>
              <a:gd name="T7" fmla="*/ 559 h 1119"/>
              <a:gd name="T8" fmla="*/ 559 w 1119"/>
              <a:gd name="T9" fmla="*/ 0 h 1119"/>
              <a:gd name="T10" fmla="*/ 858 w 1119"/>
              <a:gd name="T11" fmla="*/ 641 h 1119"/>
              <a:gd name="T12" fmla="*/ 261 w 1119"/>
              <a:gd name="T13" fmla="*/ 641 h 1119"/>
              <a:gd name="T14" fmla="*/ 261 w 1119"/>
              <a:gd name="T15" fmla="*/ 478 h 1119"/>
              <a:gd name="T16" fmla="*/ 858 w 1119"/>
              <a:gd name="T17" fmla="*/ 478 h 1119"/>
              <a:gd name="T18" fmla="*/ 858 w 1119"/>
              <a:gd name="T19" fmla="*/ 641 h 1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119" h="1119">
                <a:moveTo>
                  <a:pt x="559" y="0"/>
                </a:moveTo>
                <a:cubicBezTo>
                  <a:pt x="250" y="0"/>
                  <a:pt x="0" y="250"/>
                  <a:pt x="0" y="559"/>
                </a:cubicBezTo>
                <a:cubicBezTo>
                  <a:pt x="0" y="869"/>
                  <a:pt x="250" y="1119"/>
                  <a:pt x="559" y="1119"/>
                </a:cubicBezTo>
                <a:cubicBezTo>
                  <a:pt x="868" y="1119"/>
                  <a:pt x="1119" y="869"/>
                  <a:pt x="1119" y="559"/>
                </a:cubicBezTo>
                <a:cubicBezTo>
                  <a:pt x="1119" y="250"/>
                  <a:pt x="868" y="0"/>
                  <a:pt x="559" y="0"/>
                </a:cubicBezTo>
                <a:close/>
                <a:moveTo>
                  <a:pt x="858" y="641"/>
                </a:moveTo>
                <a:lnTo>
                  <a:pt x="261" y="641"/>
                </a:lnTo>
                <a:lnTo>
                  <a:pt x="261" y="478"/>
                </a:lnTo>
                <a:lnTo>
                  <a:pt x="858" y="478"/>
                </a:lnTo>
                <a:lnTo>
                  <a:pt x="858" y="641"/>
                </a:lnTo>
                <a:close/>
              </a:path>
            </a:pathLst>
          </a:custGeom>
          <a:solidFill>
            <a:srgbClr val="5F5F5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9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559" name="그룹 558">
            <a:extLst>
              <a:ext uri="{FF2B5EF4-FFF2-40B4-BE49-F238E27FC236}">
                <a16:creationId xmlns:a16="http://schemas.microsoft.com/office/drawing/2014/main" id="{6AAB8AD9-0F46-F0C9-6777-94D8E0693705}"/>
              </a:ext>
            </a:extLst>
          </p:cNvPr>
          <p:cNvGrpSpPr/>
          <p:nvPr/>
        </p:nvGrpSpPr>
        <p:grpSpPr>
          <a:xfrm>
            <a:off x="8729120" y="5919295"/>
            <a:ext cx="202308" cy="204186"/>
            <a:chOff x="5250684" y="5641481"/>
            <a:chExt cx="203325" cy="204186"/>
          </a:xfrm>
        </p:grpSpPr>
        <p:sp>
          <p:nvSpPr>
            <p:cNvPr id="560" name="사각형: 둥근 모서리 559">
              <a:extLst>
                <a:ext uri="{FF2B5EF4-FFF2-40B4-BE49-F238E27FC236}">
                  <a16:creationId xmlns:a16="http://schemas.microsoft.com/office/drawing/2014/main" id="{022CD7BF-8F89-A36D-D17B-3F539EA3460F}"/>
                </a:ext>
              </a:extLst>
            </p:cNvPr>
            <p:cNvSpPr/>
            <p:nvPr/>
          </p:nvSpPr>
          <p:spPr>
            <a:xfrm>
              <a:off x="5250684" y="5641481"/>
              <a:ext cx="203325" cy="204186"/>
            </a:xfrm>
            <a:prstGeom prst="roundRect">
              <a:avLst/>
            </a:prstGeom>
            <a:solidFill>
              <a:schemeClr val="bg1"/>
            </a:solidFill>
            <a:ln w="635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61" name="Save">
              <a:extLst>
                <a:ext uri="{FF2B5EF4-FFF2-40B4-BE49-F238E27FC236}">
                  <a16:creationId xmlns:a16="http://schemas.microsoft.com/office/drawing/2014/main" id="{632A9F01-38F7-98AA-A1FA-2A3A3DB1455A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5292720" y="5683948"/>
              <a:ext cx="119253" cy="119253"/>
            </a:xfrm>
            <a:custGeom>
              <a:avLst/>
              <a:gdLst>
                <a:gd name="T0" fmla="*/ 40 w 667"/>
                <a:gd name="T1" fmla="*/ 1 h 667"/>
                <a:gd name="T2" fmla="*/ 0 w 667"/>
                <a:gd name="T3" fmla="*/ 41 h 667"/>
                <a:gd name="T4" fmla="*/ 0 w 667"/>
                <a:gd name="T5" fmla="*/ 627 h 667"/>
                <a:gd name="T6" fmla="*/ 40 w 667"/>
                <a:gd name="T7" fmla="*/ 667 h 667"/>
                <a:gd name="T8" fmla="*/ 627 w 667"/>
                <a:gd name="T9" fmla="*/ 667 h 667"/>
                <a:gd name="T10" fmla="*/ 667 w 667"/>
                <a:gd name="T11" fmla="*/ 627 h 667"/>
                <a:gd name="T12" fmla="*/ 667 w 667"/>
                <a:gd name="T13" fmla="*/ 161 h 667"/>
                <a:gd name="T14" fmla="*/ 663 w 667"/>
                <a:gd name="T15" fmla="*/ 151 h 667"/>
                <a:gd name="T16" fmla="*/ 517 w 667"/>
                <a:gd name="T17" fmla="*/ 4 h 667"/>
                <a:gd name="T18" fmla="*/ 507 w 667"/>
                <a:gd name="T19" fmla="*/ 1 h 667"/>
                <a:gd name="T20" fmla="*/ 40 w 667"/>
                <a:gd name="T21" fmla="*/ 1 h 667"/>
                <a:gd name="T22" fmla="*/ 40 w 667"/>
                <a:gd name="T23" fmla="*/ 27 h 667"/>
                <a:gd name="T24" fmla="*/ 147 w 667"/>
                <a:gd name="T25" fmla="*/ 27 h 667"/>
                <a:gd name="T26" fmla="*/ 147 w 667"/>
                <a:gd name="T27" fmla="*/ 227 h 667"/>
                <a:gd name="T28" fmla="*/ 155 w 667"/>
                <a:gd name="T29" fmla="*/ 246 h 667"/>
                <a:gd name="T30" fmla="*/ 174 w 667"/>
                <a:gd name="T31" fmla="*/ 254 h 667"/>
                <a:gd name="T32" fmla="*/ 494 w 667"/>
                <a:gd name="T33" fmla="*/ 254 h 667"/>
                <a:gd name="T34" fmla="*/ 513 w 667"/>
                <a:gd name="T35" fmla="*/ 246 h 667"/>
                <a:gd name="T36" fmla="*/ 520 w 667"/>
                <a:gd name="T37" fmla="*/ 227 h 667"/>
                <a:gd name="T38" fmla="*/ 520 w 667"/>
                <a:gd name="T39" fmla="*/ 46 h 667"/>
                <a:gd name="T40" fmla="*/ 640 w 667"/>
                <a:gd name="T41" fmla="*/ 166 h 667"/>
                <a:gd name="T42" fmla="*/ 640 w 667"/>
                <a:gd name="T43" fmla="*/ 627 h 667"/>
                <a:gd name="T44" fmla="*/ 627 w 667"/>
                <a:gd name="T45" fmla="*/ 641 h 667"/>
                <a:gd name="T46" fmla="*/ 560 w 667"/>
                <a:gd name="T47" fmla="*/ 641 h 667"/>
                <a:gd name="T48" fmla="*/ 560 w 667"/>
                <a:gd name="T49" fmla="*/ 384 h 667"/>
                <a:gd name="T50" fmla="*/ 523 w 667"/>
                <a:gd name="T51" fmla="*/ 347 h 667"/>
                <a:gd name="T52" fmla="*/ 144 w 667"/>
                <a:gd name="T53" fmla="*/ 347 h 667"/>
                <a:gd name="T54" fmla="*/ 108 w 667"/>
                <a:gd name="T55" fmla="*/ 384 h 667"/>
                <a:gd name="T56" fmla="*/ 108 w 667"/>
                <a:gd name="T57" fmla="*/ 641 h 667"/>
                <a:gd name="T58" fmla="*/ 40 w 667"/>
                <a:gd name="T59" fmla="*/ 641 h 667"/>
                <a:gd name="T60" fmla="*/ 27 w 667"/>
                <a:gd name="T61" fmla="*/ 627 h 667"/>
                <a:gd name="T62" fmla="*/ 27 w 667"/>
                <a:gd name="T63" fmla="*/ 41 h 667"/>
                <a:gd name="T64" fmla="*/ 40 w 667"/>
                <a:gd name="T65" fmla="*/ 27 h 667"/>
                <a:gd name="T66" fmla="*/ 174 w 667"/>
                <a:gd name="T67" fmla="*/ 27 h 667"/>
                <a:gd name="T68" fmla="*/ 494 w 667"/>
                <a:gd name="T69" fmla="*/ 27 h 667"/>
                <a:gd name="T70" fmla="*/ 494 w 667"/>
                <a:gd name="T71" fmla="*/ 227 h 667"/>
                <a:gd name="T72" fmla="*/ 174 w 667"/>
                <a:gd name="T73" fmla="*/ 227 h 667"/>
                <a:gd name="T74" fmla="*/ 174 w 667"/>
                <a:gd name="T75" fmla="*/ 27 h 667"/>
                <a:gd name="T76" fmla="*/ 410 w 667"/>
                <a:gd name="T77" fmla="*/ 54 h 667"/>
                <a:gd name="T78" fmla="*/ 400 w 667"/>
                <a:gd name="T79" fmla="*/ 67 h 667"/>
                <a:gd name="T80" fmla="*/ 400 w 667"/>
                <a:gd name="T81" fmla="*/ 187 h 667"/>
                <a:gd name="T82" fmla="*/ 414 w 667"/>
                <a:gd name="T83" fmla="*/ 201 h 667"/>
                <a:gd name="T84" fmla="*/ 454 w 667"/>
                <a:gd name="T85" fmla="*/ 201 h 667"/>
                <a:gd name="T86" fmla="*/ 467 w 667"/>
                <a:gd name="T87" fmla="*/ 187 h 667"/>
                <a:gd name="T88" fmla="*/ 467 w 667"/>
                <a:gd name="T89" fmla="*/ 67 h 667"/>
                <a:gd name="T90" fmla="*/ 454 w 667"/>
                <a:gd name="T91" fmla="*/ 54 h 667"/>
                <a:gd name="T92" fmla="*/ 410 w 667"/>
                <a:gd name="T93" fmla="*/ 54 h 667"/>
                <a:gd name="T94" fmla="*/ 427 w 667"/>
                <a:gd name="T95" fmla="*/ 81 h 667"/>
                <a:gd name="T96" fmla="*/ 440 w 667"/>
                <a:gd name="T97" fmla="*/ 81 h 667"/>
                <a:gd name="T98" fmla="*/ 440 w 667"/>
                <a:gd name="T99" fmla="*/ 174 h 667"/>
                <a:gd name="T100" fmla="*/ 427 w 667"/>
                <a:gd name="T101" fmla="*/ 174 h 667"/>
                <a:gd name="T102" fmla="*/ 427 w 667"/>
                <a:gd name="T103" fmla="*/ 81 h 667"/>
                <a:gd name="T104" fmla="*/ 144 w 667"/>
                <a:gd name="T105" fmla="*/ 373 h 667"/>
                <a:gd name="T106" fmla="*/ 523 w 667"/>
                <a:gd name="T107" fmla="*/ 373 h 667"/>
                <a:gd name="T108" fmla="*/ 534 w 667"/>
                <a:gd name="T109" fmla="*/ 384 h 667"/>
                <a:gd name="T110" fmla="*/ 534 w 667"/>
                <a:gd name="T111" fmla="*/ 641 h 667"/>
                <a:gd name="T112" fmla="*/ 133 w 667"/>
                <a:gd name="T113" fmla="*/ 641 h 667"/>
                <a:gd name="T114" fmla="*/ 133 w 667"/>
                <a:gd name="T115" fmla="*/ 384 h 667"/>
                <a:gd name="T116" fmla="*/ 144 w 667"/>
                <a:gd name="T117" fmla="*/ 373 h 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67" h="667">
                  <a:moveTo>
                    <a:pt x="40" y="1"/>
                  </a:moveTo>
                  <a:cubicBezTo>
                    <a:pt x="19" y="1"/>
                    <a:pt x="0" y="19"/>
                    <a:pt x="0" y="41"/>
                  </a:cubicBezTo>
                  <a:lnTo>
                    <a:pt x="0" y="627"/>
                  </a:lnTo>
                  <a:cubicBezTo>
                    <a:pt x="0" y="649"/>
                    <a:pt x="19" y="667"/>
                    <a:pt x="40" y="667"/>
                  </a:cubicBezTo>
                  <a:lnTo>
                    <a:pt x="627" y="667"/>
                  </a:lnTo>
                  <a:cubicBezTo>
                    <a:pt x="649" y="667"/>
                    <a:pt x="667" y="649"/>
                    <a:pt x="667" y="627"/>
                  </a:cubicBezTo>
                  <a:lnTo>
                    <a:pt x="667" y="161"/>
                  </a:lnTo>
                  <a:cubicBezTo>
                    <a:pt x="667" y="157"/>
                    <a:pt x="666" y="154"/>
                    <a:pt x="663" y="151"/>
                  </a:cubicBezTo>
                  <a:lnTo>
                    <a:pt x="517" y="4"/>
                  </a:lnTo>
                  <a:cubicBezTo>
                    <a:pt x="514" y="2"/>
                    <a:pt x="511" y="0"/>
                    <a:pt x="507" y="1"/>
                  </a:cubicBezTo>
                  <a:lnTo>
                    <a:pt x="40" y="1"/>
                  </a:lnTo>
                  <a:close/>
                  <a:moveTo>
                    <a:pt x="40" y="27"/>
                  </a:moveTo>
                  <a:lnTo>
                    <a:pt x="147" y="27"/>
                  </a:lnTo>
                  <a:lnTo>
                    <a:pt x="147" y="227"/>
                  </a:lnTo>
                  <a:cubicBezTo>
                    <a:pt x="147" y="234"/>
                    <a:pt x="150" y="241"/>
                    <a:pt x="155" y="246"/>
                  </a:cubicBezTo>
                  <a:cubicBezTo>
                    <a:pt x="160" y="251"/>
                    <a:pt x="167" y="254"/>
                    <a:pt x="174" y="254"/>
                  </a:cubicBezTo>
                  <a:lnTo>
                    <a:pt x="494" y="254"/>
                  </a:lnTo>
                  <a:cubicBezTo>
                    <a:pt x="501" y="254"/>
                    <a:pt x="508" y="251"/>
                    <a:pt x="513" y="246"/>
                  </a:cubicBezTo>
                  <a:cubicBezTo>
                    <a:pt x="518" y="241"/>
                    <a:pt x="520" y="234"/>
                    <a:pt x="520" y="227"/>
                  </a:cubicBezTo>
                  <a:lnTo>
                    <a:pt x="520" y="46"/>
                  </a:lnTo>
                  <a:lnTo>
                    <a:pt x="640" y="166"/>
                  </a:lnTo>
                  <a:lnTo>
                    <a:pt x="640" y="627"/>
                  </a:lnTo>
                  <a:cubicBezTo>
                    <a:pt x="640" y="635"/>
                    <a:pt x="635" y="641"/>
                    <a:pt x="627" y="641"/>
                  </a:cubicBezTo>
                  <a:lnTo>
                    <a:pt x="560" y="641"/>
                  </a:lnTo>
                  <a:lnTo>
                    <a:pt x="560" y="384"/>
                  </a:lnTo>
                  <a:cubicBezTo>
                    <a:pt x="560" y="364"/>
                    <a:pt x="543" y="347"/>
                    <a:pt x="523" y="347"/>
                  </a:cubicBezTo>
                  <a:lnTo>
                    <a:pt x="144" y="347"/>
                  </a:lnTo>
                  <a:cubicBezTo>
                    <a:pt x="124" y="347"/>
                    <a:pt x="108" y="364"/>
                    <a:pt x="108" y="384"/>
                  </a:cubicBezTo>
                  <a:lnTo>
                    <a:pt x="108" y="641"/>
                  </a:lnTo>
                  <a:lnTo>
                    <a:pt x="40" y="641"/>
                  </a:lnTo>
                  <a:cubicBezTo>
                    <a:pt x="33" y="641"/>
                    <a:pt x="27" y="635"/>
                    <a:pt x="27" y="627"/>
                  </a:cubicBezTo>
                  <a:lnTo>
                    <a:pt x="27" y="41"/>
                  </a:lnTo>
                  <a:cubicBezTo>
                    <a:pt x="27" y="33"/>
                    <a:pt x="33" y="27"/>
                    <a:pt x="40" y="27"/>
                  </a:cubicBezTo>
                  <a:close/>
                  <a:moveTo>
                    <a:pt x="174" y="27"/>
                  </a:moveTo>
                  <a:lnTo>
                    <a:pt x="494" y="27"/>
                  </a:lnTo>
                  <a:lnTo>
                    <a:pt x="494" y="227"/>
                  </a:lnTo>
                  <a:lnTo>
                    <a:pt x="174" y="227"/>
                  </a:lnTo>
                  <a:lnTo>
                    <a:pt x="174" y="27"/>
                  </a:lnTo>
                  <a:close/>
                  <a:moveTo>
                    <a:pt x="410" y="54"/>
                  </a:moveTo>
                  <a:cubicBezTo>
                    <a:pt x="406" y="54"/>
                    <a:pt x="400" y="61"/>
                    <a:pt x="400" y="67"/>
                  </a:cubicBezTo>
                  <a:lnTo>
                    <a:pt x="400" y="187"/>
                  </a:lnTo>
                  <a:cubicBezTo>
                    <a:pt x="400" y="194"/>
                    <a:pt x="407" y="201"/>
                    <a:pt x="414" y="201"/>
                  </a:cubicBezTo>
                  <a:lnTo>
                    <a:pt x="454" y="201"/>
                  </a:lnTo>
                  <a:cubicBezTo>
                    <a:pt x="461" y="201"/>
                    <a:pt x="467" y="194"/>
                    <a:pt x="467" y="187"/>
                  </a:cubicBezTo>
                  <a:lnTo>
                    <a:pt x="467" y="67"/>
                  </a:lnTo>
                  <a:cubicBezTo>
                    <a:pt x="467" y="60"/>
                    <a:pt x="461" y="54"/>
                    <a:pt x="454" y="54"/>
                  </a:cubicBezTo>
                  <a:cubicBezTo>
                    <a:pt x="439" y="54"/>
                    <a:pt x="424" y="54"/>
                    <a:pt x="410" y="54"/>
                  </a:cubicBezTo>
                  <a:close/>
                  <a:moveTo>
                    <a:pt x="427" y="81"/>
                  </a:moveTo>
                  <a:lnTo>
                    <a:pt x="440" y="81"/>
                  </a:lnTo>
                  <a:lnTo>
                    <a:pt x="440" y="174"/>
                  </a:lnTo>
                  <a:lnTo>
                    <a:pt x="427" y="174"/>
                  </a:lnTo>
                  <a:lnTo>
                    <a:pt x="427" y="81"/>
                  </a:lnTo>
                  <a:close/>
                  <a:moveTo>
                    <a:pt x="144" y="373"/>
                  </a:moveTo>
                  <a:lnTo>
                    <a:pt x="523" y="373"/>
                  </a:lnTo>
                  <a:cubicBezTo>
                    <a:pt x="529" y="373"/>
                    <a:pt x="534" y="378"/>
                    <a:pt x="534" y="384"/>
                  </a:cubicBezTo>
                  <a:lnTo>
                    <a:pt x="534" y="641"/>
                  </a:lnTo>
                  <a:lnTo>
                    <a:pt x="133" y="641"/>
                  </a:lnTo>
                  <a:lnTo>
                    <a:pt x="133" y="384"/>
                  </a:lnTo>
                  <a:cubicBezTo>
                    <a:pt x="133" y="378"/>
                    <a:pt x="138" y="373"/>
                    <a:pt x="144" y="373"/>
                  </a:cubicBez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sp>
        <p:nvSpPr>
          <p:cNvPr id="562" name="텍스트 개체 틀 9">
            <a:extLst>
              <a:ext uri="{FF2B5EF4-FFF2-40B4-BE49-F238E27FC236}">
                <a16:creationId xmlns:a16="http://schemas.microsoft.com/office/drawing/2014/main" id="{A1BD510C-D193-396D-E1E0-83E7CF276D05}"/>
              </a:ext>
            </a:extLst>
          </p:cNvPr>
          <p:cNvSpPr txBox="1">
            <a:spLocks/>
          </p:cNvSpPr>
          <p:nvPr/>
        </p:nvSpPr>
        <p:spPr>
          <a:xfrm>
            <a:off x="372860" y="1115650"/>
            <a:ext cx="9063171" cy="412750"/>
          </a:xfrm>
          <a:prstGeom prst="rect">
            <a:avLst/>
          </a:prstGeom>
        </p:spPr>
        <p:txBody>
          <a:bodyPr/>
          <a:lstStyle>
            <a:lvl1pPr marL="342900" indent="-34290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20700" indent="-166688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•"/>
              <a:tabLst>
                <a:tab pos="228600" algn="l"/>
              </a:tabLst>
              <a:defRPr sz="1400">
                <a:solidFill>
                  <a:schemeClr val="tx1"/>
                </a:solidFill>
                <a:latin typeface="+mn-lt"/>
                <a:ea typeface="+mn-ea"/>
              </a:defRPr>
            </a:lvl2pPr>
            <a:lvl3pPr marL="831850" indent="-120650" algn="l" defTabSz="190500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990000"/>
              </a:buClr>
              <a:buSzPct val="100000"/>
              <a:buChar char="-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marL="1241425" indent="-187325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4pPr>
            <a:lvl5pPr marL="15335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5pPr>
            <a:lvl6pPr marL="19907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6pPr>
            <a:lvl7pPr marL="24479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7pPr>
            <a:lvl8pPr marL="29051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8pPr>
            <a:lvl9pPr marL="3362325" indent="-101600" algn="l" defTabSz="190500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228600" algn="l"/>
              </a:tabLst>
              <a:defRPr sz="1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buFontTx/>
              <a:buNone/>
            </a:pP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4.4 </a:t>
            </a:r>
            <a:r>
              <a:rPr lang="ko-KR" altLang="en-US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등록</a:t>
            </a:r>
            <a:r>
              <a:rPr lang="en-US" altLang="ko-KR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kern="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수정 화면 예시</a:t>
            </a:r>
          </a:p>
        </p:txBody>
      </p:sp>
    </p:spTree>
    <p:extLst>
      <p:ext uri="{BB962C8B-B14F-4D97-AF65-F5344CB8AC3E}">
        <p14:creationId xmlns:p14="http://schemas.microsoft.com/office/powerpoint/2010/main" val="28960651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397717-6D7C-1109-4D0B-45FDEF630BB8}"/>
              </a:ext>
            </a:extLst>
          </p:cNvPr>
          <p:cNvSpPr txBox="1"/>
          <p:nvPr/>
        </p:nvSpPr>
        <p:spPr>
          <a:xfrm>
            <a:off x="332592" y="828188"/>
            <a:ext cx="9084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604000101010101" pitchFamily="50" charset="-127"/>
              </a:rPr>
              <a:t>Ⅴ. </a:t>
            </a:r>
            <a:r>
              <a:rPr lang="ko-KR" altLang="en-US" sz="32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604000101010101" pitchFamily="50" charset="-127"/>
              </a:rPr>
              <a:t>팝업</a:t>
            </a:r>
            <a:endParaRPr lang="en-US" altLang="ko-KR" sz="3200" b="1" spc="-60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29732C-D9C9-6AC7-0B48-539C49BE2427}"/>
              </a:ext>
            </a:extLst>
          </p:cNvPr>
          <p:cNvSpPr txBox="1"/>
          <p:nvPr/>
        </p:nvSpPr>
        <p:spPr>
          <a:xfrm>
            <a:off x="403615" y="1889767"/>
            <a:ext cx="4044098" cy="199561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5.1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레이어 팝업</a:t>
            </a:r>
            <a:endParaRPr lang="en-US" altLang="ko-KR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5.2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바텀 시트</a:t>
            </a:r>
            <a:endParaRPr lang="en-US" altLang="ko-KR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5.3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풀 팝업</a:t>
            </a:r>
            <a:endParaRPr lang="en-US" altLang="ko-KR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5.4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메시지</a:t>
            </a: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컨펌 팝업</a:t>
            </a:r>
            <a:endParaRPr lang="en-US" altLang="ko-KR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5.5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토스트</a:t>
            </a:r>
            <a:endParaRPr lang="en-US" altLang="ko-KR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5.6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프로세싱 팝업</a:t>
            </a:r>
            <a:endParaRPr lang="en-US" altLang="ko-KR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5.7  404/500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에러</a:t>
            </a:r>
            <a:endParaRPr lang="en-US" altLang="ko-KR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236AD8B9-E631-946D-CC77-172ADB9B7B62}"/>
              </a:ext>
            </a:extLst>
          </p:cNvPr>
          <p:cNvCxnSpPr>
            <a:cxnSpLocks/>
          </p:cNvCxnSpPr>
          <p:nvPr/>
        </p:nvCxnSpPr>
        <p:spPr bwMode="auto">
          <a:xfrm>
            <a:off x="0" y="1537163"/>
            <a:ext cx="4953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84864365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17849F8-3697-AF9A-2DE6-6A5543E12D7B}"/>
              </a:ext>
            </a:extLst>
          </p:cNvPr>
          <p:cNvSpPr txBox="1"/>
          <p:nvPr/>
        </p:nvSpPr>
        <p:spPr>
          <a:xfrm>
            <a:off x="452437" y="1198170"/>
            <a:ext cx="2530459" cy="28814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4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5.1 </a:t>
            </a:r>
            <a:r>
              <a:rPr kumimoji="1" lang="ko-KR" altLang="en-US" sz="14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레이어 팝업</a:t>
            </a:r>
            <a:r>
              <a:rPr kumimoji="1" lang="en-US" altLang="ko-KR" sz="14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(Layer Popup)</a:t>
            </a:r>
            <a:endParaRPr kumimoji="1" lang="ko-KR" altLang="en-US" sz="1400" b="1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C4E6F9-CAD1-4BD4-DEAF-141268F80430}"/>
              </a:ext>
            </a:extLst>
          </p:cNvPr>
          <p:cNvSpPr txBox="1"/>
          <p:nvPr/>
        </p:nvSpPr>
        <p:spPr>
          <a:xfrm>
            <a:off x="488950" y="1629893"/>
            <a:ext cx="4739997" cy="244957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dirty="0"/>
              <a:t>기본 정책</a:t>
            </a:r>
            <a:br>
              <a:rPr lang="en-US" altLang="ko-KR" dirty="0"/>
            </a:br>
            <a:r>
              <a:rPr lang="en-US" altLang="ko-KR" dirty="0"/>
              <a:t>- </a:t>
            </a:r>
            <a:r>
              <a:rPr lang="ko-KR" altLang="en-US" b="0" dirty="0"/>
              <a:t>메인 화면 진입 시 노출할 수 있다</a:t>
            </a:r>
            <a:r>
              <a:rPr lang="en-US" altLang="ko-KR" b="0" dirty="0"/>
              <a:t>.</a:t>
            </a:r>
            <a:br>
              <a:rPr lang="en-US" altLang="ko-KR" b="0" dirty="0"/>
            </a:br>
            <a:r>
              <a:rPr lang="en-US" altLang="ko-KR" b="0" dirty="0"/>
              <a:t>- Link URL</a:t>
            </a:r>
            <a:r>
              <a:rPr lang="ko-KR" altLang="en-US" b="0" dirty="0"/>
              <a:t>이 등록된 경우</a:t>
            </a:r>
            <a:r>
              <a:rPr lang="en-US" altLang="ko-KR" b="0" dirty="0"/>
              <a:t>, </a:t>
            </a:r>
            <a:r>
              <a:rPr lang="ko-KR" altLang="en-US" b="0" dirty="0"/>
              <a:t>선택 시 해당 </a:t>
            </a:r>
            <a:r>
              <a:rPr lang="en-US" altLang="ko-KR" b="0" dirty="0"/>
              <a:t>URL</a:t>
            </a:r>
            <a:r>
              <a:rPr lang="ko-KR" altLang="en-US" b="0" dirty="0"/>
              <a:t>로 화면 이동한다</a:t>
            </a:r>
            <a:r>
              <a:rPr lang="en-US" altLang="ko-KR" b="0" dirty="0"/>
              <a:t>.</a:t>
            </a:r>
            <a:br>
              <a:rPr lang="en-US" altLang="ko-KR" b="0" dirty="0"/>
            </a:br>
            <a:r>
              <a:rPr lang="en-US" altLang="ko-KR" b="0" dirty="0"/>
              <a:t>- </a:t>
            </a:r>
            <a:r>
              <a:rPr lang="ko-KR" altLang="en-US" b="0" dirty="0"/>
              <a:t>등록된 이미지가 </a:t>
            </a:r>
            <a:r>
              <a:rPr lang="en-US" altLang="ko-KR" b="0" dirty="0"/>
              <a:t>2</a:t>
            </a:r>
            <a:r>
              <a:rPr lang="ko-KR" altLang="en-US" b="0" dirty="0"/>
              <a:t>개 이상인 경우</a:t>
            </a:r>
            <a:r>
              <a:rPr lang="en-US" altLang="ko-KR" b="0" dirty="0"/>
              <a:t>, </a:t>
            </a:r>
            <a:r>
              <a:rPr lang="ko-KR" altLang="en-US" b="0" dirty="0"/>
              <a:t>좌우 스와이프 시 다음 팝업이 출력된다</a:t>
            </a:r>
            <a:r>
              <a:rPr lang="en-US" altLang="ko-KR" b="0" dirty="0"/>
              <a:t>. (</a:t>
            </a:r>
            <a:r>
              <a:rPr lang="ko-KR" altLang="en-US" b="0" dirty="0"/>
              <a:t>첫번째</a:t>
            </a:r>
            <a:r>
              <a:rPr lang="en-US" altLang="ko-KR" b="0" dirty="0"/>
              <a:t>-</a:t>
            </a:r>
            <a:r>
              <a:rPr lang="ko-KR" altLang="en-US" b="0" dirty="0"/>
              <a:t>마지막 롤백처리</a:t>
            </a:r>
            <a:r>
              <a:rPr lang="en-US" altLang="ko-KR" b="0" dirty="0"/>
              <a:t>)</a:t>
            </a:r>
            <a:br>
              <a:rPr lang="en-US" altLang="ko-KR" b="0" dirty="0"/>
            </a:br>
            <a:r>
              <a:rPr lang="en-US" altLang="ko-KR" b="0" dirty="0"/>
              <a:t>- </a:t>
            </a:r>
            <a:r>
              <a:rPr lang="ko-KR" altLang="en-US" b="0" dirty="0"/>
              <a:t>현재 순서</a:t>
            </a:r>
            <a:r>
              <a:rPr lang="en-US" altLang="ko-KR" b="0" dirty="0"/>
              <a:t>/</a:t>
            </a:r>
            <a:r>
              <a:rPr lang="ko-KR" altLang="en-US" b="0" dirty="0"/>
              <a:t>전체 개수 </a:t>
            </a:r>
            <a:r>
              <a:rPr lang="en-US" altLang="ko-KR" b="0" dirty="0"/>
              <a:t>: </a:t>
            </a:r>
            <a:r>
              <a:rPr lang="ko-KR" altLang="en-US" b="0" dirty="0"/>
              <a:t>등록된 이미지가 </a:t>
            </a:r>
            <a:r>
              <a:rPr lang="en-US" altLang="ko-KR" b="0" dirty="0"/>
              <a:t>2</a:t>
            </a:r>
            <a:r>
              <a:rPr lang="ko-KR" altLang="en-US" b="0" dirty="0"/>
              <a:t>개 이상인 경우만 노출한다</a:t>
            </a:r>
            <a:r>
              <a:rPr lang="en-US" altLang="ko-KR" b="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ko-KR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dirty="0"/>
              <a:t>특정 기간 동안 보지 않기</a:t>
            </a:r>
            <a:br>
              <a:rPr lang="en-US" altLang="ko-KR" b="0" dirty="0"/>
            </a:br>
            <a:r>
              <a:rPr lang="en-US" altLang="ko-KR" b="0" dirty="0"/>
              <a:t>- </a:t>
            </a:r>
            <a:r>
              <a:rPr lang="ko-KR" altLang="en-US" b="0" dirty="0"/>
              <a:t>오늘 보지 않기</a:t>
            </a:r>
            <a:r>
              <a:rPr lang="en-US" altLang="ko-KR" b="0" dirty="0"/>
              <a:t>: </a:t>
            </a:r>
            <a:r>
              <a:rPr lang="ko-KR" altLang="en-US" b="0" dirty="0"/>
              <a:t>팝업 닫고</a:t>
            </a:r>
            <a:r>
              <a:rPr lang="en-US" altLang="ko-KR" b="0" dirty="0"/>
              <a:t> </a:t>
            </a:r>
            <a:r>
              <a:rPr lang="ko-KR" altLang="en-US" b="0" dirty="0"/>
              <a:t>해당일 </a:t>
            </a:r>
            <a:r>
              <a:rPr lang="en-US" altLang="ko-KR" b="0" dirty="0"/>
              <a:t>23:59</a:t>
            </a:r>
            <a:r>
              <a:rPr lang="ko-KR" altLang="en-US" b="0" dirty="0"/>
              <a:t>까지 팝업 미노출</a:t>
            </a:r>
            <a:br>
              <a:rPr lang="en-US" altLang="ko-KR" b="0" dirty="0"/>
            </a:br>
            <a:r>
              <a:rPr lang="en-US" altLang="ko-KR" b="0" dirty="0"/>
              <a:t>- N</a:t>
            </a:r>
            <a:r>
              <a:rPr lang="ko-KR" altLang="en-US" b="0" dirty="0"/>
              <a:t>일간 보지 않기</a:t>
            </a:r>
            <a:r>
              <a:rPr lang="en-US" altLang="ko-KR" b="0" dirty="0"/>
              <a:t>: </a:t>
            </a:r>
            <a:r>
              <a:rPr lang="ko-KR" altLang="en-US" b="0" dirty="0"/>
              <a:t>팝업 닫고 </a:t>
            </a:r>
            <a:r>
              <a:rPr lang="en-US" altLang="ko-KR" b="0" dirty="0"/>
              <a:t>N</a:t>
            </a:r>
            <a:r>
              <a:rPr lang="ko-KR" altLang="en-US" b="0" dirty="0"/>
              <a:t>일간 팝업 미노출</a:t>
            </a:r>
            <a:br>
              <a:rPr lang="en-US" altLang="ko-KR" b="0" dirty="0"/>
            </a:br>
            <a:r>
              <a:rPr lang="en-US" altLang="ko-KR" b="0" dirty="0"/>
              <a:t>- </a:t>
            </a:r>
            <a:r>
              <a:rPr lang="ko-KR" altLang="en-US" b="0" dirty="0"/>
              <a:t>다시 보지 않기</a:t>
            </a:r>
            <a:r>
              <a:rPr lang="en-US" altLang="ko-KR" b="0" dirty="0"/>
              <a:t>: </a:t>
            </a:r>
            <a:r>
              <a:rPr lang="ko-KR" altLang="en-US" b="0" dirty="0"/>
              <a:t>팝업 닫고 팝업 미노출</a:t>
            </a:r>
            <a:endParaRPr lang="en-US" altLang="ko-KR" b="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ko-KR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dirty="0"/>
              <a:t>닫기 버튼</a:t>
            </a:r>
            <a:br>
              <a:rPr lang="en-US" altLang="ko-KR" dirty="0"/>
            </a:br>
            <a:r>
              <a:rPr lang="ko-KR" altLang="en-US" b="0" dirty="0"/>
              <a:t>클릭 시 전체 팝업 닫음</a:t>
            </a:r>
            <a:r>
              <a:rPr lang="en-US" altLang="ko-KR" b="0" dirty="0"/>
              <a:t> / </a:t>
            </a:r>
            <a:r>
              <a:rPr lang="ko-KR" altLang="en-US" b="0" dirty="0"/>
              <a:t>메인 화면 재진입시 팝업 호출</a:t>
            </a:r>
            <a:endParaRPr lang="en-US" altLang="ko-KR" b="0" dirty="0"/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6795D481-D277-6C76-0FC4-77D1FE227577}"/>
              </a:ext>
            </a:extLst>
          </p:cNvPr>
          <p:cNvGrpSpPr/>
          <p:nvPr/>
        </p:nvGrpSpPr>
        <p:grpSpPr>
          <a:xfrm>
            <a:off x="6210830" y="1633491"/>
            <a:ext cx="2309320" cy="4570720"/>
            <a:chOff x="6210830" y="1633491"/>
            <a:chExt cx="2309320" cy="4570720"/>
          </a:xfrm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4BF91D63-04E7-9D3B-C919-82182020216F}"/>
                </a:ext>
              </a:extLst>
            </p:cNvPr>
            <p:cNvSpPr/>
            <p:nvPr/>
          </p:nvSpPr>
          <p:spPr>
            <a:xfrm>
              <a:off x="6222750" y="1633491"/>
              <a:ext cx="2297400" cy="4568385"/>
            </a:xfrm>
            <a:custGeom>
              <a:avLst/>
              <a:gdLst>
                <a:gd name="connsiteX0" fmla="*/ 117608 w 2520000"/>
                <a:gd name="connsiteY0" fmla="*/ 0 h 5186053"/>
                <a:gd name="connsiteX1" fmla="*/ 491012 w 2520000"/>
                <a:gd name="connsiteY1" fmla="*/ 0 h 5186053"/>
                <a:gd name="connsiteX2" fmla="*/ 491012 w 2520000"/>
                <a:gd name="connsiteY2" fmla="*/ 98806 h 5186053"/>
                <a:gd name="connsiteX3" fmla="*/ 554785 w 2520000"/>
                <a:gd name="connsiteY3" fmla="*/ 162579 h 5186053"/>
                <a:gd name="connsiteX4" fmla="*/ 1965215 w 2520000"/>
                <a:gd name="connsiteY4" fmla="*/ 162579 h 5186053"/>
                <a:gd name="connsiteX5" fmla="*/ 2028988 w 2520000"/>
                <a:gd name="connsiteY5" fmla="*/ 98806 h 5186053"/>
                <a:gd name="connsiteX6" fmla="*/ 2028988 w 2520000"/>
                <a:gd name="connsiteY6" fmla="*/ 0 h 5186053"/>
                <a:gd name="connsiteX7" fmla="*/ 2402392 w 2520000"/>
                <a:gd name="connsiteY7" fmla="*/ 0 h 5186053"/>
                <a:gd name="connsiteX8" fmla="*/ 2520000 w 2520000"/>
                <a:gd name="connsiteY8" fmla="*/ 117608 h 5186053"/>
                <a:gd name="connsiteX9" fmla="*/ 2520000 w 2520000"/>
                <a:gd name="connsiteY9" fmla="*/ 5068445 h 5186053"/>
                <a:gd name="connsiteX10" fmla="*/ 2402392 w 2520000"/>
                <a:gd name="connsiteY10" fmla="*/ 5186053 h 5186053"/>
                <a:gd name="connsiteX11" fmla="*/ 117608 w 2520000"/>
                <a:gd name="connsiteY11" fmla="*/ 5186053 h 5186053"/>
                <a:gd name="connsiteX12" fmla="*/ 0 w 2520000"/>
                <a:gd name="connsiteY12" fmla="*/ 5068445 h 5186053"/>
                <a:gd name="connsiteX13" fmla="*/ 0 w 2520000"/>
                <a:gd name="connsiteY13" fmla="*/ 117608 h 5186053"/>
                <a:gd name="connsiteX14" fmla="*/ 117608 w 2520000"/>
                <a:gd name="connsiteY14" fmla="*/ 0 h 518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0000" h="5186053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5068445"/>
                  </a:lnTo>
                  <a:cubicBezTo>
                    <a:pt x="2520000" y="5133398"/>
                    <a:pt x="2467345" y="5186053"/>
                    <a:pt x="2402392" y="5186053"/>
                  </a:cubicBezTo>
                  <a:lnTo>
                    <a:pt x="117608" y="5186053"/>
                  </a:lnTo>
                  <a:cubicBezTo>
                    <a:pt x="52655" y="5186053"/>
                    <a:pt x="0" y="5133398"/>
                    <a:pt x="0" y="5068445"/>
                  </a:cubicBez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>
              <a:noFill/>
            </a:ln>
            <a:effectLst>
              <a:outerShdw blurRad="139700" dist="38100" dir="2400000" algn="tl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lvl="0" algn="ctr"/>
              <a:endParaRPr lang="ko-KR" altLang="en-US" sz="700" spc="-6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C384C69E-3D06-D7BE-AE45-49241B2843A4}"/>
                </a:ext>
              </a:extLst>
            </p:cNvPr>
            <p:cNvSpPr/>
            <p:nvPr/>
          </p:nvSpPr>
          <p:spPr>
            <a:xfrm>
              <a:off x="6210830" y="1859069"/>
              <a:ext cx="2297400" cy="4345142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283" name="그룹 282">
              <a:extLst>
                <a:ext uri="{FF2B5EF4-FFF2-40B4-BE49-F238E27FC236}">
                  <a16:creationId xmlns:a16="http://schemas.microsoft.com/office/drawing/2014/main" id="{9B62AF53-A7C1-8525-7DCE-332C8CE7F20F}"/>
                </a:ext>
              </a:extLst>
            </p:cNvPr>
            <p:cNvGrpSpPr/>
            <p:nvPr/>
          </p:nvGrpSpPr>
          <p:grpSpPr>
            <a:xfrm>
              <a:off x="6210830" y="1635826"/>
              <a:ext cx="2297400" cy="217809"/>
              <a:chOff x="1752737" y="2422502"/>
              <a:chExt cx="1754018" cy="185937"/>
            </a:xfrm>
          </p:grpSpPr>
          <p:sp>
            <p:nvSpPr>
              <p:cNvPr id="284" name="자유형: 도형 283">
                <a:extLst>
                  <a:ext uri="{FF2B5EF4-FFF2-40B4-BE49-F238E27FC236}">
                    <a16:creationId xmlns:a16="http://schemas.microsoft.com/office/drawing/2014/main" id="{29A22567-5377-165F-E7AD-B7C77B7F6212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285" name="Picture 2">
                <a:extLst>
                  <a:ext uri="{FF2B5EF4-FFF2-40B4-BE49-F238E27FC236}">
                    <a16:creationId xmlns:a16="http://schemas.microsoft.com/office/drawing/2014/main" id="{C8FA86DF-D8A9-B3AC-0D98-A19DAE427CBF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2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86" name="TextBox 285">
                <a:extLst>
                  <a:ext uri="{FF2B5EF4-FFF2-40B4-BE49-F238E27FC236}">
                    <a16:creationId xmlns:a16="http://schemas.microsoft.com/office/drawing/2014/main" id="{5A6B992F-0A58-922E-2F5E-00A4735F9B72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287" name="자유형: 도형 286">
                <a:extLst>
                  <a:ext uri="{FF2B5EF4-FFF2-40B4-BE49-F238E27FC236}">
                    <a16:creationId xmlns:a16="http://schemas.microsoft.com/office/drawing/2014/main" id="{FDE27CDC-391B-13DE-B515-166E4C663885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348" name="모서리가 둥근 직사각형 41">
              <a:extLst>
                <a:ext uri="{FF2B5EF4-FFF2-40B4-BE49-F238E27FC236}">
                  <a16:creationId xmlns:a16="http://schemas.microsoft.com/office/drawing/2014/main" id="{7F0C27C5-8B18-EEED-2345-8CC067BC0BDA}"/>
                </a:ext>
              </a:extLst>
            </p:cNvPr>
            <p:cNvSpPr/>
            <p:nvPr/>
          </p:nvSpPr>
          <p:spPr>
            <a:xfrm>
              <a:off x="6285391" y="2257041"/>
              <a:ext cx="2137540" cy="3565209"/>
            </a:xfrm>
            <a:prstGeom prst="roundRect">
              <a:avLst>
                <a:gd name="adj" fmla="val 3436"/>
              </a:avLst>
            </a:prstGeom>
            <a:solidFill>
              <a:srgbClr val="FFFFF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endParaRPr kumimoji="1" lang="ko-Kore-KR" altLang="en-US" sz="700" spc="-60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349" name="TextBox 348">
              <a:extLst>
                <a:ext uri="{FF2B5EF4-FFF2-40B4-BE49-F238E27FC236}">
                  <a16:creationId xmlns:a16="http://schemas.microsoft.com/office/drawing/2014/main" id="{6C3A8F42-6AE2-5DF8-FA81-964438F038D1}"/>
                </a:ext>
              </a:extLst>
            </p:cNvPr>
            <p:cNvSpPr txBox="1"/>
            <p:nvPr/>
          </p:nvSpPr>
          <p:spPr>
            <a:xfrm>
              <a:off x="6402605" y="2351015"/>
              <a:ext cx="503664" cy="1331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kumimoji="1" lang="ko-KR" altLang="en-US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팝업</a:t>
              </a:r>
              <a:r>
                <a:rPr kumimoji="1" lang="en-US" altLang="ko-KR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 </a:t>
              </a:r>
              <a:r>
                <a:rPr kumimoji="1" lang="ko-KR" altLang="en-US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타이틀</a:t>
              </a:r>
            </a:p>
          </p:txBody>
        </p:sp>
        <p:cxnSp>
          <p:nvCxnSpPr>
            <p:cNvPr id="350" name="직선 연결선 3">
              <a:extLst>
                <a:ext uri="{FF2B5EF4-FFF2-40B4-BE49-F238E27FC236}">
                  <a16:creationId xmlns:a16="http://schemas.microsoft.com/office/drawing/2014/main" id="{899EFB2B-C4E8-E589-E9FB-378B5FAF7829}"/>
                </a:ext>
              </a:extLst>
            </p:cNvPr>
            <p:cNvCxnSpPr/>
            <p:nvPr/>
          </p:nvCxnSpPr>
          <p:spPr>
            <a:xfrm>
              <a:off x="6402605" y="2604081"/>
              <a:ext cx="1899575" cy="0"/>
            </a:xfrm>
            <a:prstGeom prst="line">
              <a:avLst/>
            </a:prstGeom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52" name="Scroll Indicator">
              <a:extLst>
                <a:ext uri="{FF2B5EF4-FFF2-40B4-BE49-F238E27FC236}">
                  <a16:creationId xmlns:a16="http://schemas.microsoft.com/office/drawing/2014/main" id="{F51F4F14-2B6D-2AA5-B2E0-A50AFFBC8840}"/>
                </a:ext>
              </a:extLst>
            </p:cNvPr>
            <p:cNvGrpSpPr/>
            <p:nvPr/>
          </p:nvGrpSpPr>
          <p:grpSpPr>
            <a:xfrm>
              <a:off x="8341752" y="2638203"/>
              <a:ext cx="22656" cy="2688822"/>
              <a:chOff x="892175" y="1261242"/>
              <a:chExt cx="25400" cy="2688822"/>
            </a:xfrm>
          </p:grpSpPr>
          <p:cxnSp>
            <p:nvCxnSpPr>
              <p:cNvPr id="353" name="Track">
                <a:extLst>
                  <a:ext uri="{FF2B5EF4-FFF2-40B4-BE49-F238E27FC236}">
                    <a16:creationId xmlns:a16="http://schemas.microsoft.com/office/drawing/2014/main" id="{66AAA88C-D261-1E0A-0C0B-0417F43A33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4875" y="1261242"/>
                <a:ext cx="0" cy="2688822"/>
              </a:xfrm>
              <a:prstGeom prst="line">
                <a:avLst/>
              </a:prstGeom>
              <a:ln w="6350">
                <a:solidFill>
                  <a:srgbClr val="000000">
                    <a:alpha val="12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4" name="Thumb">
                <a:extLst>
                  <a:ext uri="{FF2B5EF4-FFF2-40B4-BE49-F238E27FC236}">
                    <a16:creationId xmlns:a16="http://schemas.microsoft.com/office/drawing/2014/main" id="{1A3D643C-852F-9F58-33BE-F7FE86DE7561}"/>
                  </a:ext>
                </a:extLst>
              </p:cNvPr>
              <p:cNvSpPr/>
              <p:nvPr/>
            </p:nvSpPr>
            <p:spPr>
              <a:xfrm>
                <a:off x="892175" y="1718869"/>
                <a:ext cx="25400" cy="508000"/>
              </a:xfrm>
              <a:prstGeom prst="roundRect">
                <a:avLst/>
              </a:prstGeom>
              <a:solidFill>
                <a:srgbClr val="4D4D4D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endParaRPr>
              </a:p>
            </p:txBody>
          </p:sp>
        </p:grpSp>
        <p:sp>
          <p:nvSpPr>
            <p:cNvPr id="355" name="Delete">
              <a:extLst>
                <a:ext uri="{FF2B5EF4-FFF2-40B4-BE49-F238E27FC236}">
                  <a16:creationId xmlns:a16="http://schemas.microsoft.com/office/drawing/2014/main" id="{5046DDE9-A4C3-8209-48BC-CD254A26641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167318" y="2356486"/>
              <a:ext cx="109032" cy="122237"/>
            </a:xfrm>
            <a:custGeom>
              <a:avLst/>
              <a:gdLst>
                <a:gd name="T0" fmla="*/ 3 w 77"/>
                <a:gd name="T1" fmla="*/ 0 h 77"/>
                <a:gd name="T2" fmla="*/ 0 w 77"/>
                <a:gd name="T3" fmla="*/ 3 h 77"/>
                <a:gd name="T4" fmla="*/ 36 w 77"/>
                <a:gd name="T5" fmla="*/ 38 h 77"/>
                <a:gd name="T6" fmla="*/ 0 w 77"/>
                <a:gd name="T7" fmla="*/ 74 h 77"/>
                <a:gd name="T8" fmla="*/ 3 w 77"/>
                <a:gd name="T9" fmla="*/ 77 h 77"/>
                <a:gd name="T10" fmla="*/ 39 w 77"/>
                <a:gd name="T11" fmla="*/ 41 h 77"/>
                <a:gd name="T12" fmla="*/ 74 w 77"/>
                <a:gd name="T13" fmla="*/ 77 h 77"/>
                <a:gd name="T14" fmla="*/ 77 w 77"/>
                <a:gd name="T15" fmla="*/ 74 h 77"/>
                <a:gd name="T16" fmla="*/ 42 w 77"/>
                <a:gd name="T17" fmla="*/ 38 h 77"/>
                <a:gd name="T18" fmla="*/ 77 w 77"/>
                <a:gd name="T19" fmla="*/ 3 h 77"/>
                <a:gd name="T20" fmla="*/ 74 w 77"/>
                <a:gd name="T21" fmla="*/ 0 h 77"/>
                <a:gd name="T22" fmla="*/ 39 w 77"/>
                <a:gd name="T23" fmla="*/ 35 h 77"/>
                <a:gd name="T24" fmla="*/ 3 w 77"/>
                <a:gd name="T2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7" h="77">
                  <a:moveTo>
                    <a:pt x="3" y="0"/>
                  </a:moveTo>
                  <a:lnTo>
                    <a:pt x="0" y="3"/>
                  </a:lnTo>
                  <a:lnTo>
                    <a:pt x="36" y="38"/>
                  </a:lnTo>
                  <a:lnTo>
                    <a:pt x="0" y="74"/>
                  </a:lnTo>
                  <a:lnTo>
                    <a:pt x="3" y="77"/>
                  </a:lnTo>
                  <a:lnTo>
                    <a:pt x="39" y="41"/>
                  </a:lnTo>
                  <a:lnTo>
                    <a:pt x="74" y="77"/>
                  </a:lnTo>
                  <a:lnTo>
                    <a:pt x="77" y="74"/>
                  </a:lnTo>
                  <a:lnTo>
                    <a:pt x="42" y="38"/>
                  </a:lnTo>
                  <a:lnTo>
                    <a:pt x="77" y="3"/>
                  </a:lnTo>
                  <a:lnTo>
                    <a:pt x="74" y="0"/>
                  </a:lnTo>
                  <a:lnTo>
                    <a:pt x="39" y="3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grpSp>
          <p:nvGrpSpPr>
            <p:cNvPr id="358" name="그룹 357">
              <a:extLst>
                <a:ext uri="{FF2B5EF4-FFF2-40B4-BE49-F238E27FC236}">
                  <a16:creationId xmlns:a16="http://schemas.microsoft.com/office/drawing/2014/main" id="{EBE6B79B-D300-9D79-225D-F092B66ACAF6}"/>
                </a:ext>
              </a:extLst>
            </p:cNvPr>
            <p:cNvGrpSpPr/>
            <p:nvPr/>
          </p:nvGrpSpPr>
          <p:grpSpPr>
            <a:xfrm>
              <a:off x="6395339" y="5393608"/>
              <a:ext cx="1896107" cy="210123"/>
              <a:chOff x="3164884" y="5068503"/>
              <a:chExt cx="2338333" cy="210123"/>
            </a:xfrm>
          </p:grpSpPr>
          <p:sp>
            <p:nvSpPr>
              <p:cNvPr id="359" name="모서리가 둥근 직사각형 16">
                <a:extLst>
                  <a:ext uri="{FF2B5EF4-FFF2-40B4-BE49-F238E27FC236}">
                    <a16:creationId xmlns:a16="http://schemas.microsoft.com/office/drawing/2014/main" id="{7A17AA4C-1E67-F7B7-1E2E-8F1A896E3F84}"/>
                  </a:ext>
                </a:extLst>
              </p:cNvPr>
              <p:cNvSpPr/>
              <p:nvPr/>
            </p:nvSpPr>
            <p:spPr>
              <a:xfrm>
                <a:off x="4361450" y="5068503"/>
                <a:ext cx="1141767" cy="202579"/>
              </a:xfrm>
              <a:prstGeom prst="roundRect">
                <a:avLst/>
              </a:prstGeom>
              <a:solidFill>
                <a:schemeClr val="tx1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algn="ctr"/>
                <a:r>
                  <a:rPr kumimoji="1" lang="ko-KR" altLang="en-US" sz="700" spc="-60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rPr>
                  <a:t>닫기</a:t>
                </a:r>
                <a:endParaRPr kumimoji="1" lang="ko-Kore-KR" altLang="en-US" sz="700" spc="-60" dirty="0" err="1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endParaRPr>
              </a:p>
            </p:txBody>
          </p:sp>
          <p:sp>
            <p:nvSpPr>
              <p:cNvPr id="360" name="모서리가 둥근 직사각형 17">
                <a:extLst>
                  <a:ext uri="{FF2B5EF4-FFF2-40B4-BE49-F238E27FC236}">
                    <a16:creationId xmlns:a16="http://schemas.microsoft.com/office/drawing/2014/main" id="{90248F6D-67D7-9D74-4E3F-7A77C3B8845E}"/>
                  </a:ext>
                </a:extLst>
              </p:cNvPr>
              <p:cNvSpPr/>
              <p:nvPr/>
            </p:nvSpPr>
            <p:spPr>
              <a:xfrm>
                <a:off x="3164884" y="5076047"/>
                <a:ext cx="1141767" cy="202579"/>
              </a:xfrm>
              <a:prstGeom prst="round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algn="ctr"/>
                <a:r>
                  <a:rPr kumimoji="1" lang="en-US" altLang="ko-Kore-KR" sz="700" spc="-6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rPr>
                  <a:t>N</a:t>
                </a:r>
                <a:r>
                  <a:rPr kumimoji="1" lang="ko-KR" altLang="en-US" sz="700" spc="-6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rPr>
                  <a:t>일간 보지 않기</a:t>
                </a:r>
                <a:endParaRPr kumimoji="1" lang="ko-Kore-KR" altLang="en-US" sz="700" spc="-6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endParaRPr>
              </a:p>
            </p:txBody>
          </p:sp>
        </p:grpSp>
        <p:sp>
          <p:nvSpPr>
            <p:cNvPr id="361" name="사각형: 둥근 모서리 166">
              <a:extLst>
                <a:ext uri="{FF2B5EF4-FFF2-40B4-BE49-F238E27FC236}">
                  <a16:creationId xmlns:a16="http://schemas.microsoft.com/office/drawing/2014/main" id="{99736E46-D5CA-9F95-4781-BD51F72D491D}"/>
                </a:ext>
              </a:extLst>
            </p:cNvPr>
            <p:cNvSpPr/>
            <p:nvPr/>
          </p:nvSpPr>
          <p:spPr>
            <a:xfrm>
              <a:off x="7928308" y="5057411"/>
              <a:ext cx="293661" cy="169333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1/10</a:t>
              </a:r>
              <a:endPara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362" name="Chevron Left">
              <a:extLst>
                <a:ext uri="{FF2B5EF4-FFF2-40B4-BE49-F238E27FC236}">
                  <a16:creationId xmlns:a16="http://schemas.microsoft.com/office/drawing/2014/main" id="{F02284B8-7D4F-5D7C-4E61-F1461D996C4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379367" y="3868398"/>
              <a:ext cx="97641" cy="199230"/>
            </a:xfrm>
            <a:custGeom>
              <a:avLst/>
              <a:gdLst>
                <a:gd name="T0" fmla="*/ 296 w 324"/>
                <a:gd name="T1" fmla="*/ 593 h 593"/>
                <a:gd name="T2" fmla="*/ 324 w 324"/>
                <a:gd name="T3" fmla="*/ 565 h 593"/>
                <a:gd name="T4" fmla="*/ 55 w 324"/>
                <a:gd name="T5" fmla="*/ 297 h 593"/>
                <a:gd name="T6" fmla="*/ 324 w 324"/>
                <a:gd name="T7" fmla="*/ 28 h 593"/>
                <a:gd name="T8" fmla="*/ 296 w 324"/>
                <a:gd name="T9" fmla="*/ 0 h 593"/>
                <a:gd name="T10" fmla="*/ 0 w 324"/>
                <a:gd name="T11" fmla="*/ 297 h 593"/>
                <a:gd name="T12" fmla="*/ 296 w 324"/>
                <a:gd name="T13" fmla="*/ 593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4" h="593">
                  <a:moveTo>
                    <a:pt x="296" y="593"/>
                  </a:moveTo>
                  <a:lnTo>
                    <a:pt x="324" y="565"/>
                  </a:lnTo>
                  <a:lnTo>
                    <a:pt x="55" y="297"/>
                  </a:lnTo>
                  <a:lnTo>
                    <a:pt x="324" y="28"/>
                  </a:lnTo>
                  <a:lnTo>
                    <a:pt x="296" y="0"/>
                  </a:lnTo>
                  <a:lnTo>
                    <a:pt x="0" y="297"/>
                  </a:lnTo>
                  <a:lnTo>
                    <a:pt x="296" y="593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363" name="Chevron Left">
              <a:extLst>
                <a:ext uri="{FF2B5EF4-FFF2-40B4-BE49-F238E27FC236}">
                  <a16:creationId xmlns:a16="http://schemas.microsoft.com/office/drawing/2014/main" id="{33E12A4F-E962-C946-2C9C-6188D872B6C1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>
              <a:off x="8226169" y="3868398"/>
              <a:ext cx="97641" cy="199230"/>
            </a:xfrm>
            <a:custGeom>
              <a:avLst/>
              <a:gdLst>
                <a:gd name="T0" fmla="*/ 296 w 324"/>
                <a:gd name="T1" fmla="*/ 593 h 593"/>
                <a:gd name="T2" fmla="*/ 324 w 324"/>
                <a:gd name="T3" fmla="*/ 565 h 593"/>
                <a:gd name="T4" fmla="*/ 55 w 324"/>
                <a:gd name="T5" fmla="*/ 297 h 593"/>
                <a:gd name="T6" fmla="*/ 324 w 324"/>
                <a:gd name="T7" fmla="*/ 28 h 593"/>
                <a:gd name="T8" fmla="*/ 296 w 324"/>
                <a:gd name="T9" fmla="*/ 0 h 593"/>
                <a:gd name="T10" fmla="*/ 0 w 324"/>
                <a:gd name="T11" fmla="*/ 297 h 593"/>
                <a:gd name="T12" fmla="*/ 296 w 324"/>
                <a:gd name="T13" fmla="*/ 593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4" h="593">
                  <a:moveTo>
                    <a:pt x="296" y="593"/>
                  </a:moveTo>
                  <a:lnTo>
                    <a:pt x="324" y="565"/>
                  </a:lnTo>
                  <a:lnTo>
                    <a:pt x="55" y="297"/>
                  </a:lnTo>
                  <a:lnTo>
                    <a:pt x="324" y="28"/>
                  </a:lnTo>
                  <a:lnTo>
                    <a:pt x="296" y="0"/>
                  </a:lnTo>
                  <a:lnTo>
                    <a:pt x="0" y="297"/>
                  </a:lnTo>
                  <a:lnTo>
                    <a:pt x="296" y="593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371" name="직사각형 370">
              <a:extLst>
                <a:ext uri="{FF2B5EF4-FFF2-40B4-BE49-F238E27FC236}">
                  <a16:creationId xmlns:a16="http://schemas.microsoft.com/office/drawing/2014/main" id="{2D82F80D-937C-F0CF-90E5-4F8E401024D5}"/>
                </a:ext>
              </a:extLst>
            </p:cNvPr>
            <p:cNvSpPr/>
            <p:nvPr/>
          </p:nvSpPr>
          <p:spPr>
            <a:xfrm>
              <a:off x="6402605" y="2687209"/>
              <a:ext cx="1898663" cy="2577998"/>
            </a:xfrm>
            <a:prstGeom prst="rect">
              <a:avLst/>
            </a:prstGeom>
            <a:solidFill>
              <a:schemeClr val="bg2">
                <a:alpha val="39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ko-KR" altLang="en-US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dk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콘텐츠 영역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760978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" name="그룹 263">
            <a:extLst>
              <a:ext uri="{FF2B5EF4-FFF2-40B4-BE49-F238E27FC236}">
                <a16:creationId xmlns:a16="http://schemas.microsoft.com/office/drawing/2014/main" id="{076160E1-DC47-F2B5-A855-2129DA5869AC}"/>
              </a:ext>
            </a:extLst>
          </p:cNvPr>
          <p:cNvGrpSpPr/>
          <p:nvPr/>
        </p:nvGrpSpPr>
        <p:grpSpPr>
          <a:xfrm>
            <a:off x="3534774" y="1633491"/>
            <a:ext cx="2300392" cy="4582083"/>
            <a:chOff x="3534774" y="1633491"/>
            <a:chExt cx="2300392" cy="4582083"/>
          </a:xfrm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FD80B8B-7F60-A8C0-9657-79E5C991BE39}"/>
                </a:ext>
              </a:extLst>
            </p:cNvPr>
            <p:cNvSpPr/>
            <p:nvPr/>
          </p:nvSpPr>
          <p:spPr>
            <a:xfrm>
              <a:off x="3534775" y="1633491"/>
              <a:ext cx="2297400" cy="4568385"/>
            </a:xfrm>
            <a:custGeom>
              <a:avLst/>
              <a:gdLst>
                <a:gd name="connsiteX0" fmla="*/ 117608 w 2520000"/>
                <a:gd name="connsiteY0" fmla="*/ 0 h 5186053"/>
                <a:gd name="connsiteX1" fmla="*/ 491012 w 2520000"/>
                <a:gd name="connsiteY1" fmla="*/ 0 h 5186053"/>
                <a:gd name="connsiteX2" fmla="*/ 491012 w 2520000"/>
                <a:gd name="connsiteY2" fmla="*/ 98806 h 5186053"/>
                <a:gd name="connsiteX3" fmla="*/ 554785 w 2520000"/>
                <a:gd name="connsiteY3" fmla="*/ 162579 h 5186053"/>
                <a:gd name="connsiteX4" fmla="*/ 1965215 w 2520000"/>
                <a:gd name="connsiteY4" fmla="*/ 162579 h 5186053"/>
                <a:gd name="connsiteX5" fmla="*/ 2028988 w 2520000"/>
                <a:gd name="connsiteY5" fmla="*/ 98806 h 5186053"/>
                <a:gd name="connsiteX6" fmla="*/ 2028988 w 2520000"/>
                <a:gd name="connsiteY6" fmla="*/ 0 h 5186053"/>
                <a:gd name="connsiteX7" fmla="*/ 2402392 w 2520000"/>
                <a:gd name="connsiteY7" fmla="*/ 0 h 5186053"/>
                <a:gd name="connsiteX8" fmla="*/ 2520000 w 2520000"/>
                <a:gd name="connsiteY8" fmla="*/ 117608 h 5186053"/>
                <a:gd name="connsiteX9" fmla="*/ 2520000 w 2520000"/>
                <a:gd name="connsiteY9" fmla="*/ 5068445 h 5186053"/>
                <a:gd name="connsiteX10" fmla="*/ 2402392 w 2520000"/>
                <a:gd name="connsiteY10" fmla="*/ 5186053 h 5186053"/>
                <a:gd name="connsiteX11" fmla="*/ 117608 w 2520000"/>
                <a:gd name="connsiteY11" fmla="*/ 5186053 h 5186053"/>
                <a:gd name="connsiteX12" fmla="*/ 0 w 2520000"/>
                <a:gd name="connsiteY12" fmla="*/ 5068445 h 5186053"/>
                <a:gd name="connsiteX13" fmla="*/ 0 w 2520000"/>
                <a:gd name="connsiteY13" fmla="*/ 117608 h 5186053"/>
                <a:gd name="connsiteX14" fmla="*/ 117608 w 2520000"/>
                <a:gd name="connsiteY14" fmla="*/ 0 h 518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0000" h="5186053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5068445"/>
                  </a:lnTo>
                  <a:cubicBezTo>
                    <a:pt x="2520000" y="5133398"/>
                    <a:pt x="2467345" y="5186053"/>
                    <a:pt x="2402392" y="5186053"/>
                  </a:cubicBezTo>
                  <a:lnTo>
                    <a:pt x="117608" y="5186053"/>
                  </a:lnTo>
                  <a:cubicBezTo>
                    <a:pt x="52655" y="5186053"/>
                    <a:pt x="0" y="5133398"/>
                    <a:pt x="0" y="5068445"/>
                  </a:cubicBez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>
              <a:noFill/>
            </a:ln>
            <a:effectLst>
              <a:outerShdw blurRad="139700" dist="38100" dir="2400000" algn="tl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lvl="0" algn="ctr"/>
              <a:endParaRPr lang="ko-KR" altLang="en-US" sz="700" spc="-6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104DCB7F-2EAE-B7A2-FCFD-ED3657D33146}"/>
                </a:ext>
              </a:extLst>
            </p:cNvPr>
            <p:cNvGrpSpPr/>
            <p:nvPr/>
          </p:nvGrpSpPr>
          <p:grpSpPr>
            <a:xfrm>
              <a:off x="3534774" y="1635827"/>
              <a:ext cx="2297400" cy="4400990"/>
              <a:chOff x="227014" y="829805"/>
              <a:chExt cx="2646000" cy="5560820"/>
            </a:xfrm>
          </p:grpSpPr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20D00376-1BAA-6B24-54CF-FEA714FF4336}"/>
                  </a:ext>
                </a:extLst>
              </p:cNvPr>
              <p:cNvSpPr/>
              <p:nvPr/>
            </p:nvSpPr>
            <p:spPr>
              <a:xfrm>
                <a:off x="227014" y="1101545"/>
                <a:ext cx="2646000" cy="5289080"/>
              </a:xfrm>
              <a:custGeom>
                <a:avLst/>
                <a:gdLst>
                  <a:gd name="connsiteX0" fmla="*/ 0 w 2646000"/>
                  <a:gd name="connsiteY0" fmla="*/ 0 h 5761841"/>
                  <a:gd name="connsiteX1" fmla="*/ 2646000 w 2646000"/>
                  <a:gd name="connsiteY1" fmla="*/ 0 h 5761841"/>
                  <a:gd name="connsiteX2" fmla="*/ 2646000 w 2646000"/>
                  <a:gd name="connsiteY2" fmla="*/ 5496715 h 5761841"/>
                  <a:gd name="connsiteX3" fmla="*/ 2646000 w 2646000"/>
                  <a:gd name="connsiteY3" fmla="*/ 5602809 h 5761841"/>
                  <a:gd name="connsiteX4" fmla="*/ 2646000 w 2646000"/>
                  <a:gd name="connsiteY4" fmla="*/ 5656664 h 5761841"/>
                  <a:gd name="connsiteX5" fmla="*/ 2570579 w 2646000"/>
                  <a:gd name="connsiteY5" fmla="*/ 5753576 h 5761841"/>
                  <a:gd name="connsiteX6" fmla="*/ 2522517 w 2646000"/>
                  <a:gd name="connsiteY6" fmla="*/ 5761841 h 5761841"/>
                  <a:gd name="connsiteX7" fmla="*/ 123484 w 2646000"/>
                  <a:gd name="connsiteY7" fmla="*/ 5761841 h 5761841"/>
                  <a:gd name="connsiteX8" fmla="*/ 75422 w 2646000"/>
                  <a:gd name="connsiteY8" fmla="*/ 5753576 h 5761841"/>
                  <a:gd name="connsiteX9" fmla="*/ 0 w 2646000"/>
                  <a:gd name="connsiteY9" fmla="*/ 5656664 h 5761841"/>
                  <a:gd name="connsiteX10" fmla="*/ 0 w 2646000"/>
                  <a:gd name="connsiteY10" fmla="*/ 5602809 h 5761841"/>
                  <a:gd name="connsiteX11" fmla="*/ 0 w 2646000"/>
                  <a:gd name="connsiteY11" fmla="*/ 5496715 h 5761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46000" h="5761841">
                    <a:moveTo>
                      <a:pt x="0" y="0"/>
                    </a:moveTo>
                    <a:lnTo>
                      <a:pt x="2646000" y="0"/>
                    </a:lnTo>
                    <a:lnTo>
                      <a:pt x="2646000" y="5496715"/>
                    </a:lnTo>
                    <a:lnTo>
                      <a:pt x="2646000" y="5602809"/>
                    </a:lnTo>
                    <a:lnTo>
                      <a:pt x="2646000" y="5656664"/>
                    </a:lnTo>
                    <a:cubicBezTo>
                      <a:pt x="2646000" y="5700231"/>
                      <a:pt x="2614901" y="5737610"/>
                      <a:pt x="2570579" y="5753576"/>
                    </a:cubicBezTo>
                    <a:lnTo>
                      <a:pt x="2522517" y="5761841"/>
                    </a:lnTo>
                    <a:lnTo>
                      <a:pt x="123484" y="5761841"/>
                    </a:lnTo>
                    <a:lnTo>
                      <a:pt x="75422" y="5753576"/>
                    </a:lnTo>
                    <a:cubicBezTo>
                      <a:pt x="31100" y="5737610"/>
                      <a:pt x="0" y="5700231"/>
                      <a:pt x="0" y="5656664"/>
                    </a:cubicBezTo>
                    <a:lnTo>
                      <a:pt x="0" y="5602809"/>
                    </a:lnTo>
                    <a:lnTo>
                      <a:pt x="0" y="5496715"/>
                    </a:lnTo>
                    <a:close/>
                  </a:path>
                </a:pathLst>
              </a:cu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18" name="그룹 17">
                <a:extLst>
                  <a:ext uri="{FF2B5EF4-FFF2-40B4-BE49-F238E27FC236}">
                    <a16:creationId xmlns:a16="http://schemas.microsoft.com/office/drawing/2014/main" id="{5D6BB4B3-6893-645A-FD3B-48497AEA45D9}"/>
                  </a:ext>
                </a:extLst>
              </p:cNvPr>
              <p:cNvGrpSpPr/>
              <p:nvPr/>
            </p:nvGrpSpPr>
            <p:grpSpPr>
              <a:xfrm>
                <a:off x="227014" y="829805"/>
                <a:ext cx="2646000" cy="265126"/>
                <a:chOff x="1752737" y="2422502"/>
                <a:chExt cx="1754018" cy="185937"/>
              </a:xfrm>
            </p:grpSpPr>
            <p:sp>
              <p:nvSpPr>
                <p:cNvPr id="19" name="자유형: 도형 18">
                  <a:extLst>
                    <a:ext uri="{FF2B5EF4-FFF2-40B4-BE49-F238E27FC236}">
                      <a16:creationId xmlns:a16="http://schemas.microsoft.com/office/drawing/2014/main" id="{4A5B58E1-5345-02B2-7B30-33FB2E4DA12C}"/>
                    </a:ext>
                  </a:extLst>
                </p:cNvPr>
                <p:cNvSpPr/>
                <p:nvPr userDrawn="1"/>
              </p:nvSpPr>
              <p:spPr>
                <a:xfrm>
                  <a:off x="1752737" y="2422502"/>
                  <a:ext cx="1754018" cy="185937"/>
                </a:xfrm>
                <a:custGeom>
                  <a:avLst/>
                  <a:gdLst>
                    <a:gd name="connsiteX0" fmla="*/ 117608 w 2520000"/>
                    <a:gd name="connsiteY0" fmla="*/ 0 h 267135"/>
                    <a:gd name="connsiteX1" fmla="*/ 491012 w 2520000"/>
                    <a:gd name="connsiteY1" fmla="*/ 0 h 267135"/>
                    <a:gd name="connsiteX2" fmla="*/ 491012 w 2520000"/>
                    <a:gd name="connsiteY2" fmla="*/ 98806 h 267135"/>
                    <a:gd name="connsiteX3" fmla="*/ 554785 w 2520000"/>
                    <a:gd name="connsiteY3" fmla="*/ 162579 h 267135"/>
                    <a:gd name="connsiteX4" fmla="*/ 1965215 w 2520000"/>
                    <a:gd name="connsiteY4" fmla="*/ 162579 h 267135"/>
                    <a:gd name="connsiteX5" fmla="*/ 2028988 w 2520000"/>
                    <a:gd name="connsiteY5" fmla="*/ 98806 h 267135"/>
                    <a:gd name="connsiteX6" fmla="*/ 2028988 w 2520000"/>
                    <a:gd name="connsiteY6" fmla="*/ 0 h 267135"/>
                    <a:gd name="connsiteX7" fmla="*/ 2402392 w 2520000"/>
                    <a:gd name="connsiteY7" fmla="*/ 0 h 267135"/>
                    <a:gd name="connsiteX8" fmla="*/ 2520000 w 2520000"/>
                    <a:gd name="connsiteY8" fmla="*/ 117608 h 267135"/>
                    <a:gd name="connsiteX9" fmla="*/ 2520000 w 2520000"/>
                    <a:gd name="connsiteY9" fmla="*/ 267135 h 267135"/>
                    <a:gd name="connsiteX10" fmla="*/ 0 w 2520000"/>
                    <a:gd name="connsiteY10" fmla="*/ 267135 h 267135"/>
                    <a:gd name="connsiteX11" fmla="*/ 0 w 2520000"/>
                    <a:gd name="connsiteY11" fmla="*/ 117608 h 267135"/>
                    <a:gd name="connsiteX12" fmla="*/ 117608 w 2520000"/>
                    <a:gd name="connsiteY12" fmla="*/ 0 h 267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20000" h="267135">
                      <a:moveTo>
                        <a:pt x="117608" y="0"/>
                      </a:moveTo>
                      <a:lnTo>
                        <a:pt x="491012" y="0"/>
                      </a:lnTo>
                      <a:lnTo>
                        <a:pt x="491012" y="98806"/>
                      </a:lnTo>
                      <a:cubicBezTo>
                        <a:pt x="491012" y="134027"/>
                        <a:pt x="519564" y="162579"/>
                        <a:pt x="554785" y="162579"/>
                      </a:cubicBezTo>
                      <a:lnTo>
                        <a:pt x="1965215" y="162579"/>
                      </a:lnTo>
                      <a:cubicBezTo>
                        <a:pt x="2000436" y="162579"/>
                        <a:pt x="2028988" y="134027"/>
                        <a:pt x="2028988" y="98806"/>
                      </a:cubicBezTo>
                      <a:lnTo>
                        <a:pt x="2028988" y="0"/>
                      </a:lnTo>
                      <a:lnTo>
                        <a:pt x="2402392" y="0"/>
                      </a:lnTo>
                      <a:cubicBezTo>
                        <a:pt x="2467345" y="0"/>
                        <a:pt x="2520000" y="52655"/>
                        <a:pt x="2520000" y="117608"/>
                      </a:cubicBezTo>
                      <a:lnTo>
                        <a:pt x="2520000" y="267135"/>
                      </a:lnTo>
                      <a:lnTo>
                        <a:pt x="0" y="267135"/>
                      </a:lnTo>
                      <a:lnTo>
                        <a:pt x="0" y="117608"/>
                      </a:lnTo>
                      <a:cubicBezTo>
                        <a:pt x="0" y="52655"/>
                        <a:pt x="52655" y="0"/>
                        <a:pt x="117608" y="0"/>
                      </a:cubicBez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lvl="0" algn="ctr">
                    <a:lnSpc>
                      <a:spcPct val="125000"/>
                    </a:lnSpc>
                  </a:pPr>
                  <a:endParaRPr lang="ko-KR" altLang="en-US" sz="6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pic>
              <p:nvPicPr>
                <p:cNvPr id="20" name="Picture 2">
                  <a:extLst>
                    <a:ext uri="{FF2B5EF4-FFF2-40B4-BE49-F238E27FC236}">
                      <a16:creationId xmlns:a16="http://schemas.microsoft.com/office/drawing/2014/main" id="{E887D9D1-9726-4E7B-A026-3D8908EF049D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 rotWithShape="1">
                <a:blip r:embed="rId2" cstate="print">
                  <a:clrChange>
                    <a:clrFrom>
                      <a:srgbClr val="C6C8C7"/>
                    </a:clrFrom>
                    <a:clrTo>
                      <a:srgbClr val="C6C8C7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123" t="22211" r="12639" b="53037"/>
                <a:stretch/>
              </p:blipFill>
              <p:spPr bwMode="auto">
                <a:xfrm>
                  <a:off x="3181037" y="2479525"/>
                  <a:ext cx="260593" cy="6855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15473E14-3894-D572-B952-7E38C7781CD0}"/>
                    </a:ext>
                  </a:extLst>
                </p:cNvPr>
                <p:cNvSpPr txBox="1"/>
                <p:nvPr userDrawn="1"/>
              </p:nvSpPr>
              <p:spPr>
                <a:xfrm>
                  <a:off x="1844024" y="2465993"/>
                  <a:ext cx="194874" cy="9562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l"/>
                  <a:r>
                    <a:rPr kumimoji="1" lang="en-US" altLang="ko-KR" sz="700" b="0" kern="1200" spc="-60" dirty="0">
                      <a:ln>
                        <a:solidFill>
                          <a:prstClr val="black">
                            <a:alpha val="0"/>
                          </a:prstClr>
                        </a:solidFill>
                      </a:ln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+mn-cs"/>
                    </a:rPr>
                    <a:t>12 : 30</a:t>
                  </a:r>
                  <a:endParaRPr kumimoji="1" lang="ko-KR" altLang="en-US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22" name="자유형: 도형 21">
                  <a:extLst>
                    <a:ext uri="{FF2B5EF4-FFF2-40B4-BE49-F238E27FC236}">
                      <a16:creationId xmlns:a16="http://schemas.microsoft.com/office/drawing/2014/main" id="{8B19E8A8-3595-565F-3371-D983E7DE1BF3}"/>
                    </a:ext>
                  </a:extLst>
                </p:cNvPr>
                <p:cNvSpPr/>
                <p:nvPr userDrawn="1"/>
              </p:nvSpPr>
              <p:spPr>
                <a:xfrm>
                  <a:off x="2205394" y="2438821"/>
                  <a:ext cx="848705" cy="62684"/>
                </a:xfrm>
                <a:custGeom>
                  <a:avLst/>
                  <a:gdLst>
                    <a:gd name="connsiteX0" fmla="*/ 0 w 1329304"/>
                    <a:gd name="connsiteY0" fmla="*/ 0 h 80010"/>
                    <a:gd name="connsiteX1" fmla="*/ 1329304 w 1329304"/>
                    <a:gd name="connsiteY1" fmla="*/ 0 h 80010"/>
                    <a:gd name="connsiteX2" fmla="*/ 1329304 w 1329304"/>
                    <a:gd name="connsiteY2" fmla="*/ 25067 h 80010"/>
                    <a:gd name="connsiteX3" fmla="*/ 1274361 w 1329304"/>
                    <a:gd name="connsiteY3" fmla="*/ 80010 h 80010"/>
                    <a:gd name="connsiteX4" fmla="*/ 54943 w 1329304"/>
                    <a:gd name="connsiteY4" fmla="*/ 80010 h 80010"/>
                    <a:gd name="connsiteX5" fmla="*/ 0 w 1329304"/>
                    <a:gd name="connsiteY5" fmla="*/ 25067 h 80010"/>
                    <a:gd name="connsiteX6" fmla="*/ 0 w 1329304"/>
                    <a:gd name="connsiteY6" fmla="*/ 0 h 80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29304" h="80010">
                      <a:moveTo>
                        <a:pt x="0" y="0"/>
                      </a:moveTo>
                      <a:lnTo>
                        <a:pt x="1329304" y="0"/>
                      </a:lnTo>
                      <a:lnTo>
                        <a:pt x="1329304" y="25067"/>
                      </a:lnTo>
                      <a:cubicBezTo>
                        <a:pt x="1329304" y="55411"/>
                        <a:pt x="1304705" y="80010"/>
                        <a:pt x="1274361" y="80010"/>
                      </a:cubicBezTo>
                      <a:lnTo>
                        <a:pt x="54943" y="80010"/>
                      </a:lnTo>
                      <a:cubicBezTo>
                        <a:pt x="24599" y="80010"/>
                        <a:pt x="0" y="55411"/>
                        <a:pt x="0" y="2506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lvl="0" algn="ctr"/>
                  <a:endParaRPr lang="ko-KR" altLang="en-US" sz="1800" dirty="0"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</p:grpSp>
        <p:sp>
          <p:nvSpPr>
            <p:cNvPr id="8" name="사각형: 둥근 위쪽 모서리 9">
              <a:extLst>
                <a:ext uri="{FF2B5EF4-FFF2-40B4-BE49-F238E27FC236}">
                  <a16:creationId xmlns:a16="http://schemas.microsoft.com/office/drawing/2014/main" id="{0F2E5D85-04B9-9829-85A7-6CF6D7E5690B}"/>
                </a:ext>
              </a:extLst>
            </p:cNvPr>
            <p:cNvSpPr/>
            <p:nvPr/>
          </p:nvSpPr>
          <p:spPr>
            <a:xfrm>
              <a:off x="3534775" y="5584054"/>
              <a:ext cx="2297400" cy="314870"/>
            </a:xfrm>
            <a:prstGeom prst="round2SameRect">
              <a:avLst>
                <a:gd name="adj1" fmla="val 33820"/>
                <a:gd name="adj2" fmla="val 0"/>
              </a:avLst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54000" tIns="36000" rIns="54000" bIns="36000" rtlCol="0" anchor="ctr"/>
            <a:lstStyle/>
            <a:p>
              <a:pPr algn="l"/>
              <a:endPara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C781771-C0FF-77DC-2DA0-F185B2E190E0}"/>
                </a:ext>
              </a:extLst>
            </p:cNvPr>
            <p:cNvSpPr txBox="1"/>
            <p:nvPr/>
          </p:nvSpPr>
          <p:spPr>
            <a:xfrm>
              <a:off x="3545940" y="5678903"/>
              <a:ext cx="2286233" cy="1242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팝업 타이틀</a:t>
              </a:r>
            </a:p>
          </p:txBody>
        </p:sp>
        <p:sp>
          <p:nvSpPr>
            <p:cNvPr id="28" name="자유형: 도형 100">
              <a:extLst>
                <a:ext uri="{FF2B5EF4-FFF2-40B4-BE49-F238E27FC236}">
                  <a16:creationId xmlns:a16="http://schemas.microsoft.com/office/drawing/2014/main" id="{1FD6DCDE-2C02-D749-AF8D-60DE11159CC3}"/>
                </a:ext>
              </a:extLst>
            </p:cNvPr>
            <p:cNvSpPr/>
            <p:nvPr/>
          </p:nvSpPr>
          <p:spPr>
            <a:xfrm>
              <a:off x="3534775" y="5898703"/>
              <a:ext cx="2300391" cy="316871"/>
            </a:xfrm>
            <a:custGeom>
              <a:avLst/>
              <a:gdLst>
                <a:gd name="connsiteX0" fmla="*/ 0 w 2520000"/>
                <a:gd name="connsiteY0" fmla="*/ 0 h 316871"/>
                <a:gd name="connsiteX1" fmla="*/ 2520000 w 2520000"/>
                <a:gd name="connsiteY1" fmla="*/ 0 h 316871"/>
                <a:gd name="connsiteX2" fmla="*/ 2520000 w 2520000"/>
                <a:gd name="connsiteY2" fmla="*/ 191166 h 316871"/>
                <a:gd name="connsiteX3" fmla="*/ 2448170 w 2520000"/>
                <a:gd name="connsiteY3" fmla="*/ 306993 h 316871"/>
                <a:gd name="connsiteX4" fmla="*/ 2402397 w 2520000"/>
                <a:gd name="connsiteY4" fmla="*/ 316871 h 316871"/>
                <a:gd name="connsiteX5" fmla="*/ 117604 w 2520000"/>
                <a:gd name="connsiteY5" fmla="*/ 316871 h 316871"/>
                <a:gd name="connsiteX6" fmla="*/ 71830 w 2520000"/>
                <a:gd name="connsiteY6" fmla="*/ 306993 h 316871"/>
                <a:gd name="connsiteX7" fmla="*/ 0 w 2520000"/>
                <a:gd name="connsiteY7" fmla="*/ 191166 h 316871"/>
                <a:gd name="connsiteX8" fmla="*/ 0 w 2520000"/>
                <a:gd name="connsiteY8" fmla="*/ 0 h 31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0000" h="316871">
                  <a:moveTo>
                    <a:pt x="0" y="0"/>
                  </a:moveTo>
                  <a:lnTo>
                    <a:pt x="2520000" y="0"/>
                  </a:lnTo>
                  <a:lnTo>
                    <a:pt x="2520000" y="191166"/>
                  </a:lnTo>
                  <a:cubicBezTo>
                    <a:pt x="2520000" y="243236"/>
                    <a:pt x="2490382" y="287911"/>
                    <a:pt x="2448170" y="306993"/>
                  </a:cubicBezTo>
                  <a:lnTo>
                    <a:pt x="2402397" y="316871"/>
                  </a:lnTo>
                  <a:lnTo>
                    <a:pt x="117604" y="316871"/>
                  </a:lnTo>
                  <a:lnTo>
                    <a:pt x="71830" y="306993"/>
                  </a:lnTo>
                  <a:cubicBezTo>
                    <a:pt x="29619" y="287911"/>
                    <a:pt x="0" y="243236"/>
                    <a:pt x="0" y="19116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r>
                <a:rPr lang="en-US" altLang="ko-KR" sz="800" kern="1200" spc="-60" baseline="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Button Tab </a:t>
              </a:r>
              <a:r>
                <a:rPr lang="ko-KR" altLang="en-US" sz="800" kern="1200" spc="-60" baseline="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영역</a:t>
              </a:r>
            </a:p>
          </p:txBody>
        </p:sp>
      </p:grpSp>
      <p:sp>
        <p:nvSpPr>
          <p:cNvPr id="280" name="자유형: 도형 279">
            <a:extLst>
              <a:ext uri="{FF2B5EF4-FFF2-40B4-BE49-F238E27FC236}">
                <a16:creationId xmlns:a16="http://schemas.microsoft.com/office/drawing/2014/main" id="{4BF91D63-04E7-9D3B-C919-82182020216F}"/>
              </a:ext>
            </a:extLst>
          </p:cNvPr>
          <p:cNvSpPr/>
          <p:nvPr/>
        </p:nvSpPr>
        <p:spPr>
          <a:xfrm>
            <a:off x="6222750" y="1633491"/>
            <a:ext cx="2297400" cy="4475209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2" name="자유형: 도형 281">
            <a:extLst>
              <a:ext uri="{FF2B5EF4-FFF2-40B4-BE49-F238E27FC236}">
                <a16:creationId xmlns:a16="http://schemas.microsoft.com/office/drawing/2014/main" id="{C384C69E-3D06-D7BE-AE45-49241B2843A4}"/>
              </a:ext>
            </a:extLst>
          </p:cNvPr>
          <p:cNvSpPr/>
          <p:nvPr/>
        </p:nvSpPr>
        <p:spPr>
          <a:xfrm>
            <a:off x="6210830" y="1856136"/>
            <a:ext cx="2297400" cy="4248331"/>
          </a:xfrm>
          <a:custGeom>
            <a:avLst/>
            <a:gdLst>
              <a:gd name="connsiteX0" fmla="*/ 0 w 2646000"/>
              <a:gd name="connsiteY0" fmla="*/ 0 h 5761841"/>
              <a:gd name="connsiteX1" fmla="*/ 2646000 w 2646000"/>
              <a:gd name="connsiteY1" fmla="*/ 0 h 5761841"/>
              <a:gd name="connsiteX2" fmla="*/ 2646000 w 2646000"/>
              <a:gd name="connsiteY2" fmla="*/ 5496715 h 5761841"/>
              <a:gd name="connsiteX3" fmla="*/ 2646000 w 2646000"/>
              <a:gd name="connsiteY3" fmla="*/ 5602809 h 5761841"/>
              <a:gd name="connsiteX4" fmla="*/ 2646000 w 2646000"/>
              <a:gd name="connsiteY4" fmla="*/ 5656664 h 5761841"/>
              <a:gd name="connsiteX5" fmla="*/ 2570579 w 2646000"/>
              <a:gd name="connsiteY5" fmla="*/ 5753576 h 5761841"/>
              <a:gd name="connsiteX6" fmla="*/ 2522517 w 2646000"/>
              <a:gd name="connsiteY6" fmla="*/ 5761841 h 5761841"/>
              <a:gd name="connsiteX7" fmla="*/ 123484 w 2646000"/>
              <a:gd name="connsiteY7" fmla="*/ 5761841 h 5761841"/>
              <a:gd name="connsiteX8" fmla="*/ 75422 w 2646000"/>
              <a:gd name="connsiteY8" fmla="*/ 5753576 h 5761841"/>
              <a:gd name="connsiteX9" fmla="*/ 0 w 2646000"/>
              <a:gd name="connsiteY9" fmla="*/ 5656664 h 5761841"/>
              <a:gd name="connsiteX10" fmla="*/ 0 w 2646000"/>
              <a:gd name="connsiteY10" fmla="*/ 5602809 h 5761841"/>
              <a:gd name="connsiteX11" fmla="*/ 0 w 2646000"/>
              <a:gd name="connsiteY11" fmla="*/ 5496715 h 5761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46000" h="5761841">
                <a:moveTo>
                  <a:pt x="0" y="0"/>
                </a:moveTo>
                <a:lnTo>
                  <a:pt x="2646000" y="0"/>
                </a:lnTo>
                <a:lnTo>
                  <a:pt x="2646000" y="5496715"/>
                </a:lnTo>
                <a:lnTo>
                  <a:pt x="2646000" y="5602809"/>
                </a:lnTo>
                <a:lnTo>
                  <a:pt x="2646000" y="5656664"/>
                </a:lnTo>
                <a:cubicBezTo>
                  <a:pt x="2646000" y="5700231"/>
                  <a:pt x="2614901" y="5737610"/>
                  <a:pt x="2570579" y="5753576"/>
                </a:cubicBezTo>
                <a:lnTo>
                  <a:pt x="2522517" y="5761841"/>
                </a:lnTo>
                <a:lnTo>
                  <a:pt x="123484" y="5761841"/>
                </a:lnTo>
                <a:lnTo>
                  <a:pt x="75422" y="5753576"/>
                </a:lnTo>
                <a:cubicBezTo>
                  <a:pt x="31100" y="5737610"/>
                  <a:pt x="0" y="5700231"/>
                  <a:pt x="0" y="5656664"/>
                </a:cubicBezTo>
                <a:lnTo>
                  <a:pt x="0" y="5602809"/>
                </a:lnTo>
                <a:lnTo>
                  <a:pt x="0" y="5496715"/>
                </a:lnTo>
                <a:close/>
              </a:path>
            </a:pathLst>
          </a:custGeom>
          <a:noFill/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1400" spc="-60" dirty="0">
              <a:solidFill>
                <a:schemeClr val="lt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D361149B-C1E6-B231-95B4-EB06B3DBDCB8}"/>
              </a:ext>
            </a:extLst>
          </p:cNvPr>
          <p:cNvGrpSpPr/>
          <p:nvPr/>
        </p:nvGrpSpPr>
        <p:grpSpPr>
          <a:xfrm>
            <a:off x="6203170" y="2713538"/>
            <a:ext cx="2299270" cy="3394300"/>
            <a:chOff x="6465566" y="2587281"/>
            <a:chExt cx="2304092" cy="2014072"/>
          </a:xfrm>
        </p:grpSpPr>
        <p:sp>
          <p:nvSpPr>
            <p:cNvPr id="88" name="사각형: 둥근 모서리 87">
              <a:extLst>
                <a:ext uri="{FF2B5EF4-FFF2-40B4-BE49-F238E27FC236}">
                  <a16:creationId xmlns:a16="http://schemas.microsoft.com/office/drawing/2014/main" id="{BE136570-02B0-0904-54E9-0A766C47F787}"/>
                </a:ext>
              </a:extLst>
            </p:cNvPr>
            <p:cNvSpPr/>
            <p:nvPr/>
          </p:nvSpPr>
          <p:spPr>
            <a:xfrm>
              <a:off x="6465566" y="2587281"/>
              <a:ext cx="2304092" cy="532429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pPr algn="l"/>
              <a:endParaRPr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89" name="직사각형 88">
              <a:extLst>
                <a:ext uri="{FF2B5EF4-FFF2-40B4-BE49-F238E27FC236}">
                  <a16:creationId xmlns:a16="http://schemas.microsoft.com/office/drawing/2014/main" id="{C5D167A4-F652-FFE1-34B9-9FDAA9A66249}"/>
                </a:ext>
              </a:extLst>
            </p:cNvPr>
            <p:cNvSpPr/>
            <p:nvPr/>
          </p:nvSpPr>
          <p:spPr>
            <a:xfrm>
              <a:off x="6465566" y="2857870"/>
              <a:ext cx="2304092" cy="1743483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4000" tIns="54000" rIns="54000" bIns="54000" rtlCol="0" anchor="ctr"/>
            <a:lstStyle/>
            <a:p>
              <a:endParaRPr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90" name="직사각형 89">
              <a:extLst>
                <a:ext uri="{FF2B5EF4-FFF2-40B4-BE49-F238E27FC236}">
                  <a16:creationId xmlns:a16="http://schemas.microsoft.com/office/drawing/2014/main" id="{DC64819D-2BAD-8138-F98F-5E64BE9BA17E}"/>
                </a:ext>
              </a:extLst>
            </p:cNvPr>
            <p:cNvSpPr/>
            <p:nvPr/>
          </p:nvSpPr>
          <p:spPr>
            <a:xfrm>
              <a:off x="6478809" y="2823839"/>
              <a:ext cx="2284191" cy="122808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C690D70D-701E-86F4-26E4-4AF143CE2D3D}"/>
              </a:ext>
            </a:extLst>
          </p:cNvPr>
          <p:cNvSpPr/>
          <p:nvPr/>
        </p:nvSpPr>
        <p:spPr>
          <a:xfrm>
            <a:off x="6330397" y="3063861"/>
            <a:ext cx="2076756" cy="2884178"/>
          </a:xfrm>
          <a:prstGeom prst="rect">
            <a:avLst/>
          </a:prstGeom>
          <a:solidFill>
            <a:schemeClr val="bg2">
              <a:alpha val="39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dk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콘텐츠 영역</a:t>
            </a:r>
          </a:p>
        </p:txBody>
      </p:sp>
      <p:sp>
        <p:nvSpPr>
          <p:cNvPr id="296" name="타원 295">
            <a:extLst>
              <a:ext uri="{FF2B5EF4-FFF2-40B4-BE49-F238E27FC236}">
                <a16:creationId xmlns:a16="http://schemas.microsoft.com/office/drawing/2014/main" id="{80BC0910-7EE8-16D2-11E9-176A73D1BC97}"/>
              </a:ext>
            </a:extLst>
          </p:cNvPr>
          <p:cNvSpPr/>
          <p:nvPr/>
        </p:nvSpPr>
        <p:spPr>
          <a:xfrm>
            <a:off x="7501000" y="2413260"/>
            <a:ext cx="92634" cy="91899"/>
          </a:xfrm>
          <a:prstGeom prst="ellipse">
            <a:avLst/>
          </a:prstGeom>
          <a:solidFill>
            <a:srgbClr val="0070C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70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" name="자유형: 도형 100">
            <a:extLst>
              <a:ext uri="{FF2B5EF4-FFF2-40B4-BE49-F238E27FC236}">
                <a16:creationId xmlns:a16="http://schemas.microsoft.com/office/drawing/2014/main" id="{7F286016-F697-3D26-848F-E27AFEB3684D}"/>
              </a:ext>
            </a:extLst>
          </p:cNvPr>
          <p:cNvSpPr/>
          <p:nvPr/>
        </p:nvSpPr>
        <p:spPr>
          <a:xfrm>
            <a:off x="6203170" y="5911402"/>
            <a:ext cx="2300826" cy="316871"/>
          </a:xfrm>
          <a:custGeom>
            <a:avLst/>
            <a:gdLst>
              <a:gd name="connsiteX0" fmla="*/ 0 w 2520000"/>
              <a:gd name="connsiteY0" fmla="*/ 0 h 316871"/>
              <a:gd name="connsiteX1" fmla="*/ 2520000 w 2520000"/>
              <a:gd name="connsiteY1" fmla="*/ 0 h 316871"/>
              <a:gd name="connsiteX2" fmla="*/ 2520000 w 2520000"/>
              <a:gd name="connsiteY2" fmla="*/ 191166 h 316871"/>
              <a:gd name="connsiteX3" fmla="*/ 2448170 w 2520000"/>
              <a:gd name="connsiteY3" fmla="*/ 306993 h 316871"/>
              <a:gd name="connsiteX4" fmla="*/ 2402397 w 2520000"/>
              <a:gd name="connsiteY4" fmla="*/ 316871 h 316871"/>
              <a:gd name="connsiteX5" fmla="*/ 117604 w 2520000"/>
              <a:gd name="connsiteY5" fmla="*/ 316871 h 316871"/>
              <a:gd name="connsiteX6" fmla="*/ 71830 w 2520000"/>
              <a:gd name="connsiteY6" fmla="*/ 306993 h 316871"/>
              <a:gd name="connsiteX7" fmla="*/ 0 w 2520000"/>
              <a:gd name="connsiteY7" fmla="*/ 191166 h 316871"/>
              <a:gd name="connsiteX8" fmla="*/ 0 w 2520000"/>
              <a:gd name="connsiteY8" fmla="*/ 0 h 316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20000" h="316871">
                <a:moveTo>
                  <a:pt x="0" y="0"/>
                </a:moveTo>
                <a:lnTo>
                  <a:pt x="2520000" y="0"/>
                </a:lnTo>
                <a:lnTo>
                  <a:pt x="2520000" y="191166"/>
                </a:lnTo>
                <a:cubicBezTo>
                  <a:pt x="2520000" y="243236"/>
                  <a:pt x="2490382" y="287911"/>
                  <a:pt x="2448170" y="306993"/>
                </a:cubicBezTo>
                <a:lnTo>
                  <a:pt x="2402397" y="316871"/>
                </a:lnTo>
                <a:lnTo>
                  <a:pt x="117604" y="316871"/>
                </a:lnTo>
                <a:lnTo>
                  <a:pt x="71830" y="306993"/>
                </a:lnTo>
                <a:cubicBezTo>
                  <a:pt x="29619" y="287911"/>
                  <a:pt x="0" y="243236"/>
                  <a:pt x="0" y="191166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en-US" altLang="ko-KR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Button Tab </a:t>
            </a:r>
            <a:r>
              <a: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rPr>
              <a:t>영역</a:t>
            </a:r>
          </a:p>
        </p:txBody>
      </p: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9B62AF53-A7C1-8525-7DCE-332C8CE7F20F}"/>
              </a:ext>
            </a:extLst>
          </p:cNvPr>
          <p:cNvGrpSpPr/>
          <p:nvPr/>
        </p:nvGrpSpPr>
        <p:grpSpPr>
          <a:xfrm>
            <a:off x="6210830" y="1635826"/>
            <a:ext cx="2297400" cy="217809"/>
            <a:chOff x="1752737" y="2422502"/>
            <a:chExt cx="1754018" cy="185937"/>
          </a:xfrm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29A22567-5377-165F-E7AD-B7C77B7F6212}"/>
                </a:ext>
              </a:extLst>
            </p:cNvPr>
            <p:cNvSpPr/>
            <p:nvPr userDrawn="1"/>
          </p:nvSpPr>
          <p:spPr>
            <a:xfrm>
              <a:off x="1752737" y="2422502"/>
              <a:ext cx="1754018" cy="185937"/>
            </a:xfrm>
            <a:custGeom>
              <a:avLst/>
              <a:gdLst>
                <a:gd name="connsiteX0" fmla="*/ 117608 w 2520000"/>
                <a:gd name="connsiteY0" fmla="*/ 0 h 267135"/>
                <a:gd name="connsiteX1" fmla="*/ 491012 w 2520000"/>
                <a:gd name="connsiteY1" fmla="*/ 0 h 267135"/>
                <a:gd name="connsiteX2" fmla="*/ 491012 w 2520000"/>
                <a:gd name="connsiteY2" fmla="*/ 98806 h 267135"/>
                <a:gd name="connsiteX3" fmla="*/ 554785 w 2520000"/>
                <a:gd name="connsiteY3" fmla="*/ 162579 h 267135"/>
                <a:gd name="connsiteX4" fmla="*/ 1965215 w 2520000"/>
                <a:gd name="connsiteY4" fmla="*/ 162579 h 267135"/>
                <a:gd name="connsiteX5" fmla="*/ 2028988 w 2520000"/>
                <a:gd name="connsiteY5" fmla="*/ 98806 h 267135"/>
                <a:gd name="connsiteX6" fmla="*/ 2028988 w 2520000"/>
                <a:gd name="connsiteY6" fmla="*/ 0 h 267135"/>
                <a:gd name="connsiteX7" fmla="*/ 2402392 w 2520000"/>
                <a:gd name="connsiteY7" fmla="*/ 0 h 267135"/>
                <a:gd name="connsiteX8" fmla="*/ 2520000 w 2520000"/>
                <a:gd name="connsiteY8" fmla="*/ 117608 h 267135"/>
                <a:gd name="connsiteX9" fmla="*/ 2520000 w 2520000"/>
                <a:gd name="connsiteY9" fmla="*/ 267135 h 267135"/>
                <a:gd name="connsiteX10" fmla="*/ 0 w 2520000"/>
                <a:gd name="connsiteY10" fmla="*/ 267135 h 267135"/>
                <a:gd name="connsiteX11" fmla="*/ 0 w 2520000"/>
                <a:gd name="connsiteY11" fmla="*/ 117608 h 267135"/>
                <a:gd name="connsiteX12" fmla="*/ 117608 w 2520000"/>
                <a:gd name="connsiteY12" fmla="*/ 0 h 26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20000" h="267135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267135"/>
                  </a:lnTo>
                  <a:lnTo>
                    <a:pt x="0" y="267135"/>
                  </a:ln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rgbClr val="7F7F7F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lvl="0" algn="ctr">
                <a:lnSpc>
                  <a:spcPct val="125000"/>
                </a:lnSpc>
              </a:pPr>
              <a:endParaRPr lang="ko-KR" altLang="en-US" sz="6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259" name="Picture 2">
              <a:extLst>
                <a:ext uri="{FF2B5EF4-FFF2-40B4-BE49-F238E27FC236}">
                  <a16:creationId xmlns:a16="http://schemas.microsoft.com/office/drawing/2014/main" id="{C8FA86DF-D8A9-B3AC-0D98-A19DAE427CB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 rotWithShape="1">
            <a:blip r:embed="rId2" cstate="print">
              <a:clrChange>
                <a:clrFrom>
                  <a:srgbClr val="C6C8C7"/>
                </a:clrFrom>
                <a:clrTo>
                  <a:srgbClr val="C6C8C7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23" t="22211" r="12639" b="53037"/>
            <a:stretch/>
          </p:blipFill>
          <p:spPr bwMode="auto">
            <a:xfrm>
              <a:off x="3181037" y="2479525"/>
              <a:ext cx="260593" cy="685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5A6B992F-0A58-922E-2F5E-00A4735F9B72}"/>
                </a:ext>
              </a:extLst>
            </p:cNvPr>
            <p:cNvSpPr txBox="1"/>
            <p:nvPr userDrawn="1"/>
          </p:nvSpPr>
          <p:spPr>
            <a:xfrm>
              <a:off x="1844024" y="2465993"/>
              <a:ext cx="194874" cy="9562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l"/>
              <a:r>
                <a:rPr kumimoji="1" lang="en-US" altLang="ko-KR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12 : 30</a:t>
              </a:r>
              <a:endParaRPr kumimoji="1" lang="ko-KR" altLang="en-US" sz="700" b="0" kern="1200" spc="-60" dirty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FDE27CDC-391B-13DE-B515-166E4C663885}"/>
                </a:ext>
              </a:extLst>
            </p:cNvPr>
            <p:cNvSpPr/>
            <p:nvPr userDrawn="1"/>
          </p:nvSpPr>
          <p:spPr>
            <a:xfrm>
              <a:off x="2205394" y="2438821"/>
              <a:ext cx="848705" cy="62684"/>
            </a:xfrm>
            <a:custGeom>
              <a:avLst/>
              <a:gdLst>
                <a:gd name="connsiteX0" fmla="*/ 0 w 1329304"/>
                <a:gd name="connsiteY0" fmla="*/ 0 h 80010"/>
                <a:gd name="connsiteX1" fmla="*/ 1329304 w 1329304"/>
                <a:gd name="connsiteY1" fmla="*/ 0 h 80010"/>
                <a:gd name="connsiteX2" fmla="*/ 1329304 w 1329304"/>
                <a:gd name="connsiteY2" fmla="*/ 25067 h 80010"/>
                <a:gd name="connsiteX3" fmla="*/ 1274361 w 1329304"/>
                <a:gd name="connsiteY3" fmla="*/ 80010 h 80010"/>
                <a:gd name="connsiteX4" fmla="*/ 54943 w 1329304"/>
                <a:gd name="connsiteY4" fmla="*/ 80010 h 80010"/>
                <a:gd name="connsiteX5" fmla="*/ 0 w 1329304"/>
                <a:gd name="connsiteY5" fmla="*/ 25067 h 80010"/>
                <a:gd name="connsiteX6" fmla="*/ 0 w 1329304"/>
                <a:gd name="connsiteY6" fmla="*/ 0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29304" h="80010">
                  <a:moveTo>
                    <a:pt x="0" y="0"/>
                  </a:moveTo>
                  <a:lnTo>
                    <a:pt x="1329304" y="0"/>
                  </a:lnTo>
                  <a:lnTo>
                    <a:pt x="1329304" y="25067"/>
                  </a:lnTo>
                  <a:cubicBezTo>
                    <a:pt x="1329304" y="55411"/>
                    <a:pt x="1304705" y="80010"/>
                    <a:pt x="1274361" y="80010"/>
                  </a:cubicBezTo>
                  <a:lnTo>
                    <a:pt x="54943" y="80010"/>
                  </a:lnTo>
                  <a:cubicBezTo>
                    <a:pt x="24599" y="80010"/>
                    <a:pt x="0" y="55411"/>
                    <a:pt x="0" y="250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F7F7F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ko-KR" altLang="en-US" sz="18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17849F8-3697-AF9A-2DE6-6A5543E12D7B}"/>
              </a:ext>
            </a:extLst>
          </p:cNvPr>
          <p:cNvSpPr txBox="1"/>
          <p:nvPr/>
        </p:nvSpPr>
        <p:spPr>
          <a:xfrm>
            <a:off x="452437" y="1207042"/>
            <a:ext cx="2530459" cy="28814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4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5.2 </a:t>
            </a:r>
            <a:r>
              <a:rPr kumimoji="1" lang="ko-KR" altLang="en-US" sz="14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바텀 시트 </a:t>
            </a:r>
            <a:r>
              <a:rPr kumimoji="1" lang="en-US" altLang="ko-KR" sz="14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(Bottom Sheet)</a:t>
            </a:r>
            <a:endParaRPr kumimoji="1" lang="ko-KR" altLang="en-US" sz="1400" b="1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C4E6F9-CAD1-4BD4-DEAF-141268F80430}"/>
              </a:ext>
            </a:extLst>
          </p:cNvPr>
          <p:cNvSpPr txBox="1"/>
          <p:nvPr/>
        </p:nvSpPr>
        <p:spPr>
          <a:xfrm>
            <a:off x="488951" y="1692033"/>
            <a:ext cx="2731301" cy="208024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dirty="0"/>
              <a:t>바텀 시트 노출 정책</a:t>
            </a:r>
            <a:br>
              <a:rPr lang="en-US" altLang="ko-KR" dirty="0"/>
            </a:br>
            <a:r>
              <a:rPr lang="ko-KR" altLang="en-US" b="0" dirty="0"/>
              <a:t>화면 하단에 팝업 영역을 노출한다</a:t>
            </a:r>
            <a:r>
              <a:rPr lang="en-US" altLang="ko-KR" b="0" dirty="0"/>
              <a:t>.</a:t>
            </a:r>
            <a:br>
              <a:rPr lang="en-US" altLang="ko-KR" b="0" dirty="0"/>
            </a:br>
            <a:r>
              <a:rPr lang="ko-KR" altLang="en-US" b="0" dirty="0"/>
              <a:t>팝업 영역을 상단으로 드래그 하는 경우 팝업이 노출된다</a:t>
            </a:r>
            <a:r>
              <a:rPr lang="en-US" altLang="ko-KR" b="0" dirty="0"/>
              <a:t>.</a:t>
            </a:r>
            <a:br>
              <a:rPr lang="en-US" altLang="ko-KR" b="0" dirty="0"/>
            </a:br>
            <a:r>
              <a:rPr lang="ko-KR" altLang="en-US" b="0" dirty="0"/>
              <a:t>노출된 팝업의 상단을 하단으로 드래그 하거나 </a:t>
            </a:r>
            <a:r>
              <a:rPr lang="en-US" altLang="ko-KR" b="0" dirty="0"/>
              <a:t>X</a:t>
            </a:r>
            <a:r>
              <a:rPr lang="ko-KR" altLang="en-US" b="0" dirty="0"/>
              <a:t>버튼을 클릭하면 팝업이 닫힌다</a:t>
            </a:r>
            <a:r>
              <a:rPr lang="en-US" altLang="ko-KR" b="0" dirty="0"/>
              <a:t>.</a:t>
            </a:r>
            <a:br>
              <a:rPr lang="en-US" altLang="ko-KR" b="0" dirty="0"/>
            </a:br>
            <a:endParaRPr lang="en-US" altLang="ko-KR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dirty="0"/>
              <a:t>사용 예시</a:t>
            </a:r>
            <a:br>
              <a:rPr lang="en-US" altLang="ko-KR" dirty="0"/>
            </a:br>
            <a:r>
              <a:rPr lang="ko-KR" altLang="en-US" dirty="0"/>
              <a:t>기존 화면과 관련 있는 콘텐츠를 제공하는 경우</a:t>
            </a:r>
            <a:br>
              <a:rPr lang="en-US" altLang="ko-KR" dirty="0"/>
            </a:br>
            <a:r>
              <a:rPr lang="ko-KR" altLang="en-US" b="0" dirty="0"/>
              <a:t>기존 컨텍스트에서 벗어나지 않고 관련 작업을 할 수 있음</a:t>
            </a:r>
            <a:br>
              <a:rPr lang="en-US" altLang="ko-KR" b="0" dirty="0"/>
            </a:br>
            <a:r>
              <a:rPr lang="ko-KR" altLang="en-US" dirty="0"/>
              <a:t>다양한 메뉴를 제공할 때</a:t>
            </a:r>
            <a:br>
              <a:rPr lang="en-US" altLang="ko-KR" dirty="0"/>
            </a:br>
            <a:r>
              <a:rPr lang="ko-KR" altLang="en-US" b="0" dirty="0"/>
              <a:t>화면 이동이 발생하지 않아 신속하고 간편하게 작업 가능</a:t>
            </a:r>
            <a:endParaRPr lang="en-US" altLang="ko-KR" b="0" dirty="0"/>
          </a:p>
        </p:txBody>
      </p:sp>
      <p:grpSp>
        <p:nvGrpSpPr>
          <p:cNvPr id="265" name="그룹 264">
            <a:extLst>
              <a:ext uri="{FF2B5EF4-FFF2-40B4-BE49-F238E27FC236}">
                <a16:creationId xmlns:a16="http://schemas.microsoft.com/office/drawing/2014/main" id="{E1D771C8-D31D-34CA-1114-D7697DEBBFD5}"/>
              </a:ext>
            </a:extLst>
          </p:cNvPr>
          <p:cNvGrpSpPr/>
          <p:nvPr/>
        </p:nvGrpSpPr>
        <p:grpSpPr>
          <a:xfrm>
            <a:off x="2539015" y="5144556"/>
            <a:ext cx="983991" cy="628457"/>
            <a:chOff x="2539015" y="5144556"/>
            <a:chExt cx="983991" cy="628457"/>
          </a:xfrm>
        </p:grpSpPr>
        <p:sp>
          <p:nvSpPr>
            <p:cNvPr id="83" name="타원 82">
              <a:extLst>
                <a:ext uri="{FF2B5EF4-FFF2-40B4-BE49-F238E27FC236}">
                  <a16:creationId xmlns:a16="http://schemas.microsoft.com/office/drawing/2014/main" id="{E801F87F-97D1-BEAA-E843-0EC3B51181A5}"/>
                </a:ext>
              </a:extLst>
            </p:cNvPr>
            <p:cNvSpPr/>
            <p:nvPr/>
          </p:nvSpPr>
          <p:spPr>
            <a:xfrm>
              <a:off x="3430372" y="5681114"/>
              <a:ext cx="92634" cy="91899"/>
            </a:xfrm>
            <a:prstGeom prst="ellipse">
              <a:avLst/>
            </a:prstGeom>
            <a:solidFill>
              <a:srgbClr val="0070C0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7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cxnSp>
          <p:nvCxnSpPr>
            <p:cNvPr id="288" name="연결선: 꺾임 287">
              <a:extLst>
                <a:ext uri="{FF2B5EF4-FFF2-40B4-BE49-F238E27FC236}">
                  <a16:creationId xmlns:a16="http://schemas.microsoft.com/office/drawing/2014/main" id="{F414A8C5-5B22-C6F7-3406-8A2A373083F9}"/>
                </a:ext>
              </a:extLst>
            </p:cNvPr>
            <p:cNvCxnSpPr>
              <a:cxnSpLocks/>
              <a:stCxn id="83" idx="2"/>
              <a:endCxn id="289" idx="2"/>
            </p:cNvCxnSpPr>
            <p:nvPr/>
          </p:nvCxnSpPr>
          <p:spPr bwMode="auto">
            <a:xfrm rot="10800000">
              <a:off x="3015944" y="5483110"/>
              <a:ext cx="414429" cy="243954"/>
            </a:xfrm>
            <a:prstGeom prst="bentConnector2">
              <a:avLst/>
            </a:prstGeom>
            <a:solidFill>
              <a:schemeClr val="accent1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AE679B41-6425-B4E4-566B-9771CBEE3760}"/>
                </a:ext>
              </a:extLst>
            </p:cNvPr>
            <p:cNvSpPr txBox="1"/>
            <p:nvPr/>
          </p:nvSpPr>
          <p:spPr>
            <a:xfrm>
              <a:off x="2539015" y="5144556"/>
              <a:ext cx="953856" cy="338554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l">
                <a:buClrTx/>
              </a:pPr>
              <a:r>
                <a:rPr kumimoji="1" lang="ko-KR" altLang="en-US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  <a:sym typeface="Wingdings 3" pitchFamily="18" charset="2"/>
                </a:rPr>
                <a:t>팝업이 열리기 전 타이틀만 노출</a:t>
              </a:r>
              <a:endParaRPr kumimoji="1" lang="ko-KR" altLang="en-US" sz="800" b="0" i="0" kern="12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Malgun Gothic Semilight" panose="020B0502040204020203" pitchFamily="50" charset="-127"/>
              </a:endParaRPr>
            </a:p>
          </p:txBody>
        </p:sp>
      </p:grpSp>
      <p:grpSp>
        <p:nvGrpSpPr>
          <p:cNvPr id="266" name="그룹 265">
            <a:extLst>
              <a:ext uri="{FF2B5EF4-FFF2-40B4-BE49-F238E27FC236}">
                <a16:creationId xmlns:a16="http://schemas.microsoft.com/office/drawing/2014/main" id="{0EF6DB97-37FB-AC7A-CCE0-1B56EEAC2254}"/>
              </a:ext>
            </a:extLst>
          </p:cNvPr>
          <p:cNvGrpSpPr/>
          <p:nvPr/>
        </p:nvGrpSpPr>
        <p:grpSpPr>
          <a:xfrm>
            <a:off x="7076512" y="2336736"/>
            <a:ext cx="2576617" cy="901024"/>
            <a:chOff x="7076512" y="2326797"/>
            <a:chExt cx="2576617" cy="901024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B174E0FF-0882-501E-01AB-A6BE84E8EA6E}"/>
                </a:ext>
              </a:extLst>
            </p:cNvPr>
            <p:cNvGrpSpPr/>
            <p:nvPr/>
          </p:nvGrpSpPr>
          <p:grpSpPr>
            <a:xfrm>
              <a:off x="7168407" y="2417236"/>
              <a:ext cx="266186" cy="266186"/>
              <a:chOff x="6605654" y="1935251"/>
              <a:chExt cx="428695" cy="428695"/>
            </a:xfrm>
          </p:grpSpPr>
          <p:sp>
            <p:nvSpPr>
              <p:cNvPr id="6" name="타원 5">
                <a:extLst>
                  <a:ext uri="{FF2B5EF4-FFF2-40B4-BE49-F238E27FC236}">
                    <a16:creationId xmlns:a16="http://schemas.microsoft.com/office/drawing/2014/main" id="{DDCE597D-231C-49B0-5ACD-4961EA677E76}"/>
                  </a:ext>
                </a:extLst>
              </p:cNvPr>
              <p:cNvSpPr/>
              <p:nvPr/>
            </p:nvSpPr>
            <p:spPr>
              <a:xfrm>
                <a:off x="6605654" y="1935251"/>
                <a:ext cx="428695" cy="428695"/>
              </a:xfrm>
              <a:prstGeom prst="ellipse">
                <a:avLst/>
              </a:prstGeom>
              <a:solidFill>
                <a:schemeClr val="tx1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algn="ctr"/>
                <a:endParaRPr lang="ko-KR" altLang="en-US" sz="75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7" name="Delete">
                <a:extLst>
                  <a:ext uri="{FF2B5EF4-FFF2-40B4-BE49-F238E27FC236}">
                    <a16:creationId xmlns:a16="http://schemas.microsoft.com/office/drawing/2014/main" id="{700A158F-E5B2-84B6-5095-C215395767F2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>
                <a:off x="6723276" y="2048256"/>
                <a:ext cx="193450" cy="202685"/>
              </a:xfrm>
              <a:custGeom>
                <a:avLst/>
                <a:gdLst>
                  <a:gd name="T0" fmla="*/ 3 w 77"/>
                  <a:gd name="T1" fmla="*/ 0 h 77"/>
                  <a:gd name="T2" fmla="*/ 0 w 77"/>
                  <a:gd name="T3" fmla="*/ 3 h 77"/>
                  <a:gd name="T4" fmla="*/ 36 w 77"/>
                  <a:gd name="T5" fmla="*/ 38 h 77"/>
                  <a:gd name="T6" fmla="*/ 0 w 77"/>
                  <a:gd name="T7" fmla="*/ 74 h 77"/>
                  <a:gd name="T8" fmla="*/ 3 w 77"/>
                  <a:gd name="T9" fmla="*/ 77 h 77"/>
                  <a:gd name="T10" fmla="*/ 39 w 77"/>
                  <a:gd name="T11" fmla="*/ 41 h 77"/>
                  <a:gd name="T12" fmla="*/ 74 w 77"/>
                  <a:gd name="T13" fmla="*/ 77 h 77"/>
                  <a:gd name="T14" fmla="*/ 77 w 77"/>
                  <a:gd name="T15" fmla="*/ 74 h 77"/>
                  <a:gd name="T16" fmla="*/ 42 w 77"/>
                  <a:gd name="T17" fmla="*/ 38 h 77"/>
                  <a:gd name="T18" fmla="*/ 77 w 77"/>
                  <a:gd name="T19" fmla="*/ 3 h 77"/>
                  <a:gd name="T20" fmla="*/ 74 w 77"/>
                  <a:gd name="T21" fmla="*/ 0 h 77"/>
                  <a:gd name="T22" fmla="*/ 39 w 77"/>
                  <a:gd name="T23" fmla="*/ 35 h 77"/>
                  <a:gd name="T24" fmla="*/ 3 w 77"/>
                  <a:gd name="T25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7" h="77">
                    <a:moveTo>
                      <a:pt x="3" y="0"/>
                    </a:moveTo>
                    <a:lnTo>
                      <a:pt x="0" y="3"/>
                    </a:lnTo>
                    <a:lnTo>
                      <a:pt x="36" y="38"/>
                    </a:lnTo>
                    <a:lnTo>
                      <a:pt x="0" y="74"/>
                    </a:lnTo>
                    <a:lnTo>
                      <a:pt x="3" y="77"/>
                    </a:lnTo>
                    <a:lnTo>
                      <a:pt x="39" y="41"/>
                    </a:lnTo>
                    <a:lnTo>
                      <a:pt x="74" y="77"/>
                    </a:lnTo>
                    <a:lnTo>
                      <a:pt x="77" y="74"/>
                    </a:lnTo>
                    <a:lnTo>
                      <a:pt x="42" y="38"/>
                    </a:lnTo>
                    <a:lnTo>
                      <a:pt x="77" y="3"/>
                    </a:lnTo>
                    <a:lnTo>
                      <a:pt x="74" y="0"/>
                    </a:lnTo>
                    <a:lnTo>
                      <a:pt x="39" y="35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750" dirty="0"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263" name="그룹 262">
              <a:extLst>
                <a:ext uri="{FF2B5EF4-FFF2-40B4-BE49-F238E27FC236}">
                  <a16:creationId xmlns:a16="http://schemas.microsoft.com/office/drawing/2014/main" id="{9AED207A-998B-CDEF-97E7-9044801C2C74}"/>
                </a:ext>
              </a:extLst>
            </p:cNvPr>
            <p:cNvGrpSpPr/>
            <p:nvPr/>
          </p:nvGrpSpPr>
          <p:grpSpPr>
            <a:xfrm>
              <a:off x="7076512" y="2326797"/>
              <a:ext cx="2576617" cy="901024"/>
              <a:chOff x="7076512" y="2326797"/>
              <a:chExt cx="2576617" cy="901024"/>
            </a:xfrm>
          </p:grpSpPr>
          <p:cxnSp>
            <p:nvCxnSpPr>
              <p:cNvPr id="297" name="연결선: 꺾임 296">
                <a:extLst>
                  <a:ext uri="{FF2B5EF4-FFF2-40B4-BE49-F238E27FC236}">
                    <a16:creationId xmlns:a16="http://schemas.microsoft.com/office/drawing/2014/main" id="{4EA8DCD2-6A83-9EE9-A387-9F529987FD5C}"/>
                  </a:ext>
                </a:extLst>
              </p:cNvPr>
              <p:cNvCxnSpPr>
                <a:cxnSpLocks/>
                <a:stCxn id="296" idx="6"/>
                <a:endCxn id="298" idx="1"/>
              </p:cNvCxnSpPr>
              <p:nvPr/>
            </p:nvCxnSpPr>
            <p:spPr bwMode="auto">
              <a:xfrm>
                <a:off x="7593634" y="2459210"/>
                <a:ext cx="1105639" cy="143079"/>
              </a:xfrm>
              <a:prstGeom prst="bentConnector3">
                <a:avLst>
                  <a:gd name="adj1" fmla="val 50000"/>
                </a:avLst>
              </a:prstGeom>
              <a:solidFill>
                <a:schemeClr val="accent1"/>
              </a:solidFill>
              <a:ln w="9525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sp>
            <p:nvSpPr>
              <p:cNvPr id="298" name="TextBox 297">
                <a:extLst>
                  <a:ext uri="{FF2B5EF4-FFF2-40B4-BE49-F238E27FC236}">
                    <a16:creationId xmlns:a16="http://schemas.microsoft.com/office/drawing/2014/main" id="{A81D2C15-BFE6-240B-03A7-6C98078B1B5B}"/>
                  </a:ext>
                </a:extLst>
              </p:cNvPr>
              <p:cNvSpPr txBox="1"/>
              <p:nvPr/>
            </p:nvSpPr>
            <p:spPr>
              <a:xfrm>
                <a:off x="8699273" y="2484628"/>
                <a:ext cx="953856" cy="215444"/>
              </a:xfrm>
              <a:prstGeom prst="rect">
                <a:avLst/>
              </a:prstGeom>
            </p:spPr>
            <p:txBody>
              <a:bodyPr wrap="square" rtlCol="0">
                <a:spAutoFit/>
              </a:bodyPr>
              <a:lstStyle/>
              <a:p>
                <a:pPr algn="l">
                  <a:buClrTx/>
                </a:pPr>
                <a:r>
                  <a:rPr kumimoji="1" lang="ko-KR" altLang="en-US" sz="800" b="1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rgbClr val="0070C0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2040204020203" pitchFamily="50" charset="-127"/>
                    <a:sym typeface="Wingdings 3" pitchFamily="18" charset="2"/>
                  </a:rPr>
                  <a:t>닫기 버튼 노출</a:t>
                </a:r>
                <a:endParaRPr kumimoji="1" lang="ko-KR" altLang="en-US" sz="800" b="1" i="0" kern="12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rgbClr val="0070C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2040204020203" pitchFamily="50" charset="-127"/>
                </a:endParaRPr>
              </a:p>
            </p:txBody>
          </p:sp>
          <p:grpSp>
            <p:nvGrpSpPr>
              <p:cNvPr id="24" name="그룹 23">
                <a:extLst>
                  <a:ext uri="{FF2B5EF4-FFF2-40B4-BE49-F238E27FC236}">
                    <a16:creationId xmlns:a16="http://schemas.microsoft.com/office/drawing/2014/main" id="{11B919FE-6F70-F4F5-2AF7-B5FF577A3B70}"/>
                  </a:ext>
                </a:extLst>
              </p:cNvPr>
              <p:cNvGrpSpPr/>
              <p:nvPr/>
            </p:nvGrpSpPr>
            <p:grpSpPr>
              <a:xfrm>
                <a:off x="7076512" y="2326797"/>
                <a:ext cx="834452" cy="901024"/>
                <a:chOff x="1922484" y="2300441"/>
                <a:chExt cx="834452" cy="901024"/>
              </a:xfrm>
            </p:grpSpPr>
            <p:sp>
              <p:nvSpPr>
                <p:cNvPr id="25" name="Touch Point">
                  <a:extLst>
                    <a:ext uri="{FF2B5EF4-FFF2-40B4-BE49-F238E27FC236}">
                      <a16:creationId xmlns:a16="http://schemas.microsoft.com/office/drawing/2014/main" id="{9101460E-FD0C-8083-B14D-88125AFC244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922484" y="2300441"/>
                  <a:ext cx="448637" cy="446467"/>
                </a:xfrm>
                <a:prstGeom prst="ellipse">
                  <a:avLst/>
                </a:prstGeom>
                <a:solidFill>
                  <a:srgbClr val="5B9BD5">
                    <a:alpha val="20000"/>
                  </a:srgbClr>
                </a:solidFill>
                <a:ln w="12700" cap="sq">
                  <a:solidFill>
                    <a:srgbClr val="5B9BD5"/>
                  </a:solidFill>
                  <a:prstDash val="solid"/>
                  <a:miter lim="800000"/>
                  <a:headEnd/>
                  <a:tailEnd/>
                </a:ln>
              </p:spPr>
              <p:txBody>
                <a:bodyPr vert="horz" wrap="none" lIns="0" tIns="0" rIns="0" bIns="0" numCol="1" anchor="ctr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750" spc="-6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Segoe UI" panose="020B0502040204020203" pitchFamily="34" charset="0"/>
                  </a:endParaRPr>
                </a:p>
              </p:txBody>
            </p:sp>
            <p:pic>
              <p:nvPicPr>
                <p:cNvPr id="26" name="그림 25">
                  <a:extLst>
                    <a:ext uri="{FF2B5EF4-FFF2-40B4-BE49-F238E27FC236}">
                      <a16:creationId xmlns:a16="http://schemas.microsoft.com/office/drawing/2014/main" id="{F6D9D057-7D14-DF89-456E-76C3D1EC170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rot="270518">
                  <a:off x="1964387" y="2402820"/>
                  <a:ext cx="792549" cy="798645"/>
                </a:xfrm>
                <a:prstGeom prst="rect">
                  <a:avLst/>
                </a:prstGeom>
              </p:spPr>
            </p:pic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4232BE15-F102-9917-5075-4963FDF105AB}"/>
                    </a:ext>
                  </a:extLst>
                </p:cNvPr>
                <p:cNvSpPr txBox="1"/>
                <p:nvPr/>
              </p:nvSpPr>
              <p:spPr>
                <a:xfrm>
                  <a:off x="2371121" y="2776385"/>
                  <a:ext cx="188723" cy="123111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:r>
                    <a:rPr kumimoji="1" lang="en-US" altLang="ko-KR" sz="800" b="1" spc="-60" dirty="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solidFill>
                        <a:schemeClr val="accent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Tap</a:t>
                  </a:r>
                  <a:endParaRPr kumimoji="1" lang="ko-KR" altLang="en-US" sz="800" b="1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accent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</p:grp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6F481B18-8EF2-9BD6-0C11-777BE2B27DAE}"/>
              </a:ext>
            </a:extLst>
          </p:cNvPr>
          <p:cNvGrpSpPr/>
          <p:nvPr/>
        </p:nvGrpSpPr>
        <p:grpSpPr>
          <a:xfrm>
            <a:off x="5169852" y="5525977"/>
            <a:ext cx="655939" cy="711252"/>
            <a:chOff x="1922484" y="2300441"/>
            <a:chExt cx="834452" cy="901024"/>
          </a:xfrm>
        </p:grpSpPr>
        <p:sp>
          <p:nvSpPr>
            <p:cNvPr id="30" name="Touch Point">
              <a:extLst>
                <a:ext uri="{FF2B5EF4-FFF2-40B4-BE49-F238E27FC236}">
                  <a16:creationId xmlns:a16="http://schemas.microsoft.com/office/drawing/2014/main" id="{F24268F6-F4C6-71BD-9D47-215F37F0C1A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922484" y="2300441"/>
              <a:ext cx="448637" cy="446467"/>
            </a:xfrm>
            <a:prstGeom prst="ellipse">
              <a:avLst/>
            </a:prstGeom>
            <a:solidFill>
              <a:srgbClr val="5B9BD5">
                <a:alpha val="20000"/>
              </a:srgbClr>
            </a:solidFill>
            <a:ln w="12700" cap="sq">
              <a:solidFill>
                <a:srgbClr val="5B9BD5"/>
              </a:solidFill>
              <a:prstDash val="solid"/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50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pic>
          <p:nvPicPr>
            <p:cNvPr id="31" name="그림 30">
              <a:extLst>
                <a:ext uri="{FF2B5EF4-FFF2-40B4-BE49-F238E27FC236}">
                  <a16:creationId xmlns:a16="http://schemas.microsoft.com/office/drawing/2014/main" id="{4EBAE702-0C06-65D5-6740-B46FD8805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70518">
              <a:off x="1964387" y="2402820"/>
              <a:ext cx="792549" cy="798645"/>
            </a:xfrm>
            <a:prstGeom prst="rect">
              <a:avLst/>
            </a:prstGeom>
          </p:spPr>
        </p:pic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FB4236DE-FA9E-ED54-B5F1-C5F48C57D455}"/>
                </a:ext>
              </a:extLst>
            </p:cNvPr>
            <p:cNvSpPr txBox="1"/>
            <p:nvPr/>
          </p:nvSpPr>
          <p:spPr>
            <a:xfrm>
              <a:off x="2371121" y="2776386"/>
              <a:ext cx="188723" cy="1364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ko-KR" sz="7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Tap</a:t>
              </a:r>
              <a:endParaRPr kumimoji="1" lang="ko-KR" altLang="en-US" sz="7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5224853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8D2B31-BF5E-D91D-8002-A7E30518DD06}"/>
              </a:ext>
            </a:extLst>
          </p:cNvPr>
          <p:cNvSpPr txBox="1"/>
          <p:nvPr/>
        </p:nvSpPr>
        <p:spPr>
          <a:xfrm>
            <a:off x="452437" y="1198164"/>
            <a:ext cx="2530459" cy="28814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4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5.3 </a:t>
            </a:r>
            <a:r>
              <a:rPr kumimoji="1" lang="ko-KR" altLang="en-US" sz="14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풀 팝업 </a:t>
            </a:r>
            <a:r>
              <a:rPr kumimoji="1" lang="en-US" altLang="ko-KR" sz="14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(Full Popup)</a:t>
            </a:r>
            <a:endParaRPr kumimoji="1" lang="ko-KR" altLang="en-US" sz="1400" b="1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A902526B-B896-8E7C-68A7-EEA1C9759C61}"/>
              </a:ext>
            </a:extLst>
          </p:cNvPr>
          <p:cNvSpPr txBox="1"/>
          <p:nvPr/>
        </p:nvSpPr>
        <p:spPr>
          <a:xfrm>
            <a:off x="8647816" y="1853991"/>
            <a:ext cx="103137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l"/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타이틀 영역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/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스크롤 시 화면 고정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C52D77B8-721F-EC8C-D02F-21FD7C56F6E1}"/>
              </a:ext>
            </a:extLst>
          </p:cNvPr>
          <p:cNvSpPr txBox="1"/>
          <p:nvPr/>
        </p:nvSpPr>
        <p:spPr>
          <a:xfrm>
            <a:off x="8635482" y="5770441"/>
            <a:ext cx="103137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l"/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하단 버튼 영역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l"/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스크롤 시 화면 고정</a:t>
            </a:r>
          </a:p>
        </p:txBody>
      </p:sp>
      <p:cxnSp>
        <p:nvCxnSpPr>
          <p:cNvPr id="264" name="직선 화살표 연결선 263">
            <a:extLst>
              <a:ext uri="{FF2B5EF4-FFF2-40B4-BE49-F238E27FC236}">
                <a16:creationId xmlns:a16="http://schemas.microsoft.com/office/drawing/2014/main" id="{57720D04-8712-77D2-2647-ABC24A4E4D66}"/>
              </a:ext>
            </a:extLst>
          </p:cNvPr>
          <p:cNvCxnSpPr>
            <a:cxnSpLocks/>
          </p:cNvCxnSpPr>
          <p:nvPr/>
        </p:nvCxnSpPr>
        <p:spPr>
          <a:xfrm>
            <a:off x="8629458" y="2273062"/>
            <a:ext cx="0" cy="3310992"/>
          </a:xfrm>
          <a:prstGeom prst="straightConnector1">
            <a:avLst/>
          </a:prstGeom>
          <a:noFill/>
          <a:ln w="3175" cap="flat" cmpd="sng" algn="ctr">
            <a:solidFill>
              <a:srgbClr val="FF0000"/>
            </a:solidFill>
            <a:prstDash val="dash"/>
            <a:miter lim="800000"/>
            <a:headEnd type="triangle" w="med" len="med"/>
            <a:tailEnd type="triangle" w="med" len="med"/>
          </a:ln>
          <a:effectLst/>
        </p:spPr>
      </p:cxnSp>
      <p:sp>
        <p:nvSpPr>
          <p:cNvPr id="265" name="TextBox 264">
            <a:extLst>
              <a:ext uri="{FF2B5EF4-FFF2-40B4-BE49-F238E27FC236}">
                <a16:creationId xmlns:a16="http://schemas.microsoft.com/office/drawing/2014/main" id="{9921DBA8-7213-9C32-2F55-7D96D2DE089F}"/>
              </a:ext>
            </a:extLst>
          </p:cNvPr>
          <p:cNvSpPr txBox="1"/>
          <p:nvPr/>
        </p:nvSpPr>
        <p:spPr>
          <a:xfrm>
            <a:off x="8762859" y="3969219"/>
            <a:ext cx="468398" cy="12484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스크롤 영역</a:t>
            </a: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40BF0936-5D75-A568-0C1B-86218292C35D}"/>
              </a:ext>
            </a:extLst>
          </p:cNvPr>
          <p:cNvSpPr txBox="1"/>
          <p:nvPr/>
        </p:nvSpPr>
        <p:spPr>
          <a:xfrm>
            <a:off x="488951" y="1692033"/>
            <a:ext cx="4464049" cy="60291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dirty="0"/>
              <a:t>기본 정책</a:t>
            </a:r>
            <a:br>
              <a:rPr lang="en-US" altLang="ko-KR" dirty="0"/>
            </a:br>
            <a:r>
              <a:rPr lang="ko-KR" altLang="en-US" b="0" dirty="0"/>
              <a:t>모바일에서 많은 내용을 전달해야 할 경우</a:t>
            </a:r>
            <a:r>
              <a:rPr lang="en-US" altLang="ko-KR" b="0" dirty="0"/>
              <a:t>, </a:t>
            </a:r>
            <a:r>
              <a:rPr lang="ko-KR" altLang="en-US" b="0" dirty="0"/>
              <a:t>풀 프레임 팝업을 사용한다</a:t>
            </a:r>
            <a:r>
              <a:rPr lang="en-US" altLang="ko-KR" b="0" dirty="0"/>
              <a:t>.</a:t>
            </a:r>
            <a:br>
              <a:rPr lang="en-US" altLang="ko-KR" b="0" dirty="0"/>
            </a:br>
            <a:r>
              <a:rPr lang="ko-KR" altLang="en-US" b="0" dirty="0"/>
              <a:t>내용이 길어지는 경우 스크롤이 생성되며</a:t>
            </a:r>
            <a:r>
              <a:rPr lang="en-US" altLang="ko-KR" b="0" dirty="0"/>
              <a:t>, </a:t>
            </a:r>
            <a:r>
              <a:rPr lang="ko-KR" altLang="en-US" b="0" dirty="0"/>
              <a:t>콘텐츠 영역에 한해 스크롤 된다</a:t>
            </a:r>
            <a:r>
              <a:rPr lang="en-US" altLang="ko-KR" b="0" dirty="0"/>
              <a:t>. </a:t>
            </a: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9F3AF4A2-1C82-E435-0B9D-A412DFA978BF}"/>
              </a:ext>
            </a:extLst>
          </p:cNvPr>
          <p:cNvGrpSpPr/>
          <p:nvPr/>
        </p:nvGrpSpPr>
        <p:grpSpPr>
          <a:xfrm>
            <a:off x="8589817" y="1907259"/>
            <a:ext cx="99445" cy="4265106"/>
            <a:chOff x="8606599" y="1907259"/>
            <a:chExt cx="45719" cy="4265106"/>
          </a:xfrm>
        </p:grpSpPr>
        <p:sp>
          <p:nvSpPr>
            <p:cNvPr id="225" name="오른쪽 중괄호 17">
              <a:extLst>
                <a:ext uri="{FF2B5EF4-FFF2-40B4-BE49-F238E27FC236}">
                  <a16:creationId xmlns:a16="http://schemas.microsoft.com/office/drawing/2014/main" id="{F76F99A9-75E7-5286-331D-43622F60B3B8}"/>
                </a:ext>
              </a:extLst>
            </p:cNvPr>
            <p:cNvSpPr/>
            <p:nvPr/>
          </p:nvSpPr>
          <p:spPr>
            <a:xfrm>
              <a:off x="8608572" y="1907259"/>
              <a:ext cx="41772" cy="254426"/>
            </a:xfrm>
            <a:prstGeom prst="rightBrace">
              <a:avLst/>
            </a:prstGeom>
            <a:ln w="31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1" name="오른쪽 중괄호 30">
              <a:extLst>
                <a:ext uri="{FF2B5EF4-FFF2-40B4-BE49-F238E27FC236}">
                  <a16:creationId xmlns:a16="http://schemas.microsoft.com/office/drawing/2014/main" id="{3E0292CC-DD69-CCDA-684C-1C506C9AAB38}"/>
                </a:ext>
              </a:extLst>
            </p:cNvPr>
            <p:cNvSpPr/>
            <p:nvPr/>
          </p:nvSpPr>
          <p:spPr>
            <a:xfrm>
              <a:off x="8606599" y="5687472"/>
              <a:ext cx="45719" cy="484893"/>
            </a:xfrm>
            <a:prstGeom prst="rightBrace">
              <a:avLst/>
            </a:prstGeom>
            <a:ln w="3175"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3603269-D031-5EA1-E51B-5E29A99B4E95}"/>
              </a:ext>
            </a:extLst>
          </p:cNvPr>
          <p:cNvGrpSpPr/>
          <p:nvPr/>
        </p:nvGrpSpPr>
        <p:grpSpPr>
          <a:xfrm>
            <a:off x="6210119" y="1633491"/>
            <a:ext cx="2298111" cy="4570720"/>
            <a:chOff x="6210119" y="1633491"/>
            <a:chExt cx="2298111" cy="4570720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A6812585-9B49-8791-3C96-CB6206C4B63A}"/>
                </a:ext>
              </a:extLst>
            </p:cNvPr>
            <p:cNvSpPr/>
            <p:nvPr/>
          </p:nvSpPr>
          <p:spPr>
            <a:xfrm>
              <a:off x="6222751" y="1633491"/>
              <a:ext cx="2284204" cy="4568385"/>
            </a:xfrm>
            <a:custGeom>
              <a:avLst/>
              <a:gdLst>
                <a:gd name="connsiteX0" fmla="*/ 117608 w 2520000"/>
                <a:gd name="connsiteY0" fmla="*/ 0 h 5186053"/>
                <a:gd name="connsiteX1" fmla="*/ 491012 w 2520000"/>
                <a:gd name="connsiteY1" fmla="*/ 0 h 5186053"/>
                <a:gd name="connsiteX2" fmla="*/ 491012 w 2520000"/>
                <a:gd name="connsiteY2" fmla="*/ 98806 h 5186053"/>
                <a:gd name="connsiteX3" fmla="*/ 554785 w 2520000"/>
                <a:gd name="connsiteY3" fmla="*/ 162579 h 5186053"/>
                <a:gd name="connsiteX4" fmla="*/ 1965215 w 2520000"/>
                <a:gd name="connsiteY4" fmla="*/ 162579 h 5186053"/>
                <a:gd name="connsiteX5" fmla="*/ 2028988 w 2520000"/>
                <a:gd name="connsiteY5" fmla="*/ 98806 h 5186053"/>
                <a:gd name="connsiteX6" fmla="*/ 2028988 w 2520000"/>
                <a:gd name="connsiteY6" fmla="*/ 0 h 5186053"/>
                <a:gd name="connsiteX7" fmla="*/ 2402392 w 2520000"/>
                <a:gd name="connsiteY7" fmla="*/ 0 h 5186053"/>
                <a:gd name="connsiteX8" fmla="*/ 2520000 w 2520000"/>
                <a:gd name="connsiteY8" fmla="*/ 117608 h 5186053"/>
                <a:gd name="connsiteX9" fmla="*/ 2520000 w 2520000"/>
                <a:gd name="connsiteY9" fmla="*/ 5068445 h 5186053"/>
                <a:gd name="connsiteX10" fmla="*/ 2402392 w 2520000"/>
                <a:gd name="connsiteY10" fmla="*/ 5186053 h 5186053"/>
                <a:gd name="connsiteX11" fmla="*/ 117608 w 2520000"/>
                <a:gd name="connsiteY11" fmla="*/ 5186053 h 5186053"/>
                <a:gd name="connsiteX12" fmla="*/ 0 w 2520000"/>
                <a:gd name="connsiteY12" fmla="*/ 5068445 h 5186053"/>
                <a:gd name="connsiteX13" fmla="*/ 0 w 2520000"/>
                <a:gd name="connsiteY13" fmla="*/ 117608 h 5186053"/>
                <a:gd name="connsiteX14" fmla="*/ 117608 w 2520000"/>
                <a:gd name="connsiteY14" fmla="*/ 0 h 518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0000" h="5186053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5068445"/>
                  </a:lnTo>
                  <a:cubicBezTo>
                    <a:pt x="2520000" y="5133398"/>
                    <a:pt x="2467345" y="5186053"/>
                    <a:pt x="2402392" y="5186053"/>
                  </a:cubicBezTo>
                  <a:lnTo>
                    <a:pt x="117608" y="5186053"/>
                  </a:lnTo>
                  <a:cubicBezTo>
                    <a:pt x="52655" y="5186053"/>
                    <a:pt x="0" y="5133398"/>
                    <a:pt x="0" y="5068445"/>
                  </a:cubicBez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noFill/>
            </a:ln>
            <a:effectLst>
              <a:outerShdw blurRad="139700" dist="38100" dir="2400000" algn="tl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lvl="0" algn="ctr"/>
              <a:endParaRPr lang="ko-KR" altLang="en-US" sz="700" spc="-6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A22D7C10-F4CC-F17C-8F01-D24D70E32412}"/>
                </a:ext>
              </a:extLst>
            </p:cNvPr>
            <p:cNvSpPr/>
            <p:nvPr/>
          </p:nvSpPr>
          <p:spPr>
            <a:xfrm>
              <a:off x="6210119" y="1859069"/>
              <a:ext cx="2296836" cy="4345142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solidFill>
              <a:srgbClr val="E7E6E6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altLang="ko-KR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;.</a:t>
              </a:r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1D303FE0-3FB5-0670-D73E-52FC69925007}"/>
                </a:ext>
              </a:extLst>
            </p:cNvPr>
            <p:cNvGrpSpPr/>
            <p:nvPr/>
          </p:nvGrpSpPr>
          <p:grpSpPr>
            <a:xfrm>
              <a:off x="6210830" y="1635826"/>
              <a:ext cx="2297400" cy="217809"/>
              <a:chOff x="1752737" y="2422502"/>
              <a:chExt cx="1754018" cy="185937"/>
            </a:xfrm>
          </p:grpSpPr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99F11128-2D2F-A984-04B7-848E5E627F19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8" name="Picture 2">
                <a:extLst>
                  <a:ext uri="{FF2B5EF4-FFF2-40B4-BE49-F238E27FC236}">
                    <a16:creationId xmlns:a16="http://schemas.microsoft.com/office/drawing/2014/main" id="{F238C26C-F6C4-48D4-E377-C1506167667C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3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EFAED3A-A4FB-DBE6-77DB-211092CB54FD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A3B30CE0-8D3F-0982-064D-1711731F849B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227" name="직사각형 226">
              <a:extLst>
                <a:ext uri="{FF2B5EF4-FFF2-40B4-BE49-F238E27FC236}">
                  <a16:creationId xmlns:a16="http://schemas.microsoft.com/office/drawing/2014/main" id="{B895C5DC-FE5A-5FCB-A566-EA085387C461}"/>
                </a:ext>
              </a:extLst>
            </p:cNvPr>
            <p:cNvSpPr/>
            <p:nvPr/>
          </p:nvSpPr>
          <p:spPr>
            <a:xfrm>
              <a:off x="6211330" y="1854995"/>
              <a:ext cx="2295623" cy="273635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600" spc="-6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F56629CE-374F-C798-1735-D2B83318CA0A}"/>
                </a:ext>
              </a:extLst>
            </p:cNvPr>
            <p:cNvSpPr txBox="1"/>
            <p:nvPr/>
          </p:nvSpPr>
          <p:spPr>
            <a:xfrm>
              <a:off x="6338817" y="1933841"/>
              <a:ext cx="503664" cy="133178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algn="l">
                <a:lnSpc>
                  <a:spcPct val="120000"/>
                </a:lnSpc>
              </a:pPr>
              <a:r>
                <a:rPr kumimoji="1" lang="ko-KR" altLang="en-US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팝업</a:t>
              </a:r>
              <a:r>
                <a:rPr kumimoji="1" lang="en-US" altLang="ko-KR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 </a:t>
              </a:r>
              <a:r>
                <a:rPr kumimoji="1" lang="ko-KR" altLang="en-US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타이틀</a:t>
              </a:r>
            </a:p>
          </p:txBody>
        </p:sp>
        <p:sp>
          <p:nvSpPr>
            <p:cNvPr id="243" name="Delete">
              <a:extLst>
                <a:ext uri="{FF2B5EF4-FFF2-40B4-BE49-F238E27FC236}">
                  <a16:creationId xmlns:a16="http://schemas.microsoft.com/office/drawing/2014/main" id="{84DF91C7-18E0-AE92-C5DC-A0065584F69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319602" y="1948104"/>
              <a:ext cx="111686" cy="104654"/>
            </a:xfrm>
            <a:custGeom>
              <a:avLst/>
              <a:gdLst>
                <a:gd name="T0" fmla="*/ 3 w 77"/>
                <a:gd name="T1" fmla="*/ 0 h 77"/>
                <a:gd name="T2" fmla="*/ 0 w 77"/>
                <a:gd name="T3" fmla="*/ 3 h 77"/>
                <a:gd name="T4" fmla="*/ 36 w 77"/>
                <a:gd name="T5" fmla="*/ 38 h 77"/>
                <a:gd name="T6" fmla="*/ 0 w 77"/>
                <a:gd name="T7" fmla="*/ 74 h 77"/>
                <a:gd name="T8" fmla="*/ 3 w 77"/>
                <a:gd name="T9" fmla="*/ 77 h 77"/>
                <a:gd name="T10" fmla="*/ 39 w 77"/>
                <a:gd name="T11" fmla="*/ 41 h 77"/>
                <a:gd name="T12" fmla="*/ 74 w 77"/>
                <a:gd name="T13" fmla="*/ 77 h 77"/>
                <a:gd name="T14" fmla="*/ 77 w 77"/>
                <a:gd name="T15" fmla="*/ 74 h 77"/>
                <a:gd name="T16" fmla="*/ 42 w 77"/>
                <a:gd name="T17" fmla="*/ 38 h 77"/>
                <a:gd name="T18" fmla="*/ 77 w 77"/>
                <a:gd name="T19" fmla="*/ 3 h 77"/>
                <a:gd name="T20" fmla="*/ 74 w 77"/>
                <a:gd name="T21" fmla="*/ 0 h 77"/>
                <a:gd name="T22" fmla="*/ 39 w 77"/>
                <a:gd name="T23" fmla="*/ 35 h 77"/>
                <a:gd name="T24" fmla="*/ 3 w 77"/>
                <a:gd name="T25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7" h="77">
                  <a:moveTo>
                    <a:pt x="3" y="0"/>
                  </a:moveTo>
                  <a:lnTo>
                    <a:pt x="0" y="3"/>
                  </a:lnTo>
                  <a:lnTo>
                    <a:pt x="36" y="38"/>
                  </a:lnTo>
                  <a:lnTo>
                    <a:pt x="0" y="74"/>
                  </a:lnTo>
                  <a:lnTo>
                    <a:pt x="3" y="77"/>
                  </a:lnTo>
                  <a:lnTo>
                    <a:pt x="39" y="41"/>
                  </a:lnTo>
                  <a:lnTo>
                    <a:pt x="74" y="77"/>
                  </a:lnTo>
                  <a:lnTo>
                    <a:pt x="77" y="74"/>
                  </a:lnTo>
                  <a:lnTo>
                    <a:pt x="42" y="38"/>
                  </a:lnTo>
                  <a:lnTo>
                    <a:pt x="77" y="3"/>
                  </a:lnTo>
                  <a:lnTo>
                    <a:pt x="74" y="0"/>
                  </a:lnTo>
                  <a:lnTo>
                    <a:pt x="39" y="3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grpSp>
          <p:nvGrpSpPr>
            <p:cNvPr id="245" name="Scroll Indicator">
              <a:extLst>
                <a:ext uri="{FF2B5EF4-FFF2-40B4-BE49-F238E27FC236}">
                  <a16:creationId xmlns:a16="http://schemas.microsoft.com/office/drawing/2014/main" id="{2AA2C5C6-4452-E774-9AF8-62A6170FE063}"/>
                </a:ext>
              </a:extLst>
            </p:cNvPr>
            <p:cNvGrpSpPr/>
            <p:nvPr/>
          </p:nvGrpSpPr>
          <p:grpSpPr>
            <a:xfrm>
              <a:off x="8434799" y="2275014"/>
              <a:ext cx="23207" cy="3412458"/>
              <a:chOff x="892175" y="1261242"/>
              <a:chExt cx="25400" cy="4822823"/>
            </a:xfrm>
          </p:grpSpPr>
          <p:cxnSp>
            <p:nvCxnSpPr>
              <p:cNvPr id="246" name="Track">
                <a:extLst>
                  <a:ext uri="{FF2B5EF4-FFF2-40B4-BE49-F238E27FC236}">
                    <a16:creationId xmlns:a16="http://schemas.microsoft.com/office/drawing/2014/main" id="{1DEC9BC9-29ED-1C38-5AA2-0EF0BF96B9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4875" y="1261242"/>
                <a:ext cx="0" cy="4822823"/>
              </a:xfrm>
              <a:prstGeom prst="line">
                <a:avLst/>
              </a:prstGeom>
              <a:ln w="6350">
                <a:solidFill>
                  <a:srgbClr val="000000">
                    <a:alpha val="12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7" name="Thumb">
                <a:extLst>
                  <a:ext uri="{FF2B5EF4-FFF2-40B4-BE49-F238E27FC236}">
                    <a16:creationId xmlns:a16="http://schemas.microsoft.com/office/drawing/2014/main" id="{1F26FF83-239C-3B97-EF00-402566DE3558}"/>
                  </a:ext>
                </a:extLst>
              </p:cNvPr>
              <p:cNvSpPr/>
              <p:nvPr/>
            </p:nvSpPr>
            <p:spPr>
              <a:xfrm>
                <a:off x="892175" y="1718869"/>
                <a:ext cx="25400" cy="508000"/>
              </a:xfrm>
              <a:prstGeom prst="roundRect">
                <a:avLst/>
              </a:prstGeom>
              <a:solidFill>
                <a:srgbClr val="4D4D4D"/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9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8BB26282-8AFA-C67F-31B9-AFC7551A2ABC}"/>
                </a:ext>
              </a:extLst>
            </p:cNvPr>
            <p:cNvSpPr/>
            <p:nvPr/>
          </p:nvSpPr>
          <p:spPr>
            <a:xfrm>
              <a:off x="6235478" y="2145497"/>
              <a:ext cx="2259107" cy="3962340"/>
            </a:xfrm>
            <a:prstGeom prst="rect">
              <a:avLst/>
            </a:prstGeom>
            <a:solidFill>
              <a:srgbClr val="E7E6E6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ko-KR" altLang="en-US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dk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콘텐츠 영역</a:t>
              </a:r>
            </a:p>
          </p:txBody>
        </p:sp>
        <p:sp>
          <p:nvSpPr>
            <p:cNvPr id="12" name="모서리가 둥근 직사각형 56">
              <a:extLst>
                <a:ext uri="{FF2B5EF4-FFF2-40B4-BE49-F238E27FC236}">
                  <a16:creationId xmlns:a16="http://schemas.microsoft.com/office/drawing/2014/main" id="{595B3062-FACF-BE93-6165-E5748613E4C8}"/>
                </a:ext>
              </a:extLst>
            </p:cNvPr>
            <p:cNvSpPr/>
            <p:nvPr/>
          </p:nvSpPr>
          <p:spPr>
            <a:xfrm>
              <a:off x="6885347" y="5770998"/>
              <a:ext cx="948366" cy="173439"/>
            </a:xfrm>
            <a:prstGeom prst="roundRect">
              <a:avLst/>
            </a:prstGeom>
            <a:solidFill>
              <a:schemeClr val="tx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ko-KR" altLang="en-US" sz="700" spc="-6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확인</a:t>
              </a:r>
              <a:endParaRPr kumimoji="1" lang="ko-Kore-KR" altLang="en-US" sz="700" spc="-60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904685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8D2B31-BF5E-D91D-8002-A7E30518DD06}"/>
              </a:ext>
            </a:extLst>
          </p:cNvPr>
          <p:cNvSpPr txBox="1"/>
          <p:nvPr/>
        </p:nvSpPr>
        <p:spPr>
          <a:xfrm>
            <a:off x="452437" y="1198164"/>
            <a:ext cx="2530459" cy="28814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4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5.4 </a:t>
            </a:r>
            <a:r>
              <a:rPr kumimoji="1" lang="ko-KR" altLang="en-US" sz="14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메시지 </a:t>
            </a:r>
            <a:r>
              <a:rPr kumimoji="1" lang="en-US" altLang="ko-KR" sz="14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(Confirm Popup)</a:t>
            </a:r>
            <a:endParaRPr kumimoji="1" lang="ko-KR" altLang="en-US" sz="1400" b="1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40BF0936-5D75-A568-0C1B-86218292C35D}"/>
              </a:ext>
            </a:extLst>
          </p:cNvPr>
          <p:cNvSpPr txBox="1"/>
          <p:nvPr/>
        </p:nvSpPr>
        <p:spPr>
          <a:xfrm>
            <a:off x="488951" y="1692033"/>
            <a:ext cx="4464049" cy="1156911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b="0" dirty="0"/>
              <a:t>화면의 중앙에 위치하며</a:t>
            </a:r>
            <a:r>
              <a:rPr lang="en-US" altLang="ko-KR" b="0" dirty="0"/>
              <a:t>, </a:t>
            </a:r>
            <a:r>
              <a:rPr lang="ko-KR" altLang="en-US" b="0" dirty="0"/>
              <a:t>하단의 백그라운드는 팝업이 사라지기 전까지 비활성화 처리한다</a:t>
            </a:r>
            <a:r>
              <a:rPr lang="en-US" altLang="ko-KR" b="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b="0" dirty="0"/>
              <a:t>아이콘</a:t>
            </a:r>
            <a:r>
              <a:rPr lang="en-US" altLang="ko-KR" b="0" dirty="0"/>
              <a:t>, </a:t>
            </a:r>
            <a:r>
              <a:rPr lang="ko-KR" altLang="en-US" b="0" dirty="0"/>
              <a:t>버튼</a:t>
            </a:r>
            <a:r>
              <a:rPr lang="en-US" altLang="ko-KR" b="0" dirty="0"/>
              <a:t>,</a:t>
            </a:r>
            <a:r>
              <a:rPr lang="ko-KR" altLang="en-US" b="0" dirty="0"/>
              <a:t> 텍스트 모두 중앙 정렬한다</a:t>
            </a:r>
            <a:r>
              <a:rPr lang="en-US" altLang="ko-KR" b="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b="0" dirty="0"/>
              <a:t>버튼을 </a:t>
            </a:r>
            <a:r>
              <a:rPr lang="en-US" altLang="ko-KR" b="0" dirty="0"/>
              <a:t>2</a:t>
            </a:r>
            <a:r>
              <a:rPr lang="ko-KR" altLang="en-US" b="0" dirty="0"/>
              <a:t>개 이상 사용할 경우</a:t>
            </a:r>
            <a:r>
              <a:rPr lang="en-US" altLang="ko-KR" b="0" dirty="0"/>
              <a:t>, </a:t>
            </a:r>
            <a:r>
              <a:rPr lang="ko-KR" altLang="en-US" b="0" dirty="0"/>
              <a:t>버튼의 색상을 다르게 한다</a:t>
            </a:r>
            <a:r>
              <a:rPr lang="en-US" altLang="ko-KR" b="0" dirty="0"/>
              <a:t>.</a:t>
            </a:r>
            <a:br>
              <a:rPr lang="en-US" altLang="ko-KR" b="0" dirty="0"/>
            </a:br>
            <a:r>
              <a:rPr lang="ko-KR" altLang="en-US" u="sng" dirty="0"/>
              <a:t>긍정</a:t>
            </a:r>
            <a:r>
              <a:rPr lang="en-US" altLang="ko-KR" u="sng" dirty="0"/>
              <a:t>/</a:t>
            </a:r>
            <a:r>
              <a:rPr lang="ko-KR" altLang="en-US" u="sng" dirty="0"/>
              <a:t>수행 </a:t>
            </a:r>
            <a:r>
              <a:rPr lang="en-US" altLang="ko-KR" u="sng" dirty="0"/>
              <a:t>: </a:t>
            </a:r>
            <a:r>
              <a:rPr lang="ko-KR" altLang="en-US" u="sng" dirty="0"/>
              <a:t>강조 버튼 </a:t>
            </a:r>
            <a:r>
              <a:rPr lang="en-US" altLang="ko-KR" u="sng" dirty="0"/>
              <a:t>(</a:t>
            </a:r>
            <a:r>
              <a:rPr lang="ko-KR" altLang="en-US" u="sng" dirty="0"/>
              <a:t>오른쪽</a:t>
            </a:r>
            <a:r>
              <a:rPr lang="en-US" altLang="ko-KR" u="sng" dirty="0"/>
              <a:t>)</a:t>
            </a:r>
            <a:br>
              <a:rPr lang="en-US" altLang="ko-KR" u="sng" dirty="0"/>
            </a:br>
            <a:r>
              <a:rPr lang="ko-KR" altLang="en-US" u="sng" dirty="0"/>
              <a:t>부정</a:t>
            </a:r>
            <a:r>
              <a:rPr lang="en-US" altLang="ko-KR" u="sng" dirty="0"/>
              <a:t>/</a:t>
            </a:r>
            <a:r>
              <a:rPr lang="ko-KR" altLang="en-US" u="sng" dirty="0"/>
              <a:t>취소 </a:t>
            </a:r>
            <a:r>
              <a:rPr lang="en-US" altLang="ko-KR" u="sng" dirty="0"/>
              <a:t>: </a:t>
            </a:r>
            <a:r>
              <a:rPr lang="ko-KR" altLang="en-US" u="sng" dirty="0"/>
              <a:t>일반 버튼 </a:t>
            </a:r>
            <a:r>
              <a:rPr lang="en-US" altLang="ko-KR" u="sng" dirty="0"/>
              <a:t>(</a:t>
            </a:r>
            <a:r>
              <a:rPr lang="ko-KR" altLang="en-US" u="sng" dirty="0"/>
              <a:t>왼쪽</a:t>
            </a:r>
            <a:r>
              <a:rPr lang="en-US" altLang="ko-KR" u="sng" dirty="0"/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b="0" dirty="0"/>
              <a:t>컨펌 팝업으로 버튼으로만 팝업을 종료할 수 있다</a:t>
            </a:r>
            <a:r>
              <a:rPr lang="en-US" altLang="ko-KR" b="0" dirty="0"/>
              <a:t>. 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CC2333A9-0523-B862-18FD-8113545C1A42}"/>
              </a:ext>
            </a:extLst>
          </p:cNvPr>
          <p:cNvGrpSpPr/>
          <p:nvPr/>
        </p:nvGrpSpPr>
        <p:grpSpPr>
          <a:xfrm>
            <a:off x="578612" y="5247548"/>
            <a:ext cx="3822306" cy="1051774"/>
            <a:chOff x="578612" y="5247548"/>
            <a:chExt cx="3822306" cy="1051774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879B354F-F502-AA1D-D62C-1BBAD5985985}"/>
                </a:ext>
              </a:extLst>
            </p:cNvPr>
            <p:cNvGrpSpPr/>
            <p:nvPr/>
          </p:nvGrpSpPr>
          <p:grpSpPr>
            <a:xfrm>
              <a:off x="2557247" y="5247548"/>
              <a:ext cx="1843671" cy="1051774"/>
              <a:chOff x="2557247" y="5247548"/>
              <a:chExt cx="1843671" cy="1051774"/>
            </a:xfrm>
          </p:grpSpPr>
          <p:sp>
            <p:nvSpPr>
              <p:cNvPr id="288" name="모서리가 둥근 직사각형 77">
                <a:extLst>
                  <a:ext uri="{FF2B5EF4-FFF2-40B4-BE49-F238E27FC236}">
                    <a16:creationId xmlns:a16="http://schemas.microsoft.com/office/drawing/2014/main" id="{6E8D4E18-8E2E-3B4F-ABCE-86EA8BB64EE7}"/>
                  </a:ext>
                </a:extLst>
              </p:cNvPr>
              <p:cNvSpPr/>
              <p:nvPr/>
            </p:nvSpPr>
            <p:spPr>
              <a:xfrm>
                <a:off x="2557247" y="5247548"/>
                <a:ext cx="1843671" cy="1051774"/>
              </a:xfrm>
              <a:prstGeom prst="roundRect">
                <a:avLst>
                  <a:gd name="adj" fmla="val 6700"/>
                </a:avLst>
              </a:prstGeom>
              <a:solidFill>
                <a:schemeClr val="bg1"/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50800" dist="38100" dir="2700000" algn="tl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3020000020004" pitchFamily="34" charset="-127"/>
                </a:endParaRPr>
              </a:p>
            </p:txBody>
          </p:sp>
          <p:sp>
            <p:nvSpPr>
              <p:cNvPr id="289" name="직사각형 288">
                <a:extLst>
                  <a:ext uri="{FF2B5EF4-FFF2-40B4-BE49-F238E27FC236}">
                    <a16:creationId xmlns:a16="http://schemas.microsoft.com/office/drawing/2014/main" id="{9B49FADA-7850-72D0-AC02-53C281A75AAA}"/>
                  </a:ext>
                </a:extLst>
              </p:cNvPr>
              <p:cNvSpPr/>
              <p:nvPr/>
            </p:nvSpPr>
            <p:spPr>
              <a:xfrm>
                <a:off x="2692211" y="5692264"/>
                <a:ext cx="15894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auto" latinLnBrk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타이틀과 간단한 설명을</a:t>
                </a:r>
                <a:endParaRPr lang="en-US" altLang="ko-KR" sz="70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3020000020004" pitchFamily="34" charset="-127"/>
                </a:endParaRPr>
              </a:p>
              <a:p>
                <a:pPr algn="ctr" fontAlgn="auto" latinLnBrk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전달할 경우</a:t>
                </a:r>
                <a:r>
                  <a:rPr lang="en-US" altLang="ko-KR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 </a:t>
                </a:r>
                <a:r>
                  <a:rPr lang="ko-KR" altLang="en-US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사용한다</a:t>
                </a:r>
                <a:r>
                  <a:rPr lang="en-US" altLang="ko-KR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.</a:t>
                </a:r>
              </a:p>
            </p:txBody>
          </p:sp>
          <p:sp>
            <p:nvSpPr>
              <p:cNvPr id="290" name="직사각형 289">
                <a:extLst>
                  <a:ext uri="{FF2B5EF4-FFF2-40B4-BE49-F238E27FC236}">
                    <a16:creationId xmlns:a16="http://schemas.microsoft.com/office/drawing/2014/main" id="{21E7332B-2758-42A5-D003-5651108F6071}"/>
                  </a:ext>
                </a:extLst>
              </p:cNvPr>
              <p:cNvSpPr/>
              <p:nvPr/>
            </p:nvSpPr>
            <p:spPr>
              <a:xfrm>
                <a:off x="2692211" y="5404167"/>
                <a:ext cx="158940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auto" latinLnBrk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900" b="1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Message Box Title</a:t>
                </a:r>
              </a:p>
            </p:txBody>
          </p:sp>
          <p:sp>
            <p:nvSpPr>
              <p:cNvPr id="326" name="object 185">
                <a:extLst>
                  <a:ext uri="{FF2B5EF4-FFF2-40B4-BE49-F238E27FC236}">
                    <a16:creationId xmlns:a16="http://schemas.microsoft.com/office/drawing/2014/main" id="{D3064444-75D8-02A6-DF91-CC6BCD0427DC}"/>
                  </a:ext>
                </a:extLst>
              </p:cNvPr>
              <p:cNvSpPr/>
              <p:nvPr/>
            </p:nvSpPr>
            <p:spPr>
              <a:xfrm>
                <a:off x="3311748" y="6064081"/>
                <a:ext cx="314474" cy="155065"/>
              </a:xfrm>
              <a:custGeom>
                <a:avLst/>
                <a:gdLst/>
                <a:ahLst/>
                <a:cxnLst/>
                <a:rect l="l" t="t" r="r" b="b"/>
                <a:pathLst>
                  <a:path w="169545" h="94614">
                    <a:moveTo>
                      <a:pt x="0" y="86963"/>
                    </a:moveTo>
                    <a:lnTo>
                      <a:pt x="0" y="86963"/>
                    </a:lnTo>
                    <a:lnTo>
                      <a:pt x="0" y="3048"/>
                    </a:lnTo>
                    <a:lnTo>
                      <a:pt x="1524" y="3048"/>
                    </a:lnTo>
                    <a:lnTo>
                      <a:pt x="1524" y="1524"/>
                    </a:lnTo>
                    <a:lnTo>
                      <a:pt x="3048" y="0"/>
                    </a:lnTo>
                    <a:lnTo>
                      <a:pt x="4572" y="0"/>
                    </a:lnTo>
                    <a:lnTo>
                      <a:pt x="6096" y="0"/>
                    </a:lnTo>
                    <a:lnTo>
                      <a:pt x="164877" y="0"/>
                    </a:lnTo>
                    <a:lnTo>
                      <a:pt x="166401" y="0"/>
                    </a:lnTo>
                    <a:lnTo>
                      <a:pt x="166401" y="1524"/>
                    </a:lnTo>
                    <a:lnTo>
                      <a:pt x="167925" y="1524"/>
                    </a:lnTo>
                    <a:lnTo>
                      <a:pt x="167925" y="3048"/>
                    </a:lnTo>
                    <a:lnTo>
                      <a:pt x="169449" y="3048"/>
                    </a:lnTo>
                    <a:lnTo>
                      <a:pt x="169449" y="6096"/>
                    </a:lnTo>
                    <a:lnTo>
                      <a:pt x="169449" y="88487"/>
                    </a:lnTo>
                    <a:lnTo>
                      <a:pt x="169449" y="90011"/>
                    </a:lnTo>
                    <a:lnTo>
                      <a:pt x="167925" y="91535"/>
                    </a:lnTo>
                    <a:lnTo>
                      <a:pt x="166401" y="93059"/>
                    </a:lnTo>
                    <a:lnTo>
                      <a:pt x="164877" y="93059"/>
                    </a:lnTo>
                    <a:lnTo>
                      <a:pt x="164877" y="94583"/>
                    </a:lnTo>
                    <a:lnTo>
                      <a:pt x="163258" y="94583"/>
                    </a:lnTo>
                    <a:lnTo>
                      <a:pt x="161734" y="94583"/>
                    </a:lnTo>
                    <a:lnTo>
                      <a:pt x="6096" y="94583"/>
                    </a:lnTo>
                    <a:lnTo>
                      <a:pt x="4572" y="94583"/>
                    </a:lnTo>
                    <a:lnTo>
                      <a:pt x="3048" y="93059"/>
                    </a:lnTo>
                    <a:lnTo>
                      <a:pt x="1524" y="93059"/>
                    </a:lnTo>
                    <a:lnTo>
                      <a:pt x="1524" y="91535"/>
                    </a:lnTo>
                    <a:lnTo>
                      <a:pt x="0" y="90011"/>
                    </a:lnTo>
                    <a:lnTo>
                      <a:pt x="0" y="88487"/>
                    </a:lnTo>
                    <a:lnTo>
                      <a:pt x="0" y="86963"/>
                    </a:lnTo>
                    <a:close/>
                  </a:path>
                </a:pathLst>
              </a:custGeom>
              <a:solidFill>
                <a:schemeClr val="tx1"/>
              </a:solidFill>
              <a:ln w="6105">
                <a:noFill/>
              </a:ln>
            </p:spPr>
            <p:txBody>
              <a:bodyPr wrap="square" lIns="0" tIns="0" rIns="0" bIns="0" rtlCol="0"/>
              <a:lstStyle/>
              <a:p>
                <a:endParaRPr sz="7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27" name="TextBox 326">
                <a:extLst>
                  <a:ext uri="{FF2B5EF4-FFF2-40B4-BE49-F238E27FC236}">
                    <a16:creationId xmlns:a16="http://schemas.microsoft.com/office/drawing/2014/main" id="{0926B286-86BA-6C88-B8F3-2EF406D56DDD}"/>
                  </a:ext>
                </a:extLst>
              </p:cNvPr>
              <p:cNvSpPr txBox="1"/>
              <p:nvPr/>
            </p:nvSpPr>
            <p:spPr>
              <a:xfrm>
                <a:off x="3292384" y="6042893"/>
                <a:ext cx="364203" cy="200055"/>
              </a:xfrm>
              <a:prstGeom prst="rect">
                <a:avLst/>
              </a:prstGeom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algn="ctr">
                  <a:buClrTx/>
                </a:pPr>
                <a:r>
                  <a:rPr lang="ko-KR" altLang="en-US" sz="700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버튼</a:t>
                </a:r>
                <a:endParaRPr lang="ko-KR" altLang="en-US" sz="700" b="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012D4F45-620C-751F-87CC-0E105C9790B2}"/>
                </a:ext>
              </a:extLst>
            </p:cNvPr>
            <p:cNvGrpSpPr/>
            <p:nvPr/>
          </p:nvGrpSpPr>
          <p:grpSpPr>
            <a:xfrm>
              <a:off x="578612" y="5247548"/>
              <a:ext cx="1843671" cy="1051774"/>
              <a:chOff x="578612" y="5247548"/>
              <a:chExt cx="1843671" cy="1051774"/>
            </a:xfrm>
          </p:grpSpPr>
          <p:sp>
            <p:nvSpPr>
              <p:cNvPr id="242" name="모서리가 둥근 직사각형 67">
                <a:extLst>
                  <a:ext uri="{FF2B5EF4-FFF2-40B4-BE49-F238E27FC236}">
                    <a16:creationId xmlns:a16="http://schemas.microsoft.com/office/drawing/2014/main" id="{38FDE292-0904-D1FD-9DEF-95F11D074163}"/>
                  </a:ext>
                </a:extLst>
              </p:cNvPr>
              <p:cNvSpPr/>
              <p:nvPr/>
            </p:nvSpPr>
            <p:spPr>
              <a:xfrm>
                <a:off x="578612" y="5247548"/>
                <a:ext cx="1843671" cy="1051774"/>
              </a:xfrm>
              <a:prstGeom prst="roundRect">
                <a:avLst>
                  <a:gd name="adj" fmla="val 6700"/>
                </a:avLst>
              </a:prstGeom>
              <a:solidFill>
                <a:schemeClr val="bg1"/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50800" dist="38100" dir="2700000" algn="tl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3020000020004" pitchFamily="34" charset="-127"/>
                </a:endParaRPr>
              </a:p>
            </p:txBody>
          </p:sp>
          <p:sp>
            <p:nvSpPr>
              <p:cNvPr id="243" name="직사각형 242">
                <a:extLst>
                  <a:ext uri="{FF2B5EF4-FFF2-40B4-BE49-F238E27FC236}">
                    <a16:creationId xmlns:a16="http://schemas.microsoft.com/office/drawing/2014/main" id="{16A2BC41-4EC9-BC22-BC40-B1FEB58D2635}"/>
                  </a:ext>
                </a:extLst>
              </p:cNvPr>
              <p:cNvSpPr/>
              <p:nvPr/>
            </p:nvSpPr>
            <p:spPr>
              <a:xfrm>
                <a:off x="713576" y="5692264"/>
                <a:ext cx="15894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auto" latinLnBrk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진행사항</a:t>
                </a:r>
                <a:r>
                  <a:rPr lang="en-US" altLang="ko-KR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 </a:t>
                </a:r>
                <a:r>
                  <a:rPr lang="ko-KR" altLang="en-US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선택을 </a:t>
                </a:r>
                <a:endParaRPr lang="en-US" altLang="ko-KR" sz="70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3020000020004" pitchFamily="34" charset="-127"/>
                </a:endParaRPr>
              </a:p>
              <a:p>
                <a:pPr algn="ctr" fontAlgn="auto" latinLnBrk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해야 하는 경우 사용한다</a:t>
                </a:r>
                <a:r>
                  <a:rPr lang="en-US" altLang="ko-KR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.</a:t>
                </a:r>
              </a:p>
            </p:txBody>
          </p:sp>
          <p:pic>
            <p:nvPicPr>
              <p:cNvPr id="245" name="그림 244">
                <a:extLst>
                  <a:ext uri="{FF2B5EF4-FFF2-40B4-BE49-F238E27FC236}">
                    <a16:creationId xmlns:a16="http://schemas.microsoft.com/office/drawing/2014/main" id="{CCB8C3B8-7610-023D-3759-A650CE90D5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02640" y="5315467"/>
                <a:ext cx="356779" cy="357819"/>
              </a:xfrm>
              <a:prstGeom prst="rect">
                <a:avLst/>
              </a:prstGeom>
            </p:spPr>
          </p:pic>
          <p:pic>
            <p:nvPicPr>
              <p:cNvPr id="335" name="object 184">
                <a:extLst>
                  <a:ext uri="{FF2B5EF4-FFF2-40B4-BE49-F238E27FC236}">
                    <a16:creationId xmlns:a16="http://schemas.microsoft.com/office/drawing/2014/main" id="{62A87F21-0AE5-5583-C602-7F47C6562B41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180107" y="6045000"/>
                <a:ext cx="329088" cy="148236"/>
              </a:xfrm>
              <a:prstGeom prst="rect">
                <a:avLst/>
              </a:prstGeom>
            </p:spPr>
          </p:pic>
          <p:sp>
            <p:nvSpPr>
              <p:cNvPr id="336" name="object 185">
                <a:extLst>
                  <a:ext uri="{FF2B5EF4-FFF2-40B4-BE49-F238E27FC236}">
                    <a16:creationId xmlns:a16="http://schemas.microsoft.com/office/drawing/2014/main" id="{3B04DB99-A2B5-AB25-AE62-B2ECFBA59FB7}"/>
                  </a:ext>
                </a:extLst>
              </p:cNvPr>
              <p:cNvSpPr/>
              <p:nvPr/>
            </p:nvSpPr>
            <p:spPr>
              <a:xfrm>
                <a:off x="1173923" y="6044900"/>
                <a:ext cx="314474" cy="148437"/>
              </a:xfrm>
              <a:custGeom>
                <a:avLst/>
                <a:gdLst/>
                <a:ahLst/>
                <a:cxnLst/>
                <a:rect l="l" t="t" r="r" b="b"/>
                <a:pathLst>
                  <a:path w="169545" h="94614">
                    <a:moveTo>
                      <a:pt x="0" y="86963"/>
                    </a:moveTo>
                    <a:lnTo>
                      <a:pt x="0" y="86963"/>
                    </a:lnTo>
                    <a:lnTo>
                      <a:pt x="0" y="3048"/>
                    </a:lnTo>
                    <a:lnTo>
                      <a:pt x="1524" y="3048"/>
                    </a:lnTo>
                    <a:lnTo>
                      <a:pt x="1524" y="1524"/>
                    </a:lnTo>
                    <a:lnTo>
                      <a:pt x="3048" y="0"/>
                    </a:lnTo>
                    <a:lnTo>
                      <a:pt x="4572" y="0"/>
                    </a:lnTo>
                    <a:lnTo>
                      <a:pt x="6096" y="0"/>
                    </a:lnTo>
                    <a:lnTo>
                      <a:pt x="164877" y="0"/>
                    </a:lnTo>
                    <a:lnTo>
                      <a:pt x="166401" y="0"/>
                    </a:lnTo>
                    <a:lnTo>
                      <a:pt x="166401" y="1524"/>
                    </a:lnTo>
                    <a:lnTo>
                      <a:pt x="167925" y="1524"/>
                    </a:lnTo>
                    <a:lnTo>
                      <a:pt x="167925" y="3048"/>
                    </a:lnTo>
                    <a:lnTo>
                      <a:pt x="169449" y="3048"/>
                    </a:lnTo>
                    <a:lnTo>
                      <a:pt x="169449" y="6096"/>
                    </a:lnTo>
                    <a:lnTo>
                      <a:pt x="169449" y="88487"/>
                    </a:lnTo>
                    <a:lnTo>
                      <a:pt x="169449" y="90011"/>
                    </a:lnTo>
                    <a:lnTo>
                      <a:pt x="167925" y="91535"/>
                    </a:lnTo>
                    <a:lnTo>
                      <a:pt x="166401" y="93059"/>
                    </a:lnTo>
                    <a:lnTo>
                      <a:pt x="164877" y="93059"/>
                    </a:lnTo>
                    <a:lnTo>
                      <a:pt x="164877" y="94583"/>
                    </a:lnTo>
                    <a:lnTo>
                      <a:pt x="163258" y="94583"/>
                    </a:lnTo>
                    <a:lnTo>
                      <a:pt x="161734" y="94583"/>
                    </a:lnTo>
                    <a:lnTo>
                      <a:pt x="6096" y="94583"/>
                    </a:lnTo>
                    <a:lnTo>
                      <a:pt x="4572" y="94583"/>
                    </a:lnTo>
                    <a:lnTo>
                      <a:pt x="3048" y="93059"/>
                    </a:lnTo>
                    <a:lnTo>
                      <a:pt x="1524" y="93059"/>
                    </a:lnTo>
                    <a:lnTo>
                      <a:pt x="1524" y="91535"/>
                    </a:lnTo>
                    <a:lnTo>
                      <a:pt x="0" y="90011"/>
                    </a:lnTo>
                    <a:lnTo>
                      <a:pt x="0" y="88487"/>
                    </a:lnTo>
                    <a:lnTo>
                      <a:pt x="0" y="86963"/>
                    </a:lnTo>
                    <a:close/>
                  </a:path>
                </a:pathLst>
              </a:custGeom>
              <a:ln w="6105">
                <a:solidFill>
                  <a:srgbClr val="A5A5A5"/>
                </a:solidFill>
              </a:ln>
            </p:spPr>
            <p:txBody>
              <a:bodyPr wrap="square" lIns="0" tIns="0" rIns="0" bIns="0" rtlCol="0"/>
              <a:lstStyle/>
              <a:p>
                <a:endParaRPr sz="7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37" name="TextBox 336">
                <a:extLst>
                  <a:ext uri="{FF2B5EF4-FFF2-40B4-BE49-F238E27FC236}">
                    <a16:creationId xmlns:a16="http://schemas.microsoft.com/office/drawing/2014/main" id="{5A7A8F85-7CAB-F019-D427-761B9957A252}"/>
                  </a:ext>
                </a:extLst>
              </p:cNvPr>
              <p:cNvSpPr txBox="1"/>
              <p:nvPr/>
            </p:nvSpPr>
            <p:spPr>
              <a:xfrm>
                <a:off x="1154559" y="6019091"/>
                <a:ext cx="364203" cy="200055"/>
              </a:xfrm>
              <a:prstGeom prst="rect">
                <a:avLst/>
              </a:prstGeom>
            </p:spPr>
            <p:txBody>
              <a:bodyPr wrap="none" rtlCol="0">
                <a:spAutoFit/>
              </a:bodyPr>
              <a:lstStyle/>
              <a:p>
                <a:pPr algn="ctr">
                  <a:buClrTx/>
                </a:pPr>
                <a:r>
                  <a:rPr lang="ko-KR" altLang="en-US" sz="70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취소</a:t>
                </a:r>
                <a:endParaRPr lang="ko-KR" altLang="en-US" sz="700" b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38" name="object 185">
                <a:extLst>
                  <a:ext uri="{FF2B5EF4-FFF2-40B4-BE49-F238E27FC236}">
                    <a16:creationId xmlns:a16="http://schemas.microsoft.com/office/drawing/2014/main" id="{CFF3BCAC-8E3A-1917-576D-B6823920C430}"/>
                  </a:ext>
                </a:extLst>
              </p:cNvPr>
              <p:cNvSpPr/>
              <p:nvPr/>
            </p:nvSpPr>
            <p:spPr>
              <a:xfrm>
                <a:off x="1535367" y="6041586"/>
                <a:ext cx="314474" cy="155065"/>
              </a:xfrm>
              <a:custGeom>
                <a:avLst/>
                <a:gdLst/>
                <a:ahLst/>
                <a:cxnLst/>
                <a:rect l="l" t="t" r="r" b="b"/>
                <a:pathLst>
                  <a:path w="169545" h="94614">
                    <a:moveTo>
                      <a:pt x="0" y="86963"/>
                    </a:moveTo>
                    <a:lnTo>
                      <a:pt x="0" y="86963"/>
                    </a:lnTo>
                    <a:lnTo>
                      <a:pt x="0" y="3048"/>
                    </a:lnTo>
                    <a:lnTo>
                      <a:pt x="1524" y="3048"/>
                    </a:lnTo>
                    <a:lnTo>
                      <a:pt x="1524" y="1524"/>
                    </a:lnTo>
                    <a:lnTo>
                      <a:pt x="3048" y="0"/>
                    </a:lnTo>
                    <a:lnTo>
                      <a:pt x="4572" y="0"/>
                    </a:lnTo>
                    <a:lnTo>
                      <a:pt x="6096" y="0"/>
                    </a:lnTo>
                    <a:lnTo>
                      <a:pt x="164877" y="0"/>
                    </a:lnTo>
                    <a:lnTo>
                      <a:pt x="166401" y="0"/>
                    </a:lnTo>
                    <a:lnTo>
                      <a:pt x="166401" y="1524"/>
                    </a:lnTo>
                    <a:lnTo>
                      <a:pt x="167925" y="1524"/>
                    </a:lnTo>
                    <a:lnTo>
                      <a:pt x="167925" y="3048"/>
                    </a:lnTo>
                    <a:lnTo>
                      <a:pt x="169449" y="3048"/>
                    </a:lnTo>
                    <a:lnTo>
                      <a:pt x="169449" y="6096"/>
                    </a:lnTo>
                    <a:lnTo>
                      <a:pt x="169449" y="88487"/>
                    </a:lnTo>
                    <a:lnTo>
                      <a:pt x="169449" y="90011"/>
                    </a:lnTo>
                    <a:lnTo>
                      <a:pt x="167925" y="91535"/>
                    </a:lnTo>
                    <a:lnTo>
                      <a:pt x="166401" y="93059"/>
                    </a:lnTo>
                    <a:lnTo>
                      <a:pt x="164877" y="93059"/>
                    </a:lnTo>
                    <a:lnTo>
                      <a:pt x="164877" y="94583"/>
                    </a:lnTo>
                    <a:lnTo>
                      <a:pt x="163258" y="94583"/>
                    </a:lnTo>
                    <a:lnTo>
                      <a:pt x="161734" y="94583"/>
                    </a:lnTo>
                    <a:lnTo>
                      <a:pt x="6096" y="94583"/>
                    </a:lnTo>
                    <a:lnTo>
                      <a:pt x="4572" y="94583"/>
                    </a:lnTo>
                    <a:lnTo>
                      <a:pt x="3048" y="93059"/>
                    </a:lnTo>
                    <a:lnTo>
                      <a:pt x="1524" y="93059"/>
                    </a:lnTo>
                    <a:lnTo>
                      <a:pt x="1524" y="91535"/>
                    </a:lnTo>
                    <a:lnTo>
                      <a:pt x="0" y="90011"/>
                    </a:lnTo>
                    <a:lnTo>
                      <a:pt x="0" y="88487"/>
                    </a:lnTo>
                    <a:lnTo>
                      <a:pt x="0" y="86963"/>
                    </a:lnTo>
                    <a:close/>
                  </a:path>
                </a:pathLst>
              </a:custGeom>
              <a:solidFill>
                <a:schemeClr val="tx1"/>
              </a:solidFill>
              <a:ln w="6105">
                <a:noFill/>
              </a:ln>
            </p:spPr>
            <p:txBody>
              <a:bodyPr wrap="square" lIns="0" tIns="0" rIns="0" bIns="0" rtlCol="0"/>
              <a:lstStyle/>
              <a:p>
                <a:endParaRPr sz="7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39" name="TextBox 338">
                <a:extLst>
                  <a:ext uri="{FF2B5EF4-FFF2-40B4-BE49-F238E27FC236}">
                    <a16:creationId xmlns:a16="http://schemas.microsoft.com/office/drawing/2014/main" id="{1D62DDA1-A04D-A80C-0958-59666A43A336}"/>
                  </a:ext>
                </a:extLst>
              </p:cNvPr>
              <p:cNvSpPr txBox="1"/>
              <p:nvPr/>
            </p:nvSpPr>
            <p:spPr>
              <a:xfrm>
                <a:off x="1516003" y="6019091"/>
                <a:ext cx="364202" cy="200055"/>
              </a:xfrm>
              <a:prstGeom prst="rect">
                <a:avLst/>
              </a:prstGeom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algn="ctr">
                  <a:buClrTx/>
                </a:pPr>
                <a:r>
                  <a:rPr lang="ko-KR" altLang="en-US" sz="700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확인</a:t>
                </a:r>
                <a:endParaRPr lang="ko-KR" altLang="en-US" sz="700" b="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A5938127-02B6-87E1-01B7-4FC2539D4A3F}"/>
              </a:ext>
            </a:extLst>
          </p:cNvPr>
          <p:cNvGrpSpPr/>
          <p:nvPr/>
        </p:nvGrpSpPr>
        <p:grpSpPr>
          <a:xfrm>
            <a:off x="578612" y="4117029"/>
            <a:ext cx="3822306" cy="1059267"/>
            <a:chOff x="578612" y="4103752"/>
            <a:chExt cx="3822306" cy="1059267"/>
          </a:xfrm>
        </p:grpSpPr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A9A548A9-8740-2B58-5103-DE98ED076915}"/>
                </a:ext>
              </a:extLst>
            </p:cNvPr>
            <p:cNvGrpSpPr/>
            <p:nvPr/>
          </p:nvGrpSpPr>
          <p:grpSpPr>
            <a:xfrm>
              <a:off x="2557247" y="4111245"/>
              <a:ext cx="1843671" cy="1051774"/>
              <a:chOff x="2557247" y="4111245"/>
              <a:chExt cx="1843671" cy="1051774"/>
            </a:xfrm>
          </p:grpSpPr>
          <p:sp>
            <p:nvSpPr>
              <p:cNvPr id="231" name="모서리가 둥근 직사각형 55">
                <a:extLst>
                  <a:ext uri="{FF2B5EF4-FFF2-40B4-BE49-F238E27FC236}">
                    <a16:creationId xmlns:a16="http://schemas.microsoft.com/office/drawing/2014/main" id="{68E5DF1F-E4FD-12D0-09ED-32F5235B41DE}"/>
                  </a:ext>
                </a:extLst>
              </p:cNvPr>
              <p:cNvSpPr/>
              <p:nvPr/>
            </p:nvSpPr>
            <p:spPr>
              <a:xfrm>
                <a:off x="2557247" y="4111245"/>
                <a:ext cx="1843671" cy="1051774"/>
              </a:xfrm>
              <a:prstGeom prst="roundRect">
                <a:avLst>
                  <a:gd name="adj" fmla="val 6700"/>
                </a:avLst>
              </a:prstGeom>
              <a:solidFill>
                <a:schemeClr val="bg1"/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50800" dist="38100" dir="2700000" algn="tl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3020000020004" pitchFamily="34" charset="-127"/>
                </a:endParaRPr>
              </a:p>
            </p:txBody>
          </p:sp>
          <p:pic>
            <p:nvPicPr>
              <p:cNvPr id="232" name="그림 231">
                <a:extLst>
                  <a:ext uri="{FF2B5EF4-FFF2-40B4-BE49-F238E27FC236}">
                    <a16:creationId xmlns:a16="http://schemas.microsoft.com/office/drawing/2014/main" id="{F74F0C35-75AB-A53C-85AE-25D0E7D02B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73105" y="4168630"/>
                <a:ext cx="356779" cy="357819"/>
              </a:xfrm>
              <a:prstGeom prst="rect">
                <a:avLst/>
              </a:prstGeom>
            </p:spPr>
          </p:pic>
          <p:sp>
            <p:nvSpPr>
              <p:cNvPr id="233" name="직사각형 232">
                <a:extLst>
                  <a:ext uri="{FF2B5EF4-FFF2-40B4-BE49-F238E27FC236}">
                    <a16:creationId xmlns:a16="http://schemas.microsoft.com/office/drawing/2014/main" id="{2FA6B88B-E54D-9CB8-5448-BB6E634AA342}"/>
                  </a:ext>
                </a:extLst>
              </p:cNvPr>
              <p:cNvSpPr/>
              <p:nvPr/>
            </p:nvSpPr>
            <p:spPr>
              <a:xfrm>
                <a:off x="2692211" y="4555961"/>
                <a:ext cx="15894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auto" latinLnBrk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오류나 버그로 처리가</a:t>
                </a:r>
                <a:endParaRPr lang="en-US" altLang="ko-KR" sz="70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3020000020004" pitchFamily="34" charset="-127"/>
                </a:endParaRPr>
              </a:p>
              <a:p>
                <a:pPr algn="ctr" fontAlgn="auto" latinLnBrk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실패 되었을 때 사용한다</a:t>
                </a:r>
                <a:r>
                  <a:rPr lang="en-US" altLang="ko-KR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.</a:t>
                </a:r>
              </a:p>
            </p:txBody>
          </p:sp>
          <p:sp>
            <p:nvSpPr>
              <p:cNvPr id="324" name="object 185">
                <a:extLst>
                  <a:ext uri="{FF2B5EF4-FFF2-40B4-BE49-F238E27FC236}">
                    <a16:creationId xmlns:a16="http://schemas.microsoft.com/office/drawing/2014/main" id="{0EDE3572-93FD-5C86-D046-D527373F9D85}"/>
                  </a:ext>
                </a:extLst>
              </p:cNvPr>
              <p:cNvSpPr/>
              <p:nvPr/>
            </p:nvSpPr>
            <p:spPr>
              <a:xfrm>
                <a:off x="3292455" y="4914636"/>
                <a:ext cx="314474" cy="155065"/>
              </a:xfrm>
              <a:custGeom>
                <a:avLst/>
                <a:gdLst/>
                <a:ahLst/>
                <a:cxnLst/>
                <a:rect l="l" t="t" r="r" b="b"/>
                <a:pathLst>
                  <a:path w="169545" h="94614">
                    <a:moveTo>
                      <a:pt x="0" y="86963"/>
                    </a:moveTo>
                    <a:lnTo>
                      <a:pt x="0" y="86963"/>
                    </a:lnTo>
                    <a:lnTo>
                      <a:pt x="0" y="3048"/>
                    </a:lnTo>
                    <a:lnTo>
                      <a:pt x="1524" y="3048"/>
                    </a:lnTo>
                    <a:lnTo>
                      <a:pt x="1524" y="1524"/>
                    </a:lnTo>
                    <a:lnTo>
                      <a:pt x="3048" y="0"/>
                    </a:lnTo>
                    <a:lnTo>
                      <a:pt x="4572" y="0"/>
                    </a:lnTo>
                    <a:lnTo>
                      <a:pt x="6096" y="0"/>
                    </a:lnTo>
                    <a:lnTo>
                      <a:pt x="164877" y="0"/>
                    </a:lnTo>
                    <a:lnTo>
                      <a:pt x="166401" y="0"/>
                    </a:lnTo>
                    <a:lnTo>
                      <a:pt x="166401" y="1524"/>
                    </a:lnTo>
                    <a:lnTo>
                      <a:pt x="167925" y="1524"/>
                    </a:lnTo>
                    <a:lnTo>
                      <a:pt x="167925" y="3048"/>
                    </a:lnTo>
                    <a:lnTo>
                      <a:pt x="169449" y="3048"/>
                    </a:lnTo>
                    <a:lnTo>
                      <a:pt x="169449" y="6096"/>
                    </a:lnTo>
                    <a:lnTo>
                      <a:pt x="169449" y="88487"/>
                    </a:lnTo>
                    <a:lnTo>
                      <a:pt x="169449" y="90011"/>
                    </a:lnTo>
                    <a:lnTo>
                      <a:pt x="167925" y="91535"/>
                    </a:lnTo>
                    <a:lnTo>
                      <a:pt x="166401" y="93059"/>
                    </a:lnTo>
                    <a:lnTo>
                      <a:pt x="164877" y="93059"/>
                    </a:lnTo>
                    <a:lnTo>
                      <a:pt x="164877" y="94583"/>
                    </a:lnTo>
                    <a:lnTo>
                      <a:pt x="163258" y="94583"/>
                    </a:lnTo>
                    <a:lnTo>
                      <a:pt x="161734" y="94583"/>
                    </a:lnTo>
                    <a:lnTo>
                      <a:pt x="6096" y="94583"/>
                    </a:lnTo>
                    <a:lnTo>
                      <a:pt x="4572" y="94583"/>
                    </a:lnTo>
                    <a:lnTo>
                      <a:pt x="3048" y="93059"/>
                    </a:lnTo>
                    <a:lnTo>
                      <a:pt x="1524" y="93059"/>
                    </a:lnTo>
                    <a:lnTo>
                      <a:pt x="1524" y="91535"/>
                    </a:lnTo>
                    <a:lnTo>
                      <a:pt x="0" y="90011"/>
                    </a:lnTo>
                    <a:lnTo>
                      <a:pt x="0" y="88487"/>
                    </a:lnTo>
                    <a:lnTo>
                      <a:pt x="0" y="86963"/>
                    </a:lnTo>
                    <a:close/>
                  </a:path>
                </a:pathLst>
              </a:custGeom>
              <a:solidFill>
                <a:schemeClr val="tx1"/>
              </a:solidFill>
              <a:ln w="6105">
                <a:noFill/>
              </a:ln>
            </p:spPr>
            <p:txBody>
              <a:bodyPr wrap="square" lIns="0" tIns="0" rIns="0" bIns="0" rtlCol="0"/>
              <a:lstStyle/>
              <a:p>
                <a:endParaRPr sz="7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25" name="TextBox 324">
                <a:extLst>
                  <a:ext uri="{FF2B5EF4-FFF2-40B4-BE49-F238E27FC236}">
                    <a16:creationId xmlns:a16="http://schemas.microsoft.com/office/drawing/2014/main" id="{5FA05B71-40EC-87E2-5384-41E345316089}"/>
                  </a:ext>
                </a:extLst>
              </p:cNvPr>
              <p:cNvSpPr txBox="1"/>
              <p:nvPr/>
            </p:nvSpPr>
            <p:spPr>
              <a:xfrm>
                <a:off x="3273091" y="4893448"/>
                <a:ext cx="364202" cy="200055"/>
              </a:xfrm>
              <a:prstGeom prst="rect">
                <a:avLst/>
              </a:prstGeom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algn="ctr">
                  <a:buClrTx/>
                </a:pPr>
                <a:r>
                  <a:rPr lang="ko-KR" altLang="en-US" sz="700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확인</a:t>
                </a:r>
                <a:endParaRPr lang="ko-KR" altLang="en-US" sz="700" b="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67BE82F6-34F5-E869-E626-24F5D13541D6}"/>
                </a:ext>
              </a:extLst>
            </p:cNvPr>
            <p:cNvGrpSpPr/>
            <p:nvPr/>
          </p:nvGrpSpPr>
          <p:grpSpPr>
            <a:xfrm>
              <a:off x="578612" y="4103752"/>
              <a:ext cx="1843671" cy="1051774"/>
              <a:chOff x="578612" y="4103752"/>
              <a:chExt cx="1843671" cy="1051774"/>
            </a:xfrm>
          </p:grpSpPr>
          <p:sp>
            <p:nvSpPr>
              <p:cNvPr id="234" name="모서리가 둥근 직사각형 62">
                <a:extLst>
                  <a:ext uri="{FF2B5EF4-FFF2-40B4-BE49-F238E27FC236}">
                    <a16:creationId xmlns:a16="http://schemas.microsoft.com/office/drawing/2014/main" id="{427D00D3-34D1-8185-01C2-8D72D18B9AEC}"/>
                  </a:ext>
                </a:extLst>
              </p:cNvPr>
              <p:cNvSpPr/>
              <p:nvPr/>
            </p:nvSpPr>
            <p:spPr>
              <a:xfrm>
                <a:off x="578612" y="4103752"/>
                <a:ext cx="1843671" cy="1051774"/>
              </a:xfrm>
              <a:prstGeom prst="roundRect">
                <a:avLst>
                  <a:gd name="adj" fmla="val 6700"/>
                </a:avLst>
              </a:prstGeom>
              <a:solidFill>
                <a:schemeClr val="bg1"/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50800" dist="38100" dir="2700000" algn="tl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3020000020004" pitchFamily="34" charset="-127"/>
                </a:endParaRPr>
              </a:p>
            </p:txBody>
          </p:sp>
          <p:sp>
            <p:nvSpPr>
              <p:cNvPr id="235" name="직사각형 234">
                <a:extLst>
                  <a:ext uri="{FF2B5EF4-FFF2-40B4-BE49-F238E27FC236}">
                    <a16:creationId xmlns:a16="http://schemas.microsoft.com/office/drawing/2014/main" id="{0F97F5D5-6FDA-1A78-2804-1C2D9F07C033}"/>
                  </a:ext>
                </a:extLst>
              </p:cNvPr>
              <p:cNvSpPr/>
              <p:nvPr/>
            </p:nvSpPr>
            <p:spPr>
              <a:xfrm>
                <a:off x="713576" y="4548468"/>
                <a:ext cx="15894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auto" latinLnBrk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정보성 메시지로</a:t>
                </a:r>
                <a:endParaRPr lang="en-US" altLang="ko-KR" sz="70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3020000020004" pitchFamily="34" charset="-127"/>
                </a:endParaRPr>
              </a:p>
              <a:p>
                <a:pPr algn="ctr" fontAlgn="auto" latinLnBrk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사용자에게 알려줄 때 사용한다</a:t>
                </a:r>
                <a:r>
                  <a:rPr lang="en-US" altLang="ko-KR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.</a:t>
                </a:r>
              </a:p>
            </p:txBody>
          </p:sp>
          <p:pic>
            <p:nvPicPr>
              <p:cNvPr id="236" name="그림 235">
                <a:extLst>
                  <a:ext uri="{FF2B5EF4-FFF2-40B4-BE49-F238E27FC236}">
                    <a16:creationId xmlns:a16="http://schemas.microsoft.com/office/drawing/2014/main" id="{06F4C3BB-8B66-B17E-759B-680FAE4841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02641" y="4171671"/>
                <a:ext cx="356779" cy="357819"/>
              </a:xfrm>
              <a:prstGeom prst="rect">
                <a:avLst/>
              </a:prstGeom>
            </p:spPr>
          </p:pic>
          <p:sp>
            <p:nvSpPr>
              <p:cNvPr id="343" name="object 185">
                <a:extLst>
                  <a:ext uri="{FF2B5EF4-FFF2-40B4-BE49-F238E27FC236}">
                    <a16:creationId xmlns:a16="http://schemas.microsoft.com/office/drawing/2014/main" id="{CBD19AF5-CFA8-BC30-67E6-5E02B6CDC2B8}"/>
                  </a:ext>
                </a:extLst>
              </p:cNvPr>
              <p:cNvSpPr/>
              <p:nvPr/>
            </p:nvSpPr>
            <p:spPr>
              <a:xfrm>
                <a:off x="1309454" y="4930257"/>
                <a:ext cx="314474" cy="155065"/>
              </a:xfrm>
              <a:custGeom>
                <a:avLst/>
                <a:gdLst/>
                <a:ahLst/>
                <a:cxnLst/>
                <a:rect l="l" t="t" r="r" b="b"/>
                <a:pathLst>
                  <a:path w="169545" h="94614">
                    <a:moveTo>
                      <a:pt x="0" y="86963"/>
                    </a:moveTo>
                    <a:lnTo>
                      <a:pt x="0" y="86963"/>
                    </a:lnTo>
                    <a:lnTo>
                      <a:pt x="0" y="3048"/>
                    </a:lnTo>
                    <a:lnTo>
                      <a:pt x="1524" y="3048"/>
                    </a:lnTo>
                    <a:lnTo>
                      <a:pt x="1524" y="1524"/>
                    </a:lnTo>
                    <a:lnTo>
                      <a:pt x="3048" y="0"/>
                    </a:lnTo>
                    <a:lnTo>
                      <a:pt x="4572" y="0"/>
                    </a:lnTo>
                    <a:lnTo>
                      <a:pt x="6096" y="0"/>
                    </a:lnTo>
                    <a:lnTo>
                      <a:pt x="164877" y="0"/>
                    </a:lnTo>
                    <a:lnTo>
                      <a:pt x="166401" y="0"/>
                    </a:lnTo>
                    <a:lnTo>
                      <a:pt x="166401" y="1524"/>
                    </a:lnTo>
                    <a:lnTo>
                      <a:pt x="167925" y="1524"/>
                    </a:lnTo>
                    <a:lnTo>
                      <a:pt x="167925" y="3048"/>
                    </a:lnTo>
                    <a:lnTo>
                      <a:pt x="169449" y="3048"/>
                    </a:lnTo>
                    <a:lnTo>
                      <a:pt x="169449" y="6096"/>
                    </a:lnTo>
                    <a:lnTo>
                      <a:pt x="169449" y="88487"/>
                    </a:lnTo>
                    <a:lnTo>
                      <a:pt x="169449" y="90011"/>
                    </a:lnTo>
                    <a:lnTo>
                      <a:pt x="167925" y="91535"/>
                    </a:lnTo>
                    <a:lnTo>
                      <a:pt x="166401" y="93059"/>
                    </a:lnTo>
                    <a:lnTo>
                      <a:pt x="164877" y="93059"/>
                    </a:lnTo>
                    <a:lnTo>
                      <a:pt x="164877" y="94583"/>
                    </a:lnTo>
                    <a:lnTo>
                      <a:pt x="163258" y="94583"/>
                    </a:lnTo>
                    <a:lnTo>
                      <a:pt x="161734" y="94583"/>
                    </a:lnTo>
                    <a:lnTo>
                      <a:pt x="6096" y="94583"/>
                    </a:lnTo>
                    <a:lnTo>
                      <a:pt x="4572" y="94583"/>
                    </a:lnTo>
                    <a:lnTo>
                      <a:pt x="3048" y="93059"/>
                    </a:lnTo>
                    <a:lnTo>
                      <a:pt x="1524" y="93059"/>
                    </a:lnTo>
                    <a:lnTo>
                      <a:pt x="1524" y="91535"/>
                    </a:lnTo>
                    <a:lnTo>
                      <a:pt x="0" y="90011"/>
                    </a:lnTo>
                    <a:lnTo>
                      <a:pt x="0" y="88487"/>
                    </a:lnTo>
                    <a:lnTo>
                      <a:pt x="0" y="86963"/>
                    </a:lnTo>
                    <a:close/>
                  </a:path>
                </a:pathLst>
              </a:custGeom>
              <a:solidFill>
                <a:schemeClr val="tx1"/>
              </a:solidFill>
              <a:ln w="6105">
                <a:noFill/>
              </a:ln>
            </p:spPr>
            <p:txBody>
              <a:bodyPr wrap="square" lIns="0" tIns="0" rIns="0" bIns="0" rtlCol="0"/>
              <a:lstStyle/>
              <a:p>
                <a:endParaRPr sz="7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44" name="TextBox 343">
                <a:extLst>
                  <a:ext uri="{FF2B5EF4-FFF2-40B4-BE49-F238E27FC236}">
                    <a16:creationId xmlns:a16="http://schemas.microsoft.com/office/drawing/2014/main" id="{4713FFEB-139A-CCE3-B299-1375193EB83C}"/>
                  </a:ext>
                </a:extLst>
              </p:cNvPr>
              <p:cNvSpPr txBox="1"/>
              <p:nvPr/>
            </p:nvSpPr>
            <p:spPr>
              <a:xfrm>
                <a:off x="1290090" y="4909069"/>
                <a:ext cx="364202" cy="200055"/>
              </a:xfrm>
              <a:prstGeom prst="rect">
                <a:avLst/>
              </a:prstGeom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algn="ctr">
                  <a:buClrTx/>
                </a:pPr>
                <a:r>
                  <a:rPr lang="ko-KR" altLang="en-US" sz="700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확인</a:t>
                </a:r>
                <a:endParaRPr lang="ko-KR" altLang="en-US" sz="700" b="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97C64968-2B40-08B9-09A3-F607790BF6A9}"/>
              </a:ext>
            </a:extLst>
          </p:cNvPr>
          <p:cNvGrpSpPr/>
          <p:nvPr/>
        </p:nvGrpSpPr>
        <p:grpSpPr>
          <a:xfrm>
            <a:off x="578612" y="2994004"/>
            <a:ext cx="3822306" cy="1051774"/>
            <a:chOff x="578612" y="2994004"/>
            <a:chExt cx="3822306" cy="1051774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A8A51C72-561A-D14E-856A-733C7895E808}"/>
                </a:ext>
              </a:extLst>
            </p:cNvPr>
            <p:cNvGrpSpPr/>
            <p:nvPr/>
          </p:nvGrpSpPr>
          <p:grpSpPr>
            <a:xfrm>
              <a:off x="2557247" y="2994004"/>
              <a:ext cx="1843671" cy="1051774"/>
              <a:chOff x="2557247" y="2994004"/>
              <a:chExt cx="1843671" cy="1051774"/>
            </a:xfrm>
          </p:grpSpPr>
          <p:sp>
            <p:nvSpPr>
              <p:cNvPr id="228" name="모서리가 둥근 직사각형 51">
                <a:extLst>
                  <a:ext uri="{FF2B5EF4-FFF2-40B4-BE49-F238E27FC236}">
                    <a16:creationId xmlns:a16="http://schemas.microsoft.com/office/drawing/2014/main" id="{BAE308B3-33CC-1C1E-2044-FF2529A51D84}"/>
                  </a:ext>
                </a:extLst>
              </p:cNvPr>
              <p:cNvSpPr/>
              <p:nvPr/>
            </p:nvSpPr>
            <p:spPr>
              <a:xfrm>
                <a:off x="2557247" y="2994004"/>
                <a:ext cx="1843671" cy="1051774"/>
              </a:xfrm>
              <a:prstGeom prst="roundRect">
                <a:avLst>
                  <a:gd name="adj" fmla="val 6700"/>
                </a:avLst>
              </a:prstGeom>
              <a:solidFill>
                <a:schemeClr val="bg1"/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50800" dist="38100" dir="2700000" algn="tl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3020000020004" pitchFamily="34" charset="-127"/>
                </a:endParaRPr>
              </a:p>
            </p:txBody>
          </p:sp>
          <p:pic>
            <p:nvPicPr>
              <p:cNvPr id="229" name="그림 228">
                <a:extLst>
                  <a:ext uri="{FF2B5EF4-FFF2-40B4-BE49-F238E27FC236}">
                    <a16:creationId xmlns:a16="http://schemas.microsoft.com/office/drawing/2014/main" id="{E9BB07A8-413A-9DC9-C793-6B1A602F3C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06359" y="3049673"/>
                <a:ext cx="356779" cy="357819"/>
              </a:xfrm>
              <a:prstGeom prst="rect">
                <a:avLst/>
              </a:prstGeom>
            </p:spPr>
          </p:pic>
          <p:sp>
            <p:nvSpPr>
              <p:cNvPr id="230" name="직사각형 229">
                <a:extLst>
                  <a:ext uri="{FF2B5EF4-FFF2-40B4-BE49-F238E27FC236}">
                    <a16:creationId xmlns:a16="http://schemas.microsoft.com/office/drawing/2014/main" id="{0DD7556E-39A2-41C3-CE6B-5D571143D7A3}"/>
                  </a:ext>
                </a:extLst>
              </p:cNvPr>
              <p:cNvSpPr/>
              <p:nvPr/>
            </p:nvSpPr>
            <p:spPr>
              <a:xfrm>
                <a:off x="2692211" y="3438720"/>
                <a:ext cx="15894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auto" latinLnBrk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작업 진행 처리가</a:t>
                </a:r>
                <a:endParaRPr lang="en-US" altLang="ko-KR" sz="70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3020000020004" pitchFamily="34" charset="-127"/>
                </a:endParaRPr>
              </a:p>
              <a:p>
                <a:pPr algn="ctr" fontAlgn="auto" latinLnBrk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완료 되었을 때 사용한다</a:t>
                </a:r>
                <a:r>
                  <a:rPr lang="en-US" altLang="ko-KR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.</a:t>
                </a:r>
              </a:p>
            </p:txBody>
          </p:sp>
          <p:pic>
            <p:nvPicPr>
              <p:cNvPr id="308" name="object 184">
                <a:extLst>
                  <a:ext uri="{FF2B5EF4-FFF2-40B4-BE49-F238E27FC236}">
                    <a16:creationId xmlns:a16="http://schemas.microsoft.com/office/drawing/2014/main" id="{BA053A9E-C9C1-75BE-AD8B-F6865898D0EC}"/>
                  </a:ext>
                </a:extLst>
              </p:cNvPr>
              <p:cNvPicPr/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3145397" y="3792539"/>
                <a:ext cx="329088" cy="148236"/>
              </a:xfrm>
              <a:prstGeom prst="rect">
                <a:avLst/>
              </a:prstGeom>
            </p:spPr>
          </p:pic>
          <p:sp>
            <p:nvSpPr>
              <p:cNvPr id="309" name="object 185">
                <a:extLst>
                  <a:ext uri="{FF2B5EF4-FFF2-40B4-BE49-F238E27FC236}">
                    <a16:creationId xmlns:a16="http://schemas.microsoft.com/office/drawing/2014/main" id="{9E7E1403-7D50-E269-99CE-6C5B426B539E}"/>
                  </a:ext>
                </a:extLst>
              </p:cNvPr>
              <p:cNvSpPr/>
              <p:nvPr/>
            </p:nvSpPr>
            <p:spPr>
              <a:xfrm>
                <a:off x="3139213" y="3792439"/>
                <a:ext cx="314474" cy="148437"/>
              </a:xfrm>
              <a:custGeom>
                <a:avLst/>
                <a:gdLst/>
                <a:ahLst/>
                <a:cxnLst/>
                <a:rect l="l" t="t" r="r" b="b"/>
                <a:pathLst>
                  <a:path w="169545" h="94614">
                    <a:moveTo>
                      <a:pt x="0" y="86963"/>
                    </a:moveTo>
                    <a:lnTo>
                      <a:pt x="0" y="86963"/>
                    </a:lnTo>
                    <a:lnTo>
                      <a:pt x="0" y="3048"/>
                    </a:lnTo>
                    <a:lnTo>
                      <a:pt x="1524" y="3048"/>
                    </a:lnTo>
                    <a:lnTo>
                      <a:pt x="1524" y="1524"/>
                    </a:lnTo>
                    <a:lnTo>
                      <a:pt x="3048" y="0"/>
                    </a:lnTo>
                    <a:lnTo>
                      <a:pt x="4572" y="0"/>
                    </a:lnTo>
                    <a:lnTo>
                      <a:pt x="6096" y="0"/>
                    </a:lnTo>
                    <a:lnTo>
                      <a:pt x="164877" y="0"/>
                    </a:lnTo>
                    <a:lnTo>
                      <a:pt x="166401" y="0"/>
                    </a:lnTo>
                    <a:lnTo>
                      <a:pt x="166401" y="1524"/>
                    </a:lnTo>
                    <a:lnTo>
                      <a:pt x="167925" y="1524"/>
                    </a:lnTo>
                    <a:lnTo>
                      <a:pt x="167925" y="3048"/>
                    </a:lnTo>
                    <a:lnTo>
                      <a:pt x="169449" y="3048"/>
                    </a:lnTo>
                    <a:lnTo>
                      <a:pt x="169449" y="6096"/>
                    </a:lnTo>
                    <a:lnTo>
                      <a:pt x="169449" y="88487"/>
                    </a:lnTo>
                    <a:lnTo>
                      <a:pt x="169449" y="90011"/>
                    </a:lnTo>
                    <a:lnTo>
                      <a:pt x="167925" y="91535"/>
                    </a:lnTo>
                    <a:lnTo>
                      <a:pt x="166401" y="93059"/>
                    </a:lnTo>
                    <a:lnTo>
                      <a:pt x="164877" y="93059"/>
                    </a:lnTo>
                    <a:lnTo>
                      <a:pt x="164877" y="94583"/>
                    </a:lnTo>
                    <a:lnTo>
                      <a:pt x="163258" y="94583"/>
                    </a:lnTo>
                    <a:lnTo>
                      <a:pt x="161734" y="94583"/>
                    </a:lnTo>
                    <a:lnTo>
                      <a:pt x="6096" y="94583"/>
                    </a:lnTo>
                    <a:lnTo>
                      <a:pt x="4572" y="94583"/>
                    </a:lnTo>
                    <a:lnTo>
                      <a:pt x="3048" y="93059"/>
                    </a:lnTo>
                    <a:lnTo>
                      <a:pt x="1524" y="93059"/>
                    </a:lnTo>
                    <a:lnTo>
                      <a:pt x="1524" y="91535"/>
                    </a:lnTo>
                    <a:lnTo>
                      <a:pt x="0" y="90011"/>
                    </a:lnTo>
                    <a:lnTo>
                      <a:pt x="0" y="88487"/>
                    </a:lnTo>
                    <a:lnTo>
                      <a:pt x="0" y="86963"/>
                    </a:lnTo>
                    <a:close/>
                  </a:path>
                </a:pathLst>
              </a:custGeom>
              <a:ln w="6105">
                <a:solidFill>
                  <a:srgbClr val="A5A5A5"/>
                </a:solidFill>
              </a:ln>
            </p:spPr>
            <p:txBody>
              <a:bodyPr wrap="square" lIns="0" tIns="0" rIns="0" bIns="0" rtlCol="0"/>
              <a:lstStyle/>
              <a:p>
                <a:endParaRPr sz="7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10" name="TextBox 309">
                <a:extLst>
                  <a:ext uri="{FF2B5EF4-FFF2-40B4-BE49-F238E27FC236}">
                    <a16:creationId xmlns:a16="http://schemas.microsoft.com/office/drawing/2014/main" id="{AC227166-7E93-B866-78A0-74B9008F9787}"/>
                  </a:ext>
                </a:extLst>
              </p:cNvPr>
              <p:cNvSpPr txBox="1"/>
              <p:nvPr/>
            </p:nvSpPr>
            <p:spPr>
              <a:xfrm>
                <a:off x="3119849" y="3766630"/>
                <a:ext cx="364203" cy="200055"/>
              </a:xfrm>
              <a:prstGeom prst="rect">
                <a:avLst/>
              </a:prstGeom>
            </p:spPr>
            <p:txBody>
              <a:bodyPr wrap="none" rtlCol="0">
                <a:spAutoFit/>
              </a:bodyPr>
              <a:lstStyle/>
              <a:p>
                <a:pPr algn="ctr">
                  <a:buClrTx/>
                </a:pPr>
                <a:r>
                  <a:rPr lang="ko-KR" altLang="en-US" sz="70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취소</a:t>
                </a:r>
                <a:endParaRPr lang="ko-KR" altLang="en-US" sz="700" b="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12" name="object 185">
                <a:extLst>
                  <a:ext uri="{FF2B5EF4-FFF2-40B4-BE49-F238E27FC236}">
                    <a16:creationId xmlns:a16="http://schemas.microsoft.com/office/drawing/2014/main" id="{872DFFDE-6BC0-17C8-02D2-F55AA240B434}"/>
                  </a:ext>
                </a:extLst>
              </p:cNvPr>
              <p:cNvSpPr/>
              <p:nvPr/>
            </p:nvSpPr>
            <p:spPr>
              <a:xfrm>
                <a:off x="3500657" y="3789125"/>
                <a:ext cx="314474" cy="155065"/>
              </a:xfrm>
              <a:custGeom>
                <a:avLst/>
                <a:gdLst/>
                <a:ahLst/>
                <a:cxnLst/>
                <a:rect l="l" t="t" r="r" b="b"/>
                <a:pathLst>
                  <a:path w="169545" h="94614">
                    <a:moveTo>
                      <a:pt x="0" y="86963"/>
                    </a:moveTo>
                    <a:lnTo>
                      <a:pt x="0" y="86963"/>
                    </a:lnTo>
                    <a:lnTo>
                      <a:pt x="0" y="3048"/>
                    </a:lnTo>
                    <a:lnTo>
                      <a:pt x="1524" y="3048"/>
                    </a:lnTo>
                    <a:lnTo>
                      <a:pt x="1524" y="1524"/>
                    </a:lnTo>
                    <a:lnTo>
                      <a:pt x="3048" y="0"/>
                    </a:lnTo>
                    <a:lnTo>
                      <a:pt x="4572" y="0"/>
                    </a:lnTo>
                    <a:lnTo>
                      <a:pt x="6096" y="0"/>
                    </a:lnTo>
                    <a:lnTo>
                      <a:pt x="164877" y="0"/>
                    </a:lnTo>
                    <a:lnTo>
                      <a:pt x="166401" y="0"/>
                    </a:lnTo>
                    <a:lnTo>
                      <a:pt x="166401" y="1524"/>
                    </a:lnTo>
                    <a:lnTo>
                      <a:pt x="167925" y="1524"/>
                    </a:lnTo>
                    <a:lnTo>
                      <a:pt x="167925" y="3048"/>
                    </a:lnTo>
                    <a:lnTo>
                      <a:pt x="169449" y="3048"/>
                    </a:lnTo>
                    <a:lnTo>
                      <a:pt x="169449" y="6096"/>
                    </a:lnTo>
                    <a:lnTo>
                      <a:pt x="169449" y="88487"/>
                    </a:lnTo>
                    <a:lnTo>
                      <a:pt x="169449" y="90011"/>
                    </a:lnTo>
                    <a:lnTo>
                      <a:pt x="167925" y="91535"/>
                    </a:lnTo>
                    <a:lnTo>
                      <a:pt x="166401" y="93059"/>
                    </a:lnTo>
                    <a:lnTo>
                      <a:pt x="164877" y="93059"/>
                    </a:lnTo>
                    <a:lnTo>
                      <a:pt x="164877" y="94583"/>
                    </a:lnTo>
                    <a:lnTo>
                      <a:pt x="163258" y="94583"/>
                    </a:lnTo>
                    <a:lnTo>
                      <a:pt x="161734" y="94583"/>
                    </a:lnTo>
                    <a:lnTo>
                      <a:pt x="6096" y="94583"/>
                    </a:lnTo>
                    <a:lnTo>
                      <a:pt x="4572" y="94583"/>
                    </a:lnTo>
                    <a:lnTo>
                      <a:pt x="3048" y="93059"/>
                    </a:lnTo>
                    <a:lnTo>
                      <a:pt x="1524" y="93059"/>
                    </a:lnTo>
                    <a:lnTo>
                      <a:pt x="1524" y="91535"/>
                    </a:lnTo>
                    <a:lnTo>
                      <a:pt x="0" y="90011"/>
                    </a:lnTo>
                    <a:lnTo>
                      <a:pt x="0" y="88487"/>
                    </a:lnTo>
                    <a:lnTo>
                      <a:pt x="0" y="86963"/>
                    </a:lnTo>
                    <a:close/>
                  </a:path>
                </a:pathLst>
              </a:custGeom>
              <a:solidFill>
                <a:schemeClr val="tx1"/>
              </a:solidFill>
              <a:ln w="6105">
                <a:noFill/>
              </a:ln>
            </p:spPr>
            <p:txBody>
              <a:bodyPr wrap="square" lIns="0" tIns="0" rIns="0" bIns="0" rtlCol="0"/>
              <a:lstStyle/>
              <a:p>
                <a:endParaRPr sz="7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21" name="TextBox 320">
                <a:extLst>
                  <a:ext uri="{FF2B5EF4-FFF2-40B4-BE49-F238E27FC236}">
                    <a16:creationId xmlns:a16="http://schemas.microsoft.com/office/drawing/2014/main" id="{6EB9E00B-FE45-4736-51B1-96F564294F51}"/>
                  </a:ext>
                </a:extLst>
              </p:cNvPr>
              <p:cNvSpPr txBox="1"/>
              <p:nvPr/>
            </p:nvSpPr>
            <p:spPr>
              <a:xfrm>
                <a:off x="3481293" y="3766630"/>
                <a:ext cx="364202" cy="200055"/>
              </a:xfrm>
              <a:prstGeom prst="rect">
                <a:avLst/>
              </a:prstGeom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algn="ctr">
                  <a:buClrTx/>
                </a:pPr>
                <a:r>
                  <a:rPr lang="ko-KR" altLang="en-US" sz="700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확인</a:t>
                </a:r>
                <a:endParaRPr lang="ko-KR" altLang="en-US" sz="700" b="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369C5ED0-AD47-3018-250F-80D8A5BFDFC1}"/>
                </a:ext>
              </a:extLst>
            </p:cNvPr>
            <p:cNvGrpSpPr/>
            <p:nvPr/>
          </p:nvGrpSpPr>
          <p:grpSpPr>
            <a:xfrm>
              <a:off x="578612" y="2994004"/>
              <a:ext cx="1843671" cy="1051774"/>
              <a:chOff x="578612" y="2994004"/>
              <a:chExt cx="1843671" cy="1051774"/>
            </a:xfrm>
          </p:grpSpPr>
          <p:sp>
            <p:nvSpPr>
              <p:cNvPr id="225" name="모서리가 둥근 직사각형 23">
                <a:extLst>
                  <a:ext uri="{FF2B5EF4-FFF2-40B4-BE49-F238E27FC236}">
                    <a16:creationId xmlns:a16="http://schemas.microsoft.com/office/drawing/2014/main" id="{59C590D1-3422-6BE6-37E5-92270A4DA7C2}"/>
                  </a:ext>
                </a:extLst>
              </p:cNvPr>
              <p:cNvSpPr/>
              <p:nvPr/>
            </p:nvSpPr>
            <p:spPr>
              <a:xfrm>
                <a:off x="578612" y="2994004"/>
                <a:ext cx="1843671" cy="1051774"/>
              </a:xfrm>
              <a:prstGeom prst="roundRect">
                <a:avLst>
                  <a:gd name="adj" fmla="val 6700"/>
                </a:avLst>
              </a:prstGeom>
              <a:solidFill>
                <a:schemeClr val="bg1"/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50800" dist="38100" dir="2700000" algn="tl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3020000020004" pitchFamily="34" charset="-127"/>
                </a:endParaRPr>
              </a:p>
            </p:txBody>
          </p:sp>
          <p:sp>
            <p:nvSpPr>
              <p:cNvPr id="226" name="직사각형 225">
                <a:extLst>
                  <a:ext uri="{FF2B5EF4-FFF2-40B4-BE49-F238E27FC236}">
                    <a16:creationId xmlns:a16="http://schemas.microsoft.com/office/drawing/2014/main" id="{C4FD0CCB-81C4-F0A7-A057-6D3711D0CE9D}"/>
                  </a:ext>
                </a:extLst>
              </p:cNvPr>
              <p:cNvSpPr/>
              <p:nvPr/>
            </p:nvSpPr>
            <p:spPr>
              <a:xfrm>
                <a:off x="713576" y="3438720"/>
                <a:ext cx="15894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auto" latinLnBrk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경고성</a:t>
                </a:r>
                <a:r>
                  <a:rPr lang="en-US" altLang="ko-KR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 </a:t>
                </a:r>
                <a:r>
                  <a:rPr lang="ko-KR" altLang="en-US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메시지로</a:t>
                </a:r>
                <a:endParaRPr lang="en-US" altLang="ko-KR" sz="70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3020000020004" pitchFamily="34" charset="-127"/>
                </a:endParaRPr>
              </a:p>
              <a:p>
                <a:pPr algn="ctr" fontAlgn="auto" latinLnBrk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사용자가 주의해야 할 때 사용한다</a:t>
                </a:r>
                <a:endParaRPr lang="en-US" altLang="ko-KR" sz="70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3020000020004" pitchFamily="34" charset="-127"/>
                </a:endParaRPr>
              </a:p>
            </p:txBody>
          </p:sp>
          <p:pic>
            <p:nvPicPr>
              <p:cNvPr id="227" name="그림 226">
                <a:extLst>
                  <a:ext uri="{FF2B5EF4-FFF2-40B4-BE49-F238E27FC236}">
                    <a16:creationId xmlns:a16="http://schemas.microsoft.com/office/drawing/2014/main" id="{AA4BC9D1-C027-0342-3CC1-31AC5939F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02641" y="3055104"/>
                <a:ext cx="356779" cy="357819"/>
              </a:xfrm>
              <a:prstGeom prst="rect">
                <a:avLst/>
              </a:prstGeom>
            </p:spPr>
          </p:pic>
          <p:sp>
            <p:nvSpPr>
              <p:cNvPr id="347" name="object 185">
                <a:extLst>
                  <a:ext uri="{FF2B5EF4-FFF2-40B4-BE49-F238E27FC236}">
                    <a16:creationId xmlns:a16="http://schemas.microsoft.com/office/drawing/2014/main" id="{31FAD278-8162-B2ED-640B-68D36B798562}"/>
                  </a:ext>
                </a:extLst>
              </p:cNvPr>
              <p:cNvSpPr/>
              <p:nvPr/>
            </p:nvSpPr>
            <p:spPr>
              <a:xfrm>
                <a:off x="1325989" y="3806702"/>
                <a:ext cx="314474" cy="155065"/>
              </a:xfrm>
              <a:custGeom>
                <a:avLst/>
                <a:gdLst/>
                <a:ahLst/>
                <a:cxnLst/>
                <a:rect l="l" t="t" r="r" b="b"/>
                <a:pathLst>
                  <a:path w="169545" h="94614">
                    <a:moveTo>
                      <a:pt x="0" y="86963"/>
                    </a:moveTo>
                    <a:lnTo>
                      <a:pt x="0" y="86963"/>
                    </a:lnTo>
                    <a:lnTo>
                      <a:pt x="0" y="3048"/>
                    </a:lnTo>
                    <a:lnTo>
                      <a:pt x="1524" y="3048"/>
                    </a:lnTo>
                    <a:lnTo>
                      <a:pt x="1524" y="1524"/>
                    </a:lnTo>
                    <a:lnTo>
                      <a:pt x="3048" y="0"/>
                    </a:lnTo>
                    <a:lnTo>
                      <a:pt x="4572" y="0"/>
                    </a:lnTo>
                    <a:lnTo>
                      <a:pt x="6096" y="0"/>
                    </a:lnTo>
                    <a:lnTo>
                      <a:pt x="164877" y="0"/>
                    </a:lnTo>
                    <a:lnTo>
                      <a:pt x="166401" y="0"/>
                    </a:lnTo>
                    <a:lnTo>
                      <a:pt x="166401" y="1524"/>
                    </a:lnTo>
                    <a:lnTo>
                      <a:pt x="167925" y="1524"/>
                    </a:lnTo>
                    <a:lnTo>
                      <a:pt x="167925" y="3048"/>
                    </a:lnTo>
                    <a:lnTo>
                      <a:pt x="169449" y="3048"/>
                    </a:lnTo>
                    <a:lnTo>
                      <a:pt x="169449" y="6096"/>
                    </a:lnTo>
                    <a:lnTo>
                      <a:pt x="169449" y="88487"/>
                    </a:lnTo>
                    <a:lnTo>
                      <a:pt x="169449" y="90011"/>
                    </a:lnTo>
                    <a:lnTo>
                      <a:pt x="167925" y="91535"/>
                    </a:lnTo>
                    <a:lnTo>
                      <a:pt x="166401" y="93059"/>
                    </a:lnTo>
                    <a:lnTo>
                      <a:pt x="164877" y="93059"/>
                    </a:lnTo>
                    <a:lnTo>
                      <a:pt x="164877" y="94583"/>
                    </a:lnTo>
                    <a:lnTo>
                      <a:pt x="163258" y="94583"/>
                    </a:lnTo>
                    <a:lnTo>
                      <a:pt x="161734" y="94583"/>
                    </a:lnTo>
                    <a:lnTo>
                      <a:pt x="6096" y="94583"/>
                    </a:lnTo>
                    <a:lnTo>
                      <a:pt x="4572" y="94583"/>
                    </a:lnTo>
                    <a:lnTo>
                      <a:pt x="3048" y="93059"/>
                    </a:lnTo>
                    <a:lnTo>
                      <a:pt x="1524" y="93059"/>
                    </a:lnTo>
                    <a:lnTo>
                      <a:pt x="1524" y="91535"/>
                    </a:lnTo>
                    <a:lnTo>
                      <a:pt x="0" y="90011"/>
                    </a:lnTo>
                    <a:lnTo>
                      <a:pt x="0" y="88487"/>
                    </a:lnTo>
                    <a:lnTo>
                      <a:pt x="0" y="86963"/>
                    </a:lnTo>
                    <a:close/>
                  </a:path>
                </a:pathLst>
              </a:custGeom>
              <a:solidFill>
                <a:schemeClr val="tx1"/>
              </a:solidFill>
              <a:ln w="6105">
                <a:noFill/>
              </a:ln>
            </p:spPr>
            <p:txBody>
              <a:bodyPr wrap="square" lIns="0" tIns="0" rIns="0" bIns="0" rtlCol="0"/>
              <a:lstStyle/>
              <a:p>
                <a:endParaRPr sz="7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48" name="TextBox 347">
                <a:extLst>
                  <a:ext uri="{FF2B5EF4-FFF2-40B4-BE49-F238E27FC236}">
                    <a16:creationId xmlns:a16="http://schemas.microsoft.com/office/drawing/2014/main" id="{B7B9DDCD-E9C5-C364-246C-EA26352B2D98}"/>
                  </a:ext>
                </a:extLst>
              </p:cNvPr>
              <p:cNvSpPr txBox="1"/>
              <p:nvPr/>
            </p:nvSpPr>
            <p:spPr>
              <a:xfrm>
                <a:off x="1306625" y="3785514"/>
                <a:ext cx="364202" cy="200055"/>
              </a:xfrm>
              <a:prstGeom prst="rect">
                <a:avLst/>
              </a:prstGeom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algn="ctr">
                  <a:buClrTx/>
                </a:pPr>
                <a:r>
                  <a:rPr lang="ko-KR" altLang="en-US" sz="700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확인</a:t>
                </a:r>
                <a:endParaRPr lang="ko-KR" altLang="en-US" sz="700" b="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2522D528-73B2-D8CC-90A3-8E16A07C2B1D}"/>
              </a:ext>
            </a:extLst>
          </p:cNvPr>
          <p:cNvGrpSpPr/>
          <p:nvPr/>
        </p:nvGrpSpPr>
        <p:grpSpPr>
          <a:xfrm>
            <a:off x="6210829" y="1633491"/>
            <a:ext cx="2304242" cy="4570720"/>
            <a:chOff x="6210829" y="1633491"/>
            <a:chExt cx="2304242" cy="4570720"/>
          </a:xfrm>
        </p:grpSpPr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7298BA79-61B0-F846-CBB5-AF96A8FD78E1}"/>
                </a:ext>
              </a:extLst>
            </p:cNvPr>
            <p:cNvGrpSpPr/>
            <p:nvPr/>
          </p:nvGrpSpPr>
          <p:grpSpPr>
            <a:xfrm>
              <a:off x="6210829" y="1633491"/>
              <a:ext cx="2304242" cy="4570720"/>
              <a:chOff x="6210829" y="1633491"/>
              <a:chExt cx="2304242" cy="4570720"/>
            </a:xfrm>
          </p:grpSpPr>
          <p:sp>
            <p:nvSpPr>
              <p:cNvPr id="4" name="자유형: 도형 3">
                <a:extLst>
                  <a:ext uri="{FF2B5EF4-FFF2-40B4-BE49-F238E27FC236}">
                    <a16:creationId xmlns:a16="http://schemas.microsoft.com/office/drawing/2014/main" id="{A6812585-9B49-8791-3C96-CB6206C4B63A}"/>
                  </a:ext>
                </a:extLst>
              </p:cNvPr>
              <p:cNvSpPr/>
              <p:nvPr/>
            </p:nvSpPr>
            <p:spPr>
              <a:xfrm>
                <a:off x="6222750" y="1633491"/>
                <a:ext cx="2292321" cy="4568385"/>
              </a:xfrm>
              <a:custGeom>
                <a:avLst/>
                <a:gdLst>
                  <a:gd name="connsiteX0" fmla="*/ 117608 w 2520000"/>
                  <a:gd name="connsiteY0" fmla="*/ 0 h 5186053"/>
                  <a:gd name="connsiteX1" fmla="*/ 491012 w 2520000"/>
                  <a:gd name="connsiteY1" fmla="*/ 0 h 5186053"/>
                  <a:gd name="connsiteX2" fmla="*/ 491012 w 2520000"/>
                  <a:gd name="connsiteY2" fmla="*/ 98806 h 5186053"/>
                  <a:gd name="connsiteX3" fmla="*/ 554785 w 2520000"/>
                  <a:gd name="connsiteY3" fmla="*/ 162579 h 5186053"/>
                  <a:gd name="connsiteX4" fmla="*/ 1965215 w 2520000"/>
                  <a:gd name="connsiteY4" fmla="*/ 162579 h 5186053"/>
                  <a:gd name="connsiteX5" fmla="*/ 2028988 w 2520000"/>
                  <a:gd name="connsiteY5" fmla="*/ 98806 h 5186053"/>
                  <a:gd name="connsiteX6" fmla="*/ 2028988 w 2520000"/>
                  <a:gd name="connsiteY6" fmla="*/ 0 h 5186053"/>
                  <a:gd name="connsiteX7" fmla="*/ 2402392 w 2520000"/>
                  <a:gd name="connsiteY7" fmla="*/ 0 h 5186053"/>
                  <a:gd name="connsiteX8" fmla="*/ 2520000 w 2520000"/>
                  <a:gd name="connsiteY8" fmla="*/ 117608 h 5186053"/>
                  <a:gd name="connsiteX9" fmla="*/ 2520000 w 2520000"/>
                  <a:gd name="connsiteY9" fmla="*/ 5068445 h 5186053"/>
                  <a:gd name="connsiteX10" fmla="*/ 2402392 w 2520000"/>
                  <a:gd name="connsiteY10" fmla="*/ 5186053 h 5186053"/>
                  <a:gd name="connsiteX11" fmla="*/ 117608 w 2520000"/>
                  <a:gd name="connsiteY11" fmla="*/ 5186053 h 5186053"/>
                  <a:gd name="connsiteX12" fmla="*/ 0 w 2520000"/>
                  <a:gd name="connsiteY12" fmla="*/ 5068445 h 5186053"/>
                  <a:gd name="connsiteX13" fmla="*/ 0 w 2520000"/>
                  <a:gd name="connsiteY13" fmla="*/ 117608 h 5186053"/>
                  <a:gd name="connsiteX14" fmla="*/ 117608 w 2520000"/>
                  <a:gd name="connsiteY14" fmla="*/ 0 h 5186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520000" h="5186053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5068445"/>
                    </a:lnTo>
                    <a:cubicBezTo>
                      <a:pt x="2520000" y="5133398"/>
                      <a:pt x="2467345" y="5186053"/>
                      <a:pt x="2402392" y="5186053"/>
                    </a:cubicBezTo>
                    <a:lnTo>
                      <a:pt x="117608" y="5186053"/>
                    </a:lnTo>
                    <a:cubicBezTo>
                      <a:pt x="52655" y="5186053"/>
                      <a:pt x="0" y="5133398"/>
                      <a:pt x="0" y="5068445"/>
                    </a:cubicBez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3175">
                <a:noFill/>
              </a:ln>
              <a:effectLst>
                <a:outerShdw blurRad="139700" dist="38100" dir="2400000" algn="tl" rotWithShape="0">
                  <a:prstClr val="black">
                    <a:alpha val="9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lvl="0" algn="ctr"/>
                <a:endParaRPr lang="ko-KR" altLang="en-US" sz="700" spc="-6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5" name="자유형: 도형 4">
                <a:extLst>
                  <a:ext uri="{FF2B5EF4-FFF2-40B4-BE49-F238E27FC236}">
                    <a16:creationId xmlns:a16="http://schemas.microsoft.com/office/drawing/2014/main" id="{A22D7C10-F4CC-F17C-8F01-D24D70E32412}"/>
                  </a:ext>
                </a:extLst>
              </p:cNvPr>
              <p:cNvSpPr/>
              <p:nvPr/>
            </p:nvSpPr>
            <p:spPr>
              <a:xfrm>
                <a:off x="6210829" y="1859069"/>
                <a:ext cx="2299782" cy="4345142"/>
              </a:xfrm>
              <a:custGeom>
                <a:avLst/>
                <a:gdLst>
                  <a:gd name="connsiteX0" fmla="*/ 0 w 2646000"/>
                  <a:gd name="connsiteY0" fmla="*/ 0 h 5761841"/>
                  <a:gd name="connsiteX1" fmla="*/ 2646000 w 2646000"/>
                  <a:gd name="connsiteY1" fmla="*/ 0 h 5761841"/>
                  <a:gd name="connsiteX2" fmla="*/ 2646000 w 2646000"/>
                  <a:gd name="connsiteY2" fmla="*/ 5496715 h 5761841"/>
                  <a:gd name="connsiteX3" fmla="*/ 2646000 w 2646000"/>
                  <a:gd name="connsiteY3" fmla="*/ 5602809 h 5761841"/>
                  <a:gd name="connsiteX4" fmla="*/ 2646000 w 2646000"/>
                  <a:gd name="connsiteY4" fmla="*/ 5656664 h 5761841"/>
                  <a:gd name="connsiteX5" fmla="*/ 2570579 w 2646000"/>
                  <a:gd name="connsiteY5" fmla="*/ 5753576 h 5761841"/>
                  <a:gd name="connsiteX6" fmla="*/ 2522517 w 2646000"/>
                  <a:gd name="connsiteY6" fmla="*/ 5761841 h 5761841"/>
                  <a:gd name="connsiteX7" fmla="*/ 123484 w 2646000"/>
                  <a:gd name="connsiteY7" fmla="*/ 5761841 h 5761841"/>
                  <a:gd name="connsiteX8" fmla="*/ 75422 w 2646000"/>
                  <a:gd name="connsiteY8" fmla="*/ 5753576 h 5761841"/>
                  <a:gd name="connsiteX9" fmla="*/ 0 w 2646000"/>
                  <a:gd name="connsiteY9" fmla="*/ 5656664 h 5761841"/>
                  <a:gd name="connsiteX10" fmla="*/ 0 w 2646000"/>
                  <a:gd name="connsiteY10" fmla="*/ 5602809 h 5761841"/>
                  <a:gd name="connsiteX11" fmla="*/ 0 w 2646000"/>
                  <a:gd name="connsiteY11" fmla="*/ 5496715 h 5761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46000" h="5761841">
                    <a:moveTo>
                      <a:pt x="0" y="0"/>
                    </a:moveTo>
                    <a:lnTo>
                      <a:pt x="2646000" y="0"/>
                    </a:lnTo>
                    <a:lnTo>
                      <a:pt x="2646000" y="5496715"/>
                    </a:lnTo>
                    <a:lnTo>
                      <a:pt x="2646000" y="5602809"/>
                    </a:lnTo>
                    <a:lnTo>
                      <a:pt x="2646000" y="5656664"/>
                    </a:lnTo>
                    <a:cubicBezTo>
                      <a:pt x="2646000" y="5700231"/>
                      <a:pt x="2614901" y="5737610"/>
                      <a:pt x="2570579" y="5753576"/>
                    </a:cubicBezTo>
                    <a:lnTo>
                      <a:pt x="2522517" y="5761841"/>
                    </a:lnTo>
                    <a:lnTo>
                      <a:pt x="123484" y="5761841"/>
                    </a:lnTo>
                    <a:lnTo>
                      <a:pt x="75422" y="5753576"/>
                    </a:lnTo>
                    <a:cubicBezTo>
                      <a:pt x="31100" y="5737610"/>
                      <a:pt x="0" y="5700231"/>
                      <a:pt x="0" y="5656664"/>
                    </a:cubicBezTo>
                    <a:lnTo>
                      <a:pt x="0" y="5602809"/>
                    </a:lnTo>
                    <a:lnTo>
                      <a:pt x="0" y="5496715"/>
                    </a:lnTo>
                    <a:close/>
                  </a:path>
                </a:pathLst>
              </a:custGeom>
              <a:solidFill>
                <a:srgbClr val="7F7F7F">
                  <a:alpha val="54902"/>
                </a:srgb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altLang="ko-KR" sz="1100" spc="-6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en-US" altLang="ko-KR" sz="1100" spc="-6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en-US" altLang="ko-KR" sz="1100" spc="-6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r>
                  <a:rPr lang="en-US" altLang="ko-KR" sz="1000" spc="-6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d</a:t>
                </a:r>
                <a:r>
                  <a:rPr lang="en-US" altLang="ko-KR" sz="1000" spc="-60" dirty="0">
                    <a:solidFill>
                      <a:schemeClr val="lt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immed</a:t>
                </a:r>
              </a:p>
              <a:p>
                <a:pPr algn="ctr"/>
                <a:endParaRPr lang="en-US" altLang="ko-KR" sz="1400" spc="-6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en-US" altLang="ko-KR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en-US" altLang="ko-KR" sz="1400" spc="-6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en-US" altLang="ko-KR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en-US" altLang="ko-KR" sz="1400" spc="-6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en-US" altLang="ko-KR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en-US" altLang="ko-KR" sz="1400" spc="-6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en-US" altLang="ko-KR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en-US" altLang="ko-KR" sz="1400" spc="-6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en-US" altLang="ko-KR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en-US" altLang="ko-KR" sz="1400" spc="-6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en-US" altLang="ko-KR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en-US" altLang="ko-KR" sz="1400" spc="-6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en-US" altLang="ko-KR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en-US" altLang="ko-KR" sz="1400" spc="-6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en-US" altLang="ko-KR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en-US" altLang="ko-KR" sz="1400" spc="-6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  <a:p>
                <a:pPr algn="ctr"/>
                <a:endParaRPr lang="ko-KR" altLang="en-US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6" name="그룹 5">
                <a:extLst>
                  <a:ext uri="{FF2B5EF4-FFF2-40B4-BE49-F238E27FC236}">
                    <a16:creationId xmlns:a16="http://schemas.microsoft.com/office/drawing/2014/main" id="{1D303FE0-3FB5-0670-D73E-52FC69925007}"/>
                  </a:ext>
                </a:extLst>
              </p:cNvPr>
              <p:cNvGrpSpPr/>
              <p:nvPr/>
            </p:nvGrpSpPr>
            <p:grpSpPr>
              <a:xfrm>
                <a:off x="6210830" y="1635826"/>
                <a:ext cx="2297400" cy="217809"/>
                <a:chOff x="1752737" y="2422502"/>
                <a:chExt cx="1754018" cy="185937"/>
              </a:xfrm>
            </p:grpSpPr>
            <p:sp>
              <p:nvSpPr>
                <p:cNvPr id="7" name="자유형: 도형 6">
                  <a:extLst>
                    <a:ext uri="{FF2B5EF4-FFF2-40B4-BE49-F238E27FC236}">
                      <a16:creationId xmlns:a16="http://schemas.microsoft.com/office/drawing/2014/main" id="{99F11128-2D2F-A984-04B7-848E5E627F19}"/>
                    </a:ext>
                  </a:extLst>
                </p:cNvPr>
                <p:cNvSpPr/>
                <p:nvPr userDrawn="1"/>
              </p:nvSpPr>
              <p:spPr>
                <a:xfrm>
                  <a:off x="1752737" y="2422502"/>
                  <a:ext cx="1754018" cy="185937"/>
                </a:xfrm>
                <a:custGeom>
                  <a:avLst/>
                  <a:gdLst>
                    <a:gd name="connsiteX0" fmla="*/ 117608 w 2520000"/>
                    <a:gd name="connsiteY0" fmla="*/ 0 h 267135"/>
                    <a:gd name="connsiteX1" fmla="*/ 491012 w 2520000"/>
                    <a:gd name="connsiteY1" fmla="*/ 0 h 267135"/>
                    <a:gd name="connsiteX2" fmla="*/ 491012 w 2520000"/>
                    <a:gd name="connsiteY2" fmla="*/ 98806 h 267135"/>
                    <a:gd name="connsiteX3" fmla="*/ 554785 w 2520000"/>
                    <a:gd name="connsiteY3" fmla="*/ 162579 h 267135"/>
                    <a:gd name="connsiteX4" fmla="*/ 1965215 w 2520000"/>
                    <a:gd name="connsiteY4" fmla="*/ 162579 h 267135"/>
                    <a:gd name="connsiteX5" fmla="*/ 2028988 w 2520000"/>
                    <a:gd name="connsiteY5" fmla="*/ 98806 h 267135"/>
                    <a:gd name="connsiteX6" fmla="*/ 2028988 w 2520000"/>
                    <a:gd name="connsiteY6" fmla="*/ 0 h 267135"/>
                    <a:gd name="connsiteX7" fmla="*/ 2402392 w 2520000"/>
                    <a:gd name="connsiteY7" fmla="*/ 0 h 267135"/>
                    <a:gd name="connsiteX8" fmla="*/ 2520000 w 2520000"/>
                    <a:gd name="connsiteY8" fmla="*/ 117608 h 267135"/>
                    <a:gd name="connsiteX9" fmla="*/ 2520000 w 2520000"/>
                    <a:gd name="connsiteY9" fmla="*/ 267135 h 267135"/>
                    <a:gd name="connsiteX10" fmla="*/ 0 w 2520000"/>
                    <a:gd name="connsiteY10" fmla="*/ 267135 h 267135"/>
                    <a:gd name="connsiteX11" fmla="*/ 0 w 2520000"/>
                    <a:gd name="connsiteY11" fmla="*/ 117608 h 267135"/>
                    <a:gd name="connsiteX12" fmla="*/ 117608 w 2520000"/>
                    <a:gd name="connsiteY12" fmla="*/ 0 h 267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20000" h="267135">
                      <a:moveTo>
                        <a:pt x="117608" y="0"/>
                      </a:moveTo>
                      <a:lnTo>
                        <a:pt x="491012" y="0"/>
                      </a:lnTo>
                      <a:lnTo>
                        <a:pt x="491012" y="98806"/>
                      </a:lnTo>
                      <a:cubicBezTo>
                        <a:pt x="491012" y="134027"/>
                        <a:pt x="519564" y="162579"/>
                        <a:pt x="554785" y="162579"/>
                      </a:cubicBezTo>
                      <a:lnTo>
                        <a:pt x="1965215" y="162579"/>
                      </a:lnTo>
                      <a:cubicBezTo>
                        <a:pt x="2000436" y="162579"/>
                        <a:pt x="2028988" y="134027"/>
                        <a:pt x="2028988" y="98806"/>
                      </a:cubicBezTo>
                      <a:lnTo>
                        <a:pt x="2028988" y="0"/>
                      </a:lnTo>
                      <a:lnTo>
                        <a:pt x="2402392" y="0"/>
                      </a:lnTo>
                      <a:cubicBezTo>
                        <a:pt x="2467345" y="0"/>
                        <a:pt x="2520000" y="52655"/>
                        <a:pt x="2520000" y="117608"/>
                      </a:cubicBezTo>
                      <a:lnTo>
                        <a:pt x="2520000" y="267135"/>
                      </a:lnTo>
                      <a:lnTo>
                        <a:pt x="0" y="267135"/>
                      </a:lnTo>
                      <a:lnTo>
                        <a:pt x="0" y="117608"/>
                      </a:lnTo>
                      <a:cubicBezTo>
                        <a:pt x="0" y="52655"/>
                        <a:pt x="52655" y="0"/>
                        <a:pt x="117608" y="0"/>
                      </a:cubicBez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lvl="0" algn="ctr">
                    <a:lnSpc>
                      <a:spcPct val="125000"/>
                    </a:lnSpc>
                  </a:pPr>
                  <a:endParaRPr lang="ko-KR" altLang="en-US" sz="6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pic>
              <p:nvPicPr>
                <p:cNvPr id="8" name="Picture 2">
                  <a:extLst>
                    <a:ext uri="{FF2B5EF4-FFF2-40B4-BE49-F238E27FC236}">
                      <a16:creationId xmlns:a16="http://schemas.microsoft.com/office/drawing/2014/main" id="{F238C26C-F6C4-48D4-E377-C1506167667C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 rotWithShape="1">
                <a:blip r:embed="rId8" cstate="print">
                  <a:clrChange>
                    <a:clrFrom>
                      <a:srgbClr val="C6C8C7"/>
                    </a:clrFrom>
                    <a:clrTo>
                      <a:srgbClr val="C6C8C7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123" t="22211" r="12639" b="53037"/>
                <a:stretch/>
              </p:blipFill>
              <p:spPr bwMode="auto">
                <a:xfrm>
                  <a:off x="3181037" y="2479525"/>
                  <a:ext cx="260593" cy="6855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7EFAED3A-A4FB-DBE6-77DB-211092CB54FD}"/>
                    </a:ext>
                  </a:extLst>
                </p:cNvPr>
                <p:cNvSpPr txBox="1"/>
                <p:nvPr userDrawn="1"/>
              </p:nvSpPr>
              <p:spPr>
                <a:xfrm>
                  <a:off x="1844024" y="2465993"/>
                  <a:ext cx="194874" cy="9562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l"/>
                  <a:r>
                    <a:rPr kumimoji="1" lang="en-US" altLang="ko-KR" sz="700" b="0" kern="1200" spc="-60" dirty="0">
                      <a:ln>
                        <a:solidFill>
                          <a:prstClr val="black">
                            <a:alpha val="0"/>
                          </a:prstClr>
                        </a:solidFill>
                      </a:ln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+mn-cs"/>
                    </a:rPr>
                    <a:t>12 : 30</a:t>
                  </a:r>
                  <a:endParaRPr kumimoji="1" lang="ko-KR" altLang="en-US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10" name="자유형: 도형 9">
                  <a:extLst>
                    <a:ext uri="{FF2B5EF4-FFF2-40B4-BE49-F238E27FC236}">
                      <a16:creationId xmlns:a16="http://schemas.microsoft.com/office/drawing/2014/main" id="{A3B30CE0-8D3F-0982-064D-1711731F849B}"/>
                    </a:ext>
                  </a:extLst>
                </p:cNvPr>
                <p:cNvSpPr/>
                <p:nvPr userDrawn="1"/>
              </p:nvSpPr>
              <p:spPr>
                <a:xfrm>
                  <a:off x="2205394" y="2438821"/>
                  <a:ext cx="848705" cy="62684"/>
                </a:xfrm>
                <a:custGeom>
                  <a:avLst/>
                  <a:gdLst>
                    <a:gd name="connsiteX0" fmla="*/ 0 w 1329304"/>
                    <a:gd name="connsiteY0" fmla="*/ 0 h 80010"/>
                    <a:gd name="connsiteX1" fmla="*/ 1329304 w 1329304"/>
                    <a:gd name="connsiteY1" fmla="*/ 0 h 80010"/>
                    <a:gd name="connsiteX2" fmla="*/ 1329304 w 1329304"/>
                    <a:gd name="connsiteY2" fmla="*/ 25067 h 80010"/>
                    <a:gd name="connsiteX3" fmla="*/ 1274361 w 1329304"/>
                    <a:gd name="connsiteY3" fmla="*/ 80010 h 80010"/>
                    <a:gd name="connsiteX4" fmla="*/ 54943 w 1329304"/>
                    <a:gd name="connsiteY4" fmla="*/ 80010 h 80010"/>
                    <a:gd name="connsiteX5" fmla="*/ 0 w 1329304"/>
                    <a:gd name="connsiteY5" fmla="*/ 25067 h 80010"/>
                    <a:gd name="connsiteX6" fmla="*/ 0 w 1329304"/>
                    <a:gd name="connsiteY6" fmla="*/ 0 h 80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29304" h="80010">
                      <a:moveTo>
                        <a:pt x="0" y="0"/>
                      </a:moveTo>
                      <a:lnTo>
                        <a:pt x="1329304" y="0"/>
                      </a:lnTo>
                      <a:lnTo>
                        <a:pt x="1329304" y="25067"/>
                      </a:lnTo>
                      <a:cubicBezTo>
                        <a:pt x="1329304" y="55411"/>
                        <a:pt x="1304705" y="80010"/>
                        <a:pt x="1274361" y="80010"/>
                      </a:cubicBezTo>
                      <a:lnTo>
                        <a:pt x="54943" y="80010"/>
                      </a:lnTo>
                      <a:cubicBezTo>
                        <a:pt x="24599" y="80010"/>
                        <a:pt x="0" y="55411"/>
                        <a:pt x="0" y="2506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lvl="0" algn="ctr"/>
                  <a:endParaRPr lang="ko-KR" altLang="en-US" sz="1800" dirty="0"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</p:grpSp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AC89F3C7-2DF1-8D7D-2926-F257EF51B452}"/>
                </a:ext>
              </a:extLst>
            </p:cNvPr>
            <p:cNvGrpSpPr/>
            <p:nvPr/>
          </p:nvGrpSpPr>
          <p:grpSpPr>
            <a:xfrm>
              <a:off x="6427007" y="3130601"/>
              <a:ext cx="1843671" cy="1051774"/>
              <a:chOff x="6427007" y="3130601"/>
              <a:chExt cx="1843671" cy="1051774"/>
            </a:xfrm>
          </p:grpSpPr>
          <p:sp>
            <p:nvSpPr>
              <p:cNvPr id="246" name="모서리가 둥근 직사각형 77">
                <a:extLst>
                  <a:ext uri="{FF2B5EF4-FFF2-40B4-BE49-F238E27FC236}">
                    <a16:creationId xmlns:a16="http://schemas.microsoft.com/office/drawing/2014/main" id="{EDDB1C79-0DB6-0AEA-EB68-FA467EA35B96}"/>
                  </a:ext>
                </a:extLst>
              </p:cNvPr>
              <p:cNvSpPr/>
              <p:nvPr/>
            </p:nvSpPr>
            <p:spPr>
              <a:xfrm>
                <a:off x="6427007" y="3130601"/>
                <a:ext cx="1843671" cy="1051774"/>
              </a:xfrm>
              <a:prstGeom prst="roundRect">
                <a:avLst>
                  <a:gd name="adj" fmla="val 6700"/>
                </a:avLst>
              </a:prstGeom>
              <a:solidFill>
                <a:schemeClr val="bg1"/>
              </a:solidFill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50800" dist="38100" dir="2700000" algn="tl" rotWithShape="0">
                  <a:schemeClr val="bg1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3020000020004" pitchFamily="34" charset="-127"/>
                </a:endParaRPr>
              </a:p>
            </p:txBody>
          </p:sp>
          <p:sp>
            <p:nvSpPr>
              <p:cNvPr id="247" name="직사각형 246">
                <a:extLst>
                  <a:ext uri="{FF2B5EF4-FFF2-40B4-BE49-F238E27FC236}">
                    <a16:creationId xmlns:a16="http://schemas.microsoft.com/office/drawing/2014/main" id="{1034A35F-5064-3BDE-BA95-E4F48BA647C8}"/>
                  </a:ext>
                </a:extLst>
              </p:cNvPr>
              <p:cNvSpPr/>
              <p:nvPr/>
            </p:nvSpPr>
            <p:spPr>
              <a:xfrm>
                <a:off x="6561971" y="3575317"/>
                <a:ext cx="15894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auto" latinLnBrk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타이틀과 간단한 설명을</a:t>
                </a:r>
                <a:endParaRPr lang="en-US" altLang="ko-KR" sz="700" dirty="0">
                  <a:latin typeface="맑은 고딕" panose="020B0503020000020004" pitchFamily="50" charset="-127"/>
                  <a:ea typeface="맑은 고딕" panose="020B0503020000020004" pitchFamily="50" charset="-127"/>
                  <a:cs typeface="Malgun Gothic Semilight" panose="020B0503020000020004" pitchFamily="34" charset="-127"/>
                </a:endParaRPr>
              </a:p>
              <a:p>
                <a:pPr algn="ctr" fontAlgn="auto" latinLnBrk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ko-KR" altLang="en-US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전달할 경우</a:t>
                </a:r>
                <a:r>
                  <a:rPr lang="en-US" altLang="ko-KR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 </a:t>
                </a:r>
                <a:r>
                  <a:rPr lang="ko-KR" altLang="en-US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사용한다</a:t>
                </a:r>
                <a:r>
                  <a:rPr lang="en-US" altLang="ko-KR" sz="700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.</a:t>
                </a:r>
              </a:p>
            </p:txBody>
          </p:sp>
          <p:sp>
            <p:nvSpPr>
              <p:cNvPr id="248" name="직사각형 247">
                <a:extLst>
                  <a:ext uri="{FF2B5EF4-FFF2-40B4-BE49-F238E27FC236}">
                    <a16:creationId xmlns:a16="http://schemas.microsoft.com/office/drawing/2014/main" id="{9CBE6FF2-9349-998F-0D15-897B60E81228}"/>
                  </a:ext>
                </a:extLst>
              </p:cNvPr>
              <p:cNvSpPr/>
              <p:nvPr/>
            </p:nvSpPr>
            <p:spPr>
              <a:xfrm>
                <a:off x="6561971" y="3287220"/>
                <a:ext cx="1589400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fontAlgn="auto" latinLnBrk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altLang="ko-KR" sz="900" b="1" dirty="0">
                    <a:latin typeface="맑은 고딕" panose="020B0503020000020004" pitchFamily="50" charset="-127"/>
                    <a:ea typeface="맑은 고딕" panose="020B0503020000020004" pitchFamily="50" charset="-127"/>
                    <a:cs typeface="Malgun Gothic Semilight" panose="020B0503020000020004" pitchFamily="34" charset="-127"/>
                  </a:rPr>
                  <a:t>Message Box Icon</a:t>
                </a:r>
              </a:p>
            </p:txBody>
          </p:sp>
          <p:sp>
            <p:nvSpPr>
              <p:cNvPr id="349" name="object 185">
                <a:extLst>
                  <a:ext uri="{FF2B5EF4-FFF2-40B4-BE49-F238E27FC236}">
                    <a16:creationId xmlns:a16="http://schemas.microsoft.com/office/drawing/2014/main" id="{335E4BDA-0C50-2058-BECD-45E434EB859A}"/>
                  </a:ext>
                </a:extLst>
              </p:cNvPr>
              <p:cNvSpPr/>
              <p:nvPr/>
            </p:nvSpPr>
            <p:spPr>
              <a:xfrm>
                <a:off x="7175014" y="3953895"/>
                <a:ext cx="314474" cy="155065"/>
              </a:xfrm>
              <a:custGeom>
                <a:avLst/>
                <a:gdLst/>
                <a:ahLst/>
                <a:cxnLst/>
                <a:rect l="l" t="t" r="r" b="b"/>
                <a:pathLst>
                  <a:path w="169545" h="94614">
                    <a:moveTo>
                      <a:pt x="0" y="86963"/>
                    </a:moveTo>
                    <a:lnTo>
                      <a:pt x="0" y="86963"/>
                    </a:lnTo>
                    <a:lnTo>
                      <a:pt x="0" y="3048"/>
                    </a:lnTo>
                    <a:lnTo>
                      <a:pt x="1524" y="3048"/>
                    </a:lnTo>
                    <a:lnTo>
                      <a:pt x="1524" y="1524"/>
                    </a:lnTo>
                    <a:lnTo>
                      <a:pt x="3048" y="0"/>
                    </a:lnTo>
                    <a:lnTo>
                      <a:pt x="4572" y="0"/>
                    </a:lnTo>
                    <a:lnTo>
                      <a:pt x="6096" y="0"/>
                    </a:lnTo>
                    <a:lnTo>
                      <a:pt x="164877" y="0"/>
                    </a:lnTo>
                    <a:lnTo>
                      <a:pt x="166401" y="0"/>
                    </a:lnTo>
                    <a:lnTo>
                      <a:pt x="166401" y="1524"/>
                    </a:lnTo>
                    <a:lnTo>
                      <a:pt x="167925" y="1524"/>
                    </a:lnTo>
                    <a:lnTo>
                      <a:pt x="167925" y="3048"/>
                    </a:lnTo>
                    <a:lnTo>
                      <a:pt x="169449" y="3048"/>
                    </a:lnTo>
                    <a:lnTo>
                      <a:pt x="169449" y="6096"/>
                    </a:lnTo>
                    <a:lnTo>
                      <a:pt x="169449" y="88487"/>
                    </a:lnTo>
                    <a:lnTo>
                      <a:pt x="169449" y="90011"/>
                    </a:lnTo>
                    <a:lnTo>
                      <a:pt x="167925" y="91535"/>
                    </a:lnTo>
                    <a:lnTo>
                      <a:pt x="166401" y="93059"/>
                    </a:lnTo>
                    <a:lnTo>
                      <a:pt x="164877" y="93059"/>
                    </a:lnTo>
                    <a:lnTo>
                      <a:pt x="164877" y="94583"/>
                    </a:lnTo>
                    <a:lnTo>
                      <a:pt x="163258" y="94583"/>
                    </a:lnTo>
                    <a:lnTo>
                      <a:pt x="161734" y="94583"/>
                    </a:lnTo>
                    <a:lnTo>
                      <a:pt x="6096" y="94583"/>
                    </a:lnTo>
                    <a:lnTo>
                      <a:pt x="4572" y="94583"/>
                    </a:lnTo>
                    <a:lnTo>
                      <a:pt x="3048" y="93059"/>
                    </a:lnTo>
                    <a:lnTo>
                      <a:pt x="1524" y="93059"/>
                    </a:lnTo>
                    <a:lnTo>
                      <a:pt x="1524" y="91535"/>
                    </a:lnTo>
                    <a:lnTo>
                      <a:pt x="0" y="90011"/>
                    </a:lnTo>
                    <a:lnTo>
                      <a:pt x="0" y="88487"/>
                    </a:lnTo>
                    <a:lnTo>
                      <a:pt x="0" y="86963"/>
                    </a:lnTo>
                    <a:close/>
                  </a:path>
                </a:pathLst>
              </a:custGeom>
              <a:solidFill>
                <a:schemeClr val="tx1"/>
              </a:solidFill>
              <a:ln w="6105">
                <a:noFill/>
              </a:ln>
            </p:spPr>
            <p:txBody>
              <a:bodyPr wrap="square" lIns="0" tIns="0" rIns="0" bIns="0" rtlCol="0"/>
              <a:lstStyle/>
              <a:p>
                <a:endParaRPr sz="7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350" name="TextBox 349">
                <a:extLst>
                  <a:ext uri="{FF2B5EF4-FFF2-40B4-BE49-F238E27FC236}">
                    <a16:creationId xmlns:a16="http://schemas.microsoft.com/office/drawing/2014/main" id="{5467FF02-1938-56FB-B703-4F8BC68B071C}"/>
                  </a:ext>
                </a:extLst>
              </p:cNvPr>
              <p:cNvSpPr txBox="1"/>
              <p:nvPr/>
            </p:nvSpPr>
            <p:spPr>
              <a:xfrm>
                <a:off x="7155650" y="3932707"/>
                <a:ext cx="364203" cy="200055"/>
              </a:xfrm>
              <a:prstGeom prst="rect">
                <a:avLst/>
              </a:prstGeom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algn="ctr">
                  <a:buClrTx/>
                </a:pPr>
                <a:r>
                  <a:rPr lang="ko-KR" altLang="en-US" sz="700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버튼</a:t>
                </a:r>
                <a:endParaRPr lang="ko-KR" altLang="en-US" sz="700" b="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21151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397717-6D7C-1109-4D0B-45FDEF630BB8}"/>
              </a:ext>
            </a:extLst>
          </p:cNvPr>
          <p:cNvSpPr txBox="1"/>
          <p:nvPr/>
        </p:nvSpPr>
        <p:spPr>
          <a:xfrm>
            <a:off x="332592" y="828188"/>
            <a:ext cx="9084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604000101010101" pitchFamily="50" charset="-127"/>
              </a:rPr>
              <a:t>Ⅱ. </a:t>
            </a:r>
            <a:r>
              <a:rPr lang="ko-KR" altLang="en-US" sz="32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604000101010101" pitchFamily="50" charset="-127"/>
              </a:rPr>
              <a:t>컴포넌트</a:t>
            </a:r>
            <a:endParaRPr lang="en-US" altLang="ko-KR" sz="3200" b="1" spc="-60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5DE572-14B1-05BD-EBAD-B4D6F468843A}"/>
              </a:ext>
            </a:extLst>
          </p:cNvPr>
          <p:cNvSpPr txBox="1"/>
          <p:nvPr/>
        </p:nvSpPr>
        <p:spPr>
          <a:xfrm>
            <a:off x="403615" y="1889767"/>
            <a:ext cx="4044098" cy="199561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2.1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버튼</a:t>
            </a:r>
            <a:endParaRPr lang="en-US" altLang="ko-KR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2.2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인풋</a:t>
            </a:r>
            <a:endParaRPr lang="en-US" altLang="ko-KR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2.3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기타</a:t>
            </a:r>
            <a:endParaRPr lang="en-US" altLang="ko-KR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2.4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파일</a:t>
            </a:r>
            <a:endParaRPr lang="en-US" altLang="ko-KR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2.5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이미지</a:t>
            </a:r>
            <a:endParaRPr lang="en-US" altLang="ko-KR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2.6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이미지</a:t>
            </a: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동영상 업로드 정책</a:t>
            </a:r>
            <a:endParaRPr lang="en-US" altLang="ko-KR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2.7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메시지 규칙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B30F222-5B02-16B0-A65E-72164F5D00AF}"/>
              </a:ext>
            </a:extLst>
          </p:cNvPr>
          <p:cNvCxnSpPr>
            <a:cxnSpLocks/>
          </p:cNvCxnSpPr>
          <p:nvPr/>
        </p:nvCxnSpPr>
        <p:spPr bwMode="auto">
          <a:xfrm>
            <a:off x="0" y="1537163"/>
            <a:ext cx="4953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49145693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C8D2B31-BF5E-D91D-8002-A7E30518DD06}"/>
              </a:ext>
            </a:extLst>
          </p:cNvPr>
          <p:cNvSpPr txBox="1"/>
          <p:nvPr/>
        </p:nvSpPr>
        <p:spPr>
          <a:xfrm>
            <a:off x="470193" y="1198164"/>
            <a:ext cx="2530459" cy="28814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4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5.5 </a:t>
            </a:r>
            <a:r>
              <a:rPr kumimoji="1" lang="ko-KR" altLang="en-US" sz="14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토스트 </a:t>
            </a:r>
            <a:r>
              <a:rPr kumimoji="1" lang="en-US" altLang="ko-KR" sz="14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(Toast Popup)</a:t>
            </a:r>
            <a:endParaRPr kumimoji="1" lang="ko-KR" altLang="en-US" sz="1400" b="1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40BF0936-5D75-A568-0C1B-86218292C35D}"/>
              </a:ext>
            </a:extLst>
          </p:cNvPr>
          <p:cNvSpPr txBox="1"/>
          <p:nvPr/>
        </p:nvSpPr>
        <p:spPr>
          <a:xfrm>
            <a:off x="488951" y="1692033"/>
            <a:ext cx="4464049" cy="60291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dirty="0"/>
              <a:t>기본 정책</a:t>
            </a:r>
            <a:br>
              <a:rPr lang="en-US" altLang="ko-KR" dirty="0"/>
            </a:br>
            <a:r>
              <a:rPr lang="ko-KR" altLang="en-US" b="0" dirty="0"/>
              <a:t>사용자가 수행한 액션에 대한 피드백을 줄 때 사용한다</a:t>
            </a:r>
            <a:r>
              <a:rPr lang="en-US" altLang="ko-KR" b="0" dirty="0"/>
              <a:t>.</a:t>
            </a:r>
            <a:br>
              <a:rPr lang="en-US" altLang="ko-KR" b="0" dirty="0"/>
            </a:br>
            <a:r>
              <a:rPr lang="ko-KR" altLang="en-US" b="0" dirty="0"/>
              <a:t>노출 후 자동으로 페이드 아웃 되어 닫히며</a:t>
            </a:r>
            <a:r>
              <a:rPr lang="en-US" altLang="ko-KR" b="0" dirty="0"/>
              <a:t>, </a:t>
            </a:r>
            <a:r>
              <a:rPr lang="ko-KR" altLang="en-US" b="0" dirty="0"/>
              <a:t>정보를 숙지할 수 있는 노출 시간을 제공한다</a:t>
            </a:r>
            <a:r>
              <a:rPr lang="en-US" altLang="ko-KR" b="0" dirty="0"/>
              <a:t>.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D8B3C0-A056-7115-EE18-87934E704ACE}"/>
              </a:ext>
            </a:extLst>
          </p:cNvPr>
          <p:cNvSpPr txBox="1"/>
          <p:nvPr/>
        </p:nvSpPr>
        <p:spPr>
          <a:xfrm>
            <a:off x="981248" y="2883796"/>
            <a:ext cx="809204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ko-KR" altLang="en-US" sz="9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진행 완료</a:t>
            </a:r>
          </a:p>
        </p:txBody>
      </p:sp>
      <p:grpSp>
        <p:nvGrpSpPr>
          <p:cNvPr id="252" name="그룹 251">
            <a:extLst>
              <a:ext uri="{FF2B5EF4-FFF2-40B4-BE49-F238E27FC236}">
                <a16:creationId xmlns:a16="http://schemas.microsoft.com/office/drawing/2014/main" id="{C5305379-6D4A-71E2-9295-1F6DBFF98FEF}"/>
              </a:ext>
            </a:extLst>
          </p:cNvPr>
          <p:cNvGrpSpPr/>
          <p:nvPr/>
        </p:nvGrpSpPr>
        <p:grpSpPr>
          <a:xfrm>
            <a:off x="1041024" y="3197325"/>
            <a:ext cx="2145211" cy="272648"/>
            <a:chOff x="1041024" y="3197325"/>
            <a:chExt cx="2145211" cy="272648"/>
          </a:xfrm>
        </p:grpSpPr>
        <p:sp>
          <p:nvSpPr>
            <p:cNvPr id="19" name="모서리가 둥근 직사각형 18">
              <a:extLst>
                <a:ext uri="{FF2B5EF4-FFF2-40B4-BE49-F238E27FC236}">
                  <a16:creationId xmlns:a16="http://schemas.microsoft.com/office/drawing/2014/main" id="{E2C66E2E-3D82-A3BD-84F9-11D8E50D09F8}"/>
                </a:ext>
              </a:extLst>
            </p:cNvPr>
            <p:cNvSpPr/>
            <p:nvPr/>
          </p:nvSpPr>
          <p:spPr bwMode="auto">
            <a:xfrm>
              <a:off x="1041024" y="3197325"/>
              <a:ext cx="2145211" cy="272648"/>
            </a:xfrm>
            <a:prstGeom prst="roundRect">
              <a:avLst>
                <a:gd name="adj" fmla="val 11806"/>
              </a:avLst>
            </a:prstGeom>
            <a:solidFill>
              <a:srgbClr val="048E6A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9200" tIns="39600" rIns="79200" bIns="396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785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15206A-1B81-0574-640D-20283C855F47}"/>
                </a:ext>
              </a:extLst>
            </p:cNvPr>
            <p:cNvSpPr txBox="1"/>
            <p:nvPr/>
          </p:nvSpPr>
          <p:spPr>
            <a:xfrm>
              <a:off x="1346771" y="3227202"/>
              <a:ext cx="183946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정상 처리 되었습니다</a:t>
              </a:r>
              <a:r>
                <a:rPr lang="en-US" altLang="ko-KR" sz="8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.</a:t>
              </a:r>
              <a:endParaRPr lang="ko-KR" altLang="en-US" sz="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07CBC137-27B4-E7E5-BD3D-F693F11BE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4500" y="3222225"/>
              <a:ext cx="222271" cy="222271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1BEA6E6-F03C-2F81-EA13-F5A35DB202D0}"/>
              </a:ext>
            </a:extLst>
          </p:cNvPr>
          <p:cNvSpPr txBox="1"/>
          <p:nvPr/>
        </p:nvSpPr>
        <p:spPr>
          <a:xfrm>
            <a:off x="981248" y="3760990"/>
            <a:ext cx="809204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Info</a:t>
            </a:r>
            <a:endParaRPr lang="ko-KR" altLang="en-US" sz="9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51" name="그룹 250">
            <a:extLst>
              <a:ext uri="{FF2B5EF4-FFF2-40B4-BE49-F238E27FC236}">
                <a16:creationId xmlns:a16="http://schemas.microsoft.com/office/drawing/2014/main" id="{883B4BEB-8210-DD08-45B3-96897DE0C6E3}"/>
              </a:ext>
            </a:extLst>
          </p:cNvPr>
          <p:cNvGrpSpPr/>
          <p:nvPr/>
        </p:nvGrpSpPr>
        <p:grpSpPr>
          <a:xfrm>
            <a:off x="1041024" y="4091322"/>
            <a:ext cx="2145211" cy="272648"/>
            <a:chOff x="1041024" y="4091322"/>
            <a:chExt cx="2145211" cy="272648"/>
          </a:xfrm>
        </p:grpSpPr>
        <p:sp>
          <p:nvSpPr>
            <p:cNvPr id="25" name="모서리가 둥근 직사각형 48">
              <a:extLst>
                <a:ext uri="{FF2B5EF4-FFF2-40B4-BE49-F238E27FC236}">
                  <a16:creationId xmlns:a16="http://schemas.microsoft.com/office/drawing/2014/main" id="{F5496876-F053-CCEF-34A3-903F5A1DBDE1}"/>
                </a:ext>
              </a:extLst>
            </p:cNvPr>
            <p:cNvSpPr/>
            <p:nvPr/>
          </p:nvSpPr>
          <p:spPr bwMode="auto">
            <a:xfrm>
              <a:off x="1041024" y="4091322"/>
              <a:ext cx="2145211" cy="272648"/>
            </a:xfrm>
            <a:prstGeom prst="roundRect">
              <a:avLst>
                <a:gd name="adj" fmla="val 11806"/>
              </a:avLst>
            </a:prstGeom>
            <a:solidFill>
              <a:srgbClr val="0E89FA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9200" tIns="39600" rIns="79200" bIns="396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785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B24B5C3-1BD1-CF24-5800-901790AE0ABC}"/>
                </a:ext>
              </a:extLst>
            </p:cNvPr>
            <p:cNvSpPr txBox="1"/>
            <p:nvPr/>
          </p:nvSpPr>
          <p:spPr>
            <a:xfrm>
              <a:off x="1350586" y="4121199"/>
              <a:ext cx="183564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서버 작업 예정입니다</a:t>
              </a:r>
              <a:r>
                <a:rPr lang="en-US" altLang="ko-KR" sz="8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  <a:endParaRPr lang="ko-KR" altLang="en-US" sz="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367B3BD2-46AE-E130-C909-CD746586D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315" y="4116222"/>
              <a:ext cx="222271" cy="222271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57F6247-6B39-1454-AE92-8636C2DF166F}"/>
              </a:ext>
            </a:extLst>
          </p:cNvPr>
          <p:cNvSpPr txBox="1"/>
          <p:nvPr/>
        </p:nvSpPr>
        <p:spPr>
          <a:xfrm>
            <a:off x="981248" y="4613573"/>
            <a:ext cx="809204" cy="23083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US" altLang="ko-KR" sz="9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Loading</a:t>
            </a:r>
            <a:endParaRPr lang="ko-KR" altLang="en-US" sz="9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250" name="그룹 249">
            <a:extLst>
              <a:ext uri="{FF2B5EF4-FFF2-40B4-BE49-F238E27FC236}">
                <a16:creationId xmlns:a16="http://schemas.microsoft.com/office/drawing/2014/main" id="{1883DF85-637C-045B-EF65-6A9612BF1400}"/>
              </a:ext>
            </a:extLst>
          </p:cNvPr>
          <p:cNvGrpSpPr/>
          <p:nvPr/>
        </p:nvGrpSpPr>
        <p:grpSpPr>
          <a:xfrm>
            <a:off x="1041024" y="4939135"/>
            <a:ext cx="2145211" cy="272648"/>
            <a:chOff x="1041024" y="4939135"/>
            <a:chExt cx="2145211" cy="272648"/>
          </a:xfrm>
        </p:grpSpPr>
        <p:sp>
          <p:nvSpPr>
            <p:cNvPr id="28" name="모서리가 둥근 직사각형 63">
              <a:extLst>
                <a:ext uri="{FF2B5EF4-FFF2-40B4-BE49-F238E27FC236}">
                  <a16:creationId xmlns:a16="http://schemas.microsoft.com/office/drawing/2014/main" id="{868B2BC7-4A5D-796C-BB1E-580C5D94F639}"/>
                </a:ext>
              </a:extLst>
            </p:cNvPr>
            <p:cNvSpPr/>
            <p:nvPr/>
          </p:nvSpPr>
          <p:spPr bwMode="auto">
            <a:xfrm>
              <a:off x="1041024" y="4939135"/>
              <a:ext cx="2145211" cy="272648"/>
            </a:xfrm>
            <a:prstGeom prst="roundRect">
              <a:avLst>
                <a:gd name="adj" fmla="val 11806"/>
              </a:avLst>
            </a:prstGeom>
            <a:solidFill>
              <a:schemeClr val="tx1">
                <a:lumMod val="85000"/>
                <a:lumOff val="1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79200" tIns="39600" rIns="79200" bIns="396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785813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7F9A2E9-3281-AB1E-6B1D-E2A533941675}"/>
                </a:ext>
              </a:extLst>
            </p:cNvPr>
            <p:cNvSpPr txBox="1"/>
            <p:nvPr/>
          </p:nvSpPr>
          <p:spPr>
            <a:xfrm>
              <a:off x="1348679" y="4969012"/>
              <a:ext cx="183755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다운로드 중입니다</a:t>
              </a:r>
              <a:r>
                <a:rPr lang="en-US" altLang="ko-KR" sz="8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  <a:endParaRPr lang="ko-KR" altLang="en-US" sz="80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31" name="Process">
              <a:extLst>
                <a:ext uri="{FF2B5EF4-FFF2-40B4-BE49-F238E27FC236}">
                  <a16:creationId xmlns:a16="http://schemas.microsoft.com/office/drawing/2014/main" id="{370D1495-36A6-E066-DC25-3E8D023AED05}"/>
                </a:ext>
              </a:extLst>
            </p:cNvPr>
            <p:cNvSpPr>
              <a:spLocks noChangeAspect="1" noEditPoints="1"/>
            </p:cNvSpPr>
            <p:nvPr/>
          </p:nvSpPr>
          <p:spPr bwMode="auto">
            <a:xfrm>
              <a:off x="1164046" y="4999449"/>
              <a:ext cx="169862" cy="165100"/>
            </a:xfrm>
            <a:custGeom>
              <a:avLst/>
              <a:gdLst>
                <a:gd name="T0" fmla="*/ 700 w 1475"/>
                <a:gd name="T1" fmla="*/ 1 h 1442"/>
                <a:gd name="T2" fmla="*/ 566 w 1475"/>
                <a:gd name="T3" fmla="*/ 21 h 1442"/>
                <a:gd name="T4" fmla="*/ 527 w 1475"/>
                <a:gd name="T5" fmla="*/ 87 h 1442"/>
                <a:gd name="T6" fmla="*/ 593 w 1475"/>
                <a:gd name="T7" fmla="*/ 126 h 1442"/>
                <a:gd name="T8" fmla="*/ 1129 w 1475"/>
                <a:gd name="T9" fmla="*/ 258 h 1442"/>
                <a:gd name="T10" fmla="*/ 1009 w 1475"/>
                <a:gd name="T11" fmla="*/ 379 h 1442"/>
                <a:gd name="T12" fmla="*/ 1334 w 1475"/>
                <a:gd name="T13" fmla="*/ 379 h 1442"/>
                <a:gd name="T14" fmla="*/ 1334 w 1475"/>
                <a:gd name="T15" fmla="*/ 53 h 1442"/>
                <a:gd name="T16" fmla="*/ 1207 w 1475"/>
                <a:gd name="T17" fmla="*/ 180 h 1442"/>
                <a:gd name="T18" fmla="*/ 746 w 1475"/>
                <a:gd name="T19" fmla="*/ 1 h 1442"/>
                <a:gd name="T20" fmla="*/ 700 w 1475"/>
                <a:gd name="T21" fmla="*/ 1 h 1442"/>
                <a:gd name="T22" fmla="*/ 86 w 1475"/>
                <a:gd name="T23" fmla="*/ 107 h 1442"/>
                <a:gd name="T24" fmla="*/ 211 w 1475"/>
                <a:gd name="T25" fmla="*/ 233 h 1442"/>
                <a:gd name="T26" fmla="*/ 55 w 1475"/>
                <a:gd name="T27" fmla="*/ 879 h 1442"/>
                <a:gd name="T28" fmla="*/ 122 w 1475"/>
                <a:gd name="T29" fmla="*/ 918 h 1442"/>
                <a:gd name="T30" fmla="*/ 161 w 1475"/>
                <a:gd name="T31" fmla="*/ 852 h 1442"/>
                <a:gd name="T32" fmla="*/ 288 w 1475"/>
                <a:gd name="T33" fmla="*/ 309 h 1442"/>
                <a:gd name="T34" fmla="*/ 412 w 1475"/>
                <a:gd name="T35" fmla="*/ 433 h 1442"/>
                <a:gd name="T36" fmla="*/ 412 w 1475"/>
                <a:gd name="T37" fmla="*/ 107 h 1442"/>
                <a:gd name="T38" fmla="*/ 86 w 1475"/>
                <a:gd name="T39" fmla="*/ 107 h 1442"/>
                <a:gd name="T40" fmla="*/ 1358 w 1475"/>
                <a:gd name="T41" fmla="*/ 481 h 1442"/>
                <a:gd name="T42" fmla="*/ 1314 w 1475"/>
                <a:gd name="T43" fmla="*/ 548 h 1442"/>
                <a:gd name="T44" fmla="*/ 1183 w 1475"/>
                <a:gd name="T45" fmla="*/ 1096 h 1442"/>
                <a:gd name="T46" fmla="*/ 1063 w 1475"/>
                <a:gd name="T47" fmla="*/ 976 h 1442"/>
                <a:gd name="T48" fmla="*/ 1063 w 1475"/>
                <a:gd name="T49" fmla="*/ 1301 h 1442"/>
                <a:gd name="T50" fmla="*/ 1388 w 1475"/>
                <a:gd name="T51" fmla="*/ 1301 h 1442"/>
                <a:gd name="T52" fmla="*/ 1260 w 1475"/>
                <a:gd name="T53" fmla="*/ 1173 h 1442"/>
                <a:gd name="T54" fmla="*/ 1419 w 1475"/>
                <a:gd name="T55" fmla="*/ 521 h 1442"/>
                <a:gd name="T56" fmla="*/ 1358 w 1475"/>
                <a:gd name="T57" fmla="*/ 481 h 1442"/>
                <a:gd name="T58" fmla="*/ 140 w 1475"/>
                <a:gd name="T59" fmla="*/ 1030 h 1442"/>
                <a:gd name="T60" fmla="*/ 140 w 1475"/>
                <a:gd name="T61" fmla="*/ 1356 h 1442"/>
                <a:gd name="T62" fmla="*/ 266 w 1475"/>
                <a:gd name="T63" fmla="*/ 1230 h 1442"/>
                <a:gd name="T64" fmla="*/ 914 w 1475"/>
                <a:gd name="T65" fmla="*/ 1386 h 1442"/>
                <a:gd name="T66" fmla="*/ 953 w 1475"/>
                <a:gd name="T67" fmla="*/ 1319 h 1442"/>
                <a:gd name="T68" fmla="*/ 886 w 1475"/>
                <a:gd name="T69" fmla="*/ 1279 h 1442"/>
                <a:gd name="T70" fmla="*/ 344 w 1475"/>
                <a:gd name="T71" fmla="*/ 1154 h 1442"/>
                <a:gd name="T72" fmla="*/ 466 w 1475"/>
                <a:gd name="T73" fmla="*/ 1030 h 1442"/>
                <a:gd name="T74" fmla="*/ 140 w 1475"/>
                <a:gd name="T75" fmla="*/ 1030 h 1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75" h="1442">
                  <a:moveTo>
                    <a:pt x="700" y="1"/>
                  </a:moveTo>
                  <a:cubicBezTo>
                    <a:pt x="655" y="3"/>
                    <a:pt x="610" y="10"/>
                    <a:pt x="566" y="21"/>
                  </a:cubicBezTo>
                  <a:cubicBezTo>
                    <a:pt x="538" y="28"/>
                    <a:pt x="520" y="60"/>
                    <a:pt x="527" y="87"/>
                  </a:cubicBezTo>
                  <a:cubicBezTo>
                    <a:pt x="534" y="115"/>
                    <a:pt x="565" y="133"/>
                    <a:pt x="593" y="126"/>
                  </a:cubicBezTo>
                  <a:cubicBezTo>
                    <a:pt x="780" y="79"/>
                    <a:pt x="977" y="125"/>
                    <a:pt x="1129" y="258"/>
                  </a:cubicBezTo>
                  <a:lnTo>
                    <a:pt x="1009" y="379"/>
                  </a:lnTo>
                  <a:lnTo>
                    <a:pt x="1334" y="379"/>
                  </a:lnTo>
                  <a:lnTo>
                    <a:pt x="1334" y="53"/>
                  </a:lnTo>
                  <a:lnTo>
                    <a:pt x="1207" y="180"/>
                  </a:lnTo>
                  <a:cubicBezTo>
                    <a:pt x="1076" y="63"/>
                    <a:pt x="911" y="2"/>
                    <a:pt x="746" y="1"/>
                  </a:cubicBezTo>
                  <a:cubicBezTo>
                    <a:pt x="731" y="1"/>
                    <a:pt x="715" y="0"/>
                    <a:pt x="700" y="1"/>
                  </a:cubicBezTo>
                  <a:close/>
                  <a:moveTo>
                    <a:pt x="86" y="107"/>
                  </a:moveTo>
                  <a:lnTo>
                    <a:pt x="211" y="233"/>
                  </a:lnTo>
                  <a:cubicBezTo>
                    <a:pt x="50" y="413"/>
                    <a:pt x="0" y="656"/>
                    <a:pt x="55" y="879"/>
                  </a:cubicBezTo>
                  <a:cubicBezTo>
                    <a:pt x="62" y="907"/>
                    <a:pt x="94" y="925"/>
                    <a:pt x="122" y="918"/>
                  </a:cubicBezTo>
                  <a:cubicBezTo>
                    <a:pt x="149" y="911"/>
                    <a:pt x="168" y="880"/>
                    <a:pt x="161" y="852"/>
                  </a:cubicBezTo>
                  <a:cubicBezTo>
                    <a:pt x="114" y="665"/>
                    <a:pt x="155" y="461"/>
                    <a:pt x="288" y="309"/>
                  </a:cubicBezTo>
                  <a:lnTo>
                    <a:pt x="412" y="433"/>
                  </a:lnTo>
                  <a:lnTo>
                    <a:pt x="412" y="107"/>
                  </a:lnTo>
                  <a:lnTo>
                    <a:pt x="86" y="107"/>
                  </a:lnTo>
                  <a:close/>
                  <a:moveTo>
                    <a:pt x="1358" y="481"/>
                  </a:moveTo>
                  <a:cubicBezTo>
                    <a:pt x="1328" y="485"/>
                    <a:pt x="1306" y="519"/>
                    <a:pt x="1314" y="548"/>
                  </a:cubicBezTo>
                  <a:cubicBezTo>
                    <a:pt x="1361" y="738"/>
                    <a:pt x="1319" y="944"/>
                    <a:pt x="1183" y="1096"/>
                  </a:cubicBezTo>
                  <a:lnTo>
                    <a:pt x="1063" y="976"/>
                  </a:lnTo>
                  <a:lnTo>
                    <a:pt x="1063" y="1301"/>
                  </a:lnTo>
                  <a:lnTo>
                    <a:pt x="1388" y="1301"/>
                  </a:lnTo>
                  <a:lnTo>
                    <a:pt x="1260" y="1173"/>
                  </a:lnTo>
                  <a:cubicBezTo>
                    <a:pt x="1423" y="992"/>
                    <a:pt x="1475" y="745"/>
                    <a:pt x="1419" y="521"/>
                  </a:cubicBezTo>
                  <a:cubicBezTo>
                    <a:pt x="1413" y="495"/>
                    <a:pt x="1384" y="476"/>
                    <a:pt x="1358" y="481"/>
                  </a:cubicBezTo>
                  <a:close/>
                  <a:moveTo>
                    <a:pt x="140" y="1030"/>
                  </a:moveTo>
                  <a:lnTo>
                    <a:pt x="140" y="1356"/>
                  </a:lnTo>
                  <a:lnTo>
                    <a:pt x="266" y="1230"/>
                  </a:lnTo>
                  <a:cubicBezTo>
                    <a:pt x="446" y="1391"/>
                    <a:pt x="691" y="1442"/>
                    <a:pt x="914" y="1386"/>
                  </a:cubicBezTo>
                  <a:cubicBezTo>
                    <a:pt x="942" y="1379"/>
                    <a:pt x="961" y="1347"/>
                    <a:pt x="953" y="1319"/>
                  </a:cubicBezTo>
                  <a:cubicBezTo>
                    <a:pt x="946" y="1291"/>
                    <a:pt x="914" y="1272"/>
                    <a:pt x="886" y="1279"/>
                  </a:cubicBezTo>
                  <a:cubicBezTo>
                    <a:pt x="699" y="1326"/>
                    <a:pt x="495" y="1286"/>
                    <a:pt x="344" y="1154"/>
                  </a:cubicBezTo>
                  <a:lnTo>
                    <a:pt x="466" y="1030"/>
                  </a:lnTo>
                  <a:lnTo>
                    <a:pt x="140" y="103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900" dirty="0"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465AA533-E393-7C01-670F-344309AEF416}"/>
              </a:ext>
            </a:extLst>
          </p:cNvPr>
          <p:cNvGrpSpPr/>
          <p:nvPr/>
        </p:nvGrpSpPr>
        <p:grpSpPr>
          <a:xfrm>
            <a:off x="6201354" y="1633492"/>
            <a:ext cx="2312451" cy="4582082"/>
            <a:chOff x="6201354" y="1633492"/>
            <a:chExt cx="2312451" cy="4582082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A6812585-9B49-8791-3C96-CB6206C4B63A}"/>
                </a:ext>
              </a:extLst>
            </p:cNvPr>
            <p:cNvSpPr/>
            <p:nvPr/>
          </p:nvSpPr>
          <p:spPr>
            <a:xfrm>
              <a:off x="6222750" y="1633492"/>
              <a:ext cx="2291055" cy="4398948"/>
            </a:xfrm>
            <a:custGeom>
              <a:avLst/>
              <a:gdLst>
                <a:gd name="connsiteX0" fmla="*/ 117608 w 2520000"/>
                <a:gd name="connsiteY0" fmla="*/ 0 h 5186053"/>
                <a:gd name="connsiteX1" fmla="*/ 491012 w 2520000"/>
                <a:gd name="connsiteY1" fmla="*/ 0 h 5186053"/>
                <a:gd name="connsiteX2" fmla="*/ 491012 w 2520000"/>
                <a:gd name="connsiteY2" fmla="*/ 98806 h 5186053"/>
                <a:gd name="connsiteX3" fmla="*/ 554785 w 2520000"/>
                <a:gd name="connsiteY3" fmla="*/ 162579 h 5186053"/>
                <a:gd name="connsiteX4" fmla="*/ 1965215 w 2520000"/>
                <a:gd name="connsiteY4" fmla="*/ 162579 h 5186053"/>
                <a:gd name="connsiteX5" fmla="*/ 2028988 w 2520000"/>
                <a:gd name="connsiteY5" fmla="*/ 98806 h 5186053"/>
                <a:gd name="connsiteX6" fmla="*/ 2028988 w 2520000"/>
                <a:gd name="connsiteY6" fmla="*/ 0 h 5186053"/>
                <a:gd name="connsiteX7" fmla="*/ 2402392 w 2520000"/>
                <a:gd name="connsiteY7" fmla="*/ 0 h 5186053"/>
                <a:gd name="connsiteX8" fmla="*/ 2520000 w 2520000"/>
                <a:gd name="connsiteY8" fmla="*/ 117608 h 5186053"/>
                <a:gd name="connsiteX9" fmla="*/ 2520000 w 2520000"/>
                <a:gd name="connsiteY9" fmla="*/ 5068445 h 5186053"/>
                <a:gd name="connsiteX10" fmla="*/ 2402392 w 2520000"/>
                <a:gd name="connsiteY10" fmla="*/ 5186053 h 5186053"/>
                <a:gd name="connsiteX11" fmla="*/ 117608 w 2520000"/>
                <a:gd name="connsiteY11" fmla="*/ 5186053 h 5186053"/>
                <a:gd name="connsiteX12" fmla="*/ 0 w 2520000"/>
                <a:gd name="connsiteY12" fmla="*/ 5068445 h 5186053"/>
                <a:gd name="connsiteX13" fmla="*/ 0 w 2520000"/>
                <a:gd name="connsiteY13" fmla="*/ 117608 h 5186053"/>
                <a:gd name="connsiteX14" fmla="*/ 117608 w 2520000"/>
                <a:gd name="connsiteY14" fmla="*/ 0 h 518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0000" h="5186053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5068445"/>
                  </a:lnTo>
                  <a:cubicBezTo>
                    <a:pt x="2520000" y="5133398"/>
                    <a:pt x="2467345" y="5186053"/>
                    <a:pt x="2402392" y="5186053"/>
                  </a:cubicBezTo>
                  <a:lnTo>
                    <a:pt x="117608" y="5186053"/>
                  </a:lnTo>
                  <a:cubicBezTo>
                    <a:pt x="52655" y="5186053"/>
                    <a:pt x="0" y="5133398"/>
                    <a:pt x="0" y="5068445"/>
                  </a:cubicBez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noFill/>
            </a:ln>
            <a:effectLst>
              <a:outerShdw blurRad="139700" dist="38100" dir="2400000" algn="tl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lvl="0" algn="ctr"/>
              <a:endParaRPr lang="ko-KR" altLang="en-US" sz="700" spc="-6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A22D7C10-F4CC-F17C-8F01-D24D70E32412}"/>
                </a:ext>
              </a:extLst>
            </p:cNvPr>
            <p:cNvSpPr/>
            <p:nvPr/>
          </p:nvSpPr>
          <p:spPr>
            <a:xfrm>
              <a:off x="6201951" y="1856875"/>
              <a:ext cx="2309335" cy="4175566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r>
                <a:rPr lang="en-US" altLang="ko-KR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;.</a:t>
              </a:r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1D303FE0-3FB5-0670-D73E-52FC69925007}"/>
                </a:ext>
              </a:extLst>
            </p:cNvPr>
            <p:cNvGrpSpPr/>
            <p:nvPr/>
          </p:nvGrpSpPr>
          <p:grpSpPr>
            <a:xfrm>
              <a:off x="6201354" y="1635826"/>
              <a:ext cx="2307778" cy="217809"/>
              <a:chOff x="1752737" y="2422502"/>
              <a:chExt cx="1754018" cy="185937"/>
            </a:xfrm>
          </p:grpSpPr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99F11128-2D2F-A984-04B7-848E5E627F19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8" name="Picture 2">
                <a:extLst>
                  <a:ext uri="{FF2B5EF4-FFF2-40B4-BE49-F238E27FC236}">
                    <a16:creationId xmlns:a16="http://schemas.microsoft.com/office/drawing/2014/main" id="{F238C26C-F6C4-48D4-E377-C1506167667C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4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EFAED3A-A4FB-DBE6-77DB-211092CB54FD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A3B30CE0-8D3F-0982-064D-1711731F849B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8BB26282-8AFA-C67F-31B9-AFC7551A2ABC}"/>
                </a:ext>
              </a:extLst>
            </p:cNvPr>
            <p:cNvSpPr/>
            <p:nvPr/>
          </p:nvSpPr>
          <p:spPr>
            <a:xfrm>
              <a:off x="6213161" y="1865581"/>
              <a:ext cx="2285125" cy="4088854"/>
            </a:xfrm>
            <a:prstGeom prst="rect">
              <a:avLst/>
            </a:prstGeom>
            <a:solidFill>
              <a:schemeClr val="bg1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ko-KR" altLang="en-US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dk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콘텐츠 영역</a:t>
              </a:r>
            </a:p>
          </p:txBody>
        </p: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30DAC36C-39D7-72F4-4460-F4CA05785074}"/>
                </a:ext>
              </a:extLst>
            </p:cNvPr>
            <p:cNvGrpSpPr/>
            <p:nvPr/>
          </p:nvGrpSpPr>
          <p:grpSpPr>
            <a:xfrm>
              <a:off x="6286924" y="5584059"/>
              <a:ext cx="2145211" cy="272648"/>
              <a:chOff x="6286924" y="5877020"/>
              <a:chExt cx="2145211" cy="272648"/>
            </a:xfrm>
          </p:grpSpPr>
          <p:sp>
            <p:nvSpPr>
              <p:cNvPr id="14" name="모서리가 둥근 직사각형 18">
                <a:extLst>
                  <a:ext uri="{FF2B5EF4-FFF2-40B4-BE49-F238E27FC236}">
                    <a16:creationId xmlns:a16="http://schemas.microsoft.com/office/drawing/2014/main" id="{D18A1E48-ED7D-1B5A-033C-83CCD83CF467}"/>
                  </a:ext>
                </a:extLst>
              </p:cNvPr>
              <p:cNvSpPr/>
              <p:nvPr/>
            </p:nvSpPr>
            <p:spPr bwMode="auto">
              <a:xfrm>
                <a:off x="6286924" y="5877020"/>
                <a:ext cx="2145211" cy="272648"/>
              </a:xfrm>
              <a:prstGeom prst="roundRect">
                <a:avLst>
                  <a:gd name="adj" fmla="val 11806"/>
                </a:avLst>
              </a:prstGeom>
              <a:solidFill>
                <a:srgbClr val="048E6A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79200" tIns="39600" rIns="79200" bIns="3960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785813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ko-KR" altLang="en-US" sz="10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4A5B09D-5717-2CD9-8C96-9BC86FF734DA}"/>
                  </a:ext>
                </a:extLst>
              </p:cNvPr>
              <p:cNvSpPr txBox="1"/>
              <p:nvPr/>
            </p:nvSpPr>
            <p:spPr>
              <a:xfrm>
                <a:off x="6592671" y="5906897"/>
                <a:ext cx="183946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sz="800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정상 처리 되었습니다</a:t>
                </a:r>
                <a:r>
                  <a:rPr lang="en-US" altLang="ko-KR" sz="800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.</a:t>
                </a:r>
                <a:endParaRPr lang="ko-KR" altLang="en-US" sz="8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pic>
            <p:nvPicPr>
              <p:cNvPr id="17" name="그림 16">
                <a:extLst>
                  <a:ext uri="{FF2B5EF4-FFF2-40B4-BE49-F238E27FC236}">
                    <a16:creationId xmlns:a16="http://schemas.microsoft.com/office/drawing/2014/main" id="{C0EA5E42-17D3-4CAD-F8CB-0D15183FAD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70400" y="5901920"/>
                <a:ext cx="222271" cy="222271"/>
              </a:xfrm>
              <a:prstGeom prst="rect">
                <a:avLst/>
              </a:prstGeom>
            </p:spPr>
          </p:pic>
        </p:grpSp>
        <p:sp>
          <p:nvSpPr>
            <p:cNvPr id="22" name="자유형: 도형 100">
              <a:extLst>
                <a:ext uri="{FF2B5EF4-FFF2-40B4-BE49-F238E27FC236}">
                  <a16:creationId xmlns:a16="http://schemas.microsoft.com/office/drawing/2014/main" id="{1EEE1D4C-22C2-8C23-57A7-CC61AD531746}"/>
                </a:ext>
              </a:extLst>
            </p:cNvPr>
            <p:cNvSpPr/>
            <p:nvPr/>
          </p:nvSpPr>
          <p:spPr>
            <a:xfrm>
              <a:off x="6201951" y="5898703"/>
              <a:ext cx="2309336" cy="316871"/>
            </a:xfrm>
            <a:custGeom>
              <a:avLst/>
              <a:gdLst>
                <a:gd name="connsiteX0" fmla="*/ 0 w 2520000"/>
                <a:gd name="connsiteY0" fmla="*/ 0 h 316871"/>
                <a:gd name="connsiteX1" fmla="*/ 2520000 w 2520000"/>
                <a:gd name="connsiteY1" fmla="*/ 0 h 316871"/>
                <a:gd name="connsiteX2" fmla="*/ 2520000 w 2520000"/>
                <a:gd name="connsiteY2" fmla="*/ 191166 h 316871"/>
                <a:gd name="connsiteX3" fmla="*/ 2448170 w 2520000"/>
                <a:gd name="connsiteY3" fmla="*/ 306993 h 316871"/>
                <a:gd name="connsiteX4" fmla="*/ 2402397 w 2520000"/>
                <a:gd name="connsiteY4" fmla="*/ 316871 h 316871"/>
                <a:gd name="connsiteX5" fmla="*/ 117604 w 2520000"/>
                <a:gd name="connsiteY5" fmla="*/ 316871 h 316871"/>
                <a:gd name="connsiteX6" fmla="*/ 71830 w 2520000"/>
                <a:gd name="connsiteY6" fmla="*/ 306993 h 316871"/>
                <a:gd name="connsiteX7" fmla="*/ 0 w 2520000"/>
                <a:gd name="connsiteY7" fmla="*/ 191166 h 316871"/>
                <a:gd name="connsiteX8" fmla="*/ 0 w 2520000"/>
                <a:gd name="connsiteY8" fmla="*/ 0 h 31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0000" h="316871">
                  <a:moveTo>
                    <a:pt x="0" y="0"/>
                  </a:moveTo>
                  <a:lnTo>
                    <a:pt x="2520000" y="0"/>
                  </a:lnTo>
                  <a:lnTo>
                    <a:pt x="2520000" y="191166"/>
                  </a:lnTo>
                  <a:cubicBezTo>
                    <a:pt x="2520000" y="243236"/>
                    <a:pt x="2490382" y="287911"/>
                    <a:pt x="2448170" y="306993"/>
                  </a:cubicBezTo>
                  <a:lnTo>
                    <a:pt x="2402397" y="316871"/>
                  </a:lnTo>
                  <a:lnTo>
                    <a:pt x="117604" y="316871"/>
                  </a:lnTo>
                  <a:lnTo>
                    <a:pt x="71830" y="306993"/>
                  </a:lnTo>
                  <a:cubicBezTo>
                    <a:pt x="29619" y="287911"/>
                    <a:pt x="0" y="243236"/>
                    <a:pt x="0" y="19116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r>
                <a:rPr lang="en-US" altLang="ko-KR" sz="800" kern="1200" spc="-60" baseline="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Button Tab </a:t>
              </a:r>
              <a:r>
                <a:rPr lang="ko-KR" altLang="en-US" sz="800" kern="1200" spc="-60" baseline="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영역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188724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>
            <a:extLst>
              <a:ext uri="{FF2B5EF4-FFF2-40B4-BE49-F238E27FC236}">
                <a16:creationId xmlns:a16="http://schemas.microsoft.com/office/drawing/2014/main" id="{B9DD0540-9CD0-B83D-A197-0ECEBF53206A}"/>
              </a:ext>
            </a:extLst>
          </p:cNvPr>
          <p:cNvGrpSpPr/>
          <p:nvPr/>
        </p:nvGrpSpPr>
        <p:grpSpPr>
          <a:xfrm>
            <a:off x="6206319" y="1694194"/>
            <a:ext cx="2305572" cy="4565773"/>
            <a:chOff x="6206319" y="1694194"/>
            <a:chExt cx="2305572" cy="4565773"/>
          </a:xfrm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A37E248D-A326-643E-C0EE-3AF3FDB8181A}"/>
                </a:ext>
              </a:extLst>
            </p:cNvPr>
            <p:cNvSpPr/>
            <p:nvPr/>
          </p:nvSpPr>
          <p:spPr>
            <a:xfrm>
              <a:off x="6214491" y="1720289"/>
              <a:ext cx="2297400" cy="4539678"/>
            </a:xfrm>
            <a:custGeom>
              <a:avLst/>
              <a:gdLst>
                <a:gd name="connsiteX0" fmla="*/ 117608 w 2520000"/>
                <a:gd name="connsiteY0" fmla="*/ 0 h 5186053"/>
                <a:gd name="connsiteX1" fmla="*/ 491012 w 2520000"/>
                <a:gd name="connsiteY1" fmla="*/ 0 h 5186053"/>
                <a:gd name="connsiteX2" fmla="*/ 491012 w 2520000"/>
                <a:gd name="connsiteY2" fmla="*/ 98806 h 5186053"/>
                <a:gd name="connsiteX3" fmla="*/ 554785 w 2520000"/>
                <a:gd name="connsiteY3" fmla="*/ 162579 h 5186053"/>
                <a:gd name="connsiteX4" fmla="*/ 1965215 w 2520000"/>
                <a:gd name="connsiteY4" fmla="*/ 162579 h 5186053"/>
                <a:gd name="connsiteX5" fmla="*/ 2028988 w 2520000"/>
                <a:gd name="connsiteY5" fmla="*/ 98806 h 5186053"/>
                <a:gd name="connsiteX6" fmla="*/ 2028988 w 2520000"/>
                <a:gd name="connsiteY6" fmla="*/ 0 h 5186053"/>
                <a:gd name="connsiteX7" fmla="*/ 2402392 w 2520000"/>
                <a:gd name="connsiteY7" fmla="*/ 0 h 5186053"/>
                <a:gd name="connsiteX8" fmla="*/ 2520000 w 2520000"/>
                <a:gd name="connsiteY8" fmla="*/ 117608 h 5186053"/>
                <a:gd name="connsiteX9" fmla="*/ 2520000 w 2520000"/>
                <a:gd name="connsiteY9" fmla="*/ 5068445 h 5186053"/>
                <a:gd name="connsiteX10" fmla="*/ 2402392 w 2520000"/>
                <a:gd name="connsiteY10" fmla="*/ 5186053 h 5186053"/>
                <a:gd name="connsiteX11" fmla="*/ 117608 w 2520000"/>
                <a:gd name="connsiteY11" fmla="*/ 5186053 h 5186053"/>
                <a:gd name="connsiteX12" fmla="*/ 0 w 2520000"/>
                <a:gd name="connsiteY12" fmla="*/ 5068445 h 5186053"/>
                <a:gd name="connsiteX13" fmla="*/ 0 w 2520000"/>
                <a:gd name="connsiteY13" fmla="*/ 117608 h 5186053"/>
                <a:gd name="connsiteX14" fmla="*/ 117608 w 2520000"/>
                <a:gd name="connsiteY14" fmla="*/ 0 h 518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0000" h="5186053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5068445"/>
                  </a:lnTo>
                  <a:cubicBezTo>
                    <a:pt x="2520000" y="5133398"/>
                    <a:pt x="2467345" y="5186053"/>
                    <a:pt x="2402392" y="5186053"/>
                  </a:cubicBezTo>
                  <a:lnTo>
                    <a:pt x="117608" y="5186053"/>
                  </a:lnTo>
                  <a:cubicBezTo>
                    <a:pt x="52655" y="5186053"/>
                    <a:pt x="0" y="5133398"/>
                    <a:pt x="0" y="5068445"/>
                  </a:cubicBez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noFill/>
            </a:ln>
            <a:effectLst>
              <a:outerShdw blurRad="139700" dist="38100" dir="2400000" algn="tl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lvl="0" algn="ctr"/>
              <a:endParaRPr lang="ko-KR" altLang="en-US" sz="700" spc="-6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FE94E262-44E3-BEA2-56E4-6B87213EE36D}"/>
                </a:ext>
              </a:extLst>
            </p:cNvPr>
            <p:cNvGrpSpPr/>
            <p:nvPr/>
          </p:nvGrpSpPr>
          <p:grpSpPr>
            <a:xfrm>
              <a:off x="6206871" y="1694194"/>
              <a:ext cx="2297400" cy="4476923"/>
              <a:chOff x="227014" y="829805"/>
              <a:chExt cx="2646000" cy="5560820"/>
            </a:xfrm>
          </p:grpSpPr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DFB0A9F7-45A9-559E-3CCB-7BEF12DA3E49}"/>
                  </a:ext>
                </a:extLst>
              </p:cNvPr>
              <p:cNvSpPr/>
              <p:nvPr/>
            </p:nvSpPr>
            <p:spPr>
              <a:xfrm>
                <a:off x="227014" y="1101545"/>
                <a:ext cx="2646000" cy="5289080"/>
              </a:xfrm>
              <a:custGeom>
                <a:avLst/>
                <a:gdLst>
                  <a:gd name="connsiteX0" fmla="*/ 0 w 2646000"/>
                  <a:gd name="connsiteY0" fmla="*/ 0 h 5761841"/>
                  <a:gd name="connsiteX1" fmla="*/ 2646000 w 2646000"/>
                  <a:gd name="connsiteY1" fmla="*/ 0 h 5761841"/>
                  <a:gd name="connsiteX2" fmla="*/ 2646000 w 2646000"/>
                  <a:gd name="connsiteY2" fmla="*/ 5496715 h 5761841"/>
                  <a:gd name="connsiteX3" fmla="*/ 2646000 w 2646000"/>
                  <a:gd name="connsiteY3" fmla="*/ 5602809 h 5761841"/>
                  <a:gd name="connsiteX4" fmla="*/ 2646000 w 2646000"/>
                  <a:gd name="connsiteY4" fmla="*/ 5656664 h 5761841"/>
                  <a:gd name="connsiteX5" fmla="*/ 2570579 w 2646000"/>
                  <a:gd name="connsiteY5" fmla="*/ 5753576 h 5761841"/>
                  <a:gd name="connsiteX6" fmla="*/ 2522517 w 2646000"/>
                  <a:gd name="connsiteY6" fmla="*/ 5761841 h 5761841"/>
                  <a:gd name="connsiteX7" fmla="*/ 123484 w 2646000"/>
                  <a:gd name="connsiteY7" fmla="*/ 5761841 h 5761841"/>
                  <a:gd name="connsiteX8" fmla="*/ 75422 w 2646000"/>
                  <a:gd name="connsiteY8" fmla="*/ 5753576 h 5761841"/>
                  <a:gd name="connsiteX9" fmla="*/ 0 w 2646000"/>
                  <a:gd name="connsiteY9" fmla="*/ 5656664 h 5761841"/>
                  <a:gd name="connsiteX10" fmla="*/ 0 w 2646000"/>
                  <a:gd name="connsiteY10" fmla="*/ 5602809 h 5761841"/>
                  <a:gd name="connsiteX11" fmla="*/ 0 w 2646000"/>
                  <a:gd name="connsiteY11" fmla="*/ 5496715 h 5761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46000" h="5761841">
                    <a:moveTo>
                      <a:pt x="0" y="0"/>
                    </a:moveTo>
                    <a:lnTo>
                      <a:pt x="2646000" y="0"/>
                    </a:lnTo>
                    <a:lnTo>
                      <a:pt x="2646000" y="5496715"/>
                    </a:lnTo>
                    <a:lnTo>
                      <a:pt x="2646000" y="5602809"/>
                    </a:lnTo>
                    <a:lnTo>
                      <a:pt x="2646000" y="5656664"/>
                    </a:lnTo>
                    <a:cubicBezTo>
                      <a:pt x="2646000" y="5700231"/>
                      <a:pt x="2614901" y="5737610"/>
                      <a:pt x="2570579" y="5753576"/>
                    </a:cubicBezTo>
                    <a:lnTo>
                      <a:pt x="2522517" y="5761841"/>
                    </a:lnTo>
                    <a:lnTo>
                      <a:pt x="123484" y="5761841"/>
                    </a:lnTo>
                    <a:lnTo>
                      <a:pt x="75422" y="5753576"/>
                    </a:lnTo>
                    <a:cubicBezTo>
                      <a:pt x="31100" y="5737610"/>
                      <a:pt x="0" y="5700231"/>
                      <a:pt x="0" y="5656664"/>
                    </a:cubicBezTo>
                    <a:lnTo>
                      <a:pt x="0" y="5602809"/>
                    </a:lnTo>
                    <a:lnTo>
                      <a:pt x="0" y="5496715"/>
                    </a:lnTo>
                    <a:close/>
                  </a:path>
                </a:pathLst>
              </a:cu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39" name="그룹 38">
                <a:extLst>
                  <a:ext uri="{FF2B5EF4-FFF2-40B4-BE49-F238E27FC236}">
                    <a16:creationId xmlns:a16="http://schemas.microsoft.com/office/drawing/2014/main" id="{7A3DE7ED-BF6A-DBC5-0447-48FA9674EC5A}"/>
                  </a:ext>
                </a:extLst>
              </p:cNvPr>
              <p:cNvGrpSpPr/>
              <p:nvPr/>
            </p:nvGrpSpPr>
            <p:grpSpPr>
              <a:xfrm>
                <a:off x="227014" y="829805"/>
                <a:ext cx="2646000" cy="265126"/>
                <a:chOff x="1752737" y="2422502"/>
                <a:chExt cx="1754018" cy="185937"/>
              </a:xfrm>
            </p:grpSpPr>
            <p:sp>
              <p:nvSpPr>
                <p:cNvPr id="40" name="자유형: 도형 39">
                  <a:extLst>
                    <a:ext uri="{FF2B5EF4-FFF2-40B4-BE49-F238E27FC236}">
                      <a16:creationId xmlns:a16="http://schemas.microsoft.com/office/drawing/2014/main" id="{E7CFD53B-CC27-D830-9D2C-AADD74FB6171}"/>
                    </a:ext>
                  </a:extLst>
                </p:cNvPr>
                <p:cNvSpPr/>
                <p:nvPr userDrawn="1"/>
              </p:nvSpPr>
              <p:spPr>
                <a:xfrm>
                  <a:off x="1752737" y="2422502"/>
                  <a:ext cx="1754018" cy="185937"/>
                </a:xfrm>
                <a:custGeom>
                  <a:avLst/>
                  <a:gdLst>
                    <a:gd name="connsiteX0" fmla="*/ 117608 w 2520000"/>
                    <a:gd name="connsiteY0" fmla="*/ 0 h 267135"/>
                    <a:gd name="connsiteX1" fmla="*/ 491012 w 2520000"/>
                    <a:gd name="connsiteY1" fmla="*/ 0 h 267135"/>
                    <a:gd name="connsiteX2" fmla="*/ 491012 w 2520000"/>
                    <a:gd name="connsiteY2" fmla="*/ 98806 h 267135"/>
                    <a:gd name="connsiteX3" fmla="*/ 554785 w 2520000"/>
                    <a:gd name="connsiteY3" fmla="*/ 162579 h 267135"/>
                    <a:gd name="connsiteX4" fmla="*/ 1965215 w 2520000"/>
                    <a:gd name="connsiteY4" fmla="*/ 162579 h 267135"/>
                    <a:gd name="connsiteX5" fmla="*/ 2028988 w 2520000"/>
                    <a:gd name="connsiteY5" fmla="*/ 98806 h 267135"/>
                    <a:gd name="connsiteX6" fmla="*/ 2028988 w 2520000"/>
                    <a:gd name="connsiteY6" fmla="*/ 0 h 267135"/>
                    <a:gd name="connsiteX7" fmla="*/ 2402392 w 2520000"/>
                    <a:gd name="connsiteY7" fmla="*/ 0 h 267135"/>
                    <a:gd name="connsiteX8" fmla="*/ 2520000 w 2520000"/>
                    <a:gd name="connsiteY8" fmla="*/ 117608 h 267135"/>
                    <a:gd name="connsiteX9" fmla="*/ 2520000 w 2520000"/>
                    <a:gd name="connsiteY9" fmla="*/ 267135 h 267135"/>
                    <a:gd name="connsiteX10" fmla="*/ 0 w 2520000"/>
                    <a:gd name="connsiteY10" fmla="*/ 267135 h 267135"/>
                    <a:gd name="connsiteX11" fmla="*/ 0 w 2520000"/>
                    <a:gd name="connsiteY11" fmla="*/ 117608 h 267135"/>
                    <a:gd name="connsiteX12" fmla="*/ 117608 w 2520000"/>
                    <a:gd name="connsiteY12" fmla="*/ 0 h 267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20000" h="267135">
                      <a:moveTo>
                        <a:pt x="117608" y="0"/>
                      </a:moveTo>
                      <a:lnTo>
                        <a:pt x="491012" y="0"/>
                      </a:lnTo>
                      <a:lnTo>
                        <a:pt x="491012" y="98806"/>
                      </a:lnTo>
                      <a:cubicBezTo>
                        <a:pt x="491012" y="134027"/>
                        <a:pt x="519564" y="162579"/>
                        <a:pt x="554785" y="162579"/>
                      </a:cubicBezTo>
                      <a:lnTo>
                        <a:pt x="1965215" y="162579"/>
                      </a:lnTo>
                      <a:cubicBezTo>
                        <a:pt x="2000436" y="162579"/>
                        <a:pt x="2028988" y="134027"/>
                        <a:pt x="2028988" y="98806"/>
                      </a:cubicBezTo>
                      <a:lnTo>
                        <a:pt x="2028988" y="0"/>
                      </a:lnTo>
                      <a:lnTo>
                        <a:pt x="2402392" y="0"/>
                      </a:lnTo>
                      <a:cubicBezTo>
                        <a:pt x="2467345" y="0"/>
                        <a:pt x="2520000" y="52655"/>
                        <a:pt x="2520000" y="117608"/>
                      </a:cubicBezTo>
                      <a:lnTo>
                        <a:pt x="2520000" y="267135"/>
                      </a:lnTo>
                      <a:lnTo>
                        <a:pt x="0" y="267135"/>
                      </a:lnTo>
                      <a:lnTo>
                        <a:pt x="0" y="117608"/>
                      </a:lnTo>
                      <a:cubicBezTo>
                        <a:pt x="0" y="52655"/>
                        <a:pt x="52655" y="0"/>
                        <a:pt x="117608" y="0"/>
                      </a:cubicBez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lvl="0" algn="ctr">
                    <a:lnSpc>
                      <a:spcPct val="125000"/>
                    </a:lnSpc>
                  </a:pPr>
                  <a:endParaRPr lang="ko-KR" altLang="en-US" sz="6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pic>
              <p:nvPicPr>
                <p:cNvPr id="41" name="Picture 2">
                  <a:extLst>
                    <a:ext uri="{FF2B5EF4-FFF2-40B4-BE49-F238E27FC236}">
                      <a16:creationId xmlns:a16="http://schemas.microsoft.com/office/drawing/2014/main" id="{D360D954-2588-395E-467E-39CDABCEF28D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 rotWithShape="1">
                <a:blip r:embed="rId3" cstate="print">
                  <a:clrChange>
                    <a:clrFrom>
                      <a:srgbClr val="C6C8C7"/>
                    </a:clrFrom>
                    <a:clrTo>
                      <a:srgbClr val="C6C8C7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123" t="22211" r="12639" b="53037"/>
                <a:stretch/>
              </p:blipFill>
              <p:spPr bwMode="auto">
                <a:xfrm>
                  <a:off x="3181037" y="2479525"/>
                  <a:ext cx="260593" cy="6855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6A02F5FC-5667-5CF2-DF6B-BDA7B2E51394}"/>
                    </a:ext>
                  </a:extLst>
                </p:cNvPr>
                <p:cNvSpPr txBox="1"/>
                <p:nvPr userDrawn="1"/>
              </p:nvSpPr>
              <p:spPr>
                <a:xfrm>
                  <a:off x="1844024" y="2465993"/>
                  <a:ext cx="194874" cy="9562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l"/>
                  <a:r>
                    <a:rPr kumimoji="1" lang="en-US" altLang="ko-KR" sz="700" b="0" kern="1200" spc="-60" dirty="0">
                      <a:ln>
                        <a:solidFill>
                          <a:prstClr val="black">
                            <a:alpha val="0"/>
                          </a:prstClr>
                        </a:solidFill>
                      </a:ln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+mn-cs"/>
                    </a:rPr>
                    <a:t>12 : 30</a:t>
                  </a:r>
                  <a:endParaRPr kumimoji="1" lang="ko-KR" altLang="en-US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43" name="자유형: 도형 42">
                  <a:extLst>
                    <a:ext uri="{FF2B5EF4-FFF2-40B4-BE49-F238E27FC236}">
                      <a16:creationId xmlns:a16="http://schemas.microsoft.com/office/drawing/2014/main" id="{B75BEFBC-341C-769E-B1AF-A4B6851F8079}"/>
                    </a:ext>
                  </a:extLst>
                </p:cNvPr>
                <p:cNvSpPr/>
                <p:nvPr userDrawn="1"/>
              </p:nvSpPr>
              <p:spPr>
                <a:xfrm>
                  <a:off x="2205394" y="2438821"/>
                  <a:ext cx="848705" cy="62684"/>
                </a:xfrm>
                <a:custGeom>
                  <a:avLst/>
                  <a:gdLst>
                    <a:gd name="connsiteX0" fmla="*/ 0 w 1329304"/>
                    <a:gd name="connsiteY0" fmla="*/ 0 h 80010"/>
                    <a:gd name="connsiteX1" fmla="*/ 1329304 w 1329304"/>
                    <a:gd name="connsiteY1" fmla="*/ 0 h 80010"/>
                    <a:gd name="connsiteX2" fmla="*/ 1329304 w 1329304"/>
                    <a:gd name="connsiteY2" fmla="*/ 25067 h 80010"/>
                    <a:gd name="connsiteX3" fmla="*/ 1274361 w 1329304"/>
                    <a:gd name="connsiteY3" fmla="*/ 80010 h 80010"/>
                    <a:gd name="connsiteX4" fmla="*/ 54943 w 1329304"/>
                    <a:gd name="connsiteY4" fmla="*/ 80010 h 80010"/>
                    <a:gd name="connsiteX5" fmla="*/ 0 w 1329304"/>
                    <a:gd name="connsiteY5" fmla="*/ 25067 h 80010"/>
                    <a:gd name="connsiteX6" fmla="*/ 0 w 1329304"/>
                    <a:gd name="connsiteY6" fmla="*/ 0 h 80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29304" h="80010">
                      <a:moveTo>
                        <a:pt x="0" y="0"/>
                      </a:moveTo>
                      <a:lnTo>
                        <a:pt x="1329304" y="0"/>
                      </a:lnTo>
                      <a:lnTo>
                        <a:pt x="1329304" y="25067"/>
                      </a:lnTo>
                      <a:cubicBezTo>
                        <a:pt x="1329304" y="55411"/>
                        <a:pt x="1304705" y="80010"/>
                        <a:pt x="1274361" y="80010"/>
                      </a:cubicBezTo>
                      <a:lnTo>
                        <a:pt x="54943" y="80010"/>
                      </a:lnTo>
                      <a:cubicBezTo>
                        <a:pt x="24599" y="80010"/>
                        <a:pt x="0" y="55411"/>
                        <a:pt x="0" y="2506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lvl="0" algn="ctr"/>
                  <a:endParaRPr lang="ko-KR" altLang="en-US" sz="1800" dirty="0"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</p:grpSp>
        <p:sp>
          <p:nvSpPr>
            <p:cNvPr id="139" name="직사각형 138">
              <a:extLst>
                <a:ext uri="{FF2B5EF4-FFF2-40B4-BE49-F238E27FC236}">
                  <a16:creationId xmlns:a16="http://schemas.microsoft.com/office/drawing/2014/main" id="{2A0D73F9-A7A4-8A61-97AA-5CDFF801F6C3}"/>
                </a:ext>
              </a:extLst>
            </p:cNvPr>
            <p:cNvSpPr/>
            <p:nvPr/>
          </p:nvSpPr>
          <p:spPr>
            <a:xfrm>
              <a:off x="6206871" y="1907642"/>
              <a:ext cx="2299096" cy="2534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r>
                <a:rPr lang="en-US" altLang="ko-KR" sz="800" spc="-6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TOP</a:t>
              </a:r>
              <a:r>
                <a:rPr lang="ko-KR" altLang="en-US" sz="800" spc="-6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영역</a:t>
              </a: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439" name="직사각형 438">
              <a:extLst>
                <a:ext uri="{FF2B5EF4-FFF2-40B4-BE49-F238E27FC236}">
                  <a16:creationId xmlns:a16="http://schemas.microsoft.com/office/drawing/2014/main" id="{77534E0F-2C27-7DFA-810B-04F869FB8F1C}"/>
                </a:ext>
              </a:extLst>
            </p:cNvPr>
            <p:cNvSpPr/>
            <p:nvPr/>
          </p:nvSpPr>
          <p:spPr>
            <a:xfrm>
              <a:off x="6278664" y="2246050"/>
              <a:ext cx="2151596" cy="3941686"/>
            </a:xfrm>
            <a:prstGeom prst="rect">
              <a:avLst/>
            </a:prstGeom>
            <a:solidFill>
              <a:schemeClr val="bg2">
                <a:alpha val="39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ko-KR" altLang="en-US" sz="8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dk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콘텐츠 영역</a:t>
              </a:r>
            </a:p>
          </p:txBody>
        </p:sp>
        <p:sp>
          <p:nvSpPr>
            <p:cNvPr id="4" name="자유형: 도형 100">
              <a:extLst>
                <a:ext uri="{FF2B5EF4-FFF2-40B4-BE49-F238E27FC236}">
                  <a16:creationId xmlns:a16="http://schemas.microsoft.com/office/drawing/2014/main" id="{8EF39C21-824E-7DEF-9BFF-5EDC540A86A4}"/>
                </a:ext>
              </a:extLst>
            </p:cNvPr>
            <p:cNvSpPr/>
            <p:nvPr/>
          </p:nvSpPr>
          <p:spPr>
            <a:xfrm>
              <a:off x="6206319" y="5943096"/>
              <a:ext cx="2298240" cy="316871"/>
            </a:xfrm>
            <a:custGeom>
              <a:avLst/>
              <a:gdLst>
                <a:gd name="connsiteX0" fmla="*/ 0 w 2520000"/>
                <a:gd name="connsiteY0" fmla="*/ 0 h 316871"/>
                <a:gd name="connsiteX1" fmla="*/ 2520000 w 2520000"/>
                <a:gd name="connsiteY1" fmla="*/ 0 h 316871"/>
                <a:gd name="connsiteX2" fmla="*/ 2520000 w 2520000"/>
                <a:gd name="connsiteY2" fmla="*/ 191166 h 316871"/>
                <a:gd name="connsiteX3" fmla="*/ 2448170 w 2520000"/>
                <a:gd name="connsiteY3" fmla="*/ 306993 h 316871"/>
                <a:gd name="connsiteX4" fmla="*/ 2402397 w 2520000"/>
                <a:gd name="connsiteY4" fmla="*/ 316871 h 316871"/>
                <a:gd name="connsiteX5" fmla="*/ 117604 w 2520000"/>
                <a:gd name="connsiteY5" fmla="*/ 316871 h 316871"/>
                <a:gd name="connsiteX6" fmla="*/ 71830 w 2520000"/>
                <a:gd name="connsiteY6" fmla="*/ 306993 h 316871"/>
                <a:gd name="connsiteX7" fmla="*/ 0 w 2520000"/>
                <a:gd name="connsiteY7" fmla="*/ 191166 h 316871"/>
                <a:gd name="connsiteX8" fmla="*/ 0 w 2520000"/>
                <a:gd name="connsiteY8" fmla="*/ 0 h 31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20000" h="316871">
                  <a:moveTo>
                    <a:pt x="0" y="0"/>
                  </a:moveTo>
                  <a:lnTo>
                    <a:pt x="2520000" y="0"/>
                  </a:lnTo>
                  <a:lnTo>
                    <a:pt x="2520000" y="191166"/>
                  </a:lnTo>
                  <a:cubicBezTo>
                    <a:pt x="2520000" y="243236"/>
                    <a:pt x="2490382" y="287911"/>
                    <a:pt x="2448170" y="306993"/>
                  </a:cubicBezTo>
                  <a:lnTo>
                    <a:pt x="2402397" y="316871"/>
                  </a:lnTo>
                  <a:lnTo>
                    <a:pt x="117604" y="316871"/>
                  </a:lnTo>
                  <a:lnTo>
                    <a:pt x="71830" y="306993"/>
                  </a:lnTo>
                  <a:cubicBezTo>
                    <a:pt x="29619" y="287911"/>
                    <a:pt x="0" y="243236"/>
                    <a:pt x="0" y="19116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r>
                <a:rPr lang="en-US" altLang="ko-KR" sz="800" kern="1200" spc="-60" baseline="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Button Tab </a:t>
              </a:r>
              <a:r>
                <a:rPr lang="ko-KR" altLang="en-US" sz="800" kern="1200" spc="-60" baseline="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영역</a:t>
              </a:r>
            </a:p>
          </p:txBody>
        </p:sp>
      </p:grp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81B1923C-06B7-E878-4DC9-2F2CE1D38C72}"/>
              </a:ext>
            </a:extLst>
          </p:cNvPr>
          <p:cNvSpPr/>
          <p:nvPr/>
        </p:nvSpPr>
        <p:spPr>
          <a:xfrm>
            <a:off x="3818195" y="1720288"/>
            <a:ext cx="2297400" cy="4539677"/>
          </a:xfrm>
          <a:custGeom>
            <a:avLst/>
            <a:gdLst>
              <a:gd name="connsiteX0" fmla="*/ 117608 w 2520000"/>
              <a:gd name="connsiteY0" fmla="*/ 0 h 5186053"/>
              <a:gd name="connsiteX1" fmla="*/ 491012 w 2520000"/>
              <a:gd name="connsiteY1" fmla="*/ 0 h 5186053"/>
              <a:gd name="connsiteX2" fmla="*/ 491012 w 2520000"/>
              <a:gd name="connsiteY2" fmla="*/ 98806 h 5186053"/>
              <a:gd name="connsiteX3" fmla="*/ 554785 w 2520000"/>
              <a:gd name="connsiteY3" fmla="*/ 162579 h 5186053"/>
              <a:gd name="connsiteX4" fmla="*/ 1965215 w 2520000"/>
              <a:gd name="connsiteY4" fmla="*/ 162579 h 5186053"/>
              <a:gd name="connsiteX5" fmla="*/ 2028988 w 2520000"/>
              <a:gd name="connsiteY5" fmla="*/ 98806 h 5186053"/>
              <a:gd name="connsiteX6" fmla="*/ 2028988 w 2520000"/>
              <a:gd name="connsiteY6" fmla="*/ 0 h 5186053"/>
              <a:gd name="connsiteX7" fmla="*/ 2402392 w 2520000"/>
              <a:gd name="connsiteY7" fmla="*/ 0 h 5186053"/>
              <a:gd name="connsiteX8" fmla="*/ 2520000 w 2520000"/>
              <a:gd name="connsiteY8" fmla="*/ 117608 h 5186053"/>
              <a:gd name="connsiteX9" fmla="*/ 2520000 w 2520000"/>
              <a:gd name="connsiteY9" fmla="*/ 5068445 h 5186053"/>
              <a:gd name="connsiteX10" fmla="*/ 2402392 w 2520000"/>
              <a:gd name="connsiteY10" fmla="*/ 5186053 h 5186053"/>
              <a:gd name="connsiteX11" fmla="*/ 117608 w 2520000"/>
              <a:gd name="connsiteY11" fmla="*/ 5186053 h 5186053"/>
              <a:gd name="connsiteX12" fmla="*/ 0 w 2520000"/>
              <a:gd name="connsiteY12" fmla="*/ 5068445 h 5186053"/>
              <a:gd name="connsiteX13" fmla="*/ 0 w 2520000"/>
              <a:gd name="connsiteY13" fmla="*/ 117608 h 5186053"/>
              <a:gd name="connsiteX14" fmla="*/ 117608 w 2520000"/>
              <a:gd name="connsiteY14" fmla="*/ 0 h 5186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520000" h="5186053">
                <a:moveTo>
                  <a:pt x="117608" y="0"/>
                </a:moveTo>
                <a:lnTo>
                  <a:pt x="491012" y="0"/>
                </a:lnTo>
                <a:lnTo>
                  <a:pt x="491012" y="98806"/>
                </a:lnTo>
                <a:cubicBezTo>
                  <a:pt x="491012" y="134027"/>
                  <a:pt x="519564" y="162579"/>
                  <a:pt x="554785" y="162579"/>
                </a:cubicBezTo>
                <a:lnTo>
                  <a:pt x="1965215" y="162579"/>
                </a:lnTo>
                <a:cubicBezTo>
                  <a:pt x="2000436" y="162579"/>
                  <a:pt x="2028988" y="134027"/>
                  <a:pt x="2028988" y="98806"/>
                </a:cubicBezTo>
                <a:lnTo>
                  <a:pt x="2028988" y="0"/>
                </a:lnTo>
                <a:lnTo>
                  <a:pt x="2402392" y="0"/>
                </a:lnTo>
                <a:cubicBezTo>
                  <a:pt x="2467345" y="0"/>
                  <a:pt x="2520000" y="52655"/>
                  <a:pt x="2520000" y="117608"/>
                </a:cubicBezTo>
                <a:lnTo>
                  <a:pt x="2520000" y="5068445"/>
                </a:lnTo>
                <a:cubicBezTo>
                  <a:pt x="2520000" y="5133398"/>
                  <a:pt x="2467345" y="5186053"/>
                  <a:pt x="2402392" y="5186053"/>
                </a:cubicBezTo>
                <a:lnTo>
                  <a:pt x="117608" y="5186053"/>
                </a:lnTo>
                <a:cubicBezTo>
                  <a:pt x="52655" y="5186053"/>
                  <a:pt x="0" y="5133398"/>
                  <a:pt x="0" y="5068445"/>
                </a:cubicBezTo>
                <a:lnTo>
                  <a:pt x="0" y="117608"/>
                </a:lnTo>
                <a:cubicBezTo>
                  <a:pt x="0" y="52655"/>
                  <a:pt x="52655" y="0"/>
                  <a:pt x="117608" y="0"/>
                </a:cubicBezTo>
                <a:close/>
              </a:path>
            </a:pathLst>
          </a:custGeom>
          <a:solidFill>
            <a:schemeClr val="bg1"/>
          </a:solidFill>
          <a:ln w="3175">
            <a:noFill/>
          </a:ln>
          <a:effectLst>
            <a:outerShdw blurRad="139700" dist="38100" dir="2400000" algn="tl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lvl="0" algn="ctr"/>
            <a:endParaRPr lang="ko-KR" altLang="en-US" sz="700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01555BB2-BDF1-6D1D-16C5-79671FB695BD}"/>
              </a:ext>
            </a:extLst>
          </p:cNvPr>
          <p:cNvGrpSpPr/>
          <p:nvPr/>
        </p:nvGrpSpPr>
        <p:grpSpPr>
          <a:xfrm>
            <a:off x="3810575" y="1694195"/>
            <a:ext cx="2297400" cy="4565770"/>
            <a:chOff x="227014" y="829805"/>
            <a:chExt cx="2646000" cy="5560820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0BDE046-FCC6-3DC4-A51F-62B79AE76065}"/>
                </a:ext>
              </a:extLst>
            </p:cNvPr>
            <p:cNvSpPr/>
            <p:nvPr/>
          </p:nvSpPr>
          <p:spPr>
            <a:xfrm>
              <a:off x="227014" y="1101545"/>
              <a:ext cx="2646000" cy="5289080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4377CF15-71BA-162F-CBF5-C0523745DFBA}"/>
                </a:ext>
              </a:extLst>
            </p:cNvPr>
            <p:cNvGrpSpPr/>
            <p:nvPr/>
          </p:nvGrpSpPr>
          <p:grpSpPr>
            <a:xfrm>
              <a:off x="227014" y="829805"/>
              <a:ext cx="2646000" cy="265126"/>
              <a:chOff x="1752737" y="2422502"/>
              <a:chExt cx="1754018" cy="185937"/>
            </a:xfrm>
          </p:grpSpPr>
          <p:sp>
            <p:nvSpPr>
              <p:cNvPr id="31" name="자유형: 도형 30">
                <a:extLst>
                  <a:ext uri="{FF2B5EF4-FFF2-40B4-BE49-F238E27FC236}">
                    <a16:creationId xmlns:a16="http://schemas.microsoft.com/office/drawing/2014/main" id="{859235A4-55CE-50BA-CAED-63C3EC5EAEEF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32" name="Picture 2">
                <a:extLst>
                  <a:ext uri="{FF2B5EF4-FFF2-40B4-BE49-F238E27FC236}">
                    <a16:creationId xmlns:a16="http://schemas.microsoft.com/office/drawing/2014/main" id="{8F872CEE-7A3E-5067-F6D1-58286C4FDEB8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4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4667F93-265A-E1DE-028B-954A20B61E13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34" name="자유형: 도형 33">
                <a:extLst>
                  <a:ext uri="{FF2B5EF4-FFF2-40B4-BE49-F238E27FC236}">
                    <a16:creationId xmlns:a16="http://schemas.microsoft.com/office/drawing/2014/main" id="{5D554889-00F0-55E1-B4FD-2FD8035C5614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138" name="직사각형 137">
            <a:extLst>
              <a:ext uri="{FF2B5EF4-FFF2-40B4-BE49-F238E27FC236}">
                <a16:creationId xmlns:a16="http://schemas.microsoft.com/office/drawing/2014/main" id="{5993AC0A-E33C-AD2F-2CE5-AF9CB83A2E72}"/>
              </a:ext>
            </a:extLst>
          </p:cNvPr>
          <p:cNvSpPr/>
          <p:nvPr/>
        </p:nvSpPr>
        <p:spPr>
          <a:xfrm>
            <a:off x="3810575" y="1910432"/>
            <a:ext cx="2296855" cy="243114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txBody>
          <a:bodyPr wrap="square" lIns="0" tIns="0" rIns="0" bIns="0" rtlCol="0" anchor="ctr">
            <a:noAutofit/>
          </a:bodyPr>
          <a:lstStyle/>
          <a:p>
            <a:pPr marL="0" lvl="0" algn="ctr" defTabSz="914400" rtl="0" eaLnBrk="1" latinLnBrk="1" hangingPunct="1">
              <a:lnSpc>
                <a:spcPct val="125000"/>
              </a:lnSpc>
            </a:pPr>
            <a:r>
              <a:rPr lang="en-US" altLang="ko-KR" sz="80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TOP</a:t>
            </a:r>
            <a:r>
              <a:rPr lang="ko-KR" altLang="en-US" sz="80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영역</a:t>
            </a:r>
            <a:endParaRPr lang="ko-KR" altLang="en-US" sz="800" kern="1200" spc="-60" baseline="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486" name="연결선: 꺾임 485">
            <a:extLst>
              <a:ext uri="{FF2B5EF4-FFF2-40B4-BE49-F238E27FC236}">
                <a16:creationId xmlns:a16="http://schemas.microsoft.com/office/drawing/2014/main" id="{581BA32E-8B80-E203-6791-7D1BADBF158F}"/>
              </a:ext>
            </a:extLst>
          </p:cNvPr>
          <p:cNvCxnSpPr>
            <a:cxnSpLocks/>
          </p:cNvCxnSpPr>
          <p:nvPr/>
        </p:nvCxnSpPr>
        <p:spPr bwMode="auto">
          <a:xfrm rot="16200000" flipH="1">
            <a:off x="4804858" y="4215531"/>
            <a:ext cx="634377" cy="33809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E6CF6F8-BE00-0026-BF90-C659AFBC58C4}"/>
              </a:ext>
            </a:extLst>
          </p:cNvPr>
          <p:cNvSpPr txBox="1"/>
          <p:nvPr/>
        </p:nvSpPr>
        <p:spPr>
          <a:xfrm>
            <a:off x="452437" y="1198165"/>
            <a:ext cx="2530459" cy="28814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4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5.6 </a:t>
            </a:r>
            <a:r>
              <a:rPr kumimoji="1" lang="ko-KR" altLang="en-US" sz="14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프로세싱 팝업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984B5729-4C1B-B01B-7BC6-50D57157A44C}"/>
              </a:ext>
            </a:extLst>
          </p:cNvPr>
          <p:cNvGrpSpPr/>
          <p:nvPr/>
        </p:nvGrpSpPr>
        <p:grpSpPr>
          <a:xfrm>
            <a:off x="1410589" y="1691581"/>
            <a:ext cx="2304161" cy="4570720"/>
            <a:chOff x="1410589" y="1691581"/>
            <a:chExt cx="2304161" cy="4570720"/>
          </a:xfrm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7B2D37B0-5384-810D-818E-3638999B975D}"/>
                </a:ext>
              </a:extLst>
            </p:cNvPr>
            <p:cNvSpPr/>
            <p:nvPr/>
          </p:nvSpPr>
          <p:spPr>
            <a:xfrm>
              <a:off x="1427053" y="1691581"/>
              <a:ext cx="2287697" cy="4568385"/>
            </a:xfrm>
            <a:custGeom>
              <a:avLst/>
              <a:gdLst>
                <a:gd name="connsiteX0" fmla="*/ 117608 w 2520000"/>
                <a:gd name="connsiteY0" fmla="*/ 0 h 5186053"/>
                <a:gd name="connsiteX1" fmla="*/ 491012 w 2520000"/>
                <a:gd name="connsiteY1" fmla="*/ 0 h 5186053"/>
                <a:gd name="connsiteX2" fmla="*/ 491012 w 2520000"/>
                <a:gd name="connsiteY2" fmla="*/ 98806 h 5186053"/>
                <a:gd name="connsiteX3" fmla="*/ 554785 w 2520000"/>
                <a:gd name="connsiteY3" fmla="*/ 162579 h 5186053"/>
                <a:gd name="connsiteX4" fmla="*/ 1965215 w 2520000"/>
                <a:gd name="connsiteY4" fmla="*/ 162579 h 5186053"/>
                <a:gd name="connsiteX5" fmla="*/ 2028988 w 2520000"/>
                <a:gd name="connsiteY5" fmla="*/ 98806 h 5186053"/>
                <a:gd name="connsiteX6" fmla="*/ 2028988 w 2520000"/>
                <a:gd name="connsiteY6" fmla="*/ 0 h 5186053"/>
                <a:gd name="connsiteX7" fmla="*/ 2402392 w 2520000"/>
                <a:gd name="connsiteY7" fmla="*/ 0 h 5186053"/>
                <a:gd name="connsiteX8" fmla="*/ 2520000 w 2520000"/>
                <a:gd name="connsiteY8" fmla="*/ 117608 h 5186053"/>
                <a:gd name="connsiteX9" fmla="*/ 2520000 w 2520000"/>
                <a:gd name="connsiteY9" fmla="*/ 5068445 h 5186053"/>
                <a:gd name="connsiteX10" fmla="*/ 2402392 w 2520000"/>
                <a:gd name="connsiteY10" fmla="*/ 5186053 h 5186053"/>
                <a:gd name="connsiteX11" fmla="*/ 117608 w 2520000"/>
                <a:gd name="connsiteY11" fmla="*/ 5186053 h 5186053"/>
                <a:gd name="connsiteX12" fmla="*/ 0 w 2520000"/>
                <a:gd name="connsiteY12" fmla="*/ 5068445 h 5186053"/>
                <a:gd name="connsiteX13" fmla="*/ 0 w 2520000"/>
                <a:gd name="connsiteY13" fmla="*/ 117608 h 5186053"/>
                <a:gd name="connsiteX14" fmla="*/ 117608 w 2520000"/>
                <a:gd name="connsiteY14" fmla="*/ 0 h 518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0000" h="5186053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5068445"/>
                  </a:lnTo>
                  <a:cubicBezTo>
                    <a:pt x="2520000" y="5133398"/>
                    <a:pt x="2467345" y="5186053"/>
                    <a:pt x="2402392" y="5186053"/>
                  </a:cubicBezTo>
                  <a:lnTo>
                    <a:pt x="117608" y="5186053"/>
                  </a:lnTo>
                  <a:cubicBezTo>
                    <a:pt x="52655" y="5186053"/>
                    <a:pt x="0" y="5133398"/>
                    <a:pt x="0" y="5068445"/>
                  </a:cubicBez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chemeClr val="bg1"/>
            </a:solidFill>
            <a:ln w="3175">
              <a:noFill/>
            </a:ln>
            <a:effectLst>
              <a:outerShdw blurRad="139700" dist="38100" dir="2400000" algn="tl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lvl="0" algn="ctr"/>
              <a:endParaRPr lang="ko-KR" altLang="en-US" sz="700" spc="-6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D10ADC3E-8EEA-1CB3-DB82-6D0125C0ABDA}"/>
                </a:ext>
              </a:extLst>
            </p:cNvPr>
            <p:cNvGrpSpPr/>
            <p:nvPr/>
          </p:nvGrpSpPr>
          <p:grpSpPr>
            <a:xfrm>
              <a:off x="1415134" y="1693916"/>
              <a:ext cx="2297400" cy="4568385"/>
              <a:chOff x="227014" y="829805"/>
              <a:chExt cx="2646000" cy="5560820"/>
            </a:xfrm>
          </p:grpSpPr>
          <p:sp>
            <p:nvSpPr>
              <p:cNvPr id="50" name="자유형: 도형 49">
                <a:extLst>
                  <a:ext uri="{FF2B5EF4-FFF2-40B4-BE49-F238E27FC236}">
                    <a16:creationId xmlns:a16="http://schemas.microsoft.com/office/drawing/2014/main" id="{9DC6DF80-F66F-6EEA-4B52-7D2B3E63A1F8}"/>
                  </a:ext>
                </a:extLst>
              </p:cNvPr>
              <p:cNvSpPr/>
              <p:nvPr/>
            </p:nvSpPr>
            <p:spPr>
              <a:xfrm>
                <a:off x="227014" y="1101545"/>
                <a:ext cx="2646000" cy="5289080"/>
              </a:xfrm>
              <a:custGeom>
                <a:avLst/>
                <a:gdLst>
                  <a:gd name="connsiteX0" fmla="*/ 0 w 2646000"/>
                  <a:gd name="connsiteY0" fmla="*/ 0 h 5761841"/>
                  <a:gd name="connsiteX1" fmla="*/ 2646000 w 2646000"/>
                  <a:gd name="connsiteY1" fmla="*/ 0 h 5761841"/>
                  <a:gd name="connsiteX2" fmla="*/ 2646000 w 2646000"/>
                  <a:gd name="connsiteY2" fmla="*/ 5496715 h 5761841"/>
                  <a:gd name="connsiteX3" fmla="*/ 2646000 w 2646000"/>
                  <a:gd name="connsiteY3" fmla="*/ 5602809 h 5761841"/>
                  <a:gd name="connsiteX4" fmla="*/ 2646000 w 2646000"/>
                  <a:gd name="connsiteY4" fmla="*/ 5656664 h 5761841"/>
                  <a:gd name="connsiteX5" fmla="*/ 2570579 w 2646000"/>
                  <a:gd name="connsiteY5" fmla="*/ 5753576 h 5761841"/>
                  <a:gd name="connsiteX6" fmla="*/ 2522517 w 2646000"/>
                  <a:gd name="connsiteY6" fmla="*/ 5761841 h 5761841"/>
                  <a:gd name="connsiteX7" fmla="*/ 123484 w 2646000"/>
                  <a:gd name="connsiteY7" fmla="*/ 5761841 h 5761841"/>
                  <a:gd name="connsiteX8" fmla="*/ 75422 w 2646000"/>
                  <a:gd name="connsiteY8" fmla="*/ 5753576 h 5761841"/>
                  <a:gd name="connsiteX9" fmla="*/ 0 w 2646000"/>
                  <a:gd name="connsiteY9" fmla="*/ 5656664 h 5761841"/>
                  <a:gd name="connsiteX10" fmla="*/ 0 w 2646000"/>
                  <a:gd name="connsiteY10" fmla="*/ 5602809 h 5761841"/>
                  <a:gd name="connsiteX11" fmla="*/ 0 w 2646000"/>
                  <a:gd name="connsiteY11" fmla="*/ 5496715 h 5761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46000" h="5761841">
                    <a:moveTo>
                      <a:pt x="0" y="0"/>
                    </a:moveTo>
                    <a:lnTo>
                      <a:pt x="2646000" y="0"/>
                    </a:lnTo>
                    <a:lnTo>
                      <a:pt x="2646000" y="5496715"/>
                    </a:lnTo>
                    <a:lnTo>
                      <a:pt x="2646000" y="5602809"/>
                    </a:lnTo>
                    <a:lnTo>
                      <a:pt x="2646000" y="5656664"/>
                    </a:lnTo>
                    <a:cubicBezTo>
                      <a:pt x="2646000" y="5700231"/>
                      <a:pt x="2614901" y="5737610"/>
                      <a:pt x="2570579" y="5753576"/>
                    </a:cubicBezTo>
                    <a:lnTo>
                      <a:pt x="2522517" y="5761841"/>
                    </a:lnTo>
                    <a:lnTo>
                      <a:pt x="123484" y="5761841"/>
                    </a:lnTo>
                    <a:lnTo>
                      <a:pt x="75422" y="5753576"/>
                    </a:lnTo>
                    <a:cubicBezTo>
                      <a:pt x="31100" y="5737610"/>
                      <a:pt x="0" y="5700231"/>
                      <a:pt x="0" y="5656664"/>
                    </a:cubicBezTo>
                    <a:lnTo>
                      <a:pt x="0" y="5602809"/>
                    </a:lnTo>
                    <a:lnTo>
                      <a:pt x="0" y="5496715"/>
                    </a:lnTo>
                    <a:close/>
                  </a:path>
                </a:pathLst>
              </a:cu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51" name="그룹 50">
                <a:extLst>
                  <a:ext uri="{FF2B5EF4-FFF2-40B4-BE49-F238E27FC236}">
                    <a16:creationId xmlns:a16="http://schemas.microsoft.com/office/drawing/2014/main" id="{1383207F-D5D3-B48E-EDE3-A4670C3EFABC}"/>
                  </a:ext>
                </a:extLst>
              </p:cNvPr>
              <p:cNvGrpSpPr/>
              <p:nvPr/>
            </p:nvGrpSpPr>
            <p:grpSpPr>
              <a:xfrm>
                <a:off x="227014" y="829805"/>
                <a:ext cx="2646000" cy="265126"/>
                <a:chOff x="1752737" y="2422502"/>
                <a:chExt cx="1754018" cy="185937"/>
              </a:xfrm>
            </p:grpSpPr>
            <p:sp>
              <p:nvSpPr>
                <p:cNvPr id="52" name="자유형: 도형 51">
                  <a:extLst>
                    <a:ext uri="{FF2B5EF4-FFF2-40B4-BE49-F238E27FC236}">
                      <a16:creationId xmlns:a16="http://schemas.microsoft.com/office/drawing/2014/main" id="{76C1577E-8D10-5B29-A70D-2D32E78AA4C5}"/>
                    </a:ext>
                  </a:extLst>
                </p:cNvPr>
                <p:cNvSpPr/>
                <p:nvPr userDrawn="1"/>
              </p:nvSpPr>
              <p:spPr>
                <a:xfrm>
                  <a:off x="1752737" y="2422502"/>
                  <a:ext cx="1754018" cy="185937"/>
                </a:xfrm>
                <a:custGeom>
                  <a:avLst/>
                  <a:gdLst>
                    <a:gd name="connsiteX0" fmla="*/ 117608 w 2520000"/>
                    <a:gd name="connsiteY0" fmla="*/ 0 h 267135"/>
                    <a:gd name="connsiteX1" fmla="*/ 491012 w 2520000"/>
                    <a:gd name="connsiteY1" fmla="*/ 0 h 267135"/>
                    <a:gd name="connsiteX2" fmla="*/ 491012 w 2520000"/>
                    <a:gd name="connsiteY2" fmla="*/ 98806 h 267135"/>
                    <a:gd name="connsiteX3" fmla="*/ 554785 w 2520000"/>
                    <a:gd name="connsiteY3" fmla="*/ 162579 h 267135"/>
                    <a:gd name="connsiteX4" fmla="*/ 1965215 w 2520000"/>
                    <a:gd name="connsiteY4" fmla="*/ 162579 h 267135"/>
                    <a:gd name="connsiteX5" fmla="*/ 2028988 w 2520000"/>
                    <a:gd name="connsiteY5" fmla="*/ 98806 h 267135"/>
                    <a:gd name="connsiteX6" fmla="*/ 2028988 w 2520000"/>
                    <a:gd name="connsiteY6" fmla="*/ 0 h 267135"/>
                    <a:gd name="connsiteX7" fmla="*/ 2402392 w 2520000"/>
                    <a:gd name="connsiteY7" fmla="*/ 0 h 267135"/>
                    <a:gd name="connsiteX8" fmla="*/ 2520000 w 2520000"/>
                    <a:gd name="connsiteY8" fmla="*/ 117608 h 267135"/>
                    <a:gd name="connsiteX9" fmla="*/ 2520000 w 2520000"/>
                    <a:gd name="connsiteY9" fmla="*/ 267135 h 267135"/>
                    <a:gd name="connsiteX10" fmla="*/ 0 w 2520000"/>
                    <a:gd name="connsiteY10" fmla="*/ 267135 h 267135"/>
                    <a:gd name="connsiteX11" fmla="*/ 0 w 2520000"/>
                    <a:gd name="connsiteY11" fmla="*/ 117608 h 267135"/>
                    <a:gd name="connsiteX12" fmla="*/ 117608 w 2520000"/>
                    <a:gd name="connsiteY12" fmla="*/ 0 h 267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20000" h="267135">
                      <a:moveTo>
                        <a:pt x="117608" y="0"/>
                      </a:moveTo>
                      <a:lnTo>
                        <a:pt x="491012" y="0"/>
                      </a:lnTo>
                      <a:lnTo>
                        <a:pt x="491012" y="98806"/>
                      </a:lnTo>
                      <a:cubicBezTo>
                        <a:pt x="491012" y="134027"/>
                        <a:pt x="519564" y="162579"/>
                        <a:pt x="554785" y="162579"/>
                      </a:cubicBezTo>
                      <a:lnTo>
                        <a:pt x="1965215" y="162579"/>
                      </a:lnTo>
                      <a:cubicBezTo>
                        <a:pt x="2000436" y="162579"/>
                        <a:pt x="2028988" y="134027"/>
                        <a:pt x="2028988" y="98806"/>
                      </a:cubicBezTo>
                      <a:lnTo>
                        <a:pt x="2028988" y="0"/>
                      </a:lnTo>
                      <a:lnTo>
                        <a:pt x="2402392" y="0"/>
                      </a:lnTo>
                      <a:cubicBezTo>
                        <a:pt x="2467345" y="0"/>
                        <a:pt x="2520000" y="52655"/>
                        <a:pt x="2520000" y="117608"/>
                      </a:cubicBezTo>
                      <a:lnTo>
                        <a:pt x="2520000" y="267135"/>
                      </a:lnTo>
                      <a:lnTo>
                        <a:pt x="0" y="267135"/>
                      </a:lnTo>
                      <a:lnTo>
                        <a:pt x="0" y="117608"/>
                      </a:lnTo>
                      <a:cubicBezTo>
                        <a:pt x="0" y="52655"/>
                        <a:pt x="52655" y="0"/>
                        <a:pt x="117608" y="0"/>
                      </a:cubicBez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lvl="0" algn="ctr">
                    <a:lnSpc>
                      <a:spcPct val="125000"/>
                    </a:lnSpc>
                  </a:pPr>
                  <a:endParaRPr lang="ko-KR" altLang="en-US" sz="6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pic>
              <p:nvPicPr>
                <p:cNvPr id="63" name="Picture 2">
                  <a:extLst>
                    <a:ext uri="{FF2B5EF4-FFF2-40B4-BE49-F238E27FC236}">
                      <a16:creationId xmlns:a16="http://schemas.microsoft.com/office/drawing/2014/main" id="{389C2D3C-07BA-5683-A788-4034D6AB9172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 rotWithShape="1">
                <a:blip r:embed="rId3" cstate="print">
                  <a:clrChange>
                    <a:clrFrom>
                      <a:srgbClr val="C6C8C7"/>
                    </a:clrFrom>
                    <a:clrTo>
                      <a:srgbClr val="C6C8C7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123" t="22211" r="12639" b="53037"/>
                <a:stretch/>
              </p:blipFill>
              <p:spPr bwMode="auto">
                <a:xfrm>
                  <a:off x="3181037" y="2479525"/>
                  <a:ext cx="260593" cy="6855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B2E7E58C-BC46-DC5C-A28C-D22327D2C351}"/>
                    </a:ext>
                  </a:extLst>
                </p:cNvPr>
                <p:cNvSpPr txBox="1"/>
                <p:nvPr userDrawn="1"/>
              </p:nvSpPr>
              <p:spPr>
                <a:xfrm>
                  <a:off x="1844024" y="2465993"/>
                  <a:ext cx="194874" cy="9562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l"/>
                  <a:r>
                    <a:rPr kumimoji="1" lang="en-US" altLang="ko-KR" sz="700" b="0" kern="1200" spc="-60" dirty="0">
                      <a:ln>
                        <a:solidFill>
                          <a:prstClr val="black">
                            <a:alpha val="0"/>
                          </a:prstClr>
                        </a:solidFill>
                      </a:ln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+mn-cs"/>
                    </a:rPr>
                    <a:t>12 : 30</a:t>
                  </a:r>
                  <a:endParaRPr kumimoji="1" lang="ko-KR" altLang="en-US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65" name="자유형: 도형 64">
                  <a:extLst>
                    <a:ext uri="{FF2B5EF4-FFF2-40B4-BE49-F238E27FC236}">
                      <a16:creationId xmlns:a16="http://schemas.microsoft.com/office/drawing/2014/main" id="{5C02F955-2D3D-C9B3-37EE-79FA7607ED0C}"/>
                    </a:ext>
                  </a:extLst>
                </p:cNvPr>
                <p:cNvSpPr/>
                <p:nvPr userDrawn="1"/>
              </p:nvSpPr>
              <p:spPr>
                <a:xfrm>
                  <a:off x="2205394" y="2438821"/>
                  <a:ext cx="848705" cy="62684"/>
                </a:xfrm>
                <a:custGeom>
                  <a:avLst/>
                  <a:gdLst>
                    <a:gd name="connsiteX0" fmla="*/ 0 w 1329304"/>
                    <a:gd name="connsiteY0" fmla="*/ 0 h 80010"/>
                    <a:gd name="connsiteX1" fmla="*/ 1329304 w 1329304"/>
                    <a:gd name="connsiteY1" fmla="*/ 0 h 80010"/>
                    <a:gd name="connsiteX2" fmla="*/ 1329304 w 1329304"/>
                    <a:gd name="connsiteY2" fmla="*/ 25067 h 80010"/>
                    <a:gd name="connsiteX3" fmla="*/ 1274361 w 1329304"/>
                    <a:gd name="connsiteY3" fmla="*/ 80010 h 80010"/>
                    <a:gd name="connsiteX4" fmla="*/ 54943 w 1329304"/>
                    <a:gd name="connsiteY4" fmla="*/ 80010 h 80010"/>
                    <a:gd name="connsiteX5" fmla="*/ 0 w 1329304"/>
                    <a:gd name="connsiteY5" fmla="*/ 25067 h 80010"/>
                    <a:gd name="connsiteX6" fmla="*/ 0 w 1329304"/>
                    <a:gd name="connsiteY6" fmla="*/ 0 h 80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29304" h="80010">
                      <a:moveTo>
                        <a:pt x="0" y="0"/>
                      </a:moveTo>
                      <a:lnTo>
                        <a:pt x="1329304" y="0"/>
                      </a:lnTo>
                      <a:lnTo>
                        <a:pt x="1329304" y="25067"/>
                      </a:lnTo>
                      <a:cubicBezTo>
                        <a:pt x="1329304" y="55411"/>
                        <a:pt x="1304705" y="80010"/>
                        <a:pt x="1274361" y="80010"/>
                      </a:cubicBezTo>
                      <a:lnTo>
                        <a:pt x="54943" y="80010"/>
                      </a:lnTo>
                      <a:cubicBezTo>
                        <a:pt x="24599" y="80010"/>
                        <a:pt x="0" y="55411"/>
                        <a:pt x="0" y="2506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lvl="0" algn="ctr"/>
                  <a:endParaRPr lang="ko-KR" altLang="en-US" sz="1800" dirty="0"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</p:grpSp>
        <p:sp>
          <p:nvSpPr>
            <p:cNvPr id="67" name="직사각형 66">
              <a:extLst>
                <a:ext uri="{FF2B5EF4-FFF2-40B4-BE49-F238E27FC236}">
                  <a16:creationId xmlns:a16="http://schemas.microsoft.com/office/drawing/2014/main" id="{40F95597-9B02-DE72-40F1-29969DBB137C}"/>
                </a:ext>
              </a:extLst>
            </p:cNvPr>
            <p:cNvSpPr/>
            <p:nvPr/>
          </p:nvSpPr>
          <p:spPr>
            <a:xfrm>
              <a:off x="1410589" y="1911940"/>
              <a:ext cx="2300407" cy="24311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 anchor="ctr">
              <a:noAutofit/>
            </a:bodyPr>
            <a:lstStyle/>
            <a:p>
              <a:pPr marL="0" lvl="0" algn="ctr" defTabSz="914400" rtl="0" eaLnBrk="1" latinLnBrk="1" hangingPunct="1">
                <a:lnSpc>
                  <a:spcPct val="125000"/>
                </a:lnSpc>
              </a:pPr>
              <a:r>
                <a:rPr lang="en-US" altLang="ko-KR" sz="800" spc="-6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TOP</a:t>
              </a:r>
              <a:r>
                <a:rPr lang="ko-KR" altLang="en-US" sz="800" spc="-6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영역</a:t>
              </a:r>
              <a:endParaRPr lang="ko-KR" altLang="en-US" sz="800" kern="1200" spc="-60" baseline="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grpSp>
          <p:nvGrpSpPr>
            <p:cNvPr id="453" name="그룹 452">
              <a:extLst>
                <a:ext uri="{FF2B5EF4-FFF2-40B4-BE49-F238E27FC236}">
                  <a16:creationId xmlns:a16="http://schemas.microsoft.com/office/drawing/2014/main" id="{60527CD9-02A3-6599-4119-18CC1583B39F}"/>
                </a:ext>
              </a:extLst>
            </p:cNvPr>
            <p:cNvGrpSpPr/>
            <p:nvPr/>
          </p:nvGrpSpPr>
          <p:grpSpPr>
            <a:xfrm>
              <a:off x="1464816" y="2302517"/>
              <a:ext cx="2157274" cy="3337845"/>
              <a:chOff x="354352" y="1520289"/>
              <a:chExt cx="2393611" cy="3337845"/>
            </a:xfrm>
          </p:grpSpPr>
          <p:grpSp>
            <p:nvGrpSpPr>
              <p:cNvPr id="454" name="그룹 453">
                <a:extLst>
                  <a:ext uri="{FF2B5EF4-FFF2-40B4-BE49-F238E27FC236}">
                    <a16:creationId xmlns:a16="http://schemas.microsoft.com/office/drawing/2014/main" id="{2F029957-44C4-664D-272D-8D58F44E2059}"/>
                  </a:ext>
                </a:extLst>
              </p:cNvPr>
              <p:cNvGrpSpPr/>
              <p:nvPr/>
            </p:nvGrpSpPr>
            <p:grpSpPr>
              <a:xfrm>
                <a:off x="354352" y="1774813"/>
                <a:ext cx="2393611" cy="2838304"/>
                <a:chOff x="227013" y="1874660"/>
                <a:chExt cx="1537200" cy="2838304"/>
              </a:xfrm>
            </p:grpSpPr>
            <p:cxnSp>
              <p:nvCxnSpPr>
                <p:cNvPr id="465" name="직선 연결선 61">
                  <a:extLst>
                    <a:ext uri="{FF2B5EF4-FFF2-40B4-BE49-F238E27FC236}">
                      <a16:creationId xmlns:a16="http://schemas.microsoft.com/office/drawing/2014/main" id="{7F5280B9-3ECB-B4FF-22F2-CFC7A87BF4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1874660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6" name="직선 연결선 62">
                  <a:extLst>
                    <a:ext uri="{FF2B5EF4-FFF2-40B4-BE49-F238E27FC236}">
                      <a16:creationId xmlns:a16="http://schemas.microsoft.com/office/drawing/2014/main" id="{C8FC8315-B340-A066-0347-C75ED64B806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2280747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7" name="직선 연결선 63">
                  <a:extLst>
                    <a:ext uri="{FF2B5EF4-FFF2-40B4-BE49-F238E27FC236}">
                      <a16:creationId xmlns:a16="http://schemas.microsoft.com/office/drawing/2014/main" id="{CA26B860-BF94-81E9-06BB-CE4A9BF3688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2686834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8" name="직선 연결선 66">
                  <a:extLst>
                    <a:ext uri="{FF2B5EF4-FFF2-40B4-BE49-F238E27FC236}">
                      <a16:creationId xmlns:a16="http://schemas.microsoft.com/office/drawing/2014/main" id="{B324FE96-7620-638C-0A06-1612CCAF6B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3092921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9" name="직선 연결선 86">
                  <a:extLst>
                    <a:ext uri="{FF2B5EF4-FFF2-40B4-BE49-F238E27FC236}">
                      <a16:creationId xmlns:a16="http://schemas.microsoft.com/office/drawing/2014/main" id="{1FEBFCA5-A2EC-91E5-1555-0F765CABBF1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3499008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0" name="직선 연결선 87">
                  <a:extLst>
                    <a:ext uri="{FF2B5EF4-FFF2-40B4-BE49-F238E27FC236}">
                      <a16:creationId xmlns:a16="http://schemas.microsoft.com/office/drawing/2014/main" id="{90C61C95-FB0F-7AFB-CC9F-12D2E6AC9C0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3905096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1" name="직선 연결선 122">
                  <a:extLst>
                    <a:ext uri="{FF2B5EF4-FFF2-40B4-BE49-F238E27FC236}">
                      <a16:creationId xmlns:a16="http://schemas.microsoft.com/office/drawing/2014/main" id="{780FA4D7-C128-3C25-9E57-878B26BDC8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4295713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2" name="직선 연결선 123">
                  <a:extLst>
                    <a:ext uri="{FF2B5EF4-FFF2-40B4-BE49-F238E27FC236}">
                      <a16:creationId xmlns:a16="http://schemas.microsoft.com/office/drawing/2014/main" id="{12EFB4D0-CDA0-489F-4A92-78F75E44953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27013" y="4712964"/>
                  <a:ext cx="1537200" cy="0"/>
                </a:xfrm>
                <a:prstGeom prst="line">
                  <a:avLst/>
                </a:prstGeom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55" name="그룹 454">
                <a:extLst>
                  <a:ext uri="{FF2B5EF4-FFF2-40B4-BE49-F238E27FC236}">
                    <a16:creationId xmlns:a16="http://schemas.microsoft.com/office/drawing/2014/main" id="{0B10D5A6-B57E-29DA-D21A-4C1C9780EFEF}"/>
                  </a:ext>
                </a:extLst>
              </p:cNvPr>
              <p:cNvGrpSpPr/>
              <p:nvPr/>
            </p:nvGrpSpPr>
            <p:grpSpPr>
              <a:xfrm>
                <a:off x="366473" y="1520289"/>
                <a:ext cx="423668" cy="2145851"/>
                <a:chOff x="1651426" y="2574066"/>
                <a:chExt cx="423668" cy="2145851"/>
              </a:xfrm>
            </p:grpSpPr>
            <p:sp>
              <p:nvSpPr>
                <p:cNvPr id="459" name="TextBox 458">
                  <a:extLst>
                    <a:ext uri="{FF2B5EF4-FFF2-40B4-BE49-F238E27FC236}">
                      <a16:creationId xmlns:a16="http://schemas.microsoft.com/office/drawing/2014/main" id="{18B066CB-6473-32CE-1EB4-758750750133}"/>
                    </a:ext>
                  </a:extLst>
                </p:cNvPr>
                <p:cNvSpPr txBox="1"/>
                <p:nvPr/>
              </p:nvSpPr>
              <p:spPr>
                <a:xfrm>
                  <a:off x="1651426" y="2980153"/>
                  <a:ext cx="423668" cy="115416"/>
                </a:xfrm>
                <a:prstGeom prst="rect">
                  <a:avLst/>
                </a:prstGeom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kumimoji="1" sz="750" spc="-6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latin typeface="나눔고딕" panose="020D0604000000000000" pitchFamily="50" charset="-127"/>
                      <a:ea typeface="나눔고딕" panose="020D0604000000000000" pitchFamily="50" charset="-127"/>
                    </a:defRPr>
                  </a:lvl1pPr>
                </a:lstStyle>
                <a:p>
                  <a:r>
                    <a:rPr lang="ko-KR" altLang="en-US" dirty="0"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리스트 </a:t>
                  </a:r>
                  <a:r>
                    <a:rPr lang="en-US" altLang="ko-KR" dirty="0"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12</a:t>
                  </a:r>
                  <a:endPara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460" name="TextBox 459">
                  <a:extLst>
                    <a:ext uri="{FF2B5EF4-FFF2-40B4-BE49-F238E27FC236}">
                      <a16:creationId xmlns:a16="http://schemas.microsoft.com/office/drawing/2014/main" id="{5931248F-5C4D-8D02-32AB-3DCE183C7475}"/>
                    </a:ext>
                  </a:extLst>
                </p:cNvPr>
                <p:cNvSpPr txBox="1"/>
                <p:nvPr/>
              </p:nvSpPr>
              <p:spPr>
                <a:xfrm>
                  <a:off x="1651426" y="3386240"/>
                  <a:ext cx="423668" cy="115416"/>
                </a:xfrm>
                <a:prstGeom prst="rect">
                  <a:avLst/>
                </a:prstGeom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kumimoji="1" sz="750" spc="-6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latin typeface="나눔고딕" panose="020D0604000000000000" pitchFamily="50" charset="-127"/>
                      <a:ea typeface="나눔고딕" panose="020D0604000000000000" pitchFamily="50" charset="-127"/>
                    </a:defRPr>
                  </a:lvl1pPr>
                </a:lstStyle>
                <a:p>
                  <a:r>
                    <a:rPr lang="ko-KR" altLang="en-US" dirty="0"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리스트 </a:t>
                  </a:r>
                  <a:r>
                    <a:rPr lang="en-US" altLang="ko-KR" dirty="0"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13</a:t>
                  </a:r>
                  <a:endPara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461" name="TextBox 460">
                  <a:extLst>
                    <a:ext uri="{FF2B5EF4-FFF2-40B4-BE49-F238E27FC236}">
                      <a16:creationId xmlns:a16="http://schemas.microsoft.com/office/drawing/2014/main" id="{D3BC8264-3861-24C0-AA9F-56B6D5243217}"/>
                    </a:ext>
                  </a:extLst>
                </p:cNvPr>
                <p:cNvSpPr txBox="1"/>
                <p:nvPr/>
              </p:nvSpPr>
              <p:spPr>
                <a:xfrm>
                  <a:off x="1651426" y="3792327"/>
                  <a:ext cx="423668" cy="115416"/>
                </a:xfrm>
                <a:prstGeom prst="rect">
                  <a:avLst/>
                </a:prstGeom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kumimoji="1" sz="750" spc="-6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latin typeface="나눔고딕" panose="020D0604000000000000" pitchFamily="50" charset="-127"/>
                      <a:ea typeface="나눔고딕" panose="020D0604000000000000" pitchFamily="50" charset="-127"/>
                    </a:defRPr>
                  </a:lvl1pPr>
                </a:lstStyle>
                <a:p>
                  <a:r>
                    <a:rPr lang="ko-KR" altLang="en-US" dirty="0"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리스트 </a:t>
                  </a:r>
                  <a:r>
                    <a:rPr lang="en-US" altLang="ko-KR" dirty="0"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14</a:t>
                  </a:r>
                  <a:endPara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462" name="TextBox 461">
                  <a:extLst>
                    <a:ext uri="{FF2B5EF4-FFF2-40B4-BE49-F238E27FC236}">
                      <a16:creationId xmlns:a16="http://schemas.microsoft.com/office/drawing/2014/main" id="{5AF77ADA-DC56-8F79-A883-F00601E63863}"/>
                    </a:ext>
                  </a:extLst>
                </p:cNvPr>
                <p:cNvSpPr txBox="1"/>
                <p:nvPr/>
              </p:nvSpPr>
              <p:spPr>
                <a:xfrm>
                  <a:off x="1651426" y="2574066"/>
                  <a:ext cx="423668" cy="115416"/>
                </a:xfrm>
                <a:prstGeom prst="rect">
                  <a:avLst/>
                </a:prstGeom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kumimoji="1" sz="750" spc="-6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latin typeface="나눔고딕" panose="020D0604000000000000" pitchFamily="50" charset="-127"/>
                      <a:ea typeface="나눔고딕" panose="020D0604000000000000" pitchFamily="50" charset="-127"/>
                    </a:defRPr>
                  </a:lvl1pPr>
                </a:lstStyle>
                <a:p>
                  <a:r>
                    <a:rPr lang="ko-KR" altLang="en-US" dirty="0"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리스트 </a:t>
                  </a:r>
                  <a:r>
                    <a:rPr lang="en-US" altLang="ko-KR" dirty="0"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11</a:t>
                  </a:r>
                  <a:endPara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463" name="TextBox 462">
                  <a:extLst>
                    <a:ext uri="{FF2B5EF4-FFF2-40B4-BE49-F238E27FC236}">
                      <a16:creationId xmlns:a16="http://schemas.microsoft.com/office/drawing/2014/main" id="{7E1BACFF-08EF-F38E-0E4F-BB2154D35711}"/>
                    </a:ext>
                  </a:extLst>
                </p:cNvPr>
                <p:cNvSpPr txBox="1"/>
                <p:nvPr/>
              </p:nvSpPr>
              <p:spPr>
                <a:xfrm>
                  <a:off x="1651426" y="4198414"/>
                  <a:ext cx="423668" cy="115416"/>
                </a:xfrm>
                <a:prstGeom prst="rect">
                  <a:avLst/>
                </a:prstGeom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kumimoji="1" sz="750" spc="-6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latin typeface="나눔고딕" panose="020D0604000000000000" pitchFamily="50" charset="-127"/>
                      <a:ea typeface="나눔고딕" panose="020D0604000000000000" pitchFamily="50" charset="-127"/>
                    </a:defRPr>
                  </a:lvl1pPr>
                </a:lstStyle>
                <a:p>
                  <a:r>
                    <a:rPr lang="ko-KR" altLang="en-US" dirty="0"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리스트 </a:t>
                  </a:r>
                  <a:r>
                    <a:rPr lang="en-US" altLang="ko-KR" dirty="0"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15</a:t>
                  </a:r>
                  <a:endPara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sp>
              <p:nvSpPr>
                <p:cNvPr id="464" name="TextBox 463">
                  <a:extLst>
                    <a:ext uri="{FF2B5EF4-FFF2-40B4-BE49-F238E27FC236}">
                      <a16:creationId xmlns:a16="http://schemas.microsoft.com/office/drawing/2014/main" id="{3F72B09E-830D-EC9A-E0EE-BAEABD6E16AB}"/>
                    </a:ext>
                  </a:extLst>
                </p:cNvPr>
                <p:cNvSpPr txBox="1"/>
                <p:nvPr/>
              </p:nvSpPr>
              <p:spPr>
                <a:xfrm>
                  <a:off x="1651426" y="4604501"/>
                  <a:ext cx="423668" cy="115416"/>
                </a:xfrm>
                <a:prstGeom prst="rect">
                  <a:avLst/>
                </a:prstGeom>
              </p:spPr>
              <p:txBody>
                <a:bodyPr wrap="none" lIns="0" tIns="0" rIns="0" bIns="0" rtlCol="0">
                  <a:spAutoFit/>
                </a:bodyPr>
                <a:lstStyle>
                  <a:defPPr>
                    <a:defRPr lang="en-US"/>
                  </a:defPPr>
                  <a:lvl1pPr>
                    <a:defRPr kumimoji="1" sz="750" spc="-60">
                      <a:ln>
                        <a:solidFill>
                          <a:schemeClr val="tx1">
                            <a:alpha val="0"/>
                          </a:schemeClr>
                        </a:solidFill>
                      </a:ln>
                      <a:latin typeface="나눔고딕" panose="020D0604000000000000" pitchFamily="50" charset="-127"/>
                      <a:ea typeface="나눔고딕" panose="020D0604000000000000" pitchFamily="50" charset="-127"/>
                    </a:defRPr>
                  </a:lvl1pPr>
                </a:lstStyle>
                <a:p>
                  <a:r>
                    <a:rPr lang="ko-KR" altLang="en-US" dirty="0"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리스트 </a:t>
                  </a:r>
                  <a:r>
                    <a:rPr lang="en-US" altLang="ko-KR" dirty="0">
                      <a:latin typeface="맑은 고딕" panose="020B0503020000020004" pitchFamily="50" charset="-127"/>
                      <a:ea typeface="맑은 고딕" panose="020B0503020000020004" pitchFamily="50" charset="-127"/>
                    </a:rPr>
                    <a:t>16</a:t>
                  </a:r>
                  <a:endPara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  <p:sp>
            <p:nvSpPr>
              <p:cNvPr id="456" name="TextBox 455">
                <a:extLst>
                  <a:ext uri="{FF2B5EF4-FFF2-40B4-BE49-F238E27FC236}">
                    <a16:creationId xmlns:a16="http://schemas.microsoft.com/office/drawing/2014/main" id="{BBA4EEBC-840A-55F4-F045-92F240974C21}"/>
                  </a:ext>
                </a:extLst>
              </p:cNvPr>
              <p:cNvSpPr txBox="1"/>
              <p:nvPr/>
            </p:nvSpPr>
            <p:spPr>
              <a:xfrm>
                <a:off x="366473" y="3956813"/>
                <a:ext cx="423667" cy="115416"/>
              </a:xfrm>
              <a:prstGeom prst="rect">
                <a:avLst/>
              </a:prstGeom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kumimoji="1" sz="750" spc="-6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lvl1pPr>
              </a:lstStyle>
              <a:p>
                <a:r>
                  <a: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리스트 </a:t>
                </a:r>
                <a:r>
                  <a:rPr lang="en-US" altLang="ko-KR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17</a:t>
                </a:r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457" name="TextBox 456">
                <a:extLst>
                  <a:ext uri="{FF2B5EF4-FFF2-40B4-BE49-F238E27FC236}">
                    <a16:creationId xmlns:a16="http://schemas.microsoft.com/office/drawing/2014/main" id="{B7E13C0D-CBF5-AC72-FB77-C90B1B42AE5C}"/>
                  </a:ext>
                </a:extLst>
              </p:cNvPr>
              <p:cNvSpPr txBox="1"/>
              <p:nvPr/>
            </p:nvSpPr>
            <p:spPr>
              <a:xfrm>
                <a:off x="366473" y="4362900"/>
                <a:ext cx="423667" cy="115416"/>
              </a:xfrm>
              <a:prstGeom prst="rect">
                <a:avLst/>
              </a:prstGeom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kumimoji="1" sz="750" spc="-6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lvl1pPr>
              </a:lstStyle>
              <a:p>
                <a:r>
                  <a: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리스트 </a:t>
                </a:r>
                <a:r>
                  <a:rPr lang="en-US" altLang="ko-KR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18</a:t>
                </a:r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458" name="TextBox 457">
                <a:extLst>
                  <a:ext uri="{FF2B5EF4-FFF2-40B4-BE49-F238E27FC236}">
                    <a16:creationId xmlns:a16="http://schemas.microsoft.com/office/drawing/2014/main" id="{853C9AAE-683B-C80C-E4ED-DB79FCF67BC3}"/>
                  </a:ext>
                </a:extLst>
              </p:cNvPr>
              <p:cNvSpPr txBox="1"/>
              <p:nvPr/>
            </p:nvSpPr>
            <p:spPr>
              <a:xfrm>
                <a:off x="366473" y="4742718"/>
                <a:ext cx="423667" cy="115416"/>
              </a:xfrm>
              <a:prstGeom prst="rect">
                <a:avLst/>
              </a:prstGeom>
            </p:spPr>
            <p:txBody>
              <a:bodyPr wrap="none" lIns="0" tIns="0" rIns="0" bIns="0" rtlCol="0">
                <a:spAutoFit/>
              </a:bodyPr>
              <a:lstStyle>
                <a:defPPr>
                  <a:defRPr lang="en-US"/>
                </a:defPPr>
                <a:lvl1pPr>
                  <a:defRPr kumimoji="1" sz="750" spc="-6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나눔고딕" panose="020D0604000000000000" pitchFamily="50" charset="-127"/>
                    <a:ea typeface="나눔고딕" panose="020D0604000000000000" pitchFamily="50" charset="-127"/>
                  </a:defRPr>
                </a:lvl1pPr>
              </a:lstStyle>
              <a:p>
                <a:r>
                  <a:rPr lang="ko-KR" altLang="en-US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리스트 </a:t>
                </a:r>
                <a:r>
                  <a:rPr lang="en-US" altLang="ko-KR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19</a:t>
                </a:r>
                <a:endParaRPr lang="ko-KR" altLang="en-US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grpSp>
          <p:nvGrpSpPr>
            <p:cNvPr id="473" name="그룹 472">
              <a:extLst>
                <a:ext uri="{FF2B5EF4-FFF2-40B4-BE49-F238E27FC236}">
                  <a16:creationId xmlns:a16="http://schemas.microsoft.com/office/drawing/2014/main" id="{FA33BAF5-CE3E-AAC1-171D-82C713EDDBB8}"/>
                </a:ext>
              </a:extLst>
            </p:cNvPr>
            <p:cNvGrpSpPr/>
            <p:nvPr/>
          </p:nvGrpSpPr>
          <p:grpSpPr>
            <a:xfrm rot="5400000">
              <a:off x="2635042" y="3369041"/>
              <a:ext cx="2086287" cy="540"/>
              <a:chOff x="7836469" y="4020163"/>
              <a:chExt cx="1892697" cy="463"/>
            </a:xfrm>
          </p:grpSpPr>
          <p:cxnSp>
            <p:nvCxnSpPr>
              <p:cNvPr id="474" name="직선 연결선 152">
                <a:extLst>
                  <a:ext uri="{FF2B5EF4-FFF2-40B4-BE49-F238E27FC236}">
                    <a16:creationId xmlns:a16="http://schemas.microsoft.com/office/drawing/2014/main" id="{5CF520EC-270F-81BC-AF2D-15550DD29C1D}"/>
                  </a:ext>
                </a:extLst>
              </p:cNvPr>
              <p:cNvCxnSpPr/>
              <p:nvPr/>
            </p:nvCxnSpPr>
            <p:spPr>
              <a:xfrm>
                <a:off x="7836469" y="4020163"/>
                <a:ext cx="1892697" cy="0"/>
              </a:xfrm>
              <a:prstGeom prst="line">
                <a:avLst/>
              </a:prstGeom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5" name="직선 연결선 156">
                <a:extLst>
                  <a:ext uri="{FF2B5EF4-FFF2-40B4-BE49-F238E27FC236}">
                    <a16:creationId xmlns:a16="http://schemas.microsoft.com/office/drawing/2014/main" id="{01B6797E-1E03-AF2F-9FD1-CBDFAAF977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01924" y="4020625"/>
                <a:ext cx="911786" cy="1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481" name="직선 화살표 연결선 480">
            <a:extLst>
              <a:ext uri="{FF2B5EF4-FFF2-40B4-BE49-F238E27FC236}">
                <a16:creationId xmlns:a16="http://schemas.microsoft.com/office/drawing/2014/main" id="{3E1FA8D1-9FFA-1FAB-C148-BAF7B7794469}"/>
              </a:ext>
            </a:extLst>
          </p:cNvPr>
          <p:cNvCxnSpPr>
            <a:cxnSpLocks/>
          </p:cNvCxnSpPr>
          <p:nvPr/>
        </p:nvCxnSpPr>
        <p:spPr>
          <a:xfrm>
            <a:off x="6038836" y="3864079"/>
            <a:ext cx="269917" cy="0"/>
          </a:xfrm>
          <a:prstGeom prst="straightConnector1">
            <a:avLst/>
          </a:prstGeom>
          <a:ln w="31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4" name="TextBox 483">
            <a:extLst>
              <a:ext uri="{FF2B5EF4-FFF2-40B4-BE49-F238E27FC236}">
                <a16:creationId xmlns:a16="http://schemas.microsoft.com/office/drawing/2014/main" id="{CE19A2E8-4920-FD80-F7B5-650E31ACDF20}"/>
              </a:ext>
            </a:extLst>
          </p:cNvPr>
          <p:cNvSpPr txBox="1"/>
          <p:nvPr/>
        </p:nvSpPr>
        <p:spPr>
          <a:xfrm>
            <a:off x="4704154" y="4714699"/>
            <a:ext cx="3533480" cy="41824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 marL="171450" indent="-171450">
              <a:lnSpc>
                <a:spcPct val="150000"/>
              </a:lnSpc>
              <a:buFont typeface="Arial" panose="020B0604020202020204" pitchFamily="34" charset="0"/>
              <a:buChar char="•"/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b="0" dirty="0">
                <a:solidFill>
                  <a:srgbClr val="0070C0"/>
                </a:solidFill>
              </a:rPr>
              <a:t>프로세싱이 진행 중인 경우</a:t>
            </a:r>
            <a:r>
              <a:rPr lang="en-US" altLang="ko-KR" b="0" dirty="0">
                <a:solidFill>
                  <a:srgbClr val="0070C0"/>
                </a:solidFill>
              </a:rPr>
              <a:t>, </a:t>
            </a:r>
            <a:r>
              <a:rPr lang="ko-KR" altLang="en-US" b="0" dirty="0">
                <a:solidFill>
                  <a:srgbClr val="0070C0"/>
                </a:solidFill>
              </a:rPr>
              <a:t>프로세싱 인디케이터가 애니메이션으로 표시된다</a:t>
            </a:r>
            <a:r>
              <a:rPr lang="en-US" altLang="ko-KR" b="0" dirty="0">
                <a:solidFill>
                  <a:srgbClr val="0070C0"/>
                </a:solidFill>
              </a:rPr>
              <a:t>.</a:t>
            </a:r>
          </a:p>
          <a:p>
            <a:r>
              <a:rPr lang="ko-KR" altLang="en-US" b="0" dirty="0">
                <a:solidFill>
                  <a:srgbClr val="0070C0"/>
                </a:solidFill>
              </a:rPr>
              <a:t>팝업이 사라지기 전까지 콘텐츠 하단 백그라운드는 비활성 처리한다</a:t>
            </a:r>
            <a:r>
              <a:rPr lang="en-US" altLang="ko-KR" b="0" dirty="0">
                <a:solidFill>
                  <a:srgbClr val="0070C0"/>
                </a:solidFill>
              </a:rPr>
              <a:t>.</a:t>
            </a:r>
            <a:endParaRPr lang="ko-KR" altLang="en-US" b="0" dirty="0">
              <a:solidFill>
                <a:srgbClr val="0070C0"/>
              </a:solidFill>
            </a:endParaRPr>
          </a:p>
        </p:txBody>
      </p:sp>
      <p:cxnSp>
        <p:nvCxnSpPr>
          <p:cNvPr id="493" name="직선 화살표 연결선 492">
            <a:extLst>
              <a:ext uri="{FF2B5EF4-FFF2-40B4-BE49-F238E27FC236}">
                <a16:creationId xmlns:a16="http://schemas.microsoft.com/office/drawing/2014/main" id="{25644813-26E4-39FD-AB6A-9EE801C21C69}"/>
              </a:ext>
            </a:extLst>
          </p:cNvPr>
          <p:cNvCxnSpPr>
            <a:cxnSpLocks/>
          </p:cNvCxnSpPr>
          <p:nvPr/>
        </p:nvCxnSpPr>
        <p:spPr>
          <a:xfrm>
            <a:off x="3613630" y="3864079"/>
            <a:ext cx="269917" cy="0"/>
          </a:xfrm>
          <a:prstGeom prst="straightConnector1">
            <a:avLst/>
          </a:prstGeom>
          <a:ln w="31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9F569CD3-D597-F25A-1E6F-D2ECC8B4D870}"/>
              </a:ext>
            </a:extLst>
          </p:cNvPr>
          <p:cNvGrpSpPr/>
          <p:nvPr/>
        </p:nvGrpSpPr>
        <p:grpSpPr>
          <a:xfrm>
            <a:off x="2317781" y="3726434"/>
            <a:ext cx="834452" cy="901024"/>
            <a:chOff x="1922484" y="2300441"/>
            <a:chExt cx="834452" cy="901024"/>
          </a:xfrm>
        </p:grpSpPr>
        <p:sp>
          <p:nvSpPr>
            <p:cNvPr id="12" name="Touch Point">
              <a:extLst>
                <a:ext uri="{FF2B5EF4-FFF2-40B4-BE49-F238E27FC236}">
                  <a16:creationId xmlns:a16="http://schemas.microsoft.com/office/drawing/2014/main" id="{8E1FED31-0528-868F-A552-3FA1DC516FC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922484" y="2300441"/>
              <a:ext cx="448637" cy="446467"/>
            </a:xfrm>
            <a:prstGeom prst="ellipse">
              <a:avLst/>
            </a:prstGeom>
            <a:solidFill>
              <a:srgbClr val="5B9BD5">
                <a:alpha val="20000"/>
              </a:srgbClr>
            </a:solidFill>
            <a:ln w="12700" cap="sq">
              <a:solidFill>
                <a:srgbClr val="5B9BD5"/>
              </a:solidFill>
              <a:prstDash val="solid"/>
              <a:miter lim="800000"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750" spc="-60" dirty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Segoe UI" panose="020B0502040204020203" pitchFamily="34" charset="0"/>
              </a:endParaRPr>
            </a:p>
          </p:txBody>
        </p:sp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3D9E3846-E8AD-3F89-DEC3-3A49B6BB14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70518">
              <a:off x="1964387" y="2402820"/>
              <a:ext cx="792549" cy="798645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8E2E6EB-23C1-0A05-DEF2-7D9A675E94BA}"/>
                </a:ext>
              </a:extLst>
            </p:cNvPr>
            <p:cNvSpPr txBox="1"/>
            <p:nvPr/>
          </p:nvSpPr>
          <p:spPr>
            <a:xfrm>
              <a:off x="2371121" y="2776385"/>
              <a:ext cx="188723" cy="12311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kumimoji="1" lang="en-US" altLang="ko-KR" sz="800" b="1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Tap</a:t>
              </a:r>
              <a:endParaRPr kumimoji="1" lang="ko-KR" altLang="en-US" sz="8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DE8EA15C-A8DD-87D2-7615-C090134BEDC0}"/>
              </a:ext>
            </a:extLst>
          </p:cNvPr>
          <p:cNvGrpSpPr/>
          <p:nvPr/>
        </p:nvGrpSpPr>
        <p:grpSpPr>
          <a:xfrm>
            <a:off x="4823132" y="3663720"/>
            <a:ext cx="267731" cy="267731"/>
            <a:chOff x="7963537" y="2542380"/>
            <a:chExt cx="267731" cy="267731"/>
          </a:xfrm>
        </p:grpSpPr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58091AD6-4B16-71A9-D21A-99BEB237971E}"/>
                </a:ext>
              </a:extLst>
            </p:cNvPr>
            <p:cNvGrpSpPr/>
            <p:nvPr/>
          </p:nvGrpSpPr>
          <p:grpSpPr>
            <a:xfrm>
              <a:off x="8050697" y="2542380"/>
              <a:ext cx="93412" cy="267731"/>
              <a:chOff x="8050697" y="2542380"/>
              <a:chExt cx="93412" cy="267731"/>
            </a:xfrm>
          </p:grpSpPr>
          <p:sp>
            <p:nvSpPr>
              <p:cNvPr id="27" name="타원 26">
                <a:extLst>
                  <a:ext uri="{FF2B5EF4-FFF2-40B4-BE49-F238E27FC236}">
                    <a16:creationId xmlns:a16="http://schemas.microsoft.com/office/drawing/2014/main" id="{630A70C3-4AB5-75CB-93E0-F6ACE549489A}"/>
                  </a:ext>
                </a:extLst>
              </p:cNvPr>
              <p:cNvSpPr/>
              <p:nvPr/>
            </p:nvSpPr>
            <p:spPr>
              <a:xfrm>
                <a:off x="8050697" y="2542380"/>
                <a:ext cx="93412" cy="88566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28" name="타원 27">
                <a:extLst>
                  <a:ext uri="{FF2B5EF4-FFF2-40B4-BE49-F238E27FC236}">
                    <a16:creationId xmlns:a16="http://schemas.microsoft.com/office/drawing/2014/main" id="{4732EED9-6866-DE25-C7C2-EEB8BC0AB74F}"/>
                  </a:ext>
                </a:extLst>
              </p:cNvPr>
              <p:cNvSpPr/>
              <p:nvPr/>
            </p:nvSpPr>
            <p:spPr>
              <a:xfrm>
                <a:off x="8050697" y="2721545"/>
                <a:ext cx="93412" cy="88566"/>
              </a:xfrm>
              <a:prstGeom prst="ellipse">
                <a:avLst/>
              </a:prstGeom>
              <a:solidFill>
                <a:schemeClr val="accent5">
                  <a:lumMod val="75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</p:grpSp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36AB9C8C-13F5-2D97-7C29-6FD225E9F135}"/>
                </a:ext>
              </a:extLst>
            </p:cNvPr>
            <p:cNvGrpSpPr/>
            <p:nvPr/>
          </p:nvGrpSpPr>
          <p:grpSpPr>
            <a:xfrm rot="16200000">
              <a:off x="8050697" y="2539326"/>
              <a:ext cx="93412" cy="267731"/>
              <a:chOff x="8050697" y="2542380"/>
              <a:chExt cx="93412" cy="267731"/>
            </a:xfrm>
          </p:grpSpPr>
          <p:sp>
            <p:nvSpPr>
              <p:cNvPr id="25" name="타원 24">
                <a:extLst>
                  <a:ext uri="{FF2B5EF4-FFF2-40B4-BE49-F238E27FC236}">
                    <a16:creationId xmlns:a16="http://schemas.microsoft.com/office/drawing/2014/main" id="{9450DE91-2529-4C1D-1A76-87A923F1E721}"/>
                  </a:ext>
                </a:extLst>
              </p:cNvPr>
              <p:cNvSpPr/>
              <p:nvPr/>
            </p:nvSpPr>
            <p:spPr>
              <a:xfrm>
                <a:off x="8050697" y="2542380"/>
                <a:ext cx="93412" cy="88566"/>
              </a:xfrm>
              <a:prstGeom prst="ellipse">
                <a:avLst/>
              </a:prstGeom>
              <a:solidFill>
                <a:schemeClr val="accent5">
                  <a:lumMod val="5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  <p:sp>
            <p:nvSpPr>
              <p:cNvPr id="26" name="타원 25">
                <a:extLst>
                  <a:ext uri="{FF2B5EF4-FFF2-40B4-BE49-F238E27FC236}">
                    <a16:creationId xmlns:a16="http://schemas.microsoft.com/office/drawing/2014/main" id="{0EEF0822-CE09-E808-EFB8-AB04F6530FBC}"/>
                  </a:ext>
                </a:extLst>
              </p:cNvPr>
              <p:cNvSpPr/>
              <p:nvPr/>
            </p:nvSpPr>
            <p:spPr>
              <a:xfrm>
                <a:off x="8050697" y="2721545"/>
                <a:ext cx="93412" cy="88566"/>
              </a:xfrm>
              <a:prstGeom prst="ellipse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700" dirty="0">
                  <a:solidFill>
                    <a:schemeClr val="tx1"/>
                  </a:solidFill>
                  <a:latin typeface="+mn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6601255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2756598D-DF16-CF57-71C1-C5C9D3719657}"/>
              </a:ext>
            </a:extLst>
          </p:cNvPr>
          <p:cNvGrpSpPr/>
          <p:nvPr/>
        </p:nvGrpSpPr>
        <p:grpSpPr>
          <a:xfrm>
            <a:off x="3529264" y="1633491"/>
            <a:ext cx="2302910" cy="4570720"/>
            <a:chOff x="3529264" y="1633491"/>
            <a:chExt cx="2302910" cy="4570720"/>
          </a:xfrm>
        </p:grpSpPr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84DDE31E-B504-F27F-3FC1-0ACE72530A10}"/>
                </a:ext>
              </a:extLst>
            </p:cNvPr>
            <p:cNvSpPr/>
            <p:nvPr/>
          </p:nvSpPr>
          <p:spPr>
            <a:xfrm>
              <a:off x="3529264" y="1633491"/>
              <a:ext cx="2298032" cy="4568385"/>
            </a:xfrm>
            <a:custGeom>
              <a:avLst/>
              <a:gdLst>
                <a:gd name="connsiteX0" fmla="*/ 117608 w 2520000"/>
                <a:gd name="connsiteY0" fmla="*/ 0 h 5186053"/>
                <a:gd name="connsiteX1" fmla="*/ 491012 w 2520000"/>
                <a:gd name="connsiteY1" fmla="*/ 0 h 5186053"/>
                <a:gd name="connsiteX2" fmla="*/ 491012 w 2520000"/>
                <a:gd name="connsiteY2" fmla="*/ 98806 h 5186053"/>
                <a:gd name="connsiteX3" fmla="*/ 554785 w 2520000"/>
                <a:gd name="connsiteY3" fmla="*/ 162579 h 5186053"/>
                <a:gd name="connsiteX4" fmla="*/ 1965215 w 2520000"/>
                <a:gd name="connsiteY4" fmla="*/ 162579 h 5186053"/>
                <a:gd name="connsiteX5" fmla="*/ 2028988 w 2520000"/>
                <a:gd name="connsiteY5" fmla="*/ 98806 h 5186053"/>
                <a:gd name="connsiteX6" fmla="*/ 2028988 w 2520000"/>
                <a:gd name="connsiteY6" fmla="*/ 0 h 5186053"/>
                <a:gd name="connsiteX7" fmla="*/ 2402392 w 2520000"/>
                <a:gd name="connsiteY7" fmla="*/ 0 h 5186053"/>
                <a:gd name="connsiteX8" fmla="*/ 2520000 w 2520000"/>
                <a:gd name="connsiteY8" fmla="*/ 117608 h 5186053"/>
                <a:gd name="connsiteX9" fmla="*/ 2520000 w 2520000"/>
                <a:gd name="connsiteY9" fmla="*/ 5068445 h 5186053"/>
                <a:gd name="connsiteX10" fmla="*/ 2402392 w 2520000"/>
                <a:gd name="connsiteY10" fmla="*/ 5186053 h 5186053"/>
                <a:gd name="connsiteX11" fmla="*/ 117608 w 2520000"/>
                <a:gd name="connsiteY11" fmla="*/ 5186053 h 5186053"/>
                <a:gd name="connsiteX12" fmla="*/ 0 w 2520000"/>
                <a:gd name="connsiteY12" fmla="*/ 5068445 h 5186053"/>
                <a:gd name="connsiteX13" fmla="*/ 0 w 2520000"/>
                <a:gd name="connsiteY13" fmla="*/ 117608 h 5186053"/>
                <a:gd name="connsiteX14" fmla="*/ 117608 w 2520000"/>
                <a:gd name="connsiteY14" fmla="*/ 0 h 518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0000" h="5186053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5068445"/>
                  </a:lnTo>
                  <a:cubicBezTo>
                    <a:pt x="2520000" y="5133398"/>
                    <a:pt x="2467345" y="5186053"/>
                    <a:pt x="2402392" y="5186053"/>
                  </a:cubicBezTo>
                  <a:lnTo>
                    <a:pt x="117608" y="5186053"/>
                  </a:lnTo>
                  <a:cubicBezTo>
                    <a:pt x="52655" y="5186053"/>
                    <a:pt x="0" y="5133398"/>
                    <a:pt x="0" y="5068445"/>
                  </a:cubicBez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>
              <a:noFill/>
            </a:ln>
            <a:effectLst>
              <a:outerShdw blurRad="139700" dist="38100" dir="2400000" algn="tl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lvl="0" algn="ctr"/>
              <a:endParaRPr lang="ko-KR" altLang="en-US" sz="700" spc="-6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89B86295-08E7-4CDB-305F-35DBCE063A08}"/>
                </a:ext>
              </a:extLst>
            </p:cNvPr>
            <p:cNvGrpSpPr/>
            <p:nvPr/>
          </p:nvGrpSpPr>
          <p:grpSpPr>
            <a:xfrm>
              <a:off x="3534774" y="1635826"/>
              <a:ext cx="2297400" cy="4568385"/>
              <a:chOff x="227014" y="829805"/>
              <a:chExt cx="2646000" cy="5560820"/>
            </a:xfrm>
          </p:grpSpPr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1AB3699B-1212-1E26-D864-6BF20D77E0FF}"/>
                  </a:ext>
                </a:extLst>
              </p:cNvPr>
              <p:cNvSpPr/>
              <p:nvPr/>
            </p:nvSpPr>
            <p:spPr>
              <a:xfrm>
                <a:off x="227014" y="1093773"/>
                <a:ext cx="2646000" cy="5296852"/>
              </a:xfrm>
              <a:custGeom>
                <a:avLst/>
                <a:gdLst>
                  <a:gd name="connsiteX0" fmla="*/ 0 w 2646000"/>
                  <a:gd name="connsiteY0" fmla="*/ 0 h 5761841"/>
                  <a:gd name="connsiteX1" fmla="*/ 2646000 w 2646000"/>
                  <a:gd name="connsiteY1" fmla="*/ 0 h 5761841"/>
                  <a:gd name="connsiteX2" fmla="*/ 2646000 w 2646000"/>
                  <a:gd name="connsiteY2" fmla="*/ 5496715 h 5761841"/>
                  <a:gd name="connsiteX3" fmla="*/ 2646000 w 2646000"/>
                  <a:gd name="connsiteY3" fmla="*/ 5602809 h 5761841"/>
                  <a:gd name="connsiteX4" fmla="*/ 2646000 w 2646000"/>
                  <a:gd name="connsiteY4" fmla="*/ 5656664 h 5761841"/>
                  <a:gd name="connsiteX5" fmla="*/ 2570579 w 2646000"/>
                  <a:gd name="connsiteY5" fmla="*/ 5753576 h 5761841"/>
                  <a:gd name="connsiteX6" fmla="*/ 2522517 w 2646000"/>
                  <a:gd name="connsiteY6" fmla="*/ 5761841 h 5761841"/>
                  <a:gd name="connsiteX7" fmla="*/ 123484 w 2646000"/>
                  <a:gd name="connsiteY7" fmla="*/ 5761841 h 5761841"/>
                  <a:gd name="connsiteX8" fmla="*/ 75422 w 2646000"/>
                  <a:gd name="connsiteY8" fmla="*/ 5753576 h 5761841"/>
                  <a:gd name="connsiteX9" fmla="*/ 0 w 2646000"/>
                  <a:gd name="connsiteY9" fmla="*/ 5656664 h 5761841"/>
                  <a:gd name="connsiteX10" fmla="*/ 0 w 2646000"/>
                  <a:gd name="connsiteY10" fmla="*/ 5602809 h 5761841"/>
                  <a:gd name="connsiteX11" fmla="*/ 0 w 2646000"/>
                  <a:gd name="connsiteY11" fmla="*/ 5496715 h 5761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646000" h="5761841">
                    <a:moveTo>
                      <a:pt x="0" y="0"/>
                    </a:moveTo>
                    <a:lnTo>
                      <a:pt x="2646000" y="0"/>
                    </a:lnTo>
                    <a:lnTo>
                      <a:pt x="2646000" y="5496715"/>
                    </a:lnTo>
                    <a:lnTo>
                      <a:pt x="2646000" y="5602809"/>
                    </a:lnTo>
                    <a:lnTo>
                      <a:pt x="2646000" y="5656664"/>
                    </a:lnTo>
                    <a:cubicBezTo>
                      <a:pt x="2646000" y="5700231"/>
                      <a:pt x="2614901" y="5737610"/>
                      <a:pt x="2570579" y="5753576"/>
                    </a:cubicBezTo>
                    <a:lnTo>
                      <a:pt x="2522517" y="5761841"/>
                    </a:lnTo>
                    <a:lnTo>
                      <a:pt x="123484" y="5761841"/>
                    </a:lnTo>
                    <a:lnTo>
                      <a:pt x="75422" y="5753576"/>
                    </a:lnTo>
                    <a:cubicBezTo>
                      <a:pt x="31100" y="5737610"/>
                      <a:pt x="0" y="5700231"/>
                      <a:pt x="0" y="5656664"/>
                    </a:cubicBezTo>
                    <a:lnTo>
                      <a:pt x="0" y="5602809"/>
                    </a:lnTo>
                    <a:lnTo>
                      <a:pt x="0" y="5496715"/>
                    </a:lnTo>
                    <a:close/>
                  </a:path>
                </a:pathLst>
              </a:custGeom>
              <a:noFill/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sz="1400" spc="-60" dirty="0">
                  <a:solidFill>
                    <a:schemeClr val="lt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grpSp>
            <p:nvGrpSpPr>
              <p:cNvPr id="61" name="그룹 60">
                <a:extLst>
                  <a:ext uri="{FF2B5EF4-FFF2-40B4-BE49-F238E27FC236}">
                    <a16:creationId xmlns:a16="http://schemas.microsoft.com/office/drawing/2014/main" id="{C8986224-EA60-66CC-8A0E-007748011C6D}"/>
                  </a:ext>
                </a:extLst>
              </p:cNvPr>
              <p:cNvGrpSpPr/>
              <p:nvPr/>
            </p:nvGrpSpPr>
            <p:grpSpPr>
              <a:xfrm>
                <a:off x="227014" y="829805"/>
                <a:ext cx="2646000" cy="265126"/>
                <a:chOff x="1752737" y="2422502"/>
                <a:chExt cx="1754018" cy="185937"/>
              </a:xfrm>
            </p:grpSpPr>
            <p:sp>
              <p:nvSpPr>
                <p:cNvPr id="62" name="자유형: 도형 61">
                  <a:extLst>
                    <a:ext uri="{FF2B5EF4-FFF2-40B4-BE49-F238E27FC236}">
                      <a16:creationId xmlns:a16="http://schemas.microsoft.com/office/drawing/2014/main" id="{D784C6B9-0F09-512A-192E-FAA7E10FB141}"/>
                    </a:ext>
                  </a:extLst>
                </p:cNvPr>
                <p:cNvSpPr/>
                <p:nvPr userDrawn="1"/>
              </p:nvSpPr>
              <p:spPr>
                <a:xfrm>
                  <a:off x="1752737" y="2422502"/>
                  <a:ext cx="1754018" cy="185937"/>
                </a:xfrm>
                <a:custGeom>
                  <a:avLst/>
                  <a:gdLst>
                    <a:gd name="connsiteX0" fmla="*/ 117608 w 2520000"/>
                    <a:gd name="connsiteY0" fmla="*/ 0 h 267135"/>
                    <a:gd name="connsiteX1" fmla="*/ 491012 w 2520000"/>
                    <a:gd name="connsiteY1" fmla="*/ 0 h 267135"/>
                    <a:gd name="connsiteX2" fmla="*/ 491012 w 2520000"/>
                    <a:gd name="connsiteY2" fmla="*/ 98806 h 267135"/>
                    <a:gd name="connsiteX3" fmla="*/ 554785 w 2520000"/>
                    <a:gd name="connsiteY3" fmla="*/ 162579 h 267135"/>
                    <a:gd name="connsiteX4" fmla="*/ 1965215 w 2520000"/>
                    <a:gd name="connsiteY4" fmla="*/ 162579 h 267135"/>
                    <a:gd name="connsiteX5" fmla="*/ 2028988 w 2520000"/>
                    <a:gd name="connsiteY5" fmla="*/ 98806 h 267135"/>
                    <a:gd name="connsiteX6" fmla="*/ 2028988 w 2520000"/>
                    <a:gd name="connsiteY6" fmla="*/ 0 h 267135"/>
                    <a:gd name="connsiteX7" fmla="*/ 2402392 w 2520000"/>
                    <a:gd name="connsiteY7" fmla="*/ 0 h 267135"/>
                    <a:gd name="connsiteX8" fmla="*/ 2520000 w 2520000"/>
                    <a:gd name="connsiteY8" fmla="*/ 117608 h 267135"/>
                    <a:gd name="connsiteX9" fmla="*/ 2520000 w 2520000"/>
                    <a:gd name="connsiteY9" fmla="*/ 267135 h 267135"/>
                    <a:gd name="connsiteX10" fmla="*/ 0 w 2520000"/>
                    <a:gd name="connsiteY10" fmla="*/ 267135 h 267135"/>
                    <a:gd name="connsiteX11" fmla="*/ 0 w 2520000"/>
                    <a:gd name="connsiteY11" fmla="*/ 117608 h 267135"/>
                    <a:gd name="connsiteX12" fmla="*/ 117608 w 2520000"/>
                    <a:gd name="connsiteY12" fmla="*/ 0 h 267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520000" h="267135">
                      <a:moveTo>
                        <a:pt x="117608" y="0"/>
                      </a:moveTo>
                      <a:lnTo>
                        <a:pt x="491012" y="0"/>
                      </a:lnTo>
                      <a:lnTo>
                        <a:pt x="491012" y="98806"/>
                      </a:lnTo>
                      <a:cubicBezTo>
                        <a:pt x="491012" y="134027"/>
                        <a:pt x="519564" y="162579"/>
                        <a:pt x="554785" y="162579"/>
                      </a:cubicBezTo>
                      <a:lnTo>
                        <a:pt x="1965215" y="162579"/>
                      </a:lnTo>
                      <a:cubicBezTo>
                        <a:pt x="2000436" y="162579"/>
                        <a:pt x="2028988" y="134027"/>
                        <a:pt x="2028988" y="98806"/>
                      </a:cubicBezTo>
                      <a:lnTo>
                        <a:pt x="2028988" y="0"/>
                      </a:lnTo>
                      <a:lnTo>
                        <a:pt x="2402392" y="0"/>
                      </a:lnTo>
                      <a:cubicBezTo>
                        <a:pt x="2467345" y="0"/>
                        <a:pt x="2520000" y="52655"/>
                        <a:pt x="2520000" y="117608"/>
                      </a:cubicBezTo>
                      <a:lnTo>
                        <a:pt x="2520000" y="267135"/>
                      </a:lnTo>
                      <a:lnTo>
                        <a:pt x="0" y="267135"/>
                      </a:lnTo>
                      <a:lnTo>
                        <a:pt x="0" y="117608"/>
                      </a:lnTo>
                      <a:cubicBezTo>
                        <a:pt x="0" y="52655"/>
                        <a:pt x="52655" y="0"/>
                        <a:pt x="117608" y="0"/>
                      </a:cubicBez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txBody>
                <a:bodyPr wrap="square" lIns="0" tIns="0" rIns="0" bIns="0" rtlCol="0" anchor="ctr">
                  <a:noAutofit/>
                </a:bodyPr>
                <a:lstStyle/>
                <a:p>
                  <a:pPr lvl="0" algn="ctr">
                    <a:lnSpc>
                      <a:spcPct val="125000"/>
                    </a:lnSpc>
                  </a:pPr>
                  <a:endParaRPr lang="ko-KR" altLang="en-US" sz="60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  <p:pic>
              <p:nvPicPr>
                <p:cNvPr id="63" name="Picture 2">
                  <a:extLst>
                    <a:ext uri="{FF2B5EF4-FFF2-40B4-BE49-F238E27FC236}">
                      <a16:creationId xmlns:a16="http://schemas.microsoft.com/office/drawing/2014/main" id="{A879114D-58A8-DA22-2A4F-9859E446848B}"/>
                    </a:ext>
                  </a:extLst>
                </p:cNvPr>
                <p:cNvPicPr>
                  <a:picLocks noChangeAspect="1" noChangeArrowheads="1"/>
                </p:cNvPicPr>
                <p:nvPr userDrawn="1"/>
              </p:nvPicPr>
              <p:blipFill rotWithShape="1">
                <a:blip r:embed="rId2" cstate="print">
                  <a:clrChange>
                    <a:clrFrom>
                      <a:srgbClr val="C6C8C7"/>
                    </a:clrFrom>
                    <a:clrTo>
                      <a:srgbClr val="C6C8C7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1123" t="22211" r="12639" b="53037"/>
                <a:stretch/>
              </p:blipFill>
              <p:spPr bwMode="auto">
                <a:xfrm>
                  <a:off x="3181037" y="2479525"/>
                  <a:ext cx="260593" cy="68556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A6AD85D8-6755-E6ED-E999-807B4B68DB55}"/>
                    </a:ext>
                  </a:extLst>
                </p:cNvPr>
                <p:cNvSpPr txBox="1"/>
                <p:nvPr userDrawn="1"/>
              </p:nvSpPr>
              <p:spPr>
                <a:xfrm>
                  <a:off x="1844024" y="2465993"/>
                  <a:ext cx="194874" cy="9562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spAutoFit/>
                </a:bodyPr>
                <a:lstStyle/>
                <a:p>
                  <a:pPr algn="l"/>
                  <a:r>
                    <a:rPr kumimoji="1" lang="en-US" altLang="ko-KR" sz="700" b="0" kern="1200" spc="-60" dirty="0">
                      <a:ln>
                        <a:solidFill>
                          <a:prstClr val="black">
                            <a:alpha val="0"/>
                          </a:prstClr>
                        </a:solidFill>
                      </a:ln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+mn-cs"/>
                    </a:rPr>
                    <a:t>12 : 30</a:t>
                  </a:r>
                  <a:endParaRPr kumimoji="1" lang="ko-KR" altLang="en-US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endParaRPr>
                </a:p>
              </p:txBody>
            </p:sp>
            <p:sp>
              <p:nvSpPr>
                <p:cNvPr id="71" name="자유형: 도형 70">
                  <a:extLst>
                    <a:ext uri="{FF2B5EF4-FFF2-40B4-BE49-F238E27FC236}">
                      <a16:creationId xmlns:a16="http://schemas.microsoft.com/office/drawing/2014/main" id="{5C842192-1527-76CE-540C-A7064CEF90D3}"/>
                    </a:ext>
                  </a:extLst>
                </p:cNvPr>
                <p:cNvSpPr/>
                <p:nvPr userDrawn="1"/>
              </p:nvSpPr>
              <p:spPr>
                <a:xfrm>
                  <a:off x="2205394" y="2438821"/>
                  <a:ext cx="848705" cy="62684"/>
                </a:xfrm>
                <a:custGeom>
                  <a:avLst/>
                  <a:gdLst>
                    <a:gd name="connsiteX0" fmla="*/ 0 w 1329304"/>
                    <a:gd name="connsiteY0" fmla="*/ 0 h 80010"/>
                    <a:gd name="connsiteX1" fmla="*/ 1329304 w 1329304"/>
                    <a:gd name="connsiteY1" fmla="*/ 0 h 80010"/>
                    <a:gd name="connsiteX2" fmla="*/ 1329304 w 1329304"/>
                    <a:gd name="connsiteY2" fmla="*/ 25067 h 80010"/>
                    <a:gd name="connsiteX3" fmla="*/ 1274361 w 1329304"/>
                    <a:gd name="connsiteY3" fmla="*/ 80010 h 80010"/>
                    <a:gd name="connsiteX4" fmla="*/ 54943 w 1329304"/>
                    <a:gd name="connsiteY4" fmla="*/ 80010 h 80010"/>
                    <a:gd name="connsiteX5" fmla="*/ 0 w 1329304"/>
                    <a:gd name="connsiteY5" fmla="*/ 25067 h 80010"/>
                    <a:gd name="connsiteX6" fmla="*/ 0 w 1329304"/>
                    <a:gd name="connsiteY6" fmla="*/ 0 h 800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29304" h="80010">
                      <a:moveTo>
                        <a:pt x="0" y="0"/>
                      </a:moveTo>
                      <a:lnTo>
                        <a:pt x="1329304" y="0"/>
                      </a:lnTo>
                      <a:lnTo>
                        <a:pt x="1329304" y="25067"/>
                      </a:lnTo>
                      <a:cubicBezTo>
                        <a:pt x="1329304" y="55411"/>
                        <a:pt x="1304705" y="80010"/>
                        <a:pt x="1274361" y="80010"/>
                      </a:cubicBezTo>
                      <a:lnTo>
                        <a:pt x="54943" y="80010"/>
                      </a:lnTo>
                      <a:cubicBezTo>
                        <a:pt x="24599" y="80010"/>
                        <a:pt x="0" y="55411"/>
                        <a:pt x="0" y="25067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7F7F7F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lvl="0" algn="ctr"/>
                  <a:endParaRPr lang="ko-KR" altLang="en-US" sz="1800" dirty="0">
                    <a:latin typeface="맑은 고딕" panose="020B0503020000020004" pitchFamily="50" charset="-127"/>
                    <a:ea typeface="맑은 고딕" panose="020B0503020000020004" pitchFamily="50" charset="-127"/>
                  </a:endParaRPr>
                </a:p>
              </p:txBody>
            </p:sp>
          </p:grpSp>
        </p:grp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38A7ED85-A66C-25CE-024C-F1F5997968A4}"/>
                </a:ext>
              </a:extLst>
            </p:cNvPr>
            <p:cNvSpPr txBox="1"/>
            <p:nvPr/>
          </p:nvSpPr>
          <p:spPr>
            <a:xfrm>
              <a:off x="4007706" y="3465956"/>
              <a:ext cx="1458733" cy="16645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kumimoji="1" lang="ko-KR" altLang="en-US" sz="10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찾을 수 없는 페이지입니다</a:t>
              </a:r>
              <a:r>
                <a:rPr kumimoji="1" lang="en-US" altLang="ko-KR" sz="10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  <a:endParaRPr kumimoji="1" lang="ko-KR" altLang="en-US" sz="10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1AFEC98B-6421-32F2-3246-9F7B6B8A8674}"/>
                </a:ext>
              </a:extLst>
            </p:cNvPr>
            <p:cNvSpPr txBox="1"/>
            <p:nvPr/>
          </p:nvSpPr>
          <p:spPr>
            <a:xfrm>
              <a:off x="3691801" y="3786106"/>
              <a:ext cx="2090565" cy="12484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다시 한 번 확인해주세요</a:t>
              </a:r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rPr>
                <a:t>.</a:t>
              </a:r>
            </a:p>
          </p:txBody>
        </p:sp>
        <p:grpSp>
          <p:nvGrpSpPr>
            <p:cNvPr id="92" name="그룹 91">
              <a:extLst>
                <a:ext uri="{FF2B5EF4-FFF2-40B4-BE49-F238E27FC236}">
                  <a16:creationId xmlns:a16="http://schemas.microsoft.com/office/drawing/2014/main" id="{0438A449-112E-0D4F-2813-3A9B00A1F37F}"/>
                </a:ext>
              </a:extLst>
            </p:cNvPr>
            <p:cNvGrpSpPr/>
            <p:nvPr/>
          </p:nvGrpSpPr>
          <p:grpSpPr>
            <a:xfrm>
              <a:off x="3692118" y="4236954"/>
              <a:ext cx="1982152" cy="193004"/>
              <a:chOff x="3164884" y="5068503"/>
              <a:chExt cx="2338333" cy="210123"/>
            </a:xfrm>
          </p:grpSpPr>
          <p:sp>
            <p:nvSpPr>
              <p:cNvPr id="93" name="모서리가 둥근 직사각형 24">
                <a:extLst>
                  <a:ext uri="{FF2B5EF4-FFF2-40B4-BE49-F238E27FC236}">
                    <a16:creationId xmlns:a16="http://schemas.microsoft.com/office/drawing/2014/main" id="{238BAF55-AD75-A461-6C1D-705BF7A776EB}"/>
                  </a:ext>
                </a:extLst>
              </p:cNvPr>
              <p:cNvSpPr/>
              <p:nvPr/>
            </p:nvSpPr>
            <p:spPr>
              <a:xfrm>
                <a:off x="4361450" y="5068503"/>
                <a:ext cx="1141767" cy="202579"/>
              </a:xfrm>
              <a:prstGeom prst="roundRect">
                <a:avLst/>
              </a:prstGeom>
              <a:solidFill>
                <a:srgbClr val="2EA5AD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algn="ctr"/>
                <a:r>
                  <a:rPr kumimoji="1" lang="ko-KR" altLang="en-US" sz="700" spc="-60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rPr>
                  <a:t>이전 페이지</a:t>
                </a:r>
                <a:endParaRPr kumimoji="1" lang="ko-Kore-KR" altLang="en-US" sz="700" spc="-60" dirty="0" err="1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endParaRPr>
              </a:p>
            </p:txBody>
          </p:sp>
          <p:sp>
            <p:nvSpPr>
              <p:cNvPr id="94" name="모서리가 둥근 직사각형 25">
                <a:extLst>
                  <a:ext uri="{FF2B5EF4-FFF2-40B4-BE49-F238E27FC236}">
                    <a16:creationId xmlns:a16="http://schemas.microsoft.com/office/drawing/2014/main" id="{3B60468D-D358-A66F-3D05-8636FF92D607}"/>
                  </a:ext>
                </a:extLst>
              </p:cNvPr>
              <p:cNvSpPr/>
              <p:nvPr/>
            </p:nvSpPr>
            <p:spPr>
              <a:xfrm>
                <a:off x="3164884" y="5076047"/>
                <a:ext cx="1141767" cy="202579"/>
              </a:xfrm>
              <a:prstGeom prst="roundRect">
                <a:avLst/>
              </a:prstGeom>
              <a:solidFill>
                <a:schemeClr val="bg1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36000" tIns="36000" rIns="36000" bIns="36000" rtlCol="0" anchor="ctr"/>
              <a:lstStyle/>
              <a:p>
                <a:pPr algn="ctr"/>
                <a:r>
                  <a:rPr kumimoji="1" lang="ko-KR" altLang="en-US" sz="700" spc="-60" dirty="0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rPr>
                  <a:t>홈</a:t>
                </a:r>
                <a:endParaRPr kumimoji="1" lang="ko-Kore-KR" altLang="en-US" sz="700" spc="-60" dirty="0" err="1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endParaRPr>
              </a:p>
            </p:txBody>
          </p:sp>
        </p:grpSp>
        <p:sp>
          <p:nvSpPr>
            <p:cNvPr id="98" name="사각형: 둥근 모서리 47">
              <a:extLst>
                <a:ext uri="{FF2B5EF4-FFF2-40B4-BE49-F238E27FC236}">
                  <a16:creationId xmlns:a16="http://schemas.microsoft.com/office/drawing/2014/main" id="{1D16F3DD-D504-252F-D989-3D8795C31CED}"/>
                </a:ext>
              </a:extLst>
            </p:cNvPr>
            <p:cNvSpPr/>
            <p:nvPr/>
          </p:nvSpPr>
          <p:spPr>
            <a:xfrm>
              <a:off x="4403861" y="2641541"/>
              <a:ext cx="582331" cy="56126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kumimoji="1" lang="en-US" altLang="ko-KR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icon</a:t>
              </a:r>
              <a:endPara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20B8E5B8-2627-CAEC-31AA-9B9CD5F113E0}"/>
              </a:ext>
            </a:extLst>
          </p:cNvPr>
          <p:cNvGrpSpPr/>
          <p:nvPr/>
        </p:nvGrpSpPr>
        <p:grpSpPr>
          <a:xfrm>
            <a:off x="6210830" y="1635826"/>
            <a:ext cx="2297400" cy="4574928"/>
            <a:chOff x="6210830" y="1635826"/>
            <a:chExt cx="2297400" cy="4574928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9CB296A-DAB8-5F60-915E-343A4BEE27E1}"/>
                </a:ext>
              </a:extLst>
            </p:cNvPr>
            <p:cNvSpPr/>
            <p:nvPr/>
          </p:nvSpPr>
          <p:spPr>
            <a:xfrm>
              <a:off x="6213143" y="1642369"/>
              <a:ext cx="2292425" cy="4568385"/>
            </a:xfrm>
            <a:custGeom>
              <a:avLst/>
              <a:gdLst>
                <a:gd name="connsiteX0" fmla="*/ 117608 w 2520000"/>
                <a:gd name="connsiteY0" fmla="*/ 0 h 5186053"/>
                <a:gd name="connsiteX1" fmla="*/ 491012 w 2520000"/>
                <a:gd name="connsiteY1" fmla="*/ 0 h 5186053"/>
                <a:gd name="connsiteX2" fmla="*/ 491012 w 2520000"/>
                <a:gd name="connsiteY2" fmla="*/ 98806 h 5186053"/>
                <a:gd name="connsiteX3" fmla="*/ 554785 w 2520000"/>
                <a:gd name="connsiteY3" fmla="*/ 162579 h 5186053"/>
                <a:gd name="connsiteX4" fmla="*/ 1965215 w 2520000"/>
                <a:gd name="connsiteY4" fmla="*/ 162579 h 5186053"/>
                <a:gd name="connsiteX5" fmla="*/ 2028988 w 2520000"/>
                <a:gd name="connsiteY5" fmla="*/ 98806 h 5186053"/>
                <a:gd name="connsiteX6" fmla="*/ 2028988 w 2520000"/>
                <a:gd name="connsiteY6" fmla="*/ 0 h 5186053"/>
                <a:gd name="connsiteX7" fmla="*/ 2402392 w 2520000"/>
                <a:gd name="connsiteY7" fmla="*/ 0 h 5186053"/>
                <a:gd name="connsiteX8" fmla="*/ 2520000 w 2520000"/>
                <a:gd name="connsiteY8" fmla="*/ 117608 h 5186053"/>
                <a:gd name="connsiteX9" fmla="*/ 2520000 w 2520000"/>
                <a:gd name="connsiteY9" fmla="*/ 5068445 h 5186053"/>
                <a:gd name="connsiteX10" fmla="*/ 2402392 w 2520000"/>
                <a:gd name="connsiteY10" fmla="*/ 5186053 h 5186053"/>
                <a:gd name="connsiteX11" fmla="*/ 117608 w 2520000"/>
                <a:gd name="connsiteY11" fmla="*/ 5186053 h 5186053"/>
                <a:gd name="connsiteX12" fmla="*/ 0 w 2520000"/>
                <a:gd name="connsiteY12" fmla="*/ 5068445 h 5186053"/>
                <a:gd name="connsiteX13" fmla="*/ 0 w 2520000"/>
                <a:gd name="connsiteY13" fmla="*/ 117608 h 5186053"/>
                <a:gd name="connsiteX14" fmla="*/ 117608 w 2520000"/>
                <a:gd name="connsiteY14" fmla="*/ 0 h 518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20000" h="5186053">
                  <a:moveTo>
                    <a:pt x="117608" y="0"/>
                  </a:moveTo>
                  <a:lnTo>
                    <a:pt x="491012" y="0"/>
                  </a:lnTo>
                  <a:lnTo>
                    <a:pt x="491012" y="98806"/>
                  </a:lnTo>
                  <a:cubicBezTo>
                    <a:pt x="491012" y="134027"/>
                    <a:pt x="519564" y="162579"/>
                    <a:pt x="554785" y="162579"/>
                  </a:cubicBezTo>
                  <a:lnTo>
                    <a:pt x="1965215" y="162579"/>
                  </a:lnTo>
                  <a:cubicBezTo>
                    <a:pt x="2000436" y="162579"/>
                    <a:pt x="2028988" y="134027"/>
                    <a:pt x="2028988" y="98806"/>
                  </a:cubicBezTo>
                  <a:lnTo>
                    <a:pt x="2028988" y="0"/>
                  </a:lnTo>
                  <a:lnTo>
                    <a:pt x="2402392" y="0"/>
                  </a:lnTo>
                  <a:cubicBezTo>
                    <a:pt x="2467345" y="0"/>
                    <a:pt x="2520000" y="52655"/>
                    <a:pt x="2520000" y="117608"/>
                  </a:cubicBezTo>
                  <a:lnTo>
                    <a:pt x="2520000" y="5068445"/>
                  </a:lnTo>
                  <a:cubicBezTo>
                    <a:pt x="2520000" y="5133398"/>
                    <a:pt x="2467345" y="5186053"/>
                    <a:pt x="2402392" y="5186053"/>
                  </a:cubicBezTo>
                  <a:lnTo>
                    <a:pt x="117608" y="5186053"/>
                  </a:lnTo>
                  <a:cubicBezTo>
                    <a:pt x="52655" y="5186053"/>
                    <a:pt x="0" y="5133398"/>
                    <a:pt x="0" y="5068445"/>
                  </a:cubicBezTo>
                  <a:lnTo>
                    <a:pt x="0" y="117608"/>
                  </a:lnTo>
                  <a:cubicBezTo>
                    <a:pt x="0" y="52655"/>
                    <a:pt x="52655" y="0"/>
                    <a:pt x="11760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3175">
              <a:noFill/>
            </a:ln>
            <a:effectLst>
              <a:outerShdw blurRad="139700" dist="38100" dir="2400000" algn="tl" rotWithShape="0">
                <a:prstClr val="black">
                  <a:alpha val="9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lvl="0" algn="ctr"/>
              <a:endParaRPr lang="ko-KR" altLang="en-US" sz="700" spc="-6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1932835-FB8D-230F-5740-6F9EB8635161}"/>
                </a:ext>
              </a:extLst>
            </p:cNvPr>
            <p:cNvSpPr/>
            <p:nvPr/>
          </p:nvSpPr>
          <p:spPr>
            <a:xfrm>
              <a:off x="6210830" y="1849272"/>
              <a:ext cx="2297400" cy="4354939"/>
            </a:xfrm>
            <a:custGeom>
              <a:avLst/>
              <a:gdLst>
                <a:gd name="connsiteX0" fmla="*/ 0 w 2646000"/>
                <a:gd name="connsiteY0" fmla="*/ 0 h 5761841"/>
                <a:gd name="connsiteX1" fmla="*/ 2646000 w 2646000"/>
                <a:gd name="connsiteY1" fmla="*/ 0 h 5761841"/>
                <a:gd name="connsiteX2" fmla="*/ 2646000 w 2646000"/>
                <a:gd name="connsiteY2" fmla="*/ 5496715 h 5761841"/>
                <a:gd name="connsiteX3" fmla="*/ 2646000 w 2646000"/>
                <a:gd name="connsiteY3" fmla="*/ 5602809 h 5761841"/>
                <a:gd name="connsiteX4" fmla="*/ 2646000 w 2646000"/>
                <a:gd name="connsiteY4" fmla="*/ 5656664 h 5761841"/>
                <a:gd name="connsiteX5" fmla="*/ 2570579 w 2646000"/>
                <a:gd name="connsiteY5" fmla="*/ 5753576 h 5761841"/>
                <a:gd name="connsiteX6" fmla="*/ 2522517 w 2646000"/>
                <a:gd name="connsiteY6" fmla="*/ 5761841 h 5761841"/>
                <a:gd name="connsiteX7" fmla="*/ 123484 w 2646000"/>
                <a:gd name="connsiteY7" fmla="*/ 5761841 h 5761841"/>
                <a:gd name="connsiteX8" fmla="*/ 75422 w 2646000"/>
                <a:gd name="connsiteY8" fmla="*/ 5753576 h 5761841"/>
                <a:gd name="connsiteX9" fmla="*/ 0 w 2646000"/>
                <a:gd name="connsiteY9" fmla="*/ 5656664 h 5761841"/>
                <a:gd name="connsiteX10" fmla="*/ 0 w 2646000"/>
                <a:gd name="connsiteY10" fmla="*/ 5602809 h 5761841"/>
                <a:gd name="connsiteX11" fmla="*/ 0 w 2646000"/>
                <a:gd name="connsiteY11" fmla="*/ 5496715 h 5761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46000" h="5761841">
                  <a:moveTo>
                    <a:pt x="0" y="0"/>
                  </a:moveTo>
                  <a:lnTo>
                    <a:pt x="2646000" y="0"/>
                  </a:lnTo>
                  <a:lnTo>
                    <a:pt x="2646000" y="5496715"/>
                  </a:lnTo>
                  <a:lnTo>
                    <a:pt x="2646000" y="5602809"/>
                  </a:lnTo>
                  <a:lnTo>
                    <a:pt x="2646000" y="5656664"/>
                  </a:lnTo>
                  <a:cubicBezTo>
                    <a:pt x="2646000" y="5700231"/>
                    <a:pt x="2614901" y="5737610"/>
                    <a:pt x="2570579" y="5753576"/>
                  </a:cubicBezTo>
                  <a:lnTo>
                    <a:pt x="2522517" y="5761841"/>
                  </a:lnTo>
                  <a:lnTo>
                    <a:pt x="123484" y="5761841"/>
                  </a:lnTo>
                  <a:lnTo>
                    <a:pt x="75422" y="5753576"/>
                  </a:lnTo>
                  <a:cubicBezTo>
                    <a:pt x="31100" y="5737610"/>
                    <a:pt x="0" y="5700231"/>
                    <a:pt x="0" y="5656664"/>
                  </a:cubicBezTo>
                  <a:lnTo>
                    <a:pt x="0" y="5602809"/>
                  </a:lnTo>
                  <a:lnTo>
                    <a:pt x="0" y="5496715"/>
                  </a:lnTo>
                  <a:close/>
                </a:path>
              </a:pathLst>
            </a:cu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1400" spc="-60" dirty="0">
                <a:solidFill>
                  <a:schemeClr val="lt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AED0492D-FF91-DE89-AC59-EFC2039B6B21}"/>
                </a:ext>
              </a:extLst>
            </p:cNvPr>
            <p:cNvGrpSpPr/>
            <p:nvPr/>
          </p:nvGrpSpPr>
          <p:grpSpPr>
            <a:xfrm>
              <a:off x="6210830" y="1635826"/>
              <a:ext cx="2297400" cy="217809"/>
              <a:chOff x="1752737" y="2422502"/>
              <a:chExt cx="1754018" cy="185937"/>
            </a:xfrm>
          </p:grpSpPr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FEEFEB80-E766-8C08-D878-DC47277643C2}"/>
                  </a:ext>
                </a:extLst>
              </p:cNvPr>
              <p:cNvSpPr/>
              <p:nvPr userDrawn="1"/>
            </p:nvSpPr>
            <p:spPr>
              <a:xfrm>
                <a:off x="1752737" y="2422502"/>
                <a:ext cx="1754018" cy="185937"/>
              </a:xfrm>
              <a:custGeom>
                <a:avLst/>
                <a:gdLst>
                  <a:gd name="connsiteX0" fmla="*/ 117608 w 2520000"/>
                  <a:gd name="connsiteY0" fmla="*/ 0 h 267135"/>
                  <a:gd name="connsiteX1" fmla="*/ 491012 w 2520000"/>
                  <a:gd name="connsiteY1" fmla="*/ 0 h 267135"/>
                  <a:gd name="connsiteX2" fmla="*/ 491012 w 2520000"/>
                  <a:gd name="connsiteY2" fmla="*/ 98806 h 267135"/>
                  <a:gd name="connsiteX3" fmla="*/ 554785 w 2520000"/>
                  <a:gd name="connsiteY3" fmla="*/ 162579 h 267135"/>
                  <a:gd name="connsiteX4" fmla="*/ 1965215 w 2520000"/>
                  <a:gd name="connsiteY4" fmla="*/ 162579 h 267135"/>
                  <a:gd name="connsiteX5" fmla="*/ 2028988 w 2520000"/>
                  <a:gd name="connsiteY5" fmla="*/ 98806 h 267135"/>
                  <a:gd name="connsiteX6" fmla="*/ 2028988 w 2520000"/>
                  <a:gd name="connsiteY6" fmla="*/ 0 h 267135"/>
                  <a:gd name="connsiteX7" fmla="*/ 2402392 w 2520000"/>
                  <a:gd name="connsiteY7" fmla="*/ 0 h 267135"/>
                  <a:gd name="connsiteX8" fmla="*/ 2520000 w 2520000"/>
                  <a:gd name="connsiteY8" fmla="*/ 117608 h 267135"/>
                  <a:gd name="connsiteX9" fmla="*/ 2520000 w 2520000"/>
                  <a:gd name="connsiteY9" fmla="*/ 267135 h 267135"/>
                  <a:gd name="connsiteX10" fmla="*/ 0 w 2520000"/>
                  <a:gd name="connsiteY10" fmla="*/ 267135 h 267135"/>
                  <a:gd name="connsiteX11" fmla="*/ 0 w 2520000"/>
                  <a:gd name="connsiteY11" fmla="*/ 117608 h 267135"/>
                  <a:gd name="connsiteX12" fmla="*/ 117608 w 2520000"/>
                  <a:gd name="connsiteY12" fmla="*/ 0 h 267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20000" h="267135">
                    <a:moveTo>
                      <a:pt x="117608" y="0"/>
                    </a:moveTo>
                    <a:lnTo>
                      <a:pt x="491012" y="0"/>
                    </a:lnTo>
                    <a:lnTo>
                      <a:pt x="491012" y="98806"/>
                    </a:lnTo>
                    <a:cubicBezTo>
                      <a:pt x="491012" y="134027"/>
                      <a:pt x="519564" y="162579"/>
                      <a:pt x="554785" y="162579"/>
                    </a:cubicBezTo>
                    <a:lnTo>
                      <a:pt x="1965215" y="162579"/>
                    </a:lnTo>
                    <a:cubicBezTo>
                      <a:pt x="2000436" y="162579"/>
                      <a:pt x="2028988" y="134027"/>
                      <a:pt x="2028988" y="98806"/>
                    </a:cubicBezTo>
                    <a:lnTo>
                      <a:pt x="2028988" y="0"/>
                    </a:lnTo>
                    <a:lnTo>
                      <a:pt x="2402392" y="0"/>
                    </a:lnTo>
                    <a:cubicBezTo>
                      <a:pt x="2467345" y="0"/>
                      <a:pt x="2520000" y="52655"/>
                      <a:pt x="2520000" y="117608"/>
                    </a:cubicBezTo>
                    <a:lnTo>
                      <a:pt x="2520000" y="267135"/>
                    </a:lnTo>
                    <a:lnTo>
                      <a:pt x="0" y="267135"/>
                    </a:lnTo>
                    <a:lnTo>
                      <a:pt x="0" y="117608"/>
                    </a:lnTo>
                    <a:cubicBezTo>
                      <a:pt x="0" y="52655"/>
                      <a:pt x="52655" y="0"/>
                      <a:pt x="117608" y="0"/>
                    </a:cubicBezTo>
                    <a:close/>
                  </a:path>
                </a:pathLst>
              </a:custGeom>
              <a:solidFill>
                <a:srgbClr val="7F7F7F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rtlCol="0" anchor="ctr">
                <a:noAutofit/>
              </a:bodyPr>
              <a:lstStyle/>
              <a:p>
                <a:pPr lvl="0" algn="ctr">
                  <a:lnSpc>
                    <a:spcPct val="125000"/>
                  </a:lnSpc>
                </a:pPr>
                <a:endParaRPr lang="ko-KR" altLang="en-US" sz="60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pic>
            <p:nvPicPr>
              <p:cNvPr id="29" name="Picture 2">
                <a:extLst>
                  <a:ext uri="{FF2B5EF4-FFF2-40B4-BE49-F238E27FC236}">
                    <a16:creationId xmlns:a16="http://schemas.microsoft.com/office/drawing/2014/main" id="{E07A3B84-C663-919B-935B-1DA106EC3CA0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2" cstate="print">
                <a:clrChange>
                  <a:clrFrom>
                    <a:srgbClr val="C6C8C7"/>
                  </a:clrFrom>
                  <a:clrTo>
                    <a:srgbClr val="C6C8C7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123" t="22211" r="12639" b="53037"/>
              <a:stretch/>
            </p:blipFill>
            <p:spPr bwMode="auto">
              <a:xfrm>
                <a:off x="3181037" y="2479525"/>
                <a:ext cx="260593" cy="685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60A9ECD-30AA-7E91-E94E-212186455ABD}"/>
                  </a:ext>
                </a:extLst>
              </p:cNvPr>
              <p:cNvSpPr txBox="1"/>
              <p:nvPr userDrawn="1"/>
            </p:nvSpPr>
            <p:spPr>
              <a:xfrm>
                <a:off x="1844024" y="2465993"/>
                <a:ext cx="194874" cy="9562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 algn="l"/>
                <a:r>
                  <a:rPr kumimoji="1" lang="en-US" altLang="ko-KR" sz="700" b="0" kern="1200" spc="-60" dirty="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12 : 30</a:t>
                </a:r>
                <a:endParaRPr kumimoji="1" lang="ko-KR" altLang="en-US" sz="700" b="0" kern="1200" spc="-60" dirty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32" name="자유형: 도형 31">
                <a:extLst>
                  <a:ext uri="{FF2B5EF4-FFF2-40B4-BE49-F238E27FC236}">
                    <a16:creationId xmlns:a16="http://schemas.microsoft.com/office/drawing/2014/main" id="{7D51A5F7-19E0-9974-3084-968B94637EC5}"/>
                  </a:ext>
                </a:extLst>
              </p:cNvPr>
              <p:cNvSpPr/>
              <p:nvPr userDrawn="1"/>
            </p:nvSpPr>
            <p:spPr>
              <a:xfrm>
                <a:off x="2205394" y="2438821"/>
                <a:ext cx="848705" cy="62684"/>
              </a:xfrm>
              <a:custGeom>
                <a:avLst/>
                <a:gdLst>
                  <a:gd name="connsiteX0" fmla="*/ 0 w 1329304"/>
                  <a:gd name="connsiteY0" fmla="*/ 0 h 80010"/>
                  <a:gd name="connsiteX1" fmla="*/ 1329304 w 1329304"/>
                  <a:gd name="connsiteY1" fmla="*/ 0 h 80010"/>
                  <a:gd name="connsiteX2" fmla="*/ 1329304 w 1329304"/>
                  <a:gd name="connsiteY2" fmla="*/ 25067 h 80010"/>
                  <a:gd name="connsiteX3" fmla="*/ 1274361 w 1329304"/>
                  <a:gd name="connsiteY3" fmla="*/ 80010 h 80010"/>
                  <a:gd name="connsiteX4" fmla="*/ 54943 w 1329304"/>
                  <a:gd name="connsiteY4" fmla="*/ 80010 h 80010"/>
                  <a:gd name="connsiteX5" fmla="*/ 0 w 1329304"/>
                  <a:gd name="connsiteY5" fmla="*/ 25067 h 80010"/>
                  <a:gd name="connsiteX6" fmla="*/ 0 w 1329304"/>
                  <a:gd name="connsiteY6" fmla="*/ 0 h 800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29304" h="80010">
                    <a:moveTo>
                      <a:pt x="0" y="0"/>
                    </a:moveTo>
                    <a:lnTo>
                      <a:pt x="1329304" y="0"/>
                    </a:lnTo>
                    <a:lnTo>
                      <a:pt x="1329304" y="25067"/>
                    </a:lnTo>
                    <a:cubicBezTo>
                      <a:pt x="1329304" y="55411"/>
                      <a:pt x="1304705" y="80010"/>
                      <a:pt x="1274361" y="80010"/>
                    </a:cubicBezTo>
                    <a:lnTo>
                      <a:pt x="54943" y="80010"/>
                    </a:lnTo>
                    <a:cubicBezTo>
                      <a:pt x="24599" y="80010"/>
                      <a:pt x="0" y="55411"/>
                      <a:pt x="0" y="25067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F7F7F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lvl="0" algn="ctr"/>
                <a:endParaRPr lang="ko-KR" altLang="en-US" sz="1800" dirty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grpSp>
          <p:nvGrpSpPr>
            <p:cNvPr id="101" name="그룹 100">
              <a:extLst>
                <a:ext uri="{FF2B5EF4-FFF2-40B4-BE49-F238E27FC236}">
                  <a16:creationId xmlns:a16="http://schemas.microsoft.com/office/drawing/2014/main" id="{F0803542-3E9E-5CDF-AE54-0006F1A294CB}"/>
                </a:ext>
              </a:extLst>
            </p:cNvPr>
            <p:cNvGrpSpPr/>
            <p:nvPr/>
          </p:nvGrpSpPr>
          <p:grpSpPr>
            <a:xfrm>
              <a:off x="6362857" y="2606892"/>
              <a:ext cx="1982152" cy="1796732"/>
              <a:chOff x="6362857" y="2606892"/>
              <a:chExt cx="1982152" cy="1796732"/>
            </a:xfrm>
          </p:grpSpPr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E412F627-00B3-4188-9285-91AFE762F50E}"/>
                  </a:ext>
                </a:extLst>
              </p:cNvPr>
              <p:cNvSpPr txBox="1"/>
              <p:nvPr/>
            </p:nvSpPr>
            <p:spPr>
              <a:xfrm>
                <a:off x="6365602" y="3431054"/>
                <a:ext cx="1926142" cy="1664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kumimoji="1" lang="ko-KR" altLang="en-US" sz="100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이용에 불편을 드려 죄송합니다</a:t>
                </a:r>
                <a:r>
                  <a:rPr kumimoji="1" lang="en-US" altLang="ko-KR" sz="100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.</a:t>
                </a:r>
                <a:endParaRPr kumimoji="1" lang="ko-KR" altLang="en-US" sz="100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97111A99-8C81-096D-02A6-D1B6EB186220}"/>
                  </a:ext>
                </a:extLst>
              </p:cNvPr>
              <p:cNvSpPr txBox="1"/>
              <p:nvPr/>
            </p:nvSpPr>
            <p:spPr>
              <a:xfrm>
                <a:off x="6377299" y="3752842"/>
                <a:ext cx="1967710" cy="2627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kumimoji="1" lang="ko-KR" alt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현재 서비스가 원활하지 않으니</a:t>
                </a:r>
                <a:r>
                  <a:rPr kumimoji="1" lang="en-US" altLang="ko-KR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, </a:t>
                </a:r>
                <a:br>
                  <a:rPr kumimoji="1" lang="en-US" altLang="ko-KR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rPr>
                </a:br>
                <a:r>
                  <a:rPr kumimoji="1" lang="ko-KR" altLang="en-US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잠시 후 이용해주세요</a:t>
                </a:r>
                <a:r>
                  <a:rPr kumimoji="1" lang="en-US" altLang="ko-KR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.</a:t>
                </a:r>
              </a:p>
            </p:txBody>
          </p:sp>
          <p:grpSp>
            <p:nvGrpSpPr>
              <p:cNvPr id="95" name="그룹 94">
                <a:extLst>
                  <a:ext uri="{FF2B5EF4-FFF2-40B4-BE49-F238E27FC236}">
                    <a16:creationId xmlns:a16="http://schemas.microsoft.com/office/drawing/2014/main" id="{961F1308-8CFE-2B62-D7EC-B0903A429DE7}"/>
                  </a:ext>
                </a:extLst>
              </p:cNvPr>
              <p:cNvGrpSpPr/>
              <p:nvPr/>
            </p:nvGrpSpPr>
            <p:grpSpPr>
              <a:xfrm>
                <a:off x="6362857" y="4210620"/>
                <a:ext cx="1982152" cy="193004"/>
                <a:chOff x="3164884" y="5068503"/>
                <a:chExt cx="2338333" cy="210123"/>
              </a:xfrm>
            </p:grpSpPr>
            <p:sp>
              <p:nvSpPr>
                <p:cNvPr id="96" name="모서리가 둥근 직사각형 45">
                  <a:extLst>
                    <a:ext uri="{FF2B5EF4-FFF2-40B4-BE49-F238E27FC236}">
                      <a16:creationId xmlns:a16="http://schemas.microsoft.com/office/drawing/2014/main" id="{92F8C5BD-9083-D615-726E-CB48EADAF21D}"/>
                    </a:ext>
                  </a:extLst>
                </p:cNvPr>
                <p:cNvSpPr/>
                <p:nvPr/>
              </p:nvSpPr>
              <p:spPr>
                <a:xfrm>
                  <a:off x="4361450" y="5068503"/>
                  <a:ext cx="1141767" cy="202579"/>
                </a:xfrm>
                <a:prstGeom prst="roundRect">
                  <a:avLst/>
                </a:prstGeom>
                <a:solidFill>
                  <a:srgbClr val="2EA5AD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36000" tIns="36000" rIns="36000" bIns="36000" rtlCol="0" anchor="ctr"/>
                <a:lstStyle/>
                <a:p>
                  <a:pPr algn="ctr"/>
                  <a:r>
                    <a:rPr kumimoji="1" lang="ko-KR" altLang="en-US" sz="700" spc="-60" dirty="0">
                      <a:solidFill>
                        <a:schemeClr val="bg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HCR Dotum" panose="02030504000101010101" pitchFamily="18" charset="-127"/>
                    </a:rPr>
                    <a:t>이전 페이지</a:t>
                  </a:r>
                  <a:endParaRPr kumimoji="1" lang="ko-Kore-KR" altLang="en-US" sz="700" spc="-60" dirty="0" err="1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endParaRPr>
                </a:p>
              </p:txBody>
            </p:sp>
            <p:sp>
              <p:nvSpPr>
                <p:cNvPr id="97" name="모서리가 둥근 직사각형 46">
                  <a:extLst>
                    <a:ext uri="{FF2B5EF4-FFF2-40B4-BE49-F238E27FC236}">
                      <a16:creationId xmlns:a16="http://schemas.microsoft.com/office/drawing/2014/main" id="{D7034962-6774-9468-DDB0-6C871EB93650}"/>
                    </a:ext>
                  </a:extLst>
                </p:cNvPr>
                <p:cNvSpPr/>
                <p:nvPr/>
              </p:nvSpPr>
              <p:spPr>
                <a:xfrm>
                  <a:off x="3164884" y="5076047"/>
                  <a:ext cx="1141767" cy="202579"/>
                </a:xfrm>
                <a:prstGeom prst="roundRect">
                  <a:avLst/>
                </a:prstGeom>
                <a:solidFill>
                  <a:schemeClr val="bg1"/>
                </a:solidFill>
                <a:ln w="3175">
                  <a:solidFill>
                    <a:schemeClr val="bg1">
                      <a:lumMod val="6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36000" tIns="36000" rIns="36000" bIns="36000" rtlCol="0" anchor="ctr"/>
                <a:lstStyle/>
                <a:p>
                  <a:pPr algn="ctr"/>
                  <a:r>
                    <a:rPr kumimoji="1" lang="ko-KR" altLang="en-US" sz="700" spc="-60" dirty="0">
                      <a:solidFill>
                        <a:schemeClr val="tx1"/>
                      </a:solidFill>
                      <a:latin typeface="맑은 고딕" panose="020B0503020000020004" pitchFamily="50" charset="-127"/>
                      <a:ea typeface="맑은 고딕" panose="020B0503020000020004" pitchFamily="50" charset="-127"/>
                      <a:cs typeface="HCR Dotum" panose="02030504000101010101" pitchFamily="18" charset="-127"/>
                    </a:rPr>
                    <a:t>홈</a:t>
                  </a:r>
                  <a:endParaRPr kumimoji="1" lang="ko-Kore-KR" altLang="en-US" sz="700" spc="-60" dirty="0" err="1"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HCR Dotum" panose="02030504000101010101" pitchFamily="18" charset="-127"/>
                  </a:endParaRPr>
                </a:p>
              </p:txBody>
            </p:sp>
          </p:grpSp>
          <p:sp>
            <p:nvSpPr>
              <p:cNvPr id="99" name="사각형: 둥근 모서리 47">
                <a:extLst>
                  <a:ext uri="{FF2B5EF4-FFF2-40B4-BE49-F238E27FC236}">
                    <a16:creationId xmlns:a16="http://schemas.microsoft.com/office/drawing/2014/main" id="{AB3D7A8A-2753-1072-B889-A0128067BABE}"/>
                  </a:ext>
                </a:extLst>
              </p:cNvPr>
              <p:cNvSpPr/>
              <p:nvPr/>
            </p:nvSpPr>
            <p:spPr>
              <a:xfrm>
                <a:off x="7040832" y="2606892"/>
                <a:ext cx="582331" cy="561269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3175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kumimoji="1" lang="en-US" altLang="ko-KR" sz="750" spc="-60" dirty="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icon</a:t>
                </a:r>
                <a:endParaRPr kumimoji="1" lang="ko-KR" altLang="en-US" sz="750" spc="-60" dirty="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2D936884-E3C2-E482-26BD-EF616BDD966D}"/>
              </a:ext>
            </a:extLst>
          </p:cNvPr>
          <p:cNvSpPr txBox="1"/>
          <p:nvPr/>
        </p:nvSpPr>
        <p:spPr>
          <a:xfrm>
            <a:off x="488951" y="1692033"/>
            <a:ext cx="2572505" cy="152624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kumimoji="1" sz="800" b="1" spc="-6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/>
              <a:t>404 </a:t>
            </a:r>
            <a:r>
              <a:rPr lang="ko-KR" altLang="en-US" dirty="0"/>
              <a:t>에러</a:t>
            </a:r>
            <a:br>
              <a:rPr lang="en-US" altLang="ko-KR" dirty="0"/>
            </a:br>
            <a:r>
              <a:rPr lang="ko-KR" altLang="en-US" b="0" dirty="0"/>
              <a:t>홈 버튼 선택 시 메인으로 이동한다</a:t>
            </a:r>
            <a:r>
              <a:rPr lang="en-US" altLang="ko-KR" b="0" dirty="0"/>
              <a:t>.</a:t>
            </a:r>
            <a:br>
              <a:rPr lang="en-US" altLang="ko-KR" b="0" dirty="0"/>
            </a:br>
            <a:r>
              <a:rPr lang="ko-KR" altLang="en-US" b="0" dirty="0"/>
              <a:t>이전페이지 선택 시 히스토리 </a:t>
            </a:r>
            <a:r>
              <a:rPr lang="en-US" altLang="ko-KR" b="0" dirty="0"/>
              <a:t>Back (</a:t>
            </a:r>
            <a:r>
              <a:rPr lang="ko-KR" altLang="en-US" b="0" dirty="0"/>
              <a:t>이전 화면</a:t>
            </a:r>
            <a:r>
              <a:rPr lang="en-US" altLang="ko-KR" b="0" dirty="0"/>
              <a:t>) </a:t>
            </a:r>
            <a:r>
              <a:rPr lang="ko-KR" altLang="en-US" b="0" dirty="0"/>
              <a:t>이동한다</a:t>
            </a:r>
            <a:r>
              <a:rPr lang="en-US" altLang="ko-KR" b="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ko-KR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/>
              <a:t>500</a:t>
            </a:r>
            <a:r>
              <a:rPr lang="ko-KR" altLang="en-US" dirty="0"/>
              <a:t>에러</a:t>
            </a:r>
            <a:br>
              <a:rPr lang="en-US" altLang="ko-KR" dirty="0"/>
            </a:br>
            <a:r>
              <a:rPr lang="ko-KR" altLang="en-US" b="0" dirty="0"/>
              <a:t>홈 버튼 선택 시 메인으로 이동한다</a:t>
            </a:r>
            <a:r>
              <a:rPr lang="en-US" altLang="ko-KR" b="0" dirty="0"/>
              <a:t>. </a:t>
            </a:r>
            <a:br>
              <a:rPr lang="en-US" altLang="ko-KR" b="0" dirty="0"/>
            </a:br>
            <a:r>
              <a:rPr lang="ko-KR" altLang="en-US" b="0" dirty="0"/>
              <a:t>이전페이지 선택 시 히스토리 </a:t>
            </a:r>
            <a:r>
              <a:rPr lang="en-US" altLang="ko-KR" b="0" dirty="0"/>
              <a:t>Back (</a:t>
            </a:r>
            <a:r>
              <a:rPr lang="ko-KR" altLang="en-US" b="0" dirty="0"/>
              <a:t>이전 화면</a:t>
            </a:r>
            <a:r>
              <a:rPr lang="en-US" altLang="ko-KR" b="0" dirty="0"/>
              <a:t>) </a:t>
            </a:r>
            <a:r>
              <a:rPr lang="ko-KR" altLang="en-US" b="0" dirty="0"/>
              <a:t>이동한다</a:t>
            </a:r>
            <a:r>
              <a:rPr lang="en-US" altLang="ko-KR" b="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ko-KR" b="0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89B8ADAE-379B-EB09-2649-6536D79B924D}"/>
              </a:ext>
            </a:extLst>
          </p:cNvPr>
          <p:cNvSpPr txBox="1"/>
          <p:nvPr/>
        </p:nvSpPr>
        <p:spPr>
          <a:xfrm>
            <a:off x="479071" y="1198164"/>
            <a:ext cx="2530459" cy="28814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4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5.7 404/500</a:t>
            </a:r>
            <a:r>
              <a:rPr kumimoji="1" lang="ko-KR" altLang="en-US" sz="14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 에러</a:t>
            </a:r>
          </a:p>
        </p:txBody>
      </p:sp>
    </p:spTree>
    <p:extLst>
      <p:ext uri="{BB962C8B-B14F-4D97-AF65-F5344CB8AC3E}">
        <p14:creationId xmlns:p14="http://schemas.microsoft.com/office/powerpoint/2010/main" val="129096466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397717-6D7C-1109-4D0B-45FDEF630BB8}"/>
              </a:ext>
            </a:extLst>
          </p:cNvPr>
          <p:cNvSpPr txBox="1"/>
          <p:nvPr/>
        </p:nvSpPr>
        <p:spPr>
          <a:xfrm>
            <a:off x="332592" y="828188"/>
            <a:ext cx="9084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604000101010101" pitchFamily="50" charset="-127"/>
              </a:rPr>
              <a:t>Ⅵ. Alert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29732C-D9C9-6AC7-0B48-539C49BE2427}"/>
              </a:ext>
            </a:extLst>
          </p:cNvPr>
          <p:cNvSpPr txBox="1"/>
          <p:nvPr/>
        </p:nvSpPr>
        <p:spPr>
          <a:xfrm>
            <a:off x="403615" y="1889767"/>
            <a:ext cx="4044098" cy="61061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6.1 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공통 </a:t>
            </a: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Alert</a:t>
            </a:r>
          </a:p>
          <a:p>
            <a:pPr marL="342900" indent="-342900">
              <a:lnSpc>
                <a:spcPct val="150000"/>
              </a:lnSpc>
              <a:buClrTx/>
              <a:buAutoNum type="arabicPeriod"/>
            </a:pPr>
            <a:endParaRPr lang="ko-KR" altLang="en-US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236AD8B9-E631-946D-CC77-172ADB9B7B62}"/>
              </a:ext>
            </a:extLst>
          </p:cNvPr>
          <p:cNvCxnSpPr>
            <a:cxnSpLocks/>
          </p:cNvCxnSpPr>
          <p:nvPr/>
        </p:nvCxnSpPr>
        <p:spPr bwMode="auto">
          <a:xfrm>
            <a:off x="0" y="1537163"/>
            <a:ext cx="4953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01618035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TextBox 103">
            <a:extLst>
              <a:ext uri="{FF2B5EF4-FFF2-40B4-BE49-F238E27FC236}">
                <a16:creationId xmlns:a16="http://schemas.microsoft.com/office/drawing/2014/main" id="{89B8ADAE-379B-EB09-2649-6536D79B924D}"/>
              </a:ext>
            </a:extLst>
          </p:cNvPr>
          <p:cNvSpPr txBox="1"/>
          <p:nvPr/>
        </p:nvSpPr>
        <p:spPr>
          <a:xfrm>
            <a:off x="452437" y="1180408"/>
            <a:ext cx="2530459" cy="28814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kumimoji="1" lang="en-US" altLang="ko-KR" sz="14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6.1 </a:t>
            </a:r>
            <a:r>
              <a:rPr kumimoji="1" lang="ko-KR" altLang="en-US" sz="14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공통 </a:t>
            </a:r>
            <a:r>
              <a:rPr kumimoji="1" lang="en-US" altLang="ko-KR" sz="1400" b="1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</a:rPr>
              <a:t>Alert </a:t>
            </a:r>
            <a:endParaRPr kumimoji="1" lang="ko-KR" altLang="en-US" sz="1400" b="1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A2A380B1-894B-48EB-77C9-C3F19EE389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504639"/>
              </p:ext>
            </p:extLst>
          </p:nvPr>
        </p:nvGraphicFramePr>
        <p:xfrm>
          <a:off x="488949" y="1713065"/>
          <a:ext cx="9072563" cy="3686470"/>
        </p:xfrm>
        <a:graphic>
          <a:graphicData uri="http://schemas.openxmlformats.org/drawingml/2006/table">
            <a:tbl>
              <a:tblPr/>
              <a:tblGrid>
                <a:gridCol w="574622">
                  <a:extLst>
                    <a:ext uri="{9D8B030D-6E8A-4147-A177-3AD203B41FA5}">
                      <a16:colId xmlns:a16="http://schemas.microsoft.com/office/drawing/2014/main" val="2996368475"/>
                    </a:ext>
                  </a:extLst>
                </a:gridCol>
                <a:gridCol w="1315645">
                  <a:extLst>
                    <a:ext uri="{9D8B030D-6E8A-4147-A177-3AD203B41FA5}">
                      <a16:colId xmlns:a16="http://schemas.microsoft.com/office/drawing/2014/main" val="3960551678"/>
                    </a:ext>
                  </a:extLst>
                </a:gridCol>
                <a:gridCol w="2730995">
                  <a:extLst>
                    <a:ext uri="{9D8B030D-6E8A-4147-A177-3AD203B41FA5}">
                      <a16:colId xmlns:a16="http://schemas.microsoft.com/office/drawing/2014/main" val="3067323674"/>
                    </a:ext>
                  </a:extLst>
                </a:gridCol>
                <a:gridCol w="1731960">
                  <a:extLst>
                    <a:ext uri="{9D8B030D-6E8A-4147-A177-3AD203B41FA5}">
                      <a16:colId xmlns:a16="http://schemas.microsoft.com/office/drawing/2014/main" val="3245227974"/>
                    </a:ext>
                  </a:extLst>
                </a:gridCol>
                <a:gridCol w="519441">
                  <a:extLst>
                    <a:ext uri="{9D8B030D-6E8A-4147-A177-3AD203B41FA5}">
                      <a16:colId xmlns:a16="http://schemas.microsoft.com/office/drawing/2014/main" val="3366442987"/>
                    </a:ext>
                  </a:extLst>
                </a:gridCol>
                <a:gridCol w="1463413">
                  <a:extLst>
                    <a:ext uri="{9D8B030D-6E8A-4147-A177-3AD203B41FA5}">
                      <a16:colId xmlns:a16="http://schemas.microsoft.com/office/drawing/2014/main" val="1711522784"/>
                    </a:ext>
                  </a:extLst>
                </a:gridCol>
                <a:gridCol w="736487">
                  <a:extLst>
                    <a:ext uri="{9D8B030D-6E8A-4147-A177-3AD203B41FA5}">
                      <a16:colId xmlns:a16="http://schemas.microsoft.com/office/drawing/2014/main" val="3370898294"/>
                    </a:ext>
                  </a:extLst>
                </a:gridCol>
              </a:tblGrid>
              <a:tr h="171939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kumimoji="1" lang="en-US" sz="75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ID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kumimoji="1" lang="en-US" altLang="ko-KR" sz="75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CASE</a:t>
                      </a:r>
                      <a:endParaRPr kumimoji="1" lang="ko-KR" altLang="en-US" sz="750" b="1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ko-KR" altLang="en-US" sz="700" b="1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  <a:ea typeface="Malgun Gothic" panose="020B0503020000020004" pitchFamily="50" charset="-127"/>
                      </a:endParaRPr>
                    </a:p>
                  </a:txBody>
                  <a:tcPr marL="17723" marR="17723" marT="11815" marB="11815" anchor="ctr"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kumimoji="1" lang="ko-KR" altLang="en-US" sz="75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문구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kumimoji="1" lang="ko-KR" altLang="en-US" sz="75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버튼 및 문구</a:t>
                      </a:r>
                      <a:endParaRPr kumimoji="1" lang="en-US" altLang="ko-KR" sz="750" b="1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75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비고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738478"/>
                  </a:ext>
                </a:extLst>
              </a:tr>
              <a:tr h="17193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75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유형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75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설명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1" lang="ko-KR" altLang="en-US" sz="75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버튼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1" lang="en-US" sz="750" b="1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action</a:t>
                      </a:r>
                    </a:p>
                  </a:txBody>
                  <a:tcPr marL="36000" marR="36000" marT="36000" marB="3600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r>
                        <a:rPr lang="ko-KR" altLang="en-US" sz="800" b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작성자</a:t>
                      </a:r>
                      <a:endParaRPr lang="ko-KR" altLang="en-US"/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20668322"/>
                  </a:ext>
                </a:extLst>
              </a:tr>
              <a:tr h="291001">
                <a:tc>
                  <a:txBody>
                    <a:bodyPr/>
                    <a:lstStyle/>
                    <a:p>
                      <a:pPr rtl="0" fontAlgn="ctr"/>
                      <a:r>
                        <a:rPr kumimoji="1" lang="en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ALF_01001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인풋박스에 수량 입력 시 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최대 수량 초과 시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입력 가능한 최대 수량은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N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 입니다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확인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alert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종료 및 선택 가능한 최대 개수로 자동 변경하여 노출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0359468"/>
                  </a:ext>
                </a:extLst>
              </a:tr>
              <a:tr h="291001">
                <a:tc>
                  <a:txBody>
                    <a:bodyPr/>
                    <a:lstStyle/>
                    <a:p>
                      <a:pPr rtl="0" fontAlgn="ctr"/>
                      <a:r>
                        <a:rPr kumimoji="1" lang="en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ALF_01002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인풋박스에 수량 입력 시 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0'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또는 숫자 외 다른 텍스트 입력 시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이상 숫자를 입력해주세요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확인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alert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종료 후 기존 선택 개수 유지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661270"/>
                  </a:ext>
                </a:extLst>
              </a:tr>
              <a:tr h="291001">
                <a:tc>
                  <a:txBody>
                    <a:bodyPr/>
                    <a:lstStyle/>
                    <a:p>
                      <a:pPr rtl="0" fontAlgn="ctr"/>
                      <a:r>
                        <a:rPr kumimoji="1" lang="en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TOF_01001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즐겨찾기 버튼 선택 시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기존 즐겨찾기 등록되어 있지 않은 콘텐츠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메뉴의 즐겨찾기 버튼 선택 후 담기 완료 시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즐겨찾기 설정되었습니다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토스트 팝업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108728"/>
                  </a:ext>
                </a:extLst>
              </a:tr>
              <a:tr h="291001">
                <a:tc>
                  <a:txBody>
                    <a:bodyPr/>
                    <a:lstStyle/>
                    <a:p>
                      <a:pPr rtl="0" fontAlgn="ctr"/>
                      <a:r>
                        <a:rPr kumimoji="1" lang="en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TOF_01002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즐겨찾기 버튼 선택 시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기존 즐겨찾기 등록된 콘텐츠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메뉴의 즐겨찾기 버튼 선택 시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즐겨찾기 해제되었습니다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토스트 팝업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549971"/>
                  </a:ext>
                </a:extLst>
              </a:tr>
              <a:tr h="291001">
                <a:tc>
                  <a:txBody>
                    <a:bodyPr/>
                    <a:lstStyle/>
                    <a:p>
                      <a:pPr rtl="0" fontAlgn="ctr"/>
                      <a:r>
                        <a:rPr kumimoji="1" lang="en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ALF_01004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파일 첨부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버튼 선택 시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최대 업로드 가능 개수 첨부 상태에서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파일첨부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버튼 선택 시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alert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최대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n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개까지 업로드 가능합니다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업로드한 파일을 삭제 후 새로 업로드 해주세요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확인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alert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종료 후 화면 유지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5306401"/>
                  </a:ext>
                </a:extLst>
              </a:tr>
              <a:tr h="291001">
                <a:tc>
                  <a:txBody>
                    <a:bodyPr/>
                    <a:lstStyle/>
                    <a:p>
                      <a:pPr rtl="0" fontAlgn="ctr"/>
                      <a:r>
                        <a:rPr kumimoji="1" lang="en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ALF_01005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파일 업로드 시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업로드한 파일의 확장자가 맞지 않는 경우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파일은 확장자명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확장자명 파일만 첨부 가능합니다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확인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alert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종료 후 화면 유지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2820553"/>
                  </a:ext>
                </a:extLst>
              </a:tr>
              <a:tr h="291001">
                <a:tc>
                  <a:txBody>
                    <a:bodyPr/>
                    <a:lstStyle/>
                    <a:p>
                      <a:pPr rtl="0" fontAlgn="ctr"/>
                      <a:r>
                        <a:rPr kumimoji="1" lang="en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ALF_01006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파일 업로드 시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업로드한 파일이 업로드 가능한 최대 용량을 초과한 경우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최대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nMB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이하의 파일만 첨부 가능합니다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확인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alert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종료 후 화면 유지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1523849"/>
                  </a:ext>
                </a:extLst>
              </a:tr>
              <a:tr h="291001">
                <a:tc>
                  <a:txBody>
                    <a:bodyPr/>
                    <a:lstStyle/>
                    <a:p>
                      <a:pPr rtl="0" fontAlgn="ctr"/>
                      <a:r>
                        <a:rPr kumimoji="1" lang="en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ALF_01007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이미지 업로드 시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확장자가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JPG, GIF, PNG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가 아닌 경우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이미지는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JPG, GIF, PNG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파일만 첨부 가능합니다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확인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alert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종료 후 화면 유지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790130"/>
                  </a:ext>
                </a:extLst>
              </a:tr>
              <a:tr h="291001">
                <a:tc>
                  <a:txBody>
                    <a:bodyPr/>
                    <a:lstStyle/>
                    <a:p>
                      <a:pPr rtl="0" fontAlgn="ctr"/>
                      <a:r>
                        <a:rPr kumimoji="1" lang="en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ALF_01008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이미지 업로드 시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이미지 용량이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10MB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를 초과하는 경우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이미지는 용량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10MB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이하만 첨부할 수 있습니다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 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확인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alert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종료 후 화면 유지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5920871"/>
                  </a:ext>
                </a:extLst>
              </a:tr>
              <a:tr h="291001">
                <a:tc>
                  <a:txBody>
                    <a:bodyPr/>
                    <a:lstStyle/>
                    <a:p>
                      <a:pPr rtl="0" fontAlgn="ctr"/>
                      <a:r>
                        <a:rPr kumimoji="1" lang="en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ALF_01009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검색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버튼 선택 시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입력한 키워드가 없는 상태에서 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검색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]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버튼 선택 시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검색어를 입력해주세요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확인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alert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종료 후 화면 유지 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1247323"/>
                  </a:ext>
                </a:extLst>
              </a:tr>
              <a:tr h="291001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" altLang="ko-KR" sz="800" kern="1200" spc="-6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TOF_0100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endParaRPr kumimoji="1" lang="en" altLang="ko-KR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URL 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복사하기 버튼 선택 시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URL</a:t>
                      </a: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 복사되었습니다</a:t>
                      </a:r>
                      <a:r>
                        <a:rPr kumimoji="1" lang="en-US" altLang="ko-KR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.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kumimoji="1" lang="ko-KR" altLang="en-US" sz="80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토스트 팝업</a:t>
                      </a:r>
                    </a:p>
                  </a:txBody>
                  <a:tcPr marL="28575" marR="28575" marT="19050" marB="19050" anchor="ctr">
                    <a:lnL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8481117"/>
                  </a:ext>
                </a:extLst>
              </a:tr>
            </a:tbl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1EE39D1B-FC39-16DB-639B-52D5F56AFFB8}"/>
              </a:ext>
            </a:extLst>
          </p:cNvPr>
          <p:cNvSpPr txBox="1"/>
          <p:nvPr/>
        </p:nvSpPr>
        <p:spPr>
          <a:xfrm>
            <a:off x="488949" y="5935046"/>
            <a:ext cx="9072562" cy="24622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10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 장표에 기재되어 있지 않은 </a:t>
            </a:r>
            <a:r>
              <a:rPr lang="en-US" altLang="ko-KR" sz="10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Alert</a:t>
            </a:r>
            <a:r>
              <a:rPr lang="ko-KR" altLang="en-US" sz="10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은 개별 화면설계 문서에 추가하도록 합니다</a:t>
            </a:r>
            <a:r>
              <a:rPr lang="en-US" altLang="ko-KR" sz="10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000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9871506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397717-6D7C-1109-4D0B-45FDEF630BB8}"/>
              </a:ext>
            </a:extLst>
          </p:cNvPr>
          <p:cNvSpPr txBox="1"/>
          <p:nvPr/>
        </p:nvSpPr>
        <p:spPr>
          <a:xfrm>
            <a:off x="332592" y="828188"/>
            <a:ext cx="9084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604000101010101" pitchFamily="50" charset="-127"/>
              </a:rPr>
              <a:t>Ⅶ. </a:t>
            </a:r>
            <a:r>
              <a:rPr lang="ko-KR" altLang="en-US" sz="3200" b="1" spc="-60" dirty="0">
                <a:latin typeface="맑은 고딕" panose="020B0503020000020004" pitchFamily="50" charset="-127"/>
                <a:ea typeface="맑은 고딕" panose="020B0503020000020004" pitchFamily="50" charset="-127"/>
                <a:cs typeface="함초롬돋움" panose="020B0604000101010101" pitchFamily="50" charset="-127"/>
              </a:rPr>
              <a:t>별첨</a:t>
            </a:r>
            <a:endParaRPr lang="en-US" altLang="ko-KR" sz="3200" b="1" spc="-60" dirty="0">
              <a:latin typeface="맑은 고딕" panose="020B0503020000020004" pitchFamily="50" charset="-127"/>
              <a:ea typeface="맑은 고딕" panose="020B0503020000020004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29732C-D9C9-6AC7-0B48-539C49BE2427}"/>
              </a:ext>
            </a:extLst>
          </p:cNvPr>
          <p:cNvSpPr txBox="1"/>
          <p:nvPr/>
        </p:nvSpPr>
        <p:spPr>
          <a:xfrm>
            <a:off x="403615" y="1889767"/>
            <a:ext cx="4044098" cy="33361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ClrTx/>
            </a:pP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더존 모바일 </a:t>
            </a: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tool Designe_20240807_1.doc</a:t>
            </a:r>
            <a:endParaRPr lang="ko-KR" altLang="en-US" sz="1200" b="1" spc="-6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236AD8B9-E631-946D-CC77-172ADB9B7B62}"/>
              </a:ext>
            </a:extLst>
          </p:cNvPr>
          <p:cNvCxnSpPr>
            <a:cxnSpLocks/>
          </p:cNvCxnSpPr>
          <p:nvPr/>
        </p:nvCxnSpPr>
        <p:spPr bwMode="auto">
          <a:xfrm>
            <a:off x="0" y="1537163"/>
            <a:ext cx="4953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ADEF68D-CC73-A304-807C-6C9758EB8231}"/>
              </a:ext>
            </a:extLst>
          </p:cNvPr>
          <p:cNvSpPr txBox="1"/>
          <p:nvPr/>
        </p:nvSpPr>
        <p:spPr>
          <a:xfrm>
            <a:off x="415494" y="2223384"/>
            <a:ext cx="4537506" cy="24622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lang="ko-KR" altLang="en-US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세부 디자인 가이드는 별첨 문서에서 확인할 수 있습니다</a:t>
            </a:r>
            <a:r>
              <a:rPr lang="en-US" altLang="ko-KR" sz="1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0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5391588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362200" y="3047499"/>
            <a:ext cx="485581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4351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ko-KR" sz="4400" b="1" i="1" dirty="0">
                <a:latin typeface="+mn-lt"/>
              </a:rPr>
              <a:t>End of Document</a:t>
            </a:r>
          </a:p>
        </p:txBody>
      </p:sp>
    </p:spTree>
    <p:extLst>
      <p:ext uri="{BB962C8B-B14F-4D97-AF65-F5344CB8AC3E}">
        <p14:creationId xmlns:p14="http://schemas.microsoft.com/office/powerpoint/2010/main" val="1149133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/>
          <p:cNvSpPr>
            <a:spLocks noGrp="1"/>
          </p:cNvSpPr>
          <p:nvPr>
            <p:ph type="body" sz="quarter" idx="4294967295"/>
          </p:nvPr>
        </p:nvSpPr>
        <p:spPr>
          <a:xfrm>
            <a:off x="372860" y="1114425"/>
            <a:ext cx="9063171" cy="412750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sz="140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2.1</a:t>
            </a:r>
            <a:r>
              <a:rPr lang="ko-KR" altLang="en-US" sz="1400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버튼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9550BD-AB05-CF0F-8822-29EA65F7510A}"/>
              </a:ext>
            </a:extLst>
          </p:cNvPr>
          <p:cNvSpPr txBox="1"/>
          <p:nvPr/>
        </p:nvSpPr>
        <p:spPr>
          <a:xfrm>
            <a:off x="372860" y="1615743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buClrTx/>
            </a:pPr>
            <a:r>
              <a:rPr lang="en-US" altLang="ko-KR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2.1.1 </a:t>
            </a:r>
            <a:r>
              <a:rPr lang="ko-KR" altLang="en-US" sz="1200" b="1" spc="-6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버튼 스타일</a:t>
            </a:r>
          </a:p>
        </p:txBody>
      </p:sp>
      <p:graphicFrame>
        <p:nvGraphicFramePr>
          <p:cNvPr id="20" name="표 26">
            <a:extLst>
              <a:ext uri="{FF2B5EF4-FFF2-40B4-BE49-F238E27FC236}">
                <a16:creationId xmlns:a16="http://schemas.microsoft.com/office/drawing/2014/main" id="{2F807C26-EA42-6765-2A6D-A0CFAA848F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062234"/>
              </p:ext>
            </p:extLst>
          </p:nvPr>
        </p:nvGraphicFramePr>
        <p:xfrm>
          <a:off x="488950" y="1990854"/>
          <a:ext cx="8947081" cy="41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977">
                  <a:extLst>
                    <a:ext uri="{9D8B030D-6E8A-4147-A177-3AD203B41FA5}">
                      <a16:colId xmlns:a16="http://schemas.microsoft.com/office/drawing/2014/main" val="420320039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432433811"/>
                    </a:ext>
                  </a:extLst>
                </a:gridCol>
                <a:gridCol w="2700000">
                  <a:extLst>
                    <a:ext uri="{9D8B030D-6E8A-4147-A177-3AD203B41FA5}">
                      <a16:colId xmlns:a16="http://schemas.microsoft.com/office/drawing/2014/main" val="3301824000"/>
                    </a:ext>
                  </a:extLst>
                </a:gridCol>
                <a:gridCol w="3917104">
                  <a:extLst>
                    <a:ext uri="{9D8B030D-6E8A-4147-A177-3AD203B41FA5}">
                      <a16:colId xmlns:a16="http://schemas.microsoft.com/office/drawing/2014/main" val="2561655230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800" b="0" spc="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 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1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스타일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1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예시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1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내용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80629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기본형</a:t>
                      </a:r>
                      <a:endParaRPr kumimoji="1" lang="en-US" altLang="ko-KR" sz="800" kern="120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algn="ctr" latinLnBrk="1"/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취소</a:t>
                      </a:r>
                      <a:r>
                        <a:rPr kumimoji="1" lang="en-US" altLang="ko-KR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/</a:t>
                      </a: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삭제형</a:t>
                      </a:r>
                      <a:endParaRPr kumimoji="1" lang="en-US" altLang="ko-KR" sz="800" kern="120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buFontTx/>
                        <a:buChar char="-"/>
                      </a:pP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기본형 버튼 타입</a:t>
                      </a:r>
                      <a:endParaRPr kumimoji="1" lang="en-US" altLang="ko-KR" sz="800" kern="120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marL="171450" indent="-171450" latinLnBrk="1">
                        <a:buFontTx/>
                        <a:buChar char="-"/>
                      </a:pP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복수 개 버튼 사용 시</a:t>
                      </a:r>
                      <a:r>
                        <a:rPr kumimoji="1" lang="en-US" altLang="ko-KR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, </a:t>
                      </a: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중요도 낮은 버튼에 사용</a:t>
                      </a:r>
                      <a:endParaRPr kumimoji="1" lang="en-US" altLang="ko-KR" sz="800" kern="120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marL="171450" indent="-171450" latinLnBrk="1">
                        <a:buFontTx/>
                        <a:buChar char="-"/>
                      </a:pP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선택 시</a:t>
                      </a:r>
                      <a:r>
                        <a:rPr kumimoji="1" lang="en-US" altLang="ko-KR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, </a:t>
                      </a: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취소</a:t>
                      </a:r>
                      <a:r>
                        <a:rPr kumimoji="1" lang="en-US" altLang="ko-KR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/</a:t>
                      </a: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닫기</a:t>
                      </a:r>
                      <a:r>
                        <a:rPr kumimoji="1" lang="en-US" altLang="ko-KR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/</a:t>
                      </a: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삭제와 같이 기능</a:t>
                      </a:r>
                      <a:r>
                        <a:rPr kumimoji="1" lang="en-US" altLang="ko-KR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(</a:t>
                      </a: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내용</a:t>
                      </a:r>
                      <a:r>
                        <a:rPr kumimoji="1" lang="en-US" altLang="ko-KR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)</a:t>
                      </a: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을 무효화하는 버튼에 사용</a:t>
                      </a:r>
                      <a:endParaRPr kumimoji="1" lang="en-US" altLang="ko-KR" sz="800" kern="120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marL="171450" indent="-171450" latinLnBrk="1">
                        <a:buFontTx/>
                        <a:buChar char="-"/>
                      </a:pP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부정적인 액션의 버튼은 좌측에 배치</a:t>
                      </a:r>
                      <a:endParaRPr kumimoji="1" lang="en-US" altLang="ko-KR" sz="800" kern="120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4755607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강조형</a:t>
                      </a:r>
                      <a:endParaRPr kumimoji="1" lang="en-US" altLang="ko-KR" sz="800" kern="120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algn="ctr" latinLnBrk="1"/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확인</a:t>
                      </a:r>
                      <a:r>
                        <a:rPr kumimoji="1" lang="en-US" altLang="ko-KR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/</a:t>
                      </a: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이동형</a:t>
                      </a: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buFontTx/>
                        <a:buChar char="-"/>
                      </a:pP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강조형 버튼 타입</a:t>
                      </a:r>
                      <a:r>
                        <a:rPr kumimoji="1" lang="ko-KR" altLang="en-US" sz="800" b="1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2EA5AD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 </a:t>
                      </a:r>
                      <a:r>
                        <a:rPr kumimoji="1" lang="en-US" altLang="ko-KR" sz="800" b="1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2EA5AD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(</a:t>
                      </a:r>
                      <a:r>
                        <a:rPr kumimoji="1" lang="ko-KR" altLang="en-US" sz="800" b="1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2EA5AD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색상은 존 디자인 가이드 참고</a:t>
                      </a:r>
                      <a:r>
                        <a:rPr kumimoji="1" lang="en-US" altLang="ko-KR" sz="800" b="1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2EA5AD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)</a:t>
                      </a:r>
                    </a:p>
                    <a:p>
                      <a:pPr marL="171450" indent="-171450" latinLnBrk="1">
                        <a:buFontTx/>
                        <a:buChar char="-"/>
                      </a:pP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복수 개 버튼 사용 시</a:t>
                      </a:r>
                      <a:r>
                        <a:rPr kumimoji="1" lang="en-US" altLang="ko-KR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, </a:t>
                      </a: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가장 중요한 버튼에 사용</a:t>
                      </a:r>
                      <a:endParaRPr kumimoji="1" lang="en-US" altLang="ko-KR" sz="800" kern="120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marL="171450" indent="-171450" latinLnBrk="1">
                        <a:buFontTx/>
                        <a:buChar char="-"/>
                      </a:pP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선택 시</a:t>
                      </a:r>
                      <a:r>
                        <a:rPr kumimoji="1" lang="en-US" altLang="ko-KR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, </a:t>
                      </a: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새 창 링크이동</a:t>
                      </a:r>
                      <a:r>
                        <a:rPr kumimoji="1" lang="en-US" altLang="ko-KR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/</a:t>
                      </a: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새 창 팝업</a:t>
                      </a:r>
                      <a:r>
                        <a:rPr kumimoji="1" lang="en-US" altLang="ko-KR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/</a:t>
                      </a: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화면이동 기능을 수행하는 버튼에 사용</a:t>
                      </a:r>
                      <a:endParaRPr kumimoji="1" lang="en-US" altLang="ko-KR" sz="800" kern="120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18676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중간 강조형 버튼</a:t>
                      </a:r>
                      <a:endParaRPr kumimoji="1" lang="en-US" altLang="ko-KR" sz="800" kern="120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확인</a:t>
                      </a:r>
                      <a:r>
                        <a:rPr kumimoji="1" lang="en-US" altLang="ko-KR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/</a:t>
                      </a: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이동형</a:t>
                      </a: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buFontTx/>
                        <a:buChar char="-"/>
                      </a:pP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버튼이 </a:t>
                      </a:r>
                      <a:r>
                        <a:rPr kumimoji="1" lang="en-US" altLang="ko-KR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3</a:t>
                      </a: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개 이상 노출 되는 경우 중요도에 따라 중간 강조되어야 하는 버튼에 사용</a:t>
                      </a:r>
                      <a:endParaRPr kumimoji="1" lang="en-US" altLang="ko-KR" sz="800" kern="120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marL="171450" indent="-171450" latinLnBrk="1">
                        <a:buFontTx/>
                        <a:buChar char="-"/>
                      </a:pP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선택 시</a:t>
                      </a:r>
                      <a:r>
                        <a:rPr kumimoji="1" lang="en-US" altLang="ko-KR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, </a:t>
                      </a: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새 창 링크이동</a:t>
                      </a:r>
                      <a:r>
                        <a:rPr kumimoji="1" lang="en-US" altLang="ko-KR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/</a:t>
                      </a: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새 창 팝업</a:t>
                      </a:r>
                      <a:r>
                        <a:rPr kumimoji="1" lang="en-US" altLang="ko-KR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/</a:t>
                      </a: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화면이동 기능을 수행하는 버튼에 사용</a:t>
                      </a:r>
                      <a:endParaRPr kumimoji="1" lang="en-US" altLang="ko-KR" sz="800" kern="120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296757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버튼 기능</a:t>
                      </a:r>
                      <a:endParaRPr kumimoji="1" lang="en-US" altLang="ko-KR" sz="800" kern="120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아이콘</a:t>
                      </a:r>
                      <a:r>
                        <a:rPr kumimoji="1" lang="en-US" altLang="ko-KR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+</a:t>
                      </a: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버튼</a:t>
                      </a: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buFontTx/>
                        <a:buChar char="-"/>
                      </a:pP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버튼에 기능 아이콘을 함께 배치하는 경우</a:t>
                      </a:r>
                      <a:endParaRPr kumimoji="1" lang="en-US" altLang="ko-KR" sz="800" kern="120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marL="171450" indent="-171450" latinLnBrk="1">
                        <a:buFontTx/>
                        <a:buChar char="-"/>
                      </a:pP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영역 확보 문제로 텍스트 없이 아이콘만 노출되는 버튼</a:t>
                      </a:r>
                      <a:endParaRPr kumimoji="1" lang="en-US" altLang="ko-KR" sz="800" kern="120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marL="171450" indent="-171450" latinLnBrk="1">
                        <a:buFontTx/>
                        <a:buChar char="-"/>
                      </a:pP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드롭다운 등의 기능이 추가되는 경우 사용하는 버튼</a:t>
                      </a:r>
                      <a:endParaRPr kumimoji="1" lang="en-US" altLang="ko-KR" sz="800" kern="120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310847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선택</a:t>
                      </a:r>
                      <a:r>
                        <a:rPr kumimoji="1" lang="en-US" altLang="ko-KR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/</a:t>
                      </a: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프레스</a:t>
                      </a: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buFontTx/>
                        <a:buChar char="-"/>
                      </a:pP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사용자가 버튼을 선택한 상태에서 기능을 수행하기 전 액션</a:t>
                      </a:r>
                      <a:endParaRPr kumimoji="1" lang="en-US" altLang="ko-KR" sz="800" kern="120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00573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비활성화</a:t>
                      </a: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spc="0" baseline="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buFontTx/>
                        <a:buChar char="-"/>
                      </a:pP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버튼 비활성화</a:t>
                      </a:r>
                      <a:endParaRPr kumimoji="1" lang="en-US" altLang="ko-KR" sz="800" kern="120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5832753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텍스트버튼</a:t>
                      </a: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u="sng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텍스트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kumimoji="1" lang="ko-KR" altLang="en-US" sz="800" u="sng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공지사항 제목입니다</a:t>
                      </a:r>
                      <a:r>
                        <a:rPr kumimoji="1" lang="en-US" altLang="ko-KR" sz="800" u="sng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800" u="sng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공지사항 제목입니다</a:t>
                      </a:r>
                      <a:r>
                        <a:rPr kumimoji="1" lang="en-US" altLang="ko-KR" sz="800" u="sng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.</a:t>
                      </a:r>
                      <a:r>
                        <a:rPr kumimoji="1" lang="en-US" altLang="ko-KR" sz="800" u="none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bg1">
                              <a:lumMod val="6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   </a:t>
                      </a:r>
                      <a:r>
                        <a:rPr kumimoji="1" lang="en-US" altLang="ko-KR" sz="800" i="1" u="none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※ </a:t>
                      </a:r>
                      <a:r>
                        <a:rPr kumimoji="1" lang="ko-KR" altLang="en-US" sz="800" i="1" u="none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비활성화 케이스</a:t>
                      </a:r>
                      <a:endParaRPr kumimoji="1" lang="en-US" altLang="ko-KR" sz="800" i="1" u="none" kern="120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buFontTx/>
                        <a:buChar char="-"/>
                      </a:pP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텍스트 자체에 링크 값 있는 경우 해당 텍스트에 언더라인 적용</a:t>
                      </a:r>
                      <a:endParaRPr kumimoji="1" lang="en-US" altLang="ko-KR" sz="800" kern="120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marL="171450" indent="-171450" latinLnBrk="1">
                        <a:buFontTx/>
                        <a:buChar char="-"/>
                      </a:pPr>
                      <a:r>
                        <a:rPr kumimoji="1" lang="en-US" altLang="ko-KR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UI </a:t>
                      </a: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표현을 위해 화면에 언더라인 적용하지 않을 경우 </a:t>
                      </a:r>
                      <a:r>
                        <a:rPr kumimoji="1" lang="en-US" altLang="ko-KR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Description</a:t>
                      </a: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에 반드시 정의 필요</a:t>
                      </a:r>
                      <a:endParaRPr kumimoji="1" lang="en-US" altLang="ko-KR" sz="800" kern="120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rgbClr val="00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2265327"/>
                  </a:ext>
                </a:extLst>
              </a:tr>
              <a:tr h="322680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화면이동 더 보기</a:t>
                      </a: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u="none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더 보기 </a:t>
                      </a:r>
                      <a:r>
                        <a:rPr kumimoji="1" lang="en-US" altLang="ko-KR" sz="800" u="none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&gt;</a:t>
                      </a:r>
                      <a:endParaRPr kumimoji="1" lang="ko-KR" altLang="en-US" sz="800" u="none" kern="120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r>
                        <a:rPr kumimoji="1" lang="ko-KR" altLang="en-US" sz="800" u="none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  더 보기 </a:t>
                      </a:r>
                      <a:r>
                        <a:rPr kumimoji="1" lang="en-US" altLang="ko-KR" sz="800" u="none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&gt;                  &gt;</a:t>
                      </a:r>
                      <a:endParaRPr kumimoji="1" lang="ko-KR" altLang="en-US" sz="800" u="none" kern="120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buFontTx/>
                        <a:buChar char="-"/>
                      </a:pP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화면이동을 위해 </a:t>
                      </a:r>
                      <a:r>
                        <a:rPr kumimoji="1" lang="en-US" altLang="ko-KR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[</a:t>
                      </a: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더 보기</a:t>
                      </a:r>
                      <a:r>
                        <a:rPr kumimoji="1" lang="en-US" altLang="ko-KR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]</a:t>
                      </a: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 버튼을 사용하는 경우 적용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1898051"/>
                  </a:ext>
                </a:extLst>
              </a:tr>
              <a:tr h="322680"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수정</a:t>
                      </a:r>
                      <a:r>
                        <a:rPr kumimoji="1" lang="en-US" altLang="ko-KR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/</a:t>
                      </a: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삭제</a:t>
                      </a: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800" u="none" kern="120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endParaRPr kumimoji="1" lang="ko-KR" altLang="en-US" sz="800" u="none" kern="1200" spc="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latinLnBrk="1">
                        <a:buFontTx/>
                        <a:buChar char="-"/>
                      </a:pP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수정 </a:t>
                      </a:r>
                      <a:r>
                        <a:rPr kumimoji="1" lang="en-US" altLang="ko-KR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/</a:t>
                      </a:r>
                      <a:r>
                        <a:rPr kumimoji="1" lang="ko-KR" altLang="en-US" sz="800" kern="1200" spc="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rgbClr val="00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삭제 버튼을 사용하는 경우 수정 버튼이 좌측에 노출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8125267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C6534F97-B3A2-236C-76D4-CAC0AEB2F06B}"/>
              </a:ext>
            </a:extLst>
          </p:cNvPr>
          <p:cNvSpPr txBox="1"/>
          <p:nvPr/>
        </p:nvSpPr>
        <p:spPr>
          <a:xfrm>
            <a:off x="1965615" y="5941270"/>
            <a:ext cx="587467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z="700" spc="-6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kumimoji="1" lang="ko-KR" altLang="en-US" sz="80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수정  </a:t>
            </a:r>
            <a:r>
              <a:rPr kumimoji="1" lang="en-US" altLang="ko-KR" sz="80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|  </a:t>
            </a:r>
            <a:r>
              <a:rPr kumimoji="1" lang="ko-KR" altLang="en-US" sz="80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삭제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AE56E38-271E-A971-1829-6FA8CF60299D}"/>
              </a:ext>
            </a:extLst>
          </p:cNvPr>
          <p:cNvSpPr txBox="1"/>
          <p:nvPr/>
        </p:nvSpPr>
        <p:spPr>
          <a:xfrm>
            <a:off x="2929635" y="5940810"/>
            <a:ext cx="512641" cy="1231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700" spc="-6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r>
              <a:rPr kumimoji="1" lang="ko-KR" altLang="en-US" sz="80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수정  </a:t>
            </a:r>
            <a:r>
              <a:rPr kumimoji="1" lang="en-US" altLang="ko-KR" sz="80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|  </a:t>
            </a:r>
            <a:r>
              <a:rPr kumimoji="1" lang="ko-KR" altLang="en-US" sz="80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삭제</a:t>
            </a: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DC2BD4F2-C812-A061-CDE8-4415C4A395D3}"/>
              </a:ext>
            </a:extLst>
          </p:cNvPr>
          <p:cNvSpPr/>
          <p:nvPr/>
        </p:nvSpPr>
        <p:spPr>
          <a:xfrm>
            <a:off x="4373817" y="5566298"/>
            <a:ext cx="720000" cy="210704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더 보기</a:t>
            </a:r>
          </a:p>
        </p:txBody>
      </p:sp>
      <p:sp>
        <p:nvSpPr>
          <p:cNvPr id="8" name="모서리가 둥근 직사각형 24">
            <a:extLst>
              <a:ext uri="{FF2B5EF4-FFF2-40B4-BE49-F238E27FC236}">
                <a16:creationId xmlns:a16="http://schemas.microsoft.com/office/drawing/2014/main" id="{881CA48F-70FB-320C-29F1-19AE25EAE87A}"/>
              </a:ext>
            </a:extLst>
          </p:cNvPr>
          <p:cNvSpPr/>
          <p:nvPr/>
        </p:nvSpPr>
        <p:spPr>
          <a:xfrm>
            <a:off x="1822401" y="2430148"/>
            <a:ext cx="708946" cy="20257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버튼 명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13" name="모서리가 둥근 직사각형 24">
            <a:extLst>
              <a:ext uri="{FF2B5EF4-FFF2-40B4-BE49-F238E27FC236}">
                <a16:creationId xmlns:a16="http://schemas.microsoft.com/office/drawing/2014/main" id="{B862F4EC-385F-69DA-425C-0039AC384796}"/>
              </a:ext>
            </a:extLst>
          </p:cNvPr>
          <p:cNvSpPr/>
          <p:nvPr/>
        </p:nvSpPr>
        <p:spPr>
          <a:xfrm>
            <a:off x="3029512" y="2423077"/>
            <a:ext cx="708946" cy="20257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닫기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14" name="모서리가 둥근 직사각형 24">
            <a:extLst>
              <a:ext uri="{FF2B5EF4-FFF2-40B4-BE49-F238E27FC236}">
                <a16:creationId xmlns:a16="http://schemas.microsoft.com/office/drawing/2014/main" id="{A6B9B3F6-7572-B619-4AD8-6276BB7BF0B5}"/>
              </a:ext>
            </a:extLst>
          </p:cNvPr>
          <p:cNvSpPr/>
          <p:nvPr/>
        </p:nvSpPr>
        <p:spPr>
          <a:xfrm>
            <a:off x="3814625" y="2423077"/>
            <a:ext cx="708946" cy="20257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취소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15" name="모서리가 둥근 직사각형 24">
            <a:extLst>
              <a:ext uri="{FF2B5EF4-FFF2-40B4-BE49-F238E27FC236}">
                <a16:creationId xmlns:a16="http://schemas.microsoft.com/office/drawing/2014/main" id="{112E326F-323F-8FCB-47EE-1E762C70CE2B}"/>
              </a:ext>
            </a:extLst>
          </p:cNvPr>
          <p:cNvSpPr/>
          <p:nvPr/>
        </p:nvSpPr>
        <p:spPr>
          <a:xfrm>
            <a:off x="4598365" y="2423077"/>
            <a:ext cx="708946" cy="20257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삭제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16" name="모서리가 둥근 직사각형 26">
            <a:extLst>
              <a:ext uri="{FF2B5EF4-FFF2-40B4-BE49-F238E27FC236}">
                <a16:creationId xmlns:a16="http://schemas.microsoft.com/office/drawing/2014/main" id="{7B65CFB7-1D42-FA44-3383-7D4D4A05AE03}"/>
              </a:ext>
            </a:extLst>
          </p:cNvPr>
          <p:cNvSpPr/>
          <p:nvPr/>
        </p:nvSpPr>
        <p:spPr>
          <a:xfrm>
            <a:off x="1822401" y="2957890"/>
            <a:ext cx="708946" cy="202579"/>
          </a:xfrm>
          <a:prstGeom prst="roundRect">
            <a:avLst/>
          </a:prstGeom>
          <a:solidFill>
            <a:srgbClr val="2EA5AD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버튼 명</a:t>
            </a:r>
            <a:endParaRPr kumimoji="1" lang="ko-Kore-KR" altLang="en-US" sz="700" spc="-60" dirty="0" err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18" name="모서리가 둥근 직사각형 25">
            <a:extLst>
              <a:ext uri="{FF2B5EF4-FFF2-40B4-BE49-F238E27FC236}">
                <a16:creationId xmlns:a16="http://schemas.microsoft.com/office/drawing/2014/main" id="{8A6E984A-98F1-6DAA-63C9-575277686E60}"/>
              </a:ext>
            </a:extLst>
          </p:cNvPr>
          <p:cNvSpPr/>
          <p:nvPr/>
        </p:nvSpPr>
        <p:spPr>
          <a:xfrm>
            <a:off x="1822401" y="3399620"/>
            <a:ext cx="708946" cy="202579"/>
          </a:xfrm>
          <a:prstGeom prst="roundRect">
            <a:avLst/>
          </a:prstGeom>
          <a:solidFill>
            <a:srgbClr val="B9D6D5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버튼 명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7" name="모서리가 둥근 직사각형 25">
            <a:extLst>
              <a:ext uri="{FF2B5EF4-FFF2-40B4-BE49-F238E27FC236}">
                <a16:creationId xmlns:a16="http://schemas.microsoft.com/office/drawing/2014/main" id="{0DBF5129-59B3-37A5-CD82-6E68763A1BF6}"/>
              </a:ext>
            </a:extLst>
          </p:cNvPr>
          <p:cNvSpPr/>
          <p:nvPr/>
        </p:nvSpPr>
        <p:spPr>
          <a:xfrm>
            <a:off x="1822401" y="4743320"/>
            <a:ext cx="708946" cy="20257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4000" tIns="54000" rIns="54000" bIns="36000" rtlCol="0" anchor="ctr"/>
          <a:lstStyle/>
          <a:p>
            <a:pPr algn="ctr"/>
            <a:r>
              <a: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 명</a:t>
            </a:r>
            <a:endParaRPr kumimoji="1" lang="ko-Kore-KR" altLang="en-US" sz="750" spc="-60" dirty="0" err="1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bg1">
                  <a:lumMod val="6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8" name="모서리가 둥근 직사각형 26">
            <a:extLst>
              <a:ext uri="{FF2B5EF4-FFF2-40B4-BE49-F238E27FC236}">
                <a16:creationId xmlns:a16="http://schemas.microsoft.com/office/drawing/2014/main" id="{F09EB437-939F-8472-A985-4488F0564D60}"/>
              </a:ext>
            </a:extLst>
          </p:cNvPr>
          <p:cNvSpPr/>
          <p:nvPr/>
        </p:nvSpPr>
        <p:spPr>
          <a:xfrm>
            <a:off x="3029512" y="2957890"/>
            <a:ext cx="708946" cy="202579"/>
          </a:xfrm>
          <a:prstGeom prst="roundRect">
            <a:avLst/>
          </a:prstGeom>
          <a:solidFill>
            <a:srgbClr val="2EA5AD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승인</a:t>
            </a:r>
            <a:endParaRPr kumimoji="1" lang="ko-Kore-KR" altLang="en-US" sz="700" spc="-60" dirty="0" err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9" name="모서리가 둥근 직사각형 26">
            <a:extLst>
              <a:ext uri="{FF2B5EF4-FFF2-40B4-BE49-F238E27FC236}">
                <a16:creationId xmlns:a16="http://schemas.microsoft.com/office/drawing/2014/main" id="{19046E00-9748-BE8C-6E51-F0470102C59F}"/>
              </a:ext>
            </a:extLst>
          </p:cNvPr>
          <p:cNvSpPr/>
          <p:nvPr/>
        </p:nvSpPr>
        <p:spPr>
          <a:xfrm>
            <a:off x="3814625" y="2957890"/>
            <a:ext cx="708946" cy="202579"/>
          </a:xfrm>
          <a:prstGeom prst="roundRect">
            <a:avLst/>
          </a:prstGeom>
          <a:solidFill>
            <a:srgbClr val="2EA5AD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확인</a:t>
            </a:r>
            <a:endParaRPr kumimoji="1" lang="ko-Kore-KR" altLang="en-US" sz="700" spc="-60" dirty="0" err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40" name="모서리가 둥근 직사각형 26">
            <a:extLst>
              <a:ext uri="{FF2B5EF4-FFF2-40B4-BE49-F238E27FC236}">
                <a16:creationId xmlns:a16="http://schemas.microsoft.com/office/drawing/2014/main" id="{8F1554A4-81B1-29D4-CBCC-52A9135B930C}"/>
              </a:ext>
            </a:extLst>
          </p:cNvPr>
          <p:cNvSpPr/>
          <p:nvPr/>
        </p:nvSpPr>
        <p:spPr>
          <a:xfrm>
            <a:off x="4598365" y="2957890"/>
            <a:ext cx="708946" cy="202579"/>
          </a:xfrm>
          <a:prstGeom prst="roundRect">
            <a:avLst/>
          </a:prstGeom>
          <a:solidFill>
            <a:srgbClr val="2EA5AD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등록</a:t>
            </a:r>
            <a:endParaRPr kumimoji="1" lang="ko-Kore-KR" altLang="en-US" sz="700" spc="-60" dirty="0" err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42" name="모서리가 둥근 직사각형 25">
            <a:extLst>
              <a:ext uri="{FF2B5EF4-FFF2-40B4-BE49-F238E27FC236}">
                <a16:creationId xmlns:a16="http://schemas.microsoft.com/office/drawing/2014/main" id="{8E49E267-830A-2B87-CD9F-ED59753B5C38}"/>
              </a:ext>
            </a:extLst>
          </p:cNvPr>
          <p:cNvSpPr/>
          <p:nvPr/>
        </p:nvSpPr>
        <p:spPr>
          <a:xfrm>
            <a:off x="3029512" y="3399620"/>
            <a:ext cx="708946" cy="202579"/>
          </a:xfrm>
          <a:prstGeom prst="roundRect">
            <a:avLst/>
          </a:prstGeom>
          <a:solidFill>
            <a:srgbClr val="B9D6D5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제출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43" name="모서리가 둥근 직사각형 25">
            <a:extLst>
              <a:ext uri="{FF2B5EF4-FFF2-40B4-BE49-F238E27FC236}">
                <a16:creationId xmlns:a16="http://schemas.microsoft.com/office/drawing/2014/main" id="{8AAA861F-6E8F-E207-F641-6D7B5EA42078}"/>
              </a:ext>
            </a:extLst>
          </p:cNvPr>
          <p:cNvSpPr/>
          <p:nvPr/>
        </p:nvSpPr>
        <p:spPr>
          <a:xfrm>
            <a:off x="3814625" y="3399620"/>
            <a:ext cx="708946" cy="202579"/>
          </a:xfrm>
          <a:prstGeom prst="roundRect">
            <a:avLst/>
          </a:prstGeom>
          <a:solidFill>
            <a:srgbClr val="B9D6D5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저장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45" name="모서리가 둥근 직사각형 25">
            <a:extLst>
              <a:ext uri="{FF2B5EF4-FFF2-40B4-BE49-F238E27FC236}">
                <a16:creationId xmlns:a16="http://schemas.microsoft.com/office/drawing/2014/main" id="{E1D80693-19C2-8127-7E03-BE75E94EC7B0}"/>
              </a:ext>
            </a:extLst>
          </p:cNvPr>
          <p:cNvSpPr/>
          <p:nvPr/>
        </p:nvSpPr>
        <p:spPr>
          <a:xfrm>
            <a:off x="4598365" y="3399621"/>
            <a:ext cx="708946" cy="193072"/>
          </a:xfrm>
          <a:prstGeom prst="roundRect">
            <a:avLst/>
          </a:prstGeom>
          <a:solidFill>
            <a:srgbClr val="B9D6D5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예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47" name="모서리가 둥근 직사각형 25">
            <a:extLst>
              <a:ext uri="{FF2B5EF4-FFF2-40B4-BE49-F238E27FC236}">
                <a16:creationId xmlns:a16="http://schemas.microsoft.com/office/drawing/2014/main" id="{FA7CA2D0-97B3-1B3E-617F-ACD7EB8368A9}"/>
              </a:ext>
            </a:extLst>
          </p:cNvPr>
          <p:cNvSpPr/>
          <p:nvPr/>
        </p:nvSpPr>
        <p:spPr>
          <a:xfrm>
            <a:off x="3814625" y="4743320"/>
            <a:ext cx="708946" cy="20257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54000" tIns="54000" rIns="54000" bIns="36000" rtlCol="0" anchor="ctr"/>
          <a:lstStyle/>
          <a:p>
            <a:pPr algn="ctr"/>
            <a:r>
              <a: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>
                    <a:lumMod val="6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조회</a:t>
            </a:r>
            <a:endParaRPr kumimoji="1" lang="ko-Kore-KR" altLang="en-US" sz="750" spc="-60" dirty="0" err="1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bg1">
                  <a:lumMod val="65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85513DB1-67CC-31AE-0A2E-7A0F7DB09327}"/>
              </a:ext>
            </a:extLst>
          </p:cNvPr>
          <p:cNvGrpSpPr/>
          <p:nvPr/>
        </p:nvGrpSpPr>
        <p:grpSpPr>
          <a:xfrm>
            <a:off x="4234876" y="5886852"/>
            <a:ext cx="1053817" cy="202579"/>
            <a:chOff x="3682940" y="5096740"/>
            <a:chExt cx="1492686" cy="202579"/>
          </a:xfrm>
        </p:grpSpPr>
        <p:sp>
          <p:nvSpPr>
            <p:cNvPr id="2" name="모서리가 둥근 직사각형 24">
              <a:extLst>
                <a:ext uri="{FF2B5EF4-FFF2-40B4-BE49-F238E27FC236}">
                  <a16:creationId xmlns:a16="http://schemas.microsoft.com/office/drawing/2014/main" id="{53DCF6DD-0DB6-5C50-8B44-828C6F9C5C46}"/>
                </a:ext>
              </a:extLst>
            </p:cNvPr>
            <p:cNvSpPr/>
            <p:nvPr/>
          </p:nvSpPr>
          <p:spPr>
            <a:xfrm>
              <a:off x="3682940" y="5096740"/>
              <a:ext cx="708946" cy="202579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ko-KR" altLang="en-US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수정</a:t>
              </a:r>
              <a:endParaRPr kumimoji="1" lang="ko-Kore-KR" altLang="en-US" sz="700" spc="-6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4" name="모서리가 둥근 직사각형 24">
              <a:extLst>
                <a:ext uri="{FF2B5EF4-FFF2-40B4-BE49-F238E27FC236}">
                  <a16:creationId xmlns:a16="http://schemas.microsoft.com/office/drawing/2014/main" id="{6C4090CC-006E-1FCB-2614-B301F59CBE5A}"/>
                </a:ext>
              </a:extLst>
            </p:cNvPr>
            <p:cNvSpPr/>
            <p:nvPr/>
          </p:nvSpPr>
          <p:spPr>
            <a:xfrm>
              <a:off x="4466680" y="5096740"/>
              <a:ext cx="708946" cy="202579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ko-KR" altLang="en-US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삭제</a:t>
              </a:r>
              <a:endParaRPr kumimoji="1" lang="ko-Kore-KR" altLang="en-US" sz="700" spc="-6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</p:grpSp>
      <p:sp>
        <p:nvSpPr>
          <p:cNvPr id="6" name="모서리가 둥근 직사각형 24">
            <a:extLst>
              <a:ext uri="{FF2B5EF4-FFF2-40B4-BE49-F238E27FC236}">
                <a16:creationId xmlns:a16="http://schemas.microsoft.com/office/drawing/2014/main" id="{79689809-7B24-683C-AAD5-01AAE70BC955}"/>
              </a:ext>
            </a:extLst>
          </p:cNvPr>
          <p:cNvSpPr/>
          <p:nvPr/>
        </p:nvSpPr>
        <p:spPr>
          <a:xfrm>
            <a:off x="1822401" y="3841350"/>
            <a:ext cx="708946" cy="20257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         버튼 명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12" name="모서리가 둥근 직사각형 24">
            <a:extLst>
              <a:ext uri="{FF2B5EF4-FFF2-40B4-BE49-F238E27FC236}">
                <a16:creationId xmlns:a16="http://schemas.microsoft.com/office/drawing/2014/main" id="{7656D61E-5270-94B8-EC4F-ED94F827253E}"/>
              </a:ext>
            </a:extLst>
          </p:cNvPr>
          <p:cNvSpPr/>
          <p:nvPr/>
        </p:nvSpPr>
        <p:spPr>
          <a:xfrm>
            <a:off x="3029512" y="3851479"/>
            <a:ext cx="708946" cy="20257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    버튼 명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A4A2FE-9AEF-FF1C-A960-99186B0639FC}"/>
              </a:ext>
            </a:extLst>
          </p:cNvPr>
          <p:cNvSpPr txBox="1"/>
          <p:nvPr/>
        </p:nvSpPr>
        <p:spPr>
          <a:xfrm>
            <a:off x="3011984" y="3834732"/>
            <a:ext cx="432132" cy="21544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l">
              <a:buClrTx/>
            </a:pPr>
            <a:r>
              <a:rPr kumimoji="1" lang="ko-KR" altLang="en-US" sz="800" spc="-6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→ </a:t>
            </a:r>
            <a:r>
              <a:rPr kumimoji="1" lang="en-US" altLang="ko-KR" sz="800" spc="-60" dirty="0">
                <a:solidFill>
                  <a:schemeClr val="tx1">
                    <a:lumMod val="50000"/>
                    <a:lumOff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|</a:t>
            </a:r>
            <a:endParaRPr lang="ko-KR" altLang="en-US" sz="1000" b="0" dirty="0">
              <a:solidFill>
                <a:schemeClr val="tx1">
                  <a:lumMod val="50000"/>
                  <a:lumOff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모서리가 둥근 직사각형 24">
            <a:extLst>
              <a:ext uri="{FF2B5EF4-FFF2-40B4-BE49-F238E27FC236}">
                <a16:creationId xmlns:a16="http://schemas.microsoft.com/office/drawing/2014/main" id="{96B67E47-7CF8-69E6-F5E6-7D88D28D4B14}"/>
              </a:ext>
            </a:extLst>
          </p:cNvPr>
          <p:cNvSpPr/>
          <p:nvPr/>
        </p:nvSpPr>
        <p:spPr>
          <a:xfrm>
            <a:off x="3829602" y="3848826"/>
            <a:ext cx="708946" cy="20257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버튼 명 </a:t>
            </a:r>
            <a:r>
              <a:rPr kumimoji="1" lang="ko-KR" altLang="en-US" sz="700" spc="-6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▼</a:t>
            </a:r>
            <a:endParaRPr kumimoji="1" lang="ko-Kore-KR" altLang="en-US" sz="700" spc="-60" dirty="0" err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3" name="모서리가 둥근 직사각형 24">
            <a:extLst>
              <a:ext uri="{FF2B5EF4-FFF2-40B4-BE49-F238E27FC236}">
                <a16:creationId xmlns:a16="http://schemas.microsoft.com/office/drawing/2014/main" id="{9FFD3DE0-827C-1DF5-3897-C2CD643D9DE6}"/>
              </a:ext>
            </a:extLst>
          </p:cNvPr>
          <p:cNvSpPr/>
          <p:nvPr/>
        </p:nvSpPr>
        <p:spPr>
          <a:xfrm>
            <a:off x="4782173" y="3844277"/>
            <a:ext cx="360634" cy="20257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>
              <a:buClrTx/>
            </a:pPr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→ 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|</a:t>
            </a:r>
            <a:endParaRPr lang="ko-KR" altLang="en-US" sz="900" b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D201DEC3-0546-75A0-308C-4F9CB0F89341}"/>
              </a:ext>
            </a:extLst>
          </p:cNvPr>
          <p:cNvSpPr/>
          <p:nvPr/>
        </p:nvSpPr>
        <p:spPr>
          <a:xfrm>
            <a:off x="1891767" y="3884459"/>
            <a:ext cx="208583" cy="130988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ko-KR" sz="6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icon</a:t>
            </a:r>
            <a:endParaRPr lang="ko-KR" altLang="en-US" sz="6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sp>
        <p:nvSpPr>
          <p:cNvPr id="26" name="모서리가 둥근 직사각형 25">
            <a:extLst>
              <a:ext uri="{FF2B5EF4-FFF2-40B4-BE49-F238E27FC236}">
                <a16:creationId xmlns:a16="http://schemas.microsoft.com/office/drawing/2014/main" id="{16C86C70-5CEA-30AC-8CA5-9C14D6263199}"/>
              </a:ext>
            </a:extLst>
          </p:cNvPr>
          <p:cNvSpPr/>
          <p:nvPr/>
        </p:nvSpPr>
        <p:spPr>
          <a:xfrm>
            <a:off x="1818360" y="4291095"/>
            <a:ext cx="708946" cy="202579"/>
          </a:xfrm>
          <a:prstGeom prst="roundRect">
            <a:avLst/>
          </a:prstGeom>
          <a:solidFill>
            <a:schemeClr val="bg1"/>
          </a:solidFill>
          <a:ln w="3175">
            <a:solidFill>
              <a:srgbClr val="2279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버튼 명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7" name="모서리가 둥근 직사각형 25">
            <a:extLst>
              <a:ext uri="{FF2B5EF4-FFF2-40B4-BE49-F238E27FC236}">
                <a16:creationId xmlns:a16="http://schemas.microsoft.com/office/drawing/2014/main" id="{C8DA187F-7312-9ABD-A274-09F34A76714B}"/>
              </a:ext>
            </a:extLst>
          </p:cNvPr>
          <p:cNvSpPr/>
          <p:nvPr/>
        </p:nvSpPr>
        <p:spPr>
          <a:xfrm>
            <a:off x="3810584" y="4291095"/>
            <a:ext cx="708946" cy="202579"/>
          </a:xfrm>
          <a:prstGeom prst="roundRect">
            <a:avLst/>
          </a:prstGeom>
          <a:solidFill>
            <a:schemeClr val="bg1"/>
          </a:solidFill>
          <a:ln w="3175">
            <a:solidFill>
              <a:srgbClr val="2279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조회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9" name="Arrow Down" descr="&lt;SmartSettings&gt;&lt;SmartResize anchorLeft=&quot;None&quot; anchorTop=&quot;None&quot; anchorRight=&quot;Absolute&quot; anchorBottom=&quot;None&quot; /&gt;&lt;/SmartSettings&gt;">
            <a:extLst>
              <a:ext uri="{FF2B5EF4-FFF2-40B4-BE49-F238E27FC236}">
                <a16:creationId xmlns:a16="http://schemas.microsoft.com/office/drawing/2014/main" id="{DCAB4591-7A8B-11D8-ACBC-677482B87039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 bwMode="auto">
          <a:xfrm flipH="1">
            <a:off x="4335593" y="3924365"/>
            <a:ext cx="64008" cy="36177"/>
          </a:xfrm>
          <a:custGeom>
            <a:avLst/>
            <a:gdLst>
              <a:gd name="T0" fmla="*/ 0 w 197"/>
              <a:gd name="T1" fmla="*/ 0 h 115"/>
              <a:gd name="T2" fmla="*/ 99 w 197"/>
              <a:gd name="T3" fmla="*/ 115 h 115"/>
              <a:gd name="T4" fmla="*/ 197 w 197"/>
              <a:gd name="T5" fmla="*/ 0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7" h="115">
                <a:moveTo>
                  <a:pt x="0" y="0"/>
                </a:moveTo>
                <a:lnTo>
                  <a:pt x="99" y="115"/>
                </a:lnTo>
                <a:lnTo>
                  <a:pt x="197" y="0"/>
                </a:lnTo>
              </a:path>
            </a:pathLst>
          </a:custGeom>
          <a:noFill/>
          <a:ln w="6350" cap="sq">
            <a:solidFill>
              <a:srgbClr val="808080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5F5F5F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731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E7D619B-CD2C-0771-D90D-76DFCFC68C2E}"/>
              </a:ext>
            </a:extLst>
          </p:cNvPr>
          <p:cNvSpPr txBox="1"/>
          <p:nvPr/>
        </p:nvSpPr>
        <p:spPr>
          <a:xfrm>
            <a:off x="372860" y="1216238"/>
            <a:ext cx="8990922" cy="276999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buClrTx/>
              <a:defRPr sz="1200" b="1" spc="-60"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en-US" altLang="ko-KR" dirty="0"/>
              <a:t>2.1.2 </a:t>
            </a:r>
            <a:r>
              <a:rPr lang="ko-KR" altLang="en-US" dirty="0"/>
              <a:t>버튼 기본 정의</a:t>
            </a:r>
          </a:p>
        </p:txBody>
      </p:sp>
      <p:graphicFrame>
        <p:nvGraphicFramePr>
          <p:cNvPr id="14" name="표 26">
            <a:extLst>
              <a:ext uri="{FF2B5EF4-FFF2-40B4-BE49-F238E27FC236}">
                <a16:creationId xmlns:a16="http://schemas.microsoft.com/office/drawing/2014/main" id="{EC2F2353-4D3F-708F-39AE-C9BB06DD52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0659488"/>
              </p:ext>
            </p:extLst>
          </p:nvPr>
        </p:nvGraphicFramePr>
        <p:xfrm>
          <a:off x="488950" y="1676134"/>
          <a:ext cx="8928099" cy="2409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6033">
                  <a:extLst>
                    <a:ext uri="{9D8B030D-6E8A-4147-A177-3AD203B41FA5}">
                      <a16:colId xmlns:a16="http://schemas.microsoft.com/office/drawing/2014/main" val="432433811"/>
                    </a:ext>
                  </a:extLst>
                </a:gridCol>
                <a:gridCol w="2976033">
                  <a:extLst>
                    <a:ext uri="{9D8B030D-6E8A-4147-A177-3AD203B41FA5}">
                      <a16:colId xmlns:a16="http://schemas.microsoft.com/office/drawing/2014/main" val="2017319848"/>
                    </a:ext>
                  </a:extLst>
                </a:gridCol>
                <a:gridCol w="2976033">
                  <a:extLst>
                    <a:ext uri="{9D8B030D-6E8A-4147-A177-3AD203B41FA5}">
                      <a16:colId xmlns:a16="http://schemas.microsoft.com/office/drawing/2014/main" val="2561655230"/>
                    </a:ext>
                  </a:extLst>
                </a:gridCol>
              </a:tblGrid>
              <a:tr h="252000">
                <a:tc rowSpan="2"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단일 버튼으로 존재하는 경우</a:t>
                      </a:r>
                      <a:endParaRPr kumimoji="1" lang="en-US" altLang="ko-KR" sz="8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(</a:t>
                      </a: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가운데 정렬한 </a:t>
                      </a:r>
                      <a: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Full</a:t>
                      </a: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 사이즈 버튼</a:t>
                      </a:r>
                      <a: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)</a:t>
                      </a:r>
                      <a:endParaRPr kumimoji="1" lang="ko-KR" altLang="en-US" sz="800" b="0" i="0" kern="1200" spc="-60" dirty="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ko-KR" altLang="en-US" sz="800" b="0" i="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버튼이 </a:t>
                      </a:r>
                      <a:r>
                        <a:rPr kumimoji="1" lang="en-US" altLang="ko-KR" sz="800" b="0" i="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2</a:t>
                      </a:r>
                      <a:r>
                        <a:rPr kumimoji="1" lang="ko-KR" altLang="en-US" sz="800" b="0" i="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개 존재하는 경우 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kumimoji="1" lang="ko-KR" altLang="en-US" sz="800" b="1" kern="1200" spc="-60">
                        <a:ln>
                          <a:solidFill>
                            <a:schemeClr val="tx1">
                              <a:alpha val="0"/>
                            </a:schemeClr>
                          </a:solidFill>
                        </a:ln>
                        <a:solidFill>
                          <a:schemeClr val="tx1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+mn-cs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4030154"/>
                  </a:ext>
                </a:extLst>
              </a:tr>
              <a:tr h="252000">
                <a:tc vMerge="1">
                  <a:txBody>
                    <a:bodyPr/>
                    <a:lstStyle/>
                    <a:p>
                      <a:pPr algn="ctr" latinLnBrk="1"/>
                      <a:r>
                        <a:rPr kumimoji="1" lang="en-US" altLang="ko-KR" sz="800" b="1" kern="1200" spc="-6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1) </a:t>
                      </a:r>
                      <a:r>
                        <a:rPr kumimoji="1" lang="ko-KR" altLang="en-US" sz="800" b="1" kern="1200" spc="-6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+mn-cs"/>
                        </a:rPr>
                        <a:t>단일 버튼 존재하는 경우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ko-KR" altLang="en-US" sz="800" b="0" i="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버튼 기능이 동등한 경우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버튼 중 한 개의 기능을 강조할 경우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3806293"/>
                  </a:ext>
                </a:extLst>
              </a:tr>
              <a:tr h="674555">
                <a:tc>
                  <a:txBody>
                    <a:bodyPr/>
                    <a:lstStyle/>
                    <a:p>
                      <a:pPr latinLnBrk="1"/>
                      <a:endParaRPr lang="ko-KR" altLang="en-US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4755607"/>
                  </a:ext>
                </a:extLst>
              </a:tr>
              <a:tr h="278352">
                <a:tc gridSpan="2"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버튼이 </a:t>
                      </a:r>
                      <a: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3</a:t>
                      </a: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개 존재하는 경우</a:t>
                      </a: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800" spc="-60" baseline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버튼이 </a:t>
                      </a:r>
                      <a: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4</a:t>
                      </a: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개 이상으로 존재하는 경우  </a:t>
                      </a:r>
                      <a: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/  </a:t>
                      </a: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특이 케이스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03506"/>
                  </a:ext>
                </a:extLst>
              </a:tr>
              <a:tr h="278352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en-US" altLang="ko-KR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3</a:t>
                      </a:r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개 기능 레벨이 동등한 경우</a:t>
                      </a: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우선 순위가 존재하는 경우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800" spc="-60" baseline="0">
                        <a:latin typeface="나눔고딕" panose="020D0604000000000000" pitchFamily="50" charset="-127"/>
                        <a:ea typeface="나눔고딕" panose="020D0604000000000000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1835160"/>
                  </a:ext>
                </a:extLst>
              </a:tr>
              <a:tr h="674555">
                <a:tc>
                  <a:txBody>
                    <a:bodyPr/>
                    <a:lstStyle/>
                    <a:p>
                      <a:pPr latinLnBrk="1"/>
                      <a:endParaRPr lang="ko-KR" altLang="en-US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800" b="0" i="0" spc="-60" baseline="0" dirty="0"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Malgun Gothic Semilight" panose="020B0502040204020203" pitchFamily="50" charset="-127"/>
                      </a:endParaRP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kumimoji="1" lang="ko-KR" altLang="en-US" sz="800" b="0" i="0" kern="1200" spc="-60" dirty="0">
                          <a:ln>
                            <a:solidFill>
                              <a:schemeClr val="tx1">
                                <a:alpha val="0"/>
                              </a:schemeClr>
                            </a:solidFill>
                          </a:ln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Malgun Gothic Semilight" panose="020B0502040204020203" pitchFamily="50" charset="-127"/>
                        </a:rPr>
                        <a:t>화면 별 별도 정의</a:t>
                      </a:r>
                    </a:p>
                  </a:txBody>
                  <a:tcPr marL="45720" marR="4572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3174458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B44CE50E-2804-3A28-A1D7-DEC4DAA314A3}"/>
              </a:ext>
            </a:extLst>
          </p:cNvPr>
          <p:cNvSpPr txBox="1"/>
          <p:nvPr/>
        </p:nvSpPr>
        <p:spPr>
          <a:xfrm>
            <a:off x="3798097" y="2637527"/>
            <a:ext cx="1109599" cy="11541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kumimoji="1" lang="en-US" altLang="ko-KR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* </a:t>
            </a:r>
            <a:r>
              <a: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버튼 사이즈 동일하게 사용</a:t>
            </a:r>
          </a:p>
        </p:txBody>
      </p:sp>
      <p:sp>
        <p:nvSpPr>
          <p:cNvPr id="17" name="모서리가 둥근 직사각형 11">
            <a:extLst>
              <a:ext uri="{FF2B5EF4-FFF2-40B4-BE49-F238E27FC236}">
                <a16:creationId xmlns:a16="http://schemas.microsoft.com/office/drawing/2014/main" id="{3B4DB8C2-AEF6-6D49-8D8B-96AF9AF38A5E}"/>
              </a:ext>
            </a:extLst>
          </p:cNvPr>
          <p:cNvSpPr/>
          <p:nvPr/>
        </p:nvSpPr>
        <p:spPr>
          <a:xfrm>
            <a:off x="845531" y="2327667"/>
            <a:ext cx="2256691" cy="211016"/>
          </a:xfrm>
          <a:prstGeom prst="roundRect">
            <a:avLst/>
          </a:prstGeom>
          <a:solidFill>
            <a:srgbClr val="2EA5AD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버튼 명</a:t>
            </a:r>
            <a:endParaRPr kumimoji="1" lang="ko-Kore-KR" altLang="en-US" sz="700" spc="-60" dirty="0" err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19" name="모서리가 둥근 직사각형 13">
            <a:extLst>
              <a:ext uri="{FF2B5EF4-FFF2-40B4-BE49-F238E27FC236}">
                <a16:creationId xmlns:a16="http://schemas.microsoft.com/office/drawing/2014/main" id="{3B7C869D-4053-FA29-6BB7-EDAE1B8B151E}"/>
              </a:ext>
            </a:extLst>
          </p:cNvPr>
          <p:cNvSpPr/>
          <p:nvPr/>
        </p:nvSpPr>
        <p:spPr>
          <a:xfrm>
            <a:off x="831459" y="3666270"/>
            <a:ext cx="708946" cy="202579"/>
          </a:xfrm>
          <a:prstGeom prst="roundRect">
            <a:avLst/>
          </a:prstGeom>
          <a:solidFill>
            <a:srgbClr val="2EA5AD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버튼 </a:t>
            </a:r>
            <a:r>
              <a:rPr kumimoji="1" lang="en-US" altLang="ko-KR" sz="700" spc="-6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1</a:t>
            </a:r>
            <a:endParaRPr kumimoji="1" lang="ko-Kore-KR" altLang="en-US" sz="700" spc="-60" dirty="0" err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0" name="모서리가 둥근 직사각형 14">
            <a:extLst>
              <a:ext uri="{FF2B5EF4-FFF2-40B4-BE49-F238E27FC236}">
                <a16:creationId xmlns:a16="http://schemas.microsoft.com/office/drawing/2014/main" id="{E58FE068-0E4E-A869-D5C5-0B533E4D2D14}"/>
              </a:ext>
            </a:extLst>
          </p:cNvPr>
          <p:cNvSpPr/>
          <p:nvPr/>
        </p:nvSpPr>
        <p:spPr>
          <a:xfrm>
            <a:off x="1607049" y="3667241"/>
            <a:ext cx="708946" cy="202579"/>
          </a:xfrm>
          <a:prstGeom prst="roundRect">
            <a:avLst/>
          </a:prstGeom>
          <a:solidFill>
            <a:srgbClr val="2EA5AD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버튼 </a:t>
            </a:r>
            <a:r>
              <a:rPr kumimoji="1" lang="en-US" altLang="ko-KR" sz="700" spc="-6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2</a:t>
            </a:r>
            <a:endParaRPr kumimoji="1" lang="ko-Kore-KR" altLang="en-US" sz="700" spc="-60" dirty="0" err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21" name="모서리가 둥근 직사각형 15">
            <a:extLst>
              <a:ext uri="{FF2B5EF4-FFF2-40B4-BE49-F238E27FC236}">
                <a16:creationId xmlns:a16="http://schemas.microsoft.com/office/drawing/2014/main" id="{E6D644DD-0095-4536-4DAC-ED3E67C1D2D2}"/>
              </a:ext>
            </a:extLst>
          </p:cNvPr>
          <p:cNvSpPr/>
          <p:nvPr/>
        </p:nvSpPr>
        <p:spPr>
          <a:xfrm>
            <a:off x="2382639" y="3662387"/>
            <a:ext cx="708946" cy="202579"/>
          </a:xfrm>
          <a:prstGeom prst="roundRect">
            <a:avLst/>
          </a:prstGeom>
          <a:solidFill>
            <a:srgbClr val="2EA5AD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버튼 </a:t>
            </a:r>
            <a:r>
              <a:rPr kumimoji="1" lang="en-US" altLang="ko-KR" sz="700" spc="-6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2</a:t>
            </a:r>
            <a:endParaRPr kumimoji="1" lang="ko-Kore-KR" altLang="en-US" sz="700" spc="-60" dirty="0" err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83DD3198-3EDA-E14B-EC93-1512CA240B97}"/>
              </a:ext>
            </a:extLst>
          </p:cNvPr>
          <p:cNvGrpSpPr/>
          <p:nvPr/>
        </p:nvGrpSpPr>
        <p:grpSpPr>
          <a:xfrm>
            <a:off x="3828479" y="2306983"/>
            <a:ext cx="2235861" cy="215869"/>
            <a:chOff x="5144379" y="2054302"/>
            <a:chExt cx="2235861" cy="215869"/>
          </a:xfrm>
        </p:grpSpPr>
        <p:sp>
          <p:nvSpPr>
            <p:cNvPr id="23" name="모서리가 둥근 직사각형 17">
              <a:extLst>
                <a:ext uri="{FF2B5EF4-FFF2-40B4-BE49-F238E27FC236}">
                  <a16:creationId xmlns:a16="http://schemas.microsoft.com/office/drawing/2014/main" id="{804AA943-D825-9310-93B4-DBB1DAC9BD9A}"/>
                </a:ext>
              </a:extLst>
            </p:cNvPr>
            <p:cNvSpPr/>
            <p:nvPr/>
          </p:nvSpPr>
          <p:spPr>
            <a:xfrm>
              <a:off x="5144379" y="2059155"/>
              <a:ext cx="1065194" cy="211016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ko-KR" altLang="en-US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버튼 </a:t>
              </a:r>
              <a:r>
                <a:rPr kumimoji="1" lang="en-US" altLang="ko-KR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1</a:t>
              </a:r>
              <a:endParaRPr kumimoji="1" lang="ko-Kore-KR" altLang="en-US" sz="700" spc="-6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24" name="모서리가 둥근 직사각형 18">
              <a:extLst>
                <a:ext uri="{FF2B5EF4-FFF2-40B4-BE49-F238E27FC236}">
                  <a16:creationId xmlns:a16="http://schemas.microsoft.com/office/drawing/2014/main" id="{64EF2A1D-89CA-24D1-C2C3-07FDD88B4204}"/>
                </a:ext>
              </a:extLst>
            </p:cNvPr>
            <p:cNvSpPr/>
            <p:nvPr/>
          </p:nvSpPr>
          <p:spPr>
            <a:xfrm>
              <a:off x="6273639" y="2054302"/>
              <a:ext cx="1106601" cy="211016"/>
            </a:xfrm>
            <a:prstGeom prst="roundRect">
              <a:avLst/>
            </a:prstGeom>
            <a:solidFill>
              <a:srgbClr val="2EA5AD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ko-KR" altLang="en-US" sz="700" spc="-6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버튼</a:t>
              </a:r>
              <a:r>
                <a:rPr kumimoji="1" lang="en-US" altLang="ko-KR" sz="700" spc="-6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2</a:t>
              </a:r>
              <a:endParaRPr kumimoji="1" lang="ko-Kore-KR" altLang="en-US" sz="700" spc="-60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A58FDD64-BC1E-26D4-4B19-8EF04F71D8A3}"/>
              </a:ext>
            </a:extLst>
          </p:cNvPr>
          <p:cNvGrpSpPr/>
          <p:nvPr/>
        </p:nvGrpSpPr>
        <p:grpSpPr>
          <a:xfrm>
            <a:off x="6822469" y="2336103"/>
            <a:ext cx="2253333" cy="211988"/>
            <a:chOff x="8440878" y="5157631"/>
            <a:chExt cx="2253333" cy="211988"/>
          </a:xfrm>
        </p:grpSpPr>
        <p:sp>
          <p:nvSpPr>
            <p:cNvPr id="26" name="모서리가 둥근 직사각형 20">
              <a:extLst>
                <a:ext uri="{FF2B5EF4-FFF2-40B4-BE49-F238E27FC236}">
                  <a16:creationId xmlns:a16="http://schemas.microsoft.com/office/drawing/2014/main" id="{CEA6D97B-3067-952F-816D-F6B52DD689FE}"/>
                </a:ext>
              </a:extLst>
            </p:cNvPr>
            <p:cNvSpPr/>
            <p:nvPr/>
          </p:nvSpPr>
          <p:spPr>
            <a:xfrm>
              <a:off x="9213890" y="5158603"/>
              <a:ext cx="1480321" cy="211016"/>
            </a:xfrm>
            <a:prstGeom prst="roundRect">
              <a:avLst/>
            </a:prstGeom>
            <a:solidFill>
              <a:srgbClr val="2EA5AD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ko-KR" altLang="en-US" sz="700" spc="-6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예약하기</a:t>
              </a:r>
              <a:endParaRPr kumimoji="1" lang="ko-Kore-KR" altLang="en-US" sz="700" spc="-60" dirty="0" err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  <p:sp>
          <p:nvSpPr>
            <p:cNvPr id="27" name="모서리가 둥근 직사각형 21">
              <a:extLst>
                <a:ext uri="{FF2B5EF4-FFF2-40B4-BE49-F238E27FC236}">
                  <a16:creationId xmlns:a16="http://schemas.microsoft.com/office/drawing/2014/main" id="{96C71409-A5CB-EEBA-107E-27D348C51612}"/>
                </a:ext>
              </a:extLst>
            </p:cNvPr>
            <p:cNvSpPr/>
            <p:nvPr/>
          </p:nvSpPr>
          <p:spPr>
            <a:xfrm>
              <a:off x="8440878" y="5157631"/>
              <a:ext cx="703122" cy="211016"/>
            </a:xfrm>
            <a:prstGeom prst="roundRect">
              <a:avLst/>
            </a:prstGeom>
            <a:solidFill>
              <a:schemeClr val="bg1"/>
            </a:solidFill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/>
            <a:lstStyle/>
            <a:p>
              <a:pPr algn="ctr"/>
              <a:r>
                <a:rPr kumimoji="1" lang="ko-KR" altLang="en-US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버튼 </a:t>
              </a:r>
              <a:r>
                <a:rPr kumimoji="1" lang="en-US" altLang="ko-KR" sz="700" spc="-60" dirty="0">
                  <a:solidFill>
                    <a:schemeClr val="tx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HCR Dotum" panose="02030504000101010101" pitchFamily="18" charset="-127"/>
                </a:rPr>
                <a:t>1</a:t>
              </a:r>
              <a:endParaRPr kumimoji="1" lang="ko-Kore-KR" altLang="en-US" sz="700" spc="-6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C5018FD-8DFE-59D5-974F-ABAC4A23360D}"/>
              </a:ext>
            </a:extLst>
          </p:cNvPr>
          <p:cNvSpPr txBox="1"/>
          <p:nvPr/>
        </p:nvSpPr>
        <p:spPr>
          <a:xfrm>
            <a:off x="6838681" y="2626849"/>
            <a:ext cx="1075615" cy="11541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kumimoji="1" lang="en-US" altLang="ko-KR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* </a:t>
            </a:r>
            <a:r>
              <a: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버튼 </a:t>
            </a:r>
            <a:r>
              <a:rPr kumimoji="1" lang="en-US" altLang="ko-KR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1</a:t>
            </a:r>
            <a:r>
              <a: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</a:t>
            </a:r>
            <a:r>
              <a:rPr kumimoji="1" lang="en-US" altLang="ko-KR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:</a:t>
            </a:r>
            <a:r>
              <a: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</a:t>
            </a:r>
            <a:r>
              <a:rPr kumimoji="1" lang="en-US" altLang="ko-KR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1/3</a:t>
            </a:r>
            <a:r>
              <a:rPr kumimoji="1" lang="ko-KR" altLang="en-US" sz="75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사이즈와 동일</a:t>
            </a:r>
          </a:p>
        </p:txBody>
      </p:sp>
      <p:sp>
        <p:nvSpPr>
          <p:cNvPr id="30" name="모서리가 둥근 직사각형 24">
            <a:extLst>
              <a:ext uri="{FF2B5EF4-FFF2-40B4-BE49-F238E27FC236}">
                <a16:creationId xmlns:a16="http://schemas.microsoft.com/office/drawing/2014/main" id="{7839B7B6-336F-75EA-CDC7-957A2535208F}"/>
              </a:ext>
            </a:extLst>
          </p:cNvPr>
          <p:cNvSpPr/>
          <p:nvPr/>
        </p:nvSpPr>
        <p:spPr>
          <a:xfrm>
            <a:off x="4078773" y="3667241"/>
            <a:ext cx="708946" cy="202579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버튼 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1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1" name="모서리가 둥근 직사각형 25">
            <a:extLst>
              <a:ext uri="{FF2B5EF4-FFF2-40B4-BE49-F238E27FC236}">
                <a16:creationId xmlns:a16="http://schemas.microsoft.com/office/drawing/2014/main" id="{DE3B31DA-667F-28BE-3AAA-173E1B1FD0CF}"/>
              </a:ext>
            </a:extLst>
          </p:cNvPr>
          <p:cNvSpPr/>
          <p:nvPr/>
        </p:nvSpPr>
        <p:spPr>
          <a:xfrm>
            <a:off x="4854363" y="3668212"/>
            <a:ext cx="708946" cy="202579"/>
          </a:xfrm>
          <a:prstGeom prst="roundRect">
            <a:avLst/>
          </a:prstGeom>
          <a:solidFill>
            <a:srgbClr val="B9D6D5"/>
          </a:solidFill>
          <a:ln w="31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버튼 </a:t>
            </a:r>
            <a:r>
              <a:rPr kumimoji="1" lang="en-US" altLang="ko-KR" sz="700" spc="-6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2</a:t>
            </a:r>
            <a:endParaRPr kumimoji="1" lang="ko-Kore-KR" altLang="en-US" sz="700" spc="-60" dirty="0" err="1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32" name="모서리가 둥근 직사각형 26">
            <a:extLst>
              <a:ext uri="{FF2B5EF4-FFF2-40B4-BE49-F238E27FC236}">
                <a16:creationId xmlns:a16="http://schemas.microsoft.com/office/drawing/2014/main" id="{B251286F-D853-B2D8-2073-DC5A9EA9609D}"/>
              </a:ext>
            </a:extLst>
          </p:cNvPr>
          <p:cNvSpPr/>
          <p:nvPr/>
        </p:nvSpPr>
        <p:spPr>
          <a:xfrm>
            <a:off x="5629953" y="3663358"/>
            <a:ext cx="708946" cy="202579"/>
          </a:xfrm>
          <a:prstGeom prst="roundRect">
            <a:avLst/>
          </a:prstGeom>
          <a:solidFill>
            <a:srgbClr val="2EA5AD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kumimoji="1" lang="ko-KR" altLang="en-US" sz="700" spc="-6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버튼 </a:t>
            </a:r>
            <a:r>
              <a:rPr kumimoji="1" lang="en-US" altLang="ko-KR" sz="700" spc="-60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3</a:t>
            </a:r>
            <a:endParaRPr kumimoji="1" lang="ko-Kore-KR" altLang="en-US" sz="700" spc="-60" dirty="0" err="1">
              <a:solidFill>
                <a:schemeClr val="bg1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377F5A6-6BCE-62A1-5E0C-21A160B1FE57}"/>
              </a:ext>
            </a:extLst>
          </p:cNvPr>
          <p:cNvSpPr txBox="1"/>
          <p:nvPr/>
        </p:nvSpPr>
        <p:spPr>
          <a:xfrm>
            <a:off x="488950" y="4167288"/>
            <a:ext cx="4158119" cy="418247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화면의 가로 길이에 맞게 버튼을 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Full 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길이로 적용할 경우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버튼의 개수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,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기능의 중요도</a:t>
            </a:r>
            <a:r>
              <a:rPr kumimoji="1" lang="en-US" altLang="ko-KR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,</a:t>
            </a:r>
            <a:r>
              <a:rPr kumimoji="1" lang="ko-KR" altLang="en-US" sz="800" spc="-60" dirty="0">
                <a:ln>
                  <a:solidFill>
                    <a:schemeClr val="tx1">
                      <a:alpha val="0"/>
                    </a:schemeClr>
                  </a:solidFill>
                </a:ln>
                <a:latin typeface="맑은 고딕" panose="020B0503020000020004" pitchFamily="50" charset="-127"/>
                <a:ea typeface="맑은 고딕" panose="020B0503020000020004" pitchFamily="50" charset="-127"/>
                <a:cs typeface="HCR Dotum" panose="02030504000101010101" pitchFamily="18" charset="-127"/>
              </a:rPr>
              <a:t> 우선 순위에 따라 스타일 조정</a:t>
            </a:r>
            <a:endParaRPr kumimoji="1" lang="en-US" altLang="ko-KR" sz="800" spc="-60" dirty="0">
              <a:ln>
                <a:solidFill>
                  <a:schemeClr val="tx1">
                    <a:alpha val="0"/>
                  </a:schemeClr>
                </a:solidFill>
              </a:ln>
              <a:latin typeface="맑은 고딕" panose="020B0503020000020004" pitchFamily="50" charset="-127"/>
              <a:ea typeface="맑은 고딕" panose="020B0503020000020004" pitchFamily="50" charset="-127"/>
              <a:cs typeface="HCR Dotum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703098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N7MUEPNgwxkfw/mn49aXM1MVoDi0lKPDGg5VMYemQVg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xEht1PxcLvzRBQ6K/pPxS0cKzahZAWBGGvXhEYVQ1lg=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xEht1PxcLvzRBQ6K/pPxS0cKzahZAWBGGvXhEYVQ1lg=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N7MUEPNgwxkfw/mn49aXM1MVoDi0lKPDGg5VMYemQVg=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N7MUEPNgwxkfw/mn49aXM1MVoDi0lKPDGg5VMYemQVg=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xEht1PxcLvzRBQ6K/pPxS0cKzahZAWBGGvXhEYVQ1lg=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xEht1PxcLvzRBQ6K/pPxS0cKzahZAWBGGvXhEYVQ1lg=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xEht1PxcLvzRBQ6K/pPxS0cKzahZAWBGGvXhEYVQ1lg=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N7MUEPNgwxkfw/mn49aXM1MVoDi0lKPDGg5VMYemQVg=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xEht1PxcLvzRBQ6K/pPxS0cKzahZAWBGGvXhEYVQ1lg=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N7MUEPNgwxkfw/mn49aXM1MVoDi0lKPDGg5VMYemQVg=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N7MUEPNgwxkfw/mn49aXM1MVoDi0lKPDGg5VMYemQVg=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N7MUEPNgwxkfw/mn49aXM1MVoDi0lKPDGg5VMYemQVg=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ETTINGSHASH" val="N7MUEPNgwxkfw/mn49aXM1MVoDi0lKPDGg5VMYemQVg=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Absolute,Absolute,Absolute,Absolu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SIZEANCHORS" val="None,None,Absolute,None"/>
</p:tagLst>
</file>

<file path=ppt/theme/theme1.xml><?xml version="1.0" encoding="utf-8"?>
<a:theme xmlns:a="http://schemas.openxmlformats.org/drawingml/2006/main" name="oth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ther">
      <a:majorFont>
        <a:latin typeface="Arial"/>
        <a:ea typeface="굴림"/>
        <a:cs typeface=""/>
      </a:majorFont>
      <a:minorFont>
        <a:latin typeface="Arial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bg1">
              <a:lumMod val="65000"/>
            </a:schemeClr>
          </a:solidFill>
        </a:ln>
      </a:spPr>
      <a:bodyPr rtlCol="0" anchor="ctr"/>
      <a:lstStyle>
        <a:defPPr>
          <a:defRPr sz="700" dirty="0">
            <a:solidFill>
              <a:schemeClr val="tx1"/>
            </a:solidFill>
            <a:latin typeface="+mn-ea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79200" tIns="39600" rIns="79200" bIns="39600" numCol="1" anchor="ctr" anchorCtr="0" compatLnSpc="1">
        <a:prstTxWarp prst="textNoShape">
          <a:avLst/>
        </a:prstTxWarp>
      </a:bodyPr>
      <a:lstStyle>
        <a:defPPr marL="0" marR="0" indent="0" algn="ctr" defTabSz="78581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  <a:ea typeface="굴림" pitchFamily="50" charset="-127"/>
          </a:defRPr>
        </a:defPPr>
      </a:lstStyle>
    </a:lnDef>
    <a:txDef>
      <a:spPr/>
      <a:bodyPr wrap="square" rtlCol="0">
        <a:spAutoFit/>
      </a:bodyPr>
      <a:lstStyle>
        <a:defPPr algn="l">
          <a:buClrTx/>
          <a:defRPr sz="1000" b="0" dirty="0" smtClean="0">
            <a:latin typeface="맑은 고딕" panose="020B0503020000020004" pitchFamily="50" charset="-127"/>
            <a:ea typeface="맑은 고딕" panose="020B0503020000020004" pitchFamily="50" charset="-127"/>
          </a:defRPr>
        </a:defPPr>
      </a:lstStyle>
    </a:txDef>
  </a:objectDefaults>
  <a:extraClrSchemeLst>
    <a:extraClrScheme>
      <a:clrScheme name="oth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ther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th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45204</TotalTime>
  <Words>8600</Words>
  <Application>Microsoft Office PowerPoint</Application>
  <PresentationFormat>A4 용지(210x297mm)</PresentationFormat>
  <Paragraphs>2673</Paragraphs>
  <Slides>76</Slides>
  <Notes>17</Notes>
  <HiddenSlides>0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76</vt:i4>
      </vt:variant>
    </vt:vector>
  </HeadingPairs>
  <TitlesOfParts>
    <vt:vector size="90" baseType="lpstr">
      <vt:lpstr>ADLaM Display</vt:lpstr>
      <vt:lpstr>HCR Dotum</vt:lpstr>
      <vt:lpstr>HY견고딕</vt:lpstr>
      <vt:lpstr>Malgun Gothic Semilight</vt:lpstr>
      <vt:lpstr>굴림</vt:lpstr>
      <vt:lpstr>맑은 고딕</vt:lpstr>
      <vt:lpstr>함초롬돋움</vt:lpstr>
      <vt:lpstr>Arial</vt:lpstr>
      <vt:lpstr>Calibri</vt:lpstr>
      <vt:lpstr>Segoe UI</vt:lpstr>
      <vt:lpstr>Times New Roman</vt:lpstr>
      <vt:lpstr>Wingdings</vt:lpstr>
      <vt:lpstr>Wingdings 3</vt:lpstr>
      <vt:lpstr>other</vt:lpstr>
      <vt:lpstr>모바일 UI 공통가이드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모바일 UI 공통가이드</dc:title>
  <dc:creator>Administrator</dc:creator>
  <cp:lastModifiedBy>Administrator</cp:lastModifiedBy>
  <cp:revision>2496</cp:revision>
  <cp:lastPrinted>2024-06-12T23:51:07Z</cp:lastPrinted>
  <dcterms:created xsi:type="dcterms:W3CDTF">2010-01-13T15:51:22Z</dcterms:created>
  <dcterms:modified xsi:type="dcterms:W3CDTF">2026-01-04T04:10:13Z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asoo_Trace_ID">
    <vt:lpwstr>eyJub2RlMSI6eyJkc2QiOiIwMTAwMDAwMDAwMDAxMzM5IiwibG9nVGltZSI6IjIwMjQtMDctMTJUMDA6Mzg6MzJaIiwicElEIjoxLCJ0cmFjZUlkIjoiNjI3QjcyQzM0NDY4NDM5M0I3MUM1OEM2QUM0NTFENkUiLCJ1c2VyQ29kZSI6ImRybTA0NCJ9LCJub2RlMiI6eyJkc2QiOiIwMTAwMDAwMDAwMDAxMzM5IiwibG9nVGltZSI6IjIwMjQ</vt:lpwstr>
  </property>
</Properties>
</file>