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4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5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25401-0B84-48B0-A761-279736BDE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B947F0-27F2-43FF-9146-0D2318103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ko-KR"/>
              <a:t>Click to edit Master subtitle style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26682-2EEF-43E6-BD1E-A68576ABE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BF89E-66E2-48DB-ABDA-A29650A84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37697F-7D2B-48DB-B018-7F28C3A4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787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953E-62D9-48AE-B25F-8D3167017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9B7A32-A918-4385-BF51-0F337BD1F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64FCE8-F5BD-470C-A490-6302024A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1C49FF-9A10-4952-B771-5F5EB0CB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468F-7987-443B-AC25-62363BB2E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9892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710307-332C-40C9-A1F2-EAE269448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4CFE7-5152-4699-B8D4-6395BAA4C2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C81E6-B508-4BD0-9FCF-1EEB73A3C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1658A-D5A7-41EE-A31D-FE1219B26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5E885-5117-4009-9E8C-7EFFB96B2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699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C9792-8C0F-49F3-BB62-696D68B4C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824D3-6A01-4A0A-A735-3C12BF7FA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BB5C3-1E1A-494D-B975-E068DBA09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1E9A7-F7FE-4FB4-AF6C-1C5771AF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600D87-395F-4E54-9D23-15C43621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4675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87726-71E2-4E0C-97E8-D8255A91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8F54C-98E4-4006-A6C4-BB57DD429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CBDE5-5E96-456C-BA8A-148CEF867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2CF9B-8D5A-4A5A-B829-9D0A9FA7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DBE8E-2CCC-4D63-87EE-A80DF657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042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11BB5-7F9F-42C7-AE9F-F070B38D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E4DE9-81D5-4972-AC16-BF3607F2A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FBA43-6603-4D98-B782-00C7919A4C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5B5A1-1841-4E00-A5FB-BA1B625B8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60C28-232B-4FDA-A592-C0FF483F1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2284D-D797-4F6F-BA71-D767A8707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1332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85C6A-5716-4C44-AD4E-EFB2E3B17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E6F411-2314-4F3D-9A76-6E7B27582F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ED852D-27A8-41B8-9DCC-A304ACF4DE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4EBB0-3F09-4329-9755-AC46E8806B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1780A-13C2-4C4B-B849-63634456A3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6E115D-A822-4B3E-85E9-8CADD2E7C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1C49E3-3B88-407A-A8BD-207BE177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E41B05-D06C-4CE3-ACB1-68D17A072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0871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0028F-8CEC-448E-A837-57C2C01D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AB0E9-9FAB-4DF6-8FD1-A27186A66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2E6BB-C008-467F-8641-71445B500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913768-8934-4FF8-8216-6DED4BD04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935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4FCFB3-C17C-4153-A9BB-C9E5C9F2E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1FEB92-33F0-494F-9CBC-A81D660DD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A5561-C283-43B5-A7D4-029EB99C9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887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AC0F1-9481-4235-BB6B-A9C9F2389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21FB0A-CDFD-4F37-BB97-54A0C762B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6C054C-3925-47D9-8730-EC8A00183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56D24-B8EC-4C44-A56B-BBB1DB284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3B140-1029-4214-81DB-D079D73F5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988FEC-5A26-41A2-9B4C-316DE5C1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569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9B5B4F-7D41-4A52-B049-6E6F9C3DF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644DEB-6617-447C-B922-5EDEAA935A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CC0E4-1B0F-48BA-9E9D-ADF8D0074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126E9B-B9DD-46AC-981A-157F30D35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18BB0-453F-4A90-977D-1771BC7F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6D859-3322-472E-80AB-6989D1E1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922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F294B2-49FD-433F-BF11-19DA384E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B8C5B-08E8-483A-8BCE-F41F31C02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08AF2A-57C3-4957-AD2B-B1BB4B3F4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211B0-2571-481C-850D-6E6789E49F19}" type="datetimeFigureOut">
              <a:rPr lang="ko-KR" altLang="en-US" smtClean="0"/>
              <a:t>2023-01-17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D4B60A-8ECB-4EE6-9F97-8D097EDB4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1B756C-683E-4BA7-B813-7B0828E081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74FF3-AB42-41D5-BD0C-7FE8EFB2FB2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7541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43">
            <a:extLst>
              <a:ext uri="{FF2B5EF4-FFF2-40B4-BE49-F238E27FC236}">
                <a16:creationId xmlns:a16="http://schemas.microsoft.com/office/drawing/2014/main" id="{ED04FC91-0050-EAD1-8425-2FD2FF24E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4692" y="3410567"/>
            <a:ext cx="1776191" cy="126000"/>
          </a:xfrm>
          <a:prstGeom prst="rect">
            <a:avLst/>
          </a:prstGeom>
          <a:solidFill>
            <a:srgbClr val="DBEEF4"/>
          </a:solidFill>
          <a:ln w="3175" algn="ctr">
            <a:solidFill>
              <a:srgbClr val="3399FF"/>
            </a:solidFill>
            <a:prstDash val="solid"/>
            <a:miter lim="800000"/>
            <a:headEnd/>
            <a:tailEnd/>
          </a:ln>
        </p:spPr>
        <p:txBody>
          <a:bodyPr wrap="none" lIns="37800" tIns="0" rIns="0" bIns="0" anchor="ctr"/>
          <a:lstStyle/>
          <a:p>
            <a:pPr algn="ctr"/>
            <a:r>
              <a:rPr lang="en-US" altLang="ko-KR" sz="800">
                <a:latin typeface="+mn-ea"/>
              </a:rPr>
              <a:t>RHEL 6.9</a:t>
            </a:r>
            <a:endParaRPr lang="ko-KR" altLang="en-US" sz="800">
              <a:latin typeface="+mn-ea"/>
            </a:endParaRPr>
          </a:p>
        </p:txBody>
      </p:sp>
      <p:sp>
        <p:nvSpPr>
          <p:cNvPr id="70" name="모서리가 둥근 직사각형 396">
            <a:extLst>
              <a:ext uri="{FF2B5EF4-FFF2-40B4-BE49-F238E27FC236}">
                <a16:creationId xmlns:a16="http://schemas.microsoft.com/office/drawing/2014/main" id="{879FA3ED-8479-0D82-773D-D75C53A118EB}"/>
              </a:ext>
            </a:extLst>
          </p:cNvPr>
          <p:cNvSpPr/>
          <p:nvPr/>
        </p:nvSpPr>
        <p:spPr>
          <a:xfrm>
            <a:off x="9731676" y="2469170"/>
            <a:ext cx="277200" cy="4277998"/>
          </a:xfrm>
          <a:prstGeom prst="roundRect">
            <a:avLst>
              <a:gd name="adj" fmla="val 1038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</a:p>
        </p:txBody>
      </p:sp>
      <p:sp>
        <p:nvSpPr>
          <p:cNvPr id="71" name="Rectangle 43">
            <a:extLst>
              <a:ext uri="{FF2B5EF4-FFF2-40B4-BE49-F238E27FC236}">
                <a16:creationId xmlns:a16="http://schemas.microsoft.com/office/drawing/2014/main" id="{F636CCF3-FFB0-75BD-D534-335CC88DE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60278" y="3146685"/>
            <a:ext cx="867600" cy="126000"/>
          </a:xfrm>
          <a:prstGeom prst="rect">
            <a:avLst/>
          </a:prstGeom>
          <a:solidFill>
            <a:srgbClr val="FFFF99"/>
          </a:solidFill>
          <a:ln w="3175" algn="ctr">
            <a:solidFill>
              <a:srgbClr val="CC9900"/>
            </a:solidFill>
            <a:prstDash val="solid"/>
            <a:miter lim="800000"/>
            <a:headEnd/>
            <a:tailEnd/>
          </a:ln>
        </p:spPr>
        <p:txBody>
          <a:bodyPr wrap="none" lIns="39600" tIns="0" rIns="0" bIns="0" anchor="ctr"/>
          <a:lstStyle/>
          <a:p>
            <a:r>
              <a:rPr lang="en-US" altLang="ko-KR" sz="800">
                <a:solidFill>
                  <a:srgbClr val="C00000"/>
                </a:solidFill>
                <a:latin typeface="+mn-ea"/>
              </a:rPr>
              <a:t>cgCyber2</a:t>
            </a:r>
            <a:endParaRPr lang="ko-KR" altLang="en-US" sz="8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5BBF4A8-9115-D295-8E4C-687E664EAB4B}"/>
              </a:ext>
            </a:extLst>
          </p:cNvPr>
          <p:cNvSpPr txBox="1"/>
          <p:nvPr/>
        </p:nvSpPr>
        <p:spPr>
          <a:xfrm>
            <a:off x="10324794" y="1863717"/>
            <a:ext cx="539350" cy="24622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DB#2</a:t>
            </a:r>
          </a:p>
          <a:p>
            <a:pPr algn="ctr"/>
            <a:r>
              <a:rPr lang="en-US" altLang="ko-KR" sz="800" b="1"/>
              <a:t>Core DB</a:t>
            </a:r>
          </a:p>
        </p:txBody>
      </p:sp>
      <p:cxnSp>
        <p:nvCxnSpPr>
          <p:cNvPr id="73" name="직선 연결선 399">
            <a:extLst>
              <a:ext uri="{FF2B5EF4-FFF2-40B4-BE49-F238E27FC236}">
                <a16:creationId xmlns:a16="http://schemas.microsoft.com/office/drawing/2014/main" id="{5A4A7213-CBB1-A02E-FC2D-C5FB61956503}"/>
              </a:ext>
            </a:extLst>
          </p:cNvPr>
          <p:cNvCxnSpPr/>
          <p:nvPr/>
        </p:nvCxnSpPr>
        <p:spPr>
          <a:xfrm flipV="1">
            <a:off x="10621361" y="2289170"/>
            <a:ext cx="0" cy="180000"/>
          </a:xfrm>
          <a:prstGeom prst="line">
            <a:avLst/>
          </a:prstGeom>
          <a:ln w="31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20" descr="http://db.cse.ohio-state.edu/images/db.png">
            <a:extLst>
              <a:ext uri="{FF2B5EF4-FFF2-40B4-BE49-F238E27FC236}">
                <a16:creationId xmlns:a16="http://schemas.microsoft.com/office/drawing/2014/main" id="{A9DAC11A-990B-7EAC-FD8B-AE79023D099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394" y="3299585"/>
            <a:ext cx="284784" cy="3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타원 413">
            <a:extLst>
              <a:ext uri="{FF2B5EF4-FFF2-40B4-BE49-F238E27FC236}">
                <a16:creationId xmlns:a16="http://schemas.microsoft.com/office/drawing/2014/main" id="{441FC07E-096E-EFEE-5EAE-710B29CF32F2}"/>
              </a:ext>
            </a:extLst>
          </p:cNvPr>
          <p:cNvSpPr/>
          <p:nvPr/>
        </p:nvSpPr>
        <p:spPr>
          <a:xfrm>
            <a:off x="10222088" y="2217442"/>
            <a:ext cx="252000" cy="56185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Rectangle 135">
            <a:extLst>
              <a:ext uri="{FF2B5EF4-FFF2-40B4-BE49-F238E27FC236}">
                <a16:creationId xmlns:a16="http://schemas.microsoft.com/office/drawing/2014/main" id="{819CADBF-8A8C-C7EF-D4D2-B0AFD875D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4592" y="3555319"/>
            <a:ext cx="968400" cy="555087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 sz="420">
              <a:latin typeface="+mn-ea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852B50B-EFE1-8E40-730E-ACAF26438096}"/>
              </a:ext>
            </a:extLst>
          </p:cNvPr>
          <p:cNvGrpSpPr/>
          <p:nvPr/>
        </p:nvGrpSpPr>
        <p:grpSpPr>
          <a:xfrm>
            <a:off x="1164755" y="741746"/>
            <a:ext cx="5652889" cy="1547423"/>
            <a:chOff x="1164755" y="741746"/>
            <a:chExt cx="5652889" cy="1547423"/>
          </a:xfrm>
        </p:grpSpPr>
        <p:sp>
          <p:nvSpPr>
            <p:cNvPr id="78" name="모서리가 둥근 직사각형 396">
              <a:extLst>
                <a:ext uri="{FF2B5EF4-FFF2-40B4-BE49-F238E27FC236}">
                  <a16:creationId xmlns:a16="http://schemas.microsoft.com/office/drawing/2014/main" id="{477A1FE0-881A-BB1C-027D-5F5D8905E82C}"/>
                </a:ext>
              </a:extLst>
            </p:cNvPr>
            <p:cNvSpPr/>
            <p:nvPr/>
          </p:nvSpPr>
          <p:spPr>
            <a:xfrm>
              <a:off x="4604696" y="741746"/>
              <a:ext cx="2037404" cy="1547423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9" name="모서리가 둥근 직사각형 396">
              <a:extLst>
                <a:ext uri="{FF2B5EF4-FFF2-40B4-BE49-F238E27FC236}">
                  <a16:creationId xmlns:a16="http://schemas.microsoft.com/office/drawing/2014/main" id="{8D18FDEB-85A5-765F-61AC-C64CD58E279B}"/>
                </a:ext>
              </a:extLst>
            </p:cNvPr>
            <p:cNvSpPr/>
            <p:nvPr/>
          </p:nvSpPr>
          <p:spPr>
            <a:xfrm>
              <a:off x="2514127" y="741746"/>
              <a:ext cx="2037404" cy="1547423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CBB1969-F37D-8C0D-2B68-D6AA6B0477D0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4755" y="1965679"/>
              <a:ext cx="292771" cy="30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1" name="직선 연결선 395">
              <a:extLst>
                <a:ext uri="{FF2B5EF4-FFF2-40B4-BE49-F238E27FC236}">
                  <a16:creationId xmlns:a16="http://schemas.microsoft.com/office/drawing/2014/main" id="{EEEAD05D-C2C3-32B1-DA09-296C442BD9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11839" y="1253859"/>
              <a:ext cx="0" cy="18000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" name="Picture 20" descr="http://db.cse.ohio-state.edu/images/db.png">
              <a:extLst>
                <a:ext uri="{FF2B5EF4-FFF2-40B4-BE49-F238E27FC236}">
                  <a16:creationId xmlns:a16="http://schemas.microsoft.com/office/drawing/2014/main" id="{64D002CD-30B0-5BB0-7977-AEAC72A803E3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1222" y="1567963"/>
              <a:ext cx="182013" cy="198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55A96E5-369E-E730-0F81-1B75BF812D06}"/>
                </a:ext>
              </a:extLst>
            </p:cNvPr>
            <p:cNvSpPr txBox="1"/>
            <p:nvPr/>
          </p:nvSpPr>
          <p:spPr>
            <a:xfrm>
              <a:off x="2652878" y="1863717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 </a:t>
              </a:r>
              <a:r>
                <a:rPr lang="ko-KR" altLang="en-US" sz="800" b="1"/>
                <a:t>업무</a:t>
              </a:r>
              <a:endParaRPr lang="en-US" altLang="ko-KR" sz="800" b="1"/>
            </a:p>
          </p:txBody>
        </p:sp>
        <p:cxnSp>
          <p:nvCxnSpPr>
            <p:cNvPr id="84" name="직선 연결선 1444">
              <a:extLst>
                <a:ext uri="{FF2B5EF4-FFF2-40B4-BE49-F238E27FC236}">
                  <a16:creationId xmlns:a16="http://schemas.microsoft.com/office/drawing/2014/main" id="{CC11E7AE-5C21-440C-EB6C-AE52A6800A02}"/>
                </a:ext>
              </a:extLst>
            </p:cNvPr>
            <p:cNvCxnSpPr>
              <a:cxnSpLocks/>
            </p:cNvCxnSpPr>
            <p:nvPr/>
          </p:nvCxnSpPr>
          <p:spPr>
            <a:xfrm>
              <a:off x="2346492" y="1253859"/>
              <a:ext cx="4464000" cy="0"/>
            </a:xfrm>
            <a:prstGeom prst="line">
              <a:avLst/>
            </a:prstGeom>
            <a:ln w="63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직사각형 1199">
              <a:extLst>
                <a:ext uri="{FF2B5EF4-FFF2-40B4-BE49-F238E27FC236}">
                  <a16:creationId xmlns:a16="http://schemas.microsoft.com/office/drawing/2014/main" id="{760E4D66-EF45-34CC-FC72-4138CA5DC422}"/>
                </a:ext>
              </a:extLst>
            </p:cNvPr>
            <p:cNvSpPr/>
            <p:nvPr/>
          </p:nvSpPr>
          <p:spPr>
            <a:xfrm>
              <a:off x="2298616" y="1229635"/>
              <a:ext cx="47876" cy="48449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직사각형 1199">
              <a:extLst>
                <a:ext uri="{FF2B5EF4-FFF2-40B4-BE49-F238E27FC236}">
                  <a16:creationId xmlns:a16="http://schemas.microsoft.com/office/drawing/2014/main" id="{6DC98CC0-207D-06DF-19C2-6E8C2116AA2F}"/>
                </a:ext>
              </a:extLst>
            </p:cNvPr>
            <p:cNvSpPr/>
            <p:nvPr/>
          </p:nvSpPr>
          <p:spPr>
            <a:xfrm>
              <a:off x="6769768" y="1229635"/>
              <a:ext cx="47876" cy="48449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7" name="그림 277">
              <a:extLst>
                <a:ext uri="{FF2B5EF4-FFF2-40B4-BE49-F238E27FC236}">
                  <a16:creationId xmlns:a16="http://schemas.microsoft.com/office/drawing/2014/main" id="{32D53849-C4CD-7FEA-C835-93503F0693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22455" y="1433859"/>
              <a:ext cx="378767" cy="352482"/>
            </a:xfrm>
            <a:prstGeom prst="rect">
              <a:avLst/>
            </a:prstGeom>
          </p:spPr>
        </p:pic>
        <p:cxnSp>
          <p:nvCxnSpPr>
            <p:cNvPr id="88" name="직선 연결선 395">
              <a:extLst>
                <a:ext uri="{FF2B5EF4-FFF2-40B4-BE49-F238E27FC236}">
                  <a16:creationId xmlns:a16="http://schemas.microsoft.com/office/drawing/2014/main" id="{CB913566-18F2-D441-7033-893E1D953B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78137" y="1253859"/>
              <a:ext cx="0" cy="18000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직선 연결선 395">
              <a:extLst>
                <a:ext uri="{FF2B5EF4-FFF2-40B4-BE49-F238E27FC236}">
                  <a16:creationId xmlns:a16="http://schemas.microsoft.com/office/drawing/2014/main" id="{C47A2F4F-6AA8-CA80-7FD1-7F28274201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85511" y="1253859"/>
              <a:ext cx="0" cy="18000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CD608A69-BE12-7525-9F8A-1C181735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17179" y="1449142"/>
              <a:ext cx="321915" cy="321915"/>
            </a:xfrm>
            <a:prstGeom prst="rect">
              <a:avLst/>
            </a:prstGeom>
          </p:spPr>
        </p:pic>
        <p:pic>
          <p:nvPicPr>
            <p:cNvPr id="91" name="그림 277">
              <a:extLst>
                <a:ext uri="{FF2B5EF4-FFF2-40B4-BE49-F238E27FC236}">
                  <a16:creationId xmlns:a16="http://schemas.microsoft.com/office/drawing/2014/main" id="{9D532AFD-FC73-1E1E-6BDE-87059F6AA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96127" y="1433859"/>
              <a:ext cx="378767" cy="352482"/>
            </a:xfrm>
            <a:prstGeom prst="rect">
              <a:avLst/>
            </a:prstGeom>
          </p:spPr>
        </p:pic>
        <p:pic>
          <p:nvPicPr>
            <p:cNvPr id="92" name="그림 277">
              <a:extLst>
                <a:ext uri="{FF2B5EF4-FFF2-40B4-BE49-F238E27FC236}">
                  <a16:creationId xmlns:a16="http://schemas.microsoft.com/office/drawing/2014/main" id="{B32F1D8C-34E8-B992-17AC-9623FA1DE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60955" y="1433859"/>
              <a:ext cx="378767" cy="352482"/>
            </a:xfrm>
            <a:prstGeom prst="rect">
              <a:avLst/>
            </a:prstGeom>
          </p:spPr>
        </p:pic>
        <p:pic>
          <p:nvPicPr>
            <p:cNvPr id="93" name="Picture 20" descr="http://db.cse.ohio-state.edu/images/db.png">
              <a:extLst>
                <a:ext uri="{FF2B5EF4-FFF2-40B4-BE49-F238E27FC236}">
                  <a16:creationId xmlns:a16="http://schemas.microsoft.com/office/drawing/2014/main" id="{E99340EF-289C-8621-EF73-2231F489B572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9722" y="1567963"/>
              <a:ext cx="182013" cy="1980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355B9F4-2DCB-4180-04D6-01D6CA4A3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58077" y="1598982"/>
              <a:ext cx="172075" cy="172075"/>
            </a:xfrm>
            <a:prstGeom prst="rect">
              <a:avLst/>
            </a:prstGeom>
          </p:spPr>
        </p:pic>
        <p:cxnSp>
          <p:nvCxnSpPr>
            <p:cNvPr id="95" name="직선 연결선 395">
              <a:extLst>
                <a:ext uri="{FF2B5EF4-FFF2-40B4-BE49-F238E27FC236}">
                  <a16:creationId xmlns:a16="http://schemas.microsoft.com/office/drawing/2014/main" id="{2F7DBFA0-E249-E46A-A76E-724B8623F6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59864" y="1253859"/>
              <a:ext cx="0" cy="180000"/>
            </a:xfrm>
            <a:prstGeom prst="line">
              <a:avLst/>
            </a:prstGeom>
            <a:ln w="31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F8E84A7-9413-193C-6CD6-EE2FFDD35DC4}"/>
                </a:ext>
              </a:extLst>
            </p:cNvPr>
            <p:cNvSpPr txBox="1"/>
            <p:nvPr/>
          </p:nvSpPr>
          <p:spPr>
            <a:xfrm>
              <a:off x="3808461" y="1863717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Temp Disk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968510D-7265-8AB7-3D68-79E07FABBA79}"/>
                </a:ext>
              </a:extLst>
            </p:cNvPr>
            <p:cNvSpPr txBox="1"/>
            <p:nvPr/>
          </p:nvSpPr>
          <p:spPr>
            <a:xfrm>
              <a:off x="4790802" y="1863717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File Engine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57D2B232-8B09-A579-0A34-B39CE48639CF}"/>
                </a:ext>
              </a:extLst>
            </p:cNvPr>
            <p:cNvSpPr txBox="1"/>
            <p:nvPr/>
          </p:nvSpPr>
          <p:spPr>
            <a:xfrm>
              <a:off x="5975526" y="1863717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EDMS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E1D6964-0509-6ACC-A4E6-8C4BC52ECF34}"/>
                </a:ext>
              </a:extLst>
            </p:cNvPr>
            <p:cNvSpPr txBox="1"/>
            <p:nvPr/>
          </p:nvSpPr>
          <p:spPr>
            <a:xfrm>
              <a:off x="3284931" y="792662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800" b="1"/>
                <a:t>업무영역</a:t>
              </a:r>
              <a:endParaRPr lang="en-US" altLang="ko-KR" sz="800" b="1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4A20504-B140-C0B8-14F8-71924A613FD0}"/>
                </a:ext>
              </a:extLst>
            </p:cNvPr>
            <p:cNvSpPr txBox="1"/>
            <p:nvPr/>
          </p:nvSpPr>
          <p:spPr>
            <a:xfrm>
              <a:off x="5322335" y="792662"/>
              <a:ext cx="539350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800" b="1"/>
                <a:t>EDMS</a:t>
              </a:r>
            </a:p>
          </p:txBody>
        </p:sp>
        <p:cxnSp>
          <p:nvCxnSpPr>
            <p:cNvPr id="101" name="Connector: Elbow 100">
              <a:extLst>
                <a:ext uri="{FF2B5EF4-FFF2-40B4-BE49-F238E27FC236}">
                  <a16:creationId xmlns:a16="http://schemas.microsoft.com/office/drawing/2014/main" id="{BEED753B-3DC7-4571-D8DA-92B00AA05882}"/>
                </a:ext>
              </a:extLst>
            </p:cNvPr>
            <p:cNvCxnSpPr>
              <a:endCxn id="87" idx="1"/>
            </p:cNvCxnSpPr>
            <p:nvPr/>
          </p:nvCxnSpPr>
          <p:spPr>
            <a:xfrm flipV="1">
              <a:off x="1457526" y="1610100"/>
              <a:ext cx="1264929" cy="376728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Connector: Elbow 101">
              <a:extLst>
                <a:ext uri="{FF2B5EF4-FFF2-40B4-BE49-F238E27FC236}">
                  <a16:creationId xmlns:a16="http://schemas.microsoft.com/office/drawing/2014/main" id="{ED746233-C21C-9683-D6FE-DE7FFE93F0AF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3595965" y="-292002"/>
              <a:ext cx="286799" cy="4860000"/>
            </a:xfrm>
            <a:prstGeom prst="bentConnector3">
              <a:avLst>
                <a:gd name="adj1" fmla="val -79707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C4E935CB-739E-2110-5E31-EC40A4117BB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94979" y="1515457"/>
              <a:ext cx="792000" cy="1111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Connector: Elbow 103">
              <a:extLst>
                <a:ext uri="{FF2B5EF4-FFF2-40B4-BE49-F238E27FC236}">
                  <a16:creationId xmlns:a16="http://schemas.microsoft.com/office/drawing/2014/main" id="{6A509350-6A09-D805-19B3-8B62DC100BC8}"/>
                </a:ext>
              </a:extLst>
            </p:cNvPr>
            <p:cNvCxnSpPr>
              <a:endCxn id="93" idx="3"/>
            </p:cNvCxnSpPr>
            <p:nvPr/>
          </p:nvCxnSpPr>
          <p:spPr>
            <a:xfrm>
              <a:off x="6245201" y="1515457"/>
              <a:ext cx="276534" cy="151524"/>
            </a:xfrm>
            <a:prstGeom prst="bentConnector3">
              <a:avLst>
                <a:gd name="adj1" fmla="val 18266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>
              <a:extLst>
                <a:ext uri="{FF2B5EF4-FFF2-40B4-BE49-F238E27FC236}">
                  <a16:creationId xmlns:a16="http://schemas.microsoft.com/office/drawing/2014/main" id="{151B056C-BB69-316B-C1B8-6F9B675E0350}"/>
                </a:ext>
              </a:extLst>
            </p:cNvPr>
            <p:cNvCxnSpPr/>
            <p:nvPr/>
          </p:nvCxnSpPr>
          <p:spPr>
            <a:xfrm>
              <a:off x="3032760" y="1515457"/>
              <a:ext cx="8844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or: Elbow 105">
              <a:extLst>
                <a:ext uri="{FF2B5EF4-FFF2-40B4-BE49-F238E27FC236}">
                  <a16:creationId xmlns:a16="http://schemas.microsoft.com/office/drawing/2014/main" id="{D56EA097-17CC-8B0A-8C87-064F93E59190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5114780" y="469500"/>
              <a:ext cx="15283" cy="1944000"/>
            </a:xfrm>
            <a:prstGeom prst="bentConnector3">
              <a:avLst>
                <a:gd name="adj1" fmla="val -219382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모서리가 둥근 직사각형 396">
            <a:extLst>
              <a:ext uri="{FF2B5EF4-FFF2-40B4-BE49-F238E27FC236}">
                <a16:creationId xmlns:a16="http://schemas.microsoft.com/office/drawing/2014/main" id="{84E69119-830E-6124-8996-0B5785EF3FE9}"/>
              </a:ext>
            </a:extLst>
          </p:cNvPr>
          <p:cNvSpPr/>
          <p:nvPr/>
        </p:nvSpPr>
        <p:spPr>
          <a:xfrm>
            <a:off x="4604696" y="3134426"/>
            <a:ext cx="2037404" cy="1547423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" name="모서리가 둥근 직사각형 396">
            <a:extLst>
              <a:ext uri="{FF2B5EF4-FFF2-40B4-BE49-F238E27FC236}">
                <a16:creationId xmlns:a16="http://schemas.microsoft.com/office/drawing/2014/main" id="{88574EDA-C071-8BB6-456D-C1D948D43669}"/>
              </a:ext>
            </a:extLst>
          </p:cNvPr>
          <p:cNvSpPr/>
          <p:nvPr/>
        </p:nvSpPr>
        <p:spPr>
          <a:xfrm>
            <a:off x="2514127" y="3134426"/>
            <a:ext cx="2037404" cy="1547423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9" name="Picture 2">
            <a:extLst>
              <a:ext uri="{FF2B5EF4-FFF2-40B4-BE49-F238E27FC236}">
                <a16:creationId xmlns:a16="http://schemas.microsoft.com/office/drawing/2014/main" id="{6AB82D19-06BC-0AE5-32FB-479FA9B9844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755" y="4358359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0" name="직선 연결선 395">
            <a:extLst>
              <a:ext uri="{FF2B5EF4-FFF2-40B4-BE49-F238E27FC236}">
                <a16:creationId xmlns:a16="http://schemas.microsoft.com/office/drawing/2014/main" id="{B7220676-57CE-5526-DC35-AE05E39655CC}"/>
              </a:ext>
            </a:extLst>
          </p:cNvPr>
          <p:cNvCxnSpPr>
            <a:cxnSpLocks/>
          </p:cNvCxnSpPr>
          <p:nvPr/>
        </p:nvCxnSpPr>
        <p:spPr>
          <a:xfrm flipV="1">
            <a:off x="2911839" y="364653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Picture 20" descr="http://db.cse.ohio-state.edu/images/db.png">
            <a:extLst>
              <a:ext uri="{FF2B5EF4-FFF2-40B4-BE49-F238E27FC236}">
                <a16:creationId xmlns:a16="http://schemas.microsoft.com/office/drawing/2014/main" id="{079A9481-3D08-7364-DA28-3C57D45DA9F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2" y="3960643"/>
            <a:ext cx="182013" cy="1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EACA0D03-7BF1-8853-3EF5-3C6DC09ACC5C}"/>
              </a:ext>
            </a:extLst>
          </p:cNvPr>
          <p:cNvSpPr txBox="1"/>
          <p:nvPr/>
        </p:nvSpPr>
        <p:spPr>
          <a:xfrm>
            <a:off x="2652878" y="425639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 </a:t>
            </a:r>
            <a:r>
              <a:rPr lang="ko-KR" altLang="en-US" sz="800" b="1"/>
              <a:t>업무</a:t>
            </a:r>
            <a:endParaRPr lang="en-US" altLang="ko-KR" sz="800" b="1"/>
          </a:p>
        </p:txBody>
      </p:sp>
      <p:cxnSp>
        <p:nvCxnSpPr>
          <p:cNvPr id="113" name="직선 연결선 1444">
            <a:extLst>
              <a:ext uri="{FF2B5EF4-FFF2-40B4-BE49-F238E27FC236}">
                <a16:creationId xmlns:a16="http://schemas.microsoft.com/office/drawing/2014/main" id="{CAD2869C-002D-A3B1-5913-B4430AE1BD8E}"/>
              </a:ext>
            </a:extLst>
          </p:cNvPr>
          <p:cNvCxnSpPr>
            <a:cxnSpLocks/>
          </p:cNvCxnSpPr>
          <p:nvPr/>
        </p:nvCxnSpPr>
        <p:spPr>
          <a:xfrm>
            <a:off x="2346492" y="3646539"/>
            <a:ext cx="4464000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직사각형 1199">
            <a:extLst>
              <a:ext uri="{FF2B5EF4-FFF2-40B4-BE49-F238E27FC236}">
                <a16:creationId xmlns:a16="http://schemas.microsoft.com/office/drawing/2014/main" id="{FDA2E383-12AB-63F9-6761-CE41F0B2AB31}"/>
              </a:ext>
            </a:extLst>
          </p:cNvPr>
          <p:cNvSpPr/>
          <p:nvPr/>
        </p:nvSpPr>
        <p:spPr>
          <a:xfrm>
            <a:off x="2298616" y="362231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직사각형 1199">
            <a:extLst>
              <a:ext uri="{FF2B5EF4-FFF2-40B4-BE49-F238E27FC236}">
                <a16:creationId xmlns:a16="http://schemas.microsoft.com/office/drawing/2014/main" id="{B55DA771-E9BC-349E-BFA9-5054300FC485}"/>
              </a:ext>
            </a:extLst>
          </p:cNvPr>
          <p:cNvSpPr/>
          <p:nvPr/>
        </p:nvSpPr>
        <p:spPr>
          <a:xfrm>
            <a:off x="6769768" y="362231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6" name="그림 277">
            <a:extLst>
              <a:ext uri="{FF2B5EF4-FFF2-40B4-BE49-F238E27FC236}">
                <a16:creationId xmlns:a16="http://schemas.microsoft.com/office/drawing/2014/main" id="{E8047FA6-ED02-C02B-D72E-01F306465B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455" y="3826539"/>
            <a:ext cx="378767" cy="352482"/>
          </a:xfrm>
          <a:prstGeom prst="rect">
            <a:avLst/>
          </a:prstGeom>
        </p:spPr>
      </p:pic>
      <p:cxnSp>
        <p:nvCxnSpPr>
          <p:cNvPr id="117" name="직선 연결선 395">
            <a:extLst>
              <a:ext uri="{FF2B5EF4-FFF2-40B4-BE49-F238E27FC236}">
                <a16:creationId xmlns:a16="http://schemas.microsoft.com/office/drawing/2014/main" id="{E9E57130-CA5C-3422-E974-A910312C330A}"/>
              </a:ext>
            </a:extLst>
          </p:cNvPr>
          <p:cNvCxnSpPr>
            <a:cxnSpLocks/>
          </p:cNvCxnSpPr>
          <p:nvPr/>
        </p:nvCxnSpPr>
        <p:spPr>
          <a:xfrm flipV="1">
            <a:off x="4078137" y="364653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395">
            <a:extLst>
              <a:ext uri="{FF2B5EF4-FFF2-40B4-BE49-F238E27FC236}">
                <a16:creationId xmlns:a16="http://schemas.microsoft.com/office/drawing/2014/main" id="{4977FC9B-AE14-FDB8-1981-C9B345E89465}"/>
              </a:ext>
            </a:extLst>
          </p:cNvPr>
          <p:cNvCxnSpPr>
            <a:cxnSpLocks/>
          </p:cNvCxnSpPr>
          <p:nvPr/>
        </p:nvCxnSpPr>
        <p:spPr>
          <a:xfrm flipV="1">
            <a:off x="4985511" y="364653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118">
            <a:extLst>
              <a:ext uri="{FF2B5EF4-FFF2-40B4-BE49-F238E27FC236}">
                <a16:creationId xmlns:a16="http://schemas.microsoft.com/office/drawing/2014/main" id="{4FD210FF-D922-0094-D730-64B9AE2AC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7179" y="3841822"/>
            <a:ext cx="321915" cy="321915"/>
          </a:xfrm>
          <a:prstGeom prst="rect">
            <a:avLst/>
          </a:prstGeom>
        </p:spPr>
      </p:pic>
      <p:pic>
        <p:nvPicPr>
          <p:cNvPr id="120" name="그림 277">
            <a:extLst>
              <a:ext uri="{FF2B5EF4-FFF2-40B4-BE49-F238E27FC236}">
                <a16:creationId xmlns:a16="http://schemas.microsoft.com/office/drawing/2014/main" id="{88A543C4-CC4F-780D-5770-13B886569E9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127" y="3826539"/>
            <a:ext cx="378767" cy="352482"/>
          </a:xfrm>
          <a:prstGeom prst="rect">
            <a:avLst/>
          </a:prstGeom>
        </p:spPr>
      </p:pic>
      <p:pic>
        <p:nvPicPr>
          <p:cNvPr id="121" name="그림 277">
            <a:extLst>
              <a:ext uri="{FF2B5EF4-FFF2-40B4-BE49-F238E27FC236}">
                <a16:creationId xmlns:a16="http://schemas.microsoft.com/office/drawing/2014/main" id="{2F33FF9F-4CAE-5B29-F19D-FFC76D4AC0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955" y="3826539"/>
            <a:ext cx="378767" cy="352482"/>
          </a:xfrm>
          <a:prstGeom prst="rect">
            <a:avLst/>
          </a:prstGeom>
        </p:spPr>
      </p:pic>
      <p:pic>
        <p:nvPicPr>
          <p:cNvPr id="122" name="Picture 20" descr="http://db.cse.ohio-state.edu/images/db.png">
            <a:extLst>
              <a:ext uri="{FF2B5EF4-FFF2-40B4-BE49-F238E27FC236}">
                <a16:creationId xmlns:a16="http://schemas.microsoft.com/office/drawing/2014/main" id="{432D9444-2DB0-4E9B-7946-6CC2E27CC1D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22" y="3960643"/>
            <a:ext cx="182013" cy="1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0D520D43-B399-AE72-30B9-B9B2C98DF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8077" y="3991662"/>
            <a:ext cx="172075" cy="172075"/>
          </a:xfrm>
          <a:prstGeom prst="rect">
            <a:avLst/>
          </a:prstGeom>
        </p:spPr>
      </p:pic>
      <p:cxnSp>
        <p:nvCxnSpPr>
          <p:cNvPr id="124" name="직선 연결선 395">
            <a:extLst>
              <a:ext uri="{FF2B5EF4-FFF2-40B4-BE49-F238E27FC236}">
                <a16:creationId xmlns:a16="http://schemas.microsoft.com/office/drawing/2014/main" id="{FBAA7884-514B-76D3-63A8-B2A38C216DC6}"/>
              </a:ext>
            </a:extLst>
          </p:cNvPr>
          <p:cNvCxnSpPr>
            <a:cxnSpLocks/>
          </p:cNvCxnSpPr>
          <p:nvPr/>
        </p:nvCxnSpPr>
        <p:spPr>
          <a:xfrm flipV="1">
            <a:off x="6159864" y="364653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B4295FEF-104C-1509-F841-31528E5344B6}"/>
              </a:ext>
            </a:extLst>
          </p:cNvPr>
          <p:cNvSpPr txBox="1"/>
          <p:nvPr/>
        </p:nvSpPr>
        <p:spPr>
          <a:xfrm>
            <a:off x="3808461" y="425639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Temp Disk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13790E4-AAAF-B473-0498-45F122FE1D0B}"/>
              </a:ext>
            </a:extLst>
          </p:cNvPr>
          <p:cNvSpPr txBox="1"/>
          <p:nvPr/>
        </p:nvSpPr>
        <p:spPr>
          <a:xfrm>
            <a:off x="4790802" y="425639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File Engine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6CF44722-8F4D-1797-BD82-132DE005A6C0}"/>
              </a:ext>
            </a:extLst>
          </p:cNvPr>
          <p:cNvSpPr txBox="1"/>
          <p:nvPr/>
        </p:nvSpPr>
        <p:spPr>
          <a:xfrm>
            <a:off x="5975526" y="425639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EDMS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D081F6A0-7FBE-2348-7D98-A396F13EBBE3}"/>
              </a:ext>
            </a:extLst>
          </p:cNvPr>
          <p:cNvSpPr txBox="1"/>
          <p:nvPr/>
        </p:nvSpPr>
        <p:spPr>
          <a:xfrm>
            <a:off x="3284931" y="318534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업무영역</a:t>
            </a:r>
            <a:endParaRPr lang="en-US" altLang="ko-KR" sz="800" b="1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555516F-2F92-B2AD-F1EA-673DF069A73A}"/>
              </a:ext>
            </a:extLst>
          </p:cNvPr>
          <p:cNvSpPr txBox="1"/>
          <p:nvPr/>
        </p:nvSpPr>
        <p:spPr>
          <a:xfrm>
            <a:off x="5322335" y="318534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EDMS</a:t>
            </a:r>
          </a:p>
        </p:txBody>
      </p: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72EA6071-B881-99DD-5587-B195C96C10D5}"/>
              </a:ext>
            </a:extLst>
          </p:cNvPr>
          <p:cNvCxnSpPr>
            <a:endCxn id="116" idx="1"/>
          </p:cNvCxnSpPr>
          <p:nvPr/>
        </p:nvCxnSpPr>
        <p:spPr>
          <a:xfrm flipV="1">
            <a:off x="1457526" y="4002780"/>
            <a:ext cx="1264929" cy="37672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or: Elbow 130">
            <a:extLst>
              <a:ext uri="{FF2B5EF4-FFF2-40B4-BE49-F238E27FC236}">
                <a16:creationId xmlns:a16="http://schemas.microsoft.com/office/drawing/2014/main" id="{C0C47C4D-6D29-21F7-2662-E9961540376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595965" y="2100678"/>
            <a:ext cx="286799" cy="4860000"/>
          </a:xfrm>
          <a:prstGeom prst="bentConnector3">
            <a:avLst>
              <a:gd name="adj1" fmla="val -7970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AB748AA8-F8F8-F85A-AA82-93CB766BA7DC}"/>
              </a:ext>
            </a:extLst>
          </p:cNvPr>
          <p:cNvCxnSpPr/>
          <p:nvPr/>
        </p:nvCxnSpPr>
        <p:spPr>
          <a:xfrm>
            <a:off x="3032760" y="3908137"/>
            <a:ext cx="8844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id="{C9BA5798-968F-EC02-6BE2-ECF1E8267C9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3930655" y="2854539"/>
            <a:ext cx="12700" cy="1944000"/>
          </a:xfrm>
          <a:prstGeom prst="bentConnector3">
            <a:avLst>
              <a:gd name="adj1" fmla="val 266249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739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96">
            <a:extLst>
              <a:ext uri="{FF2B5EF4-FFF2-40B4-BE49-F238E27FC236}">
                <a16:creationId xmlns:a16="http://schemas.microsoft.com/office/drawing/2014/main" id="{4888472D-3ECB-4BF3-938A-C82D7450FDE0}"/>
              </a:ext>
            </a:extLst>
          </p:cNvPr>
          <p:cNvSpPr/>
          <p:nvPr/>
        </p:nvSpPr>
        <p:spPr>
          <a:xfrm>
            <a:off x="5411146" y="817946"/>
            <a:ext cx="2451042" cy="1547423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모서리가 둥근 직사각형 396">
            <a:extLst>
              <a:ext uri="{FF2B5EF4-FFF2-40B4-BE49-F238E27FC236}">
                <a16:creationId xmlns:a16="http://schemas.microsoft.com/office/drawing/2014/main" id="{F7E417BA-EB39-4681-ABD5-6217852F6E16}"/>
              </a:ext>
            </a:extLst>
          </p:cNvPr>
          <p:cNvSpPr/>
          <p:nvPr/>
        </p:nvSpPr>
        <p:spPr>
          <a:xfrm>
            <a:off x="2909981" y="817946"/>
            <a:ext cx="2448000" cy="1547423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C13BCC98-93FA-446F-A55D-7903E1E0271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96" y="1961583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395">
            <a:extLst>
              <a:ext uri="{FF2B5EF4-FFF2-40B4-BE49-F238E27FC236}">
                <a16:creationId xmlns:a16="http://schemas.microsoft.com/office/drawing/2014/main" id="{18F17E51-F257-4BFC-ADA7-ABED1E2861B0}"/>
              </a:ext>
            </a:extLst>
          </p:cNvPr>
          <p:cNvCxnSpPr>
            <a:cxnSpLocks/>
          </p:cNvCxnSpPr>
          <p:nvPr/>
        </p:nvCxnSpPr>
        <p:spPr>
          <a:xfrm flipV="1">
            <a:off x="3718289" y="133005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5691380-F0C1-4AE5-A776-82E1A8026AC5}"/>
              </a:ext>
            </a:extLst>
          </p:cNvPr>
          <p:cNvSpPr txBox="1"/>
          <p:nvPr/>
        </p:nvSpPr>
        <p:spPr>
          <a:xfrm>
            <a:off x="3459328" y="193991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 </a:t>
            </a:r>
            <a:r>
              <a:rPr lang="ko-KR" altLang="en-US" sz="800" b="1"/>
              <a:t>업무</a:t>
            </a:r>
            <a:endParaRPr lang="en-US" altLang="ko-KR" sz="800" b="1"/>
          </a:p>
        </p:txBody>
      </p:sp>
      <p:cxnSp>
        <p:nvCxnSpPr>
          <p:cNvPr id="9" name="직선 연결선 1444">
            <a:extLst>
              <a:ext uri="{FF2B5EF4-FFF2-40B4-BE49-F238E27FC236}">
                <a16:creationId xmlns:a16="http://schemas.microsoft.com/office/drawing/2014/main" id="{4DA485FC-AE56-4E20-A6F9-4CBE5CC04FD0}"/>
              </a:ext>
            </a:extLst>
          </p:cNvPr>
          <p:cNvCxnSpPr>
            <a:cxnSpLocks/>
          </p:cNvCxnSpPr>
          <p:nvPr/>
        </p:nvCxnSpPr>
        <p:spPr>
          <a:xfrm>
            <a:off x="3488713" y="1330059"/>
            <a:ext cx="3918562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395">
            <a:extLst>
              <a:ext uri="{FF2B5EF4-FFF2-40B4-BE49-F238E27FC236}">
                <a16:creationId xmlns:a16="http://schemas.microsoft.com/office/drawing/2014/main" id="{93EB38A6-1920-42EA-AE5E-6875ACEE97CD}"/>
              </a:ext>
            </a:extLst>
          </p:cNvPr>
          <p:cNvCxnSpPr>
            <a:cxnSpLocks/>
          </p:cNvCxnSpPr>
          <p:nvPr/>
        </p:nvCxnSpPr>
        <p:spPr>
          <a:xfrm flipV="1">
            <a:off x="4884587" y="133005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395">
            <a:extLst>
              <a:ext uri="{FF2B5EF4-FFF2-40B4-BE49-F238E27FC236}">
                <a16:creationId xmlns:a16="http://schemas.microsoft.com/office/drawing/2014/main" id="{400B17B5-4A3A-4D9C-B4FE-5DB5B5336434}"/>
              </a:ext>
            </a:extLst>
          </p:cNvPr>
          <p:cNvCxnSpPr>
            <a:cxnSpLocks/>
          </p:cNvCxnSpPr>
          <p:nvPr/>
        </p:nvCxnSpPr>
        <p:spPr>
          <a:xfrm flipV="1">
            <a:off x="5791961" y="133005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E12FC7C-7C30-4A9E-A79B-7374F63ED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629" y="1525342"/>
            <a:ext cx="321915" cy="321915"/>
          </a:xfrm>
          <a:prstGeom prst="rect">
            <a:avLst/>
          </a:prstGeom>
        </p:spPr>
      </p:pic>
      <p:pic>
        <p:nvPicPr>
          <p:cNvPr id="15" name="그림 277">
            <a:extLst>
              <a:ext uri="{FF2B5EF4-FFF2-40B4-BE49-F238E27FC236}">
                <a16:creationId xmlns:a16="http://schemas.microsoft.com/office/drawing/2014/main" id="{86606284-92E1-4B2B-B764-C7844E92582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2577" y="1510059"/>
            <a:ext cx="378767" cy="352482"/>
          </a:xfrm>
          <a:prstGeom prst="rect">
            <a:avLst/>
          </a:prstGeom>
        </p:spPr>
      </p:pic>
      <p:pic>
        <p:nvPicPr>
          <p:cNvPr id="16" name="Picture 20" descr="http://db.cse.ohio-state.edu/images/db.png">
            <a:extLst>
              <a:ext uri="{FF2B5EF4-FFF2-40B4-BE49-F238E27FC236}">
                <a16:creationId xmlns:a16="http://schemas.microsoft.com/office/drawing/2014/main" id="{A97BD3DD-3751-4C21-A373-FE823C18D78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172" y="1644163"/>
            <a:ext cx="182013" cy="1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D3AB1D1-3361-4814-A5D4-A1D08D547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527" y="1675182"/>
            <a:ext cx="172075" cy="172075"/>
          </a:xfrm>
          <a:prstGeom prst="rect">
            <a:avLst/>
          </a:prstGeom>
        </p:spPr>
      </p:pic>
      <p:cxnSp>
        <p:nvCxnSpPr>
          <p:cNvPr id="18" name="직선 연결선 395">
            <a:extLst>
              <a:ext uri="{FF2B5EF4-FFF2-40B4-BE49-F238E27FC236}">
                <a16:creationId xmlns:a16="http://schemas.microsoft.com/office/drawing/2014/main" id="{5D168E13-2B6B-4FF3-B0D7-053BB630DC06}"/>
              </a:ext>
            </a:extLst>
          </p:cNvPr>
          <p:cNvCxnSpPr>
            <a:cxnSpLocks/>
          </p:cNvCxnSpPr>
          <p:nvPr/>
        </p:nvCxnSpPr>
        <p:spPr>
          <a:xfrm flipV="1">
            <a:off x="6966314" y="1330059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231764F-808B-4FE9-8E92-58348DF6F239}"/>
              </a:ext>
            </a:extLst>
          </p:cNvPr>
          <p:cNvSpPr txBox="1"/>
          <p:nvPr/>
        </p:nvSpPr>
        <p:spPr>
          <a:xfrm>
            <a:off x="4614911" y="193991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Temp Disk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884982-644A-4B77-8478-FEB5A028A06D}"/>
              </a:ext>
            </a:extLst>
          </p:cNvPr>
          <p:cNvSpPr txBox="1"/>
          <p:nvPr/>
        </p:nvSpPr>
        <p:spPr>
          <a:xfrm>
            <a:off x="5597252" y="193991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File Engine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815C30-3B8D-4009-8139-1D87AF4FE684}"/>
              </a:ext>
            </a:extLst>
          </p:cNvPr>
          <p:cNvSpPr txBox="1"/>
          <p:nvPr/>
        </p:nvSpPr>
        <p:spPr>
          <a:xfrm>
            <a:off x="6781976" y="1939917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EDMS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42E1728-AE59-4DD9-B211-EE189E167CF6}"/>
              </a:ext>
            </a:extLst>
          </p:cNvPr>
          <p:cNvSpPr txBox="1"/>
          <p:nvPr/>
        </p:nvSpPr>
        <p:spPr>
          <a:xfrm>
            <a:off x="3907672" y="86886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업무영역</a:t>
            </a:r>
            <a:endParaRPr lang="en-US" altLang="ko-KR" sz="800" b="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F57749-1AAC-48FD-8CED-F1940BB606F4}"/>
              </a:ext>
            </a:extLst>
          </p:cNvPr>
          <p:cNvSpPr txBox="1"/>
          <p:nvPr/>
        </p:nvSpPr>
        <p:spPr>
          <a:xfrm>
            <a:off x="6344072" y="868862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EDMS</a:t>
            </a:r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7EE576F3-5A16-4522-8202-EDC3CD4257B2}"/>
              </a:ext>
            </a:extLst>
          </p:cNvPr>
          <p:cNvCxnSpPr>
            <a:cxnSpLocks/>
          </p:cNvCxnSpPr>
          <p:nvPr/>
        </p:nvCxnSpPr>
        <p:spPr>
          <a:xfrm flipV="1">
            <a:off x="1508137" y="1606004"/>
            <a:ext cx="3204000" cy="468000"/>
          </a:xfrm>
          <a:prstGeom prst="bentConnector3">
            <a:avLst>
              <a:gd name="adj1" fmla="val -182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CAE5F6D5-CA76-4B37-AFAD-9978D36F4825}"/>
              </a:ext>
            </a:extLst>
          </p:cNvPr>
          <p:cNvCxnSpPr>
            <a:cxnSpLocks/>
          </p:cNvCxnSpPr>
          <p:nvPr/>
        </p:nvCxnSpPr>
        <p:spPr>
          <a:xfrm>
            <a:off x="3729003" y="1743181"/>
            <a:ext cx="3227786" cy="119360"/>
          </a:xfrm>
          <a:prstGeom prst="bentConnector4">
            <a:avLst>
              <a:gd name="adj1" fmla="val -297"/>
              <a:gd name="adj2" fmla="val 471072"/>
            </a:avLst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BEABD84-D3B7-4B89-9401-43D005E8D42A}"/>
              </a:ext>
            </a:extLst>
          </p:cNvPr>
          <p:cNvCxnSpPr>
            <a:cxnSpLocks/>
          </p:cNvCxnSpPr>
          <p:nvPr/>
        </p:nvCxnSpPr>
        <p:spPr>
          <a:xfrm flipH="1" flipV="1">
            <a:off x="6001429" y="1591657"/>
            <a:ext cx="792000" cy="11118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FFFEE264-C022-4989-8DBA-66ADDC57F222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5955713" y="472814"/>
            <a:ext cx="10800" cy="1980000"/>
          </a:xfrm>
          <a:prstGeom prst="bentConnector3">
            <a:avLst>
              <a:gd name="adj1" fmla="val -2193823"/>
            </a:avLst>
          </a:prstGeom>
          <a:ln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DAE768D3-5917-47F1-8A84-206A275AD096}"/>
              </a:ext>
            </a:extLst>
          </p:cNvPr>
          <p:cNvCxnSpPr>
            <a:cxnSpLocks/>
          </p:cNvCxnSpPr>
          <p:nvPr/>
        </p:nvCxnSpPr>
        <p:spPr>
          <a:xfrm flipV="1">
            <a:off x="1427426" y="1768330"/>
            <a:ext cx="2160000" cy="360000"/>
          </a:xfrm>
          <a:prstGeom prst="bentConnector3">
            <a:avLst>
              <a:gd name="adj1" fmla="val 9269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7250027D-EF63-4A02-BC23-B0FB7553179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533186" y="512818"/>
            <a:ext cx="317420" cy="2592000"/>
          </a:xfrm>
          <a:prstGeom prst="bentConnector3">
            <a:avLst>
              <a:gd name="adj1" fmla="val 175019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20" descr="http://db.cse.ohio-state.edu/images/db.png">
            <a:extLst>
              <a:ext uri="{FF2B5EF4-FFF2-40B4-BE49-F238E27FC236}">
                <a16:creationId xmlns:a16="http://schemas.microsoft.com/office/drawing/2014/main" id="{1F6BDB6C-86E0-4C1A-90CB-ABC20A1BB800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672" y="1644163"/>
            <a:ext cx="182013" cy="1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그림 277">
            <a:extLst>
              <a:ext uri="{FF2B5EF4-FFF2-40B4-BE49-F238E27FC236}">
                <a16:creationId xmlns:a16="http://schemas.microsoft.com/office/drawing/2014/main" id="{B553BFBB-D545-4EFC-B317-D11CFE501C0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8905" y="1510059"/>
            <a:ext cx="378767" cy="35248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8359CE8-12D8-4BC0-A4FD-08A120C9DCA8}"/>
              </a:ext>
            </a:extLst>
          </p:cNvPr>
          <p:cNvSpPr txBox="1"/>
          <p:nvPr/>
        </p:nvSpPr>
        <p:spPr>
          <a:xfrm>
            <a:off x="1294107" y="1396244"/>
            <a:ext cx="21946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② </a:t>
            </a:r>
            <a:r>
              <a:rPr lang="en-US" altLang="ko-KR" sz="800"/>
              <a:t>/uploadInnorixFile.pwkjson (</a:t>
            </a:r>
            <a:r>
              <a:rPr lang="ko-KR" altLang="en-US" sz="800"/>
              <a:t>파일업로드</a:t>
            </a:r>
            <a:r>
              <a:rPr lang="en-US" altLang="ko-KR" sz="800"/>
              <a:t>)</a:t>
            </a:r>
            <a:endParaRPr lang="ko-KR" altLang="en-US" sz="8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454A9B-2DF7-4B20-90A1-9F2D320B503D}"/>
              </a:ext>
            </a:extLst>
          </p:cNvPr>
          <p:cNvSpPr txBox="1"/>
          <p:nvPr/>
        </p:nvSpPr>
        <p:spPr>
          <a:xfrm>
            <a:off x="1294107" y="1571880"/>
            <a:ext cx="21996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③ </a:t>
            </a:r>
            <a:r>
              <a:rPr lang="en-US" altLang="ko-KR" sz="800"/>
              <a:t>/saveEdmsDocInfo.pwkjson (EDMS </a:t>
            </a:r>
            <a:r>
              <a:rPr lang="ko-KR" altLang="en-US" sz="800"/>
              <a:t>위임</a:t>
            </a:r>
            <a:r>
              <a:rPr lang="en-US" altLang="ko-KR" sz="800"/>
              <a:t>)</a:t>
            </a:r>
            <a:endParaRPr lang="ko-KR" altLang="en-US" sz="8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779F2D7-8C23-486A-BDA4-809544ABACD3}"/>
              </a:ext>
            </a:extLst>
          </p:cNvPr>
          <p:cNvSpPr txBox="1"/>
          <p:nvPr/>
        </p:nvSpPr>
        <p:spPr>
          <a:xfrm>
            <a:off x="4333101" y="2131759"/>
            <a:ext cx="21387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④ </a:t>
            </a:r>
            <a:r>
              <a:rPr lang="en-US" altLang="ko-KR" sz="800"/>
              <a:t>http://172.16.3.102:16104/api/saveDocInfo</a:t>
            </a:r>
            <a:endParaRPr lang="ko-KR" altLang="en-US" sz="80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1BB0C0D-E0EE-4F8F-A146-0AA760F0C51D}"/>
              </a:ext>
            </a:extLst>
          </p:cNvPr>
          <p:cNvCxnSpPr>
            <a:cxnSpLocks/>
          </p:cNvCxnSpPr>
          <p:nvPr/>
        </p:nvCxnSpPr>
        <p:spPr>
          <a:xfrm flipV="1">
            <a:off x="5045544" y="1281017"/>
            <a:ext cx="0" cy="169958"/>
          </a:xfrm>
          <a:prstGeom prst="line">
            <a:avLst/>
          </a:prstGeom>
          <a:ln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C772BE4-645F-40C0-A8B1-17FD5EA8769D}"/>
              </a:ext>
            </a:extLst>
          </p:cNvPr>
          <p:cNvCxnSpPr/>
          <p:nvPr/>
        </p:nvCxnSpPr>
        <p:spPr>
          <a:xfrm>
            <a:off x="5057198" y="1268578"/>
            <a:ext cx="1836000" cy="0"/>
          </a:xfrm>
          <a:prstGeom prst="line">
            <a:avLst/>
          </a:prstGeom>
          <a:ln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7EF5F27-F336-4985-B4F3-100E4FE2EC75}"/>
              </a:ext>
            </a:extLst>
          </p:cNvPr>
          <p:cNvCxnSpPr/>
          <p:nvPr/>
        </p:nvCxnSpPr>
        <p:spPr>
          <a:xfrm flipV="1">
            <a:off x="6893399" y="1266731"/>
            <a:ext cx="0" cy="243328"/>
          </a:xfrm>
          <a:prstGeom prst="line">
            <a:avLst/>
          </a:prstGeom>
          <a:ln>
            <a:solidFill>
              <a:srgbClr val="C00000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2B910A89-A345-4953-AA38-9A2486421B80}"/>
              </a:ext>
            </a:extLst>
          </p:cNvPr>
          <p:cNvSpPr txBox="1"/>
          <p:nvPr/>
        </p:nvSpPr>
        <p:spPr>
          <a:xfrm>
            <a:off x="5791960" y="989103"/>
            <a:ext cx="7200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⑤ 파일복사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1EAA93-4F6F-43F2-8E6B-C11A14923E52}"/>
              </a:ext>
            </a:extLst>
          </p:cNvPr>
          <p:cNvSpPr txBox="1"/>
          <p:nvPr/>
        </p:nvSpPr>
        <p:spPr>
          <a:xfrm>
            <a:off x="5900577" y="1392430"/>
            <a:ext cx="9765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⑥ 파일정보 등록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F0578DF-457E-4C32-8D8A-FBE5023BB72E}"/>
              </a:ext>
            </a:extLst>
          </p:cNvPr>
          <p:cNvSpPr/>
          <p:nvPr/>
        </p:nvSpPr>
        <p:spPr>
          <a:xfrm>
            <a:off x="7056284" y="1521016"/>
            <a:ext cx="319464" cy="319464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3" name="그림 277">
            <a:extLst>
              <a:ext uri="{FF2B5EF4-FFF2-40B4-BE49-F238E27FC236}">
                <a16:creationId xmlns:a16="http://schemas.microsoft.com/office/drawing/2014/main" id="{71736CB4-4E09-48A0-AEAC-4D72B6E475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405" y="1510059"/>
            <a:ext cx="378767" cy="352482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F2C6EEC-21AD-48C5-B585-D1EB1B489015}"/>
              </a:ext>
            </a:extLst>
          </p:cNvPr>
          <p:cNvCxnSpPr>
            <a:cxnSpLocks/>
          </p:cNvCxnSpPr>
          <p:nvPr/>
        </p:nvCxnSpPr>
        <p:spPr>
          <a:xfrm>
            <a:off x="7082063" y="1757434"/>
            <a:ext cx="0" cy="7446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65926C1-40EC-495A-BEB1-F69A931761EF}"/>
              </a:ext>
            </a:extLst>
          </p:cNvPr>
          <p:cNvCxnSpPr>
            <a:cxnSpLocks/>
          </p:cNvCxnSpPr>
          <p:nvPr/>
        </p:nvCxnSpPr>
        <p:spPr>
          <a:xfrm>
            <a:off x="7073754" y="1763362"/>
            <a:ext cx="72000" cy="2984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AEDF2551-FAE8-4EBA-B746-9F56D15902B5}"/>
              </a:ext>
            </a:extLst>
          </p:cNvPr>
          <p:cNvSpPr txBox="1"/>
          <p:nvPr/>
        </p:nvSpPr>
        <p:spPr>
          <a:xfrm>
            <a:off x="6954461" y="1798267"/>
            <a:ext cx="21387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⑦ 문서정보등록 </a:t>
            </a:r>
            <a:r>
              <a:rPr lang="en-US" altLang="ko-KR" sz="800"/>
              <a:t>(File, Doc)</a:t>
            </a:r>
            <a:endParaRPr lang="ko-KR" altLang="en-US" sz="800"/>
          </a:p>
        </p:txBody>
      </p:sp>
      <p:sp>
        <p:nvSpPr>
          <p:cNvPr id="91" name="모서리가 둥근 직사각형 396">
            <a:extLst>
              <a:ext uri="{FF2B5EF4-FFF2-40B4-BE49-F238E27FC236}">
                <a16:creationId xmlns:a16="http://schemas.microsoft.com/office/drawing/2014/main" id="{D05CFA1B-DA6C-424F-8D7F-0879ECDF0EDF}"/>
              </a:ext>
            </a:extLst>
          </p:cNvPr>
          <p:cNvSpPr/>
          <p:nvPr/>
        </p:nvSpPr>
        <p:spPr>
          <a:xfrm>
            <a:off x="2909981" y="2994032"/>
            <a:ext cx="2448000" cy="1547423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endParaRPr lang="ko-KR" altLang="en-US" sz="800" b="1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3" name="직선 연결선 395">
            <a:extLst>
              <a:ext uri="{FF2B5EF4-FFF2-40B4-BE49-F238E27FC236}">
                <a16:creationId xmlns:a16="http://schemas.microsoft.com/office/drawing/2014/main" id="{44E9717B-334D-4396-A827-DBB3E3AA3AB0}"/>
              </a:ext>
            </a:extLst>
          </p:cNvPr>
          <p:cNvCxnSpPr>
            <a:cxnSpLocks/>
          </p:cNvCxnSpPr>
          <p:nvPr/>
        </p:nvCxnSpPr>
        <p:spPr>
          <a:xfrm flipV="1">
            <a:off x="3718289" y="3506145"/>
            <a:ext cx="0" cy="180000"/>
          </a:xfrm>
          <a:prstGeom prst="line">
            <a:avLst/>
          </a:prstGeom>
          <a:ln w="31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17D611E2-8A20-481F-ACAD-8EF1713BB33E}"/>
              </a:ext>
            </a:extLst>
          </p:cNvPr>
          <p:cNvSpPr txBox="1"/>
          <p:nvPr/>
        </p:nvSpPr>
        <p:spPr>
          <a:xfrm>
            <a:off x="3459328" y="4116003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800" b="1"/>
              <a:t> </a:t>
            </a:r>
            <a:r>
              <a:rPr lang="ko-KR" altLang="en-US" sz="800" b="1"/>
              <a:t>업무</a:t>
            </a:r>
            <a:endParaRPr lang="en-US" altLang="ko-KR" sz="800" b="1"/>
          </a:p>
        </p:txBody>
      </p:sp>
      <p:cxnSp>
        <p:nvCxnSpPr>
          <p:cNvPr id="95" name="직선 연결선 1444">
            <a:extLst>
              <a:ext uri="{FF2B5EF4-FFF2-40B4-BE49-F238E27FC236}">
                <a16:creationId xmlns:a16="http://schemas.microsoft.com/office/drawing/2014/main" id="{1FCCDBC5-FE61-4A48-881E-D954EFF34D9C}"/>
              </a:ext>
            </a:extLst>
          </p:cNvPr>
          <p:cNvCxnSpPr>
            <a:cxnSpLocks/>
          </p:cNvCxnSpPr>
          <p:nvPr/>
        </p:nvCxnSpPr>
        <p:spPr>
          <a:xfrm>
            <a:off x="3456639" y="3506145"/>
            <a:ext cx="1629711" cy="0"/>
          </a:xfrm>
          <a:prstGeom prst="line">
            <a:avLst/>
          </a:prstGeom>
          <a:ln w="63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EF48F109-739D-4BDE-AFB4-1F97C8322229}"/>
              </a:ext>
            </a:extLst>
          </p:cNvPr>
          <p:cNvSpPr txBox="1"/>
          <p:nvPr/>
        </p:nvSpPr>
        <p:spPr>
          <a:xfrm>
            <a:off x="3907672" y="3044948"/>
            <a:ext cx="539350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800" b="1"/>
              <a:t>업무영역</a:t>
            </a:r>
            <a:endParaRPr lang="en-US" altLang="ko-KR" sz="800" b="1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A4B2171-328B-42BB-967C-2CA3F924A8D8}"/>
              </a:ext>
            </a:extLst>
          </p:cNvPr>
          <p:cNvSpPr/>
          <p:nvPr/>
        </p:nvSpPr>
        <p:spPr>
          <a:xfrm>
            <a:off x="4964907" y="1457830"/>
            <a:ext cx="76200" cy="47634"/>
          </a:xfrm>
          <a:custGeom>
            <a:avLst/>
            <a:gdLst>
              <a:gd name="connsiteX0" fmla="*/ 0 w 76200"/>
              <a:gd name="connsiteY0" fmla="*/ 3175 h 47634"/>
              <a:gd name="connsiteX1" fmla="*/ 38100 w 76200"/>
              <a:gd name="connsiteY1" fmla="*/ 47625 h 47634"/>
              <a:gd name="connsiteX2" fmla="*/ 76200 w 76200"/>
              <a:gd name="connsiteY2" fmla="*/ 0 h 47634"/>
              <a:gd name="connsiteX3" fmla="*/ 76200 w 76200"/>
              <a:gd name="connsiteY3" fmla="*/ 0 h 47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" h="47634">
                <a:moveTo>
                  <a:pt x="0" y="3175"/>
                </a:moveTo>
                <a:cubicBezTo>
                  <a:pt x="12700" y="25664"/>
                  <a:pt x="25400" y="48154"/>
                  <a:pt x="38100" y="47625"/>
                </a:cubicBezTo>
                <a:cubicBezTo>
                  <a:pt x="50800" y="47096"/>
                  <a:pt x="76200" y="0"/>
                  <a:pt x="76200" y="0"/>
                </a:cubicBezTo>
                <a:lnTo>
                  <a:pt x="76200" y="0"/>
                </a:lnTo>
              </a:path>
            </a:pathLst>
          </a:custGeom>
          <a:noFill/>
          <a:ln w="63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6" name="그림 277">
            <a:extLst>
              <a:ext uri="{FF2B5EF4-FFF2-40B4-BE49-F238E27FC236}">
                <a16:creationId xmlns:a16="http://schemas.microsoft.com/office/drawing/2014/main" id="{4AC88437-B25F-46BB-B62D-839108809D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7897" y="3686145"/>
            <a:ext cx="378767" cy="352482"/>
          </a:xfrm>
          <a:prstGeom prst="rect">
            <a:avLst/>
          </a:prstGeom>
        </p:spPr>
      </p:pic>
      <p:sp>
        <p:nvSpPr>
          <p:cNvPr id="142" name="모서리가 둥근 직사각형 396">
            <a:extLst>
              <a:ext uri="{FF2B5EF4-FFF2-40B4-BE49-F238E27FC236}">
                <a16:creationId xmlns:a16="http://schemas.microsoft.com/office/drawing/2014/main" id="{3E9840B6-2BE5-45AF-9300-0023B967A6F0}"/>
              </a:ext>
            </a:extLst>
          </p:cNvPr>
          <p:cNvSpPr/>
          <p:nvPr/>
        </p:nvSpPr>
        <p:spPr>
          <a:xfrm>
            <a:off x="2913794" y="609089"/>
            <a:ext cx="4948394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</a:p>
        </p:txBody>
      </p:sp>
      <p:sp>
        <p:nvSpPr>
          <p:cNvPr id="143" name="모서리가 둥근 직사각형 396">
            <a:extLst>
              <a:ext uri="{FF2B5EF4-FFF2-40B4-BE49-F238E27FC236}">
                <a16:creationId xmlns:a16="http://schemas.microsoft.com/office/drawing/2014/main" id="{E8B4B2F6-9F31-49EC-8EFA-E0543BDD2253}"/>
              </a:ext>
            </a:extLst>
          </p:cNvPr>
          <p:cNvSpPr/>
          <p:nvPr/>
        </p:nvSpPr>
        <p:spPr>
          <a:xfrm>
            <a:off x="2909981" y="2787558"/>
            <a:ext cx="4952207" cy="172075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ctr"/>
          <a:lstStyle/>
          <a:p>
            <a:pPr algn="ctr" defTabSz="960006"/>
            <a:r>
              <a:rPr lang="ko-KR" altLang="en-US" sz="8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4B458BB0-0B3E-466B-9715-B2111BA74F28}"/>
              </a:ext>
            </a:extLst>
          </p:cNvPr>
          <p:cNvSpPr txBox="1"/>
          <p:nvPr/>
        </p:nvSpPr>
        <p:spPr>
          <a:xfrm>
            <a:off x="1448755" y="3765581"/>
            <a:ext cx="20223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/>
              <a:t>② </a:t>
            </a:r>
            <a:r>
              <a:rPr lang="en-US" altLang="ko-KR" sz="800"/>
              <a:t>/uploadInnorixFile.do (</a:t>
            </a:r>
            <a:r>
              <a:rPr lang="ko-KR" altLang="en-US" sz="800"/>
              <a:t>파일업로드</a:t>
            </a:r>
            <a:r>
              <a:rPr lang="en-US" altLang="ko-KR" sz="800"/>
              <a:t>)</a:t>
            </a:r>
            <a:endParaRPr lang="ko-KR" altLang="en-US" sz="8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4CFFD82-C727-43D7-81A0-C828D7CA7965}"/>
              </a:ext>
            </a:extLst>
          </p:cNvPr>
          <p:cNvSpPr txBox="1"/>
          <p:nvPr/>
        </p:nvSpPr>
        <p:spPr>
          <a:xfrm>
            <a:off x="1448755" y="3611956"/>
            <a:ext cx="22300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① </a:t>
            </a:r>
            <a:r>
              <a:rPr lang="en-US" altLang="ko-KR" sz="800"/>
              <a:t>/BSUTutilmanagement0065.pwkjson (</a:t>
            </a:r>
            <a:r>
              <a:rPr lang="ko-KR" altLang="en-US" sz="800"/>
              <a:t>시퀀스</a:t>
            </a:r>
            <a:r>
              <a:rPr lang="en-US" altLang="ko-KR" sz="800"/>
              <a:t>)</a:t>
            </a:r>
            <a:endParaRPr lang="ko-KR" altLang="en-US" sz="80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C417A65-63AB-43A3-9D40-D526C055CA7D}"/>
              </a:ext>
            </a:extLst>
          </p:cNvPr>
          <p:cNvSpPr txBox="1"/>
          <p:nvPr/>
        </p:nvSpPr>
        <p:spPr>
          <a:xfrm>
            <a:off x="1448755" y="3939759"/>
            <a:ext cx="219964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③ </a:t>
            </a:r>
            <a:r>
              <a:rPr lang="en-US" altLang="ko-KR" sz="800"/>
              <a:t>/saveEdmsDocInfo.pwkjson (EDMS </a:t>
            </a:r>
            <a:r>
              <a:rPr lang="ko-KR" altLang="en-US" sz="800"/>
              <a:t>위임</a:t>
            </a:r>
            <a:r>
              <a:rPr lang="en-US" altLang="ko-KR" sz="800"/>
              <a:t>)</a:t>
            </a:r>
            <a:endParaRPr lang="ko-KR" altLang="en-US" sz="800"/>
          </a:p>
        </p:txBody>
      </p: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97BCF65E-A4B4-41A6-B7FF-0998FAFE693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14001" y="1784507"/>
            <a:ext cx="2188616" cy="2304000"/>
          </a:xfrm>
          <a:prstGeom prst="bentConnector3">
            <a:avLst>
              <a:gd name="adj1" fmla="val 9308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2">
            <a:extLst>
              <a:ext uri="{FF2B5EF4-FFF2-40B4-BE49-F238E27FC236}">
                <a16:creationId xmlns:a16="http://schemas.microsoft.com/office/drawing/2014/main" id="{39B2C043-1FC4-4B64-918D-52C7D897E16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896" y="4030815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199">
            <a:extLst>
              <a:ext uri="{FF2B5EF4-FFF2-40B4-BE49-F238E27FC236}">
                <a16:creationId xmlns:a16="http://schemas.microsoft.com/office/drawing/2014/main" id="{26286E02-0B8B-29E5-3983-FDB1DF8E93F0}"/>
              </a:ext>
            </a:extLst>
          </p:cNvPr>
          <p:cNvSpPr/>
          <p:nvPr/>
        </p:nvSpPr>
        <p:spPr>
          <a:xfrm>
            <a:off x="3456639" y="1308015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1199">
            <a:extLst>
              <a:ext uri="{FF2B5EF4-FFF2-40B4-BE49-F238E27FC236}">
                <a16:creationId xmlns:a16="http://schemas.microsoft.com/office/drawing/2014/main" id="{D83312C6-7560-A173-9089-B843A8B83DBA}"/>
              </a:ext>
            </a:extLst>
          </p:cNvPr>
          <p:cNvSpPr/>
          <p:nvPr/>
        </p:nvSpPr>
        <p:spPr>
          <a:xfrm>
            <a:off x="3456639" y="3486919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494827E-89DD-8710-EFBB-E8AF54F2027E}"/>
              </a:ext>
            </a:extLst>
          </p:cNvPr>
          <p:cNvSpPr txBox="1"/>
          <p:nvPr/>
        </p:nvSpPr>
        <p:spPr>
          <a:xfrm>
            <a:off x="1294107" y="1213099"/>
            <a:ext cx="22300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00"/>
              <a:t>① </a:t>
            </a:r>
            <a:r>
              <a:rPr lang="en-US" altLang="ko-KR" sz="800"/>
              <a:t>/BSUTutilmanagement0065.pwkjson (</a:t>
            </a:r>
            <a:r>
              <a:rPr lang="ko-KR" altLang="en-US" sz="800"/>
              <a:t>시퀀스</a:t>
            </a:r>
            <a:r>
              <a:rPr lang="en-US" altLang="ko-KR" sz="800"/>
              <a:t>)</a:t>
            </a:r>
            <a:endParaRPr lang="ko-KR" altLang="en-US" sz="800"/>
          </a:p>
        </p:txBody>
      </p:sp>
      <p:sp>
        <p:nvSpPr>
          <p:cNvPr id="48" name="직사각형 1199">
            <a:extLst>
              <a:ext uri="{FF2B5EF4-FFF2-40B4-BE49-F238E27FC236}">
                <a16:creationId xmlns:a16="http://schemas.microsoft.com/office/drawing/2014/main" id="{FF147907-CD76-4774-B230-D7FA2E103135}"/>
              </a:ext>
            </a:extLst>
          </p:cNvPr>
          <p:cNvSpPr/>
          <p:nvPr/>
        </p:nvSpPr>
        <p:spPr>
          <a:xfrm>
            <a:off x="5057198" y="3483453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1199">
            <a:extLst>
              <a:ext uri="{FF2B5EF4-FFF2-40B4-BE49-F238E27FC236}">
                <a16:creationId xmlns:a16="http://schemas.microsoft.com/office/drawing/2014/main" id="{A6E623F8-5142-22BF-49C0-6D161F855BBA}"/>
              </a:ext>
            </a:extLst>
          </p:cNvPr>
          <p:cNvSpPr/>
          <p:nvPr/>
        </p:nvSpPr>
        <p:spPr>
          <a:xfrm>
            <a:off x="7395856" y="1308501"/>
            <a:ext cx="47876" cy="4844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AD7C2FF0-2CF0-DFF5-6C6E-7C2AA9B29F5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20663" y="1842199"/>
            <a:ext cx="2304000" cy="2304000"/>
          </a:xfrm>
          <a:prstGeom prst="bentConnector3">
            <a:avLst>
              <a:gd name="adj1" fmla="val 9308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5D494159-1855-029E-8FC8-F1B7A7918E8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456960" y="1878199"/>
            <a:ext cx="2376000" cy="2304000"/>
          </a:xfrm>
          <a:prstGeom prst="bentConnector3">
            <a:avLst>
              <a:gd name="adj1" fmla="val 9308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717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70318-EFAA-E0AD-9DEF-F06D18AC63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226"/>
            <a:ext cx="12192000" cy="670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32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111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맑은 고딕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doopo</dc:creator>
  <cp:lastModifiedBy>830</cp:lastModifiedBy>
  <cp:revision>14</cp:revision>
  <cp:lastPrinted>2022-02-18T07:40:49Z</cp:lastPrinted>
  <dcterms:created xsi:type="dcterms:W3CDTF">2022-02-18T07:40:42Z</dcterms:created>
  <dcterms:modified xsi:type="dcterms:W3CDTF">2023-01-17T00:45:18Z</dcterms:modified>
</cp:coreProperties>
</file>