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>
        <p:scale>
          <a:sx n="400" d="100"/>
          <a:sy n="400" d="100"/>
        </p:scale>
        <p:origin x="-582" y="-9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88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05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52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42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3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175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76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308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32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212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91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AEB6B-F93A-48EF-9DAC-811D56BA9348}" type="datetimeFigureOut">
              <a:rPr lang="ko-KR" altLang="en-US" smtClean="0"/>
              <a:t>2017-10-25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F3BA9-74BA-4698-9D9B-1CF005C1BE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870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1030914" y="524256"/>
            <a:ext cx="10905510" cy="1917026"/>
            <a:chOff x="570588" y="2724879"/>
            <a:chExt cx="8078400" cy="1917026"/>
          </a:xfrm>
        </p:grpSpPr>
        <p:sp>
          <p:nvSpPr>
            <p:cNvPr id="5" name="직사각형 4"/>
            <p:cNvSpPr/>
            <p:nvPr/>
          </p:nvSpPr>
          <p:spPr>
            <a:xfrm>
              <a:off x="570588" y="2724879"/>
              <a:ext cx="8074800" cy="19170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6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b="1" dirty="0" smtClean="0"/>
                <a:t>  </a:t>
              </a:r>
              <a:r>
                <a:rPr lang="ko-KR" altLang="en-US" sz="900" b="1" dirty="0" smtClean="0"/>
                <a:t> </a:t>
              </a:r>
              <a:r>
                <a:rPr lang="en-US" altLang="ko-KR" sz="900" b="1" dirty="0" smtClean="0"/>
                <a:t>DMZ</a:t>
              </a:r>
              <a:endParaRPr lang="ko-KR" altLang="en-US" sz="900" b="1" dirty="0"/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031765" y="2908744"/>
            <a:ext cx="10905510" cy="3152101"/>
            <a:chOff x="570588" y="2724878"/>
            <a:chExt cx="8078400" cy="3152101"/>
          </a:xfrm>
        </p:grpSpPr>
        <p:sp>
          <p:nvSpPr>
            <p:cNvPr id="8" name="직사각형 7"/>
            <p:cNvSpPr/>
            <p:nvPr/>
          </p:nvSpPr>
          <p:spPr>
            <a:xfrm>
              <a:off x="570588" y="2724878"/>
              <a:ext cx="8074800" cy="31521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9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900" b="1" dirty="0"/>
                <a:t> </a:t>
              </a:r>
              <a:r>
                <a:rPr lang="en-US" altLang="ko-KR" sz="900" b="1" dirty="0" smtClean="0"/>
                <a:t>  </a:t>
              </a:r>
              <a:r>
                <a:rPr lang="ko-KR" altLang="en-US" sz="900" b="1" dirty="0" err="1" smtClean="0"/>
                <a:t>내부망</a:t>
              </a:r>
              <a:endParaRPr lang="ko-KR" altLang="en-US" sz="900" b="1" dirty="0"/>
            </a:p>
          </p:txBody>
        </p:sp>
      </p:grp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330775"/>
              </p:ext>
            </p:extLst>
          </p:nvPr>
        </p:nvGraphicFramePr>
        <p:xfrm>
          <a:off x="2243092" y="3883047"/>
          <a:ext cx="618219" cy="3158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Dell/P6800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(3.16GHz)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1" name="직선 연결선 10"/>
          <p:cNvCxnSpPr/>
          <p:nvPr/>
        </p:nvCxnSpPr>
        <p:spPr>
          <a:xfrm>
            <a:off x="1856584" y="3813266"/>
            <a:ext cx="94716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37921" y="3340748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포털</a:t>
            </a:r>
            <a:endParaRPr lang="en-US" altLang="ko-KR" sz="600"/>
          </a:p>
        </p:txBody>
      </p:sp>
      <p:cxnSp>
        <p:nvCxnSpPr>
          <p:cNvPr id="13" name="직선 연결선 12"/>
          <p:cNvCxnSpPr/>
          <p:nvPr/>
        </p:nvCxnSpPr>
        <p:spPr>
          <a:xfrm flipV="1">
            <a:off x="2536243" y="3681402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46241" y="3467130"/>
            <a:ext cx="234417" cy="3024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320024" y="346584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6" name="Rectangle 135"/>
          <p:cNvSpPr>
            <a:spLocks noChangeArrowheads="1"/>
          </p:cNvSpPr>
          <p:nvPr/>
        </p:nvSpPr>
        <p:spPr bwMode="auto">
          <a:xfrm>
            <a:off x="2237921" y="4233567"/>
            <a:ext cx="619200" cy="77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" name="Rectangle 43"/>
          <p:cNvSpPr>
            <a:spLocks noChangeArrowheads="1"/>
          </p:cNvSpPr>
          <p:nvPr/>
        </p:nvSpPr>
        <p:spPr bwMode="auto">
          <a:xfrm>
            <a:off x="2256214" y="424783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" name="Rectangle 43"/>
          <p:cNvSpPr>
            <a:spLocks noChangeArrowheads="1"/>
          </p:cNvSpPr>
          <p:nvPr/>
        </p:nvSpPr>
        <p:spPr bwMode="auto">
          <a:xfrm>
            <a:off x="2256214" y="433175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" name="Rectangle 43"/>
          <p:cNvSpPr>
            <a:spLocks noChangeArrowheads="1"/>
          </p:cNvSpPr>
          <p:nvPr/>
        </p:nvSpPr>
        <p:spPr bwMode="auto">
          <a:xfrm>
            <a:off x="2256214" y="44156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20" name="Rectangle 43"/>
          <p:cNvSpPr>
            <a:spLocks noChangeArrowheads="1"/>
          </p:cNvSpPr>
          <p:nvPr/>
        </p:nvSpPr>
        <p:spPr bwMode="auto">
          <a:xfrm>
            <a:off x="2256214" y="460446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포털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2256214" y="468846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시스템공통컴포넌트</a:t>
            </a:r>
            <a:endParaRPr lang="ko-KR" altLang="en-US" sz="400" dirty="0">
              <a:latin typeface="+mn-ea"/>
            </a:endParaRPr>
          </a:p>
        </p:txBody>
      </p: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2256214" y="44995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23" name="Rectangle 43"/>
          <p:cNvSpPr>
            <a:spLocks noChangeArrowheads="1"/>
          </p:cNvSpPr>
          <p:nvPr/>
        </p:nvSpPr>
        <p:spPr bwMode="auto">
          <a:xfrm>
            <a:off x="2256214" y="4767980"/>
            <a:ext cx="582615" cy="13580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" name="Rectangle 43"/>
          <p:cNvSpPr>
            <a:spLocks noChangeArrowheads="1"/>
          </p:cNvSpPr>
          <p:nvPr/>
        </p:nvSpPr>
        <p:spPr bwMode="auto">
          <a:xfrm>
            <a:off x="2256214" y="492757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기술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171701"/>
              </p:ext>
            </p:extLst>
          </p:nvPr>
        </p:nvGraphicFramePr>
        <p:xfrm>
          <a:off x="3413357" y="3883047"/>
          <a:ext cx="618219" cy="3158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devwas6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Dell/P710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(2.13GHz)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408186" y="3340748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설계</a:t>
            </a:r>
            <a:r>
              <a:rPr lang="en-US" altLang="ko-KR" sz="600" smtClean="0"/>
              <a:t>/</a:t>
            </a:r>
            <a:r>
              <a:rPr lang="ko-KR" altLang="en-US" sz="600" smtClean="0"/>
              <a:t>건설</a:t>
            </a:r>
            <a:r>
              <a:rPr lang="en-US" altLang="ko-KR" sz="600" smtClean="0"/>
              <a:t>/</a:t>
            </a:r>
            <a:r>
              <a:rPr lang="ko-KR" altLang="en-US" sz="600" smtClean="0"/>
              <a:t>유지</a:t>
            </a:r>
            <a:endParaRPr lang="en-US" altLang="ko-KR" sz="600"/>
          </a:p>
        </p:txBody>
      </p:sp>
      <p:cxnSp>
        <p:nvCxnSpPr>
          <p:cNvPr id="27" name="직선 연결선 26"/>
          <p:cNvCxnSpPr/>
          <p:nvPr/>
        </p:nvCxnSpPr>
        <p:spPr>
          <a:xfrm flipV="1">
            <a:off x="3706508" y="3681402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16506" y="3467130"/>
            <a:ext cx="234417" cy="30240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3490289" y="346584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30" name="Rectangle 135"/>
          <p:cNvSpPr>
            <a:spLocks noChangeArrowheads="1"/>
          </p:cNvSpPr>
          <p:nvPr/>
        </p:nvSpPr>
        <p:spPr bwMode="auto">
          <a:xfrm>
            <a:off x="3408186" y="4227472"/>
            <a:ext cx="619200" cy="16217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3426479" y="424783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32" name="Rectangle 43"/>
          <p:cNvSpPr>
            <a:spLocks noChangeArrowheads="1"/>
          </p:cNvSpPr>
          <p:nvPr/>
        </p:nvSpPr>
        <p:spPr bwMode="auto">
          <a:xfrm>
            <a:off x="3426479" y="433175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33" name="Rectangle 43"/>
          <p:cNvSpPr>
            <a:spLocks noChangeArrowheads="1"/>
          </p:cNvSpPr>
          <p:nvPr/>
        </p:nvSpPr>
        <p:spPr bwMode="auto">
          <a:xfrm>
            <a:off x="3426479" y="44156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34" name="Rectangle 43"/>
          <p:cNvSpPr>
            <a:spLocks noChangeArrowheads="1"/>
          </p:cNvSpPr>
          <p:nvPr/>
        </p:nvSpPr>
        <p:spPr bwMode="auto">
          <a:xfrm>
            <a:off x="3426479" y="460446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설계도서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" name="Rectangle 43"/>
          <p:cNvSpPr>
            <a:spLocks noChangeArrowheads="1"/>
          </p:cNvSpPr>
          <p:nvPr/>
        </p:nvSpPr>
        <p:spPr bwMode="auto">
          <a:xfrm>
            <a:off x="3426479" y="468846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IDM</a:t>
            </a:r>
            <a:endParaRPr lang="ko-KR" altLang="en-US" sz="400" dirty="0">
              <a:latin typeface="+mn-ea"/>
            </a:endParaRPr>
          </a:p>
        </p:txBody>
      </p:sp>
      <p:sp>
        <p:nvSpPr>
          <p:cNvPr id="36" name="Rectangle 43"/>
          <p:cNvSpPr>
            <a:spLocks noChangeArrowheads="1"/>
          </p:cNvSpPr>
          <p:nvPr/>
        </p:nvSpPr>
        <p:spPr bwMode="auto">
          <a:xfrm>
            <a:off x="3426479" y="44995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37" name="Rectangle 43"/>
          <p:cNvSpPr>
            <a:spLocks noChangeArrowheads="1"/>
          </p:cNvSpPr>
          <p:nvPr/>
        </p:nvSpPr>
        <p:spPr bwMode="auto">
          <a:xfrm>
            <a:off x="3426479" y="4767979"/>
            <a:ext cx="582615" cy="305874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ko-KR" altLang="en-US" sz="400" smtClean="0">
                <a:latin typeface="+mn-ea"/>
              </a:rPr>
              <a:t>도로관리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도로점용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유지관리</a:t>
            </a:r>
            <a:r>
              <a:rPr lang="en-US" altLang="ko-KR" sz="400" smtClean="0">
                <a:latin typeface="+mn-ea"/>
              </a:rPr>
              <a:t>CITIS</a:t>
            </a:r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3426479" y="5092450"/>
            <a:ext cx="582615" cy="51779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구조물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외관조사망도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점검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진단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본부건설등록</a:t>
            </a:r>
            <a:endParaRPr lang="en-US" altLang="ko-KR" sz="400" smtClean="0">
              <a:latin typeface="+mn-ea"/>
            </a:endParaRPr>
          </a:p>
          <a:p>
            <a:endParaRPr lang="en-US" altLang="ko-KR" sz="40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현황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보수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계량사업등록신청</a:t>
            </a:r>
            <a:r>
              <a:rPr lang="en-US" altLang="ko-KR" sz="400" smtClean="0">
                <a:latin typeface="+mn-ea"/>
              </a:rPr>
              <a:t>)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열화지도분석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624443"/>
              </p:ext>
            </p:extLst>
          </p:nvPr>
        </p:nvGraphicFramePr>
        <p:xfrm>
          <a:off x="4633399" y="3889143"/>
          <a:ext cx="618219" cy="3158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devwas11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HP/DL380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 (3.00GHz)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4628228" y="3346844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포장</a:t>
            </a:r>
            <a:r>
              <a:rPr lang="en-US" altLang="ko-KR" sz="600" smtClean="0"/>
              <a:t>/</a:t>
            </a:r>
            <a:r>
              <a:rPr lang="ko-KR" altLang="en-US" sz="600" smtClean="0"/>
              <a:t>사면</a:t>
            </a:r>
            <a:endParaRPr lang="en-US" altLang="ko-KR" sz="600"/>
          </a:p>
        </p:txBody>
      </p:sp>
      <p:cxnSp>
        <p:nvCxnSpPr>
          <p:cNvPr id="41" name="직선 연결선 40"/>
          <p:cNvCxnSpPr/>
          <p:nvPr/>
        </p:nvCxnSpPr>
        <p:spPr>
          <a:xfrm flipV="1">
            <a:off x="4926550" y="3687498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36548" y="3473226"/>
            <a:ext cx="234417" cy="302400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4710331" y="34719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44" name="Rectangle 135"/>
          <p:cNvSpPr>
            <a:spLocks noChangeArrowheads="1"/>
          </p:cNvSpPr>
          <p:nvPr/>
        </p:nvSpPr>
        <p:spPr bwMode="auto">
          <a:xfrm>
            <a:off x="4628228" y="4233567"/>
            <a:ext cx="619200" cy="61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4646521" y="425393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4646521" y="433784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4646521" y="442176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48" name="Rectangle 43"/>
          <p:cNvSpPr>
            <a:spLocks noChangeArrowheads="1"/>
          </p:cNvSpPr>
          <p:nvPr/>
        </p:nvSpPr>
        <p:spPr bwMode="auto">
          <a:xfrm>
            <a:off x="4646521" y="461055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도로유지공통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평가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49" name="Rectangle 43"/>
          <p:cNvSpPr>
            <a:spLocks noChangeArrowheads="1"/>
          </p:cNvSpPr>
          <p:nvPr/>
        </p:nvSpPr>
        <p:spPr bwMode="auto">
          <a:xfrm>
            <a:off x="4646521" y="469456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포장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차선도색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" name="Rectangle 43"/>
          <p:cNvSpPr>
            <a:spLocks noChangeArrowheads="1"/>
          </p:cNvSpPr>
          <p:nvPr/>
        </p:nvSpPr>
        <p:spPr bwMode="auto">
          <a:xfrm>
            <a:off x="4646521" y="450568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51" name="Rectangle 43"/>
          <p:cNvSpPr>
            <a:spLocks noChangeArrowheads="1"/>
          </p:cNvSpPr>
          <p:nvPr/>
        </p:nvSpPr>
        <p:spPr bwMode="auto">
          <a:xfrm>
            <a:off x="4646521" y="477407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사면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298659"/>
              </p:ext>
            </p:extLst>
          </p:nvPr>
        </p:nvGraphicFramePr>
        <p:xfrm>
          <a:off x="5877260" y="388868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RA114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(3.1GHz)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5872089" y="3346384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장비</a:t>
            </a:r>
            <a:endParaRPr lang="en-US" altLang="ko-KR" sz="600"/>
          </a:p>
        </p:txBody>
      </p:sp>
      <p:cxnSp>
        <p:nvCxnSpPr>
          <p:cNvPr id="54" name="직선 연결선 53"/>
          <p:cNvCxnSpPr/>
          <p:nvPr/>
        </p:nvCxnSpPr>
        <p:spPr>
          <a:xfrm flipV="1">
            <a:off x="6170411" y="3687038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80409" y="3472766"/>
            <a:ext cx="234417" cy="302400"/>
          </a:xfrm>
          <a:prstGeom prst="rect">
            <a:avLst/>
          </a:prstGeom>
          <a:noFill/>
        </p:spPr>
      </p:pic>
      <p:sp>
        <p:nvSpPr>
          <p:cNvPr id="56" name="TextBox 55"/>
          <p:cNvSpPr txBox="1"/>
          <p:nvPr/>
        </p:nvSpPr>
        <p:spPr>
          <a:xfrm>
            <a:off x="5954192" y="347148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57" name="Rectangle 135"/>
          <p:cNvSpPr>
            <a:spLocks noChangeArrowheads="1"/>
          </p:cNvSpPr>
          <p:nvPr/>
        </p:nvSpPr>
        <p:spPr bwMode="auto">
          <a:xfrm>
            <a:off x="5872089" y="4233107"/>
            <a:ext cx="619200" cy="61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5890382" y="425347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5890382" y="433738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60" name="Rectangle 43"/>
          <p:cNvSpPr>
            <a:spLocks noChangeArrowheads="1"/>
          </p:cNvSpPr>
          <p:nvPr/>
        </p:nvSpPr>
        <p:spPr bwMode="auto">
          <a:xfrm>
            <a:off x="5890382" y="442130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1" name="Rectangle 43"/>
          <p:cNvSpPr>
            <a:spLocks noChangeArrowheads="1"/>
          </p:cNvSpPr>
          <p:nvPr/>
        </p:nvSpPr>
        <p:spPr bwMode="auto">
          <a:xfrm>
            <a:off x="5890382" y="461009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부대시설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62" name="Rectangle 43"/>
          <p:cNvSpPr>
            <a:spLocks noChangeArrowheads="1"/>
          </p:cNvSpPr>
          <p:nvPr/>
        </p:nvSpPr>
        <p:spPr bwMode="auto">
          <a:xfrm>
            <a:off x="5890382" y="469410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자산가치</a:t>
            </a:r>
            <a:endParaRPr lang="ko-KR" altLang="en-US" sz="400" dirty="0">
              <a:latin typeface="+mn-ea"/>
            </a:endParaRPr>
          </a:p>
        </p:txBody>
      </p:sp>
      <p:sp>
        <p:nvSpPr>
          <p:cNvPr id="63" name="Rectangle 43"/>
          <p:cNvSpPr>
            <a:spLocks noChangeArrowheads="1"/>
          </p:cNvSpPr>
          <p:nvPr/>
        </p:nvSpPr>
        <p:spPr bwMode="auto">
          <a:xfrm>
            <a:off x="5890382" y="450522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64" name="Rectangle 43"/>
          <p:cNvSpPr>
            <a:spLocks noChangeArrowheads="1"/>
          </p:cNvSpPr>
          <p:nvPr/>
        </p:nvSpPr>
        <p:spPr bwMode="auto">
          <a:xfrm>
            <a:off x="5890382" y="4773616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장비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150884"/>
              </p:ext>
            </p:extLst>
          </p:nvPr>
        </p:nvGraphicFramePr>
        <p:xfrm>
          <a:off x="7101362" y="3883047"/>
          <a:ext cx="618219" cy="3158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 R910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core (1.6GHz)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6" name="TextBox 65"/>
          <p:cNvSpPr txBox="1"/>
          <p:nvPr/>
        </p:nvSpPr>
        <p:spPr>
          <a:xfrm>
            <a:off x="7096191" y="3340748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예측</a:t>
            </a:r>
            <a:r>
              <a:rPr lang="en-US" altLang="ko-KR" sz="600" smtClean="0"/>
              <a:t>/</a:t>
            </a:r>
            <a:r>
              <a:rPr lang="ko-KR" altLang="en-US" sz="600" smtClean="0"/>
              <a:t>분석</a:t>
            </a:r>
            <a:endParaRPr lang="en-US" altLang="ko-KR" sz="600"/>
          </a:p>
        </p:txBody>
      </p:sp>
      <p:cxnSp>
        <p:nvCxnSpPr>
          <p:cNvPr id="67" name="직선 연결선 66"/>
          <p:cNvCxnSpPr/>
          <p:nvPr/>
        </p:nvCxnSpPr>
        <p:spPr>
          <a:xfrm flipV="1">
            <a:off x="7394513" y="3681402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04511" y="3467130"/>
            <a:ext cx="234417" cy="302400"/>
          </a:xfrm>
          <a:prstGeom prst="rect">
            <a:avLst/>
          </a:prstGeom>
          <a:noFill/>
        </p:spPr>
      </p:pic>
      <p:sp>
        <p:nvSpPr>
          <p:cNvPr id="69" name="TextBox 68"/>
          <p:cNvSpPr txBox="1"/>
          <p:nvPr/>
        </p:nvSpPr>
        <p:spPr>
          <a:xfrm>
            <a:off x="7178294" y="346584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70" name="Rectangle 135"/>
          <p:cNvSpPr>
            <a:spLocks noChangeArrowheads="1"/>
          </p:cNvSpPr>
          <p:nvPr/>
        </p:nvSpPr>
        <p:spPr bwMode="auto">
          <a:xfrm>
            <a:off x="7096191" y="4227472"/>
            <a:ext cx="619200" cy="936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1" name="Rectangle 43"/>
          <p:cNvSpPr>
            <a:spLocks noChangeArrowheads="1"/>
          </p:cNvSpPr>
          <p:nvPr/>
        </p:nvSpPr>
        <p:spPr bwMode="auto">
          <a:xfrm>
            <a:off x="7114484" y="424783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72" name="Rectangle 43"/>
          <p:cNvSpPr>
            <a:spLocks noChangeArrowheads="1"/>
          </p:cNvSpPr>
          <p:nvPr/>
        </p:nvSpPr>
        <p:spPr bwMode="auto">
          <a:xfrm>
            <a:off x="7114484" y="433175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" name="Rectangle 43"/>
          <p:cNvSpPr>
            <a:spLocks noChangeArrowheads="1"/>
          </p:cNvSpPr>
          <p:nvPr/>
        </p:nvSpPr>
        <p:spPr bwMode="auto">
          <a:xfrm>
            <a:off x="7114484" y="44156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74" name="Rectangle 43"/>
          <p:cNvSpPr>
            <a:spLocks noChangeArrowheads="1"/>
          </p:cNvSpPr>
          <p:nvPr/>
        </p:nvSpPr>
        <p:spPr bwMode="auto">
          <a:xfrm>
            <a:off x="7114484" y="460446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교통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" name="Rectangle 43"/>
          <p:cNvSpPr>
            <a:spLocks noChangeArrowheads="1"/>
          </p:cNvSpPr>
          <p:nvPr/>
        </p:nvSpPr>
        <p:spPr bwMode="auto">
          <a:xfrm>
            <a:off x="7114484" y="468846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원클릭상황관리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" name="Rectangle 43"/>
          <p:cNvSpPr>
            <a:spLocks noChangeArrowheads="1"/>
          </p:cNvSpPr>
          <p:nvPr/>
        </p:nvSpPr>
        <p:spPr bwMode="auto">
          <a:xfrm>
            <a:off x="7114484" y="44995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77" name="Rectangle 43"/>
          <p:cNvSpPr>
            <a:spLocks noChangeArrowheads="1"/>
          </p:cNvSpPr>
          <p:nvPr/>
        </p:nvSpPr>
        <p:spPr bwMode="auto">
          <a:xfrm>
            <a:off x="7114484" y="476798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HI-Moffice</a:t>
            </a:r>
            <a:endParaRPr lang="ko-KR" altLang="en-US" sz="400" dirty="0">
              <a:latin typeface="+mn-ea"/>
            </a:endParaRPr>
          </a:p>
        </p:txBody>
      </p:sp>
      <p:sp>
        <p:nvSpPr>
          <p:cNvPr id="78" name="Rectangle 43"/>
          <p:cNvSpPr>
            <a:spLocks noChangeArrowheads="1"/>
          </p:cNvSpPr>
          <p:nvPr/>
        </p:nvSpPr>
        <p:spPr bwMode="auto">
          <a:xfrm>
            <a:off x="7114484" y="484777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사업비절감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584846"/>
              </p:ext>
            </p:extLst>
          </p:nvPr>
        </p:nvGraphicFramePr>
        <p:xfrm>
          <a:off x="8301000" y="3883047"/>
          <a:ext cx="618219" cy="31584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devwas15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X4150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 (3.00GHz)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0" name="TextBox 79"/>
          <p:cNvSpPr txBox="1"/>
          <p:nvPr/>
        </p:nvSpPr>
        <p:spPr>
          <a:xfrm>
            <a:off x="8295829" y="3340748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시설물</a:t>
            </a:r>
            <a:endParaRPr lang="en-US" altLang="ko-KR" sz="600"/>
          </a:p>
        </p:txBody>
      </p:sp>
      <p:cxnSp>
        <p:nvCxnSpPr>
          <p:cNvPr id="81" name="직선 연결선 80"/>
          <p:cNvCxnSpPr/>
          <p:nvPr/>
        </p:nvCxnSpPr>
        <p:spPr>
          <a:xfrm flipV="1">
            <a:off x="8594151" y="3681402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504149" y="3467130"/>
            <a:ext cx="234417" cy="302400"/>
          </a:xfrm>
          <a:prstGeom prst="rect">
            <a:avLst/>
          </a:prstGeom>
          <a:noFill/>
        </p:spPr>
      </p:pic>
      <p:sp>
        <p:nvSpPr>
          <p:cNvPr id="83" name="TextBox 82"/>
          <p:cNvSpPr txBox="1"/>
          <p:nvPr/>
        </p:nvSpPr>
        <p:spPr>
          <a:xfrm>
            <a:off x="8377932" y="3465844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84" name="Rectangle 135"/>
          <p:cNvSpPr>
            <a:spLocks noChangeArrowheads="1"/>
          </p:cNvSpPr>
          <p:nvPr/>
        </p:nvSpPr>
        <p:spPr bwMode="auto">
          <a:xfrm>
            <a:off x="8295829" y="4227471"/>
            <a:ext cx="619200" cy="82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" name="Rectangle 43"/>
          <p:cNvSpPr>
            <a:spLocks noChangeArrowheads="1"/>
          </p:cNvSpPr>
          <p:nvPr/>
        </p:nvSpPr>
        <p:spPr bwMode="auto">
          <a:xfrm>
            <a:off x="8314122" y="4247834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" name="Rectangle 43"/>
          <p:cNvSpPr>
            <a:spLocks noChangeArrowheads="1"/>
          </p:cNvSpPr>
          <p:nvPr/>
        </p:nvSpPr>
        <p:spPr bwMode="auto">
          <a:xfrm>
            <a:off x="8314122" y="4331751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" name="Rectangle 43"/>
          <p:cNvSpPr>
            <a:spLocks noChangeArrowheads="1"/>
          </p:cNvSpPr>
          <p:nvPr/>
        </p:nvSpPr>
        <p:spPr bwMode="auto">
          <a:xfrm>
            <a:off x="8314122" y="4415668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88" name="Rectangle 43"/>
          <p:cNvSpPr>
            <a:spLocks noChangeArrowheads="1"/>
          </p:cNvSpPr>
          <p:nvPr/>
        </p:nvSpPr>
        <p:spPr bwMode="auto">
          <a:xfrm>
            <a:off x="8314122" y="460446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스마트제한차량</a:t>
            </a:r>
            <a:endParaRPr lang="ko-KR" altLang="en-US" sz="400" dirty="0">
              <a:latin typeface="+mn-ea"/>
            </a:endParaRPr>
          </a:p>
        </p:txBody>
      </p:sp>
      <p:sp>
        <p:nvSpPr>
          <p:cNvPr id="89" name="Rectangle 43"/>
          <p:cNvSpPr>
            <a:spLocks noChangeArrowheads="1"/>
          </p:cNvSpPr>
          <p:nvPr/>
        </p:nvSpPr>
        <p:spPr bwMode="auto">
          <a:xfrm>
            <a:off x="8314122" y="4688469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전기시설물</a:t>
            </a:r>
            <a:endParaRPr lang="ko-KR" altLang="en-US" sz="400" dirty="0">
              <a:latin typeface="+mn-ea"/>
            </a:endParaRPr>
          </a:p>
        </p:txBody>
      </p:sp>
      <p:sp>
        <p:nvSpPr>
          <p:cNvPr id="90" name="Rectangle 43"/>
          <p:cNvSpPr>
            <a:spLocks noChangeArrowheads="1"/>
          </p:cNvSpPr>
          <p:nvPr/>
        </p:nvSpPr>
        <p:spPr bwMode="auto">
          <a:xfrm>
            <a:off x="8314122" y="4499585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91" name="Rectangle 43"/>
          <p:cNvSpPr>
            <a:spLocks noChangeArrowheads="1"/>
          </p:cNvSpPr>
          <p:nvPr/>
        </p:nvSpPr>
        <p:spPr bwMode="auto">
          <a:xfrm>
            <a:off x="8314122" y="476798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터널원격관리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320024" y="361242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172.16.90.21</a:t>
            </a:r>
            <a:endParaRPr lang="en-US" altLang="ko-KR" sz="600"/>
          </a:p>
        </p:txBody>
      </p:sp>
      <p:sp>
        <p:nvSpPr>
          <p:cNvPr id="93" name="TextBox 92"/>
          <p:cNvSpPr txBox="1"/>
          <p:nvPr/>
        </p:nvSpPr>
        <p:spPr>
          <a:xfrm>
            <a:off x="3490289" y="361242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172.16.90.61</a:t>
            </a:r>
            <a:endParaRPr lang="en-US" altLang="ko-KR" sz="600"/>
          </a:p>
        </p:txBody>
      </p:sp>
      <p:sp>
        <p:nvSpPr>
          <p:cNvPr id="94" name="TextBox 93"/>
          <p:cNvSpPr txBox="1"/>
          <p:nvPr/>
        </p:nvSpPr>
        <p:spPr>
          <a:xfrm>
            <a:off x="4710331" y="361242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172.16.90.112</a:t>
            </a:r>
            <a:endParaRPr lang="en-US" altLang="ko-KR" sz="600"/>
          </a:p>
        </p:txBody>
      </p:sp>
      <p:sp>
        <p:nvSpPr>
          <p:cNvPr id="95" name="TextBox 94"/>
          <p:cNvSpPr txBox="1"/>
          <p:nvPr/>
        </p:nvSpPr>
        <p:spPr>
          <a:xfrm>
            <a:off x="5954192" y="361242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172.16.90.113</a:t>
            </a:r>
            <a:endParaRPr lang="en-US" altLang="ko-KR" sz="600"/>
          </a:p>
        </p:txBody>
      </p:sp>
      <p:sp>
        <p:nvSpPr>
          <p:cNvPr id="96" name="TextBox 95"/>
          <p:cNvSpPr txBox="1"/>
          <p:nvPr/>
        </p:nvSpPr>
        <p:spPr>
          <a:xfrm>
            <a:off x="7178294" y="361242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172.16.90.114</a:t>
            </a:r>
            <a:endParaRPr lang="en-US" altLang="ko-KR" sz="600"/>
          </a:p>
        </p:txBody>
      </p:sp>
      <p:sp>
        <p:nvSpPr>
          <p:cNvPr id="97" name="TextBox 96"/>
          <p:cNvSpPr txBox="1"/>
          <p:nvPr/>
        </p:nvSpPr>
        <p:spPr>
          <a:xfrm>
            <a:off x="8377932" y="3612428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172.16.90.151</a:t>
            </a:r>
            <a:endParaRPr lang="en-US" altLang="ko-KR" sz="600"/>
          </a:p>
        </p:txBody>
      </p:sp>
      <p:sp>
        <p:nvSpPr>
          <p:cNvPr id="98" name="Rectangle 43"/>
          <p:cNvSpPr>
            <a:spLocks noChangeArrowheads="1"/>
          </p:cNvSpPr>
          <p:nvPr/>
        </p:nvSpPr>
        <p:spPr bwMode="auto">
          <a:xfrm>
            <a:off x="7119449" y="492591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건설공사사후평가</a:t>
            </a:r>
            <a:endParaRPr lang="ko-KR" altLang="en-US" sz="400" dirty="0">
              <a:latin typeface="+mn-ea"/>
            </a:endParaRPr>
          </a:p>
        </p:txBody>
      </p:sp>
      <p:sp>
        <p:nvSpPr>
          <p:cNvPr id="99" name="Rectangle 43"/>
          <p:cNvSpPr>
            <a:spLocks noChangeArrowheads="1"/>
          </p:cNvSpPr>
          <p:nvPr/>
        </p:nvSpPr>
        <p:spPr bwMode="auto">
          <a:xfrm>
            <a:off x="7119449" y="500542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부실시공예방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0" name="Rectangle 43"/>
          <p:cNvSpPr>
            <a:spLocks noChangeArrowheads="1"/>
          </p:cNvSpPr>
          <p:nvPr/>
        </p:nvSpPr>
        <p:spPr bwMode="auto">
          <a:xfrm>
            <a:off x="7119449" y="508522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LCC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01" name="직선 화살표 연결선 100"/>
          <p:cNvCxnSpPr/>
          <p:nvPr/>
        </p:nvCxnSpPr>
        <p:spPr>
          <a:xfrm>
            <a:off x="1804036" y="463938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1423988" y="4575304"/>
            <a:ext cx="616746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dirty="0" smtClean="0">
                <a:latin typeface="+mn-ea"/>
              </a:rPr>
              <a:t>80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03" name="직선 화살표 연결선 102"/>
          <p:cNvCxnSpPr/>
          <p:nvPr/>
        </p:nvCxnSpPr>
        <p:spPr>
          <a:xfrm>
            <a:off x="1804036" y="471636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1423988" y="4655455"/>
            <a:ext cx="616746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5001</a:t>
            </a:r>
            <a:endParaRPr lang="ko-KR" altLang="en-US" sz="400">
              <a:latin typeface="+mn-ea"/>
            </a:endParaRPr>
          </a:p>
        </p:txBody>
      </p:sp>
      <p:cxnSp>
        <p:nvCxnSpPr>
          <p:cNvPr id="105" name="직선 화살표 연결선 104"/>
          <p:cNvCxnSpPr/>
          <p:nvPr/>
        </p:nvCxnSpPr>
        <p:spPr>
          <a:xfrm>
            <a:off x="1804036" y="483461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1423988" y="4772996"/>
            <a:ext cx="616746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5002</a:t>
            </a:r>
            <a:endParaRPr lang="ko-KR" altLang="en-US" sz="400">
              <a:latin typeface="+mn-ea"/>
            </a:endParaRPr>
          </a:p>
        </p:txBody>
      </p:sp>
      <p:cxnSp>
        <p:nvCxnSpPr>
          <p:cNvPr id="107" name="직선 화살표 연결선 106"/>
          <p:cNvCxnSpPr/>
          <p:nvPr/>
        </p:nvCxnSpPr>
        <p:spPr>
          <a:xfrm>
            <a:off x="1804036" y="4956330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1423988" y="4894377"/>
            <a:ext cx="616746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5003</a:t>
            </a:r>
            <a:endParaRPr lang="ko-KR" altLang="en-US" sz="400">
              <a:latin typeface="+mn-ea"/>
            </a:endParaRPr>
          </a:p>
        </p:txBody>
      </p:sp>
      <p:cxnSp>
        <p:nvCxnSpPr>
          <p:cNvPr id="109" name="직선 화살표 연결선 108"/>
          <p:cNvCxnSpPr/>
          <p:nvPr/>
        </p:nvCxnSpPr>
        <p:spPr>
          <a:xfrm>
            <a:off x="2984379" y="463938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3036927" y="4575304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5004</a:t>
            </a:r>
            <a:endParaRPr lang="ko-KR" altLang="en-US" sz="400">
              <a:latin typeface="+mn-ea"/>
            </a:endParaRPr>
          </a:p>
        </p:txBody>
      </p:sp>
      <p:cxnSp>
        <p:nvCxnSpPr>
          <p:cNvPr id="111" name="직선 화살표 연결선 110"/>
          <p:cNvCxnSpPr/>
          <p:nvPr/>
        </p:nvCxnSpPr>
        <p:spPr>
          <a:xfrm>
            <a:off x="2986387" y="471636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038935" y="465545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5005</a:t>
            </a:r>
            <a:endParaRPr lang="ko-KR" altLang="en-US" sz="400">
              <a:latin typeface="+mn-ea"/>
            </a:endParaRPr>
          </a:p>
        </p:txBody>
      </p:sp>
      <p:cxnSp>
        <p:nvCxnSpPr>
          <p:cNvPr id="113" name="직선 화살표 연결선 112"/>
          <p:cNvCxnSpPr/>
          <p:nvPr/>
        </p:nvCxnSpPr>
        <p:spPr>
          <a:xfrm>
            <a:off x="2984379" y="491607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3036927" y="485445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5006</a:t>
            </a:r>
            <a:endParaRPr lang="ko-KR" altLang="en-US" sz="400">
              <a:latin typeface="+mn-ea"/>
            </a:endParaRPr>
          </a:p>
        </p:txBody>
      </p:sp>
      <p:cxnSp>
        <p:nvCxnSpPr>
          <p:cNvPr id="115" name="직선 화살표 연결선 114"/>
          <p:cNvCxnSpPr/>
          <p:nvPr/>
        </p:nvCxnSpPr>
        <p:spPr>
          <a:xfrm>
            <a:off x="2984379" y="536923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036927" y="530728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5007</a:t>
            </a:r>
            <a:endParaRPr lang="ko-KR" altLang="en-US" sz="400">
              <a:latin typeface="+mn-ea"/>
            </a:endParaRPr>
          </a:p>
        </p:txBody>
      </p:sp>
      <p:cxnSp>
        <p:nvCxnSpPr>
          <p:cNvPr id="117" name="직선 화살표 연결선 116"/>
          <p:cNvCxnSpPr/>
          <p:nvPr/>
        </p:nvCxnSpPr>
        <p:spPr>
          <a:xfrm>
            <a:off x="2984379" y="566480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3036927" y="5602851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5008</a:t>
            </a:r>
            <a:endParaRPr lang="ko-KR" altLang="en-US" sz="400">
              <a:latin typeface="+mn-ea"/>
            </a:endParaRPr>
          </a:p>
        </p:txBody>
      </p:sp>
      <p:cxnSp>
        <p:nvCxnSpPr>
          <p:cNvPr id="119" name="직선 화살표 연결선 118"/>
          <p:cNvCxnSpPr/>
          <p:nvPr/>
        </p:nvCxnSpPr>
        <p:spPr>
          <a:xfrm>
            <a:off x="2984379" y="5737298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3036927" y="567534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5009</a:t>
            </a:r>
            <a:endParaRPr lang="ko-KR" altLang="en-US" sz="400">
              <a:latin typeface="+mn-ea"/>
            </a:endParaRPr>
          </a:p>
        </p:txBody>
      </p:sp>
      <p:cxnSp>
        <p:nvCxnSpPr>
          <p:cNvPr id="121" name="직선 화살표 연결선 120"/>
          <p:cNvCxnSpPr/>
          <p:nvPr/>
        </p:nvCxnSpPr>
        <p:spPr>
          <a:xfrm>
            <a:off x="2984379" y="579846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3036927" y="573650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5010</a:t>
            </a:r>
            <a:endParaRPr lang="ko-KR" altLang="en-US" sz="400">
              <a:latin typeface="+mn-ea"/>
            </a:endParaRPr>
          </a:p>
        </p:txBody>
      </p:sp>
      <p:cxnSp>
        <p:nvCxnSpPr>
          <p:cNvPr id="123" name="직선 화살표 연결선 122"/>
          <p:cNvCxnSpPr/>
          <p:nvPr/>
        </p:nvCxnSpPr>
        <p:spPr>
          <a:xfrm>
            <a:off x="4188136" y="463938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4240684" y="4575304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5011</a:t>
            </a:r>
            <a:endParaRPr lang="ko-KR" altLang="en-US" sz="400">
              <a:latin typeface="+mn-ea"/>
            </a:endParaRPr>
          </a:p>
        </p:txBody>
      </p:sp>
      <p:cxnSp>
        <p:nvCxnSpPr>
          <p:cNvPr id="125" name="직선 화살표 연결선 124"/>
          <p:cNvCxnSpPr/>
          <p:nvPr/>
        </p:nvCxnSpPr>
        <p:spPr>
          <a:xfrm>
            <a:off x="4188136" y="471636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4240684" y="465545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5012</a:t>
            </a:r>
            <a:endParaRPr lang="ko-KR" altLang="en-US" sz="400">
              <a:latin typeface="+mn-ea"/>
            </a:endParaRPr>
          </a:p>
        </p:txBody>
      </p:sp>
      <p:cxnSp>
        <p:nvCxnSpPr>
          <p:cNvPr id="127" name="직선 화살표 연결선 126"/>
          <p:cNvCxnSpPr/>
          <p:nvPr/>
        </p:nvCxnSpPr>
        <p:spPr>
          <a:xfrm>
            <a:off x="4188136" y="479969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4240684" y="4738071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5013</a:t>
            </a:r>
            <a:endParaRPr lang="ko-KR" altLang="en-US" sz="400">
              <a:latin typeface="+mn-ea"/>
            </a:endParaRPr>
          </a:p>
        </p:txBody>
      </p:sp>
      <p:cxnSp>
        <p:nvCxnSpPr>
          <p:cNvPr id="129" name="직선 화살표 연결선 128"/>
          <p:cNvCxnSpPr/>
          <p:nvPr/>
        </p:nvCxnSpPr>
        <p:spPr>
          <a:xfrm>
            <a:off x="5424167" y="463938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5476715" y="4575304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5014</a:t>
            </a:r>
            <a:endParaRPr lang="ko-KR" altLang="en-US" sz="400">
              <a:latin typeface="+mn-ea"/>
            </a:endParaRPr>
          </a:p>
        </p:txBody>
      </p:sp>
      <p:cxnSp>
        <p:nvCxnSpPr>
          <p:cNvPr id="131" name="직선 화살표 연결선 130"/>
          <p:cNvCxnSpPr/>
          <p:nvPr/>
        </p:nvCxnSpPr>
        <p:spPr>
          <a:xfrm>
            <a:off x="5424167" y="471636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5476715" y="465545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5015</a:t>
            </a:r>
            <a:endParaRPr lang="ko-KR" altLang="en-US" sz="400">
              <a:latin typeface="+mn-ea"/>
            </a:endParaRPr>
          </a:p>
        </p:txBody>
      </p:sp>
      <p:cxnSp>
        <p:nvCxnSpPr>
          <p:cNvPr id="133" name="직선 화살표 연결선 132"/>
          <p:cNvCxnSpPr/>
          <p:nvPr/>
        </p:nvCxnSpPr>
        <p:spPr>
          <a:xfrm>
            <a:off x="5424167" y="479969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476715" y="4738071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5016</a:t>
            </a:r>
            <a:endParaRPr lang="ko-KR" altLang="en-US" sz="400">
              <a:latin typeface="+mn-ea"/>
            </a:endParaRPr>
          </a:p>
        </p:txBody>
      </p:sp>
      <p:cxnSp>
        <p:nvCxnSpPr>
          <p:cNvPr id="135" name="직선 화살표 연결선 134"/>
          <p:cNvCxnSpPr/>
          <p:nvPr/>
        </p:nvCxnSpPr>
        <p:spPr>
          <a:xfrm>
            <a:off x="6661147" y="463938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6713695" y="4575304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5017</a:t>
            </a:r>
            <a:endParaRPr lang="ko-KR" altLang="en-US" sz="400">
              <a:latin typeface="+mn-ea"/>
            </a:endParaRPr>
          </a:p>
        </p:txBody>
      </p:sp>
      <p:cxnSp>
        <p:nvCxnSpPr>
          <p:cNvPr id="137" name="직선 화살표 연결선 136"/>
          <p:cNvCxnSpPr/>
          <p:nvPr/>
        </p:nvCxnSpPr>
        <p:spPr>
          <a:xfrm>
            <a:off x="6661147" y="471636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6713695" y="465545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5018</a:t>
            </a:r>
            <a:endParaRPr lang="ko-KR" altLang="en-US" sz="400">
              <a:latin typeface="+mn-ea"/>
            </a:endParaRPr>
          </a:p>
        </p:txBody>
      </p:sp>
      <p:cxnSp>
        <p:nvCxnSpPr>
          <p:cNvPr id="139" name="직선 화살표 연결선 138"/>
          <p:cNvCxnSpPr/>
          <p:nvPr/>
        </p:nvCxnSpPr>
        <p:spPr>
          <a:xfrm>
            <a:off x="6661147" y="479969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6713695" y="4738071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5019</a:t>
            </a:r>
            <a:endParaRPr lang="ko-KR" altLang="en-US" sz="400">
              <a:latin typeface="+mn-ea"/>
            </a:endParaRPr>
          </a:p>
        </p:txBody>
      </p:sp>
      <p:cxnSp>
        <p:nvCxnSpPr>
          <p:cNvPr id="141" name="직선 화살표 연결선 140"/>
          <p:cNvCxnSpPr/>
          <p:nvPr/>
        </p:nvCxnSpPr>
        <p:spPr>
          <a:xfrm>
            <a:off x="6661147" y="487905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6713695" y="481709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5020</a:t>
            </a:r>
            <a:endParaRPr lang="ko-KR" altLang="en-US" sz="400">
              <a:latin typeface="+mn-ea"/>
            </a:endParaRPr>
          </a:p>
        </p:txBody>
      </p:sp>
      <p:cxnSp>
        <p:nvCxnSpPr>
          <p:cNvPr id="143" name="직선 화살표 연결선 142"/>
          <p:cNvCxnSpPr/>
          <p:nvPr/>
        </p:nvCxnSpPr>
        <p:spPr>
          <a:xfrm>
            <a:off x="6661147" y="49599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6713695" y="489795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5021</a:t>
            </a:r>
            <a:endParaRPr lang="ko-KR" altLang="en-US" sz="400">
              <a:latin typeface="+mn-ea"/>
            </a:endParaRPr>
          </a:p>
        </p:txBody>
      </p:sp>
      <p:cxnSp>
        <p:nvCxnSpPr>
          <p:cNvPr id="145" name="직선 화살표 연결선 144"/>
          <p:cNvCxnSpPr/>
          <p:nvPr/>
        </p:nvCxnSpPr>
        <p:spPr>
          <a:xfrm>
            <a:off x="6661147" y="503769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6713695" y="497573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5022</a:t>
            </a:r>
            <a:endParaRPr lang="ko-KR" altLang="en-US" sz="400">
              <a:latin typeface="+mn-ea"/>
            </a:endParaRPr>
          </a:p>
        </p:txBody>
      </p:sp>
      <p:cxnSp>
        <p:nvCxnSpPr>
          <p:cNvPr id="147" name="직선 화살표 연결선 146"/>
          <p:cNvCxnSpPr/>
          <p:nvPr/>
        </p:nvCxnSpPr>
        <p:spPr>
          <a:xfrm>
            <a:off x="6661147" y="512341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6713695" y="506146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5023</a:t>
            </a:r>
            <a:endParaRPr lang="ko-KR" altLang="en-US" sz="400">
              <a:latin typeface="+mn-ea"/>
            </a:endParaRPr>
          </a:p>
        </p:txBody>
      </p:sp>
      <p:cxnSp>
        <p:nvCxnSpPr>
          <p:cNvPr id="149" name="직선 화살표 연결선 148"/>
          <p:cNvCxnSpPr/>
          <p:nvPr/>
        </p:nvCxnSpPr>
        <p:spPr>
          <a:xfrm>
            <a:off x="7869359" y="463938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7921907" y="4575304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5024</a:t>
            </a:r>
            <a:endParaRPr lang="ko-KR" altLang="en-US" sz="400">
              <a:latin typeface="+mn-ea"/>
            </a:endParaRPr>
          </a:p>
        </p:txBody>
      </p:sp>
      <p:cxnSp>
        <p:nvCxnSpPr>
          <p:cNvPr id="151" name="직선 화살표 연결선 150"/>
          <p:cNvCxnSpPr/>
          <p:nvPr/>
        </p:nvCxnSpPr>
        <p:spPr>
          <a:xfrm>
            <a:off x="7869359" y="4716364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7921907" y="465545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5025</a:t>
            </a:r>
            <a:endParaRPr lang="ko-KR" altLang="en-US" sz="400">
              <a:latin typeface="+mn-ea"/>
            </a:endParaRPr>
          </a:p>
        </p:txBody>
      </p:sp>
      <p:cxnSp>
        <p:nvCxnSpPr>
          <p:cNvPr id="153" name="직선 화살표 연결선 152"/>
          <p:cNvCxnSpPr/>
          <p:nvPr/>
        </p:nvCxnSpPr>
        <p:spPr>
          <a:xfrm>
            <a:off x="7869359" y="479969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7921907" y="4738071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5026</a:t>
            </a:r>
            <a:endParaRPr lang="ko-KR" altLang="en-US" sz="400">
              <a:latin typeface="+mn-ea"/>
            </a:endParaRPr>
          </a:p>
        </p:txBody>
      </p:sp>
      <p:sp>
        <p:nvSpPr>
          <p:cNvPr id="155" name="Rectangle 43"/>
          <p:cNvSpPr>
            <a:spLocks noChangeArrowheads="1"/>
          </p:cNvSpPr>
          <p:nvPr/>
        </p:nvSpPr>
        <p:spPr bwMode="auto">
          <a:xfrm>
            <a:off x="3428860" y="5628843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재난상황판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재난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" name="Rectangle 43"/>
          <p:cNvSpPr>
            <a:spLocks noChangeArrowheads="1"/>
          </p:cNvSpPr>
          <p:nvPr/>
        </p:nvSpPr>
        <p:spPr bwMode="auto">
          <a:xfrm>
            <a:off x="3426477" y="5705847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기상관리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7" name="Rectangle 43"/>
          <p:cNvSpPr>
            <a:spLocks noChangeArrowheads="1"/>
          </p:cNvSpPr>
          <p:nvPr/>
        </p:nvSpPr>
        <p:spPr bwMode="auto">
          <a:xfrm>
            <a:off x="3426477" y="5774421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전자지도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8" name="Rectangle 43"/>
          <p:cNvSpPr>
            <a:spLocks noChangeArrowheads="1"/>
          </p:cNvSpPr>
          <p:nvPr/>
        </p:nvSpPr>
        <p:spPr bwMode="auto">
          <a:xfrm>
            <a:off x="8314122" y="489174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정보통신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광통신망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9" name="Rectangle 43"/>
          <p:cNvSpPr>
            <a:spLocks noChangeArrowheads="1"/>
          </p:cNvSpPr>
          <p:nvPr/>
        </p:nvSpPr>
        <p:spPr bwMode="auto">
          <a:xfrm>
            <a:off x="8314122" y="497573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오수처리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60" name="표 1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376232"/>
              </p:ext>
            </p:extLst>
          </p:nvPr>
        </p:nvGraphicFramePr>
        <p:xfrm>
          <a:off x="10577119" y="3888351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extest-db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  조립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PC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64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61" name="그룹 160"/>
          <p:cNvGrpSpPr/>
          <p:nvPr/>
        </p:nvGrpSpPr>
        <p:grpSpPr>
          <a:xfrm>
            <a:off x="10571948" y="4232777"/>
            <a:ext cx="619200" cy="352800"/>
            <a:chOff x="1496478" y="1482724"/>
            <a:chExt cx="619200" cy="352800"/>
          </a:xfrm>
        </p:grpSpPr>
        <p:sp>
          <p:nvSpPr>
            <p:cNvPr id="162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3528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163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 6.1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64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Oracle Enterprise 11g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165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166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167" name="그룹 166"/>
          <p:cNvGrpSpPr/>
          <p:nvPr/>
        </p:nvGrpSpPr>
        <p:grpSpPr>
          <a:xfrm>
            <a:off x="10630351" y="3334306"/>
            <a:ext cx="471896" cy="479674"/>
            <a:chOff x="7379500" y="3181000"/>
            <a:chExt cx="471896" cy="479674"/>
          </a:xfrm>
        </p:grpSpPr>
        <p:cxnSp>
          <p:nvCxnSpPr>
            <p:cNvPr id="168" name="직선 연결선 167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7379500" y="3181000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통합</a:t>
              </a:r>
              <a:r>
                <a:rPr lang="en-US" altLang="ko-KR" sz="600" smtClean="0"/>
                <a:t>DB</a:t>
              </a:r>
              <a:endParaRPr lang="en-US" altLang="ko-KR" sz="600"/>
            </a:p>
          </p:txBody>
        </p:sp>
        <p:pic>
          <p:nvPicPr>
            <p:cNvPr id="17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1" name="TextBox 170"/>
            <p:cNvSpPr txBox="1"/>
            <p:nvPr/>
          </p:nvSpPr>
          <p:spPr>
            <a:xfrm>
              <a:off x="7379500" y="3315108"/>
              <a:ext cx="471896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</a:p>
            <a:p>
              <a:pPr algn="ctr"/>
              <a:r>
                <a:rPr lang="en-US" altLang="ko-KR" sz="600" smtClean="0"/>
                <a:t>172.16.90.51</a:t>
              </a:r>
            </a:p>
          </p:txBody>
        </p:sp>
      </p:grpSp>
      <p:sp>
        <p:nvSpPr>
          <p:cNvPr id="172" name="TextBox 171"/>
          <p:cNvSpPr txBox="1"/>
          <p:nvPr/>
        </p:nvSpPr>
        <p:spPr>
          <a:xfrm>
            <a:off x="2320024" y="1159011"/>
            <a:ext cx="33140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분석서버</a:t>
            </a:r>
            <a:endParaRPr lang="en-US" altLang="ko-KR" sz="600"/>
          </a:p>
        </p:txBody>
      </p:sp>
      <p:cxnSp>
        <p:nvCxnSpPr>
          <p:cNvPr id="173" name="직선 연결선 172"/>
          <p:cNvCxnSpPr/>
          <p:nvPr/>
        </p:nvCxnSpPr>
        <p:spPr>
          <a:xfrm flipV="1">
            <a:off x="2491058" y="1499665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" name="Picture 43" descr="Untitled-1 copy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01056" y="1285393"/>
            <a:ext cx="234417" cy="302400"/>
          </a:xfrm>
          <a:prstGeom prst="rect">
            <a:avLst/>
          </a:prstGeom>
          <a:noFill/>
        </p:spPr>
      </p:pic>
      <p:sp>
        <p:nvSpPr>
          <p:cNvPr id="175" name="TextBox 174"/>
          <p:cNvSpPr txBox="1"/>
          <p:nvPr/>
        </p:nvSpPr>
        <p:spPr>
          <a:xfrm>
            <a:off x="2274839" y="1284107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76" name="TextBox 175"/>
          <p:cNvSpPr txBox="1"/>
          <p:nvPr/>
        </p:nvSpPr>
        <p:spPr>
          <a:xfrm>
            <a:off x="2274839" y="1430691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172.16.90.52</a:t>
            </a:r>
            <a:endParaRPr lang="en-US" altLang="ko-KR" sz="600"/>
          </a:p>
        </p:txBody>
      </p:sp>
      <p:cxnSp>
        <p:nvCxnSpPr>
          <p:cNvPr id="182" name="직선 연결선 181"/>
          <p:cNvCxnSpPr/>
          <p:nvPr/>
        </p:nvCxnSpPr>
        <p:spPr>
          <a:xfrm>
            <a:off x="1961723" y="1627926"/>
            <a:ext cx="94716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그룹 182"/>
          <p:cNvGrpSpPr/>
          <p:nvPr/>
        </p:nvGrpSpPr>
        <p:grpSpPr>
          <a:xfrm>
            <a:off x="117423" y="3461497"/>
            <a:ext cx="1923311" cy="516308"/>
            <a:chOff x="21629" y="3246512"/>
            <a:chExt cx="1923311" cy="516308"/>
          </a:xfrm>
        </p:grpSpPr>
        <p:pic>
          <p:nvPicPr>
            <p:cNvPr id="184" name="Picture 166" descr="콜센터 cop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5" name="직선 화살표 연결선 184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TextBox 185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dirty="0" err="1" smtClean="0"/>
                <a:t>내부사용자</a:t>
              </a:r>
              <a:endParaRPr lang="en-US" altLang="ko-KR" sz="600" dirty="0"/>
            </a:p>
          </p:txBody>
        </p:sp>
      </p:grpSp>
      <p:grpSp>
        <p:nvGrpSpPr>
          <p:cNvPr id="187" name="그룹 186"/>
          <p:cNvGrpSpPr/>
          <p:nvPr/>
        </p:nvGrpSpPr>
        <p:grpSpPr>
          <a:xfrm>
            <a:off x="117423" y="1172444"/>
            <a:ext cx="1923311" cy="516308"/>
            <a:chOff x="21629" y="3246512"/>
            <a:chExt cx="1923311" cy="516308"/>
          </a:xfrm>
        </p:grpSpPr>
        <p:pic>
          <p:nvPicPr>
            <p:cNvPr id="188" name="Picture 166" descr="콜센터 cop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89" name="직선 화살표 연결선 188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TextBox 189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dirty="0" smtClean="0"/>
                <a:t>민간인</a:t>
              </a:r>
              <a:endParaRPr lang="en-US" altLang="ko-KR" sz="600" dirty="0"/>
            </a:p>
          </p:txBody>
        </p:sp>
      </p:grpSp>
      <p:cxnSp>
        <p:nvCxnSpPr>
          <p:cNvPr id="191" name="직선 화살표 연결선 190"/>
          <p:cNvCxnSpPr/>
          <p:nvPr/>
        </p:nvCxnSpPr>
        <p:spPr>
          <a:xfrm>
            <a:off x="7871166" y="4919627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7923714" y="485800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5027</a:t>
            </a:r>
            <a:endParaRPr lang="ko-KR" altLang="en-US" sz="400">
              <a:latin typeface="+mn-ea"/>
            </a:endParaRPr>
          </a:p>
        </p:txBody>
      </p:sp>
      <p:cxnSp>
        <p:nvCxnSpPr>
          <p:cNvPr id="193" name="직선 화살표 연결선 192"/>
          <p:cNvCxnSpPr/>
          <p:nvPr/>
        </p:nvCxnSpPr>
        <p:spPr>
          <a:xfrm>
            <a:off x="7866295" y="503379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/>
          <p:cNvSpPr txBox="1"/>
          <p:nvPr/>
        </p:nvSpPr>
        <p:spPr>
          <a:xfrm>
            <a:off x="7918843" y="497217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5028</a:t>
            </a:r>
            <a:endParaRPr lang="ko-KR" altLang="en-US" sz="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9418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311</Words>
  <Application>Microsoft Office PowerPoint</Application>
  <PresentationFormat>와이드스크린</PresentationFormat>
  <Paragraphs>168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dcterms:created xsi:type="dcterms:W3CDTF">2017-10-25T01:02:11Z</dcterms:created>
  <dcterms:modified xsi:type="dcterms:W3CDTF">2017-10-25T01:05:14Z</dcterms:modified>
</cp:coreProperties>
</file>