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334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176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2EC81-E64C-49C9-AE60-7718EE80B826}" type="datetimeFigureOut">
              <a:rPr lang="ko-KR" altLang="en-US" smtClean="0"/>
              <a:t>05-27 Monday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23F7B-5EC9-438D-A935-7B4D71C231D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146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74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0737205-3BB0-46C4-8A25-644A9F2BFD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E6C2FB59-B2EB-48C4-82E5-B7329E34A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515" y="2138606"/>
            <a:ext cx="6942771" cy="4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ko-KR" altLang="en-US" sz="2400" b="1" kern="1200" baseline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altLang="ko-KR" dirty="0"/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F8D2D0CE-8540-40BD-A9B4-08315B190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515" y="2655962"/>
            <a:ext cx="6934200" cy="31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marL="0" marR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lang="ko-KR" altLang="en-US" sz="16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83587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381794" y="527050"/>
            <a:ext cx="914241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27A08D4-19D2-9218-4770-9782B570BB53}"/>
              </a:ext>
            </a:extLst>
          </p:cNvPr>
          <p:cNvCxnSpPr>
            <a:cxnSpLocks/>
          </p:cNvCxnSpPr>
          <p:nvPr userDrawn="1"/>
        </p:nvCxnSpPr>
        <p:spPr>
          <a:xfrm>
            <a:off x="7619575" y="6678427"/>
            <a:ext cx="157131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B8E3761-953B-BD97-C2BD-F87ABAB002CB}"/>
              </a:ext>
            </a:extLst>
          </p:cNvPr>
          <p:cNvCxnSpPr>
            <a:cxnSpLocks/>
          </p:cNvCxnSpPr>
          <p:nvPr userDrawn="1"/>
        </p:nvCxnSpPr>
        <p:spPr>
          <a:xfrm>
            <a:off x="1727200" y="6678427"/>
            <a:ext cx="55922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5B5649-49F2-61B3-1B21-A9D70F16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2E1-E767-4538-9C81-27927BCEED0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53854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63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42900" y="620713"/>
            <a:ext cx="9192021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 bwMode="auto">
          <a:xfrm>
            <a:off x="6770637" y="155673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658427" y="1401679"/>
            <a:ext cx="2738490" cy="1716716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CTI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491108" y="4105896"/>
            <a:ext cx="6143268" cy="93610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DBMS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712725" y="4373796"/>
            <a:ext cx="2629890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10.5.8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712726" y="4661828"/>
            <a:ext cx="2629889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</a:t>
            </a:r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712728" y="277143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</a:t>
            </a:r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553320" y="1971566"/>
            <a:ext cx="360040" cy="400860"/>
            <a:chOff x="6320358" y="5165818"/>
            <a:chExt cx="432048" cy="616884"/>
          </a:xfrm>
        </p:grpSpPr>
        <p:sp>
          <p:nvSpPr>
            <p:cNvPr id="22" name="양쪽 모서리가 둥근 사각형 21"/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77182" y="2422956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5" name="직선 화살표 연결선 24"/>
          <p:cNvCxnSpPr>
            <a:stCxn id="22" idx="0"/>
            <a:endCxn id="38" idx="1"/>
          </p:cNvCxnSpPr>
          <p:nvPr/>
        </p:nvCxnSpPr>
        <p:spPr>
          <a:xfrm>
            <a:off x="913360" y="2232051"/>
            <a:ext cx="579379" cy="2348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cxnSpLocks/>
            <a:stCxn id="14" idx="0"/>
            <a:endCxn id="38" idx="2"/>
          </p:cNvCxnSpPr>
          <p:nvPr/>
        </p:nvCxnSpPr>
        <p:spPr>
          <a:xfrm flipV="1">
            <a:off x="4562742" y="3257608"/>
            <a:ext cx="816" cy="848288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/>
          <p:nvPr/>
        </p:nvCxnSpPr>
        <p:spPr>
          <a:xfrm>
            <a:off x="7757417" y="2232721"/>
            <a:ext cx="257752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슬라이드 번호 개체 틀 1">
            <a:extLst>
              <a:ext uri="{FF2B5EF4-FFF2-40B4-BE49-F238E27FC236}">
                <a16:creationId xmlns:a16="http://schemas.microsoft.com/office/drawing/2014/main" id="{3F4AF2A0-8320-439C-BB1E-F14F5A90D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</p:spPr>
        <p:txBody>
          <a:bodyPr/>
          <a:lstStyle/>
          <a:p>
            <a:fld id="{E428C2E1-E767-4538-9C81-27927BCEED05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74" name="제목 1">
            <a:extLst>
              <a:ext uri="{FF2B5EF4-FFF2-40B4-BE49-F238E27FC236}">
                <a16:creationId xmlns:a16="http://schemas.microsoft.com/office/drawing/2014/main" id="{87EDDC1C-3035-431B-BB5F-23A2A62A2B3C}"/>
              </a:ext>
            </a:extLst>
          </p:cNvPr>
          <p:cNvSpPr txBox="1">
            <a:spLocks/>
          </p:cNvSpPr>
          <p:nvPr/>
        </p:nvSpPr>
        <p:spPr bwMode="auto">
          <a:xfrm>
            <a:off x="381000" y="88271"/>
            <a:ext cx="2152475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시스템 아키텍처 구성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1712728" y="1735332"/>
            <a:ext cx="2629888" cy="9645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CTI </a:t>
            </a:r>
            <a:r>
              <a:rPr lang="ko-KR" altLang="en-US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엔진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4767612" y="1401679"/>
            <a:ext cx="2738490" cy="1716716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ko-KR" sz="12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PDS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821913" y="277143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</a:t>
            </a:r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821913" y="1735332"/>
            <a:ext cx="2629888" cy="96451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PDS </a:t>
            </a:r>
            <a:r>
              <a:rPr lang="ko-KR" altLang="en-US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엔진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1492739" y="1211189"/>
            <a:ext cx="6141637" cy="2046419"/>
          </a:xfrm>
          <a:prstGeom prst="roundRect">
            <a:avLst>
              <a:gd name="adj" fmla="val 4705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8137616" y="1211189"/>
            <a:ext cx="1268771" cy="3830812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외부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</a:t>
            </a: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PBX (TCP)</a:t>
            </a:r>
          </a:p>
          <a:p>
            <a:pPr algn="ctr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IVR (TCP/API)</a:t>
            </a:r>
          </a:p>
          <a:p>
            <a:pPr algn="ctr"/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 (</a:t>
            </a:r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웹소켓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API)</a:t>
            </a:r>
          </a:p>
          <a:p>
            <a:pPr algn="ctr"/>
            <a:endParaRPr lang="en-US" altLang="ko-KR" sz="1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전광판 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소켓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algn="ctr"/>
            <a:endParaRPr lang="en-US" altLang="ko-KR" sz="1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통합통계 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(TCP/API, DB)</a:t>
            </a:r>
          </a:p>
          <a:p>
            <a:pPr algn="ctr"/>
            <a:endParaRPr lang="en-US" altLang="ko-KR" sz="1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통합등록시스템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TCP/API,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DB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algn="ctr"/>
            <a:endParaRPr lang="en-US" altLang="ko-KR" sz="1000" b="1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통합관리시스템</a:t>
            </a:r>
            <a:endParaRPr lang="en-US" altLang="ko-KR" sz="1000" b="1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1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TCP/API,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</a:rPr>
              <a:t>DB)</a:t>
            </a:r>
          </a:p>
          <a:p>
            <a:pPr algn="ctr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4821910" y="4373796"/>
            <a:ext cx="2629890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10.5.8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4821911" y="4661828"/>
            <a:ext cx="2629889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>
                <a:solidFill>
                  <a:schemeClr val="tx1">
                    <a:lumMod val="95000"/>
                    <a:lumOff val="5000"/>
                  </a:schemeClr>
                </a:solidFill>
              </a:rPr>
              <a:t>RHEL </a:t>
            </a:r>
            <a:r>
              <a:rPr lang="en-US" altLang="ko-KR" sz="1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8.3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57" name="직선 화살표 연결선 56"/>
          <p:cNvCxnSpPr/>
          <p:nvPr/>
        </p:nvCxnSpPr>
        <p:spPr>
          <a:xfrm>
            <a:off x="4432741" y="4625796"/>
            <a:ext cx="257752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396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1026</TotalTime>
  <Words>35</Words>
  <Application>Microsoft Office PowerPoint</Application>
  <PresentationFormat>A4 용지(210x297mm)</PresentationFormat>
  <Paragraphs>32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범정부 AI기반 통합 콜센터 구축</dc:title>
  <dc:creator>민수 김</dc:creator>
  <cp:lastModifiedBy>Blackangel</cp:lastModifiedBy>
  <cp:revision>100</cp:revision>
  <dcterms:created xsi:type="dcterms:W3CDTF">2023-05-09T05:23:50Z</dcterms:created>
  <dcterms:modified xsi:type="dcterms:W3CDTF">2024-05-27T09:43:46Z</dcterms:modified>
</cp:coreProperties>
</file>