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22758400" cy="12801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p kim" initials="dk" lastIdx="1" clrIdx="0">
    <p:extLst>
      <p:ext uri="{19B8F6BF-5375-455C-9EA6-DF929625EA0E}">
        <p15:presenceInfo xmlns:p15="http://schemas.microsoft.com/office/powerpoint/2012/main" userId="e5e89f64c589e10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04" autoAdjust="0"/>
    <p:restoredTop sz="94660"/>
  </p:normalViewPr>
  <p:slideViewPr>
    <p:cSldViewPr snapToGrid="0">
      <p:cViewPr>
        <p:scale>
          <a:sx n="100" d="100"/>
          <a:sy n="100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4800" y="2095078"/>
            <a:ext cx="17068800" cy="4456853"/>
          </a:xfrm>
        </p:spPr>
        <p:txBody>
          <a:bodyPr anchor="b"/>
          <a:lstStyle>
            <a:lvl1pPr algn="ctr">
              <a:defRPr sz="112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4800" y="6723804"/>
            <a:ext cx="17068800" cy="3090756"/>
          </a:xfrm>
        </p:spPr>
        <p:txBody>
          <a:bodyPr/>
          <a:lstStyle>
            <a:lvl1pPr marL="0" indent="0" algn="ctr">
              <a:buNone/>
              <a:defRPr sz="4480"/>
            </a:lvl1pPr>
            <a:lvl2pPr marL="853455" indent="0" algn="ctr">
              <a:buNone/>
              <a:defRPr sz="3733"/>
            </a:lvl2pPr>
            <a:lvl3pPr marL="1706910" indent="0" algn="ctr">
              <a:buNone/>
              <a:defRPr sz="3360"/>
            </a:lvl3pPr>
            <a:lvl4pPr marL="2560366" indent="0" algn="ctr">
              <a:buNone/>
              <a:defRPr sz="2987"/>
            </a:lvl4pPr>
            <a:lvl5pPr marL="3413821" indent="0" algn="ctr">
              <a:buNone/>
              <a:defRPr sz="2987"/>
            </a:lvl5pPr>
            <a:lvl6pPr marL="4267276" indent="0" algn="ctr">
              <a:buNone/>
              <a:defRPr sz="2987"/>
            </a:lvl6pPr>
            <a:lvl7pPr marL="5120731" indent="0" algn="ctr">
              <a:buNone/>
              <a:defRPr sz="2987"/>
            </a:lvl7pPr>
            <a:lvl8pPr marL="5974187" indent="0" algn="ctr">
              <a:buNone/>
              <a:defRPr sz="2987"/>
            </a:lvl8pPr>
            <a:lvl9pPr marL="6827642" indent="0" algn="ctr">
              <a:buNone/>
              <a:defRPr sz="2987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1997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9945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286480" y="681567"/>
            <a:ext cx="4907280" cy="10848764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4640" y="681567"/>
            <a:ext cx="14437360" cy="10848764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994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058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2787" y="3191512"/>
            <a:ext cx="19629120" cy="5325109"/>
          </a:xfrm>
        </p:spPr>
        <p:txBody>
          <a:bodyPr anchor="b"/>
          <a:lstStyle>
            <a:lvl1pPr>
              <a:defRPr sz="112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2787" y="8566999"/>
            <a:ext cx="19629120" cy="2800349"/>
          </a:xfrm>
        </p:spPr>
        <p:txBody>
          <a:bodyPr/>
          <a:lstStyle>
            <a:lvl1pPr marL="0" indent="0">
              <a:buNone/>
              <a:defRPr sz="4480">
                <a:solidFill>
                  <a:schemeClr val="tx1">
                    <a:tint val="75000"/>
                  </a:schemeClr>
                </a:solidFill>
              </a:defRPr>
            </a:lvl1pPr>
            <a:lvl2pPr marL="853455" indent="0">
              <a:buNone/>
              <a:defRPr sz="3733">
                <a:solidFill>
                  <a:schemeClr val="tx1">
                    <a:tint val="75000"/>
                  </a:schemeClr>
                </a:solidFill>
              </a:defRPr>
            </a:lvl2pPr>
            <a:lvl3pPr marL="1706910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3pPr>
            <a:lvl4pPr marL="2560366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4pPr>
            <a:lvl5pPr marL="3413821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5pPr>
            <a:lvl6pPr marL="4267276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6pPr>
            <a:lvl7pPr marL="5120731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7pPr>
            <a:lvl8pPr marL="5974187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8pPr>
            <a:lvl9pPr marL="6827642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427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4640" y="3407833"/>
            <a:ext cx="9672320" cy="81224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21440" y="3407833"/>
            <a:ext cx="9672320" cy="81224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2217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604" y="681568"/>
            <a:ext cx="19629120" cy="2474384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7605" y="3138171"/>
            <a:ext cx="9627869" cy="1537969"/>
          </a:xfrm>
        </p:spPr>
        <p:txBody>
          <a:bodyPr anchor="b"/>
          <a:lstStyle>
            <a:lvl1pPr marL="0" indent="0">
              <a:buNone/>
              <a:defRPr sz="4480" b="1"/>
            </a:lvl1pPr>
            <a:lvl2pPr marL="853455" indent="0">
              <a:buNone/>
              <a:defRPr sz="3733" b="1"/>
            </a:lvl2pPr>
            <a:lvl3pPr marL="1706910" indent="0">
              <a:buNone/>
              <a:defRPr sz="3360" b="1"/>
            </a:lvl3pPr>
            <a:lvl4pPr marL="2560366" indent="0">
              <a:buNone/>
              <a:defRPr sz="2987" b="1"/>
            </a:lvl4pPr>
            <a:lvl5pPr marL="3413821" indent="0">
              <a:buNone/>
              <a:defRPr sz="2987" b="1"/>
            </a:lvl5pPr>
            <a:lvl6pPr marL="4267276" indent="0">
              <a:buNone/>
              <a:defRPr sz="2987" b="1"/>
            </a:lvl6pPr>
            <a:lvl7pPr marL="5120731" indent="0">
              <a:buNone/>
              <a:defRPr sz="2987" b="1"/>
            </a:lvl7pPr>
            <a:lvl8pPr marL="5974187" indent="0">
              <a:buNone/>
              <a:defRPr sz="2987" b="1"/>
            </a:lvl8pPr>
            <a:lvl9pPr marL="6827642" indent="0">
              <a:buNone/>
              <a:defRPr sz="2987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7605" y="4676140"/>
            <a:ext cx="9627869" cy="68778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521440" y="3138171"/>
            <a:ext cx="9675284" cy="1537969"/>
          </a:xfrm>
        </p:spPr>
        <p:txBody>
          <a:bodyPr anchor="b"/>
          <a:lstStyle>
            <a:lvl1pPr marL="0" indent="0">
              <a:buNone/>
              <a:defRPr sz="4480" b="1"/>
            </a:lvl1pPr>
            <a:lvl2pPr marL="853455" indent="0">
              <a:buNone/>
              <a:defRPr sz="3733" b="1"/>
            </a:lvl2pPr>
            <a:lvl3pPr marL="1706910" indent="0">
              <a:buNone/>
              <a:defRPr sz="3360" b="1"/>
            </a:lvl3pPr>
            <a:lvl4pPr marL="2560366" indent="0">
              <a:buNone/>
              <a:defRPr sz="2987" b="1"/>
            </a:lvl4pPr>
            <a:lvl5pPr marL="3413821" indent="0">
              <a:buNone/>
              <a:defRPr sz="2987" b="1"/>
            </a:lvl5pPr>
            <a:lvl6pPr marL="4267276" indent="0">
              <a:buNone/>
              <a:defRPr sz="2987" b="1"/>
            </a:lvl6pPr>
            <a:lvl7pPr marL="5120731" indent="0">
              <a:buNone/>
              <a:defRPr sz="2987" b="1"/>
            </a:lvl7pPr>
            <a:lvl8pPr marL="5974187" indent="0">
              <a:buNone/>
              <a:defRPr sz="2987" b="1"/>
            </a:lvl8pPr>
            <a:lvl9pPr marL="6827642" indent="0">
              <a:buNone/>
              <a:defRPr sz="2987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521440" y="4676140"/>
            <a:ext cx="9675284" cy="68778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461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0890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202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605" y="853440"/>
            <a:ext cx="7340176" cy="2987040"/>
          </a:xfrm>
        </p:spPr>
        <p:txBody>
          <a:bodyPr anchor="b"/>
          <a:lstStyle>
            <a:lvl1pPr>
              <a:defRPr sz="5973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75284" y="1843194"/>
            <a:ext cx="11521440" cy="9097433"/>
          </a:xfrm>
        </p:spPr>
        <p:txBody>
          <a:bodyPr/>
          <a:lstStyle>
            <a:lvl1pPr>
              <a:defRPr sz="5973"/>
            </a:lvl1pPr>
            <a:lvl2pPr>
              <a:defRPr sz="5227"/>
            </a:lvl2pPr>
            <a:lvl3pPr>
              <a:defRPr sz="4480"/>
            </a:lvl3pPr>
            <a:lvl4pPr>
              <a:defRPr sz="3733"/>
            </a:lvl4pPr>
            <a:lvl5pPr>
              <a:defRPr sz="3733"/>
            </a:lvl5pPr>
            <a:lvl6pPr>
              <a:defRPr sz="3733"/>
            </a:lvl6pPr>
            <a:lvl7pPr>
              <a:defRPr sz="3733"/>
            </a:lvl7pPr>
            <a:lvl8pPr>
              <a:defRPr sz="3733"/>
            </a:lvl8pPr>
            <a:lvl9pPr>
              <a:defRPr sz="3733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7605" y="3840480"/>
            <a:ext cx="7340176" cy="7114964"/>
          </a:xfrm>
        </p:spPr>
        <p:txBody>
          <a:bodyPr/>
          <a:lstStyle>
            <a:lvl1pPr marL="0" indent="0">
              <a:buNone/>
              <a:defRPr sz="2987"/>
            </a:lvl1pPr>
            <a:lvl2pPr marL="853455" indent="0">
              <a:buNone/>
              <a:defRPr sz="2613"/>
            </a:lvl2pPr>
            <a:lvl3pPr marL="1706910" indent="0">
              <a:buNone/>
              <a:defRPr sz="2240"/>
            </a:lvl3pPr>
            <a:lvl4pPr marL="2560366" indent="0">
              <a:buNone/>
              <a:defRPr sz="1867"/>
            </a:lvl4pPr>
            <a:lvl5pPr marL="3413821" indent="0">
              <a:buNone/>
              <a:defRPr sz="1867"/>
            </a:lvl5pPr>
            <a:lvl6pPr marL="4267276" indent="0">
              <a:buNone/>
              <a:defRPr sz="1867"/>
            </a:lvl6pPr>
            <a:lvl7pPr marL="5120731" indent="0">
              <a:buNone/>
              <a:defRPr sz="1867"/>
            </a:lvl7pPr>
            <a:lvl8pPr marL="5974187" indent="0">
              <a:buNone/>
              <a:defRPr sz="1867"/>
            </a:lvl8pPr>
            <a:lvl9pPr marL="6827642" indent="0">
              <a:buNone/>
              <a:defRPr sz="1867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2149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605" y="853440"/>
            <a:ext cx="7340176" cy="2987040"/>
          </a:xfrm>
        </p:spPr>
        <p:txBody>
          <a:bodyPr anchor="b"/>
          <a:lstStyle>
            <a:lvl1pPr>
              <a:defRPr sz="5973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675284" y="1843194"/>
            <a:ext cx="11521440" cy="9097433"/>
          </a:xfrm>
        </p:spPr>
        <p:txBody>
          <a:bodyPr anchor="t"/>
          <a:lstStyle>
            <a:lvl1pPr marL="0" indent="0">
              <a:buNone/>
              <a:defRPr sz="5973"/>
            </a:lvl1pPr>
            <a:lvl2pPr marL="853455" indent="0">
              <a:buNone/>
              <a:defRPr sz="5227"/>
            </a:lvl2pPr>
            <a:lvl3pPr marL="1706910" indent="0">
              <a:buNone/>
              <a:defRPr sz="4480"/>
            </a:lvl3pPr>
            <a:lvl4pPr marL="2560366" indent="0">
              <a:buNone/>
              <a:defRPr sz="3733"/>
            </a:lvl4pPr>
            <a:lvl5pPr marL="3413821" indent="0">
              <a:buNone/>
              <a:defRPr sz="3733"/>
            </a:lvl5pPr>
            <a:lvl6pPr marL="4267276" indent="0">
              <a:buNone/>
              <a:defRPr sz="3733"/>
            </a:lvl6pPr>
            <a:lvl7pPr marL="5120731" indent="0">
              <a:buNone/>
              <a:defRPr sz="3733"/>
            </a:lvl7pPr>
            <a:lvl8pPr marL="5974187" indent="0">
              <a:buNone/>
              <a:defRPr sz="3733"/>
            </a:lvl8pPr>
            <a:lvl9pPr marL="6827642" indent="0">
              <a:buNone/>
              <a:defRPr sz="3733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7605" y="3840480"/>
            <a:ext cx="7340176" cy="7114964"/>
          </a:xfrm>
        </p:spPr>
        <p:txBody>
          <a:bodyPr/>
          <a:lstStyle>
            <a:lvl1pPr marL="0" indent="0">
              <a:buNone/>
              <a:defRPr sz="2987"/>
            </a:lvl1pPr>
            <a:lvl2pPr marL="853455" indent="0">
              <a:buNone/>
              <a:defRPr sz="2613"/>
            </a:lvl2pPr>
            <a:lvl3pPr marL="1706910" indent="0">
              <a:buNone/>
              <a:defRPr sz="2240"/>
            </a:lvl3pPr>
            <a:lvl4pPr marL="2560366" indent="0">
              <a:buNone/>
              <a:defRPr sz="1867"/>
            </a:lvl4pPr>
            <a:lvl5pPr marL="3413821" indent="0">
              <a:buNone/>
              <a:defRPr sz="1867"/>
            </a:lvl5pPr>
            <a:lvl6pPr marL="4267276" indent="0">
              <a:buNone/>
              <a:defRPr sz="1867"/>
            </a:lvl6pPr>
            <a:lvl7pPr marL="5120731" indent="0">
              <a:buNone/>
              <a:defRPr sz="1867"/>
            </a:lvl7pPr>
            <a:lvl8pPr marL="5974187" indent="0">
              <a:buNone/>
              <a:defRPr sz="1867"/>
            </a:lvl8pPr>
            <a:lvl9pPr marL="6827642" indent="0">
              <a:buNone/>
              <a:defRPr sz="1867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4681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64640" y="681568"/>
            <a:ext cx="19629120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4640" y="3407833"/>
            <a:ext cx="19629120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64640" y="11865187"/>
            <a:ext cx="512064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38720" y="11865187"/>
            <a:ext cx="768096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073120" y="11865187"/>
            <a:ext cx="512064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40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706910" rtl="0" eaLnBrk="1" latinLnBrk="1" hangingPunct="1">
        <a:lnSpc>
          <a:spcPct val="90000"/>
        </a:lnSpc>
        <a:spcBef>
          <a:spcPct val="0"/>
        </a:spcBef>
        <a:buNone/>
        <a:defRPr sz="82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6728" indent="-426728" algn="l" defTabSz="1706910" rtl="0" eaLnBrk="1" latinLnBrk="1" hangingPunct="1">
        <a:lnSpc>
          <a:spcPct val="90000"/>
        </a:lnSpc>
        <a:spcBef>
          <a:spcPts val="1867"/>
        </a:spcBef>
        <a:buFont typeface="Arial" panose="020B0604020202020204" pitchFamily="34" charset="0"/>
        <a:buChar char="•"/>
        <a:defRPr sz="5227" kern="1200">
          <a:solidFill>
            <a:schemeClr val="tx1"/>
          </a:solidFill>
          <a:latin typeface="+mn-lt"/>
          <a:ea typeface="+mn-ea"/>
          <a:cs typeface="+mn-cs"/>
        </a:defRPr>
      </a:lvl1pPr>
      <a:lvl2pPr marL="1280183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2pPr>
      <a:lvl3pPr marL="2133638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3pPr>
      <a:lvl4pPr marL="2987093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4pPr>
      <a:lvl5pPr marL="3840549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5pPr>
      <a:lvl6pPr marL="4694004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6pPr>
      <a:lvl7pPr marL="5547459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7pPr>
      <a:lvl8pPr marL="6400914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8pPr>
      <a:lvl9pPr marL="7254370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53455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706910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66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4pPr>
      <a:lvl5pPr marL="3413821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5pPr>
      <a:lvl6pPr marL="4267276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6pPr>
      <a:lvl7pPr marL="5120731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7pPr>
      <a:lvl8pPr marL="5974187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8pPr>
      <a:lvl9pPr marL="6827642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직사각형 376">
            <a:extLst>
              <a:ext uri="{FF2B5EF4-FFF2-40B4-BE49-F238E27FC236}">
                <a16:creationId xmlns:a16="http://schemas.microsoft.com/office/drawing/2014/main" id="{83CF0073-ABE1-4021-B834-9CEB6639CD5F}"/>
              </a:ext>
            </a:extLst>
          </p:cNvPr>
          <p:cNvSpPr/>
          <p:nvPr/>
        </p:nvSpPr>
        <p:spPr>
          <a:xfrm>
            <a:off x="3003984" y="1702629"/>
            <a:ext cx="1440000" cy="4230351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3" name="Rectangle 135">
            <a:extLst>
              <a:ext uri="{FF2B5EF4-FFF2-40B4-BE49-F238E27FC236}">
                <a16:creationId xmlns:a16="http://schemas.microsoft.com/office/drawing/2014/main" id="{9D18A08D-D334-4A00-8794-DDDBAB16C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0227" y="196839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71" name="Rectangle 43">
            <a:extLst>
              <a:ext uri="{FF2B5EF4-FFF2-40B4-BE49-F238E27FC236}">
                <a16:creationId xmlns:a16="http://schemas.microsoft.com/office/drawing/2014/main" id="{44101974-9A1C-40B7-B06A-903CB6F74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4963" y="201426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572" name="Rectangle 43">
            <a:extLst>
              <a:ext uri="{FF2B5EF4-FFF2-40B4-BE49-F238E27FC236}">
                <a16:creationId xmlns:a16="http://schemas.microsoft.com/office/drawing/2014/main" id="{99861771-7540-4C7E-8481-22DF7F529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4963" y="218571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573" name="직사각형 4">
            <a:extLst>
              <a:ext uri="{FF2B5EF4-FFF2-40B4-BE49-F238E27FC236}">
                <a16:creationId xmlns:a16="http://schemas.microsoft.com/office/drawing/2014/main" id="{65198FF5-89D6-4383-9F8D-400497E8DAFB}"/>
              </a:ext>
            </a:extLst>
          </p:cNvPr>
          <p:cNvSpPr/>
          <p:nvPr/>
        </p:nvSpPr>
        <p:spPr>
          <a:xfrm>
            <a:off x="1568220" y="177364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74" name="그림 5">
            <a:extLst>
              <a:ext uri="{FF2B5EF4-FFF2-40B4-BE49-F238E27FC236}">
                <a16:creationId xmlns:a16="http://schemas.microsoft.com/office/drawing/2014/main" id="{3D5893BE-3DD9-43AB-8505-638A5B1132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8" y="1982208"/>
            <a:ext cx="279170" cy="259797"/>
          </a:xfrm>
          <a:prstGeom prst="rect">
            <a:avLst/>
          </a:prstGeom>
        </p:spPr>
      </p:pic>
      <p:sp>
        <p:nvSpPr>
          <p:cNvPr id="575" name="Rectangle 135">
            <a:extLst>
              <a:ext uri="{FF2B5EF4-FFF2-40B4-BE49-F238E27FC236}">
                <a16:creationId xmlns:a16="http://schemas.microsoft.com/office/drawing/2014/main" id="{502146EB-8D80-4020-87B7-06986D8D5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5" y="196839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76" name="Rectangle 43">
            <a:extLst>
              <a:ext uri="{FF2B5EF4-FFF2-40B4-BE49-F238E27FC236}">
                <a16:creationId xmlns:a16="http://schemas.microsoft.com/office/drawing/2014/main" id="{ECE9A9B6-90EC-4010-81C6-A99468C71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61" y="201426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577" name="Rectangle 43">
            <a:extLst>
              <a:ext uri="{FF2B5EF4-FFF2-40B4-BE49-F238E27FC236}">
                <a16:creationId xmlns:a16="http://schemas.microsoft.com/office/drawing/2014/main" id="{A4DBD6AF-3422-47E7-9EF7-074738800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61" y="218571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578" name="직선 연결선 70">
            <a:extLst>
              <a:ext uri="{FF2B5EF4-FFF2-40B4-BE49-F238E27FC236}">
                <a16:creationId xmlns:a16="http://schemas.microsoft.com/office/drawing/2014/main" id="{CCE45FEE-BC63-4131-9B37-D0B75C149703}"/>
              </a:ext>
            </a:extLst>
          </p:cNvPr>
          <p:cNvCxnSpPr>
            <a:cxnSpLocks/>
          </p:cNvCxnSpPr>
          <p:nvPr/>
        </p:nvCxnSpPr>
        <p:spPr>
          <a:xfrm>
            <a:off x="1588983" y="1778399"/>
            <a:ext cx="0" cy="40320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9" name="직사각형 71">
            <a:extLst>
              <a:ext uri="{FF2B5EF4-FFF2-40B4-BE49-F238E27FC236}">
                <a16:creationId xmlns:a16="http://schemas.microsoft.com/office/drawing/2014/main" id="{47137A8B-EF13-4AA6-981F-006565DE6262}"/>
              </a:ext>
            </a:extLst>
          </p:cNvPr>
          <p:cNvSpPr/>
          <p:nvPr/>
        </p:nvSpPr>
        <p:spPr>
          <a:xfrm>
            <a:off x="1526027" y="1512116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#1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80" name="직사각형 72">
            <a:extLst>
              <a:ext uri="{FF2B5EF4-FFF2-40B4-BE49-F238E27FC236}">
                <a16:creationId xmlns:a16="http://schemas.microsoft.com/office/drawing/2014/main" id="{48BFDE10-C928-4879-89C6-23A8EBDBFADB}"/>
              </a:ext>
            </a:extLst>
          </p:cNvPr>
          <p:cNvSpPr/>
          <p:nvPr/>
        </p:nvSpPr>
        <p:spPr>
          <a:xfrm>
            <a:off x="3003984" y="1512116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#2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81" name="직사각형 75">
            <a:extLst>
              <a:ext uri="{FF2B5EF4-FFF2-40B4-BE49-F238E27FC236}">
                <a16:creationId xmlns:a16="http://schemas.microsoft.com/office/drawing/2014/main" id="{F00B98B2-BA63-4885-A401-A4E6E124502B}"/>
              </a:ext>
            </a:extLst>
          </p:cNvPr>
          <p:cNvSpPr/>
          <p:nvPr/>
        </p:nvSpPr>
        <p:spPr>
          <a:xfrm>
            <a:off x="8433214" y="1512116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#5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82" name="직사각형 76">
            <a:extLst>
              <a:ext uri="{FF2B5EF4-FFF2-40B4-BE49-F238E27FC236}">
                <a16:creationId xmlns:a16="http://schemas.microsoft.com/office/drawing/2014/main" id="{3C9604E6-08ED-40A0-9930-93FD010BFE50}"/>
              </a:ext>
            </a:extLst>
          </p:cNvPr>
          <p:cNvSpPr/>
          <p:nvPr/>
        </p:nvSpPr>
        <p:spPr>
          <a:xfrm>
            <a:off x="9987906" y="1512116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#6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83" name="직선 연결선 79">
            <a:extLst>
              <a:ext uri="{FF2B5EF4-FFF2-40B4-BE49-F238E27FC236}">
                <a16:creationId xmlns:a16="http://schemas.microsoft.com/office/drawing/2014/main" id="{1C8665BA-3523-4675-A371-7CB5A7C6A265}"/>
              </a:ext>
            </a:extLst>
          </p:cNvPr>
          <p:cNvCxnSpPr>
            <a:cxnSpLocks/>
            <a:endCxn id="574" idx="1"/>
          </p:cNvCxnSpPr>
          <p:nvPr/>
        </p:nvCxnSpPr>
        <p:spPr>
          <a:xfrm>
            <a:off x="1588983" y="211210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4" name="직사각형 81">
            <a:extLst>
              <a:ext uri="{FF2B5EF4-FFF2-40B4-BE49-F238E27FC236}">
                <a16:creationId xmlns:a16="http://schemas.microsoft.com/office/drawing/2014/main" id="{1989CD3F-A983-4190-8A58-BC4890AE3D5F}"/>
              </a:ext>
            </a:extLst>
          </p:cNvPr>
          <p:cNvSpPr/>
          <p:nvPr/>
        </p:nvSpPr>
        <p:spPr>
          <a:xfrm>
            <a:off x="1760817" y="1862124"/>
            <a:ext cx="56746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WAS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85" name="직사각형 85">
            <a:extLst>
              <a:ext uri="{FF2B5EF4-FFF2-40B4-BE49-F238E27FC236}">
                <a16:creationId xmlns:a16="http://schemas.microsoft.com/office/drawing/2014/main" id="{B4DFB526-3AC0-43FA-A0D8-F709B17539F2}"/>
              </a:ext>
            </a:extLst>
          </p:cNvPr>
          <p:cNvSpPr/>
          <p:nvPr/>
        </p:nvSpPr>
        <p:spPr>
          <a:xfrm>
            <a:off x="1716954" y="2045216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LPMAWS01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86" name="그림 100">
            <a:extLst>
              <a:ext uri="{FF2B5EF4-FFF2-40B4-BE49-F238E27FC236}">
                <a16:creationId xmlns:a16="http://schemas.microsoft.com/office/drawing/2014/main" id="{5CF7FA9F-C025-4DEA-B2F0-362EEF775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8" y="2833170"/>
            <a:ext cx="279170" cy="259797"/>
          </a:xfrm>
          <a:prstGeom prst="rect">
            <a:avLst/>
          </a:prstGeom>
        </p:spPr>
      </p:pic>
      <p:sp>
        <p:nvSpPr>
          <p:cNvPr id="587" name="Rectangle 135">
            <a:extLst>
              <a:ext uri="{FF2B5EF4-FFF2-40B4-BE49-F238E27FC236}">
                <a16:creationId xmlns:a16="http://schemas.microsoft.com/office/drawing/2014/main" id="{4C68406E-D7B3-4047-B930-7A695A20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5" y="281935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88" name="Rectangle 43">
            <a:extLst>
              <a:ext uri="{FF2B5EF4-FFF2-40B4-BE49-F238E27FC236}">
                <a16:creationId xmlns:a16="http://schemas.microsoft.com/office/drawing/2014/main" id="{3A77C783-DDE9-44C4-B08B-9D2742300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61" y="286522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589" name="Rectangle 43">
            <a:extLst>
              <a:ext uri="{FF2B5EF4-FFF2-40B4-BE49-F238E27FC236}">
                <a16:creationId xmlns:a16="http://schemas.microsoft.com/office/drawing/2014/main" id="{88CE2E99-CD71-4D13-A9FF-4407DC06F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61" y="303667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590" name="직선 연결선 104">
            <a:extLst>
              <a:ext uri="{FF2B5EF4-FFF2-40B4-BE49-F238E27FC236}">
                <a16:creationId xmlns:a16="http://schemas.microsoft.com/office/drawing/2014/main" id="{8CCCB5DA-7A0A-41C1-9B0A-9F27F52C06E3}"/>
              </a:ext>
            </a:extLst>
          </p:cNvPr>
          <p:cNvCxnSpPr>
            <a:cxnSpLocks/>
            <a:endCxn id="586" idx="1"/>
          </p:cNvCxnSpPr>
          <p:nvPr/>
        </p:nvCxnSpPr>
        <p:spPr>
          <a:xfrm>
            <a:off x="1588983" y="296306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1" name="직사각형 105">
            <a:extLst>
              <a:ext uri="{FF2B5EF4-FFF2-40B4-BE49-F238E27FC236}">
                <a16:creationId xmlns:a16="http://schemas.microsoft.com/office/drawing/2014/main" id="{1C627969-97CB-4480-80B2-0AD45FB1113E}"/>
              </a:ext>
            </a:extLst>
          </p:cNvPr>
          <p:cNvSpPr/>
          <p:nvPr/>
        </p:nvSpPr>
        <p:spPr>
          <a:xfrm>
            <a:off x="1760817" y="2713086"/>
            <a:ext cx="51777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기간계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592" name="직사각형 106">
            <a:extLst>
              <a:ext uri="{FF2B5EF4-FFF2-40B4-BE49-F238E27FC236}">
                <a16:creationId xmlns:a16="http://schemas.microsoft.com/office/drawing/2014/main" id="{37EEF093-E5C4-4D3F-9BF0-A4DD64164293}"/>
              </a:ext>
            </a:extLst>
          </p:cNvPr>
          <p:cNvSpPr/>
          <p:nvPr/>
        </p:nvSpPr>
        <p:spPr>
          <a:xfrm>
            <a:off x="1716954" y="2896178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LPMADB01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93" name="그림 124">
            <a:extLst>
              <a:ext uri="{FF2B5EF4-FFF2-40B4-BE49-F238E27FC236}">
                <a16:creationId xmlns:a16="http://schemas.microsoft.com/office/drawing/2014/main" id="{621C4254-E0CD-469E-9CCA-13A2DF3E1A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2625" y="1982208"/>
            <a:ext cx="279170" cy="259797"/>
          </a:xfrm>
          <a:prstGeom prst="rect">
            <a:avLst/>
          </a:prstGeom>
        </p:spPr>
      </p:pic>
      <p:sp>
        <p:nvSpPr>
          <p:cNvPr id="594" name="직사각형 125">
            <a:extLst>
              <a:ext uri="{FF2B5EF4-FFF2-40B4-BE49-F238E27FC236}">
                <a16:creationId xmlns:a16="http://schemas.microsoft.com/office/drawing/2014/main" id="{AC078152-F073-4E83-B168-E939F7EA5113}"/>
              </a:ext>
            </a:extLst>
          </p:cNvPr>
          <p:cNvSpPr/>
          <p:nvPr/>
        </p:nvSpPr>
        <p:spPr>
          <a:xfrm>
            <a:off x="3171064" y="1862124"/>
            <a:ext cx="56746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WAS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95" name="직사각형 128">
            <a:extLst>
              <a:ext uri="{FF2B5EF4-FFF2-40B4-BE49-F238E27FC236}">
                <a16:creationId xmlns:a16="http://schemas.microsoft.com/office/drawing/2014/main" id="{9E829601-23D4-4AEB-B316-1F7838F8DCD1}"/>
              </a:ext>
            </a:extLst>
          </p:cNvPr>
          <p:cNvSpPr/>
          <p:nvPr/>
        </p:nvSpPr>
        <p:spPr>
          <a:xfrm>
            <a:off x="3127201" y="2045216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LPMAWS02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96" name="그림 130">
            <a:extLst>
              <a:ext uri="{FF2B5EF4-FFF2-40B4-BE49-F238E27FC236}">
                <a16:creationId xmlns:a16="http://schemas.microsoft.com/office/drawing/2014/main" id="{9D2ED38E-305E-4ECD-844C-73D895A71EE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2643" y="1982208"/>
            <a:ext cx="279170" cy="259797"/>
          </a:xfrm>
          <a:prstGeom prst="rect">
            <a:avLst/>
          </a:prstGeom>
        </p:spPr>
      </p:pic>
      <p:sp>
        <p:nvSpPr>
          <p:cNvPr id="597" name="직사각형 131">
            <a:extLst>
              <a:ext uri="{FF2B5EF4-FFF2-40B4-BE49-F238E27FC236}">
                <a16:creationId xmlns:a16="http://schemas.microsoft.com/office/drawing/2014/main" id="{94C8F1EE-3B3E-4B62-ACD9-1FAE46A9DA3B}"/>
              </a:ext>
            </a:extLst>
          </p:cNvPr>
          <p:cNvSpPr/>
          <p:nvPr/>
        </p:nvSpPr>
        <p:spPr>
          <a:xfrm>
            <a:off x="3537219" y="2045216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LPMAWS03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98" name="그림 132">
            <a:extLst>
              <a:ext uri="{FF2B5EF4-FFF2-40B4-BE49-F238E27FC236}">
                <a16:creationId xmlns:a16="http://schemas.microsoft.com/office/drawing/2014/main" id="{922329F5-299D-4F9F-83F2-037CC080C6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2625" y="2833170"/>
            <a:ext cx="279170" cy="259797"/>
          </a:xfrm>
          <a:prstGeom prst="rect">
            <a:avLst/>
          </a:prstGeom>
        </p:spPr>
      </p:pic>
      <p:sp>
        <p:nvSpPr>
          <p:cNvPr id="599" name="Rectangle 135">
            <a:extLst>
              <a:ext uri="{FF2B5EF4-FFF2-40B4-BE49-F238E27FC236}">
                <a16:creationId xmlns:a16="http://schemas.microsoft.com/office/drawing/2014/main" id="{B324CA15-73E4-44B8-BA6D-88D11A237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363" y="281935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00" name="Rectangle 43">
            <a:extLst>
              <a:ext uri="{FF2B5EF4-FFF2-40B4-BE49-F238E27FC236}">
                <a16:creationId xmlns:a16="http://schemas.microsoft.com/office/drawing/2014/main" id="{D73E608A-07E3-43F3-8105-AEF70A224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8099" y="286522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601" name="Rectangle 43">
            <a:extLst>
              <a:ext uri="{FF2B5EF4-FFF2-40B4-BE49-F238E27FC236}">
                <a16:creationId xmlns:a16="http://schemas.microsoft.com/office/drawing/2014/main" id="{50C7E510-2091-4D6C-9BD9-B9C22FC58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8099" y="303667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602" name="직사각형 136">
            <a:extLst>
              <a:ext uri="{FF2B5EF4-FFF2-40B4-BE49-F238E27FC236}">
                <a16:creationId xmlns:a16="http://schemas.microsoft.com/office/drawing/2014/main" id="{64C627A5-2107-49B8-B1FD-6420B5775385}"/>
              </a:ext>
            </a:extLst>
          </p:cNvPr>
          <p:cNvSpPr/>
          <p:nvPr/>
        </p:nvSpPr>
        <p:spPr>
          <a:xfrm>
            <a:off x="3171064" y="2713086"/>
            <a:ext cx="51777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DB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03" name="직사각형 137">
            <a:extLst>
              <a:ext uri="{FF2B5EF4-FFF2-40B4-BE49-F238E27FC236}">
                <a16:creationId xmlns:a16="http://schemas.microsoft.com/office/drawing/2014/main" id="{0AF28339-B620-41A9-ACE8-AF6C90FCA512}"/>
              </a:ext>
            </a:extLst>
          </p:cNvPr>
          <p:cNvSpPr/>
          <p:nvPr/>
        </p:nvSpPr>
        <p:spPr>
          <a:xfrm>
            <a:off x="3127201" y="2896178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LPMADB02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04" name="직사각형 226">
            <a:extLst>
              <a:ext uri="{FF2B5EF4-FFF2-40B4-BE49-F238E27FC236}">
                <a16:creationId xmlns:a16="http://schemas.microsoft.com/office/drawing/2014/main" id="{056B9D50-6847-4764-8663-5B784D6D5804}"/>
              </a:ext>
            </a:extLst>
          </p:cNvPr>
          <p:cNvSpPr/>
          <p:nvPr/>
        </p:nvSpPr>
        <p:spPr>
          <a:xfrm>
            <a:off x="3053316" y="177364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05" name="직선 연결선 227">
            <a:extLst>
              <a:ext uri="{FF2B5EF4-FFF2-40B4-BE49-F238E27FC236}">
                <a16:creationId xmlns:a16="http://schemas.microsoft.com/office/drawing/2014/main" id="{F584A9DA-281E-479E-BFF8-6AF4ACB0ED67}"/>
              </a:ext>
            </a:extLst>
          </p:cNvPr>
          <p:cNvCxnSpPr>
            <a:cxnSpLocks/>
          </p:cNvCxnSpPr>
          <p:nvPr/>
        </p:nvCxnSpPr>
        <p:spPr>
          <a:xfrm>
            <a:off x="3074079" y="1778400"/>
            <a:ext cx="0" cy="40320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6" name="직선 연결선 228">
            <a:extLst>
              <a:ext uri="{FF2B5EF4-FFF2-40B4-BE49-F238E27FC236}">
                <a16:creationId xmlns:a16="http://schemas.microsoft.com/office/drawing/2014/main" id="{D7E17F87-E07F-45EB-B504-5336D591D4A3}"/>
              </a:ext>
            </a:extLst>
          </p:cNvPr>
          <p:cNvCxnSpPr>
            <a:cxnSpLocks/>
          </p:cNvCxnSpPr>
          <p:nvPr/>
        </p:nvCxnSpPr>
        <p:spPr>
          <a:xfrm>
            <a:off x="3074079" y="211210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7" name="직선 연결선 230">
            <a:extLst>
              <a:ext uri="{FF2B5EF4-FFF2-40B4-BE49-F238E27FC236}">
                <a16:creationId xmlns:a16="http://schemas.microsoft.com/office/drawing/2014/main" id="{7926D2C3-3D34-473F-A7C1-BC65D10A2AB2}"/>
              </a:ext>
            </a:extLst>
          </p:cNvPr>
          <p:cNvCxnSpPr>
            <a:cxnSpLocks/>
          </p:cNvCxnSpPr>
          <p:nvPr/>
        </p:nvCxnSpPr>
        <p:spPr>
          <a:xfrm>
            <a:off x="3074079" y="296306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0" name="직사각형 247">
            <a:extLst>
              <a:ext uri="{FF2B5EF4-FFF2-40B4-BE49-F238E27FC236}">
                <a16:creationId xmlns:a16="http://schemas.microsoft.com/office/drawing/2014/main" id="{388298EC-CF88-448F-964B-13004AA7E4F7}"/>
              </a:ext>
            </a:extLst>
          </p:cNvPr>
          <p:cNvSpPr/>
          <p:nvPr/>
        </p:nvSpPr>
        <p:spPr>
          <a:xfrm>
            <a:off x="8448320" y="177364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11" name="직선 연결선 248">
            <a:extLst>
              <a:ext uri="{FF2B5EF4-FFF2-40B4-BE49-F238E27FC236}">
                <a16:creationId xmlns:a16="http://schemas.microsoft.com/office/drawing/2014/main" id="{BB1B9C8E-4CF5-416D-846E-29F2AB816C16}"/>
              </a:ext>
            </a:extLst>
          </p:cNvPr>
          <p:cNvCxnSpPr>
            <a:cxnSpLocks/>
          </p:cNvCxnSpPr>
          <p:nvPr/>
        </p:nvCxnSpPr>
        <p:spPr>
          <a:xfrm>
            <a:off x="8469083" y="1778400"/>
            <a:ext cx="0" cy="40320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2" name="직선 연결선 253">
            <a:extLst>
              <a:ext uri="{FF2B5EF4-FFF2-40B4-BE49-F238E27FC236}">
                <a16:creationId xmlns:a16="http://schemas.microsoft.com/office/drawing/2014/main" id="{8D1D1634-BCF8-449F-8282-4A68BDDBD4C0}"/>
              </a:ext>
            </a:extLst>
          </p:cNvPr>
          <p:cNvCxnSpPr>
            <a:cxnSpLocks/>
          </p:cNvCxnSpPr>
          <p:nvPr/>
        </p:nvCxnSpPr>
        <p:spPr>
          <a:xfrm>
            <a:off x="8469083" y="295592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3" name="직사각형 254">
            <a:extLst>
              <a:ext uri="{FF2B5EF4-FFF2-40B4-BE49-F238E27FC236}">
                <a16:creationId xmlns:a16="http://schemas.microsoft.com/office/drawing/2014/main" id="{5A224175-76B1-48E5-98A3-CA8273A6F9DC}"/>
              </a:ext>
            </a:extLst>
          </p:cNvPr>
          <p:cNvSpPr/>
          <p:nvPr/>
        </p:nvSpPr>
        <p:spPr>
          <a:xfrm>
            <a:off x="10074710" y="177364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14" name="직선 연결선 255">
            <a:extLst>
              <a:ext uri="{FF2B5EF4-FFF2-40B4-BE49-F238E27FC236}">
                <a16:creationId xmlns:a16="http://schemas.microsoft.com/office/drawing/2014/main" id="{8FC58762-4EFA-4393-ABDA-5080A619FB95}"/>
              </a:ext>
            </a:extLst>
          </p:cNvPr>
          <p:cNvCxnSpPr>
            <a:cxnSpLocks/>
          </p:cNvCxnSpPr>
          <p:nvPr/>
        </p:nvCxnSpPr>
        <p:spPr>
          <a:xfrm>
            <a:off x="10095473" y="1778400"/>
            <a:ext cx="0" cy="40320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" name="직선 연결선 260">
            <a:extLst>
              <a:ext uri="{FF2B5EF4-FFF2-40B4-BE49-F238E27FC236}">
                <a16:creationId xmlns:a16="http://schemas.microsoft.com/office/drawing/2014/main" id="{591001AC-FC89-4C29-8E07-61D2A827337D}"/>
              </a:ext>
            </a:extLst>
          </p:cNvPr>
          <p:cNvCxnSpPr>
            <a:cxnSpLocks/>
          </p:cNvCxnSpPr>
          <p:nvPr/>
        </p:nvCxnSpPr>
        <p:spPr>
          <a:xfrm>
            <a:off x="10095473" y="295592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" name="직사각형 303">
            <a:extLst>
              <a:ext uri="{FF2B5EF4-FFF2-40B4-BE49-F238E27FC236}">
                <a16:creationId xmlns:a16="http://schemas.microsoft.com/office/drawing/2014/main" id="{4E197B39-2A9F-4C25-86CF-001E0025030F}"/>
              </a:ext>
            </a:extLst>
          </p:cNvPr>
          <p:cNvSpPr/>
          <p:nvPr/>
        </p:nvSpPr>
        <p:spPr>
          <a:xfrm>
            <a:off x="3050141" y="5758141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7" name="직사각형 306">
            <a:extLst>
              <a:ext uri="{FF2B5EF4-FFF2-40B4-BE49-F238E27FC236}">
                <a16:creationId xmlns:a16="http://schemas.microsoft.com/office/drawing/2014/main" id="{753FE3BD-E7E1-489B-A5E9-E2FA4B39BBD3}"/>
              </a:ext>
            </a:extLst>
          </p:cNvPr>
          <p:cNvSpPr/>
          <p:nvPr/>
        </p:nvSpPr>
        <p:spPr>
          <a:xfrm>
            <a:off x="8445145" y="5758141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8" name="그림 357">
            <a:extLst>
              <a:ext uri="{FF2B5EF4-FFF2-40B4-BE49-F238E27FC236}">
                <a16:creationId xmlns:a16="http://schemas.microsoft.com/office/drawing/2014/main" id="{AD06CB10-CE9B-4605-A7CE-1759EBE7EC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9244" y="1916273"/>
            <a:ext cx="279170" cy="259797"/>
          </a:xfrm>
          <a:prstGeom prst="rect">
            <a:avLst/>
          </a:prstGeom>
        </p:spPr>
      </p:pic>
      <p:sp>
        <p:nvSpPr>
          <p:cNvPr id="619" name="Rectangle 135">
            <a:extLst>
              <a:ext uri="{FF2B5EF4-FFF2-40B4-BE49-F238E27FC236}">
                <a16:creationId xmlns:a16="http://schemas.microsoft.com/office/drawing/2014/main" id="{FB7CBB28-1C96-4700-A3F5-A0F830AFB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8291" y="197980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20" name="Rectangle 43">
            <a:extLst>
              <a:ext uri="{FF2B5EF4-FFF2-40B4-BE49-F238E27FC236}">
                <a16:creationId xmlns:a16="http://schemas.microsoft.com/office/drawing/2014/main" id="{798CA9F4-35EA-48F2-9149-600814F11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3027" y="202567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621" name="Rectangle 43">
            <a:extLst>
              <a:ext uri="{FF2B5EF4-FFF2-40B4-BE49-F238E27FC236}">
                <a16:creationId xmlns:a16="http://schemas.microsoft.com/office/drawing/2014/main" id="{55381D4F-EC5C-4670-B3AD-BD640589E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3027" y="219712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622" name="직사각형 361">
            <a:extLst>
              <a:ext uri="{FF2B5EF4-FFF2-40B4-BE49-F238E27FC236}">
                <a16:creationId xmlns:a16="http://schemas.microsoft.com/office/drawing/2014/main" id="{B17BC4AC-2204-4B74-988D-29C5E7FC4D4C}"/>
              </a:ext>
            </a:extLst>
          </p:cNvPr>
          <p:cNvSpPr/>
          <p:nvPr/>
        </p:nvSpPr>
        <p:spPr>
          <a:xfrm>
            <a:off x="12277683" y="1873533"/>
            <a:ext cx="77585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SSO_EAM</a:t>
            </a:r>
            <a:r>
              <a:rPr lang="ko-KR" altLang="en-US" sz="700" b="1">
                <a:latin typeface="Consolas" pitchFamily="49" charset="0"/>
              </a:rPr>
              <a:t>운영</a:t>
            </a:r>
            <a:r>
              <a:rPr lang="en-US" altLang="ko-KR" sz="700" b="1">
                <a:latin typeface="Consolas" pitchFamily="49" charset="0"/>
              </a:rPr>
              <a:t>AP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23" name="직사각형 362">
            <a:extLst>
              <a:ext uri="{FF2B5EF4-FFF2-40B4-BE49-F238E27FC236}">
                <a16:creationId xmlns:a16="http://schemas.microsoft.com/office/drawing/2014/main" id="{B9EA698A-1476-4BD1-A01F-612CD6C0B1C7}"/>
              </a:ext>
            </a:extLst>
          </p:cNvPr>
          <p:cNvSpPr/>
          <p:nvPr/>
        </p:nvSpPr>
        <p:spPr>
          <a:xfrm>
            <a:off x="12233820" y="1979281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LPBSWS01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24" name="직사각형 370">
            <a:extLst>
              <a:ext uri="{FF2B5EF4-FFF2-40B4-BE49-F238E27FC236}">
                <a16:creationId xmlns:a16="http://schemas.microsoft.com/office/drawing/2014/main" id="{2FAB9BFD-54A7-4BE8-B12C-8DF6B5DB1746}"/>
              </a:ext>
            </a:extLst>
          </p:cNvPr>
          <p:cNvSpPr/>
          <p:nvPr/>
        </p:nvSpPr>
        <p:spPr>
          <a:xfrm>
            <a:off x="1526023" y="1702629"/>
            <a:ext cx="1440000" cy="4230351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25" name="직사각형 73">
            <a:extLst>
              <a:ext uri="{FF2B5EF4-FFF2-40B4-BE49-F238E27FC236}">
                <a16:creationId xmlns:a16="http://schemas.microsoft.com/office/drawing/2014/main" id="{C5C6D9C2-E81E-428C-ADF4-A1A905E318CD}"/>
              </a:ext>
            </a:extLst>
          </p:cNvPr>
          <p:cNvSpPr/>
          <p:nvPr/>
        </p:nvSpPr>
        <p:spPr>
          <a:xfrm>
            <a:off x="5123447" y="1512116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#3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26" name="직사각형 74">
            <a:extLst>
              <a:ext uri="{FF2B5EF4-FFF2-40B4-BE49-F238E27FC236}">
                <a16:creationId xmlns:a16="http://schemas.microsoft.com/office/drawing/2014/main" id="{62FBF2D2-FE92-48DC-B035-ADB30BCA7A1A}"/>
              </a:ext>
            </a:extLst>
          </p:cNvPr>
          <p:cNvSpPr/>
          <p:nvPr/>
        </p:nvSpPr>
        <p:spPr>
          <a:xfrm>
            <a:off x="6722330" y="1512116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#4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27" name="그림 171">
            <a:extLst>
              <a:ext uri="{FF2B5EF4-FFF2-40B4-BE49-F238E27FC236}">
                <a16:creationId xmlns:a16="http://schemas.microsoft.com/office/drawing/2014/main" id="{3A836535-9891-442B-B89D-7D0FC8C840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3907" y="1986896"/>
            <a:ext cx="279170" cy="259797"/>
          </a:xfrm>
          <a:prstGeom prst="rect">
            <a:avLst/>
          </a:prstGeom>
        </p:spPr>
      </p:pic>
      <p:sp>
        <p:nvSpPr>
          <p:cNvPr id="628" name="Rectangle 135">
            <a:extLst>
              <a:ext uri="{FF2B5EF4-FFF2-40B4-BE49-F238E27FC236}">
                <a16:creationId xmlns:a16="http://schemas.microsoft.com/office/drawing/2014/main" id="{61D4E0FE-D6CA-490B-A1DC-4DD669AB4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2954" y="1973080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29" name="Rectangle 43">
            <a:extLst>
              <a:ext uri="{FF2B5EF4-FFF2-40B4-BE49-F238E27FC236}">
                <a16:creationId xmlns:a16="http://schemas.microsoft.com/office/drawing/2014/main" id="{A04693EE-7BF3-479A-9E18-8C3EDF42B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7690" y="201895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630" name="Rectangle 43">
            <a:extLst>
              <a:ext uri="{FF2B5EF4-FFF2-40B4-BE49-F238E27FC236}">
                <a16:creationId xmlns:a16="http://schemas.microsoft.com/office/drawing/2014/main" id="{B6029960-8B18-4BD0-8B34-FF9F9B85F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7690" y="219040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649" name="직사각형 175">
            <a:extLst>
              <a:ext uri="{FF2B5EF4-FFF2-40B4-BE49-F238E27FC236}">
                <a16:creationId xmlns:a16="http://schemas.microsoft.com/office/drawing/2014/main" id="{2ECAB1D5-11BA-4271-BC6C-53500D0E3DA0}"/>
              </a:ext>
            </a:extLst>
          </p:cNvPr>
          <p:cNvSpPr/>
          <p:nvPr/>
        </p:nvSpPr>
        <p:spPr>
          <a:xfrm>
            <a:off x="6822346" y="1866812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IFRS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50" name="직사각형 176">
            <a:extLst>
              <a:ext uri="{FF2B5EF4-FFF2-40B4-BE49-F238E27FC236}">
                <a16:creationId xmlns:a16="http://schemas.microsoft.com/office/drawing/2014/main" id="{1157A4DF-FB0A-42FB-914A-37579BA604BD}"/>
              </a:ext>
            </a:extLst>
          </p:cNvPr>
          <p:cNvSpPr/>
          <p:nvPr/>
        </p:nvSpPr>
        <p:spPr>
          <a:xfrm>
            <a:off x="6778483" y="2049904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LPDAAP02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51" name="직사각형 233">
            <a:extLst>
              <a:ext uri="{FF2B5EF4-FFF2-40B4-BE49-F238E27FC236}">
                <a16:creationId xmlns:a16="http://schemas.microsoft.com/office/drawing/2014/main" id="{A0975484-7FA4-44C0-9856-4D811B8480DC}"/>
              </a:ext>
            </a:extLst>
          </p:cNvPr>
          <p:cNvSpPr/>
          <p:nvPr/>
        </p:nvSpPr>
        <p:spPr>
          <a:xfrm>
            <a:off x="5247054" y="177364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52" name="직선 연결선 234">
            <a:extLst>
              <a:ext uri="{FF2B5EF4-FFF2-40B4-BE49-F238E27FC236}">
                <a16:creationId xmlns:a16="http://schemas.microsoft.com/office/drawing/2014/main" id="{0AB3EEF7-B905-4F7E-BCCE-66815CCAC9CD}"/>
              </a:ext>
            </a:extLst>
          </p:cNvPr>
          <p:cNvCxnSpPr>
            <a:cxnSpLocks/>
          </p:cNvCxnSpPr>
          <p:nvPr/>
        </p:nvCxnSpPr>
        <p:spPr>
          <a:xfrm>
            <a:off x="5267817" y="1778400"/>
            <a:ext cx="0" cy="40320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3" name="직선 연결선 239">
            <a:extLst>
              <a:ext uri="{FF2B5EF4-FFF2-40B4-BE49-F238E27FC236}">
                <a16:creationId xmlns:a16="http://schemas.microsoft.com/office/drawing/2014/main" id="{ABC4A53F-FE13-49BD-8710-922389BF7F64}"/>
              </a:ext>
            </a:extLst>
          </p:cNvPr>
          <p:cNvCxnSpPr>
            <a:cxnSpLocks/>
          </p:cNvCxnSpPr>
          <p:nvPr/>
        </p:nvCxnSpPr>
        <p:spPr>
          <a:xfrm>
            <a:off x="5267817" y="295592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4" name="직사각형 240">
            <a:extLst>
              <a:ext uri="{FF2B5EF4-FFF2-40B4-BE49-F238E27FC236}">
                <a16:creationId xmlns:a16="http://schemas.microsoft.com/office/drawing/2014/main" id="{ACA7E280-68B5-45A8-90DF-7626C6F2B695}"/>
              </a:ext>
            </a:extLst>
          </p:cNvPr>
          <p:cNvSpPr/>
          <p:nvPr/>
        </p:nvSpPr>
        <p:spPr>
          <a:xfrm>
            <a:off x="6772719" y="177364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33" name="직선 연결선 241">
            <a:extLst>
              <a:ext uri="{FF2B5EF4-FFF2-40B4-BE49-F238E27FC236}">
                <a16:creationId xmlns:a16="http://schemas.microsoft.com/office/drawing/2014/main" id="{2CBCE13C-E7F3-4FAA-A7C9-B261F4F89C61}"/>
              </a:ext>
            </a:extLst>
          </p:cNvPr>
          <p:cNvCxnSpPr>
            <a:cxnSpLocks/>
          </p:cNvCxnSpPr>
          <p:nvPr/>
        </p:nvCxnSpPr>
        <p:spPr>
          <a:xfrm>
            <a:off x="6793482" y="1778400"/>
            <a:ext cx="0" cy="40320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4" name="직선 연결선 244">
            <a:extLst>
              <a:ext uri="{FF2B5EF4-FFF2-40B4-BE49-F238E27FC236}">
                <a16:creationId xmlns:a16="http://schemas.microsoft.com/office/drawing/2014/main" id="{ADF66806-43B8-4B36-8036-F9FEDFD7E6E0}"/>
              </a:ext>
            </a:extLst>
          </p:cNvPr>
          <p:cNvCxnSpPr>
            <a:cxnSpLocks/>
          </p:cNvCxnSpPr>
          <p:nvPr/>
        </p:nvCxnSpPr>
        <p:spPr>
          <a:xfrm>
            <a:off x="6769395" y="210297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5" name="직선 연결선 246">
            <a:extLst>
              <a:ext uri="{FF2B5EF4-FFF2-40B4-BE49-F238E27FC236}">
                <a16:creationId xmlns:a16="http://schemas.microsoft.com/office/drawing/2014/main" id="{E8D1E8AC-D405-406E-B86F-9B07E165A7B8}"/>
              </a:ext>
            </a:extLst>
          </p:cNvPr>
          <p:cNvCxnSpPr>
            <a:cxnSpLocks/>
          </p:cNvCxnSpPr>
          <p:nvPr/>
        </p:nvCxnSpPr>
        <p:spPr>
          <a:xfrm>
            <a:off x="6769395" y="295592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6" name="직사각형 304">
            <a:extLst>
              <a:ext uri="{FF2B5EF4-FFF2-40B4-BE49-F238E27FC236}">
                <a16:creationId xmlns:a16="http://schemas.microsoft.com/office/drawing/2014/main" id="{5B29C743-B2AE-4E7B-A9D1-318811D342D4}"/>
              </a:ext>
            </a:extLst>
          </p:cNvPr>
          <p:cNvSpPr/>
          <p:nvPr/>
        </p:nvSpPr>
        <p:spPr>
          <a:xfrm>
            <a:off x="5243442" y="5758141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7" name="직사각형 305">
            <a:extLst>
              <a:ext uri="{FF2B5EF4-FFF2-40B4-BE49-F238E27FC236}">
                <a16:creationId xmlns:a16="http://schemas.microsoft.com/office/drawing/2014/main" id="{17CCC52E-F99E-49FD-86B2-B8104D1A435F}"/>
              </a:ext>
            </a:extLst>
          </p:cNvPr>
          <p:cNvSpPr/>
          <p:nvPr/>
        </p:nvSpPr>
        <p:spPr>
          <a:xfrm>
            <a:off x="6773814" y="5758141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38" name="그림 333">
            <a:extLst>
              <a:ext uri="{FF2B5EF4-FFF2-40B4-BE49-F238E27FC236}">
                <a16:creationId xmlns:a16="http://schemas.microsoft.com/office/drawing/2014/main" id="{465930E0-ACDC-4E79-861A-2C11C54FC1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348" y="2889935"/>
            <a:ext cx="279170" cy="259797"/>
          </a:xfrm>
          <a:prstGeom prst="rect">
            <a:avLst/>
          </a:prstGeom>
        </p:spPr>
      </p:pic>
      <p:sp>
        <p:nvSpPr>
          <p:cNvPr id="744" name="Rectangle 135">
            <a:extLst>
              <a:ext uri="{FF2B5EF4-FFF2-40B4-BE49-F238E27FC236}">
                <a16:creationId xmlns:a16="http://schemas.microsoft.com/office/drawing/2014/main" id="{764A64D2-9B07-43A5-A218-2F4933FA5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395" y="2876119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45" name="Rectangle 43">
            <a:extLst>
              <a:ext uri="{FF2B5EF4-FFF2-40B4-BE49-F238E27FC236}">
                <a16:creationId xmlns:a16="http://schemas.microsoft.com/office/drawing/2014/main" id="{D6E1F442-0D2C-4A22-93E0-35DBF40E3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8131" y="292199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747" name="Rectangle 43">
            <a:extLst>
              <a:ext uri="{FF2B5EF4-FFF2-40B4-BE49-F238E27FC236}">
                <a16:creationId xmlns:a16="http://schemas.microsoft.com/office/drawing/2014/main" id="{67D0FD9A-3553-4C25-AA6A-11A3ACCBF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8131" y="309344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832" name="직사각형 337">
            <a:extLst>
              <a:ext uri="{FF2B5EF4-FFF2-40B4-BE49-F238E27FC236}">
                <a16:creationId xmlns:a16="http://schemas.microsoft.com/office/drawing/2014/main" id="{248BB8D0-0DD8-4084-B731-5CA244FF16D9}"/>
              </a:ext>
            </a:extLst>
          </p:cNvPr>
          <p:cNvSpPr/>
          <p:nvPr/>
        </p:nvSpPr>
        <p:spPr>
          <a:xfrm>
            <a:off x="5342787" y="2769851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통합내부운영</a:t>
            </a:r>
            <a:r>
              <a:rPr lang="en-US" altLang="ko-KR" sz="700" b="1">
                <a:latin typeface="Consolas" pitchFamily="49" charset="0"/>
              </a:rPr>
              <a:t>WEB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33" name="직사각형 338">
            <a:extLst>
              <a:ext uri="{FF2B5EF4-FFF2-40B4-BE49-F238E27FC236}">
                <a16:creationId xmlns:a16="http://schemas.microsoft.com/office/drawing/2014/main" id="{6B0C2B41-26E7-49DD-B86C-3CC83BA07724}"/>
              </a:ext>
            </a:extLst>
          </p:cNvPr>
          <p:cNvSpPr/>
          <p:nvPr/>
        </p:nvSpPr>
        <p:spPr>
          <a:xfrm>
            <a:off x="5298924" y="2952943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LPBSWS01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904" name="그림 339">
            <a:extLst>
              <a:ext uri="{FF2B5EF4-FFF2-40B4-BE49-F238E27FC236}">
                <a16:creationId xmlns:a16="http://schemas.microsoft.com/office/drawing/2014/main" id="{929F36A3-44B9-4F61-A726-55009B22218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5954" y="2889935"/>
            <a:ext cx="279170" cy="259797"/>
          </a:xfrm>
          <a:prstGeom prst="rect">
            <a:avLst/>
          </a:prstGeom>
        </p:spPr>
      </p:pic>
      <p:sp>
        <p:nvSpPr>
          <p:cNvPr id="905" name="Rectangle 135">
            <a:extLst>
              <a:ext uri="{FF2B5EF4-FFF2-40B4-BE49-F238E27FC236}">
                <a16:creationId xmlns:a16="http://schemas.microsoft.com/office/drawing/2014/main" id="{93CD07D7-194D-40B1-B132-1638FB60C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001" y="2876119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06" name="Rectangle 43">
            <a:extLst>
              <a:ext uri="{FF2B5EF4-FFF2-40B4-BE49-F238E27FC236}">
                <a16:creationId xmlns:a16="http://schemas.microsoft.com/office/drawing/2014/main" id="{9BC37AB0-DBEC-4A4E-AEBA-D5C736574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9737" y="292199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907" name="Rectangle 43">
            <a:extLst>
              <a:ext uri="{FF2B5EF4-FFF2-40B4-BE49-F238E27FC236}">
                <a16:creationId xmlns:a16="http://schemas.microsoft.com/office/drawing/2014/main" id="{B847A8A5-5E1D-4EEA-8068-1C13BAA1A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9737" y="309344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908" name="직사각형 343">
            <a:extLst>
              <a:ext uri="{FF2B5EF4-FFF2-40B4-BE49-F238E27FC236}">
                <a16:creationId xmlns:a16="http://schemas.microsoft.com/office/drawing/2014/main" id="{76E89934-3D7F-4B50-B829-47097AB204BB}"/>
              </a:ext>
            </a:extLst>
          </p:cNvPr>
          <p:cNvSpPr/>
          <p:nvPr/>
        </p:nvSpPr>
        <p:spPr>
          <a:xfrm>
            <a:off x="6874393" y="2769851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통합내부운영</a:t>
            </a:r>
            <a:r>
              <a:rPr lang="en-US" altLang="ko-KR" sz="700" b="1">
                <a:latin typeface="Consolas" pitchFamily="49" charset="0"/>
              </a:rPr>
              <a:t>WEB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909" name="직사각형 344">
            <a:extLst>
              <a:ext uri="{FF2B5EF4-FFF2-40B4-BE49-F238E27FC236}">
                <a16:creationId xmlns:a16="http://schemas.microsoft.com/office/drawing/2014/main" id="{9F61563A-CF48-4868-94BE-27B832C5AC2F}"/>
              </a:ext>
            </a:extLst>
          </p:cNvPr>
          <p:cNvSpPr/>
          <p:nvPr/>
        </p:nvSpPr>
        <p:spPr>
          <a:xfrm>
            <a:off x="6830530" y="2952943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LPBSWS01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910" name="직사각형 372">
            <a:extLst>
              <a:ext uri="{FF2B5EF4-FFF2-40B4-BE49-F238E27FC236}">
                <a16:creationId xmlns:a16="http://schemas.microsoft.com/office/drawing/2014/main" id="{9454FCB2-05DD-4912-905D-AB73D3D7940B}"/>
              </a:ext>
            </a:extLst>
          </p:cNvPr>
          <p:cNvSpPr/>
          <p:nvPr/>
        </p:nvSpPr>
        <p:spPr>
          <a:xfrm>
            <a:off x="5123447" y="1702629"/>
            <a:ext cx="1440000" cy="4230351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11" name="직사각형 373">
            <a:extLst>
              <a:ext uri="{FF2B5EF4-FFF2-40B4-BE49-F238E27FC236}">
                <a16:creationId xmlns:a16="http://schemas.microsoft.com/office/drawing/2014/main" id="{A0C70D47-383E-4144-B0F9-2372362107F2}"/>
              </a:ext>
            </a:extLst>
          </p:cNvPr>
          <p:cNvSpPr/>
          <p:nvPr/>
        </p:nvSpPr>
        <p:spPr>
          <a:xfrm>
            <a:off x="6722330" y="1702629"/>
            <a:ext cx="1440000" cy="4230351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12" name="직사각형 374">
            <a:extLst>
              <a:ext uri="{FF2B5EF4-FFF2-40B4-BE49-F238E27FC236}">
                <a16:creationId xmlns:a16="http://schemas.microsoft.com/office/drawing/2014/main" id="{03BE74DD-507A-4672-97BA-2634528C0205}"/>
              </a:ext>
            </a:extLst>
          </p:cNvPr>
          <p:cNvSpPr/>
          <p:nvPr/>
        </p:nvSpPr>
        <p:spPr>
          <a:xfrm>
            <a:off x="8433214" y="1702629"/>
            <a:ext cx="1440000" cy="4230351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13" name="직사각형 375">
            <a:extLst>
              <a:ext uri="{FF2B5EF4-FFF2-40B4-BE49-F238E27FC236}">
                <a16:creationId xmlns:a16="http://schemas.microsoft.com/office/drawing/2014/main" id="{F268D8E6-9DA2-4240-9C58-D1C438FBE2D7}"/>
              </a:ext>
            </a:extLst>
          </p:cNvPr>
          <p:cNvSpPr/>
          <p:nvPr/>
        </p:nvSpPr>
        <p:spPr>
          <a:xfrm>
            <a:off x="9987906" y="1702629"/>
            <a:ext cx="1440000" cy="4230351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14" name="모서리가 둥근 직사각형 732">
            <a:extLst>
              <a:ext uri="{FF2B5EF4-FFF2-40B4-BE49-F238E27FC236}">
                <a16:creationId xmlns:a16="http://schemas.microsoft.com/office/drawing/2014/main" id="{CD5E3AF4-90B7-4605-870D-4BBB91E68326}"/>
              </a:ext>
            </a:extLst>
          </p:cNvPr>
          <p:cNvSpPr/>
          <p:nvPr/>
        </p:nvSpPr>
        <p:spPr>
          <a:xfrm>
            <a:off x="1526026" y="1112816"/>
            <a:ext cx="2917958" cy="3996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15" name="모서리가 둥근 직사각형 732">
            <a:extLst>
              <a:ext uri="{FF2B5EF4-FFF2-40B4-BE49-F238E27FC236}">
                <a16:creationId xmlns:a16="http://schemas.microsoft.com/office/drawing/2014/main" id="{A141B649-DF36-4AA3-8293-05BB73BBFFD7}"/>
              </a:ext>
            </a:extLst>
          </p:cNvPr>
          <p:cNvSpPr/>
          <p:nvPr/>
        </p:nvSpPr>
        <p:spPr>
          <a:xfrm>
            <a:off x="5123447" y="1112816"/>
            <a:ext cx="6304459" cy="3996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16" name="모서리가 둥근 직사각형 732">
            <a:extLst>
              <a:ext uri="{FF2B5EF4-FFF2-40B4-BE49-F238E27FC236}">
                <a16:creationId xmlns:a16="http://schemas.microsoft.com/office/drawing/2014/main" id="{171F4C74-59E8-4D97-A9A3-612A92FDA7BC}"/>
              </a:ext>
            </a:extLst>
          </p:cNvPr>
          <p:cNvSpPr/>
          <p:nvPr/>
        </p:nvSpPr>
        <p:spPr>
          <a:xfrm>
            <a:off x="1526026" y="1112817"/>
            <a:ext cx="2917958" cy="172075"/>
          </a:xfrm>
          <a:prstGeom prst="roundRect">
            <a:avLst>
              <a:gd name="adj" fmla="val 1038"/>
            </a:avLst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기간계</a:t>
            </a:r>
          </a:p>
        </p:txBody>
      </p:sp>
      <p:sp>
        <p:nvSpPr>
          <p:cNvPr id="917" name="모서리가 둥근 직사각형 732">
            <a:extLst>
              <a:ext uri="{FF2B5EF4-FFF2-40B4-BE49-F238E27FC236}">
                <a16:creationId xmlns:a16="http://schemas.microsoft.com/office/drawing/2014/main" id="{7472E1C1-B44F-47C8-A4BE-4D4FDB0A1D5F}"/>
              </a:ext>
            </a:extLst>
          </p:cNvPr>
          <p:cNvSpPr/>
          <p:nvPr/>
        </p:nvSpPr>
        <p:spPr>
          <a:xfrm>
            <a:off x="5123447" y="1112817"/>
            <a:ext cx="6304459" cy="172075"/>
          </a:xfrm>
          <a:prstGeom prst="roundRect">
            <a:avLst>
              <a:gd name="adj" fmla="val 1038"/>
            </a:avLst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정보계</a:t>
            </a:r>
          </a:p>
        </p:txBody>
      </p:sp>
      <p:sp>
        <p:nvSpPr>
          <p:cNvPr id="918" name="모서리가 둥근 직사각형 732">
            <a:extLst>
              <a:ext uri="{FF2B5EF4-FFF2-40B4-BE49-F238E27FC236}">
                <a16:creationId xmlns:a16="http://schemas.microsoft.com/office/drawing/2014/main" id="{D7A5CEAC-98B9-4F52-88FE-524DFC6B60DE}"/>
              </a:ext>
            </a:extLst>
          </p:cNvPr>
          <p:cNvSpPr/>
          <p:nvPr/>
        </p:nvSpPr>
        <p:spPr>
          <a:xfrm>
            <a:off x="8445145" y="1327965"/>
            <a:ext cx="2982761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채널계</a:t>
            </a:r>
          </a:p>
        </p:txBody>
      </p:sp>
      <p:sp>
        <p:nvSpPr>
          <p:cNvPr id="919" name="직사각형 3">
            <a:extLst>
              <a:ext uri="{FF2B5EF4-FFF2-40B4-BE49-F238E27FC236}">
                <a16:creationId xmlns:a16="http://schemas.microsoft.com/office/drawing/2014/main" id="{5BD9C832-B6CD-44CB-8A12-45D8203C5174}"/>
              </a:ext>
            </a:extLst>
          </p:cNvPr>
          <p:cNvSpPr/>
          <p:nvPr/>
        </p:nvSpPr>
        <p:spPr>
          <a:xfrm>
            <a:off x="1188610" y="1112817"/>
            <a:ext cx="270198" cy="4820163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X</a:t>
            </a:r>
            <a:endParaRPr lang="ko-KR" altLang="en-US" sz="800">
              <a:solidFill>
                <a:schemeClr val="tx1"/>
              </a:solidFill>
            </a:endParaRPr>
          </a:p>
        </p:txBody>
      </p:sp>
      <p:cxnSp>
        <p:nvCxnSpPr>
          <p:cNvPr id="920" name="직선 연결선 239">
            <a:extLst>
              <a:ext uri="{FF2B5EF4-FFF2-40B4-BE49-F238E27FC236}">
                <a16:creationId xmlns:a16="http://schemas.microsoft.com/office/drawing/2014/main" id="{1CEBC7BA-0B35-486E-861E-DD415B7CA9FC}"/>
              </a:ext>
            </a:extLst>
          </p:cNvPr>
          <p:cNvCxnSpPr>
            <a:cxnSpLocks/>
          </p:cNvCxnSpPr>
          <p:nvPr/>
        </p:nvCxnSpPr>
        <p:spPr>
          <a:xfrm>
            <a:off x="5242566" y="369981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1" name="직선 연결선 246">
            <a:extLst>
              <a:ext uri="{FF2B5EF4-FFF2-40B4-BE49-F238E27FC236}">
                <a16:creationId xmlns:a16="http://schemas.microsoft.com/office/drawing/2014/main" id="{0857EB41-76C9-444B-A4CF-2B302EB38BAD}"/>
              </a:ext>
            </a:extLst>
          </p:cNvPr>
          <p:cNvCxnSpPr>
            <a:cxnSpLocks/>
          </p:cNvCxnSpPr>
          <p:nvPr/>
        </p:nvCxnSpPr>
        <p:spPr>
          <a:xfrm>
            <a:off x="6744144" y="369981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" name="그림 333">
            <a:extLst>
              <a:ext uri="{FF2B5EF4-FFF2-40B4-BE49-F238E27FC236}">
                <a16:creationId xmlns:a16="http://schemas.microsoft.com/office/drawing/2014/main" id="{86C922D0-F452-4156-8721-5407EBF48E0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9097" y="3633825"/>
            <a:ext cx="279170" cy="259797"/>
          </a:xfrm>
          <a:prstGeom prst="rect">
            <a:avLst/>
          </a:prstGeom>
        </p:spPr>
      </p:pic>
      <p:sp>
        <p:nvSpPr>
          <p:cNvPr id="923" name="Rectangle 135">
            <a:extLst>
              <a:ext uri="{FF2B5EF4-FFF2-40B4-BE49-F238E27FC236}">
                <a16:creationId xmlns:a16="http://schemas.microsoft.com/office/drawing/2014/main" id="{68E77CAF-8EA7-4859-AD8C-49EF70150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8144" y="3620009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24" name="Rectangle 43">
            <a:extLst>
              <a:ext uri="{FF2B5EF4-FFF2-40B4-BE49-F238E27FC236}">
                <a16:creationId xmlns:a16="http://schemas.microsoft.com/office/drawing/2014/main" id="{B799C70C-44D6-4256-8F2F-E59F0916A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2880" y="366588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925" name="Rectangle 43">
            <a:extLst>
              <a:ext uri="{FF2B5EF4-FFF2-40B4-BE49-F238E27FC236}">
                <a16:creationId xmlns:a16="http://schemas.microsoft.com/office/drawing/2014/main" id="{BA794C34-CCDF-403C-813F-639B3E8AF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2880" y="383733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926" name="직사각형 337">
            <a:extLst>
              <a:ext uri="{FF2B5EF4-FFF2-40B4-BE49-F238E27FC236}">
                <a16:creationId xmlns:a16="http://schemas.microsoft.com/office/drawing/2014/main" id="{C16640CE-6981-4B8B-BF21-298557CD714F}"/>
              </a:ext>
            </a:extLst>
          </p:cNvPr>
          <p:cNvSpPr/>
          <p:nvPr/>
        </p:nvSpPr>
        <p:spPr>
          <a:xfrm>
            <a:off x="5317536" y="3513741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927" name="직사각형 338">
            <a:extLst>
              <a:ext uri="{FF2B5EF4-FFF2-40B4-BE49-F238E27FC236}">
                <a16:creationId xmlns:a16="http://schemas.microsoft.com/office/drawing/2014/main" id="{06314129-CB35-4E83-85A7-5B425519A6C7}"/>
              </a:ext>
            </a:extLst>
          </p:cNvPr>
          <p:cNvSpPr/>
          <p:nvPr/>
        </p:nvSpPr>
        <p:spPr>
          <a:xfrm>
            <a:off x="5273673" y="3696833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LPHPDB01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928" name="그림 339">
            <a:extLst>
              <a:ext uri="{FF2B5EF4-FFF2-40B4-BE49-F238E27FC236}">
                <a16:creationId xmlns:a16="http://schemas.microsoft.com/office/drawing/2014/main" id="{A4FDFC1B-0BF6-4508-B076-69F352F3A8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0703" y="3633825"/>
            <a:ext cx="279170" cy="259797"/>
          </a:xfrm>
          <a:prstGeom prst="rect">
            <a:avLst/>
          </a:prstGeom>
        </p:spPr>
      </p:pic>
      <p:sp>
        <p:nvSpPr>
          <p:cNvPr id="929" name="Rectangle 135">
            <a:extLst>
              <a:ext uri="{FF2B5EF4-FFF2-40B4-BE49-F238E27FC236}">
                <a16:creationId xmlns:a16="http://schemas.microsoft.com/office/drawing/2014/main" id="{FC9141F8-E935-4187-8845-EF51C4E2F8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9750" y="3620009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30" name="Rectangle 43">
            <a:extLst>
              <a:ext uri="{FF2B5EF4-FFF2-40B4-BE49-F238E27FC236}">
                <a16:creationId xmlns:a16="http://schemas.microsoft.com/office/drawing/2014/main" id="{A7D8D346-4301-4BBF-AADB-DEA3E669E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4486" y="366588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931" name="Rectangle 43">
            <a:extLst>
              <a:ext uri="{FF2B5EF4-FFF2-40B4-BE49-F238E27FC236}">
                <a16:creationId xmlns:a16="http://schemas.microsoft.com/office/drawing/2014/main" id="{448F209A-9D5B-4055-83C2-570748722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4486" y="383733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001" name="직사각형 343">
            <a:extLst>
              <a:ext uri="{FF2B5EF4-FFF2-40B4-BE49-F238E27FC236}">
                <a16:creationId xmlns:a16="http://schemas.microsoft.com/office/drawing/2014/main" id="{B2150827-BB56-429A-8272-39040EED23E0}"/>
              </a:ext>
            </a:extLst>
          </p:cNvPr>
          <p:cNvSpPr/>
          <p:nvPr/>
        </p:nvSpPr>
        <p:spPr>
          <a:xfrm>
            <a:off x="6849142" y="3513741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DB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12" name="직사각형 344">
            <a:extLst>
              <a:ext uri="{FF2B5EF4-FFF2-40B4-BE49-F238E27FC236}">
                <a16:creationId xmlns:a16="http://schemas.microsoft.com/office/drawing/2014/main" id="{CEF6640D-611D-42D3-9FCE-677A2A059E44}"/>
              </a:ext>
            </a:extLst>
          </p:cNvPr>
          <p:cNvSpPr/>
          <p:nvPr/>
        </p:nvSpPr>
        <p:spPr>
          <a:xfrm>
            <a:off x="6805279" y="3696833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13" name="Freeform: Shape 1012">
            <a:extLst>
              <a:ext uri="{FF2B5EF4-FFF2-40B4-BE49-F238E27FC236}">
                <a16:creationId xmlns:a16="http://schemas.microsoft.com/office/drawing/2014/main" id="{D5246EBE-5A27-42EC-A5E3-AA8DA6A82A71}"/>
              </a:ext>
            </a:extLst>
          </p:cNvPr>
          <p:cNvSpPr/>
          <p:nvPr/>
        </p:nvSpPr>
        <p:spPr>
          <a:xfrm>
            <a:off x="5191708" y="3594543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4" name="Freeform: Shape 1013">
            <a:extLst>
              <a:ext uri="{FF2B5EF4-FFF2-40B4-BE49-F238E27FC236}">
                <a16:creationId xmlns:a16="http://schemas.microsoft.com/office/drawing/2014/main" id="{4B90126C-D482-4C12-91F0-A6284AFA9FC3}"/>
              </a:ext>
            </a:extLst>
          </p:cNvPr>
          <p:cNvSpPr/>
          <p:nvPr/>
        </p:nvSpPr>
        <p:spPr>
          <a:xfrm>
            <a:off x="6695218" y="3592093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5" name="직사각형 305">
            <a:extLst>
              <a:ext uri="{FF2B5EF4-FFF2-40B4-BE49-F238E27FC236}">
                <a16:creationId xmlns:a16="http://schemas.microsoft.com/office/drawing/2014/main" id="{E957D757-6F3B-46FB-A8AE-0C8F4B1BCABE}"/>
              </a:ext>
            </a:extLst>
          </p:cNvPr>
          <p:cNvSpPr/>
          <p:nvPr/>
        </p:nvSpPr>
        <p:spPr>
          <a:xfrm>
            <a:off x="10071953" y="5758141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16" name="직선 연결선 239">
            <a:extLst>
              <a:ext uri="{FF2B5EF4-FFF2-40B4-BE49-F238E27FC236}">
                <a16:creationId xmlns:a16="http://schemas.microsoft.com/office/drawing/2014/main" id="{EF1FAF4F-4FC0-4164-8A7D-645464C01A83}"/>
              </a:ext>
            </a:extLst>
          </p:cNvPr>
          <p:cNvCxnSpPr>
            <a:cxnSpLocks/>
          </p:cNvCxnSpPr>
          <p:nvPr/>
        </p:nvCxnSpPr>
        <p:spPr>
          <a:xfrm>
            <a:off x="8540705" y="369494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7" name="직선 연결선 246">
            <a:extLst>
              <a:ext uri="{FF2B5EF4-FFF2-40B4-BE49-F238E27FC236}">
                <a16:creationId xmlns:a16="http://schemas.microsoft.com/office/drawing/2014/main" id="{B971EF4E-BED5-4DF2-A005-B57CB7F00251}"/>
              </a:ext>
            </a:extLst>
          </p:cNvPr>
          <p:cNvCxnSpPr>
            <a:cxnSpLocks/>
          </p:cNvCxnSpPr>
          <p:nvPr/>
        </p:nvCxnSpPr>
        <p:spPr>
          <a:xfrm>
            <a:off x="10042283" y="369494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8" name="그림 333">
            <a:extLst>
              <a:ext uri="{FF2B5EF4-FFF2-40B4-BE49-F238E27FC236}">
                <a16:creationId xmlns:a16="http://schemas.microsoft.com/office/drawing/2014/main" id="{9F858981-67AE-473D-8C2F-AD46833E4A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7236" y="3628959"/>
            <a:ext cx="279170" cy="259797"/>
          </a:xfrm>
          <a:prstGeom prst="rect">
            <a:avLst/>
          </a:prstGeom>
        </p:spPr>
      </p:pic>
      <p:sp>
        <p:nvSpPr>
          <p:cNvPr id="1019" name="Rectangle 135">
            <a:extLst>
              <a:ext uri="{FF2B5EF4-FFF2-40B4-BE49-F238E27FC236}">
                <a16:creationId xmlns:a16="http://schemas.microsoft.com/office/drawing/2014/main" id="{FA9C2393-9B37-4551-92D3-49B8F2763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6283" y="361514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30" name="Rectangle 43">
            <a:extLst>
              <a:ext uri="{FF2B5EF4-FFF2-40B4-BE49-F238E27FC236}">
                <a16:creationId xmlns:a16="http://schemas.microsoft.com/office/drawing/2014/main" id="{9C0AE11A-EB2A-456F-B9D8-E9C75D70E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1019" y="366101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035" name="Rectangle 43">
            <a:extLst>
              <a:ext uri="{FF2B5EF4-FFF2-40B4-BE49-F238E27FC236}">
                <a16:creationId xmlns:a16="http://schemas.microsoft.com/office/drawing/2014/main" id="{288E6916-F8CC-42E8-980B-82DD3A73C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1019" y="383246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036" name="직사각형 337">
            <a:extLst>
              <a:ext uri="{FF2B5EF4-FFF2-40B4-BE49-F238E27FC236}">
                <a16:creationId xmlns:a16="http://schemas.microsoft.com/office/drawing/2014/main" id="{1D74B02A-090D-4E48-BCDD-7D6668943B5F}"/>
              </a:ext>
            </a:extLst>
          </p:cNvPr>
          <p:cNvSpPr/>
          <p:nvPr/>
        </p:nvSpPr>
        <p:spPr>
          <a:xfrm>
            <a:off x="8615675" y="3508875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WAS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37" name="직사각형 338">
            <a:extLst>
              <a:ext uri="{FF2B5EF4-FFF2-40B4-BE49-F238E27FC236}">
                <a16:creationId xmlns:a16="http://schemas.microsoft.com/office/drawing/2014/main" id="{AA07D8AB-3102-4C65-A07D-55911D1E4109}"/>
              </a:ext>
            </a:extLst>
          </p:cNvPr>
          <p:cNvSpPr/>
          <p:nvPr/>
        </p:nvSpPr>
        <p:spPr>
          <a:xfrm>
            <a:off x="8571812" y="3691967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LPHPWS01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038" name="그림 339">
            <a:extLst>
              <a:ext uri="{FF2B5EF4-FFF2-40B4-BE49-F238E27FC236}">
                <a16:creationId xmlns:a16="http://schemas.microsoft.com/office/drawing/2014/main" id="{28E8D26B-B1FA-4483-92FF-01F2FA1201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8842" y="3628959"/>
            <a:ext cx="279170" cy="259797"/>
          </a:xfrm>
          <a:prstGeom prst="rect">
            <a:avLst/>
          </a:prstGeom>
        </p:spPr>
      </p:pic>
      <p:sp>
        <p:nvSpPr>
          <p:cNvPr id="1039" name="Rectangle 135">
            <a:extLst>
              <a:ext uri="{FF2B5EF4-FFF2-40B4-BE49-F238E27FC236}">
                <a16:creationId xmlns:a16="http://schemas.microsoft.com/office/drawing/2014/main" id="{5667737E-9D55-4A5A-B2C0-AF0ED49A8D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7889" y="361514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40" name="Rectangle 43">
            <a:extLst>
              <a:ext uri="{FF2B5EF4-FFF2-40B4-BE49-F238E27FC236}">
                <a16:creationId xmlns:a16="http://schemas.microsoft.com/office/drawing/2014/main" id="{16D45BE5-935A-4C7D-95E1-3E14B9A3A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2625" y="366101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041" name="Rectangle 43">
            <a:extLst>
              <a:ext uri="{FF2B5EF4-FFF2-40B4-BE49-F238E27FC236}">
                <a16:creationId xmlns:a16="http://schemas.microsoft.com/office/drawing/2014/main" id="{2D048C54-5AE2-4E97-8BFD-F1D4E524D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2625" y="383246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042" name="직사각형 343">
            <a:extLst>
              <a:ext uri="{FF2B5EF4-FFF2-40B4-BE49-F238E27FC236}">
                <a16:creationId xmlns:a16="http://schemas.microsoft.com/office/drawing/2014/main" id="{BC9B182D-628C-400E-89C2-AAE6015AC94E}"/>
              </a:ext>
            </a:extLst>
          </p:cNvPr>
          <p:cNvSpPr/>
          <p:nvPr/>
        </p:nvSpPr>
        <p:spPr>
          <a:xfrm>
            <a:off x="10147281" y="3508875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WAS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43" name="직사각형 344">
            <a:extLst>
              <a:ext uri="{FF2B5EF4-FFF2-40B4-BE49-F238E27FC236}">
                <a16:creationId xmlns:a16="http://schemas.microsoft.com/office/drawing/2014/main" id="{A2676016-E31F-439D-BEA1-C2052BF104B0}"/>
              </a:ext>
            </a:extLst>
          </p:cNvPr>
          <p:cNvSpPr/>
          <p:nvPr/>
        </p:nvSpPr>
        <p:spPr>
          <a:xfrm>
            <a:off x="10103418" y="3691967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LPHPWS02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044" name="직선 연결선 239">
            <a:extLst>
              <a:ext uri="{FF2B5EF4-FFF2-40B4-BE49-F238E27FC236}">
                <a16:creationId xmlns:a16="http://schemas.microsoft.com/office/drawing/2014/main" id="{FE4F2694-DB5B-4A28-9C36-79697E61C914}"/>
              </a:ext>
            </a:extLst>
          </p:cNvPr>
          <p:cNvCxnSpPr>
            <a:cxnSpLocks/>
          </p:cNvCxnSpPr>
          <p:nvPr/>
        </p:nvCxnSpPr>
        <p:spPr>
          <a:xfrm>
            <a:off x="8540705" y="2978145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5" name="직선 연결선 246">
            <a:extLst>
              <a:ext uri="{FF2B5EF4-FFF2-40B4-BE49-F238E27FC236}">
                <a16:creationId xmlns:a16="http://schemas.microsoft.com/office/drawing/2014/main" id="{4574C71E-EE47-4916-9C47-091F8F528240}"/>
              </a:ext>
            </a:extLst>
          </p:cNvPr>
          <p:cNvCxnSpPr>
            <a:cxnSpLocks/>
          </p:cNvCxnSpPr>
          <p:nvPr/>
        </p:nvCxnSpPr>
        <p:spPr>
          <a:xfrm>
            <a:off x="10042283" y="2978145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6" name="그림 333">
            <a:extLst>
              <a:ext uri="{FF2B5EF4-FFF2-40B4-BE49-F238E27FC236}">
                <a16:creationId xmlns:a16="http://schemas.microsoft.com/office/drawing/2014/main" id="{052CD610-7C65-44C7-B605-19242BB937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7236" y="2912156"/>
            <a:ext cx="279170" cy="259797"/>
          </a:xfrm>
          <a:prstGeom prst="rect">
            <a:avLst/>
          </a:prstGeom>
        </p:spPr>
      </p:pic>
      <p:sp>
        <p:nvSpPr>
          <p:cNvPr id="1047" name="Rectangle 135">
            <a:extLst>
              <a:ext uri="{FF2B5EF4-FFF2-40B4-BE49-F238E27FC236}">
                <a16:creationId xmlns:a16="http://schemas.microsoft.com/office/drawing/2014/main" id="{ADA0B36D-F86E-41B2-A60B-9469C2636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6283" y="2898340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48" name="Rectangle 43">
            <a:extLst>
              <a:ext uri="{FF2B5EF4-FFF2-40B4-BE49-F238E27FC236}">
                <a16:creationId xmlns:a16="http://schemas.microsoft.com/office/drawing/2014/main" id="{1382939D-D308-4873-AD98-9B1B4B5501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1019" y="294421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049" name="Rectangle 43">
            <a:extLst>
              <a:ext uri="{FF2B5EF4-FFF2-40B4-BE49-F238E27FC236}">
                <a16:creationId xmlns:a16="http://schemas.microsoft.com/office/drawing/2014/main" id="{045B8A64-C02F-4493-B2C2-80D90672D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1019" y="311566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050" name="직사각형 337">
            <a:extLst>
              <a:ext uri="{FF2B5EF4-FFF2-40B4-BE49-F238E27FC236}">
                <a16:creationId xmlns:a16="http://schemas.microsoft.com/office/drawing/2014/main" id="{826D2702-85D3-414D-B12B-C7665D6CF220}"/>
              </a:ext>
            </a:extLst>
          </p:cNvPr>
          <p:cNvSpPr/>
          <p:nvPr/>
        </p:nvSpPr>
        <p:spPr>
          <a:xfrm>
            <a:off x="8615675" y="2792072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WEB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51" name="직사각형 338">
            <a:extLst>
              <a:ext uri="{FF2B5EF4-FFF2-40B4-BE49-F238E27FC236}">
                <a16:creationId xmlns:a16="http://schemas.microsoft.com/office/drawing/2014/main" id="{C1D1BB8C-E141-4DD4-BA01-62329CD22091}"/>
              </a:ext>
            </a:extLst>
          </p:cNvPr>
          <p:cNvSpPr/>
          <p:nvPr/>
        </p:nvSpPr>
        <p:spPr>
          <a:xfrm>
            <a:off x="8571812" y="2975164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052" name="그림 339">
            <a:extLst>
              <a:ext uri="{FF2B5EF4-FFF2-40B4-BE49-F238E27FC236}">
                <a16:creationId xmlns:a16="http://schemas.microsoft.com/office/drawing/2014/main" id="{2AB9B04E-EEC8-460D-837D-C96E01B65D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8842" y="2912156"/>
            <a:ext cx="279170" cy="259797"/>
          </a:xfrm>
          <a:prstGeom prst="rect">
            <a:avLst/>
          </a:prstGeom>
        </p:spPr>
      </p:pic>
      <p:sp>
        <p:nvSpPr>
          <p:cNvPr id="1053" name="Rectangle 135">
            <a:extLst>
              <a:ext uri="{FF2B5EF4-FFF2-40B4-BE49-F238E27FC236}">
                <a16:creationId xmlns:a16="http://schemas.microsoft.com/office/drawing/2014/main" id="{964D72CD-0CE9-4C17-AC3D-68DECB55D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7889" y="2898340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54" name="Rectangle 43">
            <a:extLst>
              <a:ext uri="{FF2B5EF4-FFF2-40B4-BE49-F238E27FC236}">
                <a16:creationId xmlns:a16="http://schemas.microsoft.com/office/drawing/2014/main" id="{6A1BA306-7E34-4DC8-A502-4ADFDD51F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2625" y="294421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055" name="Rectangle 43">
            <a:extLst>
              <a:ext uri="{FF2B5EF4-FFF2-40B4-BE49-F238E27FC236}">
                <a16:creationId xmlns:a16="http://schemas.microsoft.com/office/drawing/2014/main" id="{9F6378D7-7BD7-4031-99C0-528C6CE36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2625" y="311566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056" name="직사각형 343">
            <a:extLst>
              <a:ext uri="{FF2B5EF4-FFF2-40B4-BE49-F238E27FC236}">
                <a16:creationId xmlns:a16="http://schemas.microsoft.com/office/drawing/2014/main" id="{DA29293D-FCE3-4071-B37B-CC637222A22C}"/>
              </a:ext>
            </a:extLst>
          </p:cNvPr>
          <p:cNvSpPr/>
          <p:nvPr/>
        </p:nvSpPr>
        <p:spPr>
          <a:xfrm>
            <a:off x="10147281" y="2792072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WEB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57" name="직사각형 344">
            <a:extLst>
              <a:ext uri="{FF2B5EF4-FFF2-40B4-BE49-F238E27FC236}">
                <a16:creationId xmlns:a16="http://schemas.microsoft.com/office/drawing/2014/main" id="{EBEBCC3A-9B41-4145-8814-8072061452AF}"/>
              </a:ext>
            </a:extLst>
          </p:cNvPr>
          <p:cNvSpPr/>
          <p:nvPr/>
        </p:nvSpPr>
        <p:spPr>
          <a:xfrm>
            <a:off x="10103418" y="2975164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LPHPWB02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058" name="직선 연결선 239">
            <a:extLst>
              <a:ext uri="{FF2B5EF4-FFF2-40B4-BE49-F238E27FC236}">
                <a16:creationId xmlns:a16="http://schemas.microsoft.com/office/drawing/2014/main" id="{DC3C573E-7EF2-48E2-8F6F-1D01A482F422}"/>
              </a:ext>
            </a:extLst>
          </p:cNvPr>
          <p:cNvCxnSpPr>
            <a:cxnSpLocks/>
          </p:cNvCxnSpPr>
          <p:nvPr/>
        </p:nvCxnSpPr>
        <p:spPr>
          <a:xfrm>
            <a:off x="5267817" y="470007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9" name="직선 연결선 246">
            <a:extLst>
              <a:ext uri="{FF2B5EF4-FFF2-40B4-BE49-F238E27FC236}">
                <a16:creationId xmlns:a16="http://schemas.microsoft.com/office/drawing/2014/main" id="{49446B30-1B38-4A40-AF00-618E70A89203}"/>
              </a:ext>
            </a:extLst>
          </p:cNvPr>
          <p:cNvCxnSpPr>
            <a:cxnSpLocks/>
          </p:cNvCxnSpPr>
          <p:nvPr/>
        </p:nvCxnSpPr>
        <p:spPr>
          <a:xfrm>
            <a:off x="6769395" y="470007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0" name="그림 333">
            <a:extLst>
              <a:ext uri="{FF2B5EF4-FFF2-40B4-BE49-F238E27FC236}">
                <a16:creationId xmlns:a16="http://schemas.microsoft.com/office/drawing/2014/main" id="{C45CF9AB-352D-4539-B5B9-1BE9D4833A1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348" y="4634089"/>
            <a:ext cx="279170" cy="259797"/>
          </a:xfrm>
          <a:prstGeom prst="rect">
            <a:avLst/>
          </a:prstGeom>
        </p:spPr>
      </p:pic>
      <p:sp>
        <p:nvSpPr>
          <p:cNvPr id="1061" name="Rectangle 135">
            <a:extLst>
              <a:ext uri="{FF2B5EF4-FFF2-40B4-BE49-F238E27FC236}">
                <a16:creationId xmlns:a16="http://schemas.microsoft.com/office/drawing/2014/main" id="{C0D8C07A-3151-4633-B8FE-8DE5393DB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395" y="462027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62" name="Rectangle 43">
            <a:extLst>
              <a:ext uri="{FF2B5EF4-FFF2-40B4-BE49-F238E27FC236}">
                <a16:creationId xmlns:a16="http://schemas.microsoft.com/office/drawing/2014/main" id="{62960319-128D-4185-B31D-E2A1EC71C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8131" y="466614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063" name="Rectangle 43">
            <a:extLst>
              <a:ext uri="{FF2B5EF4-FFF2-40B4-BE49-F238E27FC236}">
                <a16:creationId xmlns:a16="http://schemas.microsoft.com/office/drawing/2014/main" id="{68D2A8F9-FA21-4346-81EB-8C54399E1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8131" y="483759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064" name="직사각형 337">
            <a:extLst>
              <a:ext uri="{FF2B5EF4-FFF2-40B4-BE49-F238E27FC236}">
                <a16:creationId xmlns:a16="http://schemas.microsoft.com/office/drawing/2014/main" id="{78B64898-89E5-47FC-A5CD-E066B96A4E2D}"/>
              </a:ext>
            </a:extLst>
          </p:cNvPr>
          <p:cNvSpPr/>
          <p:nvPr/>
        </p:nvSpPr>
        <p:spPr>
          <a:xfrm>
            <a:off x="5342787" y="4514005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AP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65" name="직사각형 338">
            <a:extLst>
              <a:ext uri="{FF2B5EF4-FFF2-40B4-BE49-F238E27FC236}">
                <a16:creationId xmlns:a16="http://schemas.microsoft.com/office/drawing/2014/main" id="{A48B572D-6EF4-4E2C-96EC-762B1C500BD2}"/>
              </a:ext>
            </a:extLst>
          </p:cNvPr>
          <p:cNvSpPr/>
          <p:nvPr/>
        </p:nvSpPr>
        <p:spPr>
          <a:xfrm>
            <a:off x="5298924" y="4697097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LPIGAP01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066" name="그림 339">
            <a:extLst>
              <a:ext uri="{FF2B5EF4-FFF2-40B4-BE49-F238E27FC236}">
                <a16:creationId xmlns:a16="http://schemas.microsoft.com/office/drawing/2014/main" id="{2712B88D-2A9D-49E7-AEA8-DC5EEC3C30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5954" y="4634089"/>
            <a:ext cx="279170" cy="259797"/>
          </a:xfrm>
          <a:prstGeom prst="rect">
            <a:avLst/>
          </a:prstGeom>
        </p:spPr>
      </p:pic>
      <p:sp>
        <p:nvSpPr>
          <p:cNvPr id="1067" name="Rectangle 135">
            <a:extLst>
              <a:ext uri="{FF2B5EF4-FFF2-40B4-BE49-F238E27FC236}">
                <a16:creationId xmlns:a16="http://schemas.microsoft.com/office/drawing/2014/main" id="{18102E85-4F0F-475F-81F8-B99AACA45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001" y="462027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68" name="Rectangle 43">
            <a:extLst>
              <a:ext uri="{FF2B5EF4-FFF2-40B4-BE49-F238E27FC236}">
                <a16:creationId xmlns:a16="http://schemas.microsoft.com/office/drawing/2014/main" id="{115615DF-761A-4D23-84DA-1D8E1C64E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9737" y="466614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069" name="Rectangle 43">
            <a:extLst>
              <a:ext uri="{FF2B5EF4-FFF2-40B4-BE49-F238E27FC236}">
                <a16:creationId xmlns:a16="http://schemas.microsoft.com/office/drawing/2014/main" id="{3AF4C414-4497-4AF9-B9A3-D4D00741F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9737" y="483759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070" name="직사각형 343">
            <a:extLst>
              <a:ext uri="{FF2B5EF4-FFF2-40B4-BE49-F238E27FC236}">
                <a16:creationId xmlns:a16="http://schemas.microsoft.com/office/drawing/2014/main" id="{79C61FFD-D9B0-4511-B704-3671540452B3}"/>
              </a:ext>
            </a:extLst>
          </p:cNvPr>
          <p:cNvSpPr/>
          <p:nvPr/>
        </p:nvSpPr>
        <p:spPr>
          <a:xfrm>
            <a:off x="6874393" y="4514005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AP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71" name="직사각형 344">
            <a:extLst>
              <a:ext uri="{FF2B5EF4-FFF2-40B4-BE49-F238E27FC236}">
                <a16:creationId xmlns:a16="http://schemas.microsoft.com/office/drawing/2014/main" id="{F998EAD7-DF94-4A89-801A-39BB809FD754}"/>
              </a:ext>
            </a:extLst>
          </p:cNvPr>
          <p:cNvSpPr/>
          <p:nvPr/>
        </p:nvSpPr>
        <p:spPr>
          <a:xfrm>
            <a:off x="6830530" y="4697097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LPIGAP02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072" name="직선 연결선 239">
            <a:extLst>
              <a:ext uri="{FF2B5EF4-FFF2-40B4-BE49-F238E27FC236}">
                <a16:creationId xmlns:a16="http://schemas.microsoft.com/office/drawing/2014/main" id="{B62C9498-5C37-461A-A023-0EB19E4B7428}"/>
              </a:ext>
            </a:extLst>
          </p:cNvPr>
          <p:cNvCxnSpPr>
            <a:cxnSpLocks/>
          </p:cNvCxnSpPr>
          <p:nvPr/>
        </p:nvCxnSpPr>
        <p:spPr>
          <a:xfrm>
            <a:off x="5242566" y="544396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3" name="직선 연결선 246">
            <a:extLst>
              <a:ext uri="{FF2B5EF4-FFF2-40B4-BE49-F238E27FC236}">
                <a16:creationId xmlns:a16="http://schemas.microsoft.com/office/drawing/2014/main" id="{9422142B-C3FA-4AA0-B020-F958716648D4}"/>
              </a:ext>
            </a:extLst>
          </p:cNvPr>
          <p:cNvCxnSpPr>
            <a:cxnSpLocks/>
          </p:cNvCxnSpPr>
          <p:nvPr/>
        </p:nvCxnSpPr>
        <p:spPr>
          <a:xfrm>
            <a:off x="6744144" y="544396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4" name="그림 333">
            <a:extLst>
              <a:ext uri="{FF2B5EF4-FFF2-40B4-BE49-F238E27FC236}">
                <a16:creationId xmlns:a16="http://schemas.microsoft.com/office/drawing/2014/main" id="{66B86545-4372-4FB6-85A5-CE54CD655E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9097" y="5377979"/>
            <a:ext cx="279170" cy="259797"/>
          </a:xfrm>
          <a:prstGeom prst="rect">
            <a:avLst/>
          </a:prstGeom>
        </p:spPr>
      </p:pic>
      <p:sp>
        <p:nvSpPr>
          <p:cNvPr id="1075" name="Rectangle 135">
            <a:extLst>
              <a:ext uri="{FF2B5EF4-FFF2-40B4-BE49-F238E27FC236}">
                <a16:creationId xmlns:a16="http://schemas.microsoft.com/office/drawing/2014/main" id="{90546082-8EFE-4290-9867-CE16219CF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8144" y="536416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76" name="Rectangle 43">
            <a:extLst>
              <a:ext uri="{FF2B5EF4-FFF2-40B4-BE49-F238E27FC236}">
                <a16:creationId xmlns:a16="http://schemas.microsoft.com/office/drawing/2014/main" id="{E9920A68-E246-4AFB-9CCC-07A7F69C6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2880" y="541003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077" name="Rectangle 43">
            <a:extLst>
              <a:ext uri="{FF2B5EF4-FFF2-40B4-BE49-F238E27FC236}">
                <a16:creationId xmlns:a16="http://schemas.microsoft.com/office/drawing/2014/main" id="{63D12826-5502-4D10-A7F6-8896E9756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2880" y="558148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078" name="직사각형 337">
            <a:extLst>
              <a:ext uri="{FF2B5EF4-FFF2-40B4-BE49-F238E27FC236}">
                <a16:creationId xmlns:a16="http://schemas.microsoft.com/office/drawing/2014/main" id="{E3E9F9F5-1968-4D0E-900D-4156B6F60518}"/>
              </a:ext>
            </a:extLst>
          </p:cNvPr>
          <p:cNvSpPr/>
          <p:nvPr/>
        </p:nvSpPr>
        <p:spPr>
          <a:xfrm>
            <a:off x="5317536" y="5257895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79" name="직사각형 338">
            <a:extLst>
              <a:ext uri="{FF2B5EF4-FFF2-40B4-BE49-F238E27FC236}">
                <a16:creationId xmlns:a16="http://schemas.microsoft.com/office/drawing/2014/main" id="{D96C855E-67A9-4B53-8B9A-DAC539CCB172}"/>
              </a:ext>
            </a:extLst>
          </p:cNvPr>
          <p:cNvSpPr/>
          <p:nvPr/>
        </p:nvSpPr>
        <p:spPr>
          <a:xfrm>
            <a:off x="5273673" y="5440987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LPIGDB01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080" name="그림 339">
            <a:extLst>
              <a:ext uri="{FF2B5EF4-FFF2-40B4-BE49-F238E27FC236}">
                <a16:creationId xmlns:a16="http://schemas.microsoft.com/office/drawing/2014/main" id="{01DA2F1C-6D14-4640-9836-6DDA80E9986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0703" y="5377979"/>
            <a:ext cx="279170" cy="259797"/>
          </a:xfrm>
          <a:prstGeom prst="rect">
            <a:avLst/>
          </a:prstGeom>
        </p:spPr>
      </p:pic>
      <p:sp>
        <p:nvSpPr>
          <p:cNvPr id="1081" name="Rectangle 135">
            <a:extLst>
              <a:ext uri="{FF2B5EF4-FFF2-40B4-BE49-F238E27FC236}">
                <a16:creationId xmlns:a16="http://schemas.microsoft.com/office/drawing/2014/main" id="{F2E58D4D-F52C-4FEC-87A0-3A3351443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9750" y="536416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82" name="Rectangle 43">
            <a:extLst>
              <a:ext uri="{FF2B5EF4-FFF2-40B4-BE49-F238E27FC236}">
                <a16:creationId xmlns:a16="http://schemas.microsoft.com/office/drawing/2014/main" id="{3A844392-A057-4532-A36C-855EEADC3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4486" y="541003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083" name="Rectangle 43">
            <a:extLst>
              <a:ext uri="{FF2B5EF4-FFF2-40B4-BE49-F238E27FC236}">
                <a16:creationId xmlns:a16="http://schemas.microsoft.com/office/drawing/2014/main" id="{A335E456-3714-4DA9-8911-868C248FA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4486" y="558148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084" name="직사각형 343">
            <a:extLst>
              <a:ext uri="{FF2B5EF4-FFF2-40B4-BE49-F238E27FC236}">
                <a16:creationId xmlns:a16="http://schemas.microsoft.com/office/drawing/2014/main" id="{177E2A9A-64B6-4640-B75F-FCFAA877ADA7}"/>
              </a:ext>
            </a:extLst>
          </p:cNvPr>
          <p:cNvSpPr/>
          <p:nvPr/>
        </p:nvSpPr>
        <p:spPr>
          <a:xfrm>
            <a:off x="6849142" y="5257895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DB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85" name="직사각형 344">
            <a:extLst>
              <a:ext uri="{FF2B5EF4-FFF2-40B4-BE49-F238E27FC236}">
                <a16:creationId xmlns:a16="http://schemas.microsoft.com/office/drawing/2014/main" id="{B71D9951-70D0-488C-9D93-20BF23D015EC}"/>
              </a:ext>
            </a:extLst>
          </p:cNvPr>
          <p:cNvSpPr/>
          <p:nvPr/>
        </p:nvSpPr>
        <p:spPr>
          <a:xfrm>
            <a:off x="6805279" y="5440987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86" name="Freeform: Shape 1085">
            <a:extLst>
              <a:ext uri="{FF2B5EF4-FFF2-40B4-BE49-F238E27FC236}">
                <a16:creationId xmlns:a16="http://schemas.microsoft.com/office/drawing/2014/main" id="{94A1EBEB-97AA-4582-86AE-3C5C2B700042}"/>
              </a:ext>
            </a:extLst>
          </p:cNvPr>
          <p:cNvSpPr/>
          <p:nvPr/>
        </p:nvSpPr>
        <p:spPr>
          <a:xfrm>
            <a:off x="5191708" y="5338697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7" name="Freeform: Shape 1086">
            <a:extLst>
              <a:ext uri="{FF2B5EF4-FFF2-40B4-BE49-F238E27FC236}">
                <a16:creationId xmlns:a16="http://schemas.microsoft.com/office/drawing/2014/main" id="{36C5293F-542B-46A0-B4E2-E1212AA5EAEF}"/>
              </a:ext>
            </a:extLst>
          </p:cNvPr>
          <p:cNvSpPr/>
          <p:nvPr/>
        </p:nvSpPr>
        <p:spPr>
          <a:xfrm>
            <a:off x="6695218" y="5336247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8" name="직사각형 71">
            <a:extLst>
              <a:ext uri="{FF2B5EF4-FFF2-40B4-BE49-F238E27FC236}">
                <a16:creationId xmlns:a16="http://schemas.microsoft.com/office/drawing/2014/main" id="{89C7FBAF-6CFE-47E2-BF8D-3FE191EEF334}"/>
              </a:ext>
            </a:extLst>
          </p:cNvPr>
          <p:cNvSpPr/>
          <p:nvPr/>
        </p:nvSpPr>
        <p:spPr>
          <a:xfrm>
            <a:off x="1526023" y="7588615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- P770+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89" name="직사각형 370">
            <a:extLst>
              <a:ext uri="{FF2B5EF4-FFF2-40B4-BE49-F238E27FC236}">
                <a16:creationId xmlns:a16="http://schemas.microsoft.com/office/drawing/2014/main" id="{E0D8D675-1D4F-4B6A-85AA-A494D6FCFBA1}"/>
              </a:ext>
            </a:extLst>
          </p:cNvPr>
          <p:cNvSpPr/>
          <p:nvPr/>
        </p:nvSpPr>
        <p:spPr>
          <a:xfrm>
            <a:off x="1526023" y="7776670"/>
            <a:ext cx="1440000" cy="105369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90" name="그림 114">
            <a:extLst>
              <a:ext uri="{FF2B5EF4-FFF2-40B4-BE49-F238E27FC236}">
                <a16:creationId xmlns:a16="http://schemas.microsoft.com/office/drawing/2014/main" id="{CC65D9D7-B082-4FD6-B795-E2054D5C95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6" y="8105150"/>
            <a:ext cx="279170" cy="259797"/>
          </a:xfrm>
          <a:prstGeom prst="rect">
            <a:avLst/>
          </a:prstGeom>
        </p:spPr>
      </p:pic>
      <p:sp>
        <p:nvSpPr>
          <p:cNvPr id="1091" name="Rectangle 135">
            <a:extLst>
              <a:ext uri="{FF2B5EF4-FFF2-40B4-BE49-F238E27FC236}">
                <a16:creationId xmlns:a16="http://schemas.microsoft.com/office/drawing/2014/main" id="{07B4C3EA-D325-4288-A112-DE82B9842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3" y="809133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92" name="Rectangle 43">
            <a:extLst>
              <a:ext uri="{FF2B5EF4-FFF2-40B4-BE49-F238E27FC236}">
                <a16:creationId xmlns:a16="http://schemas.microsoft.com/office/drawing/2014/main" id="{B2C0E33C-1749-46E6-A596-138F0C2CF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813720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093" name="Rectangle 43">
            <a:extLst>
              <a:ext uri="{FF2B5EF4-FFF2-40B4-BE49-F238E27FC236}">
                <a16:creationId xmlns:a16="http://schemas.microsoft.com/office/drawing/2014/main" id="{765B9C26-60F8-44FA-AD17-D927DD033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830865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1094" name="직선 연결선 118">
            <a:extLst>
              <a:ext uri="{FF2B5EF4-FFF2-40B4-BE49-F238E27FC236}">
                <a16:creationId xmlns:a16="http://schemas.microsoft.com/office/drawing/2014/main" id="{66AD658D-736B-4F05-94D4-8AE1766EBDB5}"/>
              </a:ext>
            </a:extLst>
          </p:cNvPr>
          <p:cNvCxnSpPr>
            <a:cxnSpLocks/>
            <a:endCxn id="1090" idx="1"/>
          </p:cNvCxnSpPr>
          <p:nvPr/>
        </p:nvCxnSpPr>
        <p:spPr>
          <a:xfrm>
            <a:off x="1588981" y="823504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5" name="직사각형 119">
            <a:extLst>
              <a:ext uri="{FF2B5EF4-FFF2-40B4-BE49-F238E27FC236}">
                <a16:creationId xmlns:a16="http://schemas.microsoft.com/office/drawing/2014/main" id="{4C9309B8-9B6A-49E0-A1DD-79CE05D1811B}"/>
              </a:ext>
            </a:extLst>
          </p:cNvPr>
          <p:cNvSpPr/>
          <p:nvPr/>
        </p:nvSpPr>
        <p:spPr>
          <a:xfrm>
            <a:off x="1760815" y="7985066"/>
            <a:ext cx="657231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통합검증</a:t>
            </a:r>
            <a:r>
              <a:rPr lang="en-US" altLang="ko-KR" sz="700" b="1" dirty="0">
                <a:latin typeface="Consolas" pitchFamily="49" charset="0"/>
              </a:rPr>
              <a:t>WAS/DB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96" name="직사각형 120">
            <a:extLst>
              <a:ext uri="{FF2B5EF4-FFF2-40B4-BE49-F238E27FC236}">
                <a16:creationId xmlns:a16="http://schemas.microsoft.com/office/drawing/2014/main" id="{6BD3C804-10A5-4100-A0CD-C69FAC7402C7}"/>
              </a:ext>
            </a:extLst>
          </p:cNvPr>
          <p:cNvSpPr/>
          <p:nvPr/>
        </p:nvSpPr>
        <p:spPr>
          <a:xfrm>
            <a:off x="1716952" y="816815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LVMOTC01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097" name="직선 연결선 70">
            <a:extLst>
              <a:ext uri="{FF2B5EF4-FFF2-40B4-BE49-F238E27FC236}">
                <a16:creationId xmlns:a16="http://schemas.microsoft.com/office/drawing/2014/main" id="{30B7F10F-6481-450D-A668-CA90329DCD3F}"/>
              </a:ext>
            </a:extLst>
          </p:cNvPr>
          <p:cNvCxnSpPr>
            <a:cxnSpLocks/>
          </p:cNvCxnSpPr>
          <p:nvPr/>
        </p:nvCxnSpPr>
        <p:spPr>
          <a:xfrm>
            <a:off x="1568218" y="8076372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8" name="직사각형 371">
            <a:extLst>
              <a:ext uri="{FF2B5EF4-FFF2-40B4-BE49-F238E27FC236}">
                <a16:creationId xmlns:a16="http://schemas.microsoft.com/office/drawing/2014/main" id="{7A95730F-3402-4337-A32C-D2FEFA30A4CC}"/>
              </a:ext>
            </a:extLst>
          </p:cNvPr>
          <p:cNvSpPr/>
          <p:nvPr/>
        </p:nvSpPr>
        <p:spPr>
          <a:xfrm>
            <a:off x="1545775" y="8038382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9" name="직사각형 371">
            <a:extLst>
              <a:ext uri="{FF2B5EF4-FFF2-40B4-BE49-F238E27FC236}">
                <a16:creationId xmlns:a16="http://schemas.microsoft.com/office/drawing/2014/main" id="{FE78FBA8-284E-42CB-86F8-C2E6AD32F236}"/>
              </a:ext>
            </a:extLst>
          </p:cNvPr>
          <p:cNvSpPr/>
          <p:nvPr/>
        </p:nvSpPr>
        <p:spPr>
          <a:xfrm>
            <a:off x="1545775" y="871894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00" name="그룹 267">
            <a:extLst>
              <a:ext uri="{FF2B5EF4-FFF2-40B4-BE49-F238E27FC236}">
                <a16:creationId xmlns:a16="http://schemas.microsoft.com/office/drawing/2014/main" id="{D279B880-82F0-4425-99C8-C326B430E9B6}"/>
              </a:ext>
            </a:extLst>
          </p:cNvPr>
          <p:cNvGrpSpPr/>
          <p:nvPr/>
        </p:nvGrpSpPr>
        <p:grpSpPr>
          <a:xfrm>
            <a:off x="7713564" y="6542751"/>
            <a:ext cx="344594" cy="259797"/>
            <a:chOff x="492703" y="7015428"/>
            <a:chExt cx="344594" cy="259797"/>
          </a:xfrm>
        </p:grpSpPr>
        <p:pic>
          <p:nvPicPr>
            <p:cNvPr id="1101" name="그림 265">
              <a:extLst>
                <a:ext uri="{FF2B5EF4-FFF2-40B4-BE49-F238E27FC236}">
                  <a16:creationId xmlns:a16="http://schemas.microsoft.com/office/drawing/2014/main" id="{869D77CA-F309-4F55-A901-16EF7286F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1102" name="직사각형 266">
              <a:extLst>
                <a:ext uri="{FF2B5EF4-FFF2-40B4-BE49-F238E27FC236}">
                  <a16:creationId xmlns:a16="http://schemas.microsoft.com/office/drawing/2014/main" id="{E7D5C0D6-11DE-41E2-99A3-8F82DDF314A6}"/>
                </a:ext>
              </a:extLst>
            </p:cNvPr>
            <p:cNvSpPr/>
            <p:nvPr/>
          </p:nvSpPr>
          <p:spPr>
            <a:xfrm>
              <a:off x="492703" y="7078436"/>
              <a:ext cx="298159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lplf01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1103" name="그룹 268">
            <a:extLst>
              <a:ext uri="{FF2B5EF4-FFF2-40B4-BE49-F238E27FC236}">
                <a16:creationId xmlns:a16="http://schemas.microsoft.com/office/drawing/2014/main" id="{9B58070C-3AB6-451B-B0EF-6373AFBE714C}"/>
              </a:ext>
            </a:extLst>
          </p:cNvPr>
          <p:cNvGrpSpPr/>
          <p:nvPr/>
        </p:nvGrpSpPr>
        <p:grpSpPr>
          <a:xfrm>
            <a:off x="8154972" y="6542751"/>
            <a:ext cx="344594" cy="259797"/>
            <a:chOff x="492703" y="7015428"/>
            <a:chExt cx="344594" cy="259797"/>
          </a:xfrm>
        </p:grpSpPr>
        <p:pic>
          <p:nvPicPr>
            <p:cNvPr id="1104" name="그림 269">
              <a:extLst>
                <a:ext uri="{FF2B5EF4-FFF2-40B4-BE49-F238E27FC236}">
                  <a16:creationId xmlns:a16="http://schemas.microsoft.com/office/drawing/2014/main" id="{02D9FD52-9109-4E9A-B201-3E101EE39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1105" name="직사각형 270">
              <a:extLst>
                <a:ext uri="{FF2B5EF4-FFF2-40B4-BE49-F238E27FC236}">
                  <a16:creationId xmlns:a16="http://schemas.microsoft.com/office/drawing/2014/main" id="{7A9D1E68-174A-4F06-AE88-F2E2775D8C09}"/>
                </a:ext>
              </a:extLst>
            </p:cNvPr>
            <p:cNvSpPr/>
            <p:nvPr/>
          </p:nvSpPr>
          <p:spPr>
            <a:xfrm>
              <a:off x="492703" y="7078436"/>
              <a:ext cx="298159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lplf02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1106" name="그룹 271">
            <a:extLst>
              <a:ext uri="{FF2B5EF4-FFF2-40B4-BE49-F238E27FC236}">
                <a16:creationId xmlns:a16="http://schemas.microsoft.com/office/drawing/2014/main" id="{0531302C-F45E-4300-B162-2390E192BC96}"/>
              </a:ext>
            </a:extLst>
          </p:cNvPr>
          <p:cNvGrpSpPr/>
          <p:nvPr/>
        </p:nvGrpSpPr>
        <p:grpSpPr>
          <a:xfrm>
            <a:off x="8637252" y="6542751"/>
            <a:ext cx="344594" cy="259797"/>
            <a:chOff x="492703" y="7015428"/>
            <a:chExt cx="344594" cy="259797"/>
          </a:xfrm>
        </p:grpSpPr>
        <p:pic>
          <p:nvPicPr>
            <p:cNvPr id="1107" name="그림 272">
              <a:extLst>
                <a:ext uri="{FF2B5EF4-FFF2-40B4-BE49-F238E27FC236}">
                  <a16:creationId xmlns:a16="http://schemas.microsoft.com/office/drawing/2014/main" id="{DECEC58D-2203-4284-96BE-43EBE8B15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1108" name="직사각형 273">
              <a:extLst>
                <a:ext uri="{FF2B5EF4-FFF2-40B4-BE49-F238E27FC236}">
                  <a16:creationId xmlns:a16="http://schemas.microsoft.com/office/drawing/2014/main" id="{8E16631C-878A-4999-8CA4-7FE3E3B28F3E}"/>
                </a:ext>
              </a:extLst>
            </p:cNvPr>
            <p:cNvSpPr/>
            <p:nvPr/>
          </p:nvSpPr>
          <p:spPr>
            <a:xfrm>
              <a:off x="492703" y="7078436"/>
              <a:ext cx="298159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lplf03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1109" name="그룹 274">
            <a:extLst>
              <a:ext uri="{FF2B5EF4-FFF2-40B4-BE49-F238E27FC236}">
                <a16:creationId xmlns:a16="http://schemas.microsoft.com/office/drawing/2014/main" id="{1C931EEA-56EF-4684-9940-F0FB3D384F39}"/>
              </a:ext>
            </a:extLst>
          </p:cNvPr>
          <p:cNvGrpSpPr/>
          <p:nvPr/>
        </p:nvGrpSpPr>
        <p:grpSpPr>
          <a:xfrm>
            <a:off x="9129000" y="6542751"/>
            <a:ext cx="344594" cy="259797"/>
            <a:chOff x="492703" y="7015428"/>
            <a:chExt cx="344594" cy="259797"/>
          </a:xfrm>
        </p:grpSpPr>
        <p:pic>
          <p:nvPicPr>
            <p:cNvPr id="1110" name="그림 275">
              <a:extLst>
                <a:ext uri="{FF2B5EF4-FFF2-40B4-BE49-F238E27FC236}">
                  <a16:creationId xmlns:a16="http://schemas.microsoft.com/office/drawing/2014/main" id="{97F591D8-9DC5-43D4-91FA-78BD204432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1111" name="직사각형 276">
              <a:extLst>
                <a:ext uri="{FF2B5EF4-FFF2-40B4-BE49-F238E27FC236}">
                  <a16:creationId xmlns:a16="http://schemas.microsoft.com/office/drawing/2014/main" id="{37812619-D831-435E-8402-71A3927E3581}"/>
                </a:ext>
              </a:extLst>
            </p:cNvPr>
            <p:cNvSpPr/>
            <p:nvPr/>
          </p:nvSpPr>
          <p:spPr>
            <a:xfrm>
              <a:off x="492703" y="7078436"/>
              <a:ext cx="298159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lplf04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1124" name="그룹 289">
            <a:extLst>
              <a:ext uri="{FF2B5EF4-FFF2-40B4-BE49-F238E27FC236}">
                <a16:creationId xmlns:a16="http://schemas.microsoft.com/office/drawing/2014/main" id="{A2423A26-9FD6-4D15-B155-0E0C9CBB6943}"/>
              </a:ext>
            </a:extLst>
          </p:cNvPr>
          <p:cNvGrpSpPr/>
          <p:nvPr/>
        </p:nvGrpSpPr>
        <p:grpSpPr>
          <a:xfrm>
            <a:off x="5423473" y="6542751"/>
            <a:ext cx="397545" cy="259797"/>
            <a:chOff x="492703" y="7015428"/>
            <a:chExt cx="397545" cy="259797"/>
          </a:xfrm>
        </p:grpSpPr>
        <p:pic>
          <p:nvPicPr>
            <p:cNvPr id="1125" name="그림 290">
              <a:extLst>
                <a:ext uri="{FF2B5EF4-FFF2-40B4-BE49-F238E27FC236}">
                  <a16:creationId xmlns:a16="http://schemas.microsoft.com/office/drawing/2014/main" id="{8F39D947-FE3E-4EEC-9322-707BDD3A6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1126" name="직사각형 291">
              <a:extLst>
                <a:ext uri="{FF2B5EF4-FFF2-40B4-BE49-F238E27FC236}">
                  <a16:creationId xmlns:a16="http://schemas.microsoft.com/office/drawing/2014/main" id="{C9BB309F-35C6-4F0F-8040-5B5EDA812FD7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lpdwdb01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1127" name="그룹 292">
            <a:extLst>
              <a:ext uri="{FF2B5EF4-FFF2-40B4-BE49-F238E27FC236}">
                <a16:creationId xmlns:a16="http://schemas.microsoft.com/office/drawing/2014/main" id="{7D5EBEA6-14F9-432A-A300-AD0B109AF7D1}"/>
              </a:ext>
            </a:extLst>
          </p:cNvPr>
          <p:cNvGrpSpPr/>
          <p:nvPr/>
        </p:nvGrpSpPr>
        <p:grpSpPr>
          <a:xfrm>
            <a:off x="5864881" y="6542751"/>
            <a:ext cx="397545" cy="259797"/>
            <a:chOff x="492703" y="7015428"/>
            <a:chExt cx="397545" cy="259797"/>
          </a:xfrm>
        </p:grpSpPr>
        <p:pic>
          <p:nvPicPr>
            <p:cNvPr id="1128" name="그림 293">
              <a:extLst>
                <a:ext uri="{FF2B5EF4-FFF2-40B4-BE49-F238E27FC236}">
                  <a16:creationId xmlns:a16="http://schemas.microsoft.com/office/drawing/2014/main" id="{AE65A0CC-725A-4BCC-90DF-510F272E7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1129" name="직사각형 294">
              <a:extLst>
                <a:ext uri="{FF2B5EF4-FFF2-40B4-BE49-F238E27FC236}">
                  <a16:creationId xmlns:a16="http://schemas.microsoft.com/office/drawing/2014/main" id="{058D109B-DA6E-4514-8C2F-DA97A09E72D5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lpdwdb02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1130" name="그룹 295">
            <a:extLst>
              <a:ext uri="{FF2B5EF4-FFF2-40B4-BE49-F238E27FC236}">
                <a16:creationId xmlns:a16="http://schemas.microsoft.com/office/drawing/2014/main" id="{8DCCD4C8-B4A4-4A7A-B8A3-777C46F51387}"/>
              </a:ext>
            </a:extLst>
          </p:cNvPr>
          <p:cNvGrpSpPr/>
          <p:nvPr/>
        </p:nvGrpSpPr>
        <p:grpSpPr>
          <a:xfrm>
            <a:off x="6347161" y="6542751"/>
            <a:ext cx="397545" cy="259797"/>
            <a:chOff x="492703" y="7015428"/>
            <a:chExt cx="397545" cy="259797"/>
          </a:xfrm>
        </p:grpSpPr>
        <p:pic>
          <p:nvPicPr>
            <p:cNvPr id="1131" name="그림 296">
              <a:extLst>
                <a:ext uri="{FF2B5EF4-FFF2-40B4-BE49-F238E27FC236}">
                  <a16:creationId xmlns:a16="http://schemas.microsoft.com/office/drawing/2014/main" id="{C38034E7-6B14-4526-8A0E-69DFC95577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1132" name="직사각형 297">
              <a:extLst>
                <a:ext uri="{FF2B5EF4-FFF2-40B4-BE49-F238E27FC236}">
                  <a16:creationId xmlns:a16="http://schemas.microsoft.com/office/drawing/2014/main" id="{F8E0CEED-CD27-42C1-83FB-7159A4CF05C3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lpdwdb03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1133" name="그룹 298">
            <a:extLst>
              <a:ext uri="{FF2B5EF4-FFF2-40B4-BE49-F238E27FC236}">
                <a16:creationId xmlns:a16="http://schemas.microsoft.com/office/drawing/2014/main" id="{CF4546AB-1120-4A73-B3A0-72A9584F60B8}"/>
              </a:ext>
            </a:extLst>
          </p:cNvPr>
          <p:cNvGrpSpPr/>
          <p:nvPr/>
        </p:nvGrpSpPr>
        <p:grpSpPr>
          <a:xfrm>
            <a:off x="6838909" y="6542751"/>
            <a:ext cx="397545" cy="259797"/>
            <a:chOff x="492703" y="7015428"/>
            <a:chExt cx="397545" cy="259797"/>
          </a:xfrm>
        </p:grpSpPr>
        <p:pic>
          <p:nvPicPr>
            <p:cNvPr id="1134" name="그림 299">
              <a:extLst>
                <a:ext uri="{FF2B5EF4-FFF2-40B4-BE49-F238E27FC236}">
                  <a16:creationId xmlns:a16="http://schemas.microsoft.com/office/drawing/2014/main" id="{0FAC8FF3-AE4A-4191-BD1A-839CDF7D6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1135" name="직사각형 300">
              <a:extLst>
                <a:ext uri="{FF2B5EF4-FFF2-40B4-BE49-F238E27FC236}">
                  <a16:creationId xmlns:a16="http://schemas.microsoft.com/office/drawing/2014/main" id="{987361CF-FAD8-4E90-B61D-9998E8C5691D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lpdwdb04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cxnSp>
        <p:nvCxnSpPr>
          <p:cNvPr id="1136" name="직선 연결선 301">
            <a:extLst>
              <a:ext uri="{FF2B5EF4-FFF2-40B4-BE49-F238E27FC236}">
                <a16:creationId xmlns:a16="http://schemas.microsoft.com/office/drawing/2014/main" id="{1B2C657B-605E-43FB-8BDD-7A774012D281}"/>
              </a:ext>
            </a:extLst>
          </p:cNvPr>
          <p:cNvCxnSpPr>
            <a:cxnSpLocks/>
          </p:cNvCxnSpPr>
          <p:nvPr/>
        </p:nvCxnSpPr>
        <p:spPr>
          <a:xfrm>
            <a:off x="7608041" y="6357986"/>
            <a:ext cx="1819118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7" name="직사각형 309">
            <a:extLst>
              <a:ext uri="{FF2B5EF4-FFF2-40B4-BE49-F238E27FC236}">
                <a16:creationId xmlns:a16="http://schemas.microsoft.com/office/drawing/2014/main" id="{E03EE419-6951-441E-A410-9871DA14B018}"/>
              </a:ext>
            </a:extLst>
          </p:cNvPr>
          <p:cNvSpPr/>
          <p:nvPr/>
        </p:nvSpPr>
        <p:spPr>
          <a:xfrm>
            <a:off x="7565414" y="633638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8" name="직사각형 311">
            <a:extLst>
              <a:ext uri="{FF2B5EF4-FFF2-40B4-BE49-F238E27FC236}">
                <a16:creationId xmlns:a16="http://schemas.microsoft.com/office/drawing/2014/main" id="{94109B53-EB77-4211-A69C-5DF84BC4F8B6}"/>
              </a:ext>
            </a:extLst>
          </p:cNvPr>
          <p:cNvSpPr/>
          <p:nvPr/>
        </p:nvSpPr>
        <p:spPr>
          <a:xfrm>
            <a:off x="9417548" y="633638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42" name="직선 연결선 315">
            <a:extLst>
              <a:ext uri="{FF2B5EF4-FFF2-40B4-BE49-F238E27FC236}">
                <a16:creationId xmlns:a16="http://schemas.microsoft.com/office/drawing/2014/main" id="{DECA3872-A792-4E7A-8E1A-3F945D46C733}"/>
              </a:ext>
            </a:extLst>
          </p:cNvPr>
          <p:cNvCxnSpPr>
            <a:cxnSpLocks/>
          </p:cNvCxnSpPr>
          <p:nvPr/>
        </p:nvCxnSpPr>
        <p:spPr>
          <a:xfrm>
            <a:off x="5423473" y="6357986"/>
            <a:ext cx="1819118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3" name="직사각형 316">
            <a:extLst>
              <a:ext uri="{FF2B5EF4-FFF2-40B4-BE49-F238E27FC236}">
                <a16:creationId xmlns:a16="http://schemas.microsoft.com/office/drawing/2014/main" id="{0BBBE7ED-E471-4AA2-8297-9A0238AE4981}"/>
              </a:ext>
            </a:extLst>
          </p:cNvPr>
          <p:cNvSpPr/>
          <p:nvPr/>
        </p:nvSpPr>
        <p:spPr>
          <a:xfrm>
            <a:off x="5380846" y="633638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4" name="직사각형 317">
            <a:extLst>
              <a:ext uri="{FF2B5EF4-FFF2-40B4-BE49-F238E27FC236}">
                <a16:creationId xmlns:a16="http://schemas.microsoft.com/office/drawing/2014/main" id="{B58437B7-7942-4FC0-88B1-C8D3867D48E7}"/>
              </a:ext>
            </a:extLst>
          </p:cNvPr>
          <p:cNvSpPr/>
          <p:nvPr/>
        </p:nvSpPr>
        <p:spPr>
          <a:xfrm>
            <a:off x="7232980" y="633638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45" name="직선 연결선 319">
            <a:extLst>
              <a:ext uri="{FF2B5EF4-FFF2-40B4-BE49-F238E27FC236}">
                <a16:creationId xmlns:a16="http://schemas.microsoft.com/office/drawing/2014/main" id="{CA81E731-B8AE-430A-90CB-E34153075D74}"/>
              </a:ext>
            </a:extLst>
          </p:cNvPr>
          <p:cNvCxnSpPr>
            <a:cxnSpLocks/>
          </p:cNvCxnSpPr>
          <p:nvPr/>
        </p:nvCxnSpPr>
        <p:spPr>
          <a:xfrm>
            <a:off x="7906317" y="6357986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6" name="직선 연결선 321">
            <a:extLst>
              <a:ext uri="{FF2B5EF4-FFF2-40B4-BE49-F238E27FC236}">
                <a16:creationId xmlns:a16="http://schemas.microsoft.com/office/drawing/2014/main" id="{A1434637-0570-49EE-A348-AAA3627FEBE6}"/>
              </a:ext>
            </a:extLst>
          </p:cNvPr>
          <p:cNvCxnSpPr>
            <a:cxnSpLocks/>
          </p:cNvCxnSpPr>
          <p:nvPr/>
        </p:nvCxnSpPr>
        <p:spPr>
          <a:xfrm>
            <a:off x="8359859" y="6357986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7" name="직선 연결선 322">
            <a:extLst>
              <a:ext uri="{FF2B5EF4-FFF2-40B4-BE49-F238E27FC236}">
                <a16:creationId xmlns:a16="http://schemas.microsoft.com/office/drawing/2014/main" id="{A37EDE21-DDCA-46B0-AA77-4F549775582D}"/>
              </a:ext>
            </a:extLst>
          </p:cNvPr>
          <p:cNvCxnSpPr>
            <a:cxnSpLocks/>
          </p:cNvCxnSpPr>
          <p:nvPr/>
        </p:nvCxnSpPr>
        <p:spPr>
          <a:xfrm>
            <a:off x="8831347" y="6357986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8" name="직선 연결선 323">
            <a:extLst>
              <a:ext uri="{FF2B5EF4-FFF2-40B4-BE49-F238E27FC236}">
                <a16:creationId xmlns:a16="http://schemas.microsoft.com/office/drawing/2014/main" id="{59A86A3F-8D92-4E05-B6F0-70E7A1AFF32A}"/>
              </a:ext>
            </a:extLst>
          </p:cNvPr>
          <p:cNvCxnSpPr>
            <a:cxnSpLocks/>
          </p:cNvCxnSpPr>
          <p:nvPr/>
        </p:nvCxnSpPr>
        <p:spPr>
          <a:xfrm>
            <a:off x="9340935" y="6357986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3" name="직선 연결선 328">
            <a:extLst>
              <a:ext uri="{FF2B5EF4-FFF2-40B4-BE49-F238E27FC236}">
                <a16:creationId xmlns:a16="http://schemas.microsoft.com/office/drawing/2014/main" id="{FC94C1F9-1FBE-4390-A826-C1160167C71C}"/>
              </a:ext>
            </a:extLst>
          </p:cNvPr>
          <p:cNvCxnSpPr>
            <a:cxnSpLocks/>
          </p:cNvCxnSpPr>
          <p:nvPr/>
        </p:nvCxnSpPr>
        <p:spPr>
          <a:xfrm>
            <a:off x="5629503" y="6357986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4" name="직선 연결선 329">
            <a:extLst>
              <a:ext uri="{FF2B5EF4-FFF2-40B4-BE49-F238E27FC236}">
                <a16:creationId xmlns:a16="http://schemas.microsoft.com/office/drawing/2014/main" id="{C527DAD5-77FA-4EFF-BF10-C2E117D87523}"/>
              </a:ext>
            </a:extLst>
          </p:cNvPr>
          <p:cNvCxnSpPr>
            <a:cxnSpLocks/>
          </p:cNvCxnSpPr>
          <p:nvPr/>
        </p:nvCxnSpPr>
        <p:spPr>
          <a:xfrm>
            <a:off x="6067907" y="6357986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5" name="직선 연결선 331">
            <a:extLst>
              <a:ext uri="{FF2B5EF4-FFF2-40B4-BE49-F238E27FC236}">
                <a16:creationId xmlns:a16="http://schemas.microsoft.com/office/drawing/2014/main" id="{ACBDEA02-0187-4AD5-8A5A-FA04B69FF17A}"/>
              </a:ext>
            </a:extLst>
          </p:cNvPr>
          <p:cNvCxnSpPr>
            <a:cxnSpLocks/>
          </p:cNvCxnSpPr>
          <p:nvPr/>
        </p:nvCxnSpPr>
        <p:spPr>
          <a:xfrm>
            <a:off x="6520017" y="6357986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6" name="직선 연결선 332">
            <a:extLst>
              <a:ext uri="{FF2B5EF4-FFF2-40B4-BE49-F238E27FC236}">
                <a16:creationId xmlns:a16="http://schemas.microsoft.com/office/drawing/2014/main" id="{EECB437E-69DA-48AB-9FC8-8ABA1380990D}"/>
              </a:ext>
            </a:extLst>
          </p:cNvPr>
          <p:cNvCxnSpPr>
            <a:cxnSpLocks/>
          </p:cNvCxnSpPr>
          <p:nvPr/>
        </p:nvCxnSpPr>
        <p:spPr>
          <a:xfrm>
            <a:off x="7029605" y="6357986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9" name="직사각형 379">
            <a:extLst>
              <a:ext uri="{FF2B5EF4-FFF2-40B4-BE49-F238E27FC236}">
                <a16:creationId xmlns:a16="http://schemas.microsoft.com/office/drawing/2014/main" id="{27DA6867-A542-4026-A120-24FF9AF0DD2C}"/>
              </a:ext>
            </a:extLst>
          </p:cNvPr>
          <p:cNvSpPr/>
          <p:nvPr/>
        </p:nvSpPr>
        <p:spPr>
          <a:xfrm>
            <a:off x="5123447" y="6038208"/>
            <a:ext cx="6304459" cy="987538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63" name="직사각형 6">
            <a:extLst>
              <a:ext uri="{FF2B5EF4-FFF2-40B4-BE49-F238E27FC236}">
                <a16:creationId xmlns:a16="http://schemas.microsoft.com/office/drawing/2014/main" id="{E0916966-53F2-485C-B27B-E31AADFF5908}"/>
              </a:ext>
            </a:extLst>
          </p:cNvPr>
          <p:cNvSpPr/>
          <p:nvPr/>
        </p:nvSpPr>
        <p:spPr>
          <a:xfrm>
            <a:off x="1188610" y="6020646"/>
            <a:ext cx="270198" cy="100509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E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x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d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t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a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164" name="모서리가 둥근 직사각형 732">
            <a:extLst>
              <a:ext uri="{FF2B5EF4-FFF2-40B4-BE49-F238E27FC236}">
                <a16:creationId xmlns:a16="http://schemas.microsoft.com/office/drawing/2014/main" id="{EA48F791-737F-4B80-969F-0D91869F2EB5}"/>
              </a:ext>
            </a:extLst>
          </p:cNvPr>
          <p:cNvSpPr/>
          <p:nvPr/>
        </p:nvSpPr>
        <p:spPr>
          <a:xfrm>
            <a:off x="449298" y="1112816"/>
            <a:ext cx="604286" cy="5912929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sp>
        <p:nvSpPr>
          <p:cNvPr id="1165" name="모서리가 둥근 직사각형 732">
            <a:extLst>
              <a:ext uri="{FF2B5EF4-FFF2-40B4-BE49-F238E27FC236}">
                <a16:creationId xmlns:a16="http://schemas.microsoft.com/office/drawing/2014/main" id="{0388391E-F091-461F-A6A4-25C14A5FE7B6}"/>
              </a:ext>
            </a:extLst>
          </p:cNvPr>
          <p:cNvSpPr/>
          <p:nvPr/>
        </p:nvSpPr>
        <p:spPr>
          <a:xfrm>
            <a:off x="449298" y="7584302"/>
            <a:ext cx="604286" cy="1246062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검증</a:t>
            </a:r>
          </a:p>
        </p:txBody>
      </p:sp>
      <p:sp>
        <p:nvSpPr>
          <p:cNvPr id="1166" name="직사각형 3">
            <a:extLst>
              <a:ext uri="{FF2B5EF4-FFF2-40B4-BE49-F238E27FC236}">
                <a16:creationId xmlns:a16="http://schemas.microsoft.com/office/drawing/2014/main" id="{CC229BCA-BA15-4C03-9183-C2E2E0C631A1}"/>
              </a:ext>
            </a:extLst>
          </p:cNvPr>
          <p:cNvSpPr/>
          <p:nvPr/>
        </p:nvSpPr>
        <p:spPr>
          <a:xfrm>
            <a:off x="1188610" y="7584302"/>
            <a:ext cx="270198" cy="124606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X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1167" name="직사각형 71">
            <a:extLst>
              <a:ext uri="{FF2B5EF4-FFF2-40B4-BE49-F238E27FC236}">
                <a16:creationId xmlns:a16="http://schemas.microsoft.com/office/drawing/2014/main" id="{F0150E11-4CF6-44C6-B792-8B641A930CDE}"/>
              </a:ext>
            </a:extLst>
          </p:cNvPr>
          <p:cNvSpPr/>
          <p:nvPr/>
        </p:nvSpPr>
        <p:spPr>
          <a:xfrm>
            <a:off x="1526023" y="9158568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- P770+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68" name="직사각형 370">
            <a:extLst>
              <a:ext uri="{FF2B5EF4-FFF2-40B4-BE49-F238E27FC236}">
                <a16:creationId xmlns:a16="http://schemas.microsoft.com/office/drawing/2014/main" id="{F8FC0385-5C47-4892-8C92-37A7B44AC5F8}"/>
              </a:ext>
            </a:extLst>
          </p:cNvPr>
          <p:cNvSpPr/>
          <p:nvPr/>
        </p:nvSpPr>
        <p:spPr>
          <a:xfrm>
            <a:off x="1526023" y="9346623"/>
            <a:ext cx="1440000" cy="152913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69" name="그림 114">
            <a:extLst>
              <a:ext uri="{FF2B5EF4-FFF2-40B4-BE49-F238E27FC236}">
                <a16:creationId xmlns:a16="http://schemas.microsoft.com/office/drawing/2014/main" id="{6844F184-9CAC-4A0D-93D0-034C6A0374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6" y="9675103"/>
            <a:ext cx="279170" cy="259797"/>
          </a:xfrm>
          <a:prstGeom prst="rect">
            <a:avLst/>
          </a:prstGeom>
        </p:spPr>
      </p:pic>
      <p:sp>
        <p:nvSpPr>
          <p:cNvPr id="1170" name="Rectangle 135">
            <a:extLst>
              <a:ext uri="{FF2B5EF4-FFF2-40B4-BE49-F238E27FC236}">
                <a16:creationId xmlns:a16="http://schemas.microsoft.com/office/drawing/2014/main" id="{802B4BAE-DA0C-4D36-B540-CB6388DD7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3" y="9661286"/>
            <a:ext cx="828000" cy="100968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71" name="Rectangle 43">
            <a:extLst>
              <a:ext uri="{FF2B5EF4-FFF2-40B4-BE49-F238E27FC236}">
                <a16:creationId xmlns:a16="http://schemas.microsoft.com/office/drawing/2014/main" id="{216B324A-D83A-42BD-B58D-FD14CBE17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970715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172" name="Rectangle 43">
            <a:extLst>
              <a:ext uri="{FF2B5EF4-FFF2-40B4-BE49-F238E27FC236}">
                <a16:creationId xmlns:a16="http://schemas.microsoft.com/office/drawing/2014/main" id="{0177088F-45AF-406A-8576-A0112E776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987861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1173" name="직선 연결선 118">
            <a:extLst>
              <a:ext uri="{FF2B5EF4-FFF2-40B4-BE49-F238E27FC236}">
                <a16:creationId xmlns:a16="http://schemas.microsoft.com/office/drawing/2014/main" id="{B218A039-66F0-43BF-97AE-E2E9F2F57649}"/>
              </a:ext>
            </a:extLst>
          </p:cNvPr>
          <p:cNvCxnSpPr>
            <a:cxnSpLocks/>
            <a:endCxn id="1169" idx="1"/>
          </p:cNvCxnSpPr>
          <p:nvPr/>
        </p:nvCxnSpPr>
        <p:spPr>
          <a:xfrm>
            <a:off x="1588981" y="980500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4" name="직사각형 119">
            <a:extLst>
              <a:ext uri="{FF2B5EF4-FFF2-40B4-BE49-F238E27FC236}">
                <a16:creationId xmlns:a16="http://schemas.microsoft.com/office/drawing/2014/main" id="{86BD6336-3F68-42B4-9E20-7394339FBC47}"/>
              </a:ext>
            </a:extLst>
          </p:cNvPr>
          <p:cNvSpPr/>
          <p:nvPr/>
        </p:nvSpPr>
        <p:spPr>
          <a:xfrm>
            <a:off x="1760815" y="9555019"/>
            <a:ext cx="52738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 err="1">
                <a:latin typeface="Consolas" pitchFamily="49" charset="0"/>
              </a:rPr>
              <a:t>Tibero</a:t>
            </a:r>
            <a:r>
              <a:rPr lang="en-US" altLang="ko-KR" sz="700" b="1" dirty="0">
                <a:latin typeface="Consolas" pitchFamily="49" charset="0"/>
              </a:rPr>
              <a:t> </a:t>
            </a:r>
            <a:r>
              <a:rPr lang="ko-KR" altLang="en-US" sz="700" b="1" dirty="0">
                <a:latin typeface="Consolas" pitchFamily="49" charset="0"/>
              </a:rPr>
              <a:t>개발</a:t>
            </a:r>
          </a:p>
        </p:txBody>
      </p:sp>
      <p:sp>
        <p:nvSpPr>
          <p:cNvPr id="1175" name="직사각형 120">
            <a:extLst>
              <a:ext uri="{FF2B5EF4-FFF2-40B4-BE49-F238E27FC236}">
                <a16:creationId xmlns:a16="http://schemas.microsoft.com/office/drawing/2014/main" id="{8C7B9C30-51A8-4BD0-9ACE-D7F1E01F546F}"/>
              </a:ext>
            </a:extLst>
          </p:cNvPr>
          <p:cNvSpPr/>
          <p:nvPr/>
        </p:nvSpPr>
        <p:spPr>
          <a:xfrm>
            <a:off x="1716952" y="9738111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LDMBDB01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176" name="직선 연결선 70">
            <a:extLst>
              <a:ext uri="{FF2B5EF4-FFF2-40B4-BE49-F238E27FC236}">
                <a16:creationId xmlns:a16="http://schemas.microsoft.com/office/drawing/2014/main" id="{DF7BD3E3-6392-475E-9034-89FA46DD46EA}"/>
              </a:ext>
            </a:extLst>
          </p:cNvPr>
          <p:cNvCxnSpPr>
            <a:cxnSpLocks/>
          </p:cNvCxnSpPr>
          <p:nvPr/>
        </p:nvCxnSpPr>
        <p:spPr>
          <a:xfrm>
            <a:off x="1568218" y="9646325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7" name="직사각형 371">
            <a:extLst>
              <a:ext uri="{FF2B5EF4-FFF2-40B4-BE49-F238E27FC236}">
                <a16:creationId xmlns:a16="http://schemas.microsoft.com/office/drawing/2014/main" id="{641DC5F4-5317-40EE-9C7F-CDBCA2B3F26B}"/>
              </a:ext>
            </a:extLst>
          </p:cNvPr>
          <p:cNvSpPr/>
          <p:nvPr/>
        </p:nvSpPr>
        <p:spPr>
          <a:xfrm>
            <a:off x="1545775" y="960833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8" name="직사각형 371">
            <a:extLst>
              <a:ext uri="{FF2B5EF4-FFF2-40B4-BE49-F238E27FC236}">
                <a16:creationId xmlns:a16="http://schemas.microsoft.com/office/drawing/2014/main" id="{0F442DD3-7CBA-4379-BFCF-0B5F1BA96860}"/>
              </a:ext>
            </a:extLst>
          </p:cNvPr>
          <p:cNvSpPr/>
          <p:nvPr/>
        </p:nvSpPr>
        <p:spPr>
          <a:xfrm>
            <a:off x="1545775" y="1028889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9" name="모서리가 둥근 직사각형 732">
            <a:extLst>
              <a:ext uri="{FF2B5EF4-FFF2-40B4-BE49-F238E27FC236}">
                <a16:creationId xmlns:a16="http://schemas.microsoft.com/office/drawing/2014/main" id="{AC7781DC-7CF4-4CE4-967A-79FE38199229}"/>
              </a:ext>
            </a:extLst>
          </p:cNvPr>
          <p:cNvSpPr/>
          <p:nvPr/>
        </p:nvSpPr>
        <p:spPr>
          <a:xfrm>
            <a:off x="449298" y="9154254"/>
            <a:ext cx="604286" cy="1721501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1180" name="직사각형 3">
            <a:extLst>
              <a:ext uri="{FF2B5EF4-FFF2-40B4-BE49-F238E27FC236}">
                <a16:creationId xmlns:a16="http://schemas.microsoft.com/office/drawing/2014/main" id="{B5964373-5028-4783-84E0-ED98EC929215}"/>
              </a:ext>
            </a:extLst>
          </p:cNvPr>
          <p:cNvSpPr/>
          <p:nvPr/>
        </p:nvSpPr>
        <p:spPr>
          <a:xfrm>
            <a:off x="1188610" y="9154255"/>
            <a:ext cx="270198" cy="172150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X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1181" name="Freeform: Shape 1180">
            <a:extLst>
              <a:ext uri="{FF2B5EF4-FFF2-40B4-BE49-F238E27FC236}">
                <a16:creationId xmlns:a16="http://schemas.microsoft.com/office/drawing/2014/main" id="{9FE0C227-B3FF-4782-9877-3F101C2EFF61}"/>
              </a:ext>
            </a:extLst>
          </p:cNvPr>
          <p:cNvSpPr/>
          <p:nvPr/>
        </p:nvSpPr>
        <p:spPr>
          <a:xfrm>
            <a:off x="1629927" y="8086831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2" name="Rectangle 43">
            <a:extLst>
              <a:ext uri="{FF2B5EF4-FFF2-40B4-BE49-F238E27FC236}">
                <a16:creationId xmlns:a16="http://schemas.microsoft.com/office/drawing/2014/main" id="{AB52B2F7-657E-496D-931E-644EC0355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054" y="10089856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183" name="Rectangle 43">
            <a:extLst>
              <a:ext uri="{FF2B5EF4-FFF2-40B4-BE49-F238E27FC236}">
                <a16:creationId xmlns:a16="http://schemas.microsoft.com/office/drawing/2014/main" id="{BFB0DB10-2D32-4043-840C-FE1724DA37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054" y="10274299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sp>
        <p:nvSpPr>
          <p:cNvPr id="1184" name="직사각형 71">
            <a:extLst>
              <a:ext uri="{FF2B5EF4-FFF2-40B4-BE49-F238E27FC236}">
                <a16:creationId xmlns:a16="http://schemas.microsoft.com/office/drawing/2014/main" id="{919C9316-823A-48D6-A60E-D7E4E567379D}"/>
              </a:ext>
            </a:extLst>
          </p:cNvPr>
          <p:cNvSpPr/>
          <p:nvPr/>
        </p:nvSpPr>
        <p:spPr>
          <a:xfrm>
            <a:off x="1526023" y="11084151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- P780+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85" name="직사각형 370">
            <a:extLst>
              <a:ext uri="{FF2B5EF4-FFF2-40B4-BE49-F238E27FC236}">
                <a16:creationId xmlns:a16="http://schemas.microsoft.com/office/drawing/2014/main" id="{389674D8-9B57-466D-A6D5-0FB1D6C3643B}"/>
              </a:ext>
            </a:extLst>
          </p:cNvPr>
          <p:cNvSpPr/>
          <p:nvPr/>
        </p:nvSpPr>
        <p:spPr>
          <a:xfrm>
            <a:off x="1526023" y="11272206"/>
            <a:ext cx="1440000" cy="152939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86" name="그림 114">
            <a:extLst>
              <a:ext uri="{FF2B5EF4-FFF2-40B4-BE49-F238E27FC236}">
                <a16:creationId xmlns:a16="http://schemas.microsoft.com/office/drawing/2014/main" id="{CFE02426-38DD-4317-A43F-9A7A9CF365B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6" y="11600686"/>
            <a:ext cx="279170" cy="259797"/>
          </a:xfrm>
          <a:prstGeom prst="rect">
            <a:avLst/>
          </a:prstGeom>
        </p:spPr>
      </p:pic>
      <p:sp>
        <p:nvSpPr>
          <p:cNvPr id="1187" name="Rectangle 135">
            <a:extLst>
              <a:ext uri="{FF2B5EF4-FFF2-40B4-BE49-F238E27FC236}">
                <a16:creationId xmlns:a16="http://schemas.microsoft.com/office/drawing/2014/main" id="{DA2DBE80-CED4-42D8-9D3D-7BA5701AD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3" y="11586870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88" name="Rectangle 43">
            <a:extLst>
              <a:ext uri="{FF2B5EF4-FFF2-40B4-BE49-F238E27FC236}">
                <a16:creationId xmlns:a16="http://schemas.microsoft.com/office/drawing/2014/main" id="{CC5C97C4-F7C5-4DEA-AF73-AE0870D15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1163274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189" name="Rectangle 43">
            <a:extLst>
              <a:ext uri="{FF2B5EF4-FFF2-40B4-BE49-F238E27FC236}">
                <a16:creationId xmlns:a16="http://schemas.microsoft.com/office/drawing/2014/main" id="{CEA798E8-5A95-468F-B1C7-0C00E47AA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1180419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1190" name="직선 연결선 118">
            <a:extLst>
              <a:ext uri="{FF2B5EF4-FFF2-40B4-BE49-F238E27FC236}">
                <a16:creationId xmlns:a16="http://schemas.microsoft.com/office/drawing/2014/main" id="{DC823F18-6F1A-4439-9CA0-92058DE27786}"/>
              </a:ext>
            </a:extLst>
          </p:cNvPr>
          <p:cNvCxnSpPr>
            <a:cxnSpLocks/>
            <a:endCxn id="1186" idx="1"/>
          </p:cNvCxnSpPr>
          <p:nvPr/>
        </p:nvCxnSpPr>
        <p:spPr>
          <a:xfrm>
            <a:off x="1588981" y="1173058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1" name="직사각형 119">
            <a:extLst>
              <a:ext uri="{FF2B5EF4-FFF2-40B4-BE49-F238E27FC236}">
                <a16:creationId xmlns:a16="http://schemas.microsoft.com/office/drawing/2014/main" id="{72E52C45-99F4-4A6F-A8B6-996167E2DE6B}"/>
              </a:ext>
            </a:extLst>
          </p:cNvPr>
          <p:cNvSpPr/>
          <p:nvPr/>
        </p:nvSpPr>
        <p:spPr>
          <a:xfrm>
            <a:off x="1760815" y="11480602"/>
            <a:ext cx="5578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 </a:t>
            </a:r>
            <a:r>
              <a:rPr lang="ko-KR" altLang="en-US" sz="700" b="1" dirty="0">
                <a:latin typeface="Consolas" pitchFamily="49" charset="0"/>
              </a:rPr>
              <a:t>홈페이지 </a:t>
            </a:r>
            <a:r>
              <a:rPr lang="en-US" altLang="ko-KR" sz="700" b="1" dirty="0">
                <a:latin typeface="Consolas" pitchFamily="49" charset="0"/>
              </a:rPr>
              <a:t>DB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192" name="직사각형 120">
            <a:extLst>
              <a:ext uri="{FF2B5EF4-FFF2-40B4-BE49-F238E27FC236}">
                <a16:creationId xmlns:a16="http://schemas.microsoft.com/office/drawing/2014/main" id="{28B397F6-FB4F-42AC-B2EA-A28A20EA3B7E}"/>
              </a:ext>
            </a:extLst>
          </p:cNvPr>
          <p:cNvSpPr/>
          <p:nvPr/>
        </p:nvSpPr>
        <p:spPr>
          <a:xfrm>
            <a:off x="1716952" y="11663694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LRHPDB01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193" name="직선 연결선 70">
            <a:extLst>
              <a:ext uri="{FF2B5EF4-FFF2-40B4-BE49-F238E27FC236}">
                <a16:creationId xmlns:a16="http://schemas.microsoft.com/office/drawing/2014/main" id="{021694C9-8213-4026-A692-7C9280E1DBDC}"/>
              </a:ext>
            </a:extLst>
          </p:cNvPr>
          <p:cNvCxnSpPr>
            <a:cxnSpLocks/>
          </p:cNvCxnSpPr>
          <p:nvPr/>
        </p:nvCxnSpPr>
        <p:spPr>
          <a:xfrm>
            <a:off x="1568218" y="11571908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4" name="직사각형 371">
            <a:extLst>
              <a:ext uri="{FF2B5EF4-FFF2-40B4-BE49-F238E27FC236}">
                <a16:creationId xmlns:a16="http://schemas.microsoft.com/office/drawing/2014/main" id="{F13362FA-7C23-4A5B-B50A-CD5B7435CD50}"/>
              </a:ext>
            </a:extLst>
          </p:cNvPr>
          <p:cNvSpPr/>
          <p:nvPr/>
        </p:nvSpPr>
        <p:spPr>
          <a:xfrm>
            <a:off x="1545775" y="1153391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5" name="직사각형 371">
            <a:extLst>
              <a:ext uri="{FF2B5EF4-FFF2-40B4-BE49-F238E27FC236}">
                <a16:creationId xmlns:a16="http://schemas.microsoft.com/office/drawing/2014/main" id="{30DD2FE6-EEA5-472F-A454-58B07C3D2BB4}"/>
              </a:ext>
            </a:extLst>
          </p:cNvPr>
          <p:cNvSpPr/>
          <p:nvPr/>
        </p:nvSpPr>
        <p:spPr>
          <a:xfrm>
            <a:off x="1545775" y="1221447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6" name="모서리가 둥근 직사각형 732">
            <a:extLst>
              <a:ext uri="{FF2B5EF4-FFF2-40B4-BE49-F238E27FC236}">
                <a16:creationId xmlns:a16="http://schemas.microsoft.com/office/drawing/2014/main" id="{C3308153-7FFB-4E54-B14F-FAA090686CCD}"/>
              </a:ext>
            </a:extLst>
          </p:cNvPr>
          <p:cNvSpPr/>
          <p:nvPr/>
        </p:nvSpPr>
        <p:spPr>
          <a:xfrm>
            <a:off x="449298" y="11079838"/>
            <a:ext cx="604286" cy="17215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DR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97" name="직사각형 3">
            <a:extLst>
              <a:ext uri="{FF2B5EF4-FFF2-40B4-BE49-F238E27FC236}">
                <a16:creationId xmlns:a16="http://schemas.microsoft.com/office/drawing/2014/main" id="{D7E07A26-A0D4-45AE-9A4C-53DB06ED0DBC}"/>
              </a:ext>
            </a:extLst>
          </p:cNvPr>
          <p:cNvSpPr/>
          <p:nvPr/>
        </p:nvSpPr>
        <p:spPr>
          <a:xfrm>
            <a:off x="1188610" y="11079837"/>
            <a:ext cx="270198" cy="172150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X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1198" name="Freeform: Shape 1197">
            <a:extLst>
              <a:ext uri="{FF2B5EF4-FFF2-40B4-BE49-F238E27FC236}">
                <a16:creationId xmlns:a16="http://schemas.microsoft.com/office/drawing/2014/main" id="{858A2D8D-11DD-4775-BFED-549524076BD4}"/>
              </a:ext>
            </a:extLst>
          </p:cNvPr>
          <p:cNvSpPr/>
          <p:nvPr/>
        </p:nvSpPr>
        <p:spPr>
          <a:xfrm>
            <a:off x="1629927" y="11582367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99" name="그림 114">
            <a:extLst>
              <a:ext uri="{FF2B5EF4-FFF2-40B4-BE49-F238E27FC236}">
                <a16:creationId xmlns:a16="http://schemas.microsoft.com/office/drawing/2014/main" id="{0C4CCE21-B4D2-44AE-AD1A-D37AEF6778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6" y="12210469"/>
            <a:ext cx="279170" cy="259797"/>
          </a:xfrm>
          <a:prstGeom prst="rect">
            <a:avLst/>
          </a:prstGeom>
        </p:spPr>
      </p:pic>
      <p:sp>
        <p:nvSpPr>
          <p:cNvPr id="1200" name="Rectangle 135">
            <a:extLst>
              <a:ext uri="{FF2B5EF4-FFF2-40B4-BE49-F238E27FC236}">
                <a16:creationId xmlns:a16="http://schemas.microsoft.com/office/drawing/2014/main" id="{613B123C-14DC-47F6-83A8-77F98CE23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3" y="1219665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01" name="Rectangle 43">
            <a:extLst>
              <a:ext uri="{FF2B5EF4-FFF2-40B4-BE49-F238E27FC236}">
                <a16:creationId xmlns:a16="http://schemas.microsoft.com/office/drawing/2014/main" id="{36251408-7ADA-45CE-B24B-3BA40A244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1224252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202" name="Rectangle 43">
            <a:extLst>
              <a:ext uri="{FF2B5EF4-FFF2-40B4-BE49-F238E27FC236}">
                <a16:creationId xmlns:a16="http://schemas.microsoft.com/office/drawing/2014/main" id="{F2BC94CF-B9AC-494D-88CC-AB10B3AAB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1241397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1203" name="직선 연결선 118">
            <a:extLst>
              <a:ext uri="{FF2B5EF4-FFF2-40B4-BE49-F238E27FC236}">
                <a16:creationId xmlns:a16="http://schemas.microsoft.com/office/drawing/2014/main" id="{8C448CFA-26EF-4CF4-913F-11A5EE604461}"/>
              </a:ext>
            </a:extLst>
          </p:cNvPr>
          <p:cNvCxnSpPr>
            <a:cxnSpLocks/>
            <a:endCxn id="1199" idx="1"/>
          </p:cNvCxnSpPr>
          <p:nvPr/>
        </p:nvCxnSpPr>
        <p:spPr>
          <a:xfrm>
            <a:off x="1588981" y="1234036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4" name="직사각형 119">
            <a:extLst>
              <a:ext uri="{FF2B5EF4-FFF2-40B4-BE49-F238E27FC236}">
                <a16:creationId xmlns:a16="http://schemas.microsoft.com/office/drawing/2014/main" id="{7F7591EF-E5F2-4CD3-A5AE-DBBB74078225}"/>
              </a:ext>
            </a:extLst>
          </p:cNvPr>
          <p:cNvSpPr/>
          <p:nvPr/>
        </p:nvSpPr>
        <p:spPr>
          <a:xfrm>
            <a:off x="1760815" y="12090385"/>
            <a:ext cx="368691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</a:t>
            </a:r>
            <a:r>
              <a:rPr lang="en-US" altLang="ko-KR" sz="700" b="1" dirty="0">
                <a:latin typeface="Consolas" pitchFamily="49" charset="0"/>
              </a:rPr>
              <a:t>DB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05" name="직사각형 120">
            <a:extLst>
              <a:ext uri="{FF2B5EF4-FFF2-40B4-BE49-F238E27FC236}">
                <a16:creationId xmlns:a16="http://schemas.microsoft.com/office/drawing/2014/main" id="{3B9A47CF-47CA-49CE-8416-1960DDFC900A}"/>
              </a:ext>
            </a:extLst>
          </p:cNvPr>
          <p:cNvSpPr/>
          <p:nvPr/>
        </p:nvSpPr>
        <p:spPr>
          <a:xfrm>
            <a:off x="1716952" y="12273477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LRIGDB01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06" name="Freeform: Shape 1205">
            <a:extLst>
              <a:ext uri="{FF2B5EF4-FFF2-40B4-BE49-F238E27FC236}">
                <a16:creationId xmlns:a16="http://schemas.microsoft.com/office/drawing/2014/main" id="{390C4E7E-C73A-4D93-9717-7E6255FA681A}"/>
              </a:ext>
            </a:extLst>
          </p:cNvPr>
          <p:cNvSpPr/>
          <p:nvPr/>
        </p:nvSpPr>
        <p:spPr>
          <a:xfrm>
            <a:off x="1629927" y="12192150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7" name="Freeform: Shape 1206">
            <a:extLst>
              <a:ext uri="{FF2B5EF4-FFF2-40B4-BE49-F238E27FC236}">
                <a16:creationId xmlns:a16="http://schemas.microsoft.com/office/drawing/2014/main" id="{68FC2AAF-043B-4D70-8922-3E7B137762C3}"/>
              </a:ext>
            </a:extLst>
          </p:cNvPr>
          <p:cNvSpPr/>
          <p:nvPr/>
        </p:nvSpPr>
        <p:spPr>
          <a:xfrm>
            <a:off x="1629927" y="9633717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8" name="모서리가 둥근 직사각형 732">
            <a:extLst>
              <a:ext uri="{FF2B5EF4-FFF2-40B4-BE49-F238E27FC236}">
                <a16:creationId xmlns:a16="http://schemas.microsoft.com/office/drawing/2014/main" id="{C160E0D3-9C73-4282-8552-FCB7982C3DD1}"/>
              </a:ext>
            </a:extLst>
          </p:cNvPr>
          <p:cNvSpPr/>
          <p:nvPr/>
        </p:nvSpPr>
        <p:spPr>
          <a:xfrm>
            <a:off x="11663052" y="1112816"/>
            <a:ext cx="6652510" cy="3996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09" name="모서리가 둥근 직사각형 732">
            <a:extLst>
              <a:ext uri="{FF2B5EF4-FFF2-40B4-BE49-F238E27FC236}">
                <a16:creationId xmlns:a16="http://schemas.microsoft.com/office/drawing/2014/main" id="{2B2B4144-9804-4975-8338-B926E5C4F8CC}"/>
              </a:ext>
            </a:extLst>
          </p:cNvPr>
          <p:cNvSpPr/>
          <p:nvPr/>
        </p:nvSpPr>
        <p:spPr>
          <a:xfrm>
            <a:off x="12011102" y="1112817"/>
            <a:ext cx="6304459" cy="172075"/>
          </a:xfrm>
          <a:prstGeom prst="roundRect">
            <a:avLst>
              <a:gd name="adj" fmla="val 1038"/>
            </a:avLst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</a:t>
            </a:r>
          </a:p>
        </p:txBody>
      </p:sp>
      <p:sp>
        <p:nvSpPr>
          <p:cNvPr id="1210" name="직사각형 76">
            <a:extLst>
              <a:ext uri="{FF2B5EF4-FFF2-40B4-BE49-F238E27FC236}">
                <a16:creationId xmlns:a16="http://schemas.microsoft.com/office/drawing/2014/main" id="{AF82373E-07FA-4E45-B85D-DA237202C82C}"/>
              </a:ext>
            </a:extLst>
          </p:cNvPr>
          <p:cNvSpPr/>
          <p:nvPr/>
        </p:nvSpPr>
        <p:spPr>
          <a:xfrm>
            <a:off x="12011953" y="1512116"/>
            <a:ext cx="1440000" cy="188054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??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11" name="직사각형 375">
            <a:extLst>
              <a:ext uri="{FF2B5EF4-FFF2-40B4-BE49-F238E27FC236}">
                <a16:creationId xmlns:a16="http://schemas.microsoft.com/office/drawing/2014/main" id="{427240D0-64D4-4B49-B80E-8B48DBD9D618}"/>
              </a:ext>
            </a:extLst>
          </p:cNvPr>
          <p:cNvSpPr/>
          <p:nvPr/>
        </p:nvSpPr>
        <p:spPr>
          <a:xfrm>
            <a:off x="12011953" y="1702629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12" name="그림 357">
            <a:extLst>
              <a:ext uri="{FF2B5EF4-FFF2-40B4-BE49-F238E27FC236}">
                <a16:creationId xmlns:a16="http://schemas.microsoft.com/office/drawing/2014/main" id="{124E4BFB-CCCE-4736-83F3-57092AC3EF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666" y="1916273"/>
            <a:ext cx="279170" cy="259797"/>
          </a:xfrm>
          <a:prstGeom prst="rect">
            <a:avLst/>
          </a:prstGeom>
        </p:spPr>
      </p:pic>
      <p:sp>
        <p:nvSpPr>
          <p:cNvPr id="1213" name="Rectangle 135">
            <a:extLst>
              <a:ext uri="{FF2B5EF4-FFF2-40B4-BE49-F238E27FC236}">
                <a16:creationId xmlns:a16="http://schemas.microsoft.com/office/drawing/2014/main" id="{CE68FF90-FC06-46BE-8DF6-5E87F2D92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78713" y="197980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14" name="Rectangle 43">
            <a:extLst>
              <a:ext uri="{FF2B5EF4-FFF2-40B4-BE49-F238E27FC236}">
                <a16:creationId xmlns:a16="http://schemas.microsoft.com/office/drawing/2014/main" id="{EC887F2D-C4C5-459D-ACB1-D9F937E3F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03449" y="202567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215" name="Rectangle 43">
            <a:extLst>
              <a:ext uri="{FF2B5EF4-FFF2-40B4-BE49-F238E27FC236}">
                <a16:creationId xmlns:a16="http://schemas.microsoft.com/office/drawing/2014/main" id="{8956490D-49E5-411F-8C41-E2ABF20D4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03449" y="219712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216" name="직사각형 361">
            <a:extLst>
              <a:ext uri="{FF2B5EF4-FFF2-40B4-BE49-F238E27FC236}">
                <a16:creationId xmlns:a16="http://schemas.microsoft.com/office/drawing/2014/main" id="{F910BF77-0E23-4E85-A4F1-0DDAD66B510A}"/>
              </a:ext>
            </a:extLst>
          </p:cNvPr>
          <p:cNvSpPr/>
          <p:nvPr/>
        </p:nvSpPr>
        <p:spPr>
          <a:xfrm>
            <a:off x="13778105" y="1873533"/>
            <a:ext cx="77585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SSO_EAM</a:t>
            </a:r>
            <a:r>
              <a:rPr lang="ko-KR" altLang="en-US" sz="700" b="1" dirty="0">
                <a:latin typeface="Consolas" pitchFamily="49" charset="0"/>
              </a:rPr>
              <a:t>운영</a:t>
            </a:r>
            <a:r>
              <a:rPr lang="en-US" altLang="ko-KR" sz="700" b="1" dirty="0">
                <a:latin typeface="Consolas" pitchFamily="49" charset="0"/>
              </a:rPr>
              <a:t>AP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17" name="직사각형 362">
            <a:extLst>
              <a:ext uri="{FF2B5EF4-FFF2-40B4-BE49-F238E27FC236}">
                <a16:creationId xmlns:a16="http://schemas.microsoft.com/office/drawing/2014/main" id="{E8166C84-6ACA-4A54-B043-1F145C3BB40D}"/>
              </a:ext>
            </a:extLst>
          </p:cNvPr>
          <p:cNvSpPr/>
          <p:nvPr/>
        </p:nvSpPr>
        <p:spPr>
          <a:xfrm>
            <a:off x="13734242" y="1979281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LPBSWS02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18" name="직사각형 76">
            <a:extLst>
              <a:ext uri="{FF2B5EF4-FFF2-40B4-BE49-F238E27FC236}">
                <a16:creationId xmlns:a16="http://schemas.microsoft.com/office/drawing/2014/main" id="{902A20F9-DE67-480D-AAC3-772AC9A788B2}"/>
              </a:ext>
            </a:extLst>
          </p:cNvPr>
          <p:cNvSpPr/>
          <p:nvPr/>
        </p:nvSpPr>
        <p:spPr>
          <a:xfrm>
            <a:off x="13512375" y="1512116"/>
            <a:ext cx="1440000" cy="188054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??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19" name="직사각형 375">
            <a:extLst>
              <a:ext uri="{FF2B5EF4-FFF2-40B4-BE49-F238E27FC236}">
                <a16:creationId xmlns:a16="http://schemas.microsoft.com/office/drawing/2014/main" id="{83D22D04-8FBB-4DA4-8796-2777EDD3FC5B}"/>
              </a:ext>
            </a:extLst>
          </p:cNvPr>
          <p:cNvSpPr/>
          <p:nvPr/>
        </p:nvSpPr>
        <p:spPr>
          <a:xfrm>
            <a:off x="13512375" y="1702629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20" name="그림 357">
            <a:extLst>
              <a:ext uri="{FF2B5EF4-FFF2-40B4-BE49-F238E27FC236}">
                <a16:creationId xmlns:a16="http://schemas.microsoft.com/office/drawing/2014/main" id="{13F0CFCC-CEC6-48F5-8FDE-BE0DE43860A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04527" y="1951651"/>
            <a:ext cx="279170" cy="259797"/>
          </a:xfrm>
          <a:prstGeom prst="rect">
            <a:avLst/>
          </a:prstGeom>
        </p:spPr>
      </p:pic>
      <p:sp>
        <p:nvSpPr>
          <p:cNvPr id="1221" name="Rectangle 135">
            <a:extLst>
              <a:ext uri="{FF2B5EF4-FFF2-40B4-BE49-F238E27FC236}">
                <a16:creationId xmlns:a16="http://schemas.microsoft.com/office/drawing/2014/main" id="{90ED4939-7D91-485A-B685-ADBDCEC9B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3574" y="2015179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22" name="Rectangle 43">
            <a:extLst>
              <a:ext uri="{FF2B5EF4-FFF2-40B4-BE49-F238E27FC236}">
                <a16:creationId xmlns:a16="http://schemas.microsoft.com/office/drawing/2014/main" id="{C7CA65E4-159F-4902-8831-19306DBE0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8310" y="206105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223" name="Rectangle 43">
            <a:extLst>
              <a:ext uri="{FF2B5EF4-FFF2-40B4-BE49-F238E27FC236}">
                <a16:creationId xmlns:a16="http://schemas.microsoft.com/office/drawing/2014/main" id="{39E8A279-EC75-434F-9786-DC309FD70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8310" y="223250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224" name="직사각형 361">
            <a:extLst>
              <a:ext uri="{FF2B5EF4-FFF2-40B4-BE49-F238E27FC236}">
                <a16:creationId xmlns:a16="http://schemas.microsoft.com/office/drawing/2014/main" id="{B8D18597-B7C7-482C-8474-4E8DD229EA55}"/>
              </a:ext>
            </a:extLst>
          </p:cNvPr>
          <p:cNvSpPr/>
          <p:nvPr/>
        </p:nvSpPr>
        <p:spPr>
          <a:xfrm>
            <a:off x="15682966" y="1908911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통합계정관리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25" name="직사각형 362">
            <a:extLst>
              <a:ext uri="{FF2B5EF4-FFF2-40B4-BE49-F238E27FC236}">
                <a16:creationId xmlns:a16="http://schemas.microsoft.com/office/drawing/2014/main" id="{F304DE57-2C1D-41FB-AE36-F697D02A574C}"/>
              </a:ext>
            </a:extLst>
          </p:cNvPr>
          <p:cNvSpPr/>
          <p:nvPr/>
        </p:nvSpPr>
        <p:spPr>
          <a:xfrm>
            <a:off x="15639103" y="2014659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LPTSDB01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26" name="직사각형 76">
            <a:extLst>
              <a:ext uri="{FF2B5EF4-FFF2-40B4-BE49-F238E27FC236}">
                <a16:creationId xmlns:a16="http://schemas.microsoft.com/office/drawing/2014/main" id="{E9EA2CD3-B86A-40F6-B92B-B770A450DB33}"/>
              </a:ext>
            </a:extLst>
          </p:cNvPr>
          <p:cNvSpPr/>
          <p:nvPr/>
        </p:nvSpPr>
        <p:spPr>
          <a:xfrm>
            <a:off x="15417236" y="1547494"/>
            <a:ext cx="1440000" cy="18805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</a:t>
            </a:r>
            <a:r>
              <a:rPr lang="en-US" altLang="ko-KR" sz="1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VxRail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27" name="직사각형 375">
            <a:extLst>
              <a:ext uri="{FF2B5EF4-FFF2-40B4-BE49-F238E27FC236}">
                <a16:creationId xmlns:a16="http://schemas.microsoft.com/office/drawing/2014/main" id="{EDE908FE-5598-45B9-A3C6-1654C31A347E}"/>
              </a:ext>
            </a:extLst>
          </p:cNvPr>
          <p:cNvSpPr/>
          <p:nvPr/>
        </p:nvSpPr>
        <p:spPr>
          <a:xfrm>
            <a:off x="15417236" y="1738007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28" name="그림 357">
            <a:extLst>
              <a:ext uri="{FF2B5EF4-FFF2-40B4-BE49-F238E27FC236}">
                <a16:creationId xmlns:a16="http://schemas.microsoft.com/office/drawing/2014/main" id="{4E6B428D-D7FB-4FE2-AF3C-1CDBD409AA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66722" y="1951651"/>
            <a:ext cx="279170" cy="259797"/>
          </a:xfrm>
          <a:prstGeom prst="rect">
            <a:avLst/>
          </a:prstGeom>
        </p:spPr>
      </p:pic>
      <p:sp>
        <p:nvSpPr>
          <p:cNvPr id="1229" name="Rectangle 135">
            <a:extLst>
              <a:ext uri="{FF2B5EF4-FFF2-40B4-BE49-F238E27FC236}">
                <a16:creationId xmlns:a16="http://schemas.microsoft.com/office/drawing/2014/main" id="{C592635D-D3C7-4D25-8849-27182E350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45769" y="2015179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30" name="Rectangle 43">
            <a:extLst>
              <a:ext uri="{FF2B5EF4-FFF2-40B4-BE49-F238E27FC236}">
                <a16:creationId xmlns:a16="http://schemas.microsoft.com/office/drawing/2014/main" id="{BA260248-4198-4638-9A4C-2C40F0506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0505" y="206105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231" name="Rectangle 43">
            <a:extLst>
              <a:ext uri="{FF2B5EF4-FFF2-40B4-BE49-F238E27FC236}">
                <a16:creationId xmlns:a16="http://schemas.microsoft.com/office/drawing/2014/main" id="{DFF88938-CDC6-445F-B91A-535591C01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0505" y="223250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232" name="직사각형 361">
            <a:extLst>
              <a:ext uri="{FF2B5EF4-FFF2-40B4-BE49-F238E27FC236}">
                <a16:creationId xmlns:a16="http://schemas.microsoft.com/office/drawing/2014/main" id="{95DEC857-14B9-4C0D-BAD4-C543FDCBDEEB}"/>
              </a:ext>
            </a:extLst>
          </p:cNvPr>
          <p:cNvSpPr/>
          <p:nvPr/>
        </p:nvSpPr>
        <p:spPr>
          <a:xfrm>
            <a:off x="17245161" y="1908911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통합계정관리</a:t>
            </a:r>
            <a:r>
              <a:rPr lang="en-US" altLang="ko-KR" sz="700" b="1" dirty="0">
                <a:latin typeface="Consolas" pitchFamily="49" charset="0"/>
              </a:rPr>
              <a:t>DB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33" name="직사각형 362">
            <a:extLst>
              <a:ext uri="{FF2B5EF4-FFF2-40B4-BE49-F238E27FC236}">
                <a16:creationId xmlns:a16="http://schemas.microsoft.com/office/drawing/2014/main" id="{55AC6E1E-25FB-4677-82F1-9AE0F7A37FE0}"/>
              </a:ext>
            </a:extLst>
          </p:cNvPr>
          <p:cNvSpPr/>
          <p:nvPr/>
        </p:nvSpPr>
        <p:spPr>
          <a:xfrm>
            <a:off x="17201298" y="2014659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LPTSDB02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34" name="직사각형 76">
            <a:extLst>
              <a:ext uri="{FF2B5EF4-FFF2-40B4-BE49-F238E27FC236}">
                <a16:creationId xmlns:a16="http://schemas.microsoft.com/office/drawing/2014/main" id="{AF6AAC85-D6B6-4E5A-B1E8-CEC48437D333}"/>
              </a:ext>
            </a:extLst>
          </p:cNvPr>
          <p:cNvSpPr/>
          <p:nvPr/>
        </p:nvSpPr>
        <p:spPr>
          <a:xfrm>
            <a:off x="16979431" y="1547494"/>
            <a:ext cx="1440000" cy="18805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</a:t>
            </a:r>
            <a:r>
              <a:rPr lang="en-US" altLang="ko-KR" sz="1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VxRail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5" name="직사각형 375">
            <a:extLst>
              <a:ext uri="{FF2B5EF4-FFF2-40B4-BE49-F238E27FC236}">
                <a16:creationId xmlns:a16="http://schemas.microsoft.com/office/drawing/2014/main" id="{7CF15763-C1B5-4B19-BF56-6BF2E6D1E4B2}"/>
              </a:ext>
            </a:extLst>
          </p:cNvPr>
          <p:cNvSpPr/>
          <p:nvPr/>
        </p:nvSpPr>
        <p:spPr>
          <a:xfrm>
            <a:off x="16979431" y="1738007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6" name="직사각형 3">
            <a:extLst>
              <a:ext uri="{FF2B5EF4-FFF2-40B4-BE49-F238E27FC236}">
                <a16:creationId xmlns:a16="http://schemas.microsoft.com/office/drawing/2014/main" id="{A50D919D-F1AD-4FE7-A6F3-83C4E23F422C}"/>
              </a:ext>
            </a:extLst>
          </p:cNvPr>
          <p:cNvSpPr/>
          <p:nvPr/>
        </p:nvSpPr>
        <p:spPr>
          <a:xfrm>
            <a:off x="11694650" y="1551937"/>
            <a:ext cx="270198" cy="116115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en-US" altLang="ko-KR" sz="800" dirty="0" err="1">
                <a:solidFill>
                  <a:schemeClr val="tx1"/>
                </a:solidFill>
              </a:rPr>
              <a:t>i</a:t>
            </a:r>
            <a:endParaRPr lang="en-US" altLang="ko-KR" sz="800" dirty="0">
              <a:solidFill>
                <a:schemeClr val="tx1"/>
              </a:solidFill>
            </a:endParaRP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u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x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237" name="직사각형 3">
            <a:extLst>
              <a:ext uri="{FF2B5EF4-FFF2-40B4-BE49-F238E27FC236}">
                <a16:creationId xmlns:a16="http://schemas.microsoft.com/office/drawing/2014/main" id="{5D46F982-0A5C-4667-B12D-20AA60D60DF8}"/>
              </a:ext>
            </a:extLst>
          </p:cNvPr>
          <p:cNvSpPr/>
          <p:nvPr/>
        </p:nvSpPr>
        <p:spPr>
          <a:xfrm>
            <a:off x="15091578" y="1551937"/>
            <a:ext cx="270198" cy="116115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W</a:t>
            </a:r>
          </a:p>
          <a:p>
            <a:pPr algn="ctr"/>
            <a:r>
              <a:rPr lang="en-US" altLang="ko-KR" sz="800" dirty="0" err="1">
                <a:solidFill>
                  <a:schemeClr val="tx1"/>
                </a:solidFill>
              </a:rPr>
              <a:t>i</a:t>
            </a:r>
            <a:endParaRPr lang="en-US" altLang="ko-KR" sz="800" dirty="0">
              <a:solidFill>
                <a:schemeClr val="tx1"/>
              </a:solidFill>
            </a:endParaRP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d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w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0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1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1238" name="그림 357">
            <a:extLst>
              <a:ext uri="{FF2B5EF4-FFF2-40B4-BE49-F238E27FC236}">
                <a16:creationId xmlns:a16="http://schemas.microsoft.com/office/drawing/2014/main" id="{7AFEC3CC-BAA7-4E4F-ABBA-AB13233C2DC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16944" y="9556968"/>
            <a:ext cx="279170" cy="259797"/>
          </a:xfrm>
          <a:prstGeom prst="rect">
            <a:avLst/>
          </a:prstGeom>
        </p:spPr>
      </p:pic>
      <p:sp>
        <p:nvSpPr>
          <p:cNvPr id="1239" name="Rectangle 135">
            <a:extLst>
              <a:ext uri="{FF2B5EF4-FFF2-40B4-BE49-F238E27FC236}">
                <a16:creationId xmlns:a16="http://schemas.microsoft.com/office/drawing/2014/main" id="{EE5F7320-4ED0-42BA-B2ED-12D6160E4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95991" y="9620496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40" name="Rectangle 43">
            <a:extLst>
              <a:ext uri="{FF2B5EF4-FFF2-40B4-BE49-F238E27FC236}">
                <a16:creationId xmlns:a16="http://schemas.microsoft.com/office/drawing/2014/main" id="{CB9102FD-0165-4ACC-BC27-C2C633847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0727" y="966636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241" name="Rectangle 43">
            <a:extLst>
              <a:ext uri="{FF2B5EF4-FFF2-40B4-BE49-F238E27FC236}">
                <a16:creationId xmlns:a16="http://schemas.microsoft.com/office/drawing/2014/main" id="{A81A6055-818D-471A-9E2D-27502A037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0727" y="983782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242" name="직사각형 361">
            <a:extLst>
              <a:ext uri="{FF2B5EF4-FFF2-40B4-BE49-F238E27FC236}">
                <a16:creationId xmlns:a16="http://schemas.microsoft.com/office/drawing/2014/main" id="{C4FD0337-534A-45F5-94D9-22126D38D9B3}"/>
              </a:ext>
            </a:extLst>
          </p:cNvPr>
          <p:cNvSpPr/>
          <p:nvPr/>
        </p:nvSpPr>
        <p:spPr>
          <a:xfrm>
            <a:off x="14595383" y="9514228"/>
            <a:ext cx="7181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통합계정관리개발</a:t>
            </a:r>
          </a:p>
        </p:txBody>
      </p:sp>
      <p:sp>
        <p:nvSpPr>
          <p:cNvPr id="1243" name="직사각형 362">
            <a:extLst>
              <a:ext uri="{FF2B5EF4-FFF2-40B4-BE49-F238E27FC236}">
                <a16:creationId xmlns:a16="http://schemas.microsoft.com/office/drawing/2014/main" id="{5092F65A-652D-41B3-991D-44BA2F261B4B}"/>
              </a:ext>
            </a:extLst>
          </p:cNvPr>
          <p:cNvSpPr/>
          <p:nvPr/>
        </p:nvSpPr>
        <p:spPr>
          <a:xfrm>
            <a:off x="14551520" y="9619976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LDTSTC01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44" name="직사각형 76">
            <a:extLst>
              <a:ext uri="{FF2B5EF4-FFF2-40B4-BE49-F238E27FC236}">
                <a16:creationId xmlns:a16="http://schemas.microsoft.com/office/drawing/2014/main" id="{6FAF2321-20EA-4A3F-AE78-7B828D5064CC}"/>
              </a:ext>
            </a:extLst>
          </p:cNvPr>
          <p:cNvSpPr/>
          <p:nvPr/>
        </p:nvSpPr>
        <p:spPr>
          <a:xfrm>
            <a:off x="14329653" y="9152811"/>
            <a:ext cx="1440000" cy="18805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MX740C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45" name="직사각형 375">
            <a:extLst>
              <a:ext uri="{FF2B5EF4-FFF2-40B4-BE49-F238E27FC236}">
                <a16:creationId xmlns:a16="http://schemas.microsoft.com/office/drawing/2014/main" id="{8CF8ED78-EB9D-47DB-A633-52EC49E8B8DD}"/>
              </a:ext>
            </a:extLst>
          </p:cNvPr>
          <p:cNvSpPr/>
          <p:nvPr/>
        </p:nvSpPr>
        <p:spPr>
          <a:xfrm>
            <a:off x="14329653" y="9343324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46" name="직사각형 3">
            <a:extLst>
              <a:ext uri="{FF2B5EF4-FFF2-40B4-BE49-F238E27FC236}">
                <a16:creationId xmlns:a16="http://schemas.microsoft.com/office/drawing/2014/main" id="{5A5D64B7-2384-49F3-8D81-84DEE6ED208D}"/>
              </a:ext>
            </a:extLst>
          </p:cNvPr>
          <p:cNvSpPr/>
          <p:nvPr/>
        </p:nvSpPr>
        <p:spPr>
          <a:xfrm>
            <a:off x="14003995" y="9157254"/>
            <a:ext cx="270198" cy="116115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W</a:t>
            </a:r>
          </a:p>
          <a:p>
            <a:pPr algn="ctr"/>
            <a:r>
              <a:rPr lang="en-US" altLang="ko-KR" sz="800" dirty="0" err="1">
                <a:solidFill>
                  <a:schemeClr val="tx1"/>
                </a:solidFill>
              </a:rPr>
              <a:t>i</a:t>
            </a:r>
            <a:endParaRPr lang="en-US" altLang="ko-KR" sz="800" dirty="0">
              <a:solidFill>
                <a:schemeClr val="tx1"/>
              </a:solidFill>
            </a:endParaRP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d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w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0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1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1247" name="그림 357">
            <a:extLst>
              <a:ext uri="{FF2B5EF4-FFF2-40B4-BE49-F238E27FC236}">
                <a16:creationId xmlns:a16="http://schemas.microsoft.com/office/drawing/2014/main" id="{D7686C50-73A7-4BF9-8E93-BCC083CE3D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8119" y="7986173"/>
            <a:ext cx="279170" cy="259797"/>
          </a:xfrm>
          <a:prstGeom prst="rect">
            <a:avLst/>
          </a:prstGeom>
        </p:spPr>
      </p:pic>
      <p:sp>
        <p:nvSpPr>
          <p:cNvPr id="1248" name="Rectangle 135">
            <a:extLst>
              <a:ext uri="{FF2B5EF4-FFF2-40B4-BE49-F238E27FC236}">
                <a16:creationId xmlns:a16="http://schemas.microsoft.com/office/drawing/2014/main" id="{8C43F794-7BB1-4E4B-AD88-1EAE708CF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7166" y="804970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49" name="Rectangle 43">
            <a:extLst>
              <a:ext uri="{FF2B5EF4-FFF2-40B4-BE49-F238E27FC236}">
                <a16:creationId xmlns:a16="http://schemas.microsoft.com/office/drawing/2014/main" id="{2372A046-B870-4ABF-B8DC-0551E5B65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1902" y="809557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250" name="Rectangle 43">
            <a:extLst>
              <a:ext uri="{FF2B5EF4-FFF2-40B4-BE49-F238E27FC236}">
                <a16:creationId xmlns:a16="http://schemas.microsoft.com/office/drawing/2014/main" id="{BC4C7038-5DFD-43B9-A06C-C06A67895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1902" y="826702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251" name="직사각형 361">
            <a:extLst>
              <a:ext uri="{FF2B5EF4-FFF2-40B4-BE49-F238E27FC236}">
                <a16:creationId xmlns:a16="http://schemas.microsoft.com/office/drawing/2014/main" id="{EB250C4B-7FC2-4B57-8155-C76176B04754}"/>
              </a:ext>
            </a:extLst>
          </p:cNvPr>
          <p:cNvSpPr/>
          <p:nvPr/>
        </p:nvSpPr>
        <p:spPr>
          <a:xfrm>
            <a:off x="3606558" y="7943433"/>
            <a:ext cx="538609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계리결산검증</a:t>
            </a:r>
          </a:p>
        </p:txBody>
      </p:sp>
      <p:sp>
        <p:nvSpPr>
          <p:cNvPr id="1252" name="직사각형 362">
            <a:extLst>
              <a:ext uri="{FF2B5EF4-FFF2-40B4-BE49-F238E27FC236}">
                <a16:creationId xmlns:a16="http://schemas.microsoft.com/office/drawing/2014/main" id="{B877C177-C3DD-4035-8916-0977FCCCF952}"/>
              </a:ext>
            </a:extLst>
          </p:cNvPr>
          <p:cNvSpPr/>
          <p:nvPr/>
        </p:nvSpPr>
        <p:spPr>
          <a:xfrm>
            <a:off x="3562695" y="8049181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LDTSTC01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53" name="직사각형 76">
            <a:extLst>
              <a:ext uri="{FF2B5EF4-FFF2-40B4-BE49-F238E27FC236}">
                <a16:creationId xmlns:a16="http://schemas.microsoft.com/office/drawing/2014/main" id="{9B308734-3F9C-4608-A282-3022D7AED16F}"/>
              </a:ext>
            </a:extLst>
          </p:cNvPr>
          <p:cNvSpPr/>
          <p:nvPr/>
        </p:nvSpPr>
        <p:spPr>
          <a:xfrm>
            <a:off x="3340828" y="7582016"/>
            <a:ext cx="1440000" cy="18805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MX740C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54" name="직사각형 375">
            <a:extLst>
              <a:ext uri="{FF2B5EF4-FFF2-40B4-BE49-F238E27FC236}">
                <a16:creationId xmlns:a16="http://schemas.microsoft.com/office/drawing/2014/main" id="{1695FC0F-F077-4146-8C68-D22EBC4F24F8}"/>
              </a:ext>
            </a:extLst>
          </p:cNvPr>
          <p:cNvSpPr/>
          <p:nvPr/>
        </p:nvSpPr>
        <p:spPr>
          <a:xfrm>
            <a:off x="3340828" y="7772529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55" name="직사각형 3">
            <a:extLst>
              <a:ext uri="{FF2B5EF4-FFF2-40B4-BE49-F238E27FC236}">
                <a16:creationId xmlns:a16="http://schemas.microsoft.com/office/drawing/2014/main" id="{056DFC1B-B3E9-4CFF-8F47-7075A9A60A5A}"/>
              </a:ext>
            </a:extLst>
          </p:cNvPr>
          <p:cNvSpPr/>
          <p:nvPr/>
        </p:nvSpPr>
        <p:spPr>
          <a:xfrm>
            <a:off x="3023659" y="7582016"/>
            <a:ext cx="270198" cy="124606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RHEL</a:t>
            </a:r>
          </a:p>
        </p:txBody>
      </p:sp>
      <p:sp>
        <p:nvSpPr>
          <p:cNvPr id="1256" name="Freeform: Shape 1255">
            <a:extLst>
              <a:ext uri="{FF2B5EF4-FFF2-40B4-BE49-F238E27FC236}">
                <a16:creationId xmlns:a16="http://schemas.microsoft.com/office/drawing/2014/main" id="{F68589E1-B6ED-41F8-8011-BE14948BE28E}"/>
              </a:ext>
            </a:extLst>
          </p:cNvPr>
          <p:cNvSpPr/>
          <p:nvPr/>
        </p:nvSpPr>
        <p:spPr>
          <a:xfrm>
            <a:off x="14416621" y="9489404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7" name="Freeform: Shape 1256">
            <a:extLst>
              <a:ext uri="{FF2B5EF4-FFF2-40B4-BE49-F238E27FC236}">
                <a16:creationId xmlns:a16="http://schemas.microsoft.com/office/drawing/2014/main" id="{A7DE6A71-49CF-4D2D-85B8-61F6847BB203}"/>
              </a:ext>
            </a:extLst>
          </p:cNvPr>
          <p:cNvSpPr/>
          <p:nvPr/>
        </p:nvSpPr>
        <p:spPr>
          <a:xfrm>
            <a:off x="3420656" y="8079620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8" name="Freeform: Shape 1257">
            <a:extLst>
              <a:ext uri="{FF2B5EF4-FFF2-40B4-BE49-F238E27FC236}">
                <a16:creationId xmlns:a16="http://schemas.microsoft.com/office/drawing/2014/main" id="{70E57E7A-B9AA-4C8A-9C6E-4B605C085C04}"/>
              </a:ext>
            </a:extLst>
          </p:cNvPr>
          <p:cNvSpPr/>
          <p:nvPr/>
        </p:nvSpPr>
        <p:spPr>
          <a:xfrm>
            <a:off x="15520416" y="1830139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9" name="Freeform: Shape 1258">
            <a:extLst>
              <a:ext uri="{FF2B5EF4-FFF2-40B4-BE49-F238E27FC236}">
                <a16:creationId xmlns:a16="http://schemas.microsoft.com/office/drawing/2014/main" id="{ED1FA429-4C54-46E0-AEE0-1B98553521CE}"/>
              </a:ext>
            </a:extLst>
          </p:cNvPr>
          <p:cNvSpPr/>
          <p:nvPr/>
        </p:nvSpPr>
        <p:spPr>
          <a:xfrm>
            <a:off x="17035341" y="1873533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0" name="직사각형 371">
            <a:extLst>
              <a:ext uri="{FF2B5EF4-FFF2-40B4-BE49-F238E27FC236}">
                <a16:creationId xmlns:a16="http://schemas.microsoft.com/office/drawing/2014/main" id="{E210F6E7-25C5-48B3-975F-8BFE6B86324A}"/>
              </a:ext>
            </a:extLst>
          </p:cNvPr>
          <p:cNvSpPr/>
          <p:nvPr/>
        </p:nvSpPr>
        <p:spPr>
          <a:xfrm>
            <a:off x="1568220" y="5758141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61" name="그룹 277">
            <a:extLst>
              <a:ext uri="{FF2B5EF4-FFF2-40B4-BE49-F238E27FC236}">
                <a16:creationId xmlns:a16="http://schemas.microsoft.com/office/drawing/2014/main" id="{7FCD8D9B-2349-4AF2-9362-54DA1F185BDF}"/>
              </a:ext>
            </a:extLst>
          </p:cNvPr>
          <p:cNvGrpSpPr/>
          <p:nvPr/>
        </p:nvGrpSpPr>
        <p:grpSpPr>
          <a:xfrm>
            <a:off x="1806065" y="6542751"/>
            <a:ext cx="397545" cy="259797"/>
            <a:chOff x="492703" y="7015428"/>
            <a:chExt cx="397545" cy="259797"/>
          </a:xfrm>
        </p:grpSpPr>
        <p:pic>
          <p:nvPicPr>
            <p:cNvPr id="1262" name="그림 278">
              <a:extLst>
                <a:ext uri="{FF2B5EF4-FFF2-40B4-BE49-F238E27FC236}">
                  <a16:creationId xmlns:a16="http://schemas.microsoft.com/office/drawing/2014/main" id="{F7DF01B0-189B-4ED2-89FB-8033A449F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1263" name="직사각형 279">
              <a:extLst>
                <a:ext uri="{FF2B5EF4-FFF2-40B4-BE49-F238E27FC236}">
                  <a16:creationId xmlns:a16="http://schemas.microsoft.com/office/drawing/2014/main" id="{ED8AD01E-B4D8-4184-9E4E-4599CCC35BB4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lpasdb01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1264" name="그룹 280">
            <a:extLst>
              <a:ext uri="{FF2B5EF4-FFF2-40B4-BE49-F238E27FC236}">
                <a16:creationId xmlns:a16="http://schemas.microsoft.com/office/drawing/2014/main" id="{1F249244-9383-4EBD-B97A-D3053486153F}"/>
              </a:ext>
            </a:extLst>
          </p:cNvPr>
          <p:cNvGrpSpPr/>
          <p:nvPr/>
        </p:nvGrpSpPr>
        <p:grpSpPr>
          <a:xfrm>
            <a:off x="2247473" y="6542751"/>
            <a:ext cx="397545" cy="259797"/>
            <a:chOff x="492703" y="7015428"/>
            <a:chExt cx="397545" cy="259797"/>
          </a:xfrm>
        </p:grpSpPr>
        <p:pic>
          <p:nvPicPr>
            <p:cNvPr id="1265" name="그림 281">
              <a:extLst>
                <a:ext uri="{FF2B5EF4-FFF2-40B4-BE49-F238E27FC236}">
                  <a16:creationId xmlns:a16="http://schemas.microsoft.com/office/drawing/2014/main" id="{A9ECB83D-7780-4C1C-857C-72FEAC38E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1266" name="직사각형 282">
              <a:extLst>
                <a:ext uri="{FF2B5EF4-FFF2-40B4-BE49-F238E27FC236}">
                  <a16:creationId xmlns:a16="http://schemas.microsoft.com/office/drawing/2014/main" id="{5D4F4EF9-7080-4953-8B7B-DD7ADC3047BE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lpasdb02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1267" name="그룹 283">
            <a:extLst>
              <a:ext uri="{FF2B5EF4-FFF2-40B4-BE49-F238E27FC236}">
                <a16:creationId xmlns:a16="http://schemas.microsoft.com/office/drawing/2014/main" id="{1C4D8F36-BD1D-41DE-876A-4D2276909BFE}"/>
              </a:ext>
            </a:extLst>
          </p:cNvPr>
          <p:cNvGrpSpPr/>
          <p:nvPr/>
        </p:nvGrpSpPr>
        <p:grpSpPr>
          <a:xfrm>
            <a:off x="2729753" y="6542751"/>
            <a:ext cx="397545" cy="259797"/>
            <a:chOff x="492703" y="7015428"/>
            <a:chExt cx="397545" cy="259797"/>
          </a:xfrm>
        </p:grpSpPr>
        <p:pic>
          <p:nvPicPr>
            <p:cNvPr id="1268" name="그림 284">
              <a:extLst>
                <a:ext uri="{FF2B5EF4-FFF2-40B4-BE49-F238E27FC236}">
                  <a16:creationId xmlns:a16="http://schemas.microsoft.com/office/drawing/2014/main" id="{98FDBA4A-ED30-4663-8B74-B170020C2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1269" name="직사각형 285">
              <a:extLst>
                <a:ext uri="{FF2B5EF4-FFF2-40B4-BE49-F238E27FC236}">
                  <a16:creationId xmlns:a16="http://schemas.microsoft.com/office/drawing/2014/main" id="{0457667A-03D9-45F6-BB2C-A5DF147A3800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lpasdb03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1270" name="그룹 286">
            <a:extLst>
              <a:ext uri="{FF2B5EF4-FFF2-40B4-BE49-F238E27FC236}">
                <a16:creationId xmlns:a16="http://schemas.microsoft.com/office/drawing/2014/main" id="{97EEAA95-13C1-464E-A307-15A32453B662}"/>
              </a:ext>
            </a:extLst>
          </p:cNvPr>
          <p:cNvGrpSpPr/>
          <p:nvPr/>
        </p:nvGrpSpPr>
        <p:grpSpPr>
          <a:xfrm>
            <a:off x="3221501" y="6542751"/>
            <a:ext cx="397545" cy="259797"/>
            <a:chOff x="492703" y="7015428"/>
            <a:chExt cx="397545" cy="259797"/>
          </a:xfrm>
        </p:grpSpPr>
        <p:pic>
          <p:nvPicPr>
            <p:cNvPr id="1271" name="그림 287">
              <a:extLst>
                <a:ext uri="{FF2B5EF4-FFF2-40B4-BE49-F238E27FC236}">
                  <a16:creationId xmlns:a16="http://schemas.microsoft.com/office/drawing/2014/main" id="{08320ABA-C966-4321-B747-E22BB4F39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1272" name="직사각형 288">
              <a:extLst>
                <a:ext uri="{FF2B5EF4-FFF2-40B4-BE49-F238E27FC236}">
                  <a16:creationId xmlns:a16="http://schemas.microsoft.com/office/drawing/2014/main" id="{163186B3-1BC7-4F40-AE2C-CDE308CC1B5E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lpasdb04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cxnSp>
        <p:nvCxnSpPr>
          <p:cNvPr id="1273" name="직선 연결선 312">
            <a:extLst>
              <a:ext uri="{FF2B5EF4-FFF2-40B4-BE49-F238E27FC236}">
                <a16:creationId xmlns:a16="http://schemas.microsoft.com/office/drawing/2014/main" id="{CDB23C24-6A79-4885-8492-83C0D3032F68}"/>
              </a:ext>
            </a:extLst>
          </p:cNvPr>
          <p:cNvCxnSpPr>
            <a:cxnSpLocks/>
          </p:cNvCxnSpPr>
          <p:nvPr/>
        </p:nvCxnSpPr>
        <p:spPr>
          <a:xfrm>
            <a:off x="1786349" y="6357986"/>
            <a:ext cx="1819118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4" name="직사각형 313">
            <a:extLst>
              <a:ext uri="{FF2B5EF4-FFF2-40B4-BE49-F238E27FC236}">
                <a16:creationId xmlns:a16="http://schemas.microsoft.com/office/drawing/2014/main" id="{AD5BB9BC-E819-4023-899C-AD80381E1D77}"/>
              </a:ext>
            </a:extLst>
          </p:cNvPr>
          <p:cNvSpPr/>
          <p:nvPr/>
        </p:nvSpPr>
        <p:spPr>
          <a:xfrm>
            <a:off x="1743722" y="633638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5" name="직사각형 314">
            <a:extLst>
              <a:ext uri="{FF2B5EF4-FFF2-40B4-BE49-F238E27FC236}">
                <a16:creationId xmlns:a16="http://schemas.microsoft.com/office/drawing/2014/main" id="{60313B24-D4C3-48B5-922E-4065212D66D6}"/>
              </a:ext>
            </a:extLst>
          </p:cNvPr>
          <p:cNvSpPr/>
          <p:nvPr/>
        </p:nvSpPr>
        <p:spPr>
          <a:xfrm>
            <a:off x="3595856" y="633638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76" name="직선 연결선 324">
            <a:extLst>
              <a:ext uri="{FF2B5EF4-FFF2-40B4-BE49-F238E27FC236}">
                <a16:creationId xmlns:a16="http://schemas.microsoft.com/office/drawing/2014/main" id="{B74626B0-433D-4BC3-80FF-0E9C78DE9699}"/>
              </a:ext>
            </a:extLst>
          </p:cNvPr>
          <p:cNvCxnSpPr>
            <a:cxnSpLocks/>
          </p:cNvCxnSpPr>
          <p:nvPr/>
        </p:nvCxnSpPr>
        <p:spPr>
          <a:xfrm>
            <a:off x="1994937" y="6357986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7" name="직선 연결선 325">
            <a:extLst>
              <a:ext uri="{FF2B5EF4-FFF2-40B4-BE49-F238E27FC236}">
                <a16:creationId xmlns:a16="http://schemas.microsoft.com/office/drawing/2014/main" id="{873C890D-142A-43EC-B72F-3424823A3A42}"/>
              </a:ext>
            </a:extLst>
          </p:cNvPr>
          <p:cNvCxnSpPr>
            <a:cxnSpLocks/>
          </p:cNvCxnSpPr>
          <p:nvPr/>
        </p:nvCxnSpPr>
        <p:spPr>
          <a:xfrm>
            <a:off x="2442612" y="6357986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8" name="직선 연결선 326">
            <a:extLst>
              <a:ext uri="{FF2B5EF4-FFF2-40B4-BE49-F238E27FC236}">
                <a16:creationId xmlns:a16="http://schemas.microsoft.com/office/drawing/2014/main" id="{073E1103-0427-4222-8AEC-C38859043045}"/>
              </a:ext>
            </a:extLst>
          </p:cNvPr>
          <p:cNvCxnSpPr>
            <a:cxnSpLocks/>
          </p:cNvCxnSpPr>
          <p:nvPr/>
        </p:nvCxnSpPr>
        <p:spPr>
          <a:xfrm>
            <a:off x="2918862" y="6357986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9" name="직선 연결선 327">
            <a:extLst>
              <a:ext uri="{FF2B5EF4-FFF2-40B4-BE49-F238E27FC236}">
                <a16:creationId xmlns:a16="http://schemas.microsoft.com/office/drawing/2014/main" id="{987434BF-B34E-49EC-BBF8-2FA61E564DA6}"/>
              </a:ext>
            </a:extLst>
          </p:cNvPr>
          <p:cNvCxnSpPr>
            <a:cxnSpLocks/>
          </p:cNvCxnSpPr>
          <p:nvPr/>
        </p:nvCxnSpPr>
        <p:spPr>
          <a:xfrm>
            <a:off x="3419420" y="6357986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0" name="직사각형 378">
            <a:extLst>
              <a:ext uri="{FF2B5EF4-FFF2-40B4-BE49-F238E27FC236}">
                <a16:creationId xmlns:a16="http://schemas.microsoft.com/office/drawing/2014/main" id="{DEE68A68-F86A-4CE7-B889-793E7A8DD74E}"/>
              </a:ext>
            </a:extLst>
          </p:cNvPr>
          <p:cNvSpPr/>
          <p:nvPr/>
        </p:nvSpPr>
        <p:spPr>
          <a:xfrm>
            <a:off x="1520887" y="6034746"/>
            <a:ext cx="2917958" cy="991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82" name="직사각형 105">
            <a:extLst>
              <a:ext uri="{FF2B5EF4-FFF2-40B4-BE49-F238E27FC236}">
                <a16:creationId xmlns:a16="http://schemas.microsoft.com/office/drawing/2014/main" id="{01AFA39F-072E-4353-A527-5CF7EC78450F}"/>
              </a:ext>
            </a:extLst>
          </p:cNvPr>
          <p:cNvSpPr/>
          <p:nvPr/>
        </p:nvSpPr>
        <p:spPr>
          <a:xfrm>
            <a:off x="2691351" y="6114778"/>
            <a:ext cx="17953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계리</a:t>
            </a:r>
          </a:p>
        </p:txBody>
      </p:sp>
      <p:sp>
        <p:nvSpPr>
          <p:cNvPr id="1283" name="직사각형 105">
            <a:extLst>
              <a:ext uri="{FF2B5EF4-FFF2-40B4-BE49-F238E27FC236}">
                <a16:creationId xmlns:a16="http://schemas.microsoft.com/office/drawing/2014/main" id="{80BE0B38-96FC-4515-BB71-B0BBBD752B25}"/>
              </a:ext>
            </a:extLst>
          </p:cNvPr>
          <p:cNvSpPr/>
          <p:nvPr/>
        </p:nvSpPr>
        <p:spPr>
          <a:xfrm>
            <a:off x="6233049" y="6114778"/>
            <a:ext cx="269304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정보계</a:t>
            </a:r>
          </a:p>
        </p:txBody>
      </p:sp>
      <p:sp>
        <p:nvSpPr>
          <p:cNvPr id="1284" name="직사각형 105">
            <a:extLst>
              <a:ext uri="{FF2B5EF4-FFF2-40B4-BE49-F238E27FC236}">
                <a16:creationId xmlns:a16="http://schemas.microsoft.com/office/drawing/2014/main" id="{9E5A4997-BC12-438C-8987-C6DDCCEC9179}"/>
              </a:ext>
            </a:extLst>
          </p:cNvPr>
          <p:cNvSpPr/>
          <p:nvPr/>
        </p:nvSpPr>
        <p:spPr>
          <a:xfrm>
            <a:off x="8526186" y="6114778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IFRS</a:t>
            </a:r>
            <a:endParaRPr lang="ko-KR" altLang="en-US" sz="700" b="1" dirty="0"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746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</TotalTime>
  <Words>296</Words>
  <Application>Microsoft Office PowerPoint</Application>
  <PresentationFormat>Custom</PresentationFormat>
  <Paragraphs>194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Consolas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 kim</dc:creator>
  <cp:lastModifiedBy>doopo kim</cp:lastModifiedBy>
  <cp:revision>56</cp:revision>
  <dcterms:created xsi:type="dcterms:W3CDTF">2023-12-23T15:21:17Z</dcterms:created>
  <dcterms:modified xsi:type="dcterms:W3CDTF">2023-12-26T01:51:09Z</dcterms:modified>
</cp:coreProperties>
</file>