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63"/>
  </p:notesMasterIdLst>
  <p:sldIdLst>
    <p:sldId id="852" r:id="rId2"/>
    <p:sldId id="853" r:id="rId3"/>
    <p:sldId id="854" r:id="rId4"/>
    <p:sldId id="855" r:id="rId5"/>
    <p:sldId id="856" r:id="rId6"/>
    <p:sldId id="857" r:id="rId7"/>
    <p:sldId id="858" r:id="rId8"/>
    <p:sldId id="859" r:id="rId9"/>
    <p:sldId id="860" r:id="rId10"/>
    <p:sldId id="861" r:id="rId11"/>
    <p:sldId id="862" r:id="rId12"/>
    <p:sldId id="863" r:id="rId13"/>
    <p:sldId id="864" r:id="rId14"/>
    <p:sldId id="865" r:id="rId15"/>
    <p:sldId id="866" r:id="rId16"/>
    <p:sldId id="867" r:id="rId17"/>
    <p:sldId id="868" r:id="rId18"/>
    <p:sldId id="869" r:id="rId19"/>
    <p:sldId id="870" r:id="rId20"/>
    <p:sldId id="871" r:id="rId21"/>
    <p:sldId id="872" r:id="rId22"/>
    <p:sldId id="873" r:id="rId23"/>
    <p:sldId id="874" r:id="rId24"/>
    <p:sldId id="931" r:id="rId25"/>
    <p:sldId id="932" r:id="rId26"/>
    <p:sldId id="875" r:id="rId27"/>
    <p:sldId id="876" r:id="rId28"/>
    <p:sldId id="877" r:id="rId29"/>
    <p:sldId id="878" r:id="rId30"/>
    <p:sldId id="879" r:id="rId31"/>
    <p:sldId id="880" r:id="rId32"/>
    <p:sldId id="881" r:id="rId33"/>
    <p:sldId id="882" r:id="rId34"/>
    <p:sldId id="883" r:id="rId35"/>
    <p:sldId id="884" r:id="rId36"/>
    <p:sldId id="885" r:id="rId37"/>
    <p:sldId id="886" r:id="rId38"/>
    <p:sldId id="887" r:id="rId39"/>
    <p:sldId id="888" r:id="rId40"/>
    <p:sldId id="889" r:id="rId41"/>
    <p:sldId id="890" r:id="rId42"/>
    <p:sldId id="891" r:id="rId43"/>
    <p:sldId id="892" r:id="rId44"/>
    <p:sldId id="893" r:id="rId45"/>
    <p:sldId id="894" r:id="rId46"/>
    <p:sldId id="895" r:id="rId47"/>
    <p:sldId id="896" r:id="rId48"/>
    <p:sldId id="897" r:id="rId49"/>
    <p:sldId id="898" r:id="rId50"/>
    <p:sldId id="899" r:id="rId51"/>
    <p:sldId id="900" r:id="rId52"/>
    <p:sldId id="901" r:id="rId53"/>
    <p:sldId id="902" r:id="rId54"/>
    <p:sldId id="903" r:id="rId55"/>
    <p:sldId id="904" r:id="rId56"/>
    <p:sldId id="905" r:id="rId57"/>
    <p:sldId id="906" r:id="rId58"/>
    <p:sldId id="907" r:id="rId59"/>
    <p:sldId id="908" r:id="rId60"/>
    <p:sldId id="909" r:id="rId61"/>
    <p:sldId id="930" r:id="rId62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889" userDrawn="1">
          <p15:clr>
            <a:srgbClr val="A4A3A4"/>
          </p15:clr>
        </p15:guide>
        <p15:guide id="3" pos="3528" userDrawn="1">
          <p15:clr>
            <a:srgbClr val="A4A3A4"/>
          </p15:clr>
        </p15:guide>
        <p15:guide id="4" pos="135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510" autoAdjust="0"/>
    <p:restoredTop sz="0" autoAdjust="0"/>
  </p:normalViewPr>
  <p:slideViewPr>
    <p:cSldViewPr>
      <p:cViewPr varScale="1">
        <p:scale>
          <a:sx n="82" d="100"/>
          <a:sy n="82" d="100"/>
        </p:scale>
        <p:origin x="930" y="57"/>
      </p:cViewPr>
      <p:guideLst>
        <p:guide orient="horz" pos="2160"/>
        <p:guide pos="4889"/>
        <p:guide pos="3528"/>
        <p:guide pos="135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191688"/>
    </p:cViewPr>
  </p:sorterViewPr>
  <p:notesViewPr>
    <p:cSldViewPr>
      <p:cViewPr varScale="1">
        <p:scale>
          <a:sx n="45" d="100"/>
          <a:sy n="45" d="100"/>
        </p:scale>
        <p:origin x="2757" y="39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599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fld id="{497369D3-9F11-4B11-AC7B-C5D50A4B0F7B}" type="datetimeFigureOut">
              <a:rPr lang="ko-KR" altLang="en-US" smtClean="0"/>
              <a:pPr/>
              <a:t>2017. 11. 13.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1425"/>
            <a:ext cx="48355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fld id="{B9BA0295-F161-4F4C-A87F-C0AD9E54149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54264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나눔고딕" panose="020D0604000000000000" pitchFamily="50" charset="-127"/>
        <a:ea typeface="나눔고딕" panose="020D0604000000000000" pitchFamily="50" charset="-127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나눔고딕" panose="020D0604000000000000" pitchFamily="50" charset="-127"/>
        <a:ea typeface="나눔고딕" panose="020D0604000000000000" pitchFamily="50" charset="-127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나눔고딕" panose="020D0604000000000000" pitchFamily="50" charset="-127"/>
        <a:ea typeface="나눔고딕" panose="020D0604000000000000" pitchFamily="50" charset="-127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나눔고딕" panose="020D0604000000000000" pitchFamily="50" charset="-127"/>
        <a:ea typeface="나눔고딕" panose="020D0604000000000000" pitchFamily="50" charset="-127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나눔고딕" panose="020D0604000000000000" pitchFamily="50" charset="-127"/>
        <a:ea typeface="나눔고딕" panose="020D0604000000000000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간지_단계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119"/>
          <p:cNvSpPr>
            <a:spLocks noChangeArrowheads="1"/>
          </p:cNvSpPr>
          <p:nvPr userDrawn="1"/>
        </p:nvSpPr>
        <p:spPr bwMode="auto">
          <a:xfrm>
            <a:off x="4538978" y="6524625"/>
            <a:ext cx="796293" cy="248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3302" tIns="31651" rIns="63302" bIns="31651">
            <a:spAutoFit/>
          </a:bodyPr>
          <a:lstStyle/>
          <a:p>
            <a:pPr algn="ctr" defTabSz="6286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Ⅰ - </a:t>
            </a:r>
            <a:fld id="{4122D7C4-5402-4F01-A1BA-3F3D5571D745}" type="slidenum">
              <a:rPr lang="en-US" altLang="ko-KR" sz="1200" b="1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algn="ctr" defTabSz="62865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ko-KR" sz="12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4" name="직사각형 23"/>
          <p:cNvSpPr/>
          <p:nvPr userDrawn="1"/>
        </p:nvSpPr>
        <p:spPr>
          <a:xfrm>
            <a:off x="4304928" y="6364386"/>
            <a:ext cx="1224136" cy="409477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endParaRPr lang="ko-KR" altLang="en-US" sz="1200" kern="0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1" name="TextBox 30"/>
          <p:cNvSpPr txBox="1"/>
          <p:nvPr userDrawn="1"/>
        </p:nvSpPr>
        <p:spPr>
          <a:xfrm>
            <a:off x="4358549" y="5366714"/>
            <a:ext cx="11945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0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en-US" altLang="ko-KR" sz="2000" b="1" dirty="0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rPr>
              <a:t>2017.10</a:t>
            </a:r>
            <a:endParaRPr lang="ko-KR" altLang="en-US" sz="2000" b="1" dirty="0">
              <a:solidFill>
                <a:prstClr val="black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35" name="TextBox 34"/>
          <p:cNvSpPr txBox="1"/>
          <p:nvPr userDrawn="1"/>
        </p:nvSpPr>
        <p:spPr>
          <a:xfrm>
            <a:off x="0" y="548678"/>
            <a:ext cx="9910596" cy="487565"/>
          </a:xfrm>
          <a:prstGeom prst="rect">
            <a:avLst/>
          </a:prstGeom>
          <a:solidFill>
            <a:srgbClr val="777777"/>
          </a:solidFill>
        </p:spPr>
        <p:txBody>
          <a:bodyPr wrap="none" rtlCol="0">
            <a:noAutofit/>
          </a:bodyPr>
          <a:lstStyle/>
          <a:p>
            <a:pPr algn="r"/>
            <a:endParaRPr lang="ko-KR" altLang="en-US" sz="1600" b="1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629892" y="562533"/>
            <a:ext cx="6218538" cy="470766"/>
          </a:xfrm>
          <a:prstGeom prst="rect">
            <a:avLst/>
          </a:prstGeom>
        </p:spPr>
        <p:txBody>
          <a:bodyPr tIns="36000" bIns="36000" anchor="ctr"/>
          <a:lstStyle>
            <a:lvl1pPr marL="0" indent="0" algn="r">
              <a:buNone/>
              <a:defRPr sz="2000" b="1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defRPr>
            </a:lvl1pPr>
            <a:lvl2pPr marL="457200" indent="0">
              <a:buNone/>
              <a:defRPr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>
              <a:defRPr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>
              <a:defRPr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>
              <a:defRPr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pic>
        <p:nvPicPr>
          <p:cNvPr id="2" name="그림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456" y="1711269"/>
            <a:ext cx="1944216" cy="441867"/>
          </a:xfrm>
          <a:prstGeom prst="rect">
            <a:avLst/>
          </a:prstGeom>
        </p:spPr>
      </p:pic>
      <p:sp>
        <p:nvSpPr>
          <p:cNvPr id="14" name="Rectangle 3"/>
          <p:cNvSpPr>
            <a:spLocks noChangeArrowheads="1"/>
          </p:cNvSpPr>
          <p:nvPr userDrawn="1"/>
        </p:nvSpPr>
        <p:spPr bwMode="auto">
          <a:xfrm>
            <a:off x="2656013" y="2287362"/>
            <a:ext cx="7249987" cy="174297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>
            <a:noFill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fontAlgn="base" latinLnBrk="1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ko-KR" kern="0">
              <a:solidFill>
                <a:prstClr val="black"/>
              </a:solidFill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5" name="Line 5"/>
          <p:cNvSpPr>
            <a:spLocks noChangeShapeType="1"/>
          </p:cNvSpPr>
          <p:nvPr userDrawn="1"/>
        </p:nvSpPr>
        <p:spPr bwMode="auto">
          <a:xfrm>
            <a:off x="0" y="2270370"/>
            <a:ext cx="9906000" cy="0"/>
          </a:xfrm>
          <a:prstGeom prst="line">
            <a:avLst/>
          </a:prstGeom>
          <a:noFill/>
          <a:ln w="38100">
            <a:solidFill>
              <a:srgbClr val="77777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eaLnBrk="0" fontAlgn="base" hangingPunct="0">
              <a:spcBef>
                <a:spcPct val="30000"/>
              </a:spcBef>
              <a:spcAft>
                <a:spcPct val="0"/>
              </a:spcAft>
            </a:pPr>
            <a:endParaRPr lang="ko-KR" altLang="en-US" sz="12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6" name="Line 6"/>
          <p:cNvSpPr>
            <a:spLocks noChangeShapeType="1"/>
          </p:cNvSpPr>
          <p:nvPr userDrawn="1"/>
        </p:nvSpPr>
        <p:spPr bwMode="auto">
          <a:xfrm>
            <a:off x="-1" y="4047133"/>
            <a:ext cx="9906001" cy="0"/>
          </a:xfrm>
          <a:prstGeom prst="line">
            <a:avLst/>
          </a:prstGeom>
          <a:noFill/>
          <a:ln w="38100">
            <a:solidFill>
              <a:srgbClr val="77777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eaLnBrk="0" fontAlgn="base" hangingPunct="0">
              <a:spcBef>
                <a:spcPct val="30000"/>
              </a:spcBef>
              <a:spcAft>
                <a:spcPct val="0"/>
              </a:spcAft>
            </a:pPr>
            <a:endParaRPr lang="ko-KR" altLang="en-US" sz="12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7" name="Line 13"/>
          <p:cNvSpPr>
            <a:spLocks noChangeShapeType="1"/>
          </p:cNvSpPr>
          <p:nvPr userDrawn="1"/>
        </p:nvSpPr>
        <p:spPr bwMode="auto">
          <a:xfrm>
            <a:off x="2648744" y="2270370"/>
            <a:ext cx="0" cy="1776763"/>
          </a:xfrm>
          <a:prstGeom prst="line">
            <a:avLst/>
          </a:prstGeom>
          <a:noFill/>
          <a:ln w="38100">
            <a:solidFill>
              <a:srgbClr val="77777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eaLnBrk="0" fontAlgn="base" hangingPunct="0">
              <a:spcBef>
                <a:spcPct val="30000"/>
              </a:spcBef>
              <a:spcAft>
                <a:spcPct val="0"/>
              </a:spcAft>
            </a:pPr>
            <a:endParaRPr lang="ko-KR" altLang="en-US" sz="12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3512840" y="2794409"/>
            <a:ext cx="5489879" cy="6632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eaLnBrk="0" fontAlgn="base" hangingPunct="0">
              <a:lnSpc>
                <a:spcPct val="150000"/>
              </a:lnSpc>
              <a:spcBef>
                <a:spcPts val="1800"/>
              </a:spcBef>
              <a:spcAft>
                <a:spcPts val="300"/>
              </a:spcAft>
            </a:pPr>
            <a:r>
              <a:rPr lang="ko-KR" altLang="en-US" sz="2800" b="0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부패방지정보시스템 </a:t>
            </a:r>
            <a:r>
              <a:rPr lang="en-US" altLang="ko-KR" sz="2800" b="0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BPR/ISP</a:t>
            </a:r>
            <a:endParaRPr lang="ko-KR" altLang="en-US" sz="1600" b="0" dirty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pic>
        <p:nvPicPr>
          <p:cNvPr id="26" name="그림 25"/>
          <p:cNvPicPr>
            <a:picLocks noChangeAspect="1"/>
          </p:cNvPicPr>
          <p:nvPr userDrawn="1"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2287170"/>
            <a:ext cx="2641476" cy="1741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590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간지_소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Line 161"/>
          <p:cNvSpPr>
            <a:spLocks noChangeShapeType="1"/>
          </p:cNvSpPr>
          <p:nvPr userDrawn="1"/>
        </p:nvSpPr>
        <p:spPr bwMode="auto">
          <a:xfrm>
            <a:off x="266130" y="1208729"/>
            <a:ext cx="9386591" cy="0"/>
          </a:xfrm>
          <a:prstGeom prst="line">
            <a:avLst/>
          </a:prstGeom>
          <a:noFill/>
          <a:ln w="28575">
            <a:solidFill>
              <a:srgbClr val="3333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ko-KR" altLang="en-US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2627281" y="1726441"/>
            <a:ext cx="4701983" cy="44310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1"/>
          </p:nvPr>
        </p:nvSpPr>
        <p:spPr>
          <a:xfrm>
            <a:off x="212108" y="620713"/>
            <a:ext cx="7712692" cy="492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506018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본문_I.사업개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266132" y="192507"/>
            <a:ext cx="6256942" cy="483395"/>
          </a:xfrm>
          <a:prstGeom prst="rect">
            <a:avLst/>
          </a:prstGeom>
        </p:spPr>
        <p:txBody>
          <a:bodyPr tIns="18000" bIns="18000" anchor="b">
            <a:normAutofit/>
          </a:bodyPr>
          <a:lstStyle>
            <a:lvl1pPr marL="0" indent="0">
              <a:buNone/>
              <a:defRPr sz="1800" b="1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10" name="Rectangle 119"/>
          <p:cNvSpPr>
            <a:spLocks noChangeArrowheads="1"/>
          </p:cNvSpPr>
          <p:nvPr userDrawn="1"/>
        </p:nvSpPr>
        <p:spPr bwMode="auto">
          <a:xfrm>
            <a:off x="4610100" y="6498366"/>
            <a:ext cx="796293" cy="248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3302" tIns="31651" rIns="63302" bIns="31651">
            <a:spAutoFit/>
          </a:bodyPr>
          <a:lstStyle/>
          <a:p>
            <a:pPr defTabSz="628650">
              <a:spcBef>
                <a:spcPct val="0"/>
              </a:spcBef>
            </a:pPr>
            <a:r>
              <a:rPr lang="en-US" altLang="ko-KR" sz="12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Ⅰ - </a:t>
            </a:r>
            <a:fld id="{A3AC85EC-EEEA-48AA-BBB2-2299B7C4C688}" type="slidenum">
              <a:rPr lang="en-US" altLang="ko-KR" sz="120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defTabSz="628650">
                <a:spcBef>
                  <a:spcPct val="0"/>
                </a:spcBef>
              </a:pPr>
              <a:t>‹#›</a:t>
            </a:fld>
            <a:endParaRPr lang="en-US" altLang="ko-KR" sz="12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3" name="Line 161"/>
          <p:cNvSpPr>
            <a:spLocks noChangeShapeType="1"/>
          </p:cNvSpPr>
          <p:nvPr userDrawn="1"/>
        </p:nvSpPr>
        <p:spPr bwMode="auto">
          <a:xfrm>
            <a:off x="266130" y="765175"/>
            <a:ext cx="9386591" cy="0"/>
          </a:xfrm>
          <a:prstGeom prst="line">
            <a:avLst/>
          </a:prstGeom>
          <a:noFill/>
          <a:ln w="12700">
            <a:solidFill>
              <a:srgbClr val="3333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ko-KR" altLang="en-US" dirty="0">
              <a:solidFill>
                <a:prstClr val="black"/>
              </a:solidFill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6753200" y="120357"/>
            <a:ext cx="2878285" cy="560387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100" baseline="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1pPr>
            <a:lvl2pPr marL="457200" indent="0">
              <a:buNone/>
              <a:defRPr sz="110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2pPr>
            <a:lvl3pPr marL="914400" indent="0">
              <a:buNone/>
              <a:defRPr sz="110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3pPr>
            <a:lvl4pPr marL="1371600" indent="0">
              <a:buNone/>
              <a:defRPr sz="110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4pPr>
            <a:lvl5pPr marL="1828800" indent="0">
              <a:buNone/>
              <a:defRPr sz="110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5pPr>
          </a:lstStyle>
          <a:p>
            <a:pPr lvl="0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82999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본문_II.환경분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266132" y="192507"/>
            <a:ext cx="6256942" cy="483395"/>
          </a:xfrm>
          <a:prstGeom prst="rect">
            <a:avLst/>
          </a:prstGeom>
        </p:spPr>
        <p:txBody>
          <a:bodyPr tIns="18000" bIns="18000" anchor="b">
            <a:normAutofit/>
          </a:bodyPr>
          <a:lstStyle>
            <a:lvl1pPr marL="0" indent="0">
              <a:buNone/>
              <a:defRPr sz="1800" b="1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10" name="Rectangle 119"/>
          <p:cNvSpPr>
            <a:spLocks noChangeArrowheads="1"/>
          </p:cNvSpPr>
          <p:nvPr userDrawn="1"/>
        </p:nvSpPr>
        <p:spPr bwMode="auto">
          <a:xfrm>
            <a:off x="4610100" y="6498366"/>
            <a:ext cx="796293" cy="248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3302" tIns="31651" rIns="63302" bIns="31651">
            <a:spAutoFit/>
          </a:bodyPr>
          <a:lstStyle/>
          <a:p>
            <a:pPr defTabSz="628650">
              <a:spcBef>
                <a:spcPct val="0"/>
              </a:spcBef>
            </a:pPr>
            <a:r>
              <a:rPr lang="en-US" altLang="ko-KR" sz="12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Ⅱ - </a:t>
            </a:r>
            <a:fld id="{A3AC85EC-EEEA-48AA-BBB2-2299B7C4C688}" type="slidenum">
              <a:rPr lang="en-US" altLang="ko-KR" sz="120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defTabSz="628650">
                <a:spcBef>
                  <a:spcPct val="0"/>
                </a:spcBef>
              </a:pPr>
              <a:t>‹#›</a:t>
            </a:fld>
            <a:endParaRPr lang="en-US" altLang="ko-KR" sz="12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Line 10"/>
          <p:cNvSpPr>
            <a:spLocks noChangeShapeType="1"/>
          </p:cNvSpPr>
          <p:nvPr userDrawn="1"/>
        </p:nvSpPr>
        <p:spPr bwMode="auto">
          <a:xfrm>
            <a:off x="266130" y="6445542"/>
            <a:ext cx="938659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ko-KR" altLang="en-US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3" name="Line 161"/>
          <p:cNvSpPr>
            <a:spLocks noChangeShapeType="1"/>
          </p:cNvSpPr>
          <p:nvPr userDrawn="1"/>
        </p:nvSpPr>
        <p:spPr bwMode="auto">
          <a:xfrm>
            <a:off x="266130" y="765175"/>
            <a:ext cx="9386591" cy="0"/>
          </a:xfrm>
          <a:prstGeom prst="line">
            <a:avLst/>
          </a:prstGeom>
          <a:noFill/>
          <a:ln w="12700">
            <a:solidFill>
              <a:srgbClr val="3333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ko-KR" altLang="en-US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0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6753200" y="120357"/>
            <a:ext cx="2878285" cy="560387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100" baseline="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1pPr>
            <a:lvl2pPr marL="457200" indent="0">
              <a:buNone/>
              <a:defRPr sz="110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2pPr>
            <a:lvl3pPr marL="914400" indent="0">
              <a:buNone/>
              <a:defRPr sz="110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3pPr>
            <a:lvl4pPr marL="1371600" indent="0">
              <a:buNone/>
              <a:defRPr sz="110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4pPr>
            <a:lvl5pPr marL="1828800" indent="0">
              <a:buNone/>
              <a:defRPr sz="110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5pPr>
          </a:lstStyle>
          <a:p>
            <a:pPr lvl="0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76214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본문_III.현황분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266132" y="192507"/>
            <a:ext cx="6256942" cy="483395"/>
          </a:xfrm>
          <a:prstGeom prst="rect">
            <a:avLst/>
          </a:prstGeom>
        </p:spPr>
        <p:txBody>
          <a:bodyPr tIns="18000" bIns="18000" anchor="b">
            <a:normAutofit/>
          </a:bodyPr>
          <a:lstStyle>
            <a:lvl1pPr marL="0" indent="0">
              <a:buNone/>
              <a:defRPr sz="1800" b="0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10" name="Rectangle 119"/>
          <p:cNvSpPr>
            <a:spLocks noChangeArrowheads="1"/>
          </p:cNvSpPr>
          <p:nvPr userDrawn="1"/>
        </p:nvSpPr>
        <p:spPr bwMode="auto">
          <a:xfrm>
            <a:off x="4610100" y="6498366"/>
            <a:ext cx="796293" cy="248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3302" tIns="31651" rIns="63302" bIns="31651">
            <a:spAutoFit/>
          </a:bodyPr>
          <a:lstStyle/>
          <a:p>
            <a:pPr defTabSz="628650">
              <a:spcBef>
                <a:spcPct val="0"/>
              </a:spcBef>
            </a:pPr>
            <a:r>
              <a:rPr lang="en-US" altLang="ko-KR" sz="12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Ⅲ - </a:t>
            </a:r>
            <a:fld id="{A3AC85EC-EEEA-48AA-BBB2-2299B7C4C688}" type="slidenum">
              <a:rPr lang="en-US" altLang="ko-KR" sz="120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defTabSz="628650">
                <a:spcBef>
                  <a:spcPct val="0"/>
                </a:spcBef>
              </a:pPr>
              <a:t>‹#›</a:t>
            </a:fld>
            <a:endParaRPr lang="en-US" altLang="ko-KR" sz="12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Line 10"/>
          <p:cNvSpPr>
            <a:spLocks noChangeShapeType="1"/>
          </p:cNvSpPr>
          <p:nvPr userDrawn="1"/>
        </p:nvSpPr>
        <p:spPr bwMode="auto">
          <a:xfrm>
            <a:off x="266130" y="6445542"/>
            <a:ext cx="938659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ko-KR" altLang="en-US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3" name="Line 161"/>
          <p:cNvSpPr>
            <a:spLocks noChangeShapeType="1"/>
          </p:cNvSpPr>
          <p:nvPr userDrawn="1"/>
        </p:nvSpPr>
        <p:spPr bwMode="auto">
          <a:xfrm>
            <a:off x="266130" y="765175"/>
            <a:ext cx="9386591" cy="0"/>
          </a:xfrm>
          <a:prstGeom prst="line">
            <a:avLst/>
          </a:prstGeom>
          <a:noFill/>
          <a:ln w="12700">
            <a:solidFill>
              <a:srgbClr val="3333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ko-KR" altLang="en-US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0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6753200" y="120357"/>
            <a:ext cx="2878285" cy="560387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100" baseline="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1pPr>
            <a:lvl2pPr marL="457200" indent="0">
              <a:buNone/>
              <a:defRPr sz="110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2pPr>
            <a:lvl3pPr marL="914400" indent="0">
              <a:buNone/>
              <a:defRPr sz="110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3pPr>
            <a:lvl4pPr marL="1371600" indent="0">
              <a:buNone/>
              <a:defRPr sz="110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4pPr>
            <a:lvl5pPr marL="1828800" indent="0">
              <a:buNone/>
              <a:defRPr sz="110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5pPr>
          </a:lstStyle>
          <a:p>
            <a:pPr lvl="0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19041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본문_IV.목표모델수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266132" y="192507"/>
            <a:ext cx="6256942" cy="483395"/>
          </a:xfrm>
          <a:prstGeom prst="rect">
            <a:avLst/>
          </a:prstGeom>
        </p:spPr>
        <p:txBody>
          <a:bodyPr tIns="18000" bIns="18000" anchor="b">
            <a:normAutofit/>
          </a:bodyPr>
          <a:lstStyle>
            <a:lvl1pPr marL="0" indent="0">
              <a:buNone/>
              <a:defRPr sz="1800" b="0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10" name="Rectangle 119"/>
          <p:cNvSpPr>
            <a:spLocks noChangeArrowheads="1"/>
          </p:cNvSpPr>
          <p:nvPr userDrawn="1"/>
        </p:nvSpPr>
        <p:spPr bwMode="auto">
          <a:xfrm>
            <a:off x="4610100" y="6498366"/>
            <a:ext cx="796293" cy="248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3302" tIns="31651" rIns="63302" bIns="31651">
            <a:spAutoFit/>
          </a:bodyPr>
          <a:lstStyle/>
          <a:p>
            <a:pPr defTabSz="628650">
              <a:spcBef>
                <a:spcPct val="0"/>
              </a:spcBef>
            </a:pPr>
            <a:r>
              <a:rPr lang="en-US" altLang="ko-KR" sz="12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Ⅳ - </a:t>
            </a:r>
            <a:fld id="{A3AC85EC-EEEA-48AA-BBB2-2299B7C4C688}" type="slidenum">
              <a:rPr lang="en-US" altLang="ko-KR" sz="120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defTabSz="628650">
                <a:spcBef>
                  <a:spcPct val="0"/>
                </a:spcBef>
              </a:pPr>
              <a:t>‹#›</a:t>
            </a:fld>
            <a:endParaRPr lang="en-US" altLang="ko-KR" sz="12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Line 10"/>
          <p:cNvSpPr>
            <a:spLocks noChangeShapeType="1"/>
          </p:cNvSpPr>
          <p:nvPr userDrawn="1"/>
        </p:nvSpPr>
        <p:spPr bwMode="auto">
          <a:xfrm>
            <a:off x="266130" y="6445542"/>
            <a:ext cx="938659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ko-KR" altLang="en-US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3" name="Line 161"/>
          <p:cNvSpPr>
            <a:spLocks noChangeShapeType="1"/>
          </p:cNvSpPr>
          <p:nvPr userDrawn="1"/>
        </p:nvSpPr>
        <p:spPr bwMode="auto">
          <a:xfrm>
            <a:off x="266130" y="765175"/>
            <a:ext cx="9386591" cy="0"/>
          </a:xfrm>
          <a:prstGeom prst="line">
            <a:avLst/>
          </a:prstGeom>
          <a:noFill/>
          <a:ln w="12700">
            <a:solidFill>
              <a:srgbClr val="3333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ko-KR" altLang="en-US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0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6753200" y="120357"/>
            <a:ext cx="2878285" cy="560387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100" baseline="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1pPr>
            <a:lvl2pPr marL="457200" indent="0">
              <a:buNone/>
              <a:defRPr sz="110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2pPr>
            <a:lvl3pPr marL="914400" indent="0">
              <a:buNone/>
              <a:defRPr sz="110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3pPr>
            <a:lvl4pPr marL="1371600" indent="0">
              <a:buNone/>
              <a:defRPr sz="110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4pPr>
            <a:lvl5pPr marL="1828800" indent="0">
              <a:buNone/>
              <a:defRPr sz="110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5pPr>
          </a:lstStyle>
          <a:p>
            <a:pPr lvl="0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32586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본문_V.이행계획수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266132" y="192507"/>
            <a:ext cx="6256942" cy="483395"/>
          </a:xfrm>
          <a:prstGeom prst="rect">
            <a:avLst/>
          </a:prstGeom>
        </p:spPr>
        <p:txBody>
          <a:bodyPr tIns="18000" bIns="18000" anchor="b">
            <a:normAutofit/>
          </a:bodyPr>
          <a:lstStyle>
            <a:lvl1pPr marL="0" indent="0">
              <a:buNone/>
              <a:defRPr sz="1800" b="0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10" name="Rectangle 119"/>
          <p:cNvSpPr>
            <a:spLocks noChangeArrowheads="1"/>
          </p:cNvSpPr>
          <p:nvPr userDrawn="1"/>
        </p:nvSpPr>
        <p:spPr bwMode="auto">
          <a:xfrm>
            <a:off x="4610100" y="6498366"/>
            <a:ext cx="796293" cy="248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3302" tIns="31651" rIns="63302" bIns="31651">
            <a:spAutoFit/>
          </a:bodyPr>
          <a:lstStyle/>
          <a:p>
            <a:pPr defTabSz="628650">
              <a:spcBef>
                <a:spcPct val="0"/>
              </a:spcBef>
            </a:pPr>
            <a:r>
              <a:rPr lang="en-US" altLang="ko-KR" sz="12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Ⅴ - </a:t>
            </a:r>
            <a:fld id="{A3AC85EC-EEEA-48AA-BBB2-2299B7C4C688}" type="slidenum">
              <a:rPr lang="en-US" altLang="ko-KR" sz="120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defTabSz="628650">
                <a:spcBef>
                  <a:spcPct val="0"/>
                </a:spcBef>
              </a:pPr>
              <a:t>‹#›</a:t>
            </a:fld>
            <a:endParaRPr lang="en-US" altLang="ko-KR" sz="12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Line 10"/>
          <p:cNvSpPr>
            <a:spLocks noChangeShapeType="1"/>
          </p:cNvSpPr>
          <p:nvPr userDrawn="1"/>
        </p:nvSpPr>
        <p:spPr bwMode="auto">
          <a:xfrm>
            <a:off x="266130" y="6445542"/>
            <a:ext cx="938659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ko-KR" altLang="en-US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3" name="Line 161"/>
          <p:cNvSpPr>
            <a:spLocks noChangeShapeType="1"/>
          </p:cNvSpPr>
          <p:nvPr userDrawn="1"/>
        </p:nvSpPr>
        <p:spPr bwMode="auto">
          <a:xfrm>
            <a:off x="266130" y="765175"/>
            <a:ext cx="9386591" cy="0"/>
          </a:xfrm>
          <a:prstGeom prst="line">
            <a:avLst/>
          </a:prstGeom>
          <a:noFill/>
          <a:ln w="12700">
            <a:solidFill>
              <a:srgbClr val="3333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ko-KR" altLang="en-US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6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6753200" y="120357"/>
            <a:ext cx="2878285" cy="560387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100" baseline="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1pPr>
            <a:lvl2pPr marL="457200" indent="0">
              <a:buNone/>
              <a:defRPr sz="110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2pPr>
            <a:lvl3pPr marL="914400" indent="0">
              <a:buNone/>
              <a:defRPr sz="110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3pPr>
            <a:lvl4pPr marL="1371600" indent="0">
              <a:buNone/>
              <a:defRPr sz="110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4pPr>
            <a:lvl5pPr marL="1828800" indent="0">
              <a:buNone/>
              <a:defRPr sz="110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5pPr>
          </a:lstStyle>
          <a:p>
            <a:pPr lvl="0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8474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of Docu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>
            <a:spLocks noChangeArrowheads="1"/>
          </p:cNvSpPr>
          <p:nvPr userDrawn="1"/>
        </p:nvSpPr>
        <p:spPr bwMode="auto">
          <a:xfrm>
            <a:off x="0" y="0"/>
            <a:ext cx="9906000" cy="914400"/>
          </a:xfrm>
          <a:prstGeom prst="rect">
            <a:avLst/>
          </a:prstGeom>
          <a:gradFill rotWithShape="1">
            <a:gsLst>
              <a:gs pos="0">
                <a:srgbClr val="B2B2B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 algn="ctr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5" name="Group 14"/>
          <p:cNvGrpSpPr>
            <a:grpSpLocks/>
          </p:cNvGrpSpPr>
          <p:nvPr userDrawn="1"/>
        </p:nvGrpSpPr>
        <p:grpSpPr bwMode="auto">
          <a:xfrm>
            <a:off x="2085975" y="2781300"/>
            <a:ext cx="5688013" cy="1223963"/>
            <a:chOff x="1421" y="1752"/>
            <a:chExt cx="3583" cy="771"/>
          </a:xfrm>
        </p:grpSpPr>
        <p:sp>
          <p:nvSpPr>
            <p:cNvPr id="6" name="Text Box 7"/>
            <p:cNvSpPr txBox="1">
              <a:spLocks noChangeArrowheads="1"/>
            </p:cNvSpPr>
            <p:nvPr userDrawn="1"/>
          </p:nvSpPr>
          <p:spPr bwMode="auto">
            <a:xfrm>
              <a:off x="1938" y="1934"/>
              <a:ext cx="2533" cy="40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algn="ctr" eaLnBrk="0" fontAlgn="base" hangingPunct="0">
                <a:spcBef>
                  <a:spcPct val="3000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algn="ctr" eaLnBrk="0" fontAlgn="base" hangingPunct="0">
                <a:spcBef>
                  <a:spcPct val="3000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algn="ctr" eaLnBrk="0" fontAlgn="base" hangingPunct="0">
                <a:spcBef>
                  <a:spcPct val="3000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algn="ctr" eaLnBrk="0" fontAlgn="base" hangingPunct="0">
                <a:spcBef>
                  <a:spcPct val="3000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latinLnBrk="1">
                <a:spcBef>
                  <a:spcPct val="0"/>
                </a:spcBef>
                <a:defRPr/>
              </a:pPr>
              <a:r>
                <a:rPr kumimoji="1" lang="en-US" altLang="ko-KR" sz="3600" b="1" dirty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End of Document</a:t>
              </a:r>
            </a:p>
          </p:txBody>
        </p:sp>
        <p:sp>
          <p:nvSpPr>
            <p:cNvPr id="7" name="Line 12"/>
            <p:cNvSpPr>
              <a:spLocks noChangeShapeType="1"/>
            </p:cNvSpPr>
            <p:nvPr userDrawn="1"/>
          </p:nvSpPr>
          <p:spPr bwMode="auto">
            <a:xfrm>
              <a:off x="1421" y="1752"/>
              <a:ext cx="3583" cy="0"/>
            </a:xfrm>
            <a:prstGeom prst="line">
              <a:avLst/>
            </a:prstGeom>
            <a:noFill/>
            <a:ln w="57150" cmpd="thinThick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ko-KR" altLang="en-US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8" name="Line 13"/>
            <p:cNvSpPr>
              <a:spLocks noChangeShapeType="1"/>
            </p:cNvSpPr>
            <p:nvPr userDrawn="1"/>
          </p:nvSpPr>
          <p:spPr bwMode="auto">
            <a:xfrm>
              <a:off x="1421" y="2523"/>
              <a:ext cx="3583" cy="0"/>
            </a:xfrm>
            <a:prstGeom prst="line">
              <a:avLst/>
            </a:prstGeom>
            <a:noFill/>
            <a:ln w="57150" cmpd="thinThick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ko-KR" altLang="en-US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76977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의도적 공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>
            <a:spLocks noChangeArrowheads="1"/>
          </p:cNvSpPr>
          <p:nvPr userDrawn="1"/>
        </p:nvSpPr>
        <p:spPr bwMode="auto">
          <a:xfrm>
            <a:off x="0" y="0"/>
            <a:ext cx="9906000" cy="914400"/>
          </a:xfrm>
          <a:prstGeom prst="rect">
            <a:avLst/>
          </a:prstGeom>
          <a:gradFill rotWithShape="1">
            <a:gsLst>
              <a:gs pos="0">
                <a:srgbClr val="B2B2B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 algn="ctr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" name="모서리가 둥근 직사각형 1"/>
          <p:cNvSpPr/>
          <p:nvPr userDrawn="1"/>
        </p:nvSpPr>
        <p:spPr>
          <a:xfrm>
            <a:off x="2072680" y="2708920"/>
            <a:ext cx="5976664" cy="18002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이 페이지는 편집을 위한</a:t>
            </a:r>
            <a:endParaRPr lang="en-US" altLang="ko-KR" sz="24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r>
              <a:rPr lang="ko-KR" altLang="en-US" sz="36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의도적 공란입니다</a:t>
            </a:r>
            <a:r>
              <a:rPr lang="en-US" altLang="ko-KR" sz="36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.</a:t>
            </a:r>
            <a:endParaRPr lang="ko-KR" altLang="en-US" sz="24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72008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0"/>
          <p:cNvSpPr>
            <a:spLocks noChangeShapeType="1"/>
          </p:cNvSpPr>
          <p:nvPr userDrawn="1"/>
        </p:nvSpPr>
        <p:spPr bwMode="auto">
          <a:xfrm>
            <a:off x="266130" y="6445542"/>
            <a:ext cx="938659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ko-KR" altLang="en-US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9" name="Picture 2" descr="\\192.168.2.168\KITA_Audit\사업지원\제안\07.로고\한국IT로고\한국IT로고_main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2740" y="6539983"/>
            <a:ext cx="930059" cy="187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그림 16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28464" y="6498366"/>
            <a:ext cx="1266967" cy="287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823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5.png"/><Relationship Id="rId11" Type="http://schemas.openxmlformats.org/officeDocument/2006/relationships/image" Target="../media/image20.jpeg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9.jpeg"/><Relationship Id="rId4" Type="http://schemas.openxmlformats.org/officeDocument/2006/relationships/image" Target="../media/image14.emf"/><Relationship Id="rId9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25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wmf"/><Relationship Id="rId11" Type="http://schemas.openxmlformats.org/officeDocument/2006/relationships/image" Target="../media/image13.emf"/><Relationship Id="rId5" Type="http://schemas.openxmlformats.org/officeDocument/2006/relationships/image" Target="../media/image8.png"/><Relationship Id="rId10" Type="http://schemas.microsoft.com/office/2007/relationships/hdphoto" Target="../media/hdphoto1.wdp"/><Relationship Id="rId4" Type="http://schemas.openxmlformats.org/officeDocument/2006/relationships/image" Target="../media/image7.jpeg"/><Relationship Id="rId9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>
          <a:xfrm>
            <a:off x="2054373" y="1628800"/>
            <a:ext cx="6571035" cy="4824536"/>
          </a:xfrm>
        </p:spPr>
        <p:txBody>
          <a:bodyPr/>
          <a:lstStyle/>
          <a:p>
            <a:r>
              <a:rPr lang="en-US" altLang="ko-KR" b="1" dirty="0"/>
              <a:t>1. </a:t>
            </a:r>
            <a:r>
              <a:rPr lang="ko-KR" altLang="en-US" b="1" dirty="0"/>
              <a:t>정보화 전략 수립</a:t>
            </a:r>
            <a:endParaRPr lang="en-US" altLang="ko-KR" b="1" dirty="0"/>
          </a:p>
          <a:p>
            <a:r>
              <a:rPr lang="en-US" altLang="ko-KR" b="1" dirty="0"/>
              <a:t>2. </a:t>
            </a:r>
            <a:r>
              <a:rPr lang="ko-KR" altLang="en-US" b="1" dirty="0"/>
              <a:t>목표모델 서비스 개념 정의</a:t>
            </a:r>
            <a:endParaRPr lang="en-US" altLang="ko-KR" b="1" dirty="0"/>
          </a:p>
          <a:p>
            <a:r>
              <a:rPr lang="en-US" altLang="ko-KR" b="1" dirty="0"/>
              <a:t>3. </a:t>
            </a:r>
            <a:r>
              <a:rPr lang="ko-KR" altLang="en-US" b="1" dirty="0"/>
              <a:t>목표모델 구조 정의</a:t>
            </a:r>
            <a:endParaRPr lang="en-US" altLang="ko-KR" b="1" dirty="0"/>
          </a:p>
          <a:p>
            <a:pPr>
              <a:spcBef>
                <a:spcPts val="600"/>
              </a:spcBef>
            </a:pPr>
            <a:r>
              <a:rPr lang="ko-KR" altLang="en-US" b="1" dirty="0"/>
              <a:t>   </a:t>
            </a:r>
            <a:r>
              <a:rPr lang="en-US" altLang="ko-KR" b="1" dirty="0"/>
              <a:t>3.1   </a:t>
            </a:r>
            <a:r>
              <a:rPr lang="ko-KR" altLang="en-US" b="1" dirty="0"/>
              <a:t>부패방지 표준 업무프로세스 정립</a:t>
            </a:r>
          </a:p>
          <a:p>
            <a:pPr>
              <a:spcBef>
                <a:spcPts val="600"/>
              </a:spcBef>
            </a:pPr>
            <a:r>
              <a:rPr lang="ko-KR" altLang="en-US" b="1" dirty="0"/>
              <a:t>   </a:t>
            </a:r>
            <a:r>
              <a:rPr lang="en-US" altLang="ko-KR" b="1" dirty="0"/>
              <a:t>3.2   </a:t>
            </a:r>
            <a:r>
              <a:rPr lang="ko-KR" altLang="en-US" b="1" dirty="0"/>
              <a:t>지식체계 정립</a:t>
            </a:r>
          </a:p>
          <a:p>
            <a:pPr>
              <a:spcBef>
                <a:spcPts val="600"/>
              </a:spcBef>
            </a:pPr>
            <a:r>
              <a:rPr lang="ko-KR" altLang="en-US" b="1" dirty="0"/>
              <a:t>   </a:t>
            </a:r>
            <a:r>
              <a:rPr lang="en-US" altLang="ko-KR" b="1" dirty="0"/>
              <a:t>3.3   </a:t>
            </a:r>
            <a:r>
              <a:rPr lang="ko-KR" altLang="en-US" b="1" dirty="0"/>
              <a:t>부패방지 관련 법</a:t>
            </a:r>
            <a:r>
              <a:rPr lang="en-US" altLang="ko-KR" dirty="0"/>
              <a:t>·</a:t>
            </a:r>
            <a:r>
              <a:rPr lang="ko-KR" altLang="en-US" b="1" dirty="0"/>
              <a:t>제도 정비</a:t>
            </a:r>
          </a:p>
          <a:p>
            <a:pPr>
              <a:spcBef>
                <a:spcPts val="600"/>
              </a:spcBef>
            </a:pPr>
            <a:r>
              <a:rPr lang="ko-KR" altLang="en-US" b="1" dirty="0"/>
              <a:t>   </a:t>
            </a:r>
            <a:r>
              <a:rPr lang="en-US" altLang="ko-KR" b="1" dirty="0"/>
              <a:t>3.4   </a:t>
            </a:r>
            <a:r>
              <a:rPr lang="ko-KR" altLang="en-US" b="1" dirty="0"/>
              <a:t>부패방지 관련 서식 표준화</a:t>
            </a:r>
          </a:p>
          <a:p>
            <a:pPr>
              <a:spcBef>
                <a:spcPts val="600"/>
              </a:spcBef>
            </a:pPr>
            <a:r>
              <a:rPr lang="ko-KR" altLang="en-US" b="1" dirty="0"/>
              <a:t>   </a:t>
            </a:r>
            <a:r>
              <a:rPr lang="en-US" altLang="ko-KR" b="1" dirty="0"/>
              <a:t>3.5   </a:t>
            </a:r>
            <a:r>
              <a:rPr lang="ko-KR" altLang="en-US" b="1" dirty="0"/>
              <a:t>대국민 부패방지시스템 구축</a:t>
            </a:r>
          </a:p>
          <a:p>
            <a:pPr>
              <a:spcBef>
                <a:spcPts val="600"/>
              </a:spcBef>
            </a:pPr>
            <a:r>
              <a:rPr lang="ko-KR" altLang="en-US" b="1" dirty="0"/>
              <a:t>   </a:t>
            </a:r>
            <a:r>
              <a:rPr lang="en-US" altLang="ko-KR" b="1" dirty="0"/>
              <a:t>3.6   </a:t>
            </a:r>
            <a:r>
              <a:rPr lang="ko-KR" altLang="en-US" b="1" dirty="0"/>
              <a:t>부패방지 업무시스템 구축</a:t>
            </a:r>
          </a:p>
          <a:p>
            <a:pPr>
              <a:spcBef>
                <a:spcPts val="600"/>
              </a:spcBef>
            </a:pPr>
            <a:r>
              <a:rPr lang="ko-KR" altLang="en-US" b="1" dirty="0"/>
              <a:t>   </a:t>
            </a:r>
            <a:r>
              <a:rPr lang="en-US" altLang="ko-KR" b="1" dirty="0"/>
              <a:t>3.7   </a:t>
            </a:r>
            <a:r>
              <a:rPr lang="ko-KR" altLang="en-US" b="1" dirty="0"/>
              <a:t>지식 및 분석활용체계 구축</a:t>
            </a:r>
          </a:p>
          <a:p>
            <a:pPr>
              <a:spcBef>
                <a:spcPts val="600"/>
              </a:spcBef>
            </a:pPr>
            <a:r>
              <a:rPr lang="ko-KR" altLang="en-US" b="1" dirty="0"/>
              <a:t>   </a:t>
            </a:r>
            <a:r>
              <a:rPr lang="en-US" altLang="ko-KR" b="1" dirty="0"/>
              <a:t>3.8   DB</a:t>
            </a:r>
            <a:r>
              <a:rPr lang="ko-KR" altLang="en-US" b="1" dirty="0"/>
              <a:t>표준화 및 구축</a:t>
            </a:r>
          </a:p>
          <a:p>
            <a:pPr>
              <a:spcBef>
                <a:spcPts val="600"/>
              </a:spcBef>
            </a:pPr>
            <a:r>
              <a:rPr lang="ko-KR" altLang="en-US" b="1" dirty="0"/>
              <a:t>   </a:t>
            </a:r>
            <a:r>
              <a:rPr lang="en-US" altLang="ko-KR" b="1" dirty="0"/>
              <a:t>3.9   </a:t>
            </a:r>
            <a:r>
              <a:rPr lang="ko-KR" altLang="en-US" b="1" dirty="0"/>
              <a:t>통합연계체계 구축</a:t>
            </a:r>
          </a:p>
          <a:p>
            <a:pPr>
              <a:spcBef>
                <a:spcPts val="600"/>
              </a:spcBef>
            </a:pPr>
            <a:r>
              <a:rPr lang="ko-KR" altLang="en-US" b="1" dirty="0"/>
              <a:t>   </a:t>
            </a:r>
            <a:r>
              <a:rPr lang="en-US" altLang="ko-KR" b="1" dirty="0"/>
              <a:t>3.10 </a:t>
            </a:r>
            <a:r>
              <a:rPr lang="ko-KR" altLang="en-US" b="1" dirty="0"/>
              <a:t>정보인프라 및 보안체계 구축</a:t>
            </a:r>
          </a:p>
          <a:p>
            <a:pPr>
              <a:spcBef>
                <a:spcPts val="600"/>
              </a:spcBef>
            </a:pPr>
            <a:r>
              <a:rPr lang="ko-KR" altLang="en-US" b="1" dirty="0"/>
              <a:t>   </a:t>
            </a:r>
            <a:r>
              <a:rPr lang="en-US" altLang="ko-KR" b="1" dirty="0"/>
              <a:t>3.11 </a:t>
            </a:r>
            <a:r>
              <a:rPr lang="ko-KR" altLang="en-US" b="1" dirty="0"/>
              <a:t>부패방지 운영관리 조직체계 정립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Ⅳ. </a:t>
            </a:r>
            <a:r>
              <a:rPr lang="ko-KR" altLang="en-US" dirty="0"/>
              <a:t>목표모델 수립</a:t>
            </a:r>
          </a:p>
        </p:txBody>
      </p:sp>
      <p:sp>
        <p:nvSpPr>
          <p:cNvPr id="6" name="Rectangle 16"/>
          <p:cNvSpPr>
            <a:spLocks noChangeArrowheads="1"/>
          </p:cNvSpPr>
          <p:nvPr/>
        </p:nvSpPr>
        <p:spPr bwMode="black">
          <a:xfrm>
            <a:off x="2093526" y="5613954"/>
            <a:ext cx="5739794" cy="315475"/>
          </a:xfrm>
          <a:prstGeom prst="rect">
            <a:avLst/>
          </a:prstGeom>
          <a:noFill/>
          <a:ln w="9525" algn="ctr">
            <a:solidFill>
              <a:srgbClr val="808080"/>
            </a:solidFill>
            <a:miter lim="800000"/>
            <a:headEnd/>
            <a:tailEnd/>
          </a:ln>
          <a:effectLst/>
          <a:ex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나눔고딕" panose="020D0604000000000000" pitchFamily="50" charset="-127"/>
              <a:ea typeface="나눔고딕" panose="020D0604000000000000" pitchFamily="50" charset="-127"/>
              <a:cs typeface="굴림" pitchFamily="50" charset="-127"/>
            </a:endParaRPr>
          </a:p>
        </p:txBody>
      </p:sp>
      <p:pic>
        <p:nvPicPr>
          <p:cNvPr id="7" name="Picture 3" descr="C:\Documents and Settings\Administrator\바탕 화면\무제-2.png"/>
          <p:cNvPicPr>
            <a:picLocks noChangeAspect="1" noChangeArrowheads="1"/>
          </p:cNvPicPr>
          <p:nvPr/>
        </p:nvPicPr>
        <p:blipFill>
          <a:blip r:embed="rId2" cstate="print">
            <a:grayscl/>
          </a:blip>
          <a:srcRect/>
          <a:stretch>
            <a:fillRect/>
          </a:stretch>
        </p:blipFill>
        <p:spPr bwMode="auto">
          <a:xfrm>
            <a:off x="1424608" y="5507736"/>
            <a:ext cx="573728" cy="527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685563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공개소프트웨어 적용방안</a:t>
            </a:r>
            <a:r>
              <a:rPr lang="en-US" altLang="ko-KR" dirty="0"/>
              <a:t>(3/5)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3.10.2 </a:t>
            </a:r>
            <a:r>
              <a:rPr lang="ko-KR" altLang="en-US" dirty="0"/>
              <a:t>정보인프라 구축</a:t>
            </a:r>
            <a:endParaRPr lang="en-US" altLang="ko-KR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3873570"/>
              </p:ext>
            </p:extLst>
          </p:nvPr>
        </p:nvGraphicFramePr>
        <p:xfrm>
          <a:off x="266131" y="1982055"/>
          <a:ext cx="9365353" cy="4366307"/>
        </p:xfrm>
        <a:graphic>
          <a:graphicData uri="http://schemas.openxmlformats.org/drawingml/2006/table">
            <a:tbl>
              <a:tblPr/>
              <a:tblGrid>
                <a:gridCol w="135932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0120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0120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0120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60120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60120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21057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Cubrid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MariaDB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PostgreSQL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Altibase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Tibero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057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최신 버전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9.3.0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10.1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9.6.2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6.5.1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Tibero 6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9966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호스트</a:t>
                      </a:r>
                      <a:r>
                        <a:rPr lang="en-US" sz="1000" b="1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OS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Windows, Linux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Windows, Mac OSX, Linux, BSD, Unix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Windows, Mac OSX, Linux, BSD, Unix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Windows, Linux, Unix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Windows, Linux, Unix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5384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프로그래밍 </a:t>
                      </a:r>
                      <a:r>
                        <a:rPr lang="en-US" altLang="ko-KR" sz="1000" b="1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API </a:t>
                      </a:r>
                      <a:r>
                        <a:rPr lang="ko-KR" altLang="en-US" sz="1000" b="1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지원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JDBC, ADO.NET, ODBC, CCI, Node.JS, PDO, PHP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ADO.NET, JDBC, ODBC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native C library, Streaming API for large, objects, ADO.NET, JDBC, ODBC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ODBC,ADO.NET, JDBC, Perl DBD/DBI, iLoader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ODBC, OLE, ADO.NET, JDBC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9966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파티션 메소드 지원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Range, List, Hash Partitioning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SPIDER Storage, CONNECT Storage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지원하지 않음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Range/List/Hash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Interval Partition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9966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데이터 복제 지원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Active/Stand-by fail-over</a:t>
                      </a:r>
                    </a:p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Master-slave-replica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Master-Slave Replication,</a:t>
                      </a:r>
                    </a:p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GaleraCluster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Immediate Consistency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Data Replication</a:t>
                      </a:r>
                      <a:r>
                        <a:rPr lang="ko-KR" alt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/>
                      </a:r>
                      <a:br>
                        <a:rPr lang="ko-KR" alt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</a:br>
                      <a:r>
                        <a:rPr lang="en-US" altLang="ko-KR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테이블의 데이터만 복제됨</a:t>
                      </a:r>
                      <a:r>
                        <a:rPr lang="en-US" altLang="ko-KR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 </a:t>
                      </a:r>
                      <a:endParaRPr lang="ko-KR" altLang="en-US" sz="900" kern="0" spc="-10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Master-Slave Replication, RAC/TAC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1057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인터페이스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GUI &amp; CLI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GUI &amp; CLI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API &amp; GUI &amp; CLI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API &amp; GUI &amp; CLI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API &amp; GUI &amp; CLI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1057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최대 </a:t>
                      </a:r>
                      <a:r>
                        <a:rPr lang="en-US" sz="1000" b="1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 </a:t>
                      </a:r>
                      <a:r>
                        <a:rPr lang="ko-KR" altLang="en-US" sz="1000" b="1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사이즈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제한없음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제한없음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제한없음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제한없음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제한없음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1057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최대 </a:t>
                      </a:r>
                      <a:r>
                        <a:rPr lang="en-US" sz="1000" b="1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Table </a:t>
                      </a:r>
                      <a:r>
                        <a:rPr lang="ko-KR" altLang="en-US" sz="1000" b="1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사이즈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제한없음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최대 </a:t>
                      </a:r>
                      <a:r>
                        <a:rPr lang="en-US" altLang="ko-KR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65</a:t>
                      </a:r>
                      <a:r>
                        <a:rPr 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TB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32TB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59428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오픈 소스 여부 및 라이선스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오픈소스솔루션</a:t>
                      </a:r>
                      <a:r>
                        <a:rPr lang="en-US" altLang="ko-KR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</a:t>
                      </a:r>
                      <a:endParaRPr lang="ko-KR" altLang="en-US" sz="900" kern="0" spc="-10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GPL2.0License,</a:t>
                      </a:r>
                      <a:endParaRPr lang="ko-KR" altLang="en-US" sz="900" kern="0" spc="-10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기술지원서비스 계약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오픈 소스 솔루션</a:t>
                      </a:r>
                      <a:r>
                        <a:rPr lang="en-US" altLang="ko-KR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GPL 2.0 License</a:t>
                      </a:r>
                      <a:endParaRPr lang="ko-KR" altLang="en-US" sz="900" kern="0" spc="-10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오픈 소스 솔루션</a:t>
                      </a:r>
                      <a:r>
                        <a:rPr lang="en-US" altLang="ko-KR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DSD/MIT </a:t>
                      </a:r>
                      <a:r>
                        <a:rPr lang="ko-KR" alt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계열의 </a:t>
                      </a:r>
                      <a:r>
                        <a:rPr lang="en-US" altLang="ko-KR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PostgreSQL License</a:t>
                      </a:r>
                      <a:endParaRPr lang="ko-KR" altLang="en-US" sz="900" kern="0" spc="-10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상용버전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상용버전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7574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기술지원 업체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Cubrid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ctr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기술지원</a:t>
                      </a:r>
                      <a:r>
                        <a:rPr lang="ko-KR" altLang="en-US" sz="900" kern="0" spc="0" baseline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가능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ctr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기술지원</a:t>
                      </a:r>
                      <a:r>
                        <a:rPr lang="ko-KR" altLang="en-US" sz="900" kern="0" spc="0" baseline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가능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Altibase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ctr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TmaxSoft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7574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기술지원 비용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9,600,000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4,500,000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836,000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lang="ko-KR" altLang="en-US" sz="900" kern="0" spc="-10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2,337,000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7574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</a:t>
                      </a:r>
                      <a:r>
                        <a:rPr lang="ko-KR" altLang="en-US" sz="1000" b="1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년간 소요비용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48,000,000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22,500,000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4,180,000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lang="ko-KR" altLang="en-US" sz="900" kern="0" spc="-10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spc="-1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24,928,000</a:t>
                      </a:r>
                    </a:p>
                  </a:txBody>
                  <a:tcPr marL="36655" marR="36655" marT="10134" marB="1013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420168" y="1681063"/>
            <a:ext cx="10823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400" u="sng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DBMS</a:t>
            </a:r>
            <a:r>
              <a:rPr lang="ko-KR" altLang="en-US" sz="1400" u="sng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비교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4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2016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년 국가정보자원관리원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DBMS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점유율은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Cubrid(12.6%), Tibero(10.8%), MS-SQL(6.7%), Altibase(6.1%)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이고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Oracle(49.3%),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기타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(14.5%, MariaDB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외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로 구성됨</a:t>
            </a:r>
          </a:p>
        </p:txBody>
      </p:sp>
      <p:sp>
        <p:nvSpPr>
          <p:cNvPr id="7" name="Rectangle 177"/>
          <p:cNvSpPr>
            <a:spLocks noChangeArrowheads="1"/>
          </p:cNvSpPr>
          <p:nvPr/>
        </p:nvSpPr>
        <p:spPr bwMode="auto">
          <a:xfrm>
            <a:off x="7473281" y="1742619"/>
            <a:ext cx="215820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171450" indent="-171450" algn="r" defTabSz="914400">
              <a:spcAft>
                <a:spcPts val="300"/>
              </a:spcAft>
              <a:buFont typeface="Wingdings" panose="05000000000000000000" pitchFamily="2" charset="2"/>
              <a:buChar char="v"/>
            </a:pPr>
            <a:r>
              <a:rPr lang="ko-KR" altLang="en-US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물리적 </a:t>
            </a:r>
            <a:r>
              <a:rPr lang="en-US" altLang="ko-KR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 Core</a:t>
            </a:r>
            <a:r>
              <a:rPr lang="ko-KR" altLang="en-US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기준</a:t>
            </a:r>
            <a:r>
              <a:rPr lang="en-US" altLang="ko-KR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(VAT</a:t>
            </a:r>
            <a:r>
              <a:rPr lang="ko-KR" altLang="en-US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별도</a:t>
            </a:r>
            <a:r>
              <a:rPr lang="en-US" altLang="ko-KR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1000" kern="0" dirty="0">
              <a:solidFill>
                <a:sysClr val="windowText" lastClr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623160" y="1988840"/>
            <a:ext cx="1601648" cy="4320480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833288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공개소프트웨어 적용방안</a:t>
            </a:r>
            <a:r>
              <a:rPr lang="en-US" altLang="ko-KR" dirty="0"/>
              <a:t>(4/5)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3.10.2 </a:t>
            </a:r>
            <a:r>
              <a:rPr lang="ko-KR" altLang="en-US" dirty="0"/>
              <a:t>정보인프라 구축</a:t>
            </a:r>
            <a:endParaRPr lang="en-US" altLang="ko-KR" dirty="0"/>
          </a:p>
        </p:txBody>
      </p:sp>
      <p:sp>
        <p:nvSpPr>
          <p:cNvPr id="4" name="TextBox 3"/>
          <p:cNvSpPr txBox="1"/>
          <p:nvPr/>
        </p:nvSpPr>
        <p:spPr>
          <a:xfrm>
            <a:off x="4343224" y="1681063"/>
            <a:ext cx="12362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400" u="sng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x86 O/S </a:t>
            </a:r>
            <a:r>
              <a:rPr lang="ko-KR" altLang="en-US" sz="1400" u="sng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비교</a:t>
            </a: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2906080"/>
              </p:ext>
            </p:extLst>
          </p:nvPr>
        </p:nvGraphicFramePr>
        <p:xfrm>
          <a:off x="266132" y="1988839"/>
          <a:ext cx="9365354" cy="4340944"/>
        </p:xfrm>
        <a:graphic>
          <a:graphicData uri="http://schemas.openxmlformats.org/drawingml/2006/table">
            <a:tbl>
              <a:tblPr/>
              <a:tblGrid>
                <a:gridCol w="155839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5174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5174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5174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95174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28703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RHEL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CentOS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Ubuntu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OpenSUSE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0230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패키지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RPM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RPM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dpkg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RPM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0230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지원플랫폼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i386, x86-64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i386, x86-64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x86-64, ARM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x86-64, PowerPC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0230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소스형태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오픈 소스 </a:t>
                      </a: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SW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자유 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SW,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오픈 소스 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SW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자유 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SW, </a:t>
                      </a:r>
                      <a:r>
                        <a:rPr lang="ko-KR" altLang="en-US" sz="1000" kern="0" spc="-5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오픈 소스 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SW</a:t>
                      </a:r>
                      <a:endParaRPr lang="ko-KR" altLang="en-US" sz="1000" kern="0" spc="-50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오픈 소스 </a:t>
                      </a: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SW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0230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회사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레드햇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CentOS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프로젝트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캐노니컬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우분투재단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오픈수세 프로젝트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0230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커널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모놀리식 커널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모놀리식 커널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모놀리식 커널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모놀리식 커널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0230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UI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GNOME, KDE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GNOME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유니티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GNOME, KDE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0230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업데이트방식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YUM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YUM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APT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YaST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0230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애플리케이션의 접근제어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SELinux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SELinux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AppArmor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AppArmor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0575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권장 목적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데스크톱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개발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데스크톱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개발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데스크톱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 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0230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지향성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Fedora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의 안정화 버전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RHEL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의 공개버전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무료 정책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안정성 최우선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0230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기술지원 업체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RedHat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ctr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기술지원</a:t>
                      </a:r>
                      <a:r>
                        <a:rPr lang="ko-KR" altLang="en-US" sz="1000" kern="0" spc="0" baseline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가능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ctr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기술지원</a:t>
                      </a:r>
                      <a:r>
                        <a:rPr lang="ko-KR" altLang="en-US" sz="1000" kern="0" spc="0" baseline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가능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ctr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기술지원</a:t>
                      </a:r>
                      <a:r>
                        <a:rPr lang="ko-KR" altLang="en-US" sz="1000" kern="0" spc="0" baseline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가능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0230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기술지원 비용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2,000,000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1,000,000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1,000,000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1,000,000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0230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</a:t>
                      </a: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년간 소요비용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10,500,000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5,000,000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5,000,000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5,000,000</a:t>
                      </a:r>
                    </a:p>
                  </a:txBody>
                  <a:tcPr marL="54200" marR="54200" marT="14985" marB="14985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64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국가정보자원관리원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G-Cloud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에서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기본 제공되는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RHEL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외에 국가정보자원관리원 관리도구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(nSIMS, G-CAMS, SMS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등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의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Agent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및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ClamAV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가 설치될 수 있어야 하며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Cloud-Init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가 지원되어야 함</a:t>
            </a:r>
          </a:p>
        </p:txBody>
      </p:sp>
      <p:sp>
        <p:nvSpPr>
          <p:cNvPr id="7" name="Rectangle 177"/>
          <p:cNvSpPr>
            <a:spLocks noChangeArrowheads="1"/>
          </p:cNvSpPr>
          <p:nvPr/>
        </p:nvSpPr>
        <p:spPr bwMode="auto">
          <a:xfrm>
            <a:off x="6897216" y="1742619"/>
            <a:ext cx="2734269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171450" indent="-171450" algn="r" defTabSz="914400">
              <a:spcAft>
                <a:spcPts val="300"/>
              </a:spcAft>
              <a:buFont typeface="Wingdings" panose="05000000000000000000" pitchFamily="2" charset="2"/>
              <a:buChar char="v"/>
            </a:pPr>
            <a:r>
              <a:rPr lang="ko-KR" altLang="en-US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가상화 </a:t>
            </a:r>
            <a:r>
              <a:rPr lang="en-US" altLang="ko-KR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r>
              <a:rPr lang="ko-KR" altLang="en-US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식</a:t>
            </a:r>
            <a:r>
              <a:rPr lang="en-US" altLang="ko-KR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(2Core, 4GB</a:t>
            </a:r>
            <a:r>
              <a:rPr lang="ko-KR" altLang="en-US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기준</a:t>
            </a:r>
            <a:r>
              <a:rPr lang="en-US" altLang="ko-KR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)(VAT</a:t>
            </a:r>
            <a:r>
              <a:rPr lang="ko-KR" altLang="en-US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별도</a:t>
            </a:r>
            <a:r>
              <a:rPr lang="en-US" altLang="ko-KR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1000" kern="0" dirty="0">
              <a:solidFill>
                <a:sysClr val="windowText" lastClr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804240" y="1988840"/>
            <a:ext cx="1984984" cy="4320480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320181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공개소프트웨어 적용방안</a:t>
            </a:r>
            <a:r>
              <a:rPr lang="en-US" altLang="ko-KR" dirty="0"/>
              <a:t>(5/5)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3.10.2 </a:t>
            </a:r>
            <a:r>
              <a:rPr lang="ko-KR" altLang="en-US" dirty="0"/>
              <a:t>정보인프라 구축</a:t>
            </a:r>
            <a:endParaRPr lang="en-US" altLang="ko-KR" dirty="0"/>
          </a:p>
        </p:txBody>
      </p:sp>
      <p:graphicFrame>
        <p:nvGraphicFramePr>
          <p:cNvPr id="4" name="Group 1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6588282"/>
              </p:ext>
            </p:extLst>
          </p:nvPr>
        </p:nvGraphicFramePr>
        <p:xfrm>
          <a:off x="266133" y="2132855"/>
          <a:ext cx="9365351" cy="2880320"/>
        </p:xfrm>
        <a:graphic>
          <a:graphicData uri="http://schemas.openxmlformats.org/drawingml/2006/table">
            <a:tbl>
              <a:tblPr/>
              <a:tblGrid>
                <a:gridCol w="80988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1973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0699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3518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2530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5349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414736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용도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국가정보자원관리원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수량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국민권익위원회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수량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비고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76064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공개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S/W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O/S</a:t>
                      </a:r>
                      <a:endParaRPr lang="ko-KR" altLang="en-US" sz="10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G-Cloud</a:t>
                      </a:r>
                      <a:r>
                        <a:rPr lang="en-US" altLang="ko-KR" sz="1000" b="0" i="0" u="none" strike="noStrike" baseline="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ko-KR" altLang="en-US" sz="1000" b="0" i="0" u="none" strike="noStrike" baseline="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최적화</a:t>
                      </a:r>
                      <a:endParaRPr lang="en-US" altLang="ko-KR" sz="1000" b="0" i="0" u="none" strike="noStrike" baseline="0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fontAlgn="ctr"/>
                      <a:r>
                        <a:rPr lang="ko-KR" altLang="en-US" sz="1000" b="0" i="0" u="none" strike="noStrike" baseline="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버전 제공</a:t>
                      </a:r>
                      <a:endParaRPr lang="ko-KR" altLang="en-US" sz="10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14</a:t>
                      </a:r>
                      <a:r>
                        <a:rPr lang="ko-KR" altLang="en-US" sz="10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식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i="0" u="none" strike="noStrike" baseline="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라이선스</a:t>
                      </a:r>
                      <a:r>
                        <a:rPr kumimoji="0" lang="ko-KR" altLang="en-US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</a:t>
                      </a:r>
                      <a:r>
                        <a:rPr kumimoji="0" lang="ko-KR" altLang="en-US" sz="8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주</a:t>
                      </a:r>
                      <a:r>
                        <a:rPr kumimoji="0" lang="en-US" altLang="ko-KR" sz="8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1)</a:t>
                      </a:r>
                      <a:endParaRPr lang="en-US" altLang="ko-KR" sz="1000" b="0" i="0" u="none" strike="noStrike" baseline="0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i="0" u="none" strike="noStrike" baseline="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기술지원</a:t>
                      </a:r>
                      <a:r>
                        <a:rPr kumimoji="0" lang="ko-KR" altLang="en-US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</a:t>
                      </a:r>
                      <a:r>
                        <a:rPr kumimoji="0" lang="ko-KR" altLang="en-US" sz="8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주</a:t>
                      </a:r>
                      <a:r>
                        <a:rPr kumimoji="0" lang="en-US" altLang="ko-KR" sz="8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2)</a:t>
                      </a:r>
                      <a:endParaRPr lang="en-US" altLang="ko-KR" sz="1000" b="0" i="0" u="none" strike="noStrike" baseline="0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i="0" u="none" strike="noStrike" baseline="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유지보수</a:t>
                      </a:r>
                      <a:r>
                        <a:rPr kumimoji="0" lang="ko-KR" altLang="en-US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</a:t>
                      </a:r>
                      <a:r>
                        <a:rPr kumimoji="0" lang="ko-KR" altLang="en-US" sz="8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주</a:t>
                      </a:r>
                      <a:r>
                        <a:rPr kumimoji="0" lang="en-US" altLang="ko-KR" sz="8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3)</a:t>
                      </a:r>
                      <a:endParaRPr lang="en-US" altLang="ko-KR" sz="1000" b="0" i="0" u="none" strike="noStrike" baseline="0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14</a:t>
                      </a:r>
                      <a:r>
                        <a:rPr lang="ko-KR" altLang="en-US" sz="10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식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nn-NO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O/S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성능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보안 패치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엔지니어 배정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76064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WEB</a:t>
                      </a:r>
                      <a:endParaRPr lang="ko-KR" altLang="en-US" sz="10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</a:t>
                      </a:r>
                      <a:r>
                        <a:rPr lang="ko-KR" altLang="en-US" sz="10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식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</a:t>
                      </a:r>
                      <a:r>
                        <a:rPr lang="ko-KR" altLang="en-US" sz="10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식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WEB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기술지원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장애지원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76064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WAS</a:t>
                      </a:r>
                      <a:endParaRPr lang="ko-KR" altLang="en-US" sz="10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</a:t>
                      </a:r>
                      <a:r>
                        <a:rPr lang="ko-KR" altLang="en-US" sz="10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식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</a:t>
                      </a:r>
                      <a:r>
                        <a:rPr lang="ko-KR" altLang="en-US" sz="10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식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WAS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기술지원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장애지원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76064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ko-K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DBMS</a:t>
                      </a:r>
                      <a:endParaRPr lang="ko-KR" altLang="en-US" sz="10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</a:t>
                      </a:r>
                      <a:r>
                        <a:rPr lang="ko-KR" altLang="en-US" sz="10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식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</a:t>
                      </a:r>
                      <a:r>
                        <a:rPr lang="ko-KR" altLang="en-US" sz="10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식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DBMS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기술지원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장애지원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텍스트 개체 틀 6"/>
          <p:cNvSpPr txBox="1">
            <a:spLocks/>
          </p:cNvSpPr>
          <p:nvPr/>
        </p:nvSpPr>
        <p:spPr>
          <a:xfrm>
            <a:off x="2866394" y="1707112"/>
            <a:ext cx="4178300" cy="304893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lang="ko-KR" altLang="en-US" sz="1200" b="1" u="sng" kern="0" baseline="0" smtClean="0">
                <a:solidFill>
                  <a:schemeClr val="tx1"/>
                </a:solidFill>
                <a:latin typeface="맑은 고딕" panose="020B0503020000020004" pitchFamily="50" charset="-127"/>
                <a:ea typeface="+mn-ea"/>
                <a:cs typeface="+mn-cs"/>
              </a:defRPr>
            </a:lvl1pPr>
            <a:lvl2pPr marL="603647" indent="-232172" algn="l" defTabSz="74295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8688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0163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1638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43113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588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063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538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ko-KR" altLang="en-US" sz="14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공개 소프트웨어 기술지원 및 유지보수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4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G-Cloud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에서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제공되는 공개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SW(OS/DBMS/WAS/WEB)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의 기술지원 및 유지보수를 위해 국민권익위원회가 준비해야 하는 사항을 도출함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2480" y="5517232"/>
            <a:ext cx="936104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80975" indent="-180975"/>
            <a:r>
              <a:rPr lang="en-US" altLang="ko-KR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※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국가정보자원관리원에서 제공하는 공개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SW(OS/DBMS/WAS/WEB)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는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G-Cloud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에 최적화된 보안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성능패치가 적용된 버전임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80975" indent="-180975"/>
            <a:r>
              <a:rPr lang="en-US" altLang="ko-KR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※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연간기술지원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(Subscription Service)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은 담당 엔지니어 배정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보안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성능패치 권고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기술지원으로 구성되며 연간방문시간이 포함되어 있음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80975" indent="-180975"/>
            <a:r>
              <a:rPr lang="en-US" altLang="ko-KR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※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국가정보자원관리원 운영지원은 기술지원사항이 아닌 운영과 관련된 사항을 담당하며 국가정보자원관리원과 계약된 유지보수회사와 위원회 유지보수회사간 의사소통체계를 갖춤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2480" y="4953362"/>
            <a:ext cx="9361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주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1)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라이선스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공개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SW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라이선스 가이드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(2016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년 개정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판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참고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주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2)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기술지원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담당 엔지니어 배정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보안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성능패치 적용 등으로 구성되며 연간방문시간이 포함되어 있음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(Subscription Service,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연 단위 구매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  <a:p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주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3)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유지보수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기술지원에 포함되어 있지 않은 월간 정기점검 등을 위해 공공기관 통합유지보수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(HW/SW/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상주인력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에 포함 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911112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목표시스템 </a:t>
            </a:r>
            <a:r>
              <a:rPr lang="en-US" altLang="ko-KR" dirty="0"/>
              <a:t>- G-Cloud </a:t>
            </a:r>
            <a:r>
              <a:rPr lang="ko-KR" altLang="en-US" dirty="0"/>
              <a:t>구성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3.10.2 </a:t>
            </a:r>
            <a:r>
              <a:rPr lang="ko-KR" altLang="en-US" dirty="0"/>
              <a:t>정보인프라 구축</a:t>
            </a:r>
            <a:endParaRPr lang="en-US" altLang="ko-KR" dirty="0"/>
          </a:p>
        </p:txBody>
      </p:sp>
      <p:sp>
        <p:nvSpPr>
          <p:cNvPr id="8" name="텍스트 개체 틀 6"/>
          <p:cNvSpPr txBox="1">
            <a:spLocks/>
          </p:cNvSpPr>
          <p:nvPr/>
        </p:nvSpPr>
        <p:spPr>
          <a:xfrm>
            <a:off x="2866394" y="1707112"/>
            <a:ext cx="4178300" cy="304893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lang="ko-KR" altLang="en-US" sz="1200" b="1" u="sng" kern="0" baseline="0" smtClean="0">
                <a:solidFill>
                  <a:schemeClr val="tx1"/>
                </a:solidFill>
                <a:latin typeface="맑은 고딕" panose="020B0503020000020004" pitchFamily="50" charset="-127"/>
                <a:ea typeface="+mn-ea"/>
                <a:cs typeface="+mn-cs"/>
              </a:defRPr>
            </a:lvl1pPr>
            <a:lvl2pPr marL="603647" indent="-232172" algn="l" defTabSz="74295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8688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0163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1638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43113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588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063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538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ko-KR" altLang="en-US" sz="14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부패방지정보시스템 </a:t>
            </a:r>
            <a:r>
              <a:rPr lang="en-US" altLang="ko-KR" sz="1400" b="0" noProof="0" dirty="0">
                <a:solidFill>
                  <a:sysClr val="windowText" lastClr="0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G-Cloud </a:t>
            </a:r>
            <a:r>
              <a:rPr lang="ko-KR" altLang="en-US" sz="1400" b="0" noProof="0" dirty="0">
                <a:solidFill>
                  <a:sysClr val="windowText" lastClr="0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구성</a:t>
            </a:r>
            <a:endParaRPr kumimoji="0" lang="ko-KR" altLang="en-US" sz="1400" b="0" i="0" u="sng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aphicFrame>
        <p:nvGraphicFramePr>
          <p:cNvPr id="9" name="Group 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2812584"/>
              </p:ext>
            </p:extLst>
          </p:nvPr>
        </p:nvGraphicFramePr>
        <p:xfrm>
          <a:off x="272481" y="2492896"/>
          <a:ext cx="3816422" cy="3816427"/>
        </p:xfrm>
        <a:graphic>
          <a:graphicData uri="http://schemas.openxmlformats.org/drawingml/2006/table">
            <a:tbl>
              <a:tblPr/>
              <a:tblGrid>
                <a:gridCol w="94612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1630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651331">
                  <a:extLst>
                    <a:ext uri="{9D8B030D-6E8A-4147-A177-3AD203B41FA5}">
                      <a16:colId xmlns="" xmlns:a16="http://schemas.microsoft.com/office/drawing/2014/main" val="1375473244"/>
                    </a:ext>
                  </a:extLst>
                </a:gridCol>
                <a:gridCol w="651331">
                  <a:extLst>
                    <a:ext uri="{9D8B030D-6E8A-4147-A177-3AD203B41FA5}">
                      <a16:colId xmlns="" xmlns:a16="http://schemas.microsoft.com/office/drawing/2014/main" val="1297193556"/>
                    </a:ext>
                  </a:extLst>
                </a:gridCol>
                <a:gridCol w="65133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62681">
                <a:tc rowSpan="2" gridSpan="2">
                  <a:txBody>
                    <a:bodyPr/>
                    <a:lstStyle>
                      <a:lvl1pPr marL="0" algn="l" defTabSz="742950" rtl="0" eaLnBrk="1" latinLnBrk="1" hangingPunct="1">
                        <a:defRPr sz="1463" kern="1200">
                          <a:solidFill>
                            <a:schemeClr val="tx1"/>
                          </a:solidFill>
                          <a:latin typeface="Arial"/>
                          <a:ea typeface="굴림체"/>
                        </a:defRPr>
                      </a:lvl1pPr>
                      <a:lvl2pPr marL="371475" algn="l" defTabSz="742950" rtl="0" eaLnBrk="1" latinLnBrk="1" hangingPunct="1">
                        <a:defRPr sz="1463" kern="1200">
                          <a:solidFill>
                            <a:schemeClr val="tx1"/>
                          </a:solidFill>
                          <a:latin typeface="Arial"/>
                          <a:ea typeface="굴림체"/>
                        </a:defRPr>
                      </a:lvl2pPr>
                      <a:lvl3pPr marL="742950" algn="l" defTabSz="742950" rtl="0" eaLnBrk="1" latinLnBrk="1" hangingPunct="1">
                        <a:defRPr sz="1463" kern="1200">
                          <a:solidFill>
                            <a:schemeClr val="tx1"/>
                          </a:solidFill>
                          <a:latin typeface="Arial"/>
                          <a:ea typeface="굴림체"/>
                        </a:defRPr>
                      </a:lvl3pPr>
                      <a:lvl4pPr marL="1114425" algn="l" defTabSz="742950" rtl="0" eaLnBrk="1" latinLnBrk="1" hangingPunct="1">
                        <a:defRPr sz="1463" kern="1200">
                          <a:solidFill>
                            <a:schemeClr val="tx1"/>
                          </a:solidFill>
                          <a:latin typeface="Arial"/>
                          <a:ea typeface="굴림체"/>
                        </a:defRPr>
                      </a:lvl4pPr>
                      <a:lvl5pPr marL="1485900" algn="l" defTabSz="742950" rtl="0" eaLnBrk="1" latinLnBrk="1" hangingPunct="1">
                        <a:defRPr sz="1463" kern="1200">
                          <a:solidFill>
                            <a:schemeClr val="tx1"/>
                          </a:solidFill>
                          <a:latin typeface="Arial"/>
                          <a:ea typeface="굴림체"/>
                        </a:defRPr>
                      </a:lvl5pPr>
                      <a:lvl6pPr marL="1857375" algn="l" defTabSz="742950" rtl="0" eaLnBrk="1" latinLnBrk="1" hangingPunct="1">
                        <a:defRPr sz="1463" kern="1200">
                          <a:solidFill>
                            <a:schemeClr val="tx1"/>
                          </a:solidFill>
                          <a:latin typeface="Arial"/>
                          <a:ea typeface="굴림체"/>
                        </a:defRPr>
                      </a:lvl6pPr>
                      <a:lvl7pPr marL="2228850" algn="l" defTabSz="742950" rtl="0" eaLnBrk="1" latinLnBrk="1" hangingPunct="1">
                        <a:defRPr sz="1463" kern="1200">
                          <a:solidFill>
                            <a:schemeClr val="tx1"/>
                          </a:solidFill>
                          <a:latin typeface="Arial"/>
                          <a:ea typeface="굴림체"/>
                        </a:defRPr>
                      </a:lvl7pPr>
                      <a:lvl8pPr marL="2600325" algn="l" defTabSz="742950" rtl="0" eaLnBrk="1" latinLnBrk="1" hangingPunct="1">
                        <a:defRPr sz="1463" kern="1200">
                          <a:solidFill>
                            <a:schemeClr val="tx1"/>
                          </a:solidFill>
                          <a:latin typeface="Arial"/>
                          <a:ea typeface="굴림체"/>
                        </a:defRPr>
                      </a:lvl8pPr>
                      <a:lvl9pPr marL="2971800" algn="l" defTabSz="742950" rtl="0" eaLnBrk="1" latinLnBrk="1" hangingPunct="1">
                        <a:defRPr sz="1463" kern="1200">
                          <a:solidFill>
                            <a:schemeClr val="tx1"/>
                          </a:solidFill>
                          <a:latin typeface="Arial"/>
                          <a:ea typeface="굴림체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업무명</a:t>
                      </a:r>
                    </a:p>
                  </a:txBody>
                  <a:tcPr marL="54006" marR="54006" marT="45739" marB="45739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rowSpan="2" hMerge="1">
                  <a:txBody>
                    <a:bodyPr/>
                    <a:lstStyle>
                      <a:lvl1pPr marL="0" algn="l" defTabSz="742950" rtl="0" eaLnBrk="1" latinLnBrk="1" hangingPunct="1">
                        <a:defRPr sz="1463" kern="1200">
                          <a:solidFill>
                            <a:schemeClr val="tx1"/>
                          </a:solidFill>
                          <a:latin typeface="Arial"/>
                          <a:ea typeface="굴림체"/>
                        </a:defRPr>
                      </a:lvl1pPr>
                      <a:lvl2pPr marL="371475" algn="l" defTabSz="742950" rtl="0" eaLnBrk="1" latinLnBrk="1" hangingPunct="1">
                        <a:defRPr sz="1463" kern="1200">
                          <a:solidFill>
                            <a:schemeClr val="tx1"/>
                          </a:solidFill>
                          <a:latin typeface="Arial"/>
                          <a:ea typeface="굴림체"/>
                        </a:defRPr>
                      </a:lvl2pPr>
                      <a:lvl3pPr marL="742950" algn="l" defTabSz="742950" rtl="0" eaLnBrk="1" latinLnBrk="1" hangingPunct="1">
                        <a:defRPr sz="1463" kern="1200">
                          <a:solidFill>
                            <a:schemeClr val="tx1"/>
                          </a:solidFill>
                          <a:latin typeface="Arial"/>
                          <a:ea typeface="굴림체"/>
                        </a:defRPr>
                      </a:lvl3pPr>
                      <a:lvl4pPr marL="1114425" algn="l" defTabSz="742950" rtl="0" eaLnBrk="1" latinLnBrk="1" hangingPunct="1">
                        <a:defRPr sz="1463" kern="1200">
                          <a:solidFill>
                            <a:schemeClr val="tx1"/>
                          </a:solidFill>
                          <a:latin typeface="Arial"/>
                          <a:ea typeface="굴림체"/>
                        </a:defRPr>
                      </a:lvl4pPr>
                      <a:lvl5pPr marL="1485900" algn="l" defTabSz="742950" rtl="0" eaLnBrk="1" latinLnBrk="1" hangingPunct="1">
                        <a:defRPr sz="1463" kern="1200">
                          <a:solidFill>
                            <a:schemeClr val="tx1"/>
                          </a:solidFill>
                          <a:latin typeface="Arial"/>
                          <a:ea typeface="굴림체"/>
                        </a:defRPr>
                      </a:lvl5pPr>
                      <a:lvl6pPr marL="1857375" algn="l" defTabSz="742950" rtl="0" eaLnBrk="1" latinLnBrk="1" hangingPunct="1">
                        <a:defRPr sz="1463" kern="1200">
                          <a:solidFill>
                            <a:schemeClr val="tx1"/>
                          </a:solidFill>
                          <a:latin typeface="Arial"/>
                          <a:ea typeface="굴림체"/>
                        </a:defRPr>
                      </a:lvl6pPr>
                      <a:lvl7pPr marL="2228850" algn="l" defTabSz="742950" rtl="0" eaLnBrk="1" latinLnBrk="1" hangingPunct="1">
                        <a:defRPr sz="1463" kern="1200">
                          <a:solidFill>
                            <a:schemeClr val="tx1"/>
                          </a:solidFill>
                          <a:latin typeface="Arial"/>
                          <a:ea typeface="굴림체"/>
                        </a:defRPr>
                      </a:lvl7pPr>
                      <a:lvl8pPr marL="2600325" algn="l" defTabSz="742950" rtl="0" eaLnBrk="1" latinLnBrk="1" hangingPunct="1">
                        <a:defRPr sz="1463" kern="1200">
                          <a:solidFill>
                            <a:schemeClr val="tx1"/>
                          </a:solidFill>
                          <a:latin typeface="Arial"/>
                          <a:ea typeface="굴림체"/>
                        </a:defRPr>
                      </a:lvl8pPr>
                      <a:lvl9pPr marL="2971800" algn="l" defTabSz="742950" rtl="0" eaLnBrk="1" latinLnBrk="1" hangingPunct="1">
                        <a:defRPr sz="1463" kern="1200">
                          <a:solidFill>
                            <a:schemeClr val="tx1"/>
                          </a:solidFill>
                          <a:latin typeface="Arial"/>
                          <a:ea typeface="굴림체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4006" marR="54006" marT="45739" marB="4573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lumMod val="50000"/>
                      </a:srgb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규격</a:t>
                      </a:r>
                    </a:p>
                  </a:txBody>
                  <a:tcPr marL="54006" marR="54006" marT="45739" marB="45739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4006" marR="54006" marT="45739" marB="4573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lumMod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4006" marR="54006" marT="45739" marB="4573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lumMod val="5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47391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Core</a:t>
                      </a:r>
                      <a:endParaRPr kumimoji="1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6" marR="54006" marT="45739" marB="45739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Memory</a:t>
                      </a:r>
                      <a:endParaRPr kumimoji="1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6" marR="54006" marT="45739" marB="45739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Storage</a:t>
                      </a:r>
                      <a:endParaRPr kumimoji="1" lang="ko-KR" alt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6" marR="54006" marT="45739" marB="45739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77082731"/>
                  </a:ext>
                </a:extLst>
              </a:tr>
              <a:tr h="443765">
                <a:tc rowSpan="4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통합 서버 </a:t>
                      </a:r>
                      <a:endParaRPr lang="en-US" altLang="ko-KR" sz="9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fontAlgn="b"/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IBM P780</a:t>
                      </a:r>
                      <a:endParaRPr lang="en-US" sz="9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l" fontAlgn="ctr"/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통합</a:t>
                      </a: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 #1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40G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800GB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43765">
                <a:tc vMerge="1"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l" fontAlgn="ctr"/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통합</a:t>
                      </a: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 #2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40G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800GB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938719127"/>
                  </a:ext>
                </a:extLst>
              </a:tr>
              <a:tr h="443765">
                <a:tc vMerge="1"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l" fontAlgn="ctr"/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청렴 </a:t>
                      </a: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e-</a:t>
                      </a: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</a:t>
                      </a: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제도개선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16G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1.4TB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942798695"/>
                  </a:ext>
                </a:extLst>
              </a:tr>
              <a:tr h="443765">
                <a:tc vMerge="1"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l" fontAlgn="ctr"/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홈페이지 </a:t>
                      </a: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WAS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16G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1.4TB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49589952"/>
                  </a:ext>
                </a:extLst>
              </a:tr>
              <a:tr h="44376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eSlim </a:t>
                      </a:r>
                    </a:p>
                    <a:p>
                      <a:pPr algn="ctr" fontAlgn="b"/>
                      <a:r>
                        <a:rPr 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SU7-2254R4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l" fontAlgn="ctr"/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청렴신문고</a:t>
                      </a: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제로미 </a:t>
                      </a: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WEB #1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8G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1.5TB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139241771"/>
                  </a:ext>
                </a:extLst>
              </a:tr>
              <a:tr h="44376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eSlim </a:t>
                      </a:r>
                    </a:p>
                    <a:p>
                      <a:pPr algn="ctr" fontAlgn="b"/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SU7-2254R4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l" fontAlgn="ctr"/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청렴신문고</a:t>
                      </a: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제로미 </a:t>
                      </a: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WEB #2</a:t>
                      </a:r>
                      <a:endParaRPr lang="ko-KR" altLang="en-US" sz="9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8G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1.5TB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619043172"/>
                  </a:ext>
                </a:extLst>
              </a:tr>
              <a:tr h="44376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HP </a:t>
                      </a:r>
                    </a:p>
                    <a:p>
                      <a:pPr algn="ctr" fontAlgn="b"/>
                      <a:r>
                        <a:rPr 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BL460C G7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l" fontAlgn="ctr"/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제도개선</a:t>
                      </a:r>
                    </a:p>
                    <a:p>
                      <a:pPr algn="l" fontAlgn="ctr"/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E-book</a:t>
                      </a: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변환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32G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1.3TB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556575600"/>
                  </a:ext>
                </a:extLst>
              </a:tr>
            </a:tbl>
          </a:graphicData>
        </a:graphic>
      </p:graphicFrame>
      <p:sp>
        <p:nvSpPr>
          <p:cNvPr id="10" name="이등변 삼각형 9"/>
          <p:cNvSpPr/>
          <p:nvPr/>
        </p:nvSpPr>
        <p:spPr>
          <a:xfrm rot="5400000">
            <a:off x="3118879" y="4115159"/>
            <a:ext cx="2446049" cy="358097"/>
          </a:xfrm>
          <a:prstGeom prst="triangle">
            <a:avLst/>
          </a:prstGeom>
          <a:solidFill>
            <a:sysClr val="window" lastClr="FFFFFF">
              <a:lumMod val="8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-1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  <a:cs typeface="+mn-cs"/>
            </a:endParaRPr>
          </a:p>
        </p:txBody>
      </p:sp>
      <p:graphicFrame>
        <p:nvGraphicFramePr>
          <p:cNvPr id="11" name="Group 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8906119"/>
              </p:ext>
            </p:extLst>
          </p:nvPr>
        </p:nvGraphicFramePr>
        <p:xfrm>
          <a:off x="4664968" y="2480936"/>
          <a:ext cx="4966520" cy="3828383"/>
        </p:xfrm>
        <a:graphic>
          <a:graphicData uri="http://schemas.openxmlformats.org/drawingml/2006/table">
            <a:tbl>
              <a:tblPr/>
              <a:tblGrid>
                <a:gridCol w="5760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1216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80120">
                  <a:extLst>
                    <a:ext uri="{9D8B030D-6E8A-4147-A177-3AD203B41FA5}">
                      <a16:colId xmlns="" xmlns:a16="http://schemas.microsoft.com/office/drawing/2014/main" val="4181715316"/>
                    </a:ext>
                  </a:extLst>
                </a:gridCol>
                <a:gridCol w="432048">
                  <a:extLst>
                    <a:ext uri="{9D8B030D-6E8A-4147-A177-3AD203B41FA5}">
                      <a16:colId xmlns="" xmlns:a16="http://schemas.microsoft.com/office/drawing/2014/main" val="1375473244"/>
                    </a:ext>
                  </a:extLst>
                </a:gridCol>
                <a:gridCol w="68306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68306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241954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망분리</a:t>
                      </a:r>
                    </a:p>
                  </a:txBody>
                  <a:tcPr marL="54006" marR="54006" marT="45739" marB="45739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>
                      <a:lvl1pPr marL="0" algn="l" defTabSz="742950" rtl="0" eaLnBrk="1" latinLnBrk="1" hangingPunct="1">
                        <a:defRPr sz="1463" kern="1200">
                          <a:solidFill>
                            <a:schemeClr val="tx1"/>
                          </a:solidFill>
                          <a:latin typeface="Arial"/>
                          <a:ea typeface="굴림체"/>
                        </a:defRPr>
                      </a:lvl1pPr>
                      <a:lvl2pPr marL="371475" algn="l" defTabSz="742950" rtl="0" eaLnBrk="1" latinLnBrk="1" hangingPunct="1">
                        <a:defRPr sz="1463" kern="1200">
                          <a:solidFill>
                            <a:schemeClr val="tx1"/>
                          </a:solidFill>
                          <a:latin typeface="Arial"/>
                          <a:ea typeface="굴림체"/>
                        </a:defRPr>
                      </a:lvl2pPr>
                      <a:lvl3pPr marL="742950" algn="l" defTabSz="742950" rtl="0" eaLnBrk="1" latinLnBrk="1" hangingPunct="1">
                        <a:defRPr sz="1463" kern="1200">
                          <a:solidFill>
                            <a:schemeClr val="tx1"/>
                          </a:solidFill>
                          <a:latin typeface="Arial"/>
                          <a:ea typeface="굴림체"/>
                        </a:defRPr>
                      </a:lvl3pPr>
                      <a:lvl4pPr marL="1114425" algn="l" defTabSz="742950" rtl="0" eaLnBrk="1" latinLnBrk="1" hangingPunct="1">
                        <a:defRPr sz="1463" kern="1200">
                          <a:solidFill>
                            <a:schemeClr val="tx1"/>
                          </a:solidFill>
                          <a:latin typeface="Arial"/>
                          <a:ea typeface="굴림체"/>
                        </a:defRPr>
                      </a:lvl4pPr>
                      <a:lvl5pPr marL="1485900" algn="l" defTabSz="742950" rtl="0" eaLnBrk="1" latinLnBrk="1" hangingPunct="1">
                        <a:defRPr sz="1463" kern="1200">
                          <a:solidFill>
                            <a:schemeClr val="tx1"/>
                          </a:solidFill>
                          <a:latin typeface="Arial"/>
                          <a:ea typeface="굴림체"/>
                        </a:defRPr>
                      </a:lvl5pPr>
                      <a:lvl6pPr marL="1857375" algn="l" defTabSz="742950" rtl="0" eaLnBrk="1" latinLnBrk="1" hangingPunct="1">
                        <a:defRPr sz="1463" kern="1200">
                          <a:solidFill>
                            <a:schemeClr val="tx1"/>
                          </a:solidFill>
                          <a:latin typeface="Arial"/>
                          <a:ea typeface="굴림체"/>
                        </a:defRPr>
                      </a:lvl6pPr>
                      <a:lvl7pPr marL="2228850" algn="l" defTabSz="742950" rtl="0" eaLnBrk="1" latinLnBrk="1" hangingPunct="1">
                        <a:defRPr sz="1463" kern="1200">
                          <a:solidFill>
                            <a:schemeClr val="tx1"/>
                          </a:solidFill>
                          <a:latin typeface="Arial"/>
                          <a:ea typeface="굴림체"/>
                        </a:defRPr>
                      </a:lvl7pPr>
                      <a:lvl8pPr marL="2600325" algn="l" defTabSz="742950" rtl="0" eaLnBrk="1" latinLnBrk="1" hangingPunct="1">
                        <a:defRPr sz="1463" kern="1200">
                          <a:solidFill>
                            <a:schemeClr val="tx1"/>
                          </a:solidFill>
                          <a:latin typeface="Arial"/>
                          <a:ea typeface="굴림체"/>
                        </a:defRPr>
                      </a:lvl8pPr>
                      <a:lvl9pPr marL="2971800" algn="l" defTabSz="742950" rtl="0" eaLnBrk="1" latinLnBrk="1" hangingPunct="1">
                        <a:defRPr sz="1463" kern="1200">
                          <a:solidFill>
                            <a:schemeClr val="tx1"/>
                          </a:solidFill>
                          <a:latin typeface="Arial"/>
                          <a:ea typeface="굴림체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54006" marR="54006" marT="45739" marB="45739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타입</a:t>
                      </a:r>
                    </a:p>
                  </a:txBody>
                  <a:tcPr marL="54006" marR="54006" marT="45739" marB="45739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규격</a:t>
                      </a:r>
                    </a:p>
                  </a:txBody>
                  <a:tcPr marL="54006" marR="54006" marT="45739" marB="45739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4006" marR="54006" marT="45739" marB="4573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lumMod val="5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4195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Core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6" marR="54006" marT="45739" marB="45739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Memory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6" marR="54006" marT="45739" marB="45739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Storage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6" marR="54006" marT="45739" marB="45739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77082731"/>
                  </a:ext>
                </a:extLst>
              </a:tr>
              <a:tr h="22296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외부망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l" fontAlgn="ctr"/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국가청렴포털 </a:t>
                      </a:r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WEB #1</a:t>
                      </a:r>
                      <a:endParaRPr lang="ko-KR" altLang="en-US" sz="8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중형 </a:t>
                      </a:r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– </a:t>
                      </a:r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타입</a:t>
                      </a:r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</a:t>
                      </a:r>
                      <a:endParaRPr lang="ko-KR" altLang="en-US" sz="8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16G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1.5TB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2965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8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l" fontAlgn="ctr"/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국가청렴포털 </a:t>
                      </a:r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WEB #2</a:t>
                      </a:r>
                      <a:endParaRPr lang="ko-KR" altLang="en-US" sz="8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800" b="0" i="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중형 </a:t>
                      </a:r>
                      <a:r>
                        <a:rPr lang="en-US" altLang="ko-KR" sz="800" b="0" i="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– </a:t>
                      </a:r>
                      <a:r>
                        <a:rPr lang="ko-KR" altLang="en-US" sz="800" b="0" i="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타입</a:t>
                      </a:r>
                      <a:r>
                        <a:rPr lang="en-US" altLang="ko-KR" sz="800" b="0" i="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</a:t>
                      </a:r>
                      <a:endParaRPr lang="ko-KR" altLang="en-US" sz="8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16G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1.5TB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938719127"/>
                  </a:ext>
                </a:extLst>
              </a:tr>
              <a:tr h="222965">
                <a:tc rowSpan="13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내부망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l" fontAlgn="ctr"/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 </a:t>
                      </a:r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WEB #1</a:t>
                      </a:r>
                      <a:endParaRPr lang="ko-KR" altLang="en-US" sz="8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중형 </a:t>
                      </a:r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– </a:t>
                      </a:r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타입</a:t>
                      </a:r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</a:t>
                      </a:r>
                      <a:endParaRPr lang="ko-KR" altLang="en-US" sz="8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16G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1TB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139241771"/>
                  </a:ext>
                </a:extLst>
              </a:tr>
              <a:tr h="222965"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l" fontAlgn="ctr"/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 </a:t>
                      </a:r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WEB #2</a:t>
                      </a:r>
                      <a:endParaRPr lang="ko-KR" altLang="en-US" sz="8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중형 </a:t>
                      </a:r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– </a:t>
                      </a:r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타입</a:t>
                      </a:r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</a:t>
                      </a:r>
                      <a:endParaRPr lang="ko-KR" altLang="en-US" sz="8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16G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1TB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049823205"/>
                  </a:ext>
                </a:extLst>
              </a:tr>
              <a:tr h="222965"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l" fontAlgn="ctr"/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 </a:t>
                      </a:r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WAS #1</a:t>
                      </a:r>
                      <a:endParaRPr lang="ko-KR" altLang="en-US" sz="8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중형 </a:t>
                      </a:r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– </a:t>
                      </a:r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타입</a:t>
                      </a:r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</a:t>
                      </a:r>
                      <a:endParaRPr lang="ko-KR" altLang="en-US" sz="8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16G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1TB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619043172"/>
                  </a:ext>
                </a:extLst>
              </a:tr>
              <a:tr h="222965"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 </a:t>
                      </a:r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WAS #2</a:t>
                      </a:r>
                      <a:endParaRPr lang="ko-KR" altLang="en-US" sz="8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중형 </a:t>
                      </a:r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– </a:t>
                      </a:r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타입</a:t>
                      </a:r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</a:t>
                      </a:r>
                      <a:endParaRPr lang="ko-KR" altLang="en-US" sz="8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16G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1TB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22965"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 </a:t>
                      </a:r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 #1</a:t>
                      </a:r>
                      <a:endParaRPr lang="ko-KR" altLang="en-US" sz="8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대형 </a:t>
                      </a:r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– </a:t>
                      </a:r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타입</a:t>
                      </a:r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endParaRPr lang="ko-KR" altLang="en-US" sz="8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16G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SAN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22965"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 </a:t>
                      </a:r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 #2</a:t>
                      </a:r>
                      <a:endParaRPr lang="ko-KR" altLang="en-US" sz="8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대형 </a:t>
                      </a:r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– </a:t>
                      </a:r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타입</a:t>
                      </a:r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endParaRPr lang="ko-KR" altLang="en-US" sz="8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16G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SAN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22965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8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문서관리서버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중형 </a:t>
                      </a:r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– </a:t>
                      </a:r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타입</a:t>
                      </a:r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</a:t>
                      </a:r>
                      <a:endParaRPr lang="ko-KR" altLang="en-US" sz="8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16G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SAN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22965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8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l" fontAlgn="ctr"/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검색서버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중형 </a:t>
                      </a:r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– </a:t>
                      </a:r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타입</a:t>
                      </a:r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</a:t>
                      </a:r>
                      <a:endParaRPr lang="ko-KR" altLang="en-US" sz="8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16G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1TB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22965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8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l" fontAlgn="ctr"/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PDF</a:t>
                      </a:r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변환서버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중형 </a:t>
                      </a:r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– </a:t>
                      </a:r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타입</a:t>
                      </a:r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</a:t>
                      </a:r>
                      <a:endParaRPr lang="ko-KR" altLang="en-US" sz="8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16G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SAN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22965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8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l" fontAlgn="ctr"/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E-Book</a:t>
                      </a:r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변환서버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중형 </a:t>
                      </a:r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– </a:t>
                      </a:r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타입</a:t>
                      </a:r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</a:t>
                      </a:r>
                      <a:endParaRPr lang="ko-KR" altLang="en-US" sz="8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16G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SAN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2296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통계</a:t>
                      </a:r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분석서버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대형 </a:t>
                      </a:r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– </a:t>
                      </a:r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타입</a:t>
                      </a:r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endParaRPr lang="ko-KR" altLang="en-US" sz="8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16G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SAN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22965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8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l" fontAlgn="ctr"/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연계서버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800" b="0" i="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중형</a:t>
                      </a:r>
                      <a:r>
                        <a:rPr lang="en-US" altLang="ko-KR" sz="800" b="0" i="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lang="ko-KR" altLang="en-US" sz="800" b="0" i="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타입</a:t>
                      </a:r>
                      <a:r>
                        <a:rPr lang="en-US" altLang="ko-KR" sz="800" b="0" i="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endParaRPr lang="ko-KR" altLang="en-US" sz="8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8G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endParaRPr lang="en-US" sz="8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22965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8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스토리지</a:t>
                      </a:r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(SAN)</a:t>
                      </a:r>
                      <a:endParaRPr lang="ko-KR" altLang="en-US" sz="8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신규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10TB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264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부패방지정보시스템은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G-Cloud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를 기반으로 구축되고 기존 운영 중인 </a:t>
            </a:r>
            <a:r>
              <a:rPr lang="ko-KR" altLang="en-US" sz="16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가상서버는 신규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시스템 오픈 </a:t>
            </a:r>
            <a:r>
              <a:rPr lang="ko-KR" altLang="en-US" sz="16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후 참조 조회 및 데이터 이관을 위한 용도로 보존함</a:t>
            </a:r>
            <a:endParaRPr lang="ko-KR" altLang="en-US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3" name="Rectangle 60"/>
          <p:cNvSpPr>
            <a:spLocks noChangeArrowheads="1"/>
          </p:cNvSpPr>
          <p:nvPr/>
        </p:nvSpPr>
        <p:spPr bwMode="auto">
          <a:xfrm>
            <a:off x="272480" y="2132856"/>
            <a:ext cx="3816423" cy="29339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buClr>
                <a:srgbClr val="000000"/>
              </a:buClr>
              <a:defRPr/>
            </a:pPr>
            <a:r>
              <a:rPr lang="en-US" altLang="ko-KR" sz="1200" b="1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AS-IS </a:t>
            </a:r>
            <a:r>
              <a:rPr lang="ko-KR" altLang="en-US" sz="1200" b="1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구성</a:t>
            </a:r>
          </a:p>
        </p:txBody>
      </p:sp>
      <p:sp>
        <p:nvSpPr>
          <p:cNvPr id="14" name="Rectangle 60"/>
          <p:cNvSpPr>
            <a:spLocks noChangeArrowheads="1"/>
          </p:cNvSpPr>
          <p:nvPr/>
        </p:nvSpPr>
        <p:spPr bwMode="auto">
          <a:xfrm>
            <a:off x="4664969" y="2132856"/>
            <a:ext cx="4966516" cy="29339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buClr>
                <a:srgbClr val="000000"/>
              </a:buClr>
              <a:defRPr/>
            </a:pPr>
            <a:r>
              <a:rPr lang="en-US" altLang="ko-KR" sz="1200" b="1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TO-BE </a:t>
            </a:r>
            <a:r>
              <a:rPr lang="ko-KR" altLang="en-US" sz="1200" b="1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구성</a:t>
            </a:r>
          </a:p>
        </p:txBody>
      </p:sp>
    </p:spTree>
    <p:extLst>
      <p:ext uri="{BB962C8B-B14F-4D97-AF65-F5344CB8AC3E}">
        <p14:creationId xmlns:p14="http://schemas.microsoft.com/office/powerpoint/2010/main" val="12829026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목표시스템 </a:t>
            </a:r>
            <a:r>
              <a:rPr lang="en-US" altLang="ko-KR" dirty="0"/>
              <a:t>- </a:t>
            </a:r>
            <a:r>
              <a:rPr lang="ko-KR" altLang="en-US" dirty="0"/>
              <a:t>네트워크</a:t>
            </a:r>
            <a:r>
              <a:rPr lang="en-US" altLang="ko-KR" dirty="0"/>
              <a:t> </a:t>
            </a:r>
            <a:r>
              <a:rPr lang="ko-KR" altLang="en-US" dirty="0"/>
              <a:t>구성도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3.10.2 </a:t>
            </a:r>
            <a:r>
              <a:rPr lang="ko-KR" altLang="en-US" dirty="0"/>
              <a:t>정보인프라 구축</a:t>
            </a:r>
            <a:endParaRPr lang="en-US" altLang="ko-KR" dirty="0"/>
          </a:p>
        </p:txBody>
      </p:sp>
      <p:grpSp>
        <p:nvGrpSpPr>
          <p:cNvPr id="4" name="그룹 3"/>
          <p:cNvGrpSpPr/>
          <p:nvPr/>
        </p:nvGrpSpPr>
        <p:grpSpPr>
          <a:xfrm>
            <a:off x="942532" y="2521587"/>
            <a:ext cx="572519" cy="393088"/>
            <a:chOff x="7303724" y="2359479"/>
            <a:chExt cx="572519" cy="393088"/>
          </a:xfrm>
        </p:grpSpPr>
        <p:sp>
          <p:nvSpPr>
            <p:cNvPr id="5" name="TextBox 4"/>
            <p:cNvSpPr txBox="1"/>
            <p:nvPr/>
          </p:nvSpPr>
          <p:spPr>
            <a:xfrm>
              <a:off x="7303724" y="2459434"/>
              <a:ext cx="572519" cy="200055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kumimoji="1" sz="1200" b="1">
                  <a:ln w="3175"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Malgun Gothic" charset="-127"/>
                  <a:ea typeface="Malgun Gothic" charset="-127"/>
                  <a:cs typeface="Malgun Gothic" charset="-127"/>
                </a:defRPr>
              </a:lvl1pPr>
            </a:lstStyle>
            <a:p>
              <a:r>
                <a:rPr lang="ko-KR" altLang="en-US" sz="700" b="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이중화</a:t>
              </a:r>
              <a:endParaRPr lang="en-US" sz="700" b="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grpSp>
          <p:nvGrpSpPr>
            <p:cNvPr id="6" name="그룹 197"/>
            <p:cNvGrpSpPr>
              <a:grpSpLocks/>
            </p:cNvGrpSpPr>
            <p:nvPr/>
          </p:nvGrpSpPr>
          <p:grpSpPr bwMode="auto">
            <a:xfrm>
              <a:off x="7383763" y="2359479"/>
              <a:ext cx="411996" cy="393088"/>
              <a:chOff x="3972455" y="5381235"/>
              <a:chExt cx="1223546" cy="1181164"/>
            </a:xfrm>
          </p:grpSpPr>
          <p:sp>
            <p:nvSpPr>
              <p:cNvPr id="7" name="자유형 6"/>
              <p:cNvSpPr/>
              <p:nvPr/>
            </p:nvSpPr>
            <p:spPr bwMode="auto">
              <a:xfrm rot="19801226">
                <a:off x="3972455" y="5381235"/>
                <a:ext cx="1079401" cy="677827"/>
              </a:xfrm>
              <a:custGeom>
                <a:avLst/>
                <a:gdLst>
                  <a:gd name="connsiteX0" fmla="*/ 0 w 1452540"/>
                  <a:gd name="connsiteY0" fmla="*/ 200822 h 803286"/>
                  <a:gd name="connsiteX1" fmla="*/ 1050897 w 1452540"/>
                  <a:gd name="connsiteY1" fmla="*/ 200822 h 803286"/>
                  <a:gd name="connsiteX2" fmla="*/ 1050897 w 1452540"/>
                  <a:gd name="connsiteY2" fmla="*/ 0 h 803286"/>
                  <a:gd name="connsiteX3" fmla="*/ 1452540 w 1452540"/>
                  <a:gd name="connsiteY3" fmla="*/ 401643 h 803286"/>
                  <a:gd name="connsiteX4" fmla="*/ 1050897 w 1452540"/>
                  <a:gd name="connsiteY4" fmla="*/ 803286 h 803286"/>
                  <a:gd name="connsiteX5" fmla="*/ 1050897 w 1452540"/>
                  <a:gd name="connsiteY5" fmla="*/ 602465 h 803286"/>
                  <a:gd name="connsiteX6" fmla="*/ 0 w 1452540"/>
                  <a:gd name="connsiteY6" fmla="*/ 602465 h 803286"/>
                  <a:gd name="connsiteX7" fmla="*/ 0 w 1452540"/>
                  <a:gd name="connsiteY7" fmla="*/ 200822 h 803286"/>
                  <a:gd name="connsiteX0" fmla="*/ 401643 w 1854183"/>
                  <a:gd name="connsiteY0" fmla="*/ 200822 h 1058877"/>
                  <a:gd name="connsiteX1" fmla="*/ 1452540 w 1854183"/>
                  <a:gd name="connsiteY1" fmla="*/ 200822 h 1058877"/>
                  <a:gd name="connsiteX2" fmla="*/ 1452540 w 1854183"/>
                  <a:gd name="connsiteY2" fmla="*/ 0 h 1058877"/>
                  <a:gd name="connsiteX3" fmla="*/ 1854183 w 1854183"/>
                  <a:gd name="connsiteY3" fmla="*/ 401643 h 1058877"/>
                  <a:gd name="connsiteX4" fmla="*/ 1452540 w 1854183"/>
                  <a:gd name="connsiteY4" fmla="*/ 803286 h 1058877"/>
                  <a:gd name="connsiteX5" fmla="*/ 1452540 w 1854183"/>
                  <a:gd name="connsiteY5" fmla="*/ 602465 h 1058877"/>
                  <a:gd name="connsiteX6" fmla="*/ 0 w 1854183"/>
                  <a:gd name="connsiteY6" fmla="*/ 1058877 h 1058877"/>
                  <a:gd name="connsiteX7" fmla="*/ 401643 w 1854183"/>
                  <a:gd name="connsiteY7" fmla="*/ 200822 h 1058877"/>
                  <a:gd name="connsiteX0" fmla="*/ 80683 w 1533223"/>
                  <a:gd name="connsiteY0" fmla="*/ 200822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7" fmla="*/ 80683 w 1533223"/>
                  <a:gd name="connsiteY7" fmla="*/ 200822 h 803286"/>
                  <a:gd name="connsiteX0" fmla="*/ 611707 w 1533223"/>
                  <a:gd name="connsiteY0" fmla="*/ 53775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7" fmla="*/ 611707 w 1533223"/>
                  <a:gd name="connsiteY7" fmla="*/ 53775 h 803286"/>
                  <a:gd name="connsiteX0" fmla="*/ 611707 w 1533223"/>
                  <a:gd name="connsiteY0" fmla="*/ 53775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7" fmla="*/ 611707 w 1533223"/>
                  <a:gd name="connsiteY7" fmla="*/ 53775 h 803286"/>
                  <a:gd name="connsiteX0" fmla="*/ 0 w 1533223"/>
                  <a:gd name="connsiteY0" fmla="*/ 152645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0" fmla="*/ 0 w 1674223"/>
                  <a:gd name="connsiteY0" fmla="*/ 152645 h 803286"/>
                  <a:gd name="connsiteX1" fmla="*/ 1131580 w 1674223"/>
                  <a:gd name="connsiteY1" fmla="*/ 200822 h 803286"/>
                  <a:gd name="connsiteX2" fmla="*/ 1131580 w 1674223"/>
                  <a:gd name="connsiteY2" fmla="*/ 0 h 803286"/>
                  <a:gd name="connsiteX3" fmla="*/ 1674223 w 1674223"/>
                  <a:gd name="connsiteY3" fmla="*/ 640498 h 803286"/>
                  <a:gd name="connsiteX4" fmla="*/ 1131580 w 1674223"/>
                  <a:gd name="connsiteY4" fmla="*/ 803286 h 803286"/>
                  <a:gd name="connsiteX5" fmla="*/ 1131580 w 1674223"/>
                  <a:gd name="connsiteY5" fmla="*/ 602465 h 803286"/>
                  <a:gd name="connsiteX6" fmla="*/ 0 w 1674223"/>
                  <a:gd name="connsiteY6" fmla="*/ 152645 h 803286"/>
                  <a:gd name="connsiteX0" fmla="*/ 0 w 1674223"/>
                  <a:gd name="connsiteY0" fmla="*/ 152645 h 874276"/>
                  <a:gd name="connsiteX1" fmla="*/ 1131580 w 1674223"/>
                  <a:gd name="connsiteY1" fmla="*/ 200822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69357 w 1674223"/>
                  <a:gd name="connsiteY5" fmla="*/ 591331 h 874276"/>
                  <a:gd name="connsiteX6" fmla="*/ 0 w 1674223"/>
                  <a:gd name="connsiteY6" fmla="*/ 152645 h 874276"/>
                  <a:gd name="connsiteX0" fmla="*/ 0 w 1674223"/>
                  <a:gd name="connsiteY0" fmla="*/ 152645 h 742717"/>
                  <a:gd name="connsiteX1" fmla="*/ 1238352 w 1674223"/>
                  <a:gd name="connsiteY1" fmla="*/ 370950 h 742717"/>
                  <a:gd name="connsiteX2" fmla="*/ 1131580 w 1674223"/>
                  <a:gd name="connsiteY2" fmla="*/ 0 h 742717"/>
                  <a:gd name="connsiteX3" fmla="*/ 1674223 w 1674223"/>
                  <a:gd name="connsiteY3" fmla="*/ 640498 h 742717"/>
                  <a:gd name="connsiteX4" fmla="*/ 879982 w 1674223"/>
                  <a:gd name="connsiteY4" fmla="*/ 742717 h 742717"/>
                  <a:gd name="connsiteX5" fmla="*/ 1169357 w 1674223"/>
                  <a:gd name="connsiteY5" fmla="*/ 591331 h 742717"/>
                  <a:gd name="connsiteX6" fmla="*/ 0 w 1674223"/>
                  <a:gd name="connsiteY6" fmla="*/ 152645 h 742717"/>
                  <a:gd name="connsiteX0" fmla="*/ 0 w 1674223"/>
                  <a:gd name="connsiteY0" fmla="*/ 11855 h 601927"/>
                  <a:gd name="connsiteX1" fmla="*/ 1238352 w 1674223"/>
                  <a:gd name="connsiteY1" fmla="*/ 230160 h 601927"/>
                  <a:gd name="connsiteX2" fmla="*/ 1044230 w 1674223"/>
                  <a:gd name="connsiteY2" fmla="*/ 0 h 601927"/>
                  <a:gd name="connsiteX3" fmla="*/ 1674223 w 1674223"/>
                  <a:gd name="connsiteY3" fmla="*/ 499708 h 601927"/>
                  <a:gd name="connsiteX4" fmla="*/ 879982 w 1674223"/>
                  <a:gd name="connsiteY4" fmla="*/ 601927 h 601927"/>
                  <a:gd name="connsiteX5" fmla="*/ 1169357 w 1674223"/>
                  <a:gd name="connsiteY5" fmla="*/ 450541 h 601927"/>
                  <a:gd name="connsiteX6" fmla="*/ 0 w 1674223"/>
                  <a:gd name="connsiteY6" fmla="*/ 11855 h 601927"/>
                  <a:gd name="connsiteX0" fmla="*/ 0 w 1674223"/>
                  <a:gd name="connsiteY0" fmla="*/ 11855 h 542713"/>
                  <a:gd name="connsiteX1" fmla="*/ 1238352 w 1674223"/>
                  <a:gd name="connsiteY1" fmla="*/ 230160 h 542713"/>
                  <a:gd name="connsiteX2" fmla="*/ 1044230 w 1674223"/>
                  <a:gd name="connsiteY2" fmla="*/ 0 h 542713"/>
                  <a:gd name="connsiteX3" fmla="*/ 1674223 w 1674223"/>
                  <a:gd name="connsiteY3" fmla="*/ 499708 h 542713"/>
                  <a:gd name="connsiteX4" fmla="*/ 922718 w 1674223"/>
                  <a:gd name="connsiteY4" fmla="*/ 542713 h 542713"/>
                  <a:gd name="connsiteX5" fmla="*/ 1169357 w 1674223"/>
                  <a:gd name="connsiteY5" fmla="*/ 450541 h 542713"/>
                  <a:gd name="connsiteX6" fmla="*/ 0 w 1674223"/>
                  <a:gd name="connsiteY6" fmla="*/ 11855 h 542713"/>
                  <a:gd name="connsiteX0" fmla="*/ 83552 w 1757775"/>
                  <a:gd name="connsiteY0" fmla="*/ 47895 h 578753"/>
                  <a:gd name="connsiteX1" fmla="*/ 751597 w 1757775"/>
                  <a:gd name="connsiteY1" fmla="*/ 199212 h 578753"/>
                  <a:gd name="connsiteX2" fmla="*/ 1321904 w 1757775"/>
                  <a:gd name="connsiteY2" fmla="*/ 266200 h 578753"/>
                  <a:gd name="connsiteX3" fmla="*/ 1127782 w 1757775"/>
                  <a:gd name="connsiteY3" fmla="*/ 36040 h 578753"/>
                  <a:gd name="connsiteX4" fmla="*/ 1757775 w 1757775"/>
                  <a:gd name="connsiteY4" fmla="*/ 535748 h 578753"/>
                  <a:gd name="connsiteX5" fmla="*/ 1006270 w 1757775"/>
                  <a:gd name="connsiteY5" fmla="*/ 578753 h 578753"/>
                  <a:gd name="connsiteX6" fmla="*/ 1252909 w 1757775"/>
                  <a:gd name="connsiteY6" fmla="*/ 486581 h 578753"/>
                  <a:gd name="connsiteX7" fmla="*/ 83552 w 1757775"/>
                  <a:gd name="connsiteY7" fmla="*/ 47895 h 578753"/>
                  <a:gd name="connsiteX0" fmla="*/ 83552 w 1644235"/>
                  <a:gd name="connsiteY0" fmla="*/ 228887 h 544087"/>
                  <a:gd name="connsiteX1" fmla="*/ 638057 w 1644235"/>
                  <a:gd name="connsiteY1" fmla="*/ 163172 h 544087"/>
                  <a:gd name="connsiteX2" fmla="*/ 1208364 w 1644235"/>
                  <a:gd name="connsiteY2" fmla="*/ 230160 h 544087"/>
                  <a:gd name="connsiteX3" fmla="*/ 1014242 w 1644235"/>
                  <a:gd name="connsiteY3" fmla="*/ 0 h 544087"/>
                  <a:gd name="connsiteX4" fmla="*/ 1644235 w 1644235"/>
                  <a:gd name="connsiteY4" fmla="*/ 499708 h 544087"/>
                  <a:gd name="connsiteX5" fmla="*/ 892730 w 1644235"/>
                  <a:gd name="connsiteY5" fmla="*/ 542713 h 544087"/>
                  <a:gd name="connsiteX6" fmla="*/ 1139369 w 1644235"/>
                  <a:gd name="connsiteY6" fmla="*/ 450541 h 544087"/>
                  <a:gd name="connsiteX7" fmla="*/ 83552 w 1644235"/>
                  <a:gd name="connsiteY7" fmla="*/ 228887 h 544087"/>
                  <a:gd name="connsiteX0" fmla="*/ 83552 w 1644235"/>
                  <a:gd name="connsiteY0" fmla="*/ 228887 h 542713"/>
                  <a:gd name="connsiteX1" fmla="*/ 638057 w 1644235"/>
                  <a:gd name="connsiteY1" fmla="*/ 163172 h 542713"/>
                  <a:gd name="connsiteX2" fmla="*/ 1208364 w 1644235"/>
                  <a:gd name="connsiteY2" fmla="*/ 230160 h 542713"/>
                  <a:gd name="connsiteX3" fmla="*/ 1014242 w 1644235"/>
                  <a:gd name="connsiteY3" fmla="*/ 0 h 542713"/>
                  <a:gd name="connsiteX4" fmla="*/ 1644235 w 1644235"/>
                  <a:gd name="connsiteY4" fmla="*/ 499708 h 542713"/>
                  <a:gd name="connsiteX5" fmla="*/ 892730 w 1644235"/>
                  <a:gd name="connsiteY5" fmla="*/ 542713 h 542713"/>
                  <a:gd name="connsiteX6" fmla="*/ 1139369 w 1644235"/>
                  <a:gd name="connsiteY6" fmla="*/ 450541 h 542713"/>
                  <a:gd name="connsiteX7" fmla="*/ 83552 w 1644235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24812 w 1560683"/>
                  <a:gd name="connsiteY2" fmla="*/ 23016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55817 w 1560683"/>
                  <a:gd name="connsiteY6" fmla="*/ 450541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24812 w 1560683"/>
                  <a:gd name="connsiteY2" fmla="*/ 23016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55817 w 1560683"/>
                  <a:gd name="connsiteY6" fmla="*/ 450541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24812 w 1560683"/>
                  <a:gd name="connsiteY2" fmla="*/ 23016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458733"/>
                  <a:gd name="connsiteY0" fmla="*/ 228887 h 542713"/>
                  <a:gd name="connsiteX1" fmla="*/ 619947 w 1458733"/>
                  <a:gd name="connsiteY1" fmla="*/ 180993 h 542713"/>
                  <a:gd name="connsiteX2" fmla="*/ 1073837 w 1458733"/>
                  <a:gd name="connsiteY2" fmla="*/ 238400 h 542713"/>
                  <a:gd name="connsiteX3" fmla="*/ 930690 w 1458733"/>
                  <a:gd name="connsiteY3" fmla="*/ 0 h 542713"/>
                  <a:gd name="connsiteX4" fmla="*/ 1458733 w 1458733"/>
                  <a:gd name="connsiteY4" fmla="*/ 516187 h 542713"/>
                  <a:gd name="connsiteX5" fmla="*/ 809178 w 1458733"/>
                  <a:gd name="connsiteY5" fmla="*/ 542713 h 542713"/>
                  <a:gd name="connsiteX6" fmla="*/ 996603 w 1458733"/>
                  <a:gd name="connsiteY6" fmla="*/ 407806 h 542713"/>
                  <a:gd name="connsiteX7" fmla="*/ 0 w 1458733"/>
                  <a:gd name="connsiteY7" fmla="*/ 228887 h 542713"/>
                  <a:gd name="connsiteX0" fmla="*/ 0 w 1458733"/>
                  <a:gd name="connsiteY0" fmla="*/ 228887 h 516187"/>
                  <a:gd name="connsiteX1" fmla="*/ 619947 w 1458733"/>
                  <a:gd name="connsiteY1" fmla="*/ 180993 h 516187"/>
                  <a:gd name="connsiteX2" fmla="*/ 1073837 w 1458733"/>
                  <a:gd name="connsiteY2" fmla="*/ 238400 h 516187"/>
                  <a:gd name="connsiteX3" fmla="*/ 930690 w 1458733"/>
                  <a:gd name="connsiteY3" fmla="*/ 0 h 516187"/>
                  <a:gd name="connsiteX4" fmla="*/ 1458733 w 1458733"/>
                  <a:gd name="connsiteY4" fmla="*/ 516187 h 516187"/>
                  <a:gd name="connsiteX5" fmla="*/ 690750 w 1458733"/>
                  <a:gd name="connsiteY5" fmla="*/ 457239 h 516187"/>
                  <a:gd name="connsiteX6" fmla="*/ 996603 w 1458733"/>
                  <a:gd name="connsiteY6" fmla="*/ 407806 h 516187"/>
                  <a:gd name="connsiteX7" fmla="*/ 0 w 1458733"/>
                  <a:gd name="connsiteY7" fmla="*/ 228887 h 516187"/>
                  <a:gd name="connsiteX0" fmla="*/ 0 w 1458733"/>
                  <a:gd name="connsiteY0" fmla="*/ 228887 h 516187"/>
                  <a:gd name="connsiteX1" fmla="*/ 619947 w 1458733"/>
                  <a:gd name="connsiteY1" fmla="*/ 180993 h 516187"/>
                  <a:gd name="connsiteX2" fmla="*/ 1073837 w 1458733"/>
                  <a:gd name="connsiteY2" fmla="*/ 238400 h 516187"/>
                  <a:gd name="connsiteX3" fmla="*/ 930690 w 1458733"/>
                  <a:gd name="connsiteY3" fmla="*/ 0 h 516187"/>
                  <a:gd name="connsiteX4" fmla="*/ 1458733 w 1458733"/>
                  <a:gd name="connsiteY4" fmla="*/ 516187 h 516187"/>
                  <a:gd name="connsiteX5" fmla="*/ 690750 w 1458733"/>
                  <a:gd name="connsiteY5" fmla="*/ 457239 h 516187"/>
                  <a:gd name="connsiteX6" fmla="*/ 1017972 w 1458733"/>
                  <a:gd name="connsiteY6" fmla="*/ 378197 h 516187"/>
                  <a:gd name="connsiteX7" fmla="*/ 0 w 1458733"/>
                  <a:gd name="connsiteY7" fmla="*/ 228887 h 516187"/>
                  <a:gd name="connsiteX0" fmla="*/ 0 w 1458733"/>
                  <a:gd name="connsiteY0" fmla="*/ 228887 h 516187"/>
                  <a:gd name="connsiteX1" fmla="*/ 619947 w 1458733"/>
                  <a:gd name="connsiteY1" fmla="*/ 180993 h 516187"/>
                  <a:gd name="connsiteX2" fmla="*/ 1073837 w 1458733"/>
                  <a:gd name="connsiteY2" fmla="*/ 238400 h 516187"/>
                  <a:gd name="connsiteX3" fmla="*/ 930690 w 1458733"/>
                  <a:gd name="connsiteY3" fmla="*/ 0 h 516187"/>
                  <a:gd name="connsiteX4" fmla="*/ 1458733 w 1458733"/>
                  <a:gd name="connsiteY4" fmla="*/ 516187 h 516187"/>
                  <a:gd name="connsiteX5" fmla="*/ 792701 w 1458733"/>
                  <a:gd name="connsiteY5" fmla="*/ 440761 h 516187"/>
                  <a:gd name="connsiteX6" fmla="*/ 1017972 w 1458733"/>
                  <a:gd name="connsiteY6" fmla="*/ 378197 h 516187"/>
                  <a:gd name="connsiteX7" fmla="*/ 0 w 1458733"/>
                  <a:gd name="connsiteY7" fmla="*/ 228887 h 516187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073837 w 1458733"/>
                  <a:gd name="connsiteY2" fmla="*/ 166056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017972 w 1458733"/>
                  <a:gd name="connsiteY6" fmla="*/ 305853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073837 w 1458733"/>
                  <a:gd name="connsiteY2" fmla="*/ 166056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174632 w 1458733"/>
                  <a:gd name="connsiteY2" fmla="*/ 235908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0618 w 1458733"/>
                  <a:gd name="connsiteY1" fmla="*/ 138614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1033533 w 1458733"/>
                  <a:gd name="connsiteY5" fmla="*/ 407429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58369 h 345669"/>
                  <a:gd name="connsiteX1" fmla="*/ 649992 w 1458733"/>
                  <a:gd name="connsiteY1" fmla="*/ 32142 h 345669"/>
                  <a:gd name="connsiteX2" fmla="*/ 1206259 w 1458733"/>
                  <a:gd name="connsiteY2" fmla="*/ 155980 h 345669"/>
                  <a:gd name="connsiteX3" fmla="*/ 1129622 w 1458733"/>
                  <a:gd name="connsiteY3" fmla="*/ 69615 h 345669"/>
                  <a:gd name="connsiteX4" fmla="*/ 1458733 w 1458733"/>
                  <a:gd name="connsiteY4" fmla="*/ 345669 h 345669"/>
                  <a:gd name="connsiteX5" fmla="*/ 1033533 w 1458733"/>
                  <a:gd name="connsiteY5" fmla="*/ 309255 h 345669"/>
                  <a:gd name="connsiteX6" fmla="*/ 1151524 w 1458733"/>
                  <a:gd name="connsiteY6" fmla="*/ 250863 h 345669"/>
                  <a:gd name="connsiteX7" fmla="*/ 0 w 1458733"/>
                  <a:gd name="connsiteY7" fmla="*/ 58369 h 345669"/>
                  <a:gd name="connsiteX0" fmla="*/ 0 w 1458733"/>
                  <a:gd name="connsiteY0" fmla="*/ 58369 h 345669"/>
                  <a:gd name="connsiteX1" fmla="*/ 649992 w 1458733"/>
                  <a:gd name="connsiteY1" fmla="*/ 32142 h 345669"/>
                  <a:gd name="connsiteX2" fmla="*/ 1206260 w 1458733"/>
                  <a:gd name="connsiteY2" fmla="*/ 155980 h 345669"/>
                  <a:gd name="connsiteX3" fmla="*/ 1129622 w 1458733"/>
                  <a:gd name="connsiteY3" fmla="*/ 69615 h 345669"/>
                  <a:gd name="connsiteX4" fmla="*/ 1458733 w 1458733"/>
                  <a:gd name="connsiteY4" fmla="*/ 345669 h 345669"/>
                  <a:gd name="connsiteX5" fmla="*/ 1033533 w 1458733"/>
                  <a:gd name="connsiteY5" fmla="*/ 309255 h 345669"/>
                  <a:gd name="connsiteX6" fmla="*/ 1151524 w 1458733"/>
                  <a:gd name="connsiteY6" fmla="*/ 250863 h 345669"/>
                  <a:gd name="connsiteX7" fmla="*/ 0 w 1458733"/>
                  <a:gd name="connsiteY7" fmla="*/ 58369 h 345669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206260 w 1458733"/>
                  <a:gd name="connsiteY2" fmla="*/ 134051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206260 w 1458733"/>
                  <a:gd name="connsiteY2" fmla="*/ 134051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200555 w 1458733"/>
                  <a:gd name="connsiteY2" fmla="*/ 151879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187544 w 1458733"/>
                  <a:gd name="connsiteY2" fmla="*/ 155370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87544 w 1458733"/>
                  <a:gd name="connsiteY2" fmla="*/ 155370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90883 w 1458733"/>
                  <a:gd name="connsiteY2" fmla="*/ 152757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90883 w 1458733"/>
                  <a:gd name="connsiteY2" fmla="*/ 152757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90883 w 1458733"/>
                  <a:gd name="connsiteY2" fmla="*/ 152757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19641 w 1458733"/>
                  <a:gd name="connsiteY2" fmla="*/ 183924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19641 w 1458733"/>
                  <a:gd name="connsiteY2" fmla="*/ 183924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19641 w 1458733"/>
                  <a:gd name="connsiteY2" fmla="*/ 183924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50959 w 1458733"/>
                  <a:gd name="connsiteY1" fmla="*/ 31599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43896 h 331196"/>
                  <a:gd name="connsiteX1" fmla="*/ 616226 w 1458733"/>
                  <a:gd name="connsiteY1" fmla="*/ 15078 h 331196"/>
                  <a:gd name="connsiteX2" fmla="*/ 1201397 w 1458733"/>
                  <a:gd name="connsiteY2" fmla="*/ 169412 h 331196"/>
                  <a:gd name="connsiteX3" fmla="*/ 1129622 w 1458733"/>
                  <a:gd name="connsiteY3" fmla="*/ 55142 h 331196"/>
                  <a:gd name="connsiteX4" fmla="*/ 1458733 w 1458733"/>
                  <a:gd name="connsiteY4" fmla="*/ 331196 h 331196"/>
                  <a:gd name="connsiteX5" fmla="*/ 1010425 w 1458733"/>
                  <a:gd name="connsiteY5" fmla="*/ 308339 h 331196"/>
                  <a:gd name="connsiteX6" fmla="*/ 1183151 w 1458733"/>
                  <a:gd name="connsiteY6" fmla="*/ 254636 h 331196"/>
                  <a:gd name="connsiteX7" fmla="*/ 0 w 1458733"/>
                  <a:gd name="connsiteY7" fmla="*/ 43896 h 331196"/>
                  <a:gd name="connsiteX0" fmla="*/ 0 w 1458733"/>
                  <a:gd name="connsiteY0" fmla="*/ 14204 h 301504"/>
                  <a:gd name="connsiteX1" fmla="*/ 1201397 w 1458733"/>
                  <a:gd name="connsiteY1" fmla="*/ 139720 h 301504"/>
                  <a:gd name="connsiteX2" fmla="*/ 1129622 w 1458733"/>
                  <a:gd name="connsiteY2" fmla="*/ 25450 h 301504"/>
                  <a:gd name="connsiteX3" fmla="*/ 1458733 w 1458733"/>
                  <a:gd name="connsiteY3" fmla="*/ 301504 h 301504"/>
                  <a:gd name="connsiteX4" fmla="*/ 1010425 w 1458733"/>
                  <a:gd name="connsiteY4" fmla="*/ 278647 h 301504"/>
                  <a:gd name="connsiteX5" fmla="*/ 1183151 w 1458733"/>
                  <a:gd name="connsiteY5" fmla="*/ 224944 h 301504"/>
                  <a:gd name="connsiteX6" fmla="*/ 0 w 1458733"/>
                  <a:gd name="connsiteY6" fmla="*/ 14204 h 301504"/>
                  <a:gd name="connsiteX0" fmla="*/ 0 w 1458733"/>
                  <a:gd name="connsiteY0" fmla="*/ 14204 h 301504"/>
                  <a:gd name="connsiteX1" fmla="*/ 1201397 w 1458733"/>
                  <a:gd name="connsiteY1" fmla="*/ 139720 h 301504"/>
                  <a:gd name="connsiteX2" fmla="*/ 1129622 w 1458733"/>
                  <a:gd name="connsiteY2" fmla="*/ 25450 h 301504"/>
                  <a:gd name="connsiteX3" fmla="*/ 1458733 w 1458733"/>
                  <a:gd name="connsiteY3" fmla="*/ 301504 h 301504"/>
                  <a:gd name="connsiteX4" fmla="*/ 1010425 w 1458733"/>
                  <a:gd name="connsiteY4" fmla="*/ 278647 h 301504"/>
                  <a:gd name="connsiteX5" fmla="*/ 1183151 w 1458733"/>
                  <a:gd name="connsiteY5" fmla="*/ 224944 h 301504"/>
                  <a:gd name="connsiteX6" fmla="*/ 0 w 1458733"/>
                  <a:gd name="connsiteY6" fmla="*/ 14204 h 301504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98090"/>
                  <a:gd name="connsiteY0" fmla="*/ 137894 h 330719"/>
                  <a:gd name="connsiteX1" fmla="*/ 1254136 w 1498090"/>
                  <a:gd name="connsiteY1" fmla="*/ 206408 h 330719"/>
                  <a:gd name="connsiteX2" fmla="*/ 1168979 w 1498090"/>
                  <a:gd name="connsiteY2" fmla="*/ 54665 h 330719"/>
                  <a:gd name="connsiteX3" fmla="*/ 1498090 w 1498090"/>
                  <a:gd name="connsiteY3" fmla="*/ 330719 h 330719"/>
                  <a:gd name="connsiteX4" fmla="*/ 1049782 w 1498090"/>
                  <a:gd name="connsiteY4" fmla="*/ 307862 h 330719"/>
                  <a:gd name="connsiteX5" fmla="*/ 1222508 w 1498090"/>
                  <a:gd name="connsiteY5" fmla="*/ 254159 h 330719"/>
                  <a:gd name="connsiteX6" fmla="*/ 0 w 1498090"/>
                  <a:gd name="connsiteY6" fmla="*/ 137894 h 330719"/>
                  <a:gd name="connsiteX0" fmla="*/ 0 w 1498090"/>
                  <a:gd name="connsiteY0" fmla="*/ 137894 h 330719"/>
                  <a:gd name="connsiteX1" fmla="*/ 1254136 w 1498090"/>
                  <a:gd name="connsiteY1" fmla="*/ 206408 h 330719"/>
                  <a:gd name="connsiteX2" fmla="*/ 1168979 w 1498090"/>
                  <a:gd name="connsiteY2" fmla="*/ 54665 h 330719"/>
                  <a:gd name="connsiteX3" fmla="*/ 1498090 w 1498090"/>
                  <a:gd name="connsiteY3" fmla="*/ 330719 h 330719"/>
                  <a:gd name="connsiteX4" fmla="*/ 1049782 w 1498090"/>
                  <a:gd name="connsiteY4" fmla="*/ 307862 h 330719"/>
                  <a:gd name="connsiteX5" fmla="*/ 1222508 w 1498090"/>
                  <a:gd name="connsiteY5" fmla="*/ 254159 h 330719"/>
                  <a:gd name="connsiteX6" fmla="*/ 0 w 1498090"/>
                  <a:gd name="connsiteY6" fmla="*/ 137894 h 330719"/>
                  <a:gd name="connsiteX0" fmla="*/ 0 w 1498090"/>
                  <a:gd name="connsiteY0" fmla="*/ 137894 h 330719"/>
                  <a:gd name="connsiteX1" fmla="*/ 1254136 w 1498090"/>
                  <a:gd name="connsiteY1" fmla="*/ 206408 h 330719"/>
                  <a:gd name="connsiteX2" fmla="*/ 1168979 w 1498090"/>
                  <a:gd name="connsiteY2" fmla="*/ 54665 h 330719"/>
                  <a:gd name="connsiteX3" fmla="*/ 1498090 w 1498090"/>
                  <a:gd name="connsiteY3" fmla="*/ 330719 h 330719"/>
                  <a:gd name="connsiteX4" fmla="*/ 1049782 w 1498090"/>
                  <a:gd name="connsiteY4" fmla="*/ 307862 h 330719"/>
                  <a:gd name="connsiteX5" fmla="*/ 1222508 w 1498090"/>
                  <a:gd name="connsiteY5" fmla="*/ 254159 h 330719"/>
                  <a:gd name="connsiteX6" fmla="*/ 0 w 1498090"/>
                  <a:gd name="connsiteY6" fmla="*/ 137894 h 330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98090" h="330719">
                    <a:moveTo>
                      <a:pt x="0" y="137894"/>
                    </a:moveTo>
                    <a:cubicBezTo>
                      <a:pt x="394075" y="84675"/>
                      <a:pt x="722574" y="0"/>
                      <a:pt x="1254136" y="206408"/>
                    </a:cubicBezTo>
                    <a:lnTo>
                      <a:pt x="1168979" y="54665"/>
                    </a:lnTo>
                    <a:cubicBezTo>
                      <a:pt x="1340386" y="238178"/>
                      <a:pt x="1352532" y="237652"/>
                      <a:pt x="1498090" y="330719"/>
                    </a:cubicBezTo>
                    <a:cubicBezTo>
                      <a:pt x="1359129" y="293934"/>
                      <a:pt x="1330813" y="278941"/>
                      <a:pt x="1049782" y="307862"/>
                    </a:cubicBezTo>
                    <a:lnTo>
                      <a:pt x="1222508" y="254159"/>
                    </a:lnTo>
                    <a:cubicBezTo>
                      <a:pt x="724566" y="56910"/>
                      <a:pt x="472336" y="102328"/>
                      <a:pt x="0" y="137894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latinLnBrk="0">
                  <a:defRPr/>
                </a:pPr>
                <a:endPara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8" name="자유형 7"/>
              <p:cNvSpPr/>
              <p:nvPr/>
            </p:nvSpPr>
            <p:spPr bwMode="auto">
              <a:xfrm rot="9001226">
                <a:off x="4116600" y="5884572"/>
                <a:ext cx="1079401" cy="677827"/>
              </a:xfrm>
              <a:custGeom>
                <a:avLst/>
                <a:gdLst>
                  <a:gd name="connsiteX0" fmla="*/ 0 w 1452540"/>
                  <a:gd name="connsiteY0" fmla="*/ 200822 h 803286"/>
                  <a:gd name="connsiteX1" fmla="*/ 1050897 w 1452540"/>
                  <a:gd name="connsiteY1" fmla="*/ 200822 h 803286"/>
                  <a:gd name="connsiteX2" fmla="*/ 1050897 w 1452540"/>
                  <a:gd name="connsiteY2" fmla="*/ 0 h 803286"/>
                  <a:gd name="connsiteX3" fmla="*/ 1452540 w 1452540"/>
                  <a:gd name="connsiteY3" fmla="*/ 401643 h 803286"/>
                  <a:gd name="connsiteX4" fmla="*/ 1050897 w 1452540"/>
                  <a:gd name="connsiteY4" fmla="*/ 803286 h 803286"/>
                  <a:gd name="connsiteX5" fmla="*/ 1050897 w 1452540"/>
                  <a:gd name="connsiteY5" fmla="*/ 602465 h 803286"/>
                  <a:gd name="connsiteX6" fmla="*/ 0 w 1452540"/>
                  <a:gd name="connsiteY6" fmla="*/ 602465 h 803286"/>
                  <a:gd name="connsiteX7" fmla="*/ 0 w 1452540"/>
                  <a:gd name="connsiteY7" fmla="*/ 200822 h 803286"/>
                  <a:gd name="connsiteX0" fmla="*/ 401643 w 1854183"/>
                  <a:gd name="connsiteY0" fmla="*/ 200822 h 1058877"/>
                  <a:gd name="connsiteX1" fmla="*/ 1452540 w 1854183"/>
                  <a:gd name="connsiteY1" fmla="*/ 200822 h 1058877"/>
                  <a:gd name="connsiteX2" fmla="*/ 1452540 w 1854183"/>
                  <a:gd name="connsiteY2" fmla="*/ 0 h 1058877"/>
                  <a:gd name="connsiteX3" fmla="*/ 1854183 w 1854183"/>
                  <a:gd name="connsiteY3" fmla="*/ 401643 h 1058877"/>
                  <a:gd name="connsiteX4" fmla="*/ 1452540 w 1854183"/>
                  <a:gd name="connsiteY4" fmla="*/ 803286 h 1058877"/>
                  <a:gd name="connsiteX5" fmla="*/ 1452540 w 1854183"/>
                  <a:gd name="connsiteY5" fmla="*/ 602465 h 1058877"/>
                  <a:gd name="connsiteX6" fmla="*/ 0 w 1854183"/>
                  <a:gd name="connsiteY6" fmla="*/ 1058877 h 1058877"/>
                  <a:gd name="connsiteX7" fmla="*/ 401643 w 1854183"/>
                  <a:gd name="connsiteY7" fmla="*/ 200822 h 1058877"/>
                  <a:gd name="connsiteX0" fmla="*/ 80683 w 1533223"/>
                  <a:gd name="connsiteY0" fmla="*/ 200822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7" fmla="*/ 80683 w 1533223"/>
                  <a:gd name="connsiteY7" fmla="*/ 200822 h 803286"/>
                  <a:gd name="connsiteX0" fmla="*/ 611707 w 1533223"/>
                  <a:gd name="connsiteY0" fmla="*/ 53775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7" fmla="*/ 611707 w 1533223"/>
                  <a:gd name="connsiteY7" fmla="*/ 53775 h 803286"/>
                  <a:gd name="connsiteX0" fmla="*/ 611707 w 1533223"/>
                  <a:gd name="connsiteY0" fmla="*/ 53775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7" fmla="*/ 611707 w 1533223"/>
                  <a:gd name="connsiteY7" fmla="*/ 53775 h 803286"/>
                  <a:gd name="connsiteX0" fmla="*/ 0 w 1533223"/>
                  <a:gd name="connsiteY0" fmla="*/ 152645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0" fmla="*/ 0 w 1674223"/>
                  <a:gd name="connsiteY0" fmla="*/ 152645 h 803286"/>
                  <a:gd name="connsiteX1" fmla="*/ 1131580 w 1674223"/>
                  <a:gd name="connsiteY1" fmla="*/ 200822 h 803286"/>
                  <a:gd name="connsiteX2" fmla="*/ 1131580 w 1674223"/>
                  <a:gd name="connsiteY2" fmla="*/ 0 h 803286"/>
                  <a:gd name="connsiteX3" fmla="*/ 1674223 w 1674223"/>
                  <a:gd name="connsiteY3" fmla="*/ 640498 h 803286"/>
                  <a:gd name="connsiteX4" fmla="*/ 1131580 w 1674223"/>
                  <a:gd name="connsiteY4" fmla="*/ 803286 h 803286"/>
                  <a:gd name="connsiteX5" fmla="*/ 1131580 w 1674223"/>
                  <a:gd name="connsiteY5" fmla="*/ 602465 h 803286"/>
                  <a:gd name="connsiteX6" fmla="*/ 0 w 1674223"/>
                  <a:gd name="connsiteY6" fmla="*/ 152645 h 803286"/>
                  <a:gd name="connsiteX0" fmla="*/ 0 w 1674223"/>
                  <a:gd name="connsiteY0" fmla="*/ 152645 h 874276"/>
                  <a:gd name="connsiteX1" fmla="*/ 1131580 w 1674223"/>
                  <a:gd name="connsiteY1" fmla="*/ 200822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69357 w 1674223"/>
                  <a:gd name="connsiteY5" fmla="*/ 591331 h 874276"/>
                  <a:gd name="connsiteX6" fmla="*/ 0 w 1674223"/>
                  <a:gd name="connsiteY6" fmla="*/ 152645 h 874276"/>
                  <a:gd name="connsiteX0" fmla="*/ 0 w 1674223"/>
                  <a:gd name="connsiteY0" fmla="*/ 152645 h 742717"/>
                  <a:gd name="connsiteX1" fmla="*/ 1238352 w 1674223"/>
                  <a:gd name="connsiteY1" fmla="*/ 370950 h 742717"/>
                  <a:gd name="connsiteX2" fmla="*/ 1131580 w 1674223"/>
                  <a:gd name="connsiteY2" fmla="*/ 0 h 742717"/>
                  <a:gd name="connsiteX3" fmla="*/ 1674223 w 1674223"/>
                  <a:gd name="connsiteY3" fmla="*/ 640498 h 742717"/>
                  <a:gd name="connsiteX4" fmla="*/ 879982 w 1674223"/>
                  <a:gd name="connsiteY4" fmla="*/ 742717 h 742717"/>
                  <a:gd name="connsiteX5" fmla="*/ 1169357 w 1674223"/>
                  <a:gd name="connsiteY5" fmla="*/ 591331 h 742717"/>
                  <a:gd name="connsiteX6" fmla="*/ 0 w 1674223"/>
                  <a:gd name="connsiteY6" fmla="*/ 152645 h 742717"/>
                  <a:gd name="connsiteX0" fmla="*/ 0 w 1674223"/>
                  <a:gd name="connsiteY0" fmla="*/ 11855 h 601927"/>
                  <a:gd name="connsiteX1" fmla="*/ 1238352 w 1674223"/>
                  <a:gd name="connsiteY1" fmla="*/ 230160 h 601927"/>
                  <a:gd name="connsiteX2" fmla="*/ 1044230 w 1674223"/>
                  <a:gd name="connsiteY2" fmla="*/ 0 h 601927"/>
                  <a:gd name="connsiteX3" fmla="*/ 1674223 w 1674223"/>
                  <a:gd name="connsiteY3" fmla="*/ 499708 h 601927"/>
                  <a:gd name="connsiteX4" fmla="*/ 879982 w 1674223"/>
                  <a:gd name="connsiteY4" fmla="*/ 601927 h 601927"/>
                  <a:gd name="connsiteX5" fmla="*/ 1169357 w 1674223"/>
                  <a:gd name="connsiteY5" fmla="*/ 450541 h 601927"/>
                  <a:gd name="connsiteX6" fmla="*/ 0 w 1674223"/>
                  <a:gd name="connsiteY6" fmla="*/ 11855 h 601927"/>
                  <a:gd name="connsiteX0" fmla="*/ 0 w 1674223"/>
                  <a:gd name="connsiteY0" fmla="*/ 11855 h 542713"/>
                  <a:gd name="connsiteX1" fmla="*/ 1238352 w 1674223"/>
                  <a:gd name="connsiteY1" fmla="*/ 230160 h 542713"/>
                  <a:gd name="connsiteX2" fmla="*/ 1044230 w 1674223"/>
                  <a:gd name="connsiteY2" fmla="*/ 0 h 542713"/>
                  <a:gd name="connsiteX3" fmla="*/ 1674223 w 1674223"/>
                  <a:gd name="connsiteY3" fmla="*/ 499708 h 542713"/>
                  <a:gd name="connsiteX4" fmla="*/ 922718 w 1674223"/>
                  <a:gd name="connsiteY4" fmla="*/ 542713 h 542713"/>
                  <a:gd name="connsiteX5" fmla="*/ 1169357 w 1674223"/>
                  <a:gd name="connsiteY5" fmla="*/ 450541 h 542713"/>
                  <a:gd name="connsiteX6" fmla="*/ 0 w 1674223"/>
                  <a:gd name="connsiteY6" fmla="*/ 11855 h 542713"/>
                  <a:gd name="connsiteX0" fmla="*/ 83552 w 1757775"/>
                  <a:gd name="connsiteY0" fmla="*/ 47895 h 578753"/>
                  <a:gd name="connsiteX1" fmla="*/ 751597 w 1757775"/>
                  <a:gd name="connsiteY1" fmla="*/ 199212 h 578753"/>
                  <a:gd name="connsiteX2" fmla="*/ 1321904 w 1757775"/>
                  <a:gd name="connsiteY2" fmla="*/ 266200 h 578753"/>
                  <a:gd name="connsiteX3" fmla="*/ 1127782 w 1757775"/>
                  <a:gd name="connsiteY3" fmla="*/ 36040 h 578753"/>
                  <a:gd name="connsiteX4" fmla="*/ 1757775 w 1757775"/>
                  <a:gd name="connsiteY4" fmla="*/ 535748 h 578753"/>
                  <a:gd name="connsiteX5" fmla="*/ 1006270 w 1757775"/>
                  <a:gd name="connsiteY5" fmla="*/ 578753 h 578753"/>
                  <a:gd name="connsiteX6" fmla="*/ 1252909 w 1757775"/>
                  <a:gd name="connsiteY6" fmla="*/ 486581 h 578753"/>
                  <a:gd name="connsiteX7" fmla="*/ 83552 w 1757775"/>
                  <a:gd name="connsiteY7" fmla="*/ 47895 h 578753"/>
                  <a:gd name="connsiteX0" fmla="*/ 83552 w 1644235"/>
                  <a:gd name="connsiteY0" fmla="*/ 228887 h 544087"/>
                  <a:gd name="connsiteX1" fmla="*/ 638057 w 1644235"/>
                  <a:gd name="connsiteY1" fmla="*/ 163172 h 544087"/>
                  <a:gd name="connsiteX2" fmla="*/ 1208364 w 1644235"/>
                  <a:gd name="connsiteY2" fmla="*/ 230160 h 544087"/>
                  <a:gd name="connsiteX3" fmla="*/ 1014242 w 1644235"/>
                  <a:gd name="connsiteY3" fmla="*/ 0 h 544087"/>
                  <a:gd name="connsiteX4" fmla="*/ 1644235 w 1644235"/>
                  <a:gd name="connsiteY4" fmla="*/ 499708 h 544087"/>
                  <a:gd name="connsiteX5" fmla="*/ 892730 w 1644235"/>
                  <a:gd name="connsiteY5" fmla="*/ 542713 h 544087"/>
                  <a:gd name="connsiteX6" fmla="*/ 1139369 w 1644235"/>
                  <a:gd name="connsiteY6" fmla="*/ 450541 h 544087"/>
                  <a:gd name="connsiteX7" fmla="*/ 83552 w 1644235"/>
                  <a:gd name="connsiteY7" fmla="*/ 228887 h 544087"/>
                  <a:gd name="connsiteX0" fmla="*/ 83552 w 1644235"/>
                  <a:gd name="connsiteY0" fmla="*/ 228887 h 542713"/>
                  <a:gd name="connsiteX1" fmla="*/ 638057 w 1644235"/>
                  <a:gd name="connsiteY1" fmla="*/ 163172 h 542713"/>
                  <a:gd name="connsiteX2" fmla="*/ 1208364 w 1644235"/>
                  <a:gd name="connsiteY2" fmla="*/ 230160 h 542713"/>
                  <a:gd name="connsiteX3" fmla="*/ 1014242 w 1644235"/>
                  <a:gd name="connsiteY3" fmla="*/ 0 h 542713"/>
                  <a:gd name="connsiteX4" fmla="*/ 1644235 w 1644235"/>
                  <a:gd name="connsiteY4" fmla="*/ 499708 h 542713"/>
                  <a:gd name="connsiteX5" fmla="*/ 892730 w 1644235"/>
                  <a:gd name="connsiteY5" fmla="*/ 542713 h 542713"/>
                  <a:gd name="connsiteX6" fmla="*/ 1139369 w 1644235"/>
                  <a:gd name="connsiteY6" fmla="*/ 450541 h 542713"/>
                  <a:gd name="connsiteX7" fmla="*/ 83552 w 1644235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24812 w 1560683"/>
                  <a:gd name="connsiteY2" fmla="*/ 23016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55817 w 1560683"/>
                  <a:gd name="connsiteY6" fmla="*/ 450541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24812 w 1560683"/>
                  <a:gd name="connsiteY2" fmla="*/ 23016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55817 w 1560683"/>
                  <a:gd name="connsiteY6" fmla="*/ 450541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24812 w 1560683"/>
                  <a:gd name="connsiteY2" fmla="*/ 23016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458733"/>
                  <a:gd name="connsiteY0" fmla="*/ 228887 h 542713"/>
                  <a:gd name="connsiteX1" fmla="*/ 619947 w 1458733"/>
                  <a:gd name="connsiteY1" fmla="*/ 180993 h 542713"/>
                  <a:gd name="connsiteX2" fmla="*/ 1073837 w 1458733"/>
                  <a:gd name="connsiteY2" fmla="*/ 238400 h 542713"/>
                  <a:gd name="connsiteX3" fmla="*/ 930690 w 1458733"/>
                  <a:gd name="connsiteY3" fmla="*/ 0 h 542713"/>
                  <a:gd name="connsiteX4" fmla="*/ 1458733 w 1458733"/>
                  <a:gd name="connsiteY4" fmla="*/ 516187 h 542713"/>
                  <a:gd name="connsiteX5" fmla="*/ 809178 w 1458733"/>
                  <a:gd name="connsiteY5" fmla="*/ 542713 h 542713"/>
                  <a:gd name="connsiteX6" fmla="*/ 996603 w 1458733"/>
                  <a:gd name="connsiteY6" fmla="*/ 407806 h 542713"/>
                  <a:gd name="connsiteX7" fmla="*/ 0 w 1458733"/>
                  <a:gd name="connsiteY7" fmla="*/ 228887 h 542713"/>
                  <a:gd name="connsiteX0" fmla="*/ 0 w 1458733"/>
                  <a:gd name="connsiteY0" fmla="*/ 228887 h 516187"/>
                  <a:gd name="connsiteX1" fmla="*/ 619947 w 1458733"/>
                  <a:gd name="connsiteY1" fmla="*/ 180993 h 516187"/>
                  <a:gd name="connsiteX2" fmla="*/ 1073837 w 1458733"/>
                  <a:gd name="connsiteY2" fmla="*/ 238400 h 516187"/>
                  <a:gd name="connsiteX3" fmla="*/ 930690 w 1458733"/>
                  <a:gd name="connsiteY3" fmla="*/ 0 h 516187"/>
                  <a:gd name="connsiteX4" fmla="*/ 1458733 w 1458733"/>
                  <a:gd name="connsiteY4" fmla="*/ 516187 h 516187"/>
                  <a:gd name="connsiteX5" fmla="*/ 690750 w 1458733"/>
                  <a:gd name="connsiteY5" fmla="*/ 457239 h 516187"/>
                  <a:gd name="connsiteX6" fmla="*/ 996603 w 1458733"/>
                  <a:gd name="connsiteY6" fmla="*/ 407806 h 516187"/>
                  <a:gd name="connsiteX7" fmla="*/ 0 w 1458733"/>
                  <a:gd name="connsiteY7" fmla="*/ 228887 h 516187"/>
                  <a:gd name="connsiteX0" fmla="*/ 0 w 1458733"/>
                  <a:gd name="connsiteY0" fmla="*/ 228887 h 516187"/>
                  <a:gd name="connsiteX1" fmla="*/ 619947 w 1458733"/>
                  <a:gd name="connsiteY1" fmla="*/ 180993 h 516187"/>
                  <a:gd name="connsiteX2" fmla="*/ 1073837 w 1458733"/>
                  <a:gd name="connsiteY2" fmla="*/ 238400 h 516187"/>
                  <a:gd name="connsiteX3" fmla="*/ 930690 w 1458733"/>
                  <a:gd name="connsiteY3" fmla="*/ 0 h 516187"/>
                  <a:gd name="connsiteX4" fmla="*/ 1458733 w 1458733"/>
                  <a:gd name="connsiteY4" fmla="*/ 516187 h 516187"/>
                  <a:gd name="connsiteX5" fmla="*/ 690750 w 1458733"/>
                  <a:gd name="connsiteY5" fmla="*/ 457239 h 516187"/>
                  <a:gd name="connsiteX6" fmla="*/ 1017972 w 1458733"/>
                  <a:gd name="connsiteY6" fmla="*/ 378197 h 516187"/>
                  <a:gd name="connsiteX7" fmla="*/ 0 w 1458733"/>
                  <a:gd name="connsiteY7" fmla="*/ 228887 h 516187"/>
                  <a:gd name="connsiteX0" fmla="*/ 0 w 1458733"/>
                  <a:gd name="connsiteY0" fmla="*/ 228887 h 516187"/>
                  <a:gd name="connsiteX1" fmla="*/ 619947 w 1458733"/>
                  <a:gd name="connsiteY1" fmla="*/ 180993 h 516187"/>
                  <a:gd name="connsiteX2" fmla="*/ 1073837 w 1458733"/>
                  <a:gd name="connsiteY2" fmla="*/ 238400 h 516187"/>
                  <a:gd name="connsiteX3" fmla="*/ 930690 w 1458733"/>
                  <a:gd name="connsiteY3" fmla="*/ 0 h 516187"/>
                  <a:gd name="connsiteX4" fmla="*/ 1458733 w 1458733"/>
                  <a:gd name="connsiteY4" fmla="*/ 516187 h 516187"/>
                  <a:gd name="connsiteX5" fmla="*/ 792701 w 1458733"/>
                  <a:gd name="connsiteY5" fmla="*/ 440761 h 516187"/>
                  <a:gd name="connsiteX6" fmla="*/ 1017972 w 1458733"/>
                  <a:gd name="connsiteY6" fmla="*/ 378197 h 516187"/>
                  <a:gd name="connsiteX7" fmla="*/ 0 w 1458733"/>
                  <a:gd name="connsiteY7" fmla="*/ 228887 h 516187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073837 w 1458733"/>
                  <a:gd name="connsiteY2" fmla="*/ 166056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017972 w 1458733"/>
                  <a:gd name="connsiteY6" fmla="*/ 305853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073837 w 1458733"/>
                  <a:gd name="connsiteY2" fmla="*/ 166056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174632 w 1458733"/>
                  <a:gd name="connsiteY2" fmla="*/ 235908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0618 w 1458733"/>
                  <a:gd name="connsiteY1" fmla="*/ 138614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1033533 w 1458733"/>
                  <a:gd name="connsiteY5" fmla="*/ 407429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58369 h 345669"/>
                  <a:gd name="connsiteX1" fmla="*/ 649992 w 1458733"/>
                  <a:gd name="connsiteY1" fmla="*/ 32142 h 345669"/>
                  <a:gd name="connsiteX2" fmla="*/ 1206259 w 1458733"/>
                  <a:gd name="connsiteY2" fmla="*/ 155980 h 345669"/>
                  <a:gd name="connsiteX3" fmla="*/ 1129622 w 1458733"/>
                  <a:gd name="connsiteY3" fmla="*/ 69615 h 345669"/>
                  <a:gd name="connsiteX4" fmla="*/ 1458733 w 1458733"/>
                  <a:gd name="connsiteY4" fmla="*/ 345669 h 345669"/>
                  <a:gd name="connsiteX5" fmla="*/ 1033533 w 1458733"/>
                  <a:gd name="connsiteY5" fmla="*/ 309255 h 345669"/>
                  <a:gd name="connsiteX6" fmla="*/ 1151524 w 1458733"/>
                  <a:gd name="connsiteY6" fmla="*/ 250863 h 345669"/>
                  <a:gd name="connsiteX7" fmla="*/ 0 w 1458733"/>
                  <a:gd name="connsiteY7" fmla="*/ 58369 h 345669"/>
                  <a:gd name="connsiteX0" fmla="*/ 0 w 1458733"/>
                  <a:gd name="connsiteY0" fmla="*/ 58369 h 345669"/>
                  <a:gd name="connsiteX1" fmla="*/ 649992 w 1458733"/>
                  <a:gd name="connsiteY1" fmla="*/ 32142 h 345669"/>
                  <a:gd name="connsiteX2" fmla="*/ 1206260 w 1458733"/>
                  <a:gd name="connsiteY2" fmla="*/ 155980 h 345669"/>
                  <a:gd name="connsiteX3" fmla="*/ 1129622 w 1458733"/>
                  <a:gd name="connsiteY3" fmla="*/ 69615 h 345669"/>
                  <a:gd name="connsiteX4" fmla="*/ 1458733 w 1458733"/>
                  <a:gd name="connsiteY4" fmla="*/ 345669 h 345669"/>
                  <a:gd name="connsiteX5" fmla="*/ 1033533 w 1458733"/>
                  <a:gd name="connsiteY5" fmla="*/ 309255 h 345669"/>
                  <a:gd name="connsiteX6" fmla="*/ 1151524 w 1458733"/>
                  <a:gd name="connsiteY6" fmla="*/ 250863 h 345669"/>
                  <a:gd name="connsiteX7" fmla="*/ 0 w 1458733"/>
                  <a:gd name="connsiteY7" fmla="*/ 58369 h 345669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206260 w 1458733"/>
                  <a:gd name="connsiteY2" fmla="*/ 134051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206260 w 1458733"/>
                  <a:gd name="connsiteY2" fmla="*/ 134051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200555 w 1458733"/>
                  <a:gd name="connsiteY2" fmla="*/ 151879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187544 w 1458733"/>
                  <a:gd name="connsiteY2" fmla="*/ 155370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87544 w 1458733"/>
                  <a:gd name="connsiteY2" fmla="*/ 155370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90883 w 1458733"/>
                  <a:gd name="connsiteY2" fmla="*/ 152757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90883 w 1458733"/>
                  <a:gd name="connsiteY2" fmla="*/ 152757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90883 w 1458733"/>
                  <a:gd name="connsiteY2" fmla="*/ 152757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19641 w 1458733"/>
                  <a:gd name="connsiteY2" fmla="*/ 183924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19641 w 1458733"/>
                  <a:gd name="connsiteY2" fmla="*/ 183924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19641 w 1458733"/>
                  <a:gd name="connsiteY2" fmla="*/ 183924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50959 w 1458733"/>
                  <a:gd name="connsiteY1" fmla="*/ 31599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43896 h 331196"/>
                  <a:gd name="connsiteX1" fmla="*/ 616226 w 1458733"/>
                  <a:gd name="connsiteY1" fmla="*/ 15078 h 331196"/>
                  <a:gd name="connsiteX2" fmla="*/ 1201397 w 1458733"/>
                  <a:gd name="connsiteY2" fmla="*/ 169412 h 331196"/>
                  <a:gd name="connsiteX3" fmla="*/ 1129622 w 1458733"/>
                  <a:gd name="connsiteY3" fmla="*/ 55142 h 331196"/>
                  <a:gd name="connsiteX4" fmla="*/ 1458733 w 1458733"/>
                  <a:gd name="connsiteY4" fmla="*/ 331196 h 331196"/>
                  <a:gd name="connsiteX5" fmla="*/ 1010425 w 1458733"/>
                  <a:gd name="connsiteY5" fmla="*/ 308339 h 331196"/>
                  <a:gd name="connsiteX6" fmla="*/ 1183151 w 1458733"/>
                  <a:gd name="connsiteY6" fmla="*/ 254636 h 331196"/>
                  <a:gd name="connsiteX7" fmla="*/ 0 w 1458733"/>
                  <a:gd name="connsiteY7" fmla="*/ 43896 h 331196"/>
                  <a:gd name="connsiteX0" fmla="*/ 0 w 1458733"/>
                  <a:gd name="connsiteY0" fmla="*/ 14204 h 301504"/>
                  <a:gd name="connsiteX1" fmla="*/ 1201397 w 1458733"/>
                  <a:gd name="connsiteY1" fmla="*/ 139720 h 301504"/>
                  <a:gd name="connsiteX2" fmla="*/ 1129622 w 1458733"/>
                  <a:gd name="connsiteY2" fmla="*/ 25450 h 301504"/>
                  <a:gd name="connsiteX3" fmla="*/ 1458733 w 1458733"/>
                  <a:gd name="connsiteY3" fmla="*/ 301504 h 301504"/>
                  <a:gd name="connsiteX4" fmla="*/ 1010425 w 1458733"/>
                  <a:gd name="connsiteY4" fmla="*/ 278647 h 301504"/>
                  <a:gd name="connsiteX5" fmla="*/ 1183151 w 1458733"/>
                  <a:gd name="connsiteY5" fmla="*/ 224944 h 301504"/>
                  <a:gd name="connsiteX6" fmla="*/ 0 w 1458733"/>
                  <a:gd name="connsiteY6" fmla="*/ 14204 h 301504"/>
                  <a:gd name="connsiteX0" fmla="*/ 0 w 1458733"/>
                  <a:gd name="connsiteY0" fmla="*/ 14204 h 301504"/>
                  <a:gd name="connsiteX1" fmla="*/ 1201397 w 1458733"/>
                  <a:gd name="connsiteY1" fmla="*/ 139720 h 301504"/>
                  <a:gd name="connsiteX2" fmla="*/ 1129622 w 1458733"/>
                  <a:gd name="connsiteY2" fmla="*/ 25450 h 301504"/>
                  <a:gd name="connsiteX3" fmla="*/ 1458733 w 1458733"/>
                  <a:gd name="connsiteY3" fmla="*/ 301504 h 301504"/>
                  <a:gd name="connsiteX4" fmla="*/ 1010425 w 1458733"/>
                  <a:gd name="connsiteY4" fmla="*/ 278647 h 301504"/>
                  <a:gd name="connsiteX5" fmla="*/ 1183151 w 1458733"/>
                  <a:gd name="connsiteY5" fmla="*/ 224944 h 301504"/>
                  <a:gd name="connsiteX6" fmla="*/ 0 w 1458733"/>
                  <a:gd name="connsiteY6" fmla="*/ 14204 h 301504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98090"/>
                  <a:gd name="connsiteY0" fmla="*/ 137894 h 330719"/>
                  <a:gd name="connsiteX1" fmla="*/ 1254136 w 1498090"/>
                  <a:gd name="connsiteY1" fmla="*/ 206408 h 330719"/>
                  <a:gd name="connsiteX2" fmla="*/ 1168979 w 1498090"/>
                  <a:gd name="connsiteY2" fmla="*/ 54665 h 330719"/>
                  <a:gd name="connsiteX3" fmla="*/ 1498090 w 1498090"/>
                  <a:gd name="connsiteY3" fmla="*/ 330719 h 330719"/>
                  <a:gd name="connsiteX4" fmla="*/ 1049782 w 1498090"/>
                  <a:gd name="connsiteY4" fmla="*/ 307862 h 330719"/>
                  <a:gd name="connsiteX5" fmla="*/ 1222508 w 1498090"/>
                  <a:gd name="connsiteY5" fmla="*/ 254159 h 330719"/>
                  <a:gd name="connsiteX6" fmla="*/ 0 w 1498090"/>
                  <a:gd name="connsiteY6" fmla="*/ 137894 h 330719"/>
                  <a:gd name="connsiteX0" fmla="*/ 0 w 1498090"/>
                  <a:gd name="connsiteY0" fmla="*/ 137894 h 330719"/>
                  <a:gd name="connsiteX1" fmla="*/ 1254136 w 1498090"/>
                  <a:gd name="connsiteY1" fmla="*/ 206408 h 330719"/>
                  <a:gd name="connsiteX2" fmla="*/ 1168979 w 1498090"/>
                  <a:gd name="connsiteY2" fmla="*/ 54665 h 330719"/>
                  <a:gd name="connsiteX3" fmla="*/ 1498090 w 1498090"/>
                  <a:gd name="connsiteY3" fmla="*/ 330719 h 330719"/>
                  <a:gd name="connsiteX4" fmla="*/ 1049782 w 1498090"/>
                  <a:gd name="connsiteY4" fmla="*/ 307862 h 330719"/>
                  <a:gd name="connsiteX5" fmla="*/ 1222508 w 1498090"/>
                  <a:gd name="connsiteY5" fmla="*/ 254159 h 330719"/>
                  <a:gd name="connsiteX6" fmla="*/ 0 w 1498090"/>
                  <a:gd name="connsiteY6" fmla="*/ 137894 h 330719"/>
                  <a:gd name="connsiteX0" fmla="*/ 0 w 1498090"/>
                  <a:gd name="connsiteY0" fmla="*/ 137894 h 330719"/>
                  <a:gd name="connsiteX1" fmla="*/ 1254136 w 1498090"/>
                  <a:gd name="connsiteY1" fmla="*/ 206408 h 330719"/>
                  <a:gd name="connsiteX2" fmla="*/ 1168979 w 1498090"/>
                  <a:gd name="connsiteY2" fmla="*/ 54665 h 330719"/>
                  <a:gd name="connsiteX3" fmla="*/ 1498090 w 1498090"/>
                  <a:gd name="connsiteY3" fmla="*/ 330719 h 330719"/>
                  <a:gd name="connsiteX4" fmla="*/ 1049782 w 1498090"/>
                  <a:gd name="connsiteY4" fmla="*/ 307862 h 330719"/>
                  <a:gd name="connsiteX5" fmla="*/ 1222508 w 1498090"/>
                  <a:gd name="connsiteY5" fmla="*/ 254159 h 330719"/>
                  <a:gd name="connsiteX6" fmla="*/ 0 w 1498090"/>
                  <a:gd name="connsiteY6" fmla="*/ 137894 h 330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98090" h="330719">
                    <a:moveTo>
                      <a:pt x="0" y="137894"/>
                    </a:moveTo>
                    <a:cubicBezTo>
                      <a:pt x="394075" y="84675"/>
                      <a:pt x="722574" y="0"/>
                      <a:pt x="1254136" y="206408"/>
                    </a:cubicBezTo>
                    <a:lnTo>
                      <a:pt x="1168979" y="54665"/>
                    </a:lnTo>
                    <a:cubicBezTo>
                      <a:pt x="1340386" y="238178"/>
                      <a:pt x="1352532" y="237652"/>
                      <a:pt x="1498090" y="330719"/>
                    </a:cubicBezTo>
                    <a:cubicBezTo>
                      <a:pt x="1359129" y="293934"/>
                      <a:pt x="1330813" y="278941"/>
                      <a:pt x="1049782" y="307862"/>
                    </a:cubicBezTo>
                    <a:lnTo>
                      <a:pt x="1222508" y="254159"/>
                    </a:lnTo>
                    <a:cubicBezTo>
                      <a:pt x="724566" y="56910"/>
                      <a:pt x="472336" y="102328"/>
                      <a:pt x="0" y="137894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latinLnBrk="0">
                  <a:defRPr/>
                </a:pPr>
                <a:endPara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p:grpSp>
      </p:grpSp>
      <p:cxnSp>
        <p:nvCxnSpPr>
          <p:cNvPr id="11" name="AutoShape 1731"/>
          <p:cNvCxnSpPr>
            <a:cxnSpLocks noChangeShapeType="1"/>
          </p:cNvCxnSpPr>
          <p:nvPr/>
        </p:nvCxnSpPr>
        <p:spPr bwMode="auto">
          <a:xfrm rot="10800000">
            <a:off x="9078743" y="4116104"/>
            <a:ext cx="12700" cy="12700"/>
          </a:xfrm>
          <a:prstGeom prst="bentConnector3">
            <a:avLst>
              <a:gd name="adj1" fmla="val 1800000"/>
            </a:avLst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</p:spPr>
      </p:cxnSp>
      <p:cxnSp>
        <p:nvCxnSpPr>
          <p:cNvPr id="12" name="AutoShape 1416"/>
          <p:cNvCxnSpPr>
            <a:cxnSpLocks noChangeShapeType="1"/>
          </p:cNvCxnSpPr>
          <p:nvPr/>
        </p:nvCxnSpPr>
        <p:spPr bwMode="auto">
          <a:xfrm rot="5400000">
            <a:off x="7307942" y="4012989"/>
            <a:ext cx="473102" cy="158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</p:spPr>
      </p:cxnSp>
      <p:cxnSp>
        <p:nvCxnSpPr>
          <p:cNvPr id="13" name="AutoShape 1416"/>
          <p:cNvCxnSpPr>
            <a:cxnSpLocks noChangeShapeType="1"/>
          </p:cNvCxnSpPr>
          <p:nvPr/>
        </p:nvCxnSpPr>
        <p:spPr bwMode="auto">
          <a:xfrm rot="5400000">
            <a:off x="6755662" y="3990794"/>
            <a:ext cx="473102" cy="158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</p:spPr>
      </p:cxnSp>
      <p:cxnSp>
        <p:nvCxnSpPr>
          <p:cNvPr id="14" name="AutoShape 1416"/>
          <p:cNvCxnSpPr>
            <a:cxnSpLocks noChangeShapeType="1"/>
          </p:cNvCxnSpPr>
          <p:nvPr/>
        </p:nvCxnSpPr>
        <p:spPr bwMode="auto">
          <a:xfrm rot="5400000">
            <a:off x="6210067" y="3977477"/>
            <a:ext cx="473102" cy="158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</p:spPr>
      </p:cxnSp>
      <p:grpSp>
        <p:nvGrpSpPr>
          <p:cNvPr id="15" name="Group 326"/>
          <p:cNvGrpSpPr>
            <a:grpSpLocks/>
          </p:cNvGrpSpPr>
          <p:nvPr/>
        </p:nvGrpSpPr>
        <p:grpSpPr bwMode="auto">
          <a:xfrm>
            <a:off x="3223320" y="2282559"/>
            <a:ext cx="700087" cy="652282"/>
            <a:chOff x="353" y="3022"/>
            <a:chExt cx="393" cy="366"/>
          </a:xfrm>
        </p:grpSpPr>
        <p:sp>
          <p:nvSpPr>
            <p:cNvPr id="16" name="Text Box 505"/>
            <p:cNvSpPr txBox="1">
              <a:spLocks noChangeArrowheads="1"/>
            </p:cNvSpPr>
            <p:nvPr/>
          </p:nvSpPr>
          <p:spPr bwMode="auto">
            <a:xfrm>
              <a:off x="353" y="3249"/>
              <a:ext cx="393" cy="1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7703" tIns="37703" rIns="37703" bIns="37703">
              <a:spAutoFit/>
            </a:bodyPr>
            <a:lstStyle/>
            <a:p>
              <a:pPr algn="ctr" defTabSz="1339850">
                <a:lnSpc>
                  <a:spcPct val="80000"/>
                </a:lnSpc>
              </a:pPr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웹방화벽</a:t>
              </a:r>
              <a:endParaRPr lang="en-US" altLang="ko-KR" sz="7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 defTabSz="1339850">
                <a:lnSpc>
                  <a:spcPct val="80000"/>
                </a:lnSpc>
              </a:pPr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#1</a:t>
              </a:r>
            </a:p>
          </p:txBody>
        </p:sp>
        <p:graphicFrame>
          <p:nvGraphicFramePr>
            <p:cNvPr id="17" name="Object 328"/>
            <p:cNvGraphicFramePr>
              <a:graphicFrameLocks noChangeAspect="1"/>
            </p:cNvGraphicFramePr>
            <p:nvPr/>
          </p:nvGraphicFramePr>
          <p:xfrm>
            <a:off x="444" y="3022"/>
            <a:ext cx="145" cy="2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78" name="Visio" r:id="rId3" imgW="587692" imgH="947738" progId="">
                    <p:embed/>
                  </p:oleObj>
                </mc:Choice>
                <mc:Fallback>
                  <p:oleObj name="Visio" r:id="rId3" imgW="587692" imgH="947738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gray">
                        <a:xfrm>
                          <a:off x="444" y="3022"/>
                          <a:ext cx="145" cy="23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 cap="rnd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8" name="Group 640"/>
          <p:cNvGrpSpPr>
            <a:grpSpLocks/>
          </p:cNvGrpSpPr>
          <p:nvPr/>
        </p:nvGrpSpPr>
        <p:grpSpPr bwMode="auto">
          <a:xfrm>
            <a:off x="3223320" y="2920734"/>
            <a:ext cx="700087" cy="652282"/>
            <a:chOff x="353" y="3022"/>
            <a:chExt cx="393" cy="366"/>
          </a:xfrm>
        </p:grpSpPr>
        <p:sp>
          <p:nvSpPr>
            <p:cNvPr id="19" name="Text Box 505"/>
            <p:cNvSpPr txBox="1">
              <a:spLocks noChangeArrowheads="1"/>
            </p:cNvSpPr>
            <p:nvPr/>
          </p:nvSpPr>
          <p:spPr bwMode="auto">
            <a:xfrm>
              <a:off x="353" y="3249"/>
              <a:ext cx="393" cy="1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7703" tIns="37703" rIns="37703" bIns="37703">
              <a:spAutoFit/>
            </a:bodyPr>
            <a:lstStyle/>
            <a:p>
              <a:pPr algn="ctr" defTabSz="1339850">
                <a:lnSpc>
                  <a:spcPct val="80000"/>
                </a:lnSpc>
              </a:pPr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웹방화벽</a:t>
              </a:r>
              <a:endParaRPr lang="en-US" altLang="ko-KR" sz="7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 defTabSz="1339850">
                <a:lnSpc>
                  <a:spcPct val="80000"/>
                </a:lnSpc>
              </a:pPr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#2</a:t>
              </a:r>
            </a:p>
          </p:txBody>
        </p:sp>
        <p:graphicFrame>
          <p:nvGraphicFramePr>
            <p:cNvPr id="20" name="Object 642"/>
            <p:cNvGraphicFramePr>
              <a:graphicFrameLocks noChangeAspect="1"/>
            </p:cNvGraphicFramePr>
            <p:nvPr/>
          </p:nvGraphicFramePr>
          <p:xfrm>
            <a:off x="444" y="3022"/>
            <a:ext cx="145" cy="2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79" name="Visio" r:id="rId5" imgW="587692" imgH="947738" progId="">
                    <p:embed/>
                  </p:oleObj>
                </mc:Choice>
                <mc:Fallback>
                  <p:oleObj name="Visio" r:id="rId5" imgW="587692" imgH="947738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gray">
                        <a:xfrm>
                          <a:off x="444" y="3022"/>
                          <a:ext cx="145" cy="23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 cap="rnd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1" name="Group 1289"/>
          <p:cNvGrpSpPr>
            <a:grpSpLocks/>
          </p:cNvGrpSpPr>
          <p:nvPr/>
        </p:nvGrpSpPr>
        <p:grpSpPr bwMode="auto">
          <a:xfrm>
            <a:off x="2648645" y="2273036"/>
            <a:ext cx="720725" cy="431800"/>
            <a:chOff x="2473" y="2387"/>
            <a:chExt cx="454" cy="272"/>
          </a:xfrm>
        </p:grpSpPr>
        <p:pic>
          <p:nvPicPr>
            <p:cNvPr id="22" name="Picture 67" descr="Untitled-3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621" y="2387"/>
              <a:ext cx="172" cy="1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" name="Text Box 4673"/>
            <p:cNvSpPr txBox="1">
              <a:spLocks noChangeArrowheads="1"/>
            </p:cNvSpPr>
            <p:nvPr/>
          </p:nvSpPr>
          <p:spPr bwMode="auto">
            <a:xfrm>
              <a:off x="2473" y="2534"/>
              <a:ext cx="454" cy="125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lIns="18000" tIns="45714" rIns="18000" bIns="45714">
              <a:spAutoFit/>
            </a:bodyPr>
            <a:lstStyle/>
            <a:p>
              <a:pPr algn="ctr" defTabSz="912813"/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DMZ</a:t>
              </a:r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백본 </a:t>
              </a:r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#1</a:t>
              </a:r>
            </a:p>
          </p:txBody>
        </p:sp>
      </p:grpSp>
      <p:grpSp>
        <p:nvGrpSpPr>
          <p:cNvPr id="24" name="Group 1292"/>
          <p:cNvGrpSpPr>
            <a:grpSpLocks/>
          </p:cNvGrpSpPr>
          <p:nvPr/>
        </p:nvGrpSpPr>
        <p:grpSpPr bwMode="auto">
          <a:xfrm>
            <a:off x="2647057" y="2922323"/>
            <a:ext cx="720725" cy="431800"/>
            <a:chOff x="2473" y="2387"/>
            <a:chExt cx="454" cy="272"/>
          </a:xfrm>
        </p:grpSpPr>
        <p:pic>
          <p:nvPicPr>
            <p:cNvPr id="25" name="Picture 67" descr="Untitled-3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621" y="2387"/>
              <a:ext cx="172" cy="1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" name="Text Box 4673"/>
            <p:cNvSpPr txBox="1">
              <a:spLocks noChangeArrowheads="1"/>
            </p:cNvSpPr>
            <p:nvPr/>
          </p:nvSpPr>
          <p:spPr bwMode="auto">
            <a:xfrm>
              <a:off x="2473" y="2534"/>
              <a:ext cx="454" cy="125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lIns="18000" tIns="45714" rIns="18000" bIns="45714">
              <a:spAutoFit/>
            </a:bodyPr>
            <a:lstStyle/>
            <a:p>
              <a:pPr algn="ctr" defTabSz="912813"/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DMZ</a:t>
              </a:r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백본 </a:t>
              </a:r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#2</a:t>
              </a:r>
            </a:p>
          </p:txBody>
        </p:sp>
      </p:grpSp>
      <p:cxnSp>
        <p:nvCxnSpPr>
          <p:cNvPr id="27" name="AutoShape 1295"/>
          <p:cNvCxnSpPr>
            <a:cxnSpLocks noChangeShapeType="1"/>
            <a:endCxn id="22" idx="3"/>
          </p:cNvCxnSpPr>
          <p:nvPr/>
        </p:nvCxnSpPr>
        <p:spPr bwMode="auto">
          <a:xfrm rot="10800000">
            <a:off x="3156645" y="2393686"/>
            <a:ext cx="228600" cy="98426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</p:spPr>
      </p:cxnSp>
      <p:cxnSp>
        <p:nvCxnSpPr>
          <p:cNvPr id="28" name="AutoShape 1296"/>
          <p:cNvCxnSpPr>
            <a:cxnSpLocks noChangeShapeType="1"/>
            <a:endCxn id="25" idx="3"/>
          </p:cNvCxnSpPr>
          <p:nvPr/>
        </p:nvCxnSpPr>
        <p:spPr bwMode="auto">
          <a:xfrm rot="10800000">
            <a:off x="3155057" y="3042973"/>
            <a:ext cx="230188" cy="87314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</p:spPr>
      </p:cxnSp>
      <p:cxnSp>
        <p:nvCxnSpPr>
          <p:cNvPr id="29" name="AutoShape 1385"/>
          <p:cNvCxnSpPr>
            <a:cxnSpLocks noChangeShapeType="1"/>
            <a:stCxn id="22" idx="1"/>
            <a:endCxn id="44" idx="3"/>
          </p:cNvCxnSpPr>
          <p:nvPr/>
        </p:nvCxnSpPr>
        <p:spPr bwMode="auto">
          <a:xfrm rot="10800000">
            <a:off x="2655511" y="2373842"/>
            <a:ext cx="228084" cy="19844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</p:spPr>
      </p:cxnSp>
      <p:cxnSp>
        <p:nvCxnSpPr>
          <p:cNvPr id="30" name="AutoShape 1386"/>
          <p:cNvCxnSpPr>
            <a:cxnSpLocks noChangeShapeType="1"/>
            <a:stCxn id="25" idx="1"/>
            <a:endCxn id="48" idx="3"/>
          </p:cNvCxnSpPr>
          <p:nvPr/>
        </p:nvCxnSpPr>
        <p:spPr bwMode="auto">
          <a:xfrm rot="10800000">
            <a:off x="2655511" y="3023131"/>
            <a:ext cx="226496" cy="1984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</p:spPr>
      </p:cxnSp>
      <p:sp>
        <p:nvSpPr>
          <p:cNvPr id="35" name="Rectangle 1456"/>
          <p:cNvSpPr>
            <a:spLocks noChangeArrowheads="1"/>
          </p:cNvSpPr>
          <p:nvPr/>
        </p:nvSpPr>
        <p:spPr bwMode="auto">
          <a:xfrm>
            <a:off x="279337" y="1718564"/>
            <a:ext cx="4021530" cy="4533032"/>
          </a:xfrm>
          <a:prstGeom prst="rect">
            <a:avLst/>
          </a:prstGeom>
          <a:noFill/>
          <a:ln w="25400" algn="ctr">
            <a:solidFill>
              <a:srgbClr val="FF0000"/>
            </a:solidFill>
            <a:prstDash val="dash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6" name="모서리가 둥근 직사각형 35"/>
          <p:cNvSpPr>
            <a:spLocks noChangeArrowheads="1"/>
          </p:cNvSpPr>
          <p:nvPr/>
        </p:nvSpPr>
        <p:spPr bwMode="auto">
          <a:xfrm>
            <a:off x="279336" y="1718564"/>
            <a:ext cx="1080000" cy="2159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 algn="ctr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ko-KR" altLang="en-US" sz="800" b="1" dirty="0">
                <a:solidFill>
                  <a:srgbClr val="C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외부망</a:t>
            </a:r>
          </a:p>
        </p:txBody>
      </p:sp>
      <p:grpSp>
        <p:nvGrpSpPr>
          <p:cNvPr id="37" name="Group 1827"/>
          <p:cNvGrpSpPr>
            <a:grpSpLocks/>
          </p:cNvGrpSpPr>
          <p:nvPr/>
        </p:nvGrpSpPr>
        <p:grpSpPr bwMode="auto">
          <a:xfrm>
            <a:off x="1207939" y="2493723"/>
            <a:ext cx="720725" cy="739776"/>
            <a:chOff x="4526" y="3067"/>
            <a:chExt cx="454" cy="466"/>
          </a:xfrm>
        </p:grpSpPr>
        <p:pic>
          <p:nvPicPr>
            <p:cNvPr id="38" name="Picture 21" descr="Picture58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662" y="3067"/>
              <a:ext cx="199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9" name="Text Box 4673"/>
            <p:cNvSpPr txBox="1">
              <a:spLocks noChangeArrowheads="1"/>
            </p:cNvSpPr>
            <p:nvPr/>
          </p:nvSpPr>
          <p:spPr bwMode="auto">
            <a:xfrm>
              <a:off x="4526" y="3339"/>
              <a:ext cx="454" cy="194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lIns="18000" tIns="45714" rIns="18000" bIns="45714">
              <a:spAutoFit/>
            </a:bodyPr>
            <a:lstStyle/>
            <a:p>
              <a:pPr algn="ctr" defTabSz="912813"/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국가청렴포털</a:t>
              </a:r>
              <a:endParaRPr lang="en-US" altLang="ko-KR" sz="7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 defTabSz="912813"/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Web</a:t>
              </a:r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 </a:t>
              </a:r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#2</a:t>
              </a:r>
            </a:p>
          </p:txBody>
        </p:sp>
      </p:grpSp>
      <p:grpSp>
        <p:nvGrpSpPr>
          <p:cNvPr id="43" name="Group 1382"/>
          <p:cNvGrpSpPr>
            <a:grpSpLocks/>
          </p:cNvGrpSpPr>
          <p:nvPr/>
        </p:nvGrpSpPr>
        <p:grpSpPr bwMode="auto">
          <a:xfrm>
            <a:off x="2133224" y="2273036"/>
            <a:ext cx="576262" cy="360362"/>
            <a:chOff x="4262" y="2886"/>
            <a:chExt cx="363" cy="227"/>
          </a:xfrm>
        </p:grpSpPr>
        <p:pic>
          <p:nvPicPr>
            <p:cNvPr id="44" name="Picture 163" descr="15"/>
            <p:cNvPicPr>
              <a:picLocks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299" y="2886"/>
              <a:ext cx="292" cy="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" name="Text Box 4673"/>
            <p:cNvSpPr txBox="1">
              <a:spLocks noChangeArrowheads="1"/>
            </p:cNvSpPr>
            <p:nvPr/>
          </p:nvSpPr>
          <p:spPr bwMode="auto">
            <a:xfrm>
              <a:off x="4262" y="2988"/>
              <a:ext cx="363" cy="125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lIns="18000" tIns="45714" rIns="18000" bIns="45714">
              <a:spAutoFit/>
            </a:bodyPr>
            <a:lstStyle/>
            <a:p>
              <a:pPr algn="ctr" defTabSz="912813"/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L4</a:t>
              </a:r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스위치 </a:t>
              </a:r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#1</a:t>
              </a:r>
            </a:p>
          </p:txBody>
        </p:sp>
      </p:grpSp>
      <p:cxnSp>
        <p:nvCxnSpPr>
          <p:cNvPr id="46" name="AutoShape 1848"/>
          <p:cNvCxnSpPr>
            <a:cxnSpLocks noChangeShapeType="1"/>
            <a:stCxn id="44" idx="1"/>
            <a:endCxn id="66" idx="3"/>
          </p:cNvCxnSpPr>
          <p:nvPr/>
        </p:nvCxnSpPr>
        <p:spPr bwMode="auto">
          <a:xfrm rot="10800000">
            <a:off x="1897455" y="2323432"/>
            <a:ext cx="294506" cy="5041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</p:spPr>
      </p:cxnSp>
      <p:grpSp>
        <p:nvGrpSpPr>
          <p:cNvPr id="47" name="Group 1381"/>
          <p:cNvGrpSpPr>
            <a:grpSpLocks/>
          </p:cNvGrpSpPr>
          <p:nvPr/>
        </p:nvGrpSpPr>
        <p:grpSpPr bwMode="auto">
          <a:xfrm>
            <a:off x="2120524" y="2922323"/>
            <a:ext cx="576262" cy="360363"/>
            <a:chOff x="4254" y="2886"/>
            <a:chExt cx="363" cy="227"/>
          </a:xfrm>
        </p:grpSpPr>
        <p:pic>
          <p:nvPicPr>
            <p:cNvPr id="48" name="Picture 163" descr="15"/>
            <p:cNvPicPr>
              <a:picLocks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299" y="2886"/>
              <a:ext cx="292" cy="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9" name="Text Box 4673"/>
            <p:cNvSpPr txBox="1">
              <a:spLocks noChangeArrowheads="1"/>
            </p:cNvSpPr>
            <p:nvPr/>
          </p:nvSpPr>
          <p:spPr bwMode="auto">
            <a:xfrm>
              <a:off x="4254" y="2988"/>
              <a:ext cx="363" cy="125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lIns="18000" tIns="45714" rIns="18000" bIns="45714">
              <a:spAutoFit/>
            </a:bodyPr>
            <a:lstStyle/>
            <a:p>
              <a:pPr algn="ctr" defTabSz="912813"/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L4</a:t>
              </a:r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스위치 </a:t>
              </a:r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#1</a:t>
              </a:r>
            </a:p>
          </p:txBody>
        </p:sp>
      </p:grpSp>
      <p:grpSp>
        <p:nvGrpSpPr>
          <p:cNvPr id="50" name="Group 1447"/>
          <p:cNvGrpSpPr>
            <a:grpSpLocks/>
          </p:cNvGrpSpPr>
          <p:nvPr/>
        </p:nvGrpSpPr>
        <p:grpSpPr bwMode="auto">
          <a:xfrm>
            <a:off x="596752" y="2490526"/>
            <a:ext cx="647700" cy="739776"/>
            <a:chOff x="4572" y="2614"/>
            <a:chExt cx="408" cy="466"/>
          </a:xfrm>
        </p:grpSpPr>
        <p:pic>
          <p:nvPicPr>
            <p:cNvPr id="51" name="Picture 21" descr="Picture58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662" y="2614"/>
              <a:ext cx="199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2" name="Text Box 4673"/>
            <p:cNvSpPr txBox="1">
              <a:spLocks noChangeArrowheads="1"/>
            </p:cNvSpPr>
            <p:nvPr/>
          </p:nvSpPr>
          <p:spPr bwMode="auto">
            <a:xfrm>
              <a:off x="4572" y="2886"/>
              <a:ext cx="408" cy="194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lIns="18000" tIns="45714" rIns="18000" bIns="45714">
              <a:spAutoFit/>
            </a:bodyPr>
            <a:lstStyle/>
            <a:p>
              <a:pPr algn="ctr" defTabSz="912813"/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국가청렴포털</a:t>
              </a:r>
              <a:endParaRPr lang="en-US" altLang="ko-KR" sz="7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 defTabSz="912813"/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Web</a:t>
              </a:r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 </a:t>
              </a:r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#1</a:t>
              </a:r>
            </a:p>
          </p:txBody>
        </p:sp>
      </p:grpSp>
      <p:cxnSp>
        <p:nvCxnSpPr>
          <p:cNvPr id="53" name="AutoShape 1416"/>
          <p:cNvCxnSpPr>
            <a:cxnSpLocks noChangeShapeType="1"/>
            <a:stCxn id="22" idx="2"/>
            <a:endCxn id="25" idx="0"/>
          </p:cNvCxnSpPr>
          <p:nvPr/>
        </p:nvCxnSpPr>
        <p:spPr bwMode="auto">
          <a:xfrm rot="5400000">
            <a:off x="2815333" y="2717535"/>
            <a:ext cx="407987" cy="158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</p:spPr>
      </p:cxnSp>
      <p:grpSp>
        <p:nvGrpSpPr>
          <p:cNvPr id="63" name="Group 51"/>
          <p:cNvGrpSpPr>
            <a:grpSpLocks noChangeAspect="1"/>
          </p:cNvGrpSpPr>
          <p:nvPr/>
        </p:nvGrpSpPr>
        <p:grpSpPr bwMode="auto">
          <a:xfrm>
            <a:off x="534927" y="2283652"/>
            <a:ext cx="1386555" cy="73533"/>
            <a:chOff x="1460" y="1772"/>
            <a:chExt cx="1385" cy="61"/>
          </a:xfrm>
        </p:grpSpPr>
        <p:sp>
          <p:nvSpPr>
            <p:cNvPr id="64" name="Rectangle 52"/>
            <p:cNvSpPr>
              <a:spLocks noChangeArrowheads="1"/>
            </p:cNvSpPr>
            <p:nvPr/>
          </p:nvSpPr>
          <p:spPr bwMode="auto">
            <a:xfrm flipV="1">
              <a:off x="1460" y="1773"/>
              <a:ext cx="36" cy="60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36863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36863"/>
                    <a:invGamma/>
                  </a:schemeClr>
                </a:gs>
              </a:gsLst>
              <a:lin ang="5400000" scaled="1"/>
            </a:gradFill>
            <a:ln w="12700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  <a:cs typeface="굴림" pitchFamily="50" charset="-127"/>
              </a:endParaRPr>
            </a:p>
          </p:txBody>
        </p:sp>
        <p:sp>
          <p:nvSpPr>
            <p:cNvPr id="65" name="Rectangle 53"/>
            <p:cNvSpPr>
              <a:spLocks noChangeArrowheads="1"/>
            </p:cNvSpPr>
            <p:nvPr/>
          </p:nvSpPr>
          <p:spPr bwMode="auto">
            <a:xfrm flipV="1">
              <a:off x="2809" y="1772"/>
              <a:ext cx="36" cy="60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36863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36863"/>
                    <a:invGamma/>
                  </a:schemeClr>
                </a:gs>
              </a:gsLst>
              <a:lin ang="5400000" scaled="1"/>
            </a:gradFill>
            <a:ln w="12700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  <a:cs typeface="굴림" pitchFamily="50" charset="-127"/>
              </a:endParaRPr>
            </a:p>
          </p:txBody>
        </p:sp>
        <p:sp>
          <p:nvSpPr>
            <p:cNvPr id="66" name="Rectangle 54"/>
            <p:cNvSpPr>
              <a:spLocks noChangeArrowheads="1"/>
            </p:cNvSpPr>
            <p:nvPr/>
          </p:nvSpPr>
          <p:spPr bwMode="auto">
            <a:xfrm>
              <a:off x="1490" y="1790"/>
              <a:ext cx="1331" cy="30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36863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36863"/>
                    <a:invGamma/>
                  </a:schemeClr>
                </a:gs>
              </a:gsLst>
              <a:lin ang="5400000" scaled="1"/>
            </a:gradFill>
            <a:ln w="12700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  <a:cs typeface="굴림" pitchFamily="50" charset="-127"/>
              </a:endParaRPr>
            </a:p>
          </p:txBody>
        </p:sp>
      </p:grpSp>
      <p:cxnSp>
        <p:nvCxnSpPr>
          <p:cNvPr id="67" name="AutoShape 1848"/>
          <p:cNvCxnSpPr>
            <a:cxnSpLocks noChangeShapeType="1"/>
            <a:stCxn id="48" idx="1"/>
            <a:endCxn id="65" idx="3"/>
          </p:cNvCxnSpPr>
          <p:nvPr/>
        </p:nvCxnSpPr>
        <p:spPr bwMode="auto">
          <a:xfrm rot="10800000">
            <a:off x="1921483" y="2319816"/>
            <a:ext cx="270479" cy="703314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</p:spPr>
      </p:cxnSp>
      <p:cxnSp>
        <p:nvCxnSpPr>
          <p:cNvPr id="68" name="AutoShape 57"/>
          <p:cNvCxnSpPr>
            <a:cxnSpLocks noChangeShapeType="1"/>
          </p:cNvCxnSpPr>
          <p:nvPr/>
        </p:nvCxnSpPr>
        <p:spPr bwMode="gray">
          <a:xfrm rot="16200000" flipV="1">
            <a:off x="1472752" y="2416889"/>
            <a:ext cx="165105" cy="5"/>
          </a:xfrm>
          <a:prstGeom prst="bentConnector3">
            <a:avLst>
              <a:gd name="adj1" fmla="val 50000"/>
            </a:avLst>
          </a:prstGeom>
          <a:noFill/>
          <a:ln w="12700" cap="rnd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9" name="AutoShape 57"/>
          <p:cNvCxnSpPr>
            <a:cxnSpLocks noChangeShapeType="1"/>
          </p:cNvCxnSpPr>
          <p:nvPr/>
        </p:nvCxnSpPr>
        <p:spPr bwMode="gray">
          <a:xfrm rot="16200000" flipV="1">
            <a:off x="792628" y="2416889"/>
            <a:ext cx="165105" cy="5"/>
          </a:xfrm>
          <a:prstGeom prst="bentConnector3">
            <a:avLst>
              <a:gd name="adj1" fmla="val 50000"/>
            </a:avLst>
          </a:prstGeom>
          <a:noFill/>
          <a:ln w="12700" cap="rnd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83" name="AutoShape 1752"/>
          <p:cNvCxnSpPr>
            <a:cxnSpLocks noChangeShapeType="1"/>
          </p:cNvCxnSpPr>
          <p:nvPr/>
        </p:nvCxnSpPr>
        <p:spPr bwMode="auto">
          <a:xfrm>
            <a:off x="5455668" y="3563042"/>
            <a:ext cx="2354714" cy="2538"/>
          </a:xfrm>
          <a:prstGeom prst="bentConnector2">
            <a:avLst/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</p:spPr>
      </p:cxnSp>
      <p:cxnSp>
        <p:nvCxnSpPr>
          <p:cNvPr id="84" name="AutoShape 1495"/>
          <p:cNvCxnSpPr>
            <a:cxnSpLocks noChangeShapeType="1"/>
            <a:stCxn id="91" idx="3"/>
            <a:endCxn id="109" idx="1"/>
          </p:cNvCxnSpPr>
          <p:nvPr/>
        </p:nvCxnSpPr>
        <p:spPr bwMode="auto">
          <a:xfrm flipV="1">
            <a:off x="5456561" y="3715716"/>
            <a:ext cx="222260" cy="57389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</p:spPr>
      </p:cxnSp>
      <p:sp>
        <p:nvSpPr>
          <p:cNvPr id="85" name="Rectangle 1570"/>
          <p:cNvSpPr>
            <a:spLocks noChangeArrowheads="1"/>
          </p:cNvSpPr>
          <p:nvPr/>
        </p:nvSpPr>
        <p:spPr bwMode="auto">
          <a:xfrm>
            <a:off x="4920760" y="1723987"/>
            <a:ext cx="4701466" cy="3432222"/>
          </a:xfrm>
          <a:prstGeom prst="rect">
            <a:avLst/>
          </a:prstGeom>
          <a:noFill/>
          <a:ln w="25400" algn="ctr">
            <a:solidFill>
              <a:srgbClr val="000080"/>
            </a:solidFill>
            <a:prstDash val="dash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6" name="모서리가 둥근 직사각형 307"/>
          <p:cNvSpPr>
            <a:spLocks noChangeArrowheads="1"/>
          </p:cNvSpPr>
          <p:nvPr/>
        </p:nvSpPr>
        <p:spPr bwMode="auto">
          <a:xfrm>
            <a:off x="8542225" y="1727165"/>
            <a:ext cx="1080000" cy="2159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 algn="ctr">
            <a:solidFill>
              <a:srgbClr val="000080"/>
            </a:solidFill>
            <a:prstDash val="sysDash"/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ko-KR" altLang="en-US" sz="800" b="1" dirty="0">
                <a:solidFill>
                  <a:srgbClr val="00206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내부망</a:t>
            </a:r>
          </a:p>
        </p:txBody>
      </p:sp>
      <p:grpSp>
        <p:nvGrpSpPr>
          <p:cNvPr id="87" name="Group 1725"/>
          <p:cNvGrpSpPr>
            <a:grpSpLocks/>
          </p:cNvGrpSpPr>
          <p:nvPr/>
        </p:nvGrpSpPr>
        <p:grpSpPr bwMode="auto">
          <a:xfrm>
            <a:off x="4947668" y="3402188"/>
            <a:ext cx="720725" cy="431800"/>
            <a:chOff x="2473" y="2387"/>
            <a:chExt cx="454" cy="272"/>
          </a:xfrm>
        </p:grpSpPr>
        <p:pic>
          <p:nvPicPr>
            <p:cNvPr id="88" name="Picture 67" descr="Untitled-3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621" y="2387"/>
              <a:ext cx="172" cy="1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9" name="Text Box 4673"/>
            <p:cNvSpPr txBox="1">
              <a:spLocks noChangeArrowheads="1"/>
            </p:cNvSpPr>
            <p:nvPr/>
          </p:nvSpPr>
          <p:spPr bwMode="auto">
            <a:xfrm>
              <a:off x="2473" y="2534"/>
              <a:ext cx="454" cy="125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lIns="18000" tIns="45714" rIns="18000" bIns="45714">
              <a:spAutoFit/>
            </a:bodyPr>
            <a:lstStyle/>
            <a:p>
              <a:pPr algn="ctr" defTabSz="912813"/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내부백본 </a:t>
              </a:r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#1</a:t>
              </a:r>
            </a:p>
          </p:txBody>
        </p:sp>
      </p:grpSp>
      <p:grpSp>
        <p:nvGrpSpPr>
          <p:cNvPr id="90" name="Group 1728"/>
          <p:cNvGrpSpPr>
            <a:grpSpLocks/>
          </p:cNvGrpSpPr>
          <p:nvPr/>
        </p:nvGrpSpPr>
        <p:grpSpPr bwMode="auto">
          <a:xfrm>
            <a:off x="4948561" y="4168961"/>
            <a:ext cx="720725" cy="431800"/>
            <a:chOff x="2473" y="2387"/>
            <a:chExt cx="454" cy="272"/>
          </a:xfrm>
        </p:grpSpPr>
        <p:pic>
          <p:nvPicPr>
            <p:cNvPr id="91" name="Picture 67" descr="Untitled-3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621" y="2387"/>
              <a:ext cx="172" cy="1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" name="Text Box 4673"/>
            <p:cNvSpPr txBox="1">
              <a:spLocks noChangeArrowheads="1"/>
            </p:cNvSpPr>
            <p:nvPr/>
          </p:nvSpPr>
          <p:spPr bwMode="auto">
            <a:xfrm>
              <a:off x="2473" y="2534"/>
              <a:ext cx="454" cy="125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lIns="18000" tIns="45714" rIns="18000" bIns="45714">
              <a:spAutoFit/>
            </a:bodyPr>
            <a:lstStyle/>
            <a:p>
              <a:pPr algn="ctr" defTabSz="912813"/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내부백본 </a:t>
              </a:r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#2</a:t>
              </a:r>
            </a:p>
          </p:txBody>
        </p:sp>
      </p:grpSp>
      <p:cxnSp>
        <p:nvCxnSpPr>
          <p:cNvPr id="93" name="AutoShape 1751"/>
          <p:cNvCxnSpPr>
            <a:cxnSpLocks noChangeShapeType="1"/>
            <a:stCxn id="88" idx="0"/>
            <a:endCxn id="130" idx="1"/>
          </p:cNvCxnSpPr>
          <p:nvPr/>
        </p:nvCxnSpPr>
        <p:spPr bwMode="auto">
          <a:xfrm flipV="1">
            <a:off x="5319143" y="2789303"/>
            <a:ext cx="505050" cy="612885"/>
          </a:xfrm>
          <a:prstGeom prst="straightConnector1">
            <a:avLst/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</p:spPr>
      </p:cxnSp>
      <p:cxnSp>
        <p:nvCxnSpPr>
          <p:cNvPr id="94" name="AutoShape 1752"/>
          <p:cNvCxnSpPr>
            <a:cxnSpLocks noChangeShapeType="1"/>
            <a:stCxn id="88" idx="3"/>
            <a:endCxn id="106" idx="1"/>
          </p:cNvCxnSpPr>
          <p:nvPr/>
        </p:nvCxnSpPr>
        <p:spPr bwMode="auto">
          <a:xfrm>
            <a:off x="5455668" y="3522838"/>
            <a:ext cx="221565" cy="86759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</p:spPr>
      </p:cxnSp>
      <p:cxnSp>
        <p:nvCxnSpPr>
          <p:cNvPr id="95" name="AutoShape 1757"/>
          <p:cNvCxnSpPr>
            <a:cxnSpLocks noChangeShapeType="1"/>
            <a:stCxn id="106" idx="3"/>
            <a:endCxn id="133" idx="1"/>
          </p:cNvCxnSpPr>
          <p:nvPr/>
        </p:nvCxnSpPr>
        <p:spPr bwMode="auto">
          <a:xfrm flipV="1">
            <a:off x="6140783" y="4043452"/>
            <a:ext cx="140193" cy="34697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</p:spPr>
      </p:cxnSp>
      <p:grpSp>
        <p:nvGrpSpPr>
          <p:cNvPr id="259" name="그룹 258"/>
          <p:cNvGrpSpPr/>
          <p:nvPr/>
        </p:nvGrpSpPr>
        <p:grpSpPr>
          <a:xfrm>
            <a:off x="5529064" y="1943077"/>
            <a:ext cx="762695" cy="837851"/>
            <a:chOff x="6609184" y="1868728"/>
            <a:chExt cx="762695" cy="837851"/>
          </a:xfrm>
        </p:grpSpPr>
        <p:grpSp>
          <p:nvGrpSpPr>
            <p:cNvPr id="310" name="그룹 309"/>
            <p:cNvGrpSpPr/>
            <p:nvPr/>
          </p:nvGrpSpPr>
          <p:grpSpPr>
            <a:xfrm>
              <a:off x="6869335" y="2133080"/>
              <a:ext cx="315913" cy="573499"/>
              <a:chOff x="6647532" y="2133080"/>
              <a:chExt cx="315913" cy="573499"/>
            </a:xfrm>
          </p:grpSpPr>
          <p:cxnSp>
            <p:nvCxnSpPr>
              <p:cNvPr id="10" name="AutoShape 1493"/>
              <p:cNvCxnSpPr>
                <a:cxnSpLocks noChangeShapeType="1"/>
              </p:cNvCxnSpPr>
              <p:nvPr/>
            </p:nvCxnSpPr>
            <p:spPr bwMode="auto">
              <a:xfrm rot="5400000">
                <a:off x="6624954" y="2526038"/>
                <a:ext cx="357698" cy="3383"/>
              </a:xfrm>
              <a:prstGeom prst="bentConnector3">
                <a:avLst>
                  <a:gd name="adj1" fmla="val 50000"/>
                </a:avLst>
              </a:prstGeom>
              <a:noFill/>
              <a:ln w="9525">
                <a:solidFill>
                  <a:srgbClr val="333333"/>
                </a:solidFill>
                <a:miter lim="800000"/>
                <a:headEnd/>
                <a:tailEnd/>
              </a:ln>
              <a:effectLst/>
            </p:spPr>
          </p:cxnSp>
          <p:pic>
            <p:nvPicPr>
              <p:cNvPr id="98" name="Picture 21" descr="Picture58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6647532" y="2133080"/>
                <a:ext cx="315913" cy="4317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99" name="Text Box 4673"/>
            <p:cNvSpPr txBox="1">
              <a:spLocks noChangeArrowheads="1"/>
            </p:cNvSpPr>
            <p:nvPr/>
          </p:nvSpPr>
          <p:spPr bwMode="auto">
            <a:xfrm>
              <a:off x="6609184" y="1868728"/>
              <a:ext cx="762695" cy="307764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wrap="square" lIns="18000" tIns="45714" rIns="18000" bIns="45714">
              <a:spAutoFit/>
            </a:bodyPr>
            <a:lstStyle/>
            <a:p>
              <a:pPr algn="ctr" defTabSz="912813"/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문서관리</a:t>
              </a:r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/>
              </a:r>
              <a:b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서버</a:t>
              </a:r>
              <a:endParaRPr lang="en-US" altLang="ko-KR" sz="7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pic>
        <p:nvPicPr>
          <p:cNvPr id="100" name="Picture 21" descr="Picture5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05917" y="4202318"/>
            <a:ext cx="3159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1" name="Picture 21" descr="Picture5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96377" y="3408538"/>
            <a:ext cx="315913" cy="431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" name="Group 1713"/>
          <p:cNvGrpSpPr>
            <a:grpSpLocks/>
          </p:cNvGrpSpPr>
          <p:nvPr/>
        </p:nvGrpSpPr>
        <p:grpSpPr bwMode="auto">
          <a:xfrm>
            <a:off x="8545264" y="3954631"/>
            <a:ext cx="584200" cy="668339"/>
            <a:chOff x="4482" y="3748"/>
            <a:chExt cx="368" cy="421"/>
          </a:xfrm>
        </p:grpSpPr>
        <p:pic>
          <p:nvPicPr>
            <p:cNvPr id="103" name="그림 677" descr="그림1.jpg"/>
            <p:cNvPicPr>
              <a:picLocks noChangeAspect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4572" y="3748"/>
              <a:ext cx="197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4" name="Text Box 4673"/>
            <p:cNvSpPr txBox="1">
              <a:spLocks noChangeArrowheads="1"/>
            </p:cNvSpPr>
            <p:nvPr/>
          </p:nvSpPr>
          <p:spPr bwMode="auto">
            <a:xfrm>
              <a:off x="4482" y="3975"/>
              <a:ext cx="368" cy="194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wrap="square" lIns="18000" tIns="45714" rIns="18000" bIns="45714">
              <a:spAutoFit/>
            </a:bodyPr>
            <a:lstStyle/>
            <a:p>
              <a:pPr algn="ctr" defTabSz="912813"/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SAN</a:t>
              </a:r>
            </a:p>
            <a:p>
              <a:pPr algn="ctr" defTabSz="912813"/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스토리지</a:t>
              </a:r>
            </a:p>
          </p:txBody>
        </p:sp>
      </p:grpSp>
      <p:grpSp>
        <p:nvGrpSpPr>
          <p:cNvPr id="105" name="Group 1719"/>
          <p:cNvGrpSpPr>
            <a:grpSpLocks/>
          </p:cNvGrpSpPr>
          <p:nvPr/>
        </p:nvGrpSpPr>
        <p:grpSpPr bwMode="auto">
          <a:xfrm>
            <a:off x="5605795" y="4289624"/>
            <a:ext cx="576263" cy="360362"/>
            <a:chOff x="4254" y="2886"/>
            <a:chExt cx="363" cy="227"/>
          </a:xfrm>
        </p:grpSpPr>
        <p:pic>
          <p:nvPicPr>
            <p:cNvPr id="106" name="Picture 163" descr="15"/>
            <p:cNvPicPr>
              <a:picLocks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299" y="2886"/>
              <a:ext cx="292" cy="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7" name="Text Box 4673"/>
            <p:cNvSpPr txBox="1">
              <a:spLocks noChangeArrowheads="1"/>
            </p:cNvSpPr>
            <p:nvPr/>
          </p:nvSpPr>
          <p:spPr bwMode="auto">
            <a:xfrm>
              <a:off x="4254" y="2988"/>
              <a:ext cx="363" cy="125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lIns="18000" tIns="45714" rIns="18000" bIns="45714">
              <a:spAutoFit/>
            </a:bodyPr>
            <a:lstStyle/>
            <a:p>
              <a:pPr algn="ctr" defTabSz="912813"/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L4</a:t>
              </a:r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스위치 </a:t>
              </a:r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#1</a:t>
              </a:r>
            </a:p>
          </p:txBody>
        </p:sp>
      </p:grpSp>
      <p:grpSp>
        <p:nvGrpSpPr>
          <p:cNvPr id="108" name="Group 1722"/>
          <p:cNvGrpSpPr>
            <a:grpSpLocks/>
          </p:cNvGrpSpPr>
          <p:nvPr/>
        </p:nvGrpSpPr>
        <p:grpSpPr bwMode="auto">
          <a:xfrm>
            <a:off x="5605796" y="3614910"/>
            <a:ext cx="576263" cy="360362"/>
            <a:chOff x="4254" y="2886"/>
            <a:chExt cx="363" cy="227"/>
          </a:xfrm>
        </p:grpSpPr>
        <p:pic>
          <p:nvPicPr>
            <p:cNvPr id="109" name="Picture 163" descr="15"/>
            <p:cNvPicPr>
              <a:picLocks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300" y="2886"/>
              <a:ext cx="292" cy="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0" name="Text Box 4673"/>
            <p:cNvSpPr txBox="1">
              <a:spLocks noChangeArrowheads="1"/>
            </p:cNvSpPr>
            <p:nvPr/>
          </p:nvSpPr>
          <p:spPr bwMode="auto">
            <a:xfrm>
              <a:off x="4254" y="2988"/>
              <a:ext cx="363" cy="125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lIns="18000" tIns="45714" rIns="18000" bIns="45714">
              <a:spAutoFit/>
            </a:bodyPr>
            <a:lstStyle/>
            <a:p>
              <a:pPr algn="ctr" defTabSz="912813"/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L4</a:t>
              </a:r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스위치 </a:t>
              </a:r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#1</a:t>
              </a:r>
            </a:p>
          </p:txBody>
        </p:sp>
      </p:grpSp>
      <p:pic>
        <p:nvPicPr>
          <p:cNvPr id="111" name="Picture 21" descr="Picture5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53606" y="3408547"/>
            <a:ext cx="3159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3" name="AutoShape 1416"/>
          <p:cNvCxnSpPr>
            <a:cxnSpLocks noChangeShapeType="1"/>
            <a:stCxn id="109" idx="2"/>
            <a:endCxn id="106" idx="0"/>
          </p:cNvCxnSpPr>
          <p:nvPr/>
        </p:nvCxnSpPr>
        <p:spPr bwMode="auto">
          <a:xfrm rot="5400000">
            <a:off x="5673251" y="4052279"/>
            <a:ext cx="473102" cy="158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</p:spPr>
      </p:cxnSp>
      <p:grpSp>
        <p:nvGrpSpPr>
          <p:cNvPr id="114" name="그룹 477"/>
          <p:cNvGrpSpPr/>
          <p:nvPr/>
        </p:nvGrpSpPr>
        <p:grpSpPr>
          <a:xfrm>
            <a:off x="7797504" y="3524171"/>
            <a:ext cx="1692000" cy="73533"/>
            <a:chOff x="534927" y="5619783"/>
            <a:chExt cx="2367654" cy="73533"/>
          </a:xfrm>
        </p:grpSpPr>
        <p:grpSp>
          <p:nvGrpSpPr>
            <p:cNvPr id="115" name="Group 51"/>
            <p:cNvGrpSpPr>
              <a:grpSpLocks noChangeAspect="1"/>
            </p:cNvGrpSpPr>
            <p:nvPr/>
          </p:nvGrpSpPr>
          <p:grpSpPr bwMode="auto">
            <a:xfrm>
              <a:off x="534927" y="5619783"/>
              <a:ext cx="2367654" cy="73533"/>
              <a:chOff x="1460" y="1772"/>
              <a:chExt cx="2365" cy="61"/>
            </a:xfrm>
          </p:grpSpPr>
          <p:sp>
            <p:nvSpPr>
              <p:cNvPr id="118" name="Rectangle 52"/>
              <p:cNvSpPr>
                <a:spLocks noChangeArrowheads="1"/>
              </p:cNvSpPr>
              <p:nvPr/>
            </p:nvSpPr>
            <p:spPr bwMode="auto">
              <a:xfrm flipV="1">
                <a:off x="1460" y="1773"/>
                <a:ext cx="36" cy="60"/>
              </a:xfrm>
              <a:prstGeom prst="rect">
                <a:avLst/>
              </a:prstGeom>
              <a:gradFill rotWithShape="0">
                <a:gsLst>
                  <a:gs pos="0">
                    <a:schemeClr val="bg1">
                      <a:gamma/>
                      <a:shade val="36863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36863"/>
                      <a:invGamma/>
                    </a:schemeClr>
                  </a:gs>
                </a:gsLst>
                <a:lin ang="5400000" scaled="1"/>
              </a:gra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ko-KR" altLang="ko-KR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굴림" pitchFamily="50" charset="-127"/>
                  <a:ea typeface="굴림" pitchFamily="50" charset="-127"/>
                  <a:cs typeface="굴림" pitchFamily="50" charset="-127"/>
                </a:endParaRPr>
              </a:p>
            </p:txBody>
          </p:sp>
          <p:sp>
            <p:nvSpPr>
              <p:cNvPr id="119" name="Rectangle 53"/>
              <p:cNvSpPr>
                <a:spLocks noChangeArrowheads="1"/>
              </p:cNvSpPr>
              <p:nvPr/>
            </p:nvSpPr>
            <p:spPr bwMode="auto">
              <a:xfrm flipV="1">
                <a:off x="3789" y="1772"/>
                <a:ext cx="36" cy="60"/>
              </a:xfrm>
              <a:prstGeom prst="rect">
                <a:avLst/>
              </a:prstGeom>
              <a:gradFill rotWithShape="0">
                <a:gsLst>
                  <a:gs pos="0">
                    <a:schemeClr val="bg1">
                      <a:gamma/>
                      <a:shade val="36863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36863"/>
                      <a:invGamma/>
                    </a:schemeClr>
                  </a:gs>
                </a:gsLst>
                <a:lin ang="5400000" scaled="1"/>
              </a:gra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ko-KR" altLang="ko-KR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굴림" pitchFamily="50" charset="-127"/>
                  <a:ea typeface="굴림" pitchFamily="50" charset="-127"/>
                  <a:cs typeface="굴림" pitchFamily="50" charset="-127"/>
                </a:endParaRPr>
              </a:p>
            </p:txBody>
          </p:sp>
          <p:sp>
            <p:nvSpPr>
              <p:cNvPr id="120" name="Rectangle 54"/>
              <p:cNvSpPr>
                <a:spLocks noChangeArrowheads="1"/>
              </p:cNvSpPr>
              <p:nvPr/>
            </p:nvSpPr>
            <p:spPr bwMode="auto">
              <a:xfrm>
                <a:off x="1490" y="1790"/>
                <a:ext cx="2314" cy="30"/>
              </a:xfrm>
              <a:prstGeom prst="rect">
                <a:avLst/>
              </a:prstGeom>
              <a:gradFill rotWithShape="0">
                <a:gsLst>
                  <a:gs pos="0">
                    <a:schemeClr val="bg1">
                      <a:gamma/>
                      <a:shade val="36863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36863"/>
                      <a:invGamma/>
                    </a:schemeClr>
                  </a:gs>
                </a:gsLst>
                <a:lin ang="5400000" scaled="1"/>
              </a:gra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ko-KR" altLang="ko-KR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굴림" pitchFamily="50" charset="-127"/>
                  <a:ea typeface="굴림" pitchFamily="50" charset="-127"/>
                  <a:cs typeface="굴림" pitchFamily="50" charset="-127"/>
                </a:endParaRPr>
              </a:p>
            </p:txBody>
          </p:sp>
        </p:grpSp>
        <p:sp>
          <p:nvSpPr>
            <p:cNvPr id="116" name="직사각형 115"/>
            <p:cNvSpPr/>
            <p:nvPr/>
          </p:nvSpPr>
          <p:spPr bwMode="auto">
            <a:xfrm>
              <a:off x="1199019" y="5637756"/>
              <a:ext cx="255590" cy="36000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square" lIns="18000" tIns="46800" rIns="0" bIns="46800" rtlCol="0" anchor="t"/>
            <a:lstStyle/>
            <a:p>
              <a:pPr algn="ctr"/>
              <a:endParaRPr kumimoji="0" lang="ko-KR" altLang="en-US" sz="1000" b="1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17" name="직사각형 116"/>
            <p:cNvSpPr/>
            <p:nvPr/>
          </p:nvSpPr>
          <p:spPr bwMode="auto">
            <a:xfrm>
              <a:off x="2016638" y="5637243"/>
              <a:ext cx="255590" cy="36000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square" lIns="18000" tIns="46800" rIns="0" bIns="46800" rtlCol="0" anchor="t"/>
            <a:lstStyle/>
            <a:p>
              <a:pPr algn="ctr"/>
              <a:endParaRPr kumimoji="0" lang="ko-KR" altLang="en-US" sz="1000" b="1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pic>
        <p:nvPicPr>
          <p:cNvPr id="121" name="Picture 21" descr="Picture5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53591" y="4200734"/>
            <a:ext cx="3159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2" name="그룹 528"/>
          <p:cNvGrpSpPr/>
          <p:nvPr/>
        </p:nvGrpSpPr>
        <p:grpSpPr>
          <a:xfrm>
            <a:off x="5785056" y="2749523"/>
            <a:ext cx="3682800" cy="73533"/>
            <a:chOff x="5792799" y="4122747"/>
            <a:chExt cx="3348000" cy="73533"/>
          </a:xfrm>
        </p:grpSpPr>
        <p:grpSp>
          <p:nvGrpSpPr>
            <p:cNvPr id="123" name="Group 51"/>
            <p:cNvGrpSpPr>
              <a:grpSpLocks noChangeAspect="1"/>
            </p:cNvGrpSpPr>
            <p:nvPr/>
          </p:nvGrpSpPr>
          <p:grpSpPr bwMode="auto">
            <a:xfrm>
              <a:off x="5792799" y="4122747"/>
              <a:ext cx="3348000" cy="73533"/>
              <a:chOff x="1460" y="1772"/>
              <a:chExt cx="2823" cy="61"/>
            </a:xfrm>
          </p:grpSpPr>
          <p:sp>
            <p:nvSpPr>
              <p:cNvPr id="128" name="Rectangle 52"/>
              <p:cNvSpPr>
                <a:spLocks noChangeArrowheads="1"/>
              </p:cNvSpPr>
              <p:nvPr/>
            </p:nvSpPr>
            <p:spPr bwMode="auto">
              <a:xfrm flipV="1">
                <a:off x="1460" y="1773"/>
                <a:ext cx="36" cy="60"/>
              </a:xfrm>
              <a:prstGeom prst="rect">
                <a:avLst/>
              </a:prstGeom>
              <a:gradFill rotWithShape="0">
                <a:gsLst>
                  <a:gs pos="0">
                    <a:schemeClr val="bg1">
                      <a:gamma/>
                      <a:shade val="36863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36863"/>
                      <a:invGamma/>
                    </a:schemeClr>
                  </a:gs>
                </a:gsLst>
                <a:lin ang="5400000" scaled="1"/>
              </a:gra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ko-KR" altLang="ko-KR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굴림" pitchFamily="50" charset="-127"/>
                  <a:ea typeface="굴림" pitchFamily="50" charset="-127"/>
                  <a:cs typeface="굴림" pitchFamily="50" charset="-127"/>
                </a:endParaRPr>
              </a:p>
            </p:txBody>
          </p:sp>
          <p:sp>
            <p:nvSpPr>
              <p:cNvPr id="129" name="Rectangle 53"/>
              <p:cNvSpPr>
                <a:spLocks noChangeArrowheads="1"/>
              </p:cNvSpPr>
              <p:nvPr/>
            </p:nvSpPr>
            <p:spPr bwMode="auto">
              <a:xfrm flipV="1">
                <a:off x="4247" y="1772"/>
                <a:ext cx="36" cy="60"/>
              </a:xfrm>
              <a:prstGeom prst="rect">
                <a:avLst/>
              </a:prstGeom>
              <a:gradFill rotWithShape="0">
                <a:gsLst>
                  <a:gs pos="0">
                    <a:schemeClr val="bg1">
                      <a:gamma/>
                      <a:shade val="36863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36863"/>
                      <a:invGamma/>
                    </a:schemeClr>
                  </a:gs>
                </a:gsLst>
                <a:lin ang="5400000" scaled="1"/>
              </a:gra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ko-KR" altLang="ko-KR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굴림" pitchFamily="50" charset="-127"/>
                  <a:ea typeface="굴림" pitchFamily="50" charset="-127"/>
                  <a:cs typeface="굴림" pitchFamily="50" charset="-127"/>
                </a:endParaRPr>
              </a:p>
            </p:txBody>
          </p:sp>
          <p:sp>
            <p:nvSpPr>
              <p:cNvPr id="130" name="Rectangle 54"/>
              <p:cNvSpPr>
                <a:spLocks noChangeArrowheads="1"/>
              </p:cNvSpPr>
              <p:nvPr/>
            </p:nvSpPr>
            <p:spPr bwMode="auto">
              <a:xfrm>
                <a:off x="1490" y="1790"/>
                <a:ext cx="2770" cy="30"/>
              </a:xfrm>
              <a:prstGeom prst="rect">
                <a:avLst/>
              </a:prstGeom>
              <a:gradFill rotWithShape="0">
                <a:gsLst>
                  <a:gs pos="0">
                    <a:schemeClr val="bg1">
                      <a:gamma/>
                      <a:shade val="36863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36863"/>
                      <a:invGamma/>
                    </a:schemeClr>
                  </a:gs>
                </a:gsLst>
                <a:lin ang="5400000" scaled="1"/>
              </a:gra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ko-KR" altLang="ko-KR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굴림" pitchFamily="50" charset="-127"/>
                  <a:ea typeface="굴림" pitchFamily="50" charset="-127"/>
                  <a:cs typeface="굴림" pitchFamily="50" charset="-127"/>
                </a:endParaRPr>
              </a:p>
            </p:txBody>
          </p:sp>
        </p:grpSp>
        <p:sp>
          <p:nvSpPr>
            <p:cNvPr id="124" name="직사각형 123"/>
            <p:cNvSpPr/>
            <p:nvPr/>
          </p:nvSpPr>
          <p:spPr bwMode="auto">
            <a:xfrm>
              <a:off x="7874040" y="4140207"/>
              <a:ext cx="302784" cy="36000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square" lIns="18000" tIns="46800" rIns="0" bIns="46800" rtlCol="0" anchor="t"/>
            <a:lstStyle/>
            <a:p>
              <a:pPr algn="ctr"/>
              <a:endParaRPr kumimoji="0" lang="ko-KR" altLang="en-US" sz="1000" b="1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25" name="직사각형 124"/>
            <p:cNvSpPr/>
            <p:nvPr/>
          </p:nvSpPr>
          <p:spPr bwMode="auto">
            <a:xfrm>
              <a:off x="8447568" y="4141797"/>
              <a:ext cx="302784" cy="36000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square" lIns="18000" tIns="46800" rIns="0" bIns="46800" rtlCol="0" anchor="t"/>
            <a:lstStyle/>
            <a:p>
              <a:pPr algn="ctr"/>
              <a:endParaRPr kumimoji="0" lang="ko-KR" altLang="en-US" sz="1000" b="1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26" name="직사각형 125"/>
            <p:cNvSpPr/>
            <p:nvPr/>
          </p:nvSpPr>
          <p:spPr bwMode="auto">
            <a:xfrm>
              <a:off x="6230955" y="4139133"/>
              <a:ext cx="302784" cy="36000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square" lIns="18000" tIns="46800" rIns="0" bIns="46800" rtlCol="0" anchor="t"/>
            <a:lstStyle/>
            <a:p>
              <a:pPr algn="ctr"/>
              <a:endParaRPr kumimoji="0" lang="ko-KR" altLang="en-US" sz="1000" b="1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27" name="직사각형 126"/>
            <p:cNvSpPr/>
            <p:nvPr/>
          </p:nvSpPr>
          <p:spPr bwMode="auto">
            <a:xfrm>
              <a:off x="6778650" y="4140723"/>
              <a:ext cx="302784" cy="36000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square" lIns="18000" tIns="46800" rIns="0" bIns="46800" rtlCol="0" anchor="t"/>
            <a:lstStyle/>
            <a:p>
              <a:pPr algn="ctr"/>
              <a:endParaRPr kumimoji="0" lang="ko-KR" altLang="en-US" sz="1000" b="1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cxnSp>
        <p:nvCxnSpPr>
          <p:cNvPr id="131" name="AutoShape 1752"/>
          <p:cNvCxnSpPr>
            <a:cxnSpLocks noChangeShapeType="1"/>
            <a:stCxn id="109" idx="3"/>
            <a:endCxn id="133" idx="1"/>
          </p:cNvCxnSpPr>
          <p:nvPr/>
        </p:nvCxnSpPr>
        <p:spPr bwMode="auto">
          <a:xfrm>
            <a:off x="6142371" y="3715716"/>
            <a:ext cx="138605" cy="327736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</p:spPr>
      </p:cxnSp>
      <p:grpSp>
        <p:nvGrpSpPr>
          <p:cNvPr id="132" name="Group 51"/>
          <p:cNvGrpSpPr>
            <a:grpSpLocks/>
          </p:cNvGrpSpPr>
          <p:nvPr/>
        </p:nvGrpSpPr>
        <p:grpSpPr bwMode="auto">
          <a:xfrm>
            <a:off x="6280976" y="4016022"/>
            <a:ext cx="1262723" cy="53976"/>
            <a:chOff x="1460" y="1772"/>
            <a:chExt cx="516" cy="61"/>
          </a:xfrm>
        </p:grpSpPr>
        <p:sp>
          <p:nvSpPr>
            <p:cNvPr id="133" name="Rectangle 52"/>
            <p:cNvSpPr>
              <a:spLocks noChangeArrowheads="1"/>
            </p:cNvSpPr>
            <p:nvPr/>
          </p:nvSpPr>
          <p:spPr bwMode="auto">
            <a:xfrm flipV="1">
              <a:off x="1460" y="1773"/>
              <a:ext cx="25" cy="60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36863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36863"/>
                    <a:invGamma/>
                  </a:schemeClr>
                </a:gs>
              </a:gsLst>
              <a:lin ang="5400000" scaled="1"/>
            </a:gradFill>
            <a:ln w="12700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  <a:cs typeface="굴림" pitchFamily="50" charset="-127"/>
              </a:endParaRPr>
            </a:p>
          </p:txBody>
        </p:sp>
        <p:sp>
          <p:nvSpPr>
            <p:cNvPr id="134" name="Rectangle 53"/>
            <p:cNvSpPr>
              <a:spLocks noChangeArrowheads="1"/>
            </p:cNvSpPr>
            <p:nvPr/>
          </p:nvSpPr>
          <p:spPr bwMode="auto">
            <a:xfrm flipV="1">
              <a:off x="1951" y="1772"/>
              <a:ext cx="25" cy="60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36863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36863"/>
                    <a:invGamma/>
                  </a:schemeClr>
                </a:gs>
              </a:gsLst>
              <a:lin ang="5400000" scaled="1"/>
            </a:gradFill>
            <a:ln w="12700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  <a:cs typeface="굴림" pitchFamily="50" charset="-127"/>
              </a:endParaRPr>
            </a:p>
          </p:txBody>
        </p:sp>
        <p:sp>
          <p:nvSpPr>
            <p:cNvPr id="135" name="Rectangle 54"/>
            <p:cNvSpPr>
              <a:spLocks noChangeArrowheads="1"/>
            </p:cNvSpPr>
            <p:nvPr/>
          </p:nvSpPr>
          <p:spPr bwMode="auto">
            <a:xfrm>
              <a:off x="1490" y="1790"/>
              <a:ext cx="463" cy="30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36863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36863"/>
                    <a:invGamma/>
                  </a:schemeClr>
                </a:gs>
              </a:gsLst>
              <a:lin ang="5400000" scaled="1"/>
            </a:gradFill>
            <a:ln w="12700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  <a:cs typeface="굴림" pitchFamily="50" charset="-127"/>
              </a:endParaRPr>
            </a:p>
          </p:txBody>
        </p:sp>
      </p:grpSp>
      <p:cxnSp>
        <p:nvCxnSpPr>
          <p:cNvPr id="136" name="AutoShape 1415"/>
          <p:cNvCxnSpPr>
            <a:cxnSpLocks noChangeShapeType="1"/>
            <a:stCxn id="91" idx="0"/>
            <a:endCxn id="88" idx="2"/>
          </p:cNvCxnSpPr>
          <p:nvPr/>
        </p:nvCxnSpPr>
        <p:spPr bwMode="auto">
          <a:xfrm rot="16200000" flipV="1">
            <a:off x="5056854" y="3905778"/>
            <a:ext cx="525473" cy="89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</p:spPr>
      </p:cxnSp>
      <p:grpSp>
        <p:nvGrpSpPr>
          <p:cNvPr id="137" name="그룹 136"/>
          <p:cNvGrpSpPr>
            <a:grpSpLocks/>
          </p:cNvGrpSpPr>
          <p:nvPr/>
        </p:nvGrpSpPr>
        <p:grpSpPr bwMode="auto">
          <a:xfrm>
            <a:off x="8976115" y="3949081"/>
            <a:ext cx="792162" cy="454028"/>
            <a:chOff x="8223000" y="6074246"/>
            <a:chExt cx="647533" cy="325062"/>
          </a:xfrm>
        </p:grpSpPr>
        <p:pic>
          <p:nvPicPr>
            <p:cNvPr id="138" name="Picture 51" descr="sv_ml6000_top_right_servers"/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8306891" y="6074246"/>
              <a:ext cx="435399" cy="2200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9" name="Text Box 4673"/>
            <p:cNvSpPr txBox="1">
              <a:spLocks noChangeArrowheads="1"/>
            </p:cNvSpPr>
            <p:nvPr/>
          </p:nvSpPr>
          <p:spPr bwMode="auto">
            <a:xfrm>
              <a:off x="8223000" y="6257237"/>
              <a:ext cx="647533" cy="142071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vert="horz" wrap="square" lIns="18000" tIns="45714" rIns="18000" bIns="45714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  <a:cs typeface="굴림" pitchFamily="50" charset="-127"/>
                </a:rPr>
                <a:t>백업서버</a:t>
              </a:r>
              <a:endParaRPr kumimoji="1" lang="ko-KR" altLang="ko-K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  <a:cs typeface="굴림" pitchFamily="50" charset="-127"/>
              </a:endParaRPr>
            </a:p>
          </p:txBody>
        </p:sp>
      </p:grpSp>
      <p:cxnSp>
        <p:nvCxnSpPr>
          <p:cNvPr id="140" name="AutoShape 1757"/>
          <p:cNvCxnSpPr>
            <a:cxnSpLocks noChangeShapeType="1"/>
            <a:stCxn id="142" idx="3"/>
          </p:cNvCxnSpPr>
          <p:nvPr/>
        </p:nvCxnSpPr>
        <p:spPr bwMode="auto">
          <a:xfrm flipV="1">
            <a:off x="8502143" y="4128788"/>
            <a:ext cx="195273" cy="33650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</p:spPr>
      </p:cxnSp>
      <p:grpSp>
        <p:nvGrpSpPr>
          <p:cNvPr id="141" name="Group 1719"/>
          <p:cNvGrpSpPr>
            <a:grpSpLocks/>
          </p:cNvGrpSpPr>
          <p:nvPr/>
        </p:nvGrpSpPr>
        <p:grpSpPr bwMode="auto">
          <a:xfrm>
            <a:off x="7967155" y="4364487"/>
            <a:ext cx="576263" cy="469899"/>
            <a:chOff x="4254" y="2886"/>
            <a:chExt cx="363" cy="296"/>
          </a:xfrm>
        </p:grpSpPr>
        <p:pic>
          <p:nvPicPr>
            <p:cNvPr id="142" name="Picture 163" descr="15"/>
            <p:cNvPicPr>
              <a:picLocks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299" y="2886"/>
              <a:ext cx="292" cy="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" name="Text Box 4673"/>
            <p:cNvSpPr txBox="1">
              <a:spLocks noChangeArrowheads="1"/>
            </p:cNvSpPr>
            <p:nvPr/>
          </p:nvSpPr>
          <p:spPr bwMode="auto">
            <a:xfrm>
              <a:off x="4254" y="2988"/>
              <a:ext cx="363" cy="194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lIns="18000" tIns="45714" rIns="18000" bIns="45714">
              <a:spAutoFit/>
            </a:bodyPr>
            <a:lstStyle/>
            <a:p>
              <a:pPr algn="ctr" defTabSz="912813"/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SAN</a:t>
              </a:r>
            </a:p>
            <a:p>
              <a:pPr algn="ctr" defTabSz="912813"/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스위치 </a:t>
              </a:r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#2</a:t>
              </a:r>
            </a:p>
          </p:txBody>
        </p:sp>
      </p:grpSp>
      <p:grpSp>
        <p:nvGrpSpPr>
          <p:cNvPr id="144" name="Group 1722"/>
          <p:cNvGrpSpPr>
            <a:grpSpLocks/>
          </p:cNvGrpSpPr>
          <p:nvPr/>
        </p:nvGrpSpPr>
        <p:grpSpPr bwMode="auto">
          <a:xfrm>
            <a:off x="7979856" y="3689773"/>
            <a:ext cx="576263" cy="469899"/>
            <a:chOff x="4262" y="2886"/>
            <a:chExt cx="363" cy="296"/>
          </a:xfrm>
        </p:grpSpPr>
        <p:pic>
          <p:nvPicPr>
            <p:cNvPr id="145" name="Picture 163" descr="15"/>
            <p:cNvPicPr>
              <a:picLocks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300" y="2886"/>
              <a:ext cx="292" cy="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6" name="Text Box 4673"/>
            <p:cNvSpPr txBox="1">
              <a:spLocks noChangeArrowheads="1"/>
            </p:cNvSpPr>
            <p:nvPr/>
          </p:nvSpPr>
          <p:spPr bwMode="auto">
            <a:xfrm>
              <a:off x="4262" y="2988"/>
              <a:ext cx="363" cy="194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lIns="18000" tIns="45714" rIns="18000" bIns="45714">
              <a:spAutoFit/>
            </a:bodyPr>
            <a:lstStyle/>
            <a:p>
              <a:pPr algn="ctr" defTabSz="912813"/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SAN</a:t>
              </a:r>
            </a:p>
            <a:p>
              <a:pPr algn="ctr" defTabSz="912813"/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스위치 </a:t>
              </a:r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#1</a:t>
              </a:r>
            </a:p>
          </p:txBody>
        </p:sp>
      </p:grpSp>
      <p:cxnSp>
        <p:nvCxnSpPr>
          <p:cNvPr id="147" name="AutoShape 1416"/>
          <p:cNvCxnSpPr>
            <a:cxnSpLocks noChangeShapeType="1"/>
            <a:stCxn id="146" idx="2"/>
            <a:endCxn id="142" idx="0"/>
          </p:cNvCxnSpPr>
          <p:nvPr/>
        </p:nvCxnSpPr>
        <p:spPr bwMode="auto">
          <a:xfrm rot="16200000" flipH="1">
            <a:off x="8166771" y="4260889"/>
            <a:ext cx="204815" cy="238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</p:spPr>
      </p:cxnSp>
      <p:cxnSp>
        <p:nvCxnSpPr>
          <p:cNvPr id="148" name="AutoShape 1752"/>
          <p:cNvCxnSpPr>
            <a:cxnSpLocks noChangeShapeType="1"/>
            <a:stCxn id="145" idx="3"/>
          </p:cNvCxnSpPr>
          <p:nvPr/>
        </p:nvCxnSpPr>
        <p:spPr bwMode="auto">
          <a:xfrm>
            <a:off x="8503731" y="3790582"/>
            <a:ext cx="193685" cy="338206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</p:spPr>
      </p:cxnSp>
      <p:pic>
        <p:nvPicPr>
          <p:cNvPr id="149" name="Picture 21" descr="Picture5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73391" y="3422615"/>
            <a:ext cx="3159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0" name="Picture 21" descr="Picture5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14589" y="4214951"/>
            <a:ext cx="3159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2" name="그룹 528"/>
          <p:cNvGrpSpPr/>
          <p:nvPr/>
        </p:nvGrpSpPr>
        <p:grpSpPr>
          <a:xfrm>
            <a:off x="4300986" y="3855038"/>
            <a:ext cx="606457" cy="72500"/>
            <a:chOff x="5792799" y="4122747"/>
            <a:chExt cx="3348000" cy="73533"/>
          </a:xfrm>
        </p:grpSpPr>
        <p:grpSp>
          <p:nvGrpSpPr>
            <p:cNvPr id="153" name="Group 51"/>
            <p:cNvGrpSpPr>
              <a:grpSpLocks noChangeAspect="1"/>
            </p:cNvGrpSpPr>
            <p:nvPr/>
          </p:nvGrpSpPr>
          <p:grpSpPr bwMode="auto">
            <a:xfrm>
              <a:off x="5792799" y="4122747"/>
              <a:ext cx="3348000" cy="73533"/>
              <a:chOff x="1460" y="1772"/>
              <a:chExt cx="2823" cy="61"/>
            </a:xfrm>
          </p:grpSpPr>
          <p:sp>
            <p:nvSpPr>
              <p:cNvPr id="158" name="Rectangle 52"/>
              <p:cNvSpPr>
                <a:spLocks noChangeArrowheads="1"/>
              </p:cNvSpPr>
              <p:nvPr/>
            </p:nvSpPr>
            <p:spPr bwMode="auto">
              <a:xfrm flipV="1">
                <a:off x="1460" y="1773"/>
                <a:ext cx="36" cy="60"/>
              </a:xfrm>
              <a:prstGeom prst="rect">
                <a:avLst/>
              </a:prstGeom>
              <a:gradFill rotWithShape="0">
                <a:gsLst>
                  <a:gs pos="0">
                    <a:schemeClr val="bg1">
                      <a:gamma/>
                      <a:shade val="36863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36863"/>
                      <a:invGamma/>
                    </a:schemeClr>
                  </a:gs>
                </a:gsLst>
                <a:lin ang="5400000" scaled="1"/>
              </a:gra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ko-KR" altLang="ko-KR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굴림" pitchFamily="50" charset="-127"/>
                  <a:ea typeface="굴림" pitchFamily="50" charset="-127"/>
                  <a:cs typeface="굴림" pitchFamily="50" charset="-127"/>
                </a:endParaRPr>
              </a:p>
            </p:txBody>
          </p:sp>
          <p:sp>
            <p:nvSpPr>
              <p:cNvPr id="159" name="Rectangle 53"/>
              <p:cNvSpPr>
                <a:spLocks noChangeArrowheads="1"/>
              </p:cNvSpPr>
              <p:nvPr/>
            </p:nvSpPr>
            <p:spPr bwMode="auto">
              <a:xfrm flipV="1">
                <a:off x="4247" y="1772"/>
                <a:ext cx="36" cy="60"/>
              </a:xfrm>
              <a:prstGeom prst="rect">
                <a:avLst/>
              </a:prstGeom>
              <a:gradFill rotWithShape="0">
                <a:gsLst>
                  <a:gs pos="0">
                    <a:schemeClr val="bg1">
                      <a:gamma/>
                      <a:shade val="36863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36863"/>
                      <a:invGamma/>
                    </a:schemeClr>
                  </a:gs>
                </a:gsLst>
                <a:lin ang="5400000" scaled="1"/>
              </a:gra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ko-KR" altLang="ko-KR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굴림" pitchFamily="50" charset="-127"/>
                  <a:ea typeface="굴림" pitchFamily="50" charset="-127"/>
                  <a:cs typeface="굴림" pitchFamily="50" charset="-127"/>
                </a:endParaRPr>
              </a:p>
            </p:txBody>
          </p:sp>
          <p:sp>
            <p:nvSpPr>
              <p:cNvPr id="160" name="Rectangle 54"/>
              <p:cNvSpPr>
                <a:spLocks noChangeArrowheads="1"/>
              </p:cNvSpPr>
              <p:nvPr/>
            </p:nvSpPr>
            <p:spPr bwMode="auto">
              <a:xfrm>
                <a:off x="1490" y="1790"/>
                <a:ext cx="2770" cy="30"/>
              </a:xfrm>
              <a:prstGeom prst="rect">
                <a:avLst/>
              </a:prstGeom>
              <a:gradFill rotWithShape="0">
                <a:gsLst>
                  <a:gs pos="0">
                    <a:schemeClr val="bg1">
                      <a:gamma/>
                      <a:shade val="36863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36863"/>
                      <a:invGamma/>
                    </a:schemeClr>
                  </a:gs>
                </a:gsLst>
                <a:lin ang="5400000" scaled="1"/>
              </a:gra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ko-KR" altLang="ko-KR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굴림" pitchFamily="50" charset="-127"/>
                  <a:ea typeface="굴림" pitchFamily="50" charset="-127"/>
                  <a:cs typeface="굴림" pitchFamily="50" charset="-127"/>
                </a:endParaRPr>
              </a:p>
            </p:txBody>
          </p:sp>
        </p:grpSp>
        <p:sp>
          <p:nvSpPr>
            <p:cNvPr id="154" name="직사각형 153"/>
            <p:cNvSpPr/>
            <p:nvPr/>
          </p:nvSpPr>
          <p:spPr bwMode="auto">
            <a:xfrm>
              <a:off x="7874040" y="4140207"/>
              <a:ext cx="302784" cy="36000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square" lIns="18000" tIns="46800" rIns="0" bIns="46800" rtlCol="0" anchor="t"/>
            <a:lstStyle/>
            <a:p>
              <a:pPr algn="ctr"/>
              <a:endParaRPr kumimoji="0" lang="ko-KR" altLang="en-US" sz="1000" b="1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55" name="직사각형 154"/>
            <p:cNvSpPr/>
            <p:nvPr/>
          </p:nvSpPr>
          <p:spPr bwMode="auto">
            <a:xfrm>
              <a:off x="8447568" y="4141797"/>
              <a:ext cx="302784" cy="36000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square" lIns="18000" tIns="46800" rIns="0" bIns="46800" rtlCol="0" anchor="t"/>
            <a:lstStyle/>
            <a:p>
              <a:pPr algn="ctr"/>
              <a:endParaRPr kumimoji="0" lang="ko-KR" altLang="en-US" sz="1000" b="1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56" name="직사각형 155"/>
            <p:cNvSpPr/>
            <p:nvPr/>
          </p:nvSpPr>
          <p:spPr bwMode="auto">
            <a:xfrm>
              <a:off x="6230955" y="4139133"/>
              <a:ext cx="302784" cy="36000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square" lIns="18000" tIns="46800" rIns="0" bIns="46800" rtlCol="0" anchor="t"/>
            <a:lstStyle/>
            <a:p>
              <a:pPr algn="ctr"/>
              <a:endParaRPr kumimoji="0" lang="ko-KR" altLang="en-US" sz="1000" b="1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57" name="직사각형 156"/>
            <p:cNvSpPr/>
            <p:nvPr/>
          </p:nvSpPr>
          <p:spPr bwMode="auto">
            <a:xfrm>
              <a:off x="6778650" y="4140723"/>
              <a:ext cx="302784" cy="36000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square" lIns="18000" tIns="46800" rIns="0" bIns="46800" rtlCol="0" anchor="t"/>
            <a:lstStyle/>
            <a:p>
              <a:pPr algn="ctr"/>
              <a:endParaRPr kumimoji="0" lang="ko-KR" altLang="en-US" sz="1000" b="1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pic>
        <p:nvPicPr>
          <p:cNvPr id="161" name="Picture 1370" descr="FibreChannel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504846" y="4221088"/>
            <a:ext cx="232130" cy="333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2" name="AutoShape 1493"/>
          <p:cNvCxnSpPr>
            <a:cxnSpLocks noChangeShapeType="1"/>
          </p:cNvCxnSpPr>
          <p:nvPr/>
        </p:nvCxnSpPr>
        <p:spPr bwMode="auto">
          <a:xfrm rot="5400000">
            <a:off x="4420157" y="4079552"/>
            <a:ext cx="357698" cy="338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</p:spPr>
      </p:cxnSp>
      <p:grpSp>
        <p:nvGrpSpPr>
          <p:cNvPr id="163" name="그룹 197"/>
          <p:cNvGrpSpPr>
            <a:grpSpLocks/>
          </p:cNvGrpSpPr>
          <p:nvPr/>
        </p:nvGrpSpPr>
        <p:grpSpPr bwMode="auto">
          <a:xfrm>
            <a:off x="4459342" y="3752321"/>
            <a:ext cx="285056" cy="274902"/>
            <a:chOff x="3972455" y="5381235"/>
            <a:chExt cx="1223546" cy="1181164"/>
          </a:xfrm>
        </p:grpSpPr>
        <p:sp>
          <p:nvSpPr>
            <p:cNvPr id="164" name="자유형 163"/>
            <p:cNvSpPr/>
            <p:nvPr/>
          </p:nvSpPr>
          <p:spPr bwMode="auto">
            <a:xfrm rot="19801226">
              <a:off x="3972455" y="5381235"/>
              <a:ext cx="1079401" cy="677827"/>
            </a:xfrm>
            <a:custGeom>
              <a:avLst/>
              <a:gdLst>
                <a:gd name="connsiteX0" fmla="*/ 0 w 1452540"/>
                <a:gd name="connsiteY0" fmla="*/ 200822 h 803286"/>
                <a:gd name="connsiteX1" fmla="*/ 1050897 w 1452540"/>
                <a:gd name="connsiteY1" fmla="*/ 200822 h 803286"/>
                <a:gd name="connsiteX2" fmla="*/ 1050897 w 1452540"/>
                <a:gd name="connsiteY2" fmla="*/ 0 h 803286"/>
                <a:gd name="connsiteX3" fmla="*/ 1452540 w 1452540"/>
                <a:gd name="connsiteY3" fmla="*/ 401643 h 803286"/>
                <a:gd name="connsiteX4" fmla="*/ 1050897 w 1452540"/>
                <a:gd name="connsiteY4" fmla="*/ 803286 h 803286"/>
                <a:gd name="connsiteX5" fmla="*/ 1050897 w 1452540"/>
                <a:gd name="connsiteY5" fmla="*/ 602465 h 803286"/>
                <a:gd name="connsiteX6" fmla="*/ 0 w 1452540"/>
                <a:gd name="connsiteY6" fmla="*/ 602465 h 803286"/>
                <a:gd name="connsiteX7" fmla="*/ 0 w 1452540"/>
                <a:gd name="connsiteY7" fmla="*/ 200822 h 803286"/>
                <a:gd name="connsiteX0" fmla="*/ 401643 w 1854183"/>
                <a:gd name="connsiteY0" fmla="*/ 200822 h 1058877"/>
                <a:gd name="connsiteX1" fmla="*/ 1452540 w 1854183"/>
                <a:gd name="connsiteY1" fmla="*/ 200822 h 1058877"/>
                <a:gd name="connsiteX2" fmla="*/ 1452540 w 1854183"/>
                <a:gd name="connsiteY2" fmla="*/ 0 h 1058877"/>
                <a:gd name="connsiteX3" fmla="*/ 1854183 w 1854183"/>
                <a:gd name="connsiteY3" fmla="*/ 401643 h 1058877"/>
                <a:gd name="connsiteX4" fmla="*/ 1452540 w 1854183"/>
                <a:gd name="connsiteY4" fmla="*/ 803286 h 1058877"/>
                <a:gd name="connsiteX5" fmla="*/ 1452540 w 1854183"/>
                <a:gd name="connsiteY5" fmla="*/ 602465 h 1058877"/>
                <a:gd name="connsiteX6" fmla="*/ 0 w 1854183"/>
                <a:gd name="connsiteY6" fmla="*/ 1058877 h 1058877"/>
                <a:gd name="connsiteX7" fmla="*/ 401643 w 1854183"/>
                <a:gd name="connsiteY7" fmla="*/ 200822 h 1058877"/>
                <a:gd name="connsiteX0" fmla="*/ 80683 w 1533223"/>
                <a:gd name="connsiteY0" fmla="*/ 200822 h 803286"/>
                <a:gd name="connsiteX1" fmla="*/ 1131580 w 1533223"/>
                <a:gd name="connsiteY1" fmla="*/ 200822 h 803286"/>
                <a:gd name="connsiteX2" fmla="*/ 1131580 w 1533223"/>
                <a:gd name="connsiteY2" fmla="*/ 0 h 803286"/>
                <a:gd name="connsiteX3" fmla="*/ 1533223 w 1533223"/>
                <a:gd name="connsiteY3" fmla="*/ 401643 h 803286"/>
                <a:gd name="connsiteX4" fmla="*/ 1131580 w 1533223"/>
                <a:gd name="connsiteY4" fmla="*/ 803286 h 803286"/>
                <a:gd name="connsiteX5" fmla="*/ 1131580 w 1533223"/>
                <a:gd name="connsiteY5" fmla="*/ 602465 h 803286"/>
                <a:gd name="connsiteX6" fmla="*/ 0 w 1533223"/>
                <a:gd name="connsiteY6" fmla="*/ 152645 h 803286"/>
                <a:gd name="connsiteX7" fmla="*/ 80683 w 1533223"/>
                <a:gd name="connsiteY7" fmla="*/ 200822 h 803286"/>
                <a:gd name="connsiteX0" fmla="*/ 611707 w 1533223"/>
                <a:gd name="connsiteY0" fmla="*/ 53775 h 803286"/>
                <a:gd name="connsiteX1" fmla="*/ 1131580 w 1533223"/>
                <a:gd name="connsiteY1" fmla="*/ 200822 h 803286"/>
                <a:gd name="connsiteX2" fmla="*/ 1131580 w 1533223"/>
                <a:gd name="connsiteY2" fmla="*/ 0 h 803286"/>
                <a:gd name="connsiteX3" fmla="*/ 1533223 w 1533223"/>
                <a:gd name="connsiteY3" fmla="*/ 401643 h 803286"/>
                <a:gd name="connsiteX4" fmla="*/ 1131580 w 1533223"/>
                <a:gd name="connsiteY4" fmla="*/ 803286 h 803286"/>
                <a:gd name="connsiteX5" fmla="*/ 1131580 w 1533223"/>
                <a:gd name="connsiteY5" fmla="*/ 602465 h 803286"/>
                <a:gd name="connsiteX6" fmla="*/ 0 w 1533223"/>
                <a:gd name="connsiteY6" fmla="*/ 152645 h 803286"/>
                <a:gd name="connsiteX7" fmla="*/ 611707 w 1533223"/>
                <a:gd name="connsiteY7" fmla="*/ 53775 h 803286"/>
                <a:gd name="connsiteX0" fmla="*/ 611707 w 1533223"/>
                <a:gd name="connsiteY0" fmla="*/ 53775 h 803286"/>
                <a:gd name="connsiteX1" fmla="*/ 1131580 w 1533223"/>
                <a:gd name="connsiteY1" fmla="*/ 200822 h 803286"/>
                <a:gd name="connsiteX2" fmla="*/ 1131580 w 1533223"/>
                <a:gd name="connsiteY2" fmla="*/ 0 h 803286"/>
                <a:gd name="connsiteX3" fmla="*/ 1533223 w 1533223"/>
                <a:gd name="connsiteY3" fmla="*/ 401643 h 803286"/>
                <a:gd name="connsiteX4" fmla="*/ 1131580 w 1533223"/>
                <a:gd name="connsiteY4" fmla="*/ 803286 h 803286"/>
                <a:gd name="connsiteX5" fmla="*/ 1131580 w 1533223"/>
                <a:gd name="connsiteY5" fmla="*/ 602465 h 803286"/>
                <a:gd name="connsiteX6" fmla="*/ 0 w 1533223"/>
                <a:gd name="connsiteY6" fmla="*/ 152645 h 803286"/>
                <a:gd name="connsiteX7" fmla="*/ 611707 w 1533223"/>
                <a:gd name="connsiteY7" fmla="*/ 53775 h 803286"/>
                <a:gd name="connsiteX0" fmla="*/ 0 w 1533223"/>
                <a:gd name="connsiteY0" fmla="*/ 152645 h 803286"/>
                <a:gd name="connsiteX1" fmla="*/ 1131580 w 1533223"/>
                <a:gd name="connsiteY1" fmla="*/ 200822 h 803286"/>
                <a:gd name="connsiteX2" fmla="*/ 1131580 w 1533223"/>
                <a:gd name="connsiteY2" fmla="*/ 0 h 803286"/>
                <a:gd name="connsiteX3" fmla="*/ 1533223 w 1533223"/>
                <a:gd name="connsiteY3" fmla="*/ 401643 h 803286"/>
                <a:gd name="connsiteX4" fmla="*/ 1131580 w 1533223"/>
                <a:gd name="connsiteY4" fmla="*/ 803286 h 803286"/>
                <a:gd name="connsiteX5" fmla="*/ 1131580 w 1533223"/>
                <a:gd name="connsiteY5" fmla="*/ 602465 h 803286"/>
                <a:gd name="connsiteX6" fmla="*/ 0 w 1533223"/>
                <a:gd name="connsiteY6" fmla="*/ 152645 h 803286"/>
                <a:gd name="connsiteX0" fmla="*/ 0 w 1674223"/>
                <a:gd name="connsiteY0" fmla="*/ 152645 h 803286"/>
                <a:gd name="connsiteX1" fmla="*/ 1131580 w 1674223"/>
                <a:gd name="connsiteY1" fmla="*/ 200822 h 803286"/>
                <a:gd name="connsiteX2" fmla="*/ 1131580 w 1674223"/>
                <a:gd name="connsiteY2" fmla="*/ 0 h 803286"/>
                <a:gd name="connsiteX3" fmla="*/ 1674223 w 1674223"/>
                <a:gd name="connsiteY3" fmla="*/ 640498 h 803286"/>
                <a:gd name="connsiteX4" fmla="*/ 1131580 w 1674223"/>
                <a:gd name="connsiteY4" fmla="*/ 803286 h 803286"/>
                <a:gd name="connsiteX5" fmla="*/ 1131580 w 1674223"/>
                <a:gd name="connsiteY5" fmla="*/ 602465 h 803286"/>
                <a:gd name="connsiteX6" fmla="*/ 0 w 1674223"/>
                <a:gd name="connsiteY6" fmla="*/ 152645 h 803286"/>
                <a:gd name="connsiteX0" fmla="*/ 0 w 1674223"/>
                <a:gd name="connsiteY0" fmla="*/ 152645 h 874276"/>
                <a:gd name="connsiteX1" fmla="*/ 1131580 w 1674223"/>
                <a:gd name="connsiteY1" fmla="*/ 200822 h 874276"/>
                <a:gd name="connsiteX2" fmla="*/ 1131580 w 1674223"/>
                <a:gd name="connsiteY2" fmla="*/ 0 h 874276"/>
                <a:gd name="connsiteX3" fmla="*/ 1674223 w 1674223"/>
                <a:gd name="connsiteY3" fmla="*/ 640498 h 874276"/>
                <a:gd name="connsiteX4" fmla="*/ 875092 w 1674223"/>
                <a:gd name="connsiteY4" fmla="*/ 874276 h 874276"/>
                <a:gd name="connsiteX5" fmla="*/ 1131580 w 1674223"/>
                <a:gd name="connsiteY5" fmla="*/ 602465 h 874276"/>
                <a:gd name="connsiteX6" fmla="*/ 0 w 1674223"/>
                <a:gd name="connsiteY6" fmla="*/ 152645 h 874276"/>
                <a:gd name="connsiteX0" fmla="*/ 0 w 1674223"/>
                <a:gd name="connsiteY0" fmla="*/ 152645 h 874276"/>
                <a:gd name="connsiteX1" fmla="*/ 1238352 w 1674223"/>
                <a:gd name="connsiteY1" fmla="*/ 370950 h 874276"/>
                <a:gd name="connsiteX2" fmla="*/ 1131580 w 1674223"/>
                <a:gd name="connsiteY2" fmla="*/ 0 h 874276"/>
                <a:gd name="connsiteX3" fmla="*/ 1674223 w 1674223"/>
                <a:gd name="connsiteY3" fmla="*/ 640498 h 874276"/>
                <a:gd name="connsiteX4" fmla="*/ 875092 w 1674223"/>
                <a:gd name="connsiteY4" fmla="*/ 874276 h 874276"/>
                <a:gd name="connsiteX5" fmla="*/ 1131580 w 1674223"/>
                <a:gd name="connsiteY5" fmla="*/ 602465 h 874276"/>
                <a:gd name="connsiteX6" fmla="*/ 0 w 1674223"/>
                <a:gd name="connsiteY6" fmla="*/ 152645 h 874276"/>
                <a:gd name="connsiteX0" fmla="*/ 0 w 1674223"/>
                <a:gd name="connsiteY0" fmla="*/ 152645 h 874276"/>
                <a:gd name="connsiteX1" fmla="*/ 1238352 w 1674223"/>
                <a:gd name="connsiteY1" fmla="*/ 370950 h 874276"/>
                <a:gd name="connsiteX2" fmla="*/ 1131580 w 1674223"/>
                <a:gd name="connsiteY2" fmla="*/ 0 h 874276"/>
                <a:gd name="connsiteX3" fmla="*/ 1674223 w 1674223"/>
                <a:gd name="connsiteY3" fmla="*/ 640498 h 874276"/>
                <a:gd name="connsiteX4" fmla="*/ 875092 w 1674223"/>
                <a:gd name="connsiteY4" fmla="*/ 874276 h 874276"/>
                <a:gd name="connsiteX5" fmla="*/ 1131580 w 1674223"/>
                <a:gd name="connsiteY5" fmla="*/ 602465 h 874276"/>
                <a:gd name="connsiteX6" fmla="*/ 0 w 1674223"/>
                <a:gd name="connsiteY6" fmla="*/ 152645 h 874276"/>
                <a:gd name="connsiteX0" fmla="*/ 0 w 1674223"/>
                <a:gd name="connsiteY0" fmla="*/ 152645 h 874276"/>
                <a:gd name="connsiteX1" fmla="*/ 1238352 w 1674223"/>
                <a:gd name="connsiteY1" fmla="*/ 370950 h 874276"/>
                <a:gd name="connsiteX2" fmla="*/ 1131580 w 1674223"/>
                <a:gd name="connsiteY2" fmla="*/ 0 h 874276"/>
                <a:gd name="connsiteX3" fmla="*/ 1674223 w 1674223"/>
                <a:gd name="connsiteY3" fmla="*/ 640498 h 874276"/>
                <a:gd name="connsiteX4" fmla="*/ 875092 w 1674223"/>
                <a:gd name="connsiteY4" fmla="*/ 874276 h 874276"/>
                <a:gd name="connsiteX5" fmla="*/ 1131580 w 1674223"/>
                <a:gd name="connsiteY5" fmla="*/ 602465 h 874276"/>
                <a:gd name="connsiteX6" fmla="*/ 0 w 1674223"/>
                <a:gd name="connsiteY6" fmla="*/ 152645 h 874276"/>
                <a:gd name="connsiteX0" fmla="*/ 0 w 1674223"/>
                <a:gd name="connsiteY0" fmla="*/ 152645 h 874276"/>
                <a:gd name="connsiteX1" fmla="*/ 1238352 w 1674223"/>
                <a:gd name="connsiteY1" fmla="*/ 370950 h 874276"/>
                <a:gd name="connsiteX2" fmla="*/ 1131580 w 1674223"/>
                <a:gd name="connsiteY2" fmla="*/ 0 h 874276"/>
                <a:gd name="connsiteX3" fmla="*/ 1674223 w 1674223"/>
                <a:gd name="connsiteY3" fmla="*/ 640498 h 874276"/>
                <a:gd name="connsiteX4" fmla="*/ 875092 w 1674223"/>
                <a:gd name="connsiteY4" fmla="*/ 874276 h 874276"/>
                <a:gd name="connsiteX5" fmla="*/ 1131580 w 1674223"/>
                <a:gd name="connsiteY5" fmla="*/ 602465 h 874276"/>
                <a:gd name="connsiteX6" fmla="*/ 0 w 1674223"/>
                <a:gd name="connsiteY6" fmla="*/ 152645 h 874276"/>
                <a:gd name="connsiteX0" fmla="*/ 0 w 1674223"/>
                <a:gd name="connsiteY0" fmla="*/ 152645 h 874276"/>
                <a:gd name="connsiteX1" fmla="*/ 1238352 w 1674223"/>
                <a:gd name="connsiteY1" fmla="*/ 370950 h 874276"/>
                <a:gd name="connsiteX2" fmla="*/ 1131580 w 1674223"/>
                <a:gd name="connsiteY2" fmla="*/ 0 h 874276"/>
                <a:gd name="connsiteX3" fmla="*/ 1674223 w 1674223"/>
                <a:gd name="connsiteY3" fmla="*/ 640498 h 874276"/>
                <a:gd name="connsiteX4" fmla="*/ 875092 w 1674223"/>
                <a:gd name="connsiteY4" fmla="*/ 874276 h 874276"/>
                <a:gd name="connsiteX5" fmla="*/ 1169357 w 1674223"/>
                <a:gd name="connsiteY5" fmla="*/ 591331 h 874276"/>
                <a:gd name="connsiteX6" fmla="*/ 0 w 1674223"/>
                <a:gd name="connsiteY6" fmla="*/ 152645 h 874276"/>
                <a:gd name="connsiteX0" fmla="*/ 0 w 1674223"/>
                <a:gd name="connsiteY0" fmla="*/ 152645 h 742717"/>
                <a:gd name="connsiteX1" fmla="*/ 1238352 w 1674223"/>
                <a:gd name="connsiteY1" fmla="*/ 370950 h 742717"/>
                <a:gd name="connsiteX2" fmla="*/ 1131580 w 1674223"/>
                <a:gd name="connsiteY2" fmla="*/ 0 h 742717"/>
                <a:gd name="connsiteX3" fmla="*/ 1674223 w 1674223"/>
                <a:gd name="connsiteY3" fmla="*/ 640498 h 742717"/>
                <a:gd name="connsiteX4" fmla="*/ 879982 w 1674223"/>
                <a:gd name="connsiteY4" fmla="*/ 742717 h 742717"/>
                <a:gd name="connsiteX5" fmla="*/ 1169357 w 1674223"/>
                <a:gd name="connsiteY5" fmla="*/ 591331 h 742717"/>
                <a:gd name="connsiteX6" fmla="*/ 0 w 1674223"/>
                <a:gd name="connsiteY6" fmla="*/ 152645 h 742717"/>
                <a:gd name="connsiteX0" fmla="*/ 0 w 1674223"/>
                <a:gd name="connsiteY0" fmla="*/ 11855 h 601927"/>
                <a:gd name="connsiteX1" fmla="*/ 1238352 w 1674223"/>
                <a:gd name="connsiteY1" fmla="*/ 230160 h 601927"/>
                <a:gd name="connsiteX2" fmla="*/ 1044230 w 1674223"/>
                <a:gd name="connsiteY2" fmla="*/ 0 h 601927"/>
                <a:gd name="connsiteX3" fmla="*/ 1674223 w 1674223"/>
                <a:gd name="connsiteY3" fmla="*/ 499708 h 601927"/>
                <a:gd name="connsiteX4" fmla="*/ 879982 w 1674223"/>
                <a:gd name="connsiteY4" fmla="*/ 601927 h 601927"/>
                <a:gd name="connsiteX5" fmla="*/ 1169357 w 1674223"/>
                <a:gd name="connsiteY5" fmla="*/ 450541 h 601927"/>
                <a:gd name="connsiteX6" fmla="*/ 0 w 1674223"/>
                <a:gd name="connsiteY6" fmla="*/ 11855 h 601927"/>
                <a:gd name="connsiteX0" fmla="*/ 0 w 1674223"/>
                <a:gd name="connsiteY0" fmla="*/ 11855 h 542713"/>
                <a:gd name="connsiteX1" fmla="*/ 1238352 w 1674223"/>
                <a:gd name="connsiteY1" fmla="*/ 230160 h 542713"/>
                <a:gd name="connsiteX2" fmla="*/ 1044230 w 1674223"/>
                <a:gd name="connsiteY2" fmla="*/ 0 h 542713"/>
                <a:gd name="connsiteX3" fmla="*/ 1674223 w 1674223"/>
                <a:gd name="connsiteY3" fmla="*/ 499708 h 542713"/>
                <a:gd name="connsiteX4" fmla="*/ 922718 w 1674223"/>
                <a:gd name="connsiteY4" fmla="*/ 542713 h 542713"/>
                <a:gd name="connsiteX5" fmla="*/ 1169357 w 1674223"/>
                <a:gd name="connsiteY5" fmla="*/ 450541 h 542713"/>
                <a:gd name="connsiteX6" fmla="*/ 0 w 1674223"/>
                <a:gd name="connsiteY6" fmla="*/ 11855 h 542713"/>
                <a:gd name="connsiteX0" fmla="*/ 83552 w 1757775"/>
                <a:gd name="connsiteY0" fmla="*/ 47895 h 578753"/>
                <a:gd name="connsiteX1" fmla="*/ 751597 w 1757775"/>
                <a:gd name="connsiteY1" fmla="*/ 199212 h 578753"/>
                <a:gd name="connsiteX2" fmla="*/ 1321904 w 1757775"/>
                <a:gd name="connsiteY2" fmla="*/ 266200 h 578753"/>
                <a:gd name="connsiteX3" fmla="*/ 1127782 w 1757775"/>
                <a:gd name="connsiteY3" fmla="*/ 36040 h 578753"/>
                <a:gd name="connsiteX4" fmla="*/ 1757775 w 1757775"/>
                <a:gd name="connsiteY4" fmla="*/ 535748 h 578753"/>
                <a:gd name="connsiteX5" fmla="*/ 1006270 w 1757775"/>
                <a:gd name="connsiteY5" fmla="*/ 578753 h 578753"/>
                <a:gd name="connsiteX6" fmla="*/ 1252909 w 1757775"/>
                <a:gd name="connsiteY6" fmla="*/ 486581 h 578753"/>
                <a:gd name="connsiteX7" fmla="*/ 83552 w 1757775"/>
                <a:gd name="connsiteY7" fmla="*/ 47895 h 578753"/>
                <a:gd name="connsiteX0" fmla="*/ 83552 w 1644235"/>
                <a:gd name="connsiteY0" fmla="*/ 228887 h 544087"/>
                <a:gd name="connsiteX1" fmla="*/ 638057 w 1644235"/>
                <a:gd name="connsiteY1" fmla="*/ 163172 h 544087"/>
                <a:gd name="connsiteX2" fmla="*/ 1208364 w 1644235"/>
                <a:gd name="connsiteY2" fmla="*/ 230160 h 544087"/>
                <a:gd name="connsiteX3" fmla="*/ 1014242 w 1644235"/>
                <a:gd name="connsiteY3" fmla="*/ 0 h 544087"/>
                <a:gd name="connsiteX4" fmla="*/ 1644235 w 1644235"/>
                <a:gd name="connsiteY4" fmla="*/ 499708 h 544087"/>
                <a:gd name="connsiteX5" fmla="*/ 892730 w 1644235"/>
                <a:gd name="connsiteY5" fmla="*/ 542713 h 544087"/>
                <a:gd name="connsiteX6" fmla="*/ 1139369 w 1644235"/>
                <a:gd name="connsiteY6" fmla="*/ 450541 h 544087"/>
                <a:gd name="connsiteX7" fmla="*/ 83552 w 1644235"/>
                <a:gd name="connsiteY7" fmla="*/ 228887 h 544087"/>
                <a:gd name="connsiteX0" fmla="*/ 83552 w 1644235"/>
                <a:gd name="connsiteY0" fmla="*/ 228887 h 542713"/>
                <a:gd name="connsiteX1" fmla="*/ 638057 w 1644235"/>
                <a:gd name="connsiteY1" fmla="*/ 163172 h 542713"/>
                <a:gd name="connsiteX2" fmla="*/ 1208364 w 1644235"/>
                <a:gd name="connsiteY2" fmla="*/ 230160 h 542713"/>
                <a:gd name="connsiteX3" fmla="*/ 1014242 w 1644235"/>
                <a:gd name="connsiteY3" fmla="*/ 0 h 542713"/>
                <a:gd name="connsiteX4" fmla="*/ 1644235 w 1644235"/>
                <a:gd name="connsiteY4" fmla="*/ 499708 h 542713"/>
                <a:gd name="connsiteX5" fmla="*/ 892730 w 1644235"/>
                <a:gd name="connsiteY5" fmla="*/ 542713 h 542713"/>
                <a:gd name="connsiteX6" fmla="*/ 1139369 w 1644235"/>
                <a:gd name="connsiteY6" fmla="*/ 450541 h 542713"/>
                <a:gd name="connsiteX7" fmla="*/ 83552 w 1644235"/>
                <a:gd name="connsiteY7" fmla="*/ 228887 h 542713"/>
                <a:gd name="connsiteX0" fmla="*/ 0 w 1560683"/>
                <a:gd name="connsiteY0" fmla="*/ 228887 h 542713"/>
                <a:gd name="connsiteX1" fmla="*/ 554505 w 1560683"/>
                <a:gd name="connsiteY1" fmla="*/ 163172 h 542713"/>
                <a:gd name="connsiteX2" fmla="*/ 1124812 w 1560683"/>
                <a:gd name="connsiteY2" fmla="*/ 230160 h 542713"/>
                <a:gd name="connsiteX3" fmla="*/ 930690 w 1560683"/>
                <a:gd name="connsiteY3" fmla="*/ 0 h 542713"/>
                <a:gd name="connsiteX4" fmla="*/ 1560683 w 1560683"/>
                <a:gd name="connsiteY4" fmla="*/ 499708 h 542713"/>
                <a:gd name="connsiteX5" fmla="*/ 809178 w 1560683"/>
                <a:gd name="connsiteY5" fmla="*/ 542713 h 542713"/>
                <a:gd name="connsiteX6" fmla="*/ 1055817 w 1560683"/>
                <a:gd name="connsiteY6" fmla="*/ 450541 h 542713"/>
                <a:gd name="connsiteX7" fmla="*/ 0 w 1560683"/>
                <a:gd name="connsiteY7" fmla="*/ 228887 h 542713"/>
                <a:gd name="connsiteX0" fmla="*/ 0 w 1560683"/>
                <a:gd name="connsiteY0" fmla="*/ 228887 h 542713"/>
                <a:gd name="connsiteX1" fmla="*/ 554505 w 1560683"/>
                <a:gd name="connsiteY1" fmla="*/ 163172 h 542713"/>
                <a:gd name="connsiteX2" fmla="*/ 1124812 w 1560683"/>
                <a:gd name="connsiteY2" fmla="*/ 230160 h 542713"/>
                <a:gd name="connsiteX3" fmla="*/ 930690 w 1560683"/>
                <a:gd name="connsiteY3" fmla="*/ 0 h 542713"/>
                <a:gd name="connsiteX4" fmla="*/ 1560683 w 1560683"/>
                <a:gd name="connsiteY4" fmla="*/ 499708 h 542713"/>
                <a:gd name="connsiteX5" fmla="*/ 809178 w 1560683"/>
                <a:gd name="connsiteY5" fmla="*/ 542713 h 542713"/>
                <a:gd name="connsiteX6" fmla="*/ 1055817 w 1560683"/>
                <a:gd name="connsiteY6" fmla="*/ 450541 h 542713"/>
                <a:gd name="connsiteX7" fmla="*/ 0 w 1560683"/>
                <a:gd name="connsiteY7" fmla="*/ 228887 h 542713"/>
                <a:gd name="connsiteX0" fmla="*/ 0 w 1560683"/>
                <a:gd name="connsiteY0" fmla="*/ 228887 h 542713"/>
                <a:gd name="connsiteX1" fmla="*/ 554505 w 1560683"/>
                <a:gd name="connsiteY1" fmla="*/ 163172 h 542713"/>
                <a:gd name="connsiteX2" fmla="*/ 1124812 w 1560683"/>
                <a:gd name="connsiteY2" fmla="*/ 230160 h 542713"/>
                <a:gd name="connsiteX3" fmla="*/ 930690 w 1560683"/>
                <a:gd name="connsiteY3" fmla="*/ 0 h 542713"/>
                <a:gd name="connsiteX4" fmla="*/ 1560683 w 1560683"/>
                <a:gd name="connsiteY4" fmla="*/ 499708 h 542713"/>
                <a:gd name="connsiteX5" fmla="*/ 809178 w 1560683"/>
                <a:gd name="connsiteY5" fmla="*/ 542713 h 542713"/>
                <a:gd name="connsiteX6" fmla="*/ 1047579 w 1560683"/>
                <a:gd name="connsiteY6" fmla="*/ 399566 h 542713"/>
                <a:gd name="connsiteX7" fmla="*/ 0 w 1560683"/>
                <a:gd name="connsiteY7" fmla="*/ 228887 h 542713"/>
                <a:gd name="connsiteX0" fmla="*/ 0 w 1560683"/>
                <a:gd name="connsiteY0" fmla="*/ 228887 h 542713"/>
                <a:gd name="connsiteX1" fmla="*/ 554505 w 1560683"/>
                <a:gd name="connsiteY1" fmla="*/ 163172 h 542713"/>
                <a:gd name="connsiteX2" fmla="*/ 1103445 w 1560683"/>
                <a:gd name="connsiteY2" fmla="*/ 259768 h 542713"/>
                <a:gd name="connsiteX3" fmla="*/ 930690 w 1560683"/>
                <a:gd name="connsiteY3" fmla="*/ 0 h 542713"/>
                <a:gd name="connsiteX4" fmla="*/ 1560683 w 1560683"/>
                <a:gd name="connsiteY4" fmla="*/ 499708 h 542713"/>
                <a:gd name="connsiteX5" fmla="*/ 809178 w 1560683"/>
                <a:gd name="connsiteY5" fmla="*/ 542713 h 542713"/>
                <a:gd name="connsiteX6" fmla="*/ 1047579 w 1560683"/>
                <a:gd name="connsiteY6" fmla="*/ 399566 h 542713"/>
                <a:gd name="connsiteX7" fmla="*/ 0 w 1560683"/>
                <a:gd name="connsiteY7" fmla="*/ 228887 h 542713"/>
                <a:gd name="connsiteX0" fmla="*/ 0 w 1560683"/>
                <a:gd name="connsiteY0" fmla="*/ 228887 h 542713"/>
                <a:gd name="connsiteX1" fmla="*/ 554505 w 1560683"/>
                <a:gd name="connsiteY1" fmla="*/ 163172 h 542713"/>
                <a:gd name="connsiteX2" fmla="*/ 1103445 w 1560683"/>
                <a:gd name="connsiteY2" fmla="*/ 259768 h 542713"/>
                <a:gd name="connsiteX3" fmla="*/ 930690 w 1560683"/>
                <a:gd name="connsiteY3" fmla="*/ 0 h 542713"/>
                <a:gd name="connsiteX4" fmla="*/ 1560683 w 1560683"/>
                <a:gd name="connsiteY4" fmla="*/ 499708 h 542713"/>
                <a:gd name="connsiteX5" fmla="*/ 809178 w 1560683"/>
                <a:gd name="connsiteY5" fmla="*/ 542713 h 542713"/>
                <a:gd name="connsiteX6" fmla="*/ 1047579 w 1560683"/>
                <a:gd name="connsiteY6" fmla="*/ 399566 h 542713"/>
                <a:gd name="connsiteX7" fmla="*/ 0 w 1560683"/>
                <a:gd name="connsiteY7" fmla="*/ 228887 h 542713"/>
                <a:gd name="connsiteX0" fmla="*/ 0 w 1560683"/>
                <a:gd name="connsiteY0" fmla="*/ 228887 h 542713"/>
                <a:gd name="connsiteX1" fmla="*/ 619947 w 1560683"/>
                <a:gd name="connsiteY1" fmla="*/ 180993 h 542713"/>
                <a:gd name="connsiteX2" fmla="*/ 1103445 w 1560683"/>
                <a:gd name="connsiteY2" fmla="*/ 259768 h 542713"/>
                <a:gd name="connsiteX3" fmla="*/ 930690 w 1560683"/>
                <a:gd name="connsiteY3" fmla="*/ 0 h 542713"/>
                <a:gd name="connsiteX4" fmla="*/ 1560683 w 1560683"/>
                <a:gd name="connsiteY4" fmla="*/ 499708 h 542713"/>
                <a:gd name="connsiteX5" fmla="*/ 809178 w 1560683"/>
                <a:gd name="connsiteY5" fmla="*/ 542713 h 542713"/>
                <a:gd name="connsiteX6" fmla="*/ 1047579 w 1560683"/>
                <a:gd name="connsiteY6" fmla="*/ 399566 h 542713"/>
                <a:gd name="connsiteX7" fmla="*/ 0 w 1560683"/>
                <a:gd name="connsiteY7" fmla="*/ 228887 h 542713"/>
                <a:gd name="connsiteX0" fmla="*/ 0 w 1560683"/>
                <a:gd name="connsiteY0" fmla="*/ 228887 h 542713"/>
                <a:gd name="connsiteX1" fmla="*/ 619947 w 1560683"/>
                <a:gd name="connsiteY1" fmla="*/ 180993 h 542713"/>
                <a:gd name="connsiteX2" fmla="*/ 1103445 w 1560683"/>
                <a:gd name="connsiteY2" fmla="*/ 259768 h 542713"/>
                <a:gd name="connsiteX3" fmla="*/ 930690 w 1560683"/>
                <a:gd name="connsiteY3" fmla="*/ 0 h 542713"/>
                <a:gd name="connsiteX4" fmla="*/ 1560683 w 1560683"/>
                <a:gd name="connsiteY4" fmla="*/ 499708 h 542713"/>
                <a:gd name="connsiteX5" fmla="*/ 809178 w 1560683"/>
                <a:gd name="connsiteY5" fmla="*/ 542713 h 542713"/>
                <a:gd name="connsiteX6" fmla="*/ 996603 w 1560683"/>
                <a:gd name="connsiteY6" fmla="*/ 407806 h 542713"/>
                <a:gd name="connsiteX7" fmla="*/ 0 w 1560683"/>
                <a:gd name="connsiteY7" fmla="*/ 228887 h 542713"/>
                <a:gd name="connsiteX0" fmla="*/ 0 w 1560683"/>
                <a:gd name="connsiteY0" fmla="*/ 228887 h 542713"/>
                <a:gd name="connsiteX1" fmla="*/ 619947 w 1560683"/>
                <a:gd name="connsiteY1" fmla="*/ 180993 h 542713"/>
                <a:gd name="connsiteX2" fmla="*/ 1073837 w 1560683"/>
                <a:gd name="connsiteY2" fmla="*/ 238400 h 542713"/>
                <a:gd name="connsiteX3" fmla="*/ 930690 w 1560683"/>
                <a:gd name="connsiteY3" fmla="*/ 0 h 542713"/>
                <a:gd name="connsiteX4" fmla="*/ 1560683 w 1560683"/>
                <a:gd name="connsiteY4" fmla="*/ 499708 h 542713"/>
                <a:gd name="connsiteX5" fmla="*/ 809178 w 1560683"/>
                <a:gd name="connsiteY5" fmla="*/ 542713 h 542713"/>
                <a:gd name="connsiteX6" fmla="*/ 996603 w 1560683"/>
                <a:gd name="connsiteY6" fmla="*/ 407806 h 542713"/>
                <a:gd name="connsiteX7" fmla="*/ 0 w 1560683"/>
                <a:gd name="connsiteY7" fmla="*/ 228887 h 542713"/>
                <a:gd name="connsiteX0" fmla="*/ 0 w 1560683"/>
                <a:gd name="connsiteY0" fmla="*/ 228887 h 542713"/>
                <a:gd name="connsiteX1" fmla="*/ 619947 w 1560683"/>
                <a:gd name="connsiteY1" fmla="*/ 180993 h 542713"/>
                <a:gd name="connsiteX2" fmla="*/ 1073837 w 1560683"/>
                <a:gd name="connsiteY2" fmla="*/ 238400 h 542713"/>
                <a:gd name="connsiteX3" fmla="*/ 930690 w 1560683"/>
                <a:gd name="connsiteY3" fmla="*/ 0 h 542713"/>
                <a:gd name="connsiteX4" fmla="*/ 1560683 w 1560683"/>
                <a:gd name="connsiteY4" fmla="*/ 499708 h 542713"/>
                <a:gd name="connsiteX5" fmla="*/ 809178 w 1560683"/>
                <a:gd name="connsiteY5" fmla="*/ 542713 h 542713"/>
                <a:gd name="connsiteX6" fmla="*/ 996603 w 1560683"/>
                <a:gd name="connsiteY6" fmla="*/ 407806 h 542713"/>
                <a:gd name="connsiteX7" fmla="*/ 0 w 1560683"/>
                <a:gd name="connsiteY7" fmla="*/ 228887 h 542713"/>
                <a:gd name="connsiteX0" fmla="*/ 0 w 1560683"/>
                <a:gd name="connsiteY0" fmla="*/ 228887 h 542713"/>
                <a:gd name="connsiteX1" fmla="*/ 619947 w 1560683"/>
                <a:gd name="connsiteY1" fmla="*/ 180993 h 542713"/>
                <a:gd name="connsiteX2" fmla="*/ 1073837 w 1560683"/>
                <a:gd name="connsiteY2" fmla="*/ 238400 h 542713"/>
                <a:gd name="connsiteX3" fmla="*/ 930690 w 1560683"/>
                <a:gd name="connsiteY3" fmla="*/ 0 h 542713"/>
                <a:gd name="connsiteX4" fmla="*/ 1560683 w 1560683"/>
                <a:gd name="connsiteY4" fmla="*/ 499708 h 542713"/>
                <a:gd name="connsiteX5" fmla="*/ 809178 w 1560683"/>
                <a:gd name="connsiteY5" fmla="*/ 542713 h 542713"/>
                <a:gd name="connsiteX6" fmla="*/ 996603 w 1560683"/>
                <a:gd name="connsiteY6" fmla="*/ 407806 h 542713"/>
                <a:gd name="connsiteX7" fmla="*/ 0 w 1560683"/>
                <a:gd name="connsiteY7" fmla="*/ 228887 h 542713"/>
                <a:gd name="connsiteX0" fmla="*/ 0 w 1560683"/>
                <a:gd name="connsiteY0" fmla="*/ 228887 h 542713"/>
                <a:gd name="connsiteX1" fmla="*/ 619947 w 1560683"/>
                <a:gd name="connsiteY1" fmla="*/ 180993 h 542713"/>
                <a:gd name="connsiteX2" fmla="*/ 1073837 w 1560683"/>
                <a:gd name="connsiteY2" fmla="*/ 238400 h 542713"/>
                <a:gd name="connsiteX3" fmla="*/ 930690 w 1560683"/>
                <a:gd name="connsiteY3" fmla="*/ 0 h 542713"/>
                <a:gd name="connsiteX4" fmla="*/ 1560683 w 1560683"/>
                <a:gd name="connsiteY4" fmla="*/ 499708 h 542713"/>
                <a:gd name="connsiteX5" fmla="*/ 809178 w 1560683"/>
                <a:gd name="connsiteY5" fmla="*/ 542713 h 542713"/>
                <a:gd name="connsiteX6" fmla="*/ 996603 w 1560683"/>
                <a:gd name="connsiteY6" fmla="*/ 407806 h 542713"/>
                <a:gd name="connsiteX7" fmla="*/ 0 w 1560683"/>
                <a:gd name="connsiteY7" fmla="*/ 228887 h 542713"/>
                <a:gd name="connsiteX0" fmla="*/ 0 w 1560683"/>
                <a:gd name="connsiteY0" fmla="*/ 228887 h 542713"/>
                <a:gd name="connsiteX1" fmla="*/ 619947 w 1560683"/>
                <a:gd name="connsiteY1" fmla="*/ 180993 h 542713"/>
                <a:gd name="connsiteX2" fmla="*/ 1073837 w 1560683"/>
                <a:gd name="connsiteY2" fmla="*/ 238400 h 542713"/>
                <a:gd name="connsiteX3" fmla="*/ 930690 w 1560683"/>
                <a:gd name="connsiteY3" fmla="*/ 0 h 542713"/>
                <a:gd name="connsiteX4" fmla="*/ 1560683 w 1560683"/>
                <a:gd name="connsiteY4" fmla="*/ 499708 h 542713"/>
                <a:gd name="connsiteX5" fmla="*/ 809178 w 1560683"/>
                <a:gd name="connsiteY5" fmla="*/ 542713 h 542713"/>
                <a:gd name="connsiteX6" fmla="*/ 996603 w 1560683"/>
                <a:gd name="connsiteY6" fmla="*/ 407806 h 542713"/>
                <a:gd name="connsiteX7" fmla="*/ 0 w 1560683"/>
                <a:gd name="connsiteY7" fmla="*/ 228887 h 542713"/>
                <a:gd name="connsiteX0" fmla="*/ 0 w 1560683"/>
                <a:gd name="connsiteY0" fmla="*/ 228887 h 542713"/>
                <a:gd name="connsiteX1" fmla="*/ 619947 w 1560683"/>
                <a:gd name="connsiteY1" fmla="*/ 180993 h 542713"/>
                <a:gd name="connsiteX2" fmla="*/ 1073837 w 1560683"/>
                <a:gd name="connsiteY2" fmla="*/ 238400 h 542713"/>
                <a:gd name="connsiteX3" fmla="*/ 930690 w 1560683"/>
                <a:gd name="connsiteY3" fmla="*/ 0 h 542713"/>
                <a:gd name="connsiteX4" fmla="*/ 1560683 w 1560683"/>
                <a:gd name="connsiteY4" fmla="*/ 499708 h 542713"/>
                <a:gd name="connsiteX5" fmla="*/ 809178 w 1560683"/>
                <a:gd name="connsiteY5" fmla="*/ 542713 h 542713"/>
                <a:gd name="connsiteX6" fmla="*/ 996603 w 1560683"/>
                <a:gd name="connsiteY6" fmla="*/ 407806 h 542713"/>
                <a:gd name="connsiteX7" fmla="*/ 0 w 1560683"/>
                <a:gd name="connsiteY7" fmla="*/ 228887 h 542713"/>
                <a:gd name="connsiteX0" fmla="*/ 0 w 1458733"/>
                <a:gd name="connsiteY0" fmla="*/ 228887 h 542713"/>
                <a:gd name="connsiteX1" fmla="*/ 619947 w 1458733"/>
                <a:gd name="connsiteY1" fmla="*/ 180993 h 542713"/>
                <a:gd name="connsiteX2" fmla="*/ 1073837 w 1458733"/>
                <a:gd name="connsiteY2" fmla="*/ 238400 h 542713"/>
                <a:gd name="connsiteX3" fmla="*/ 930690 w 1458733"/>
                <a:gd name="connsiteY3" fmla="*/ 0 h 542713"/>
                <a:gd name="connsiteX4" fmla="*/ 1458733 w 1458733"/>
                <a:gd name="connsiteY4" fmla="*/ 516187 h 542713"/>
                <a:gd name="connsiteX5" fmla="*/ 809178 w 1458733"/>
                <a:gd name="connsiteY5" fmla="*/ 542713 h 542713"/>
                <a:gd name="connsiteX6" fmla="*/ 996603 w 1458733"/>
                <a:gd name="connsiteY6" fmla="*/ 407806 h 542713"/>
                <a:gd name="connsiteX7" fmla="*/ 0 w 1458733"/>
                <a:gd name="connsiteY7" fmla="*/ 228887 h 542713"/>
                <a:gd name="connsiteX0" fmla="*/ 0 w 1458733"/>
                <a:gd name="connsiteY0" fmla="*/ 228887 h 516187"/>
                <a:gd name="connsiteX1" fmla="*/ 619947 w 1458733"/>
                <a:gd name="connsiteY1" fmla="*/ 180993 h 516187"/>
                <a:gd name="connsiteX2" fmla="*/ 1073837 w 1458733"/>
                <a:gd name="connsiteY2" fmla="*/ 238400 h 516187"/>
                <a:gd name="connsiteX3" fmla="*/ 930690 w 1458733"/>
                <a:gd name="connsiteY3" fmla="*/ 0 h 516187"/>
                <a:gd name="connsiteX4" fmla="*/ 1458733 w 1458733"/>
                <a:gd name="connsiteY4" fmla="*/ 516187 h 516187"/>
                <a:gd name="connsiteX5" fmla="*/ 690750 w 1458733"/>
                <a:gd name="connsiteY5" fmla="*/ 457239 h 516187"/>
                <a:gd name="connsiteX6" fmla="*/ 996603 w 1458733"/>
                <a:gd name="connsiteY6" fmla="*/ 407806 h 516187"/>
                <a:gd name="connsiteX7" fmla="*/ 0 w 1458733"/>
                <a:gd name="connsiteY7" fmla="*/ 228887 h 516187"/>
                <a:gd name="connsiteX0" fmla="*/ 0 w 1458733"/>
                <a:gd name="connsiteY0" fmla="*/ 228887 h 516187"/>
                <a:gd name="connsiteX1" fmla="*/ 619947 w 1458733"/>
                <a:gd name="connsiteY1" fmla="*/ 180993 h 516187"/>
                <a:gd name="connsiteX2" fmla="*/ 1073837 w 1458733"/>
                <a:gd name="connsiteY2" fmla="*/ 238400 h 516187"/>
                <a:gd name="connsiteX3" fmla="*/ 930690 w 1458733"/>
                <a:gd name="connsiteY3" fmla="*/ 0 h 516187"/>
                <a:gd name="connsiteX4" fmla="*/ 1458733 w 1458733"/>
                <a:gd name="connsiteY4" fmla="*/ 516187 h 516187"/>
                <a:gd name="connsiteX5" fmla="*/ 690750 w 1458733"/>
                <a:gd name="connsiteY5" fmla="*/ 457239 h 516187"/>
                <a:gd name="connsiteX6" fmla="*/ 1017972 w 1458733"/>
                <a:gd name="connsiteY6" fmla="*/ 378197 h 516187"/>
                <a:gd name="connsiteX7" fmla="*/ 0 w 1458733"/>
                <a:gd name="connsiteY7" fmla="*/ 228887 h 516187"/>
                <a:gd name="connsiteX0" fmla="*/ 0 w 1458733"/>
                <a:gd name="connsiteY0" fmla="*/ 228887 h 516187"/>
                <a:gd name="connsiteX1" fmla="*/ 619947 w 1458733"/>
                <a:gd name="connsiteY1" fmla="*/ 180993 h 516187"/>
                <a:gd name="connsiteX2" fmla="*/ 1073837 w 1458733"/>
                <a:gd name="connsiteY2" fmla="*/ 238400 h 516187"/>
                <a:gd name="connsiteX3" fmla="*/ 930690 w 1458733"/>
                <a:gd name="connsiteY3" fmla="*/ 0 h 516187"/>
                <a:gd name="connsiteX4" fmla="*/ 1458733 w 1458733"/>
                <a:gd name="connsiteY4" fmla="*/ 516187 h 516187"/>
                <a:gd name="connsiteX5" fmla="*/ 792701 w 1458733"/>
                <a:gd name="connsiteY5" fmla="*/ 440761 h 516187"/>
                <a:gd name="connsiteX6" fmla="*/ 1017972 w 1458733"/>
                <a:gd name="connsiteY6" fmla="*/ 378197 h 516187"/>
                <a:gd name="connsiteX7" fmla="*/ 0 w 1458733"/>
                <a:gd name="connsiteY7" fmla="*/ 228887 h 516187"/>
                <a:gd name="connsiteX0" fmla="*/ 0 w 1458733"/>
                <a:gd name="connsiteY0" fmla="*/ 156543 h 443843"/>
                <a:gd name="connsiteX1" fmla="*/ 619947 w 1458733"/>
                <a:gd name="connsiteY1" fmla="*/ 108649 h 443843"/>
                <a:gd name="connsiteX2" fmla="*/ 1073837 w 1458733"/>
                <a:gd name="connsiteY2" fmla="*/ 166056 h 443843"/>
                <a:gd name="connsiteX3" fmla="*/ 968537 w 1458733"/>
                <a:gd name="connsiteY3" fmla="*/ 0 h 443843"/>
                <a:gd name="connsiteX4" fmla="*/ 1458733 w 1458733"/>
                <a:gd name="connsiteY4" fmla="*/ 443843 h 443843"/>
                <a:gd name="connsiteX5" fmla="*/ 792701 w 1458733"/>
                <a:gd name="connsiteY5" fmla="*/ 368417 h 443843"/>
                <a:gd name="connsiteX6" fmla="*/ 1017972 w 1458733"/>
                <a:gd name="connsiteY6" fmla="*/ 305853 h 443843"/>
                <a:gd name="connsiteX7" fmla="*/ 0 w 1458733"/>
                <a:gd name="connsiteY7" fmla="*/ 156543 h 443843"/>
                <a:gd name="connsiteX0" fmla="*/ 0 w 1458733"/>
                <a:gd name="connsiteY0" fmla="*/ 156543 h 443843"/>
                <a:gd name="connsiteX1" fmla="*/ 619947 w 1458733"/>
                <a:gd name="connsiteY1" fmla="*/ 108649 h 443843"/>
                <a:gd name="connsiteX2" fmla="*/ 1073837 w 1458733"/>
                <a:gd name="connsiteY2" fmla="*/ 166056 h 443843"/>
                <a:gd name="connsiteX3" fmla="*/ 968537 w 1458733"/>
                <a:gd name="connsiteY3" fmla="*/ 0 h 443843"/>
                <a:gd name="connsiteX4" fmla="*/ 1458733 w 1458733"/>
                <a:gd name="connsiteY4" fmla="*/ 443843 h 443843"/>
                <a:gd name="connsiteX5" fmla="*/ 792701 w 1458733"/>
                <a:gd name="connsiteY5" fmla="*/ 368417 h 443843"/>
                <a:gd name="connsiteX6" fmla="*/ 1151524 w 1458733"/>
                <a:gd name="connsiteY6" fmla="*/ 349037 h 443843"/>
                <a:gd name="connsiteX7" fmla="*/ 0 w 1458733"/>
                <a:gd name="connsiteY7" fmla="*/ 156543 h 443843"/>
                <a:gd name="connsiteX0" fmla="*/ 0 w 1458733"/>
                <a:gd name="connsiteY0" fmla="*/ 156543 h 443843"/>
                <a:gd name="connsiteX1" fmla="*/ 619947 w 1458733"/>
                <a:gd name="connsiteY1" fmla="*/ 108649 h 443843"/>
                <a:gd name="connsiteX2" fmla="*/ 1174632 w 1458733"/>
                <a:gd name="connsiteY2" fmla="*/ 235908 h 443843"/>
                <a:gd name="connsiteX3" fmla="*/ 968537 w 1458733"/>
                <a:gd name="connsiteY3" fmla="*/ 0 h 443843"/>
                <a:gd name="connsiteX4" fmla="*/ 1458733 w 1458733"/>
                <a:gd name="connsiteY4" fmla="*/ 443843 h 443843"/>
                <a:gd name="connsiteX5" fmla="*/ 792701 w 1458733"/>
                <a:gd name="connsiteY5" fmla="*/ 368417 h 443843"/>
                <a:gd name="connsiteX6" fmla="*/ 1151524 w 1458733"/>
                <a:gd name="connsiteY6" fmla="*/ 349037 h 443843"/>
                <a:gd name="connsiteX7" fmla="*/ 0 w 1458733"/>
                <a:gd name="connsiteY7" fmla="*/ 156543 h 443843"/>
                <a:gd name="connsiteX0" fmla="*/ 0 w 1458733"/>
                <a:gd name="connsiteY0" fmla="*/ 156543 h 443843"/>
                <a:gd name="connsiteX1" fmla="*/ 619947 w 1458733"/>
                <a:gd name="connsiteY1" fmla="*/ 108649 h 443843"/>
                <a:gd name="connsiteX2" fmla="*/ 1206259 w 1458733"/>
                <a:gd name="connsiteY2" fmla="*/ 254154 h 443843"/>
                <a:gd name="connsiteX3" fmla="*/ 968537 w 1458733"/>
                <a:gd name="connsiteY3" fmla="*/ 0 h 443843"/>
                <a:gd name="connsiteX4" fmla="*/ 1458733 w 1458733"/>
                <a:gd name="connsiteY4" fmla="*/ 443843 h 443843"/>
                <a:gd name="connsiteX5" fmla="*/ 792701 w 1458733"/>
                <a:gd name="connsiteY5" fmla="*/ 368417 h 443843"/>
                <a:gd name="connsiteX6" fmla="*/ 1151524 w 1458733"/>
                <a:gd name="connsiteY6" fmla="*/ 349037 h 443843"/>
                <a:gd name="connsiteX7" fmla="*/ 0 w 1458733"/>
                <a:gd name="connsiteY7" fmla="*/ 156543 h 443843"/>
                <a:gd name="connsiteX0" fmla="*/ 0 w 1458733"/>
                <a:gd name="connsiteY0" fmla="*/ 156543 h 443843"/>
                <a:gd name="connsiteX1" fmla="*/ 619947 w 1458733"/>
                <a:gd name="connsiteY1" fmla="*/ 108649 h 443843"/>
                <a:gd name="connsiteX2" fmla="*/ 1206259 w 1458733"/>
                <a:gd name="connsiteY2" fmla="*/ 254154 h 443843"/>
                <a:gd name="connsiteX3" fmla="*/ 968537 w 1458733"/>
                <a:gd name="connsiteY3" fmla="*/ 0 h 443843"/>
                <a:gd name="connsiteX4" fmla="*/ 1458733 w 1458733"/>
                <a:gd name="connsiteY4" fmla="*/ 443843 h 443843"/>
                <a:gd name="connsiteX5" fmla="*/ 792701 w 1458733"/>
                <a:gd name="connsiteY5" fmla="*/ 368417 h 443843"/>
                <a:gd name="connsiteX6" fmla="*/ 1151524 w 1458733"/>
                <a:gd name="connsiteY6" fmla="*/ 349037 h 443843"/>
                <a:gd name="connsiteX7" fmla="*/ 0 w 1458733"/>
                <a:gd name="connsiteY7" fmla="*/ 156543 h 443843"/>
                <a:gd name="connsiteX0" fmla="*/ 0 w 1458733"/>
                <a:gd name="connsiteY0" fmla="*/ 156543 h 443843"/>
                <a:gd name="connsiteX1" fmla="*/ 619947 w 1458733"/>
                <a:gd name="connsiteY1" fmla="*/ 108649 h 443843"/>
                <a:gd name="connsiteX2" fmla="*/ 1206259 w 1458733"/>
                <a:gd name="connsiteY2" fmla="*/ 254154 h 443843"/>
                <a:gd name="connsiteX3" fmla="*/ 968537 w 1458733"/>
                <a:gd name="connsiteY3" fmla="*/ 0 h 443843"/>
                <a:gd name="connsiteX4" fmla="*/ 1458733 w 1458733"/>
                <a:gd name="connsiteY4" fmla="*/ 443843 h 443843"/>
                <a:gd name="connsiteX5" fmla="*/ 792701 w 1458733"/>
                <a:gd name="connsiteY5" fmla="*/ 368417 h 443843"/>
                <a:gd name="connsiteX6" fmla="*/ 1151524 w 1458733"/>
                <a:gd name="connsiteY6" fmla="*/ 349037 h 443843"/>
                <a:gd name="connsiteX7" fmla="*/ 0 w 1458733"/>
                <a:gd name="connsiteY7" fmla="*/ 156543 h 443843"/>
                <a:gd name="connsiteX0" fmla="*/ 0 w 1458733"/>
                <a:gd name="connsiteY0" fmla="*/ 156543 h 443843"/>
                <a:gd name="connsiteX1" fmla="*/ 619947 w 1458733"/>
                <a:gd name="connsiteY1" fmla="*/ 108649 h 443843"/>
                <a:gd name="connsiteX2" fmla="*/ 1206259 w 1458733"/>
                <a:gd name="connsiteY2" fmla="*/ 254154 h 443843"/>
                <a:gd name="connsiteX3" fmla="*/ 968537 w 1458733"/>
                <a:gd name="connsiteY3" fmla="*/ 0 h 443843"/>
                <a:gd name="connsiteX4" fmla="*/ 1458733 w 1458733"/>
                <a:gd name="connsiteY4" fmla="*/ 443843 h 443843"/>
                <a:gd name="connsiteX5" fmla="*/ 792701 w 1458733"/>
                <a:gd name="connsiteY5" fmla="*/ 368417 h 443843"/>
                <a:gd name="connsiteX6" fmla="*/ 1151524 w 1458733"/>
                <a:gd name="connsiteY6" fmla="*/ 349037 h 443843"/>
                <a:gd name="connsiteX7" fmla="*/ 0 w 1458733"/>
                <a:gd name="connsiteY7" fmla="*/ 156543 h 443843"/>
                <a:gd name="connsiteX0" fmla="*/ 0 w 1458733"/>
                <a:gd name="connsiteY0" fmla="*/ 156543 h 443843"/>
                <a:gd name="connsiteX1" fmla="*/ 640618 w 1458733"/>
                <a:gd name="connsiteY1" fmla="*/ 138614 h 443843"/>
                <a:gd name="connsiteX2" fmla="*/ 1206259 w 1458733"/>
                <a:gd name="connsiteY2" fmla="*/ 254154 h 443843"/>
                <a:gd name="connsiteX3" fmla="*/ 968537 w 1458733"/>
                <a:gd name="connsiteY3" fmla="*/ 0 h 443843"/>
                <a:gd name="connsiteX4" fmla="*/ 1458733 w 1458733"/>
                <a:gd name="connsiteY4" fmla="*/ 443843 h 443843"/>
                <a:gd name="connsiteX5" fmla="*/ 792701 w 1458733"/>
                <a:gd name="connsiteY5" fmla="*/ 368417 h 443843"/>
                <a:gd name="connsiteX6" fmla="*/ 1151524 w 1458733"/>
                <a:gd name="connsiteY6" fmla="*/ 349037 h 443843"/>
                <a:gd name="connsiteX7" fmla="*/ 0 w 1458733"/>
                <a:gd name="connsiteY7" fmla="*/ 156543 h 443843"/>
                <a:gd name="connsiteX0" fmla="*/ 0 w 1458733"/>
                <a:gd name="connsiteY0" fmla="*/ 156543 h 443843"/>
                <a:gd name="connsiteX1" fmla="*/ 649992 w 1458733"/>
                <a:gd name="connsiteY1" fmla="*/ 130316 h 443843"/>
                <a:gd name="connsiteX2" fmla="*/ 1206259 w 1458733"/>
                <a:gd name="connsiteY2" fmla="*/ 254154 h 443843"/>
                <a:gd name="connsiteX3" fmla="*/ 968537 w 1458733"/>
                <a:gd name="connsiteY3" fmla="*/ 0 h 443843"/>
                <a:gd name="connsiteX4" fmla="*/ 1458733 w 1458733"/>
                <a:gd name="connsiteY4" fmla="*/ 443843 h 443843"/>
                <a:gd name="connsiteX5" fmla="*/ 792701 w 1458733"/>
                <a:gd name="connsiteY5" fmla="*/ 368417 h 443843"/>
                <a:gd name="connsiteX6" fmla="*/ 1151524 w 1458733"/>
                <a:gd name="connsiteY6" fmla="*/ 349037 h 443843"/>
                <a:gd name="connsiteX7" fmla="*/ 0 w 1458733"/>
                <a:gd name="connsiteY7" fmla="*/ 156543 h 443843"/>
                <a:gd name="connsiteX0" fmla="*/ 0 w 1458733"/>
                <a:gd name="connsiteY0" fmla="*/ 156543 h 443843"/>
                <a:gd name="connsiteX1" fmla="*/ 649992 w 1458733"/>
                <a:gd name="connsiteY1" fmla="*/ 130316 h 443843"/>
                <a:gd name="connsiteX2" fmla="*/ 1206259 w 1458733"/>
                <a:gd name="connsiteY2" fmla="*/ 254154 h 443843"/>
                <a:gd name="connsiteX3" fmla="*/ 968537 w 1458733"/>
                <a:gd name="connsiteY3" fmla="*/ 0 h 443843"/>
                <a:gd name="connsiteX4" fmla="*/ 1458733 w 1458733"/>
                <a:gd name="connsiteY4" fmla="*/ 443843 h 443843"/>
                <a:gd name="connsiteX5" fmla="*/ 792701 w 1458733"/>
                <a:gd name="connsiteY5" fmla="*/ 368417 h 443843"/>
                <a:gd name="connsiteX6" fmla="*/ 1151524 w 1458733"/>
                <a:gd name="connsiteY6" fmla="*/ 349037 h 443843"/>
                <a:gd name="connsiteX7" fmla="*/ 0 w 1458733"/>
                <a:gd name="connsiteY7" fmla="*/ 156543 h 443843"/>
                <a:gd name="connsiteX0" fmla="*/ 0 w 1458733"/>
                <a:gd name="connsiteY0" fmla="*/ 156543 h 443843"/>
                <a:gd name="connsiteX1" fmla="*/ 649992 w 1458733"/>
                <a:gd name="connsiteY1" fmla="*/ 130316 h 443843"/>
                <a:gd name="connsiteX2" fmla="*/ 1206259 w 1458733"/>
                <a:gd name="connsiteY2" fmla="*/ 254154 h 443843"/>
                <a:gd name="connsiteX3" fmla="*/ 968537 w 1458733"/>
                <a:gd name="connsiteY3" fmla="*/ 0 h 443843"/>
                <a:gd name="connsiteX4" fmla="*/ 1458733 w 1458733"/>
                <a:gd name="connsiteY4" fmla="*/ 443843 h 443843"/>
                <a:gd name="connsiteX5" fmla="*/ 792701 w 1458733"/>
                <a:gd name="connsiteY5" fmla="*/ 368417 h 443843"/>
                <a:gd name="connsiteX6" fmla="*/ 1151524 w 1458733"/>
                <a:gd name="connsiteY6" fmla="*/ 349037 h 443843"/>
                <a:gd name="connsiteX7" fmla="*/ 0 w 1458733"/>
                <a:gd name="connsiteY7" fmla="*/ 156543 h 443843"/>
                <a:gd name="connsiteX0" fmla="*/ 0 w 1458733"/>
                <a:gd name="connsiteY0" fmla="*/ 156543 h 443843"/>
                <a:gd name="connsiteX1" fmla="*/ 649992 w 1458733"/>
                <a:gd name="connsiteY1" fmla="*/ 130316 h 443843"/>
                <a:gd name="connsiteX2" fmla="*/ 1206259 w 1458733"/>
                <a:gd name="connsiteY2" fmla="*/ 254154 h 443843"/>
                <a:gd name="connsiteX3" fmla="*/ 968537 w 1458733"/>
                <a:gd name="connsiteY3" fmla="*/ 0 h 443843"/>
                <a:gd name="connsiteX4" fmla="*/ 1458733 w 1458733"/>
                <a:gd name="connsiteY4" fmla="*/ 443843 h 443843"/>
                <a:gd name="connsiteX5" fmla="*/ 1033533 w 1458733"/>
                <a:gd name="connsiteY5" fmla="*/ 407429 h 443843"/>
                <a:gd name="connsiteX6" fmla="*/ 1151524 w 1458733"/>
                <a:gd name="connsiteY6" fmla="*/ 349037 h 443843"/>
                <a:gd name="connsiteX7" fmla="*/ 0 w 1458733"/>
                <a:gd name="connsiteY7" fmla="*/ 156543 h 443843"/>
                <a:gd name="connsiteX0" fmla="*/ 0 w 1458733"/>
                <a:gd name="connsiteY0" fmla="*/ 58369 h 345669"/>
                <a:gd name="connsiteX1" fmla="*/ 649992 w 1458733"/>
                <a:gd name="connsiteY1" fmla="*/ 32142 h 345669"/>
                <a:gd name="connsiteX2" fmla="*/ 1206259 w 1458733"/>
                <a:gd name="connsiteY2" fmla="*/ 155980 h 345669"/>
                <a:gd name="connsiteX3" fmla="*/ 1129622 w 1458733"/>
                <a:gd name="connsiteY3" fmla="*/ 69615 h 345669"/>
                <a:gd name="connsiteX4" fmla="*/ 1458733 w 1458733"/>
                <a:gd name="connsiteY4" fmla="*/ 345669 h 345669"/>
                <a:gd name="connsiteX5" fmla="*/ 1033533 w 1458733"/>
                <a:gd name="connsiteY5" fmla="*/ 309255 h 345669"/>
                <a:gd name="connsiteX6" fmla="*/ 1151524 w 1458733"/>
                <a:gd name="connsiteY6" fmla="*/ 250863 h 345669"/>
                <a:gd name="connsiteX7" fmla="*/ 0 w 1458733"/>
                <a:gd name="connsiteY7" fmla="*/ 58369 h 345669"/>
                <a:gd name="connsiteX0" fmla="*/ 0 w 1458733"/>
                <a:gd name="connsiteY0" fmla="*/ 58369 h 345669"/>
                <a:gd name="connsiteX1" fmla="*/ 649992 w 1458733"/>
                <a:gd name="connsiteY1" fmla="*/ 32142 h 345669"/>
                <a:gd name="connsiteX2" fmla="*/ 1206260 w 1458733"/>
                <a:gd name="connsiteY2" fmla="*/ 155980 h 345669"/>
                <a:gd name="connsiteX3" fmla="*/ 1129622 w 1458733"/>
                <a:gd name="connsiteY3" fmla="*/ 69615 h 345669"/>
                <a:gd name="connsiteX4" fmla="*/ 1458733 w 1458733"/>
                <a:gd name="connsiteY4" fmla="*/ 345669 h 345669"/>
                <a:gd name="connsiteX5" fmla="*/ 1033533 w 1458733"/>
                <a:gd name="connsiteY5" fmla="*/ 309255 h 345669"/>
                <a:gd name="connsiteX6" fmla="*/ 1151524 w 1458733"/>
                <a:gd name="connsiteY6" fmla="*/ 250863 h 345669"/>
                <a:gd name="connsiteX7" fmla="*/ 0 w 1458733"/>
                <a:gd name="connsiteY7" fmla="*/ 58369 h 345669"/>
                <a:gd name="connsiteX0" fmla="*/ 0 w 1458733"/>
                <a:gd name="connsiteY0" fmla="*/ 36440 h 323740"/>
                <a:gd name="connsiteX1" fmla="*/ 649992 w 1458733"/>
                <a:gd name="connsiteY1" fmla="*/ 10213 h 323740"/>
                <a:gd name="connsiteX2" fmla="*/ 1206260 w 1458733"/>
                <a:gd name="connsiteY2" fmla="*/ 134051 h 323740"/>
                <a:gd name="connsiteX3" fmla="*/ 1129622 w 1458733"/>
                <a:gd name="connsiteY3" fmla="*/ 47686 h 323740"/>
                <a:gd name="connsiteX4" fmla="*/ 1458733 w 1458733"/>
                <a:gd name="connsiteY4" fmla="*/ 323740 h 323740"/>
                <a:gd name="connsiteX5" fmla="*/ 1033533 w 1458733"/>
                <a:gd name="connsiteY5" fmla="*/ 287326 h 323740"/>
                <a:gd name="connsiteX6" fmla="*/ 1151524 w 1458733"/>
                <a:gd name="connsiteY6" fmla="*/ 228934 h 323740"/>
                <a:gd name="connsiteX7" fmla="*/ 0 w 1458733"/>
                <a:gd name="connsiteY7" fmla="*/ 36440 h 323740"/>
                <a:gd name="connsiteX0" fmla="*/ 0 w 1458733"/>
                <a:gd name="connsiteY0" fmla="*/ 36440 h 323740"/>
                <a:gd name="connsiteX1" fmla="*/ 649992 w 1458733"/>
                <a:gd name="connsiteY1" fmla="*/ 10213 h 323740"/>
                <a:gd name="connsiteX2" fmla="*/ 1206260 w 1458733"/>
                <a:gd name="connsiteY2" fmla="*/ 134051 h 323740"/>
                <a:gd name="connsiteX3" fmla="*/ 1129622 w 1458733"/>
                <a:gd name="connsiteY3" fmla="*/ 47686 h 323740"/>
                <a:gd name="connsiteX4" fmla="*/ 1458733 w 1458733"/>
                <a:gd name="connsiteY4" fmla="*/ 323740 h 323740"/>
                <a:gd name="connsiteX5" fmla="*/ 1033533 w 1458733"/>
                <a:gd name="connsiteY5" fmla="*/ 287326 h 323740"/>
                <a:gd name="connsiteX6" fmla="*/ 1151524 w 1458733"/>
                <a:gd name="connsiteY6" fmla="*/ 228934 h 323740"/>
                <a:gd name="connsiteX7" fmla="*/ 0 w 1458733"/>
                <a:gd name="connsiteY7" fmla="*/ 36440 h 323740"/>
                <a:gd name="connsiteX0" fmla="*/ 0 w 1458733"/>
                <a:gd name="connsiteY0" fmla="*/ 36440 h 323740"/>
                <a:gd name="connsiteX1" fmla="*/ 649992 w 1458733"/>
                <a:gd name="connsiteY1" fmla="*/ 10213 h 323740"/>
                <a:gd name="connsiteX2" fmla="*/ 1200555 w 1458733"/>
                <a:gd name="connsiteY2" fmla="*/ 151879 h 323740"/>
                <a:gd name="connsiteX3" fmla="*/ 1129622 w 1458733"/>
                <a:gd name="connsiteY3" fmla="*/ 47686 h 323740"/>
                <a:gd name="connsiteX4" fmla="*/ 1458733 w 1458733"/>
                <a:gd name="connsiteY4" fmla="*/ 323740 h 323740"/>
                <a:gd name="connsiteX5" fmla="*/ 1033533 w 1458733"/>
                <a:gd name="connsiteY5" fmla="*/ 287326 h 323740"/>
                <a:gd name="connsiteX6" fmla="*/ 1151524 w 1458733"/>
                <a:gd name="connsiteY6" fmla="*/ 228934 h 323740"/>
                <a:gd name="connsiteX7" fmla="*/ 0 w 1458733"/>
                <a:gd name="connsiteY7" fmla="*/ 36440 h 323740"/>
                <a:gd name="connsiteX0" fmla="*/ 0 w 1458733"/>
                <a:gd name="connsiteY0" fmla="*/ 36440 h 323740"/>
                <a:gd name="connsiteX1" fmla="*/ 649992 w 1458733"/>
                <a:gd name="connsiteY1" fmla="*/ 10213 h 323740"/>
                <a:gd name="connsiteX2" fmla="*/ 1187544 w 1458733"/>
                <a:gd name="connsiteY2" fmla="*/ 155370 h 323740"/>
                <a:gd name="connsiteX3" fmla="*/ 1129622 w 1458733"/>
                <a:gd name="connsiteY3" fmla="*/ 47686 h 323740"/>
                <a:gd name="connsiteX4" fmla="*/ 1458733 w 1458733"/>
                <a:gd name="connsiteY4" fmla="*/ 323740 h 323740"/>
                <a:gd name="connsiteX5" fmla="*/ 1033533 w 1458733"/>
                <a:gd name="connsiteY5" fmla="*/ 287326 h 323740"/>
                <a:gd name="connsiteX6" fmla="*/ 1151524 w 1458733"/>
                <a:gd name="connsiteY6" fmla="*/ 228934 h 323740"/>
                <a:gd name="connsiteX7" fmla="*/ 0 w 1458733"/>
                <a:gd name="connsiteY7" fmla="*/ 36440 h 323740"/>
                <a:gd name="connsiteX0" fmla="*/ 0 w 1458733"/>
                <a:gd name="connsiteY0" fmla="*/ 36440 h 323740"/>
                <a:gd name="connsiteX1" fmla="*/ 647295 w 1458733"/>
                <a:gd name="connsiteY1" fmla="*/ 19654 h 323740"/>
                <a:gd name="connsiteX2" fmla="*/ 1187544 w 1458733"/>
                <a:gd name="connsiteY2" fmla="*/ 155370 h 323740"/>
                <a:gd name="connsiteX3" fmla="*/ 1129622 w 1458733"/>
                <a:gd name="connsiteY3" fmla="*/ 47686 h 323740"/>
                <a:gd name="connsiteX4" fmla="*/ 1458733 w 1458733"/>
                <a:gd name="connsiteY4" fmla="*/ 323740 h 323740"/>
                <a:gd name="connsiteX5" fmla="*/ 1033533 w 1458733"/>
                <a:gd name="connsiteY5" fmla="*/ 287326 h 323740"/>
                <a:gd name="connsiteX6" fmla="*/ 1151524 w 1458733"/>
                <a:gd name="connsiteY6" fmla="*/ 228934 h 323740"/>
                <a:gd name="connsiteX7" fmla="*/ 0 w 1458733"/>
                <a:gd name="connsiteY7" fmla="*/ 36440 h 323740"/>
                <a:gd name="connsiteX0" fmla="*/ 0 w 1458733"/>
                <a:gd name="connsiteY0" fmla="*/ 36440 h 323740"/>
                <a:gd name="connsiteX1" fmla="*/ 647295 w 1458733"/>
                <a:gd name="connsiteY1" fmla="*/ 19654 h 323740"/>
                <a:gd name="connsiteX2" fmla="*/ 1190883 w 1458733"/>
                <a:gd name="connsiteY2" fmla="*/ 152757 h 323740"/>
                <a:gd name="connsiteX3" fmla="*/ 1129622 w 1458733"/>
                <a:gd name="connsiteY3" fmla="*/ 47686 h 323740"/>
                <a:gd name="connsiteX4" fmla="*/ 1458733 w 1458733"/>
                <a:gd name="connsiteY4" fmla="*/ 323740 h 323740"/>
                <a:gd name="connsiteX5" fmla="*/ 1033533 w 1458733"/>
                <a:gd name="connsiteY5" fmla="*/ 287326 h 323740"/>
                <a:gd name="connsiteX6" fmla="*/ 1151524 w 1458733"/>
                <a:gd name="connsiteY6" fmla="*/ 228934 h 323740"/>
                <a:gd name="connsiteX7" fmla="*/ 0 w 1458733"/>
                <a:gd name="connsiteY7" fmla="*/ 36440 h 323740"/>
                <a:gd name="connsiteX0" fmla="*/ 0 w 1458733"/>
                <a:gd name="connsiteY0" fmla="*/ 36440 h 323740"/>
                <a:gd name="connsiteX1" fmla="*/ 647295 w 1458733"/>
                <a:gd name="connsiteY1" fmla="*/ 19654 h 323740"/>
                <a:gd name="connsiteX2" fmla="*/ 1190883 w 1458733"/>
                <a:gd name="connsiteY2" fmla="*/ 152757 h 323740"/>
                <a:gd name="connsiteX3" fmla="*/ 1129622 w 1458733"/>
                <a:gd name="connsiteY3" fmla="*/ 47686 h 323740"/>
                <a:gd name="connsiteX4" fmla="*/ 1458733 w 1458733"/>
                <a:gd name="connsiteY4" fmla="*/ 323740 h 323740"/>
                <a:gd name="connsiteX5" fmla="*/ 1033533 w 1458733"/>
                <a:gd name="connsiteY5" fmla="*/ 287326 h 323740"/>
                <a:gd name="connsiteX6" fmla="*/ 1151524 w 1458733"/>
                <a:gd name="connsiteY6" fmla="*/ 228934 h 323740"/>
                <a:gd name="connsiteX7" fmla="*/ 0 w 1458733"/>
                <a:gd name="connsiteY7" fmla="*/ 36440 h 323740"/>
                <a:gd name="connsiteX0" fmla="*/ 0 w 1458733"/>
                <a:gd name="connsiteY0" fmla="*/ 36440 h 323740"/>
                <a:gd name="connsiteX1" fmla="*/ 647295 w 1458733"/>
                <a:gd name="connsiteY1" fmla="*/ 19654 h 323740"/>
                <a:gd name="connsiteX2" fmla="*/ 1190883 w 1458733"/>
                <a:gd name="connsiteY2" fmla="*/ 152757 h 323740"/>
                <a:gd name="connsiteX3" fmla="*/ 1129622 w 1458733"/>
                <a:gd name="connsiteY3" fmla="*/ 47686 h 323740"/>
                <a:gd name="connsiteX4" fmla="*/ 1458733 w 1458733"/>
                <a:gd name="connsiteY4" fmla="*/ 323740 h 323740"/>
                <a:gd name="connsiteX5" fmla="*/ 1033533 w 1458733"/>
                <a:gd name="connsiteY5" fmla="*/ 287326 h 323740"/>
                <a:gd name="connsiteX6" fmla="*/ 1183151 w 1458733"/>
                <a:gd name="connsiteY6" fmla="*/ 247180 h 323740"/>
                <a:gd name="connsiteX7" fmla="*/ 0 w 1458733"/>
                <a:gd name="connsiteY7" fmla="*/ 36440 h 323740"/>
                <a:gd name="connsiteX0" fmla="*/ 0 w 1458733"/>
                <a:gd name="connsiteY0" fmla="*/ 36440 h 323740"/>
                <a:gd name="connsiteX1" fmla="*/ 647295 w 1458733"/>
                <a:gd name="connsiteY1" fmla="*/ 19654 h 323740"/>
                <a:gd name="connsiteX2" fmla="*/ 1219641 w 1458733"/>
                <a:gd name="connsiteY2" fmla="*/ 183924 h 323740"/>
                <a:gd name="connsiteX3" fmla="*/ 1129622 w 1458733"/>
                <a:gd name="connsiteY3" fmla="*/ 47686 h 323740"/>
                <a:gd name="connsiteX4" fmla="*/ 1458733 w 1458733"/>
                <a:gd name="connsiteY4" fmla="*/ 323740 h 323740"/>
                <a:gd name="connsiteX5" fmla="*/ 1033533 w 1458733"/>
                <a:gd name="connsiteY5" fmla="*/ 287326 h 323740"/>
                <a:gd name="connsiteX6" fmla="*/ 1183151 w 1458733"/>
                <a:gd name="connsiteY6" fmla="*/ 247180 h 323740"/>
                <a:gd name="connsiteX7" fmla="*/ 0 w 1458733"/>
                <a:gd name="connsiteY7" fmla="*/ 36440 h 323740"/>
                <a:gd name="connsiteX0" fmla="*/ 0 w 1458733"/>
                <a:gd name="connsiteY0" fmla="*/ 36440 h 323740"/>
                <a:gd name="connsiteX1" fmla="*/ 647295 w 1458733"/>
                <a:gd name="connsiteY1" fmla="*/ 19654 h 323740"/>
                <a:gd name="connsiteX2" fmla="*/ 1219641 w 1458733"/>
                <a:gd name="connsiteY2" fmla="*/ 183924 h 323740"/>
                <a:gd name="connsiteX3" fmla="*/ 1129622 w 1458733"/>
                <a:gd name="connsiteY3" fmla="*/ 47686 h 323740"/>
                <a:gd name="connsiteX4" fmla="*/ 1458733 w 1458733"/>
                <a:gd name="connsiteY4" fmla="*/ 323740 h 323740"/>
                <a:gd name="connsiteX5" fmla="*/ 1010425 w 1458733"/>
                <a:gd name="connsiteY5" fmla="*/ 300883 h 323740"/>
                <a:gd name="connsiteX6" fmla="*/ 1183151 w 1458733"/>
                <a:gd name="connsiteY6" fmla="*/ 247180 h 323740"/>
                <a:gd name="connsiteX7" fmla="*/ 0 w 1458733"/>
                <a:gd name="connsiteY7" fmla="*/ 36440 h 323740"/>
                <a:gd name="connsiteX0" fmla="*/ 0 w 1458733"/>
                <a:gd name="connsiteY0" fmla="*/ 36440 h 323740"/>
                <a:gd name="connsiteX1" fmla="*/ 647295 w 1458733"/>
                <a:gd name="connsiteY1" fmla="*/ 19654 h 323740"/>
                <a:gd name="connsiteX2" fmla="*/ 1219641 w 1458733"/>
                <a:gd name="connsiteY2" fmla="*/ 183924 h 323740"/>
                <a:gd name="connsiteX3" fmla="*/ 1129622 w 1458733"/>
                <a:gd name="connsiteY3" fmla="*/ 47686 h 323740"/>
                <a:gd name="connsiteX4" fmla="*/ 1458733 w 1458733"/>
                <a:gd name="connsiteY4" fmla="*/ 323740 h 323740"/>
                <a:gd name="connsiteX5" fmla="*/ 1010425 w 1458733"/>
                <a:gd name="connsiteY5" fmla="*/ 300883 h 323740"/>
                <a:gd name="connsiteX6" fmla="*/ 1183151 w 1458733"/>
                <a:gd name="connsiteY6" fmla="*/ 247180 h 323740"/>
                <a:gd name="connsiteX7" fmla="*/ 0 w 1458733"/>
                <a:gd name="connsiteY7" fmla="*/ 36440 h 323740"/>
                <a:gd name="connsiteX0" fmla="*/ 0 w 1458733"/>
                <a:gd name="connsiteY0" fmla="*/ 36440 h 323740"/>
                <a:gd name="connsiteX1" fmla="*/ 647295 w 1458733"/>
                <a:gd name="connsiteY1" fmla="*/ 19654 h 323740"/>
                <a:gd name="connsiteX2" fmla="*/ 1201397 w 1458733"/>
                <a:gd name="connsiteY2" fmla="*/ 161956 h 323740"/>
                <a:gd name="connsiteX3" fmla="*/ 1129622 w 1458733"/>
                <a:gd name="connsiteY3" fmla="*/ 47686 h 323740"/>
                <a:gd name="connsiteX4" fmla="*/ 1458733 w 1458733"/>
                <a:gd name="connsiteY4" fmla="*/ 323740 h 323740"/>
                <a:gd name="connsiteX5" fmla="*/ 1010425 w 1458733"/>
                <a:gd name="connsiteY5" fmla="*/ 300883 h 323740"/>
                <a:gd name="connsiteX6" fmla="*/ 1183151 w 1458733"/>
                <a:gd name="connsiteY6" fmla="*/ 247180 h 323740"/>
                <a:gd name="connsiteX7" fmla="*/ 0 w 1458733"/>
                <a:gd name="connsiteY7" fmla="*/ 36440 h 323740"/>
                <a:gd name="connsiteX0" fmla="*/ 0 w 1458733"/>
                <a:gd name="connsiteY0" fmla="*/ 36440 h 323740"/>
                <a:gd name="connsiteX1" fmla="*/ 647295 w 1458733"/>
                <a:gd name="connsiteY1" fmla="*/ 19654 h 323740"/>
                <a:gd name="connsiteX2" fmla="*/ 1201397 w 1458733"/>
                <a:gd name="connsiteY2" fmla="*/ 161956 h 323740"/>
                <a:gd name="connsiteX3" fmla="*/ 1129622 w 1458733"/>
                <a:gd name="connsiteY3" fmla="*/ 47686 h 323740"/>
                <a:gd name="connsiteX4" fmla="*/ 1458733 w 1458733"/>
                <a:gd name="connsiteY4" fmla="*/ 323740 h 323740"/>
                <a:gd name="connsiteX5" fmla="*/ 1010425 w 1458733"/>
                <a:gd name="connsiteY5" fmla="*/ 300883 h 323740"/>
                <a:gd name="connsiteX6" fmla="*/ 1183151 w 1458733"/>
                <a:gd name="connsiteY6" fmla="*/ 247180 h 323740"/>
                <a:gd name="connsiteX7" fmla="*/ 0 w 1458733"/>
                <a:gd name="connsiteY7" fmla="*/ 36440 h 323740"/>
                <a:gd name="connsiteX0" fmla="*/ 0 w 1458733"/>
                <a:gd name="connsiteY0" fmla="*/ 36440 h 323740"/>
                <a:gd name="connsiteX1" fmla="*/ 647295 w 1458733"/>
                <a:gd name="connsiteY1" fmla="*/ 19654 h 323740"/>
                <a:gd name="connsiteX2" fmla="*/ 1201397 w 1458733"/>
                <a:gd name="connsiteY2" fmla="*/ 161956 h 323740"/>
                <a:gd name="connsiteX3" fmla="*/ 1129622 w 1458733"/>
                <a:gd name="connsiteY3" fmla="*/ 47686 h 323740"/>
                <a:gd name="connsiteX4" fmla="*/ 1458733 w 1458733"/>
                <a:gd name="connsiteY4" fmla="*/ 323740 h 323740"/>
                <a:gd name="connsiteX5" fmla="*/ 1010425 w 1458733"/>
                <a:gd name="connsiteY5" fmla="*/ 300883 h 323740"/>
                <a:gd name="connsiteX6" fmla="*/ 1183151 w 1458733"/>
                <a:gd name="connsiteY6" fmla="*/ 247180 h 323740"/>
                <a:gd name="connsiteX7" fmla="*/ 0 w 1458733"/>
                <a:gd name="connsiteY7" fmla="*/ 36440 h 323740"/>
                <a:gd name="connsiteX0" fmla="*/ 0 w 1458733"/>
                <a:gd name="connsiteY0" fmla="*/ 36440 h 323740"/>
                <a:gd name="connsiteX1" fmla="*/ 650959 w 1458733"/>
                <a:gd name="connsiteY1" fmla="*/ 31599 h 323740"/>
                <a:gd name="connsiteX2" fmla="*/ 1201397 w 1458733"/>
                <a:gd name="connsiteY2" fmla="*/ 161956 h 323740"/>
                <a:gd name="connsiteX3" fmla="*/ 1129622 w 1458733"/>
                <a:gd name="connsiteY3" fmla="*/ 47686 h 323740"/>
                <a:gd name="connsiteX4" fmla="*/ 1458733 w 1458733"/>
                <a:gd name="connsiteY4" fmla="*/ 323740 h 323740"/>
                <a:gd name="connsiteX5" fmla="*/ 1010425 w 1458733"/>
                <a:gd name="connsiteY5" fmla="*/ 300883 h 323740"/>
                <a:gd name="connsiteX6" fmla="*/ 1183151 w 1458733"/>
                <a:gd name="connsiteY6" fmla="*/ 247180 h 323740"/>
                <a:gd name="connsiteX7" fmla="*/ 0 w 1458733"/>
                <a:gd name="connsiteY7" fmla="*/ 36440 h 323740"/>
                <a:gd name="connsiteX0" fmla="*/ 0 w 1458733"/>
                <a:gd name="connsiteY0" fmla="*/ 43896 h 331196"/>
                <a:gd name="connsiteX1" fmla="*/ 616226 w 1458733"/>
                <a:gd name="connsiteY1" fmla="*/ 15078 h 331196"/>
                <a:gd name="connsiteX2" fmla="*/ 1201397 w 1458733"/>
                <a:gd name="connsiteY2" fmla="*/ 169412 h 331196"/>
                <a:gd name="connsiteX3" fmla="*/ 1129622 w 1458733"/>
                <a:gd name="connsiteY3" fmla="*/ 55142 h 331196"/>
                <a:gd name="connsiteX4" fmla="*/ 1458733 w 1458733"/>
                <a:gd name="connsiteY4" fmla="*/ 331196 h 331196"/>
                <a:gd name="connsiteX5" fmla="*/ 1010425 w 1458733"/>
                <a:gd name="connsiteY5" fmla="*/ 308339 h 331196"/>
                <a:gd name="connsiteX6" fmla="*/ 1183151 w 1458733"/>
                <a:gd name="connsiteY6" fmla="*/ 254636 h 331196"/>
                <a:gd name="connsiteX7" fmla="*/ 0 w 1458733"/>
                <a:gd name="connsiteY7" fmla="*/ 43896 h 331196"/>
                <a:gd name="connsiteX0" fmla="*/ 0 w 1458733"/>
                <a:gd name="connsiteY0" fmla="*/ 14204 h 301504"/>
                <a:gd name="connsiteX1" fmla="*/ 1201397 w 1458733"/>
                <a:gd name="connsiteY1" fmla="*/ 139720 h 301504"/>
                <a:gd name="connsiteX2" fmla="*/ 1129622 w 1458733"/>
                <a:gd name="connsiteY2" fmla="*/ 25450 h 301504"/>
                <a:gd name="connsiteX3" fmla="*/ 1458733 w 1458733"/>
                <a:gd name="connsiteY3" fmla="*/ 301504 h 301504"/>
                <a:gd name="connsiteX4" fmla="*/ 1010425 w 1458733"/>
                <a:gd name="connsiteY4" fmla="*/ 278647 h 301504"/>
                <a:gd name="connsiteX5" fmla="*/ 1183151 w 1458733"/>
                <a:gd name="connsiteY5" fmla="*/ 224944 h 301504"/>
                <a:gd name="connsiteX6" fmla="*/ 0 w 1458733"/>
                <a:gd name="connsiteY6" fmla="*/ 14204 h 301504"/>
                <a:gd name="connsiteX0" fmla="*/ 0 w 1458733"/>
                <a:gd name="connsiteY0" fmla="*/ 14204 h 301504"/>
                <a:gd name="connsiteX1" fmla="*/ 1201397 w 1458733"/>
                <a:gd name="connsiteY1" fmla="*/ 139720 h 301504"/>
                <a:gd name="connsiteX2" fmla="*/ 1129622 w 1458733"/>
                <a:gd name="connsiteY2" fmla="*/ 25450 h 301504"/>
                <a:gd name="connsiteX3" fmla="*/ 1458733 w 1458733"/>
                <a:gd name="connsiteY3" fmla="*/ 301504 h 301504"/>
                <a:gd name="connsiteX4" fmla="*/ 1010425 w 1458733"/>
                <a:gd name="connsiteY4" fmla="*/ 278647 h 301504"/>
                <a:gd name="connsiteX5" fmla="*/ 1183151 w 1458733"/>
                <a:gd name="connsiteY5" fmla="*/ 224944 h 301504"/>
                <a:gd name="connsiteX6" fmla="*/ 0 w 1458733"/>
                <a:gd name="connsiteY6" fmla="*/ 14204 h 301504"/>
                <a:gd name="connsiteX0" fmla="*/ 0 w 1458733"/>
                <a:gd name="connsiteY0" fmla="*/ 80892 h 368192"/>
                <a:gd name="connsiteX1" fmla="*/ 1201397 w 1458733"/>
                <a:gd name="connsiteY1" fmla="*/ 206408 h 368192"/>
                <a:gd name="connsiteX2" fmla="*/ 1129622 w 1458733"/>
                <a:gd name="connsiteY2" fmla="*/ 92138 h 368192"/>
                <a:gd name="connsiteX3" fmla="*/ 1458733 w 1458733"/>
                <a:gd name="connsiteY3" fmla="*/ 368192 h 368192"/>
                <a:gd name="connsiteX4" fmla="*/ 1010425 w 1458733"/>
                <a:gd name="connsiteY4" fmla="*/ 345335 h 368192"/>
                <a:gd name="connsiteX5" fmla="*/ 1183151 w 1458733"/>
                <a:gd name="connsiteY5" fmla="*/ 291632 h 368192"/>
                <a:gd name="connsiteX6" fmla="*/ 0 w 1458733"/>
                <a:gd name="connsiteY6" fmla="*/ 80892 h 368192"/>
                <a:gd name="connsiteX0" fmla="*/ 0 w 1458733"/>
                <a:gd name="connsiteY0" fmla="*/ 80892 h 368192"/>
                <a:gd name="connsiteX1" fmla="*/ 1201397 w 1458733"/>
                <a:gd name="connsiteY1" fmla="*/ 206408 h 368192"/>
                <a:gd name="connsiteX2" fmla="*/ 1129622 w 1458733"/>
                <a:gd name="connsiteY2" fmla="*/ 92138 h 368192"/>
                <a:gd name="connsiteX3" fmla="*/ 1458733 w 1458733"/>
                <a:gd name="connsiteY3" fmla="*/ 368192 h 368192"/>
                <a:gd name="connsiteX4" fmla="*/ 1010425 w 1458733"/>
                <a:gd name="connsiteY4" fmla="*/ 345335 h 368192"/>
                <a:gd name="connsiteX5" fmla="*/ 1183151 w 1458733"/>
                <a:gd name="connsiteY5" fmla="*/ 291632 h 368192"/>
                <a:gd name="connsiteX6" fmla="*/ 0 w 1458733"/>
                <a:gd name="connsiteY6" fmla="*/ 80892 h 368192"/>
                <a:gd name="connsiteX0" fmla="*/ 0 w 1458733"/>
                <a:gd name="connsiteY0" fmla="*/ 80892 h 368192"/>
                <a:gd name="connsiteX1" fmla="*/ 1201397 w 1458733"/>
                <a:gd name="connsiteY1" fmla="*/ 206408 h 368192"/>
                <a:gd name="connsiteX2" fmla="*/ 1129622 w 1458733"/>
                <a:gd name="connsiteY2" fmla="*/ 92138 h 368192"/>
                <a:gd name="connsiteX3" fmla="*/ 1458733 w 1458733"/>
                <a:gd name="connsiteY3" fmla="*/ 368192 h 368192"/>
                <a:gd name="connsiteX4" fmla="*/ 1010425 w 1458733"/>
                <a:gd name="connsiteY4" fmla="*/ 345335 h 368192"/>
                <a:gd name="connsiteX5" fmla="*/ 1183151 w 1458733"/>
                <a:gd name="connsiteY5" fmla="*/ 291632 h 368192"/>
                <a:gd name="connsiteX6" fmla="*/ 0 w 1458733"/>
                <a:gd name="connsiteY6" fmla="*/ 80892 h 368192"/>
                <a:gd name="connsiteX0" fmla="*/ 0 w 1458733"/>
                <a:gd name="connsiteY0" fmla="*/ 80892 h 368192"/>
                <a:gd name="connsiteX1" fmla="*/ 1201397 w 1458733"/>
                <a:gd name="connsiteY1" fmla="*/ 206408 h 368192"/>
                <a:gd name="connsiteX2" fmla="*/ 1129622 w 1458733"/>
                <a:gd name="connsiteY2" fmla="*/ 92138 h 368192"/>
                <a:gd name="connsiteX3" fmla="*/ 1458733 w 1458733"/>
                <a:gd name="connsiteY3" fmla="*/ 368192 h 368192"/>
                <a:gd name="connsiteX4" fmla="*/ 1010425 w 1458733"/>
                <a:gd name="connsiteY4" fmla="*/ 345335 h 368192"/>
                <a:gd name="connsiteX5" fmla="*/ 1183151 w 1458733"/>
                <a:gd name="connsiteY5" fmla="*/ 291632 h 368192"/>
                <a:gd name="connsiteX6" fmla="*/ 0 w 1458733"/>
                <a:gd name="connsiteY6" fmla="*/ 80892 h 368192"/>
                <a:gd name="connsiteX0" fmla="*/ 0 w 1458733"/>
                <a:gd name="connsiteY0" fmla="*/ 80892 h 368192"/>
                <a:gd name="connsiteX1" fmla="*/ 1201397 w 1458733"/>
                <a:gd name="connsiteY1" fmla="*/ 206408 h 368192"/>
                <a:gd name="connsiteX2" fmla="*/ 1129622 w 1458733"/>
                <a:gd name="connsiteY2" fmla="*/ 92138 h 368192"/>
                <a:gd name="connsiteX3" fmla="*/ 1458733 w 1458733"/>
                <a:gd name="connsiteY3" fmla="*/ 368192 h 368192"/>
                <a:gd name="connsiteX4" fmla="*/ 1010425 w 1458733"/>
                <a:gd name="connsiteY4" fmla="*/ 345335 h 368192"/>
                <a:gd name="connsiteX5" fmla="*/ 1183151 w 1458733"/>
                <a:gd name="connsiteY5" fmla="*/ 291632 h 368192"/>
                <a:gd name="connsiteX6" fmla="*/ 0 w 1458733"/>
                <a:gd name="connsiteY6" fmla="*/ 80892 h 368192"/>
                <a:gd name="connsiteX0" fmla="*/ 0 w 1458733"/>
                <a:gd name="connsiteY0" fmla="*/ 80892 h 368192"/>
                <a:gd name="connsiteX1" fmla="*/ 1201397 w 1458733"/>
                <a:gd name="connsiteY1" fmla="*/ 206408 h 368192"/>
                <a:gd name="connsiteX2" fmla="*/ 1129622 w 1458733"/>
                <a:gd name="connsiteY2" fmla="*/ 92138 h 368192"/>
                <a:gd name="connsiteX3" fmla="*/ 1458733 w 1458733"/>
                <a:gd name="connsiteY3" fmla="*/ 368192 h 368192"/>
                <a:gd name="connsiteX4" fmla="*/ 1010425 w 1458733"/>
                <a:gd name="connsiteY4" fmla="*/ 345335 h 368192"/>
                <a:gd name="connsiteX5" fmla="*/ 1183151 w 1458733"/>
                <a:gd name="connsiteY5" fmla="*/ 291632 h 368192"/>
                <a:gd name="connsiteX6" fmla="*/ 0 w 1458733"/>
                <a:gd name="connsiteY6" fmla="*/ 80892 h 368192"/>
                <a:gd name="connsiteX0" fmla="*/ 0 w 1458733"/>
                <a:gd name="connsiteY0" fmla="*/ 80892 h 368192"/>
                <a:gd name="connsiteX1" fmla="*/ 1201397 w 1458733"/>
                <a:gd name="connsiteY1" fmla="*/ 206408 h 368192"/>
                <a:gd name="connsiteX2" fmla="*/ 1129622 w 1458733"/>
                <a:gd name="connsiteY2" fmla="*/ 92138 h 368192"/>
                <a:gd name="connsiteX3" fmla="*/ 1458733 w 1458733"/>
                <a:gd name="connsiteY3" fmla="*/ 368192 h 368192"/>
                <a:gd name="connsiteX4" fmla="*/ 1010425 w 1458733"/>
                <a:gd name="connsiteY4" fmla="*/ 345335 h 368192"/>
                <a:gd name="connsiteX5" fmla="*/ 1183151 w 1458733"/>
                <a:gd name="connsiteY5" fmla="*/ 291632 h 368192"/>
                <a:gd name="connsiteX6" fmla="*/ 0 w 1458733"/>
                <a:gd name="connsiteY6" fmla="*/ 80892 h 368192"/>
                <a:gd name="connsiteX0" fmla="*/ 0 w 1458733"/>
                <a:gd name="connsiteY0" fmla="*/ 80892 h 368192"/>
                <a:gd name="connsiteX1" fmla="*/ 1201397 w 1458733"/>
                <a:gd name="connsiteY1" fmla="*/ 206408 h 368192"/>
                <a:gd name="connsiteX2" fmla="*/ 1129622 w 1458733"/>
                <a:gd name="connsiteY2" fmla="*/ 92138 h 368192"/>
                <a:gd name="connsiteX3" fmla="*/ 1458733 w 1458733"/>
                <a:gd name="connsiteY3" fmla="*/ 368192 h 368192"/>
                <a:gd name="connsiteX4" fmla="*/ 1010425 w 1458733"/>
                <a:gd name="connsiteY4" fmla="*/ 345335 h 368192"/>
                <a:gd name="connsiteX5" fmla="*/ 1183151 w 1458733"/>
                <a:gd name="connsiteY5" fmla="*/ 291632 h 368192"/>
                <a:gd name="connsiteX6" fmla="*/ 0 w 1458733"/>
                <a:gd name="connsiteY6" fmla="*/ 80892 h 368192"/>
                <a:gd name="connsiteX0" fmla="*/ 0 w 1458733"/>
                <a:gd name="connsiteY0" fmla="*/ 80892 h 368192"/>
                <a:gd name="connsiteX1" fmla="*/ 1201397 w 1458733"/>
                <a:gd name="connsiteY1" fmla="*/ 206408 h 368192"/>
                <a:gd name="connsiteX2" fmla="*/ 1129622 w 1458733"/>
                <a:gd name="connsiteY2" fmla="*/ 92138 h 368192"/>
                <a:gd name="connsiteX3" fmla="*/ 1458733 w 1458733"/>
                <a:gd name="connsiteY3" fmla="*/ 368192 h 368192"/>
                <a:gd name="connsiteX4" fmla="*/ 1010425 w 1458733"/>
                <a:gd name="connsiteY4" fmla="*/ 345335 h 368192"/>
                <a:gd name="connsiteX5" fmla="*/ 1183151 w 1458733"/>
                <a:gd name="connsiteY5" fmla="*/ 291632 h 368192"/>
                <a:gd name="connsiteX6" fmla="*/ 0 w 1458733"/>
                <a:gd name="connsiteY6" fmla="*/ 80892 h 368192"/>
                <a:gd name="connsiteX0" fmla="*/ 0 w 1458733"/>
                <a:gd name="connsiteY0" fmla="*/ 43419 h 330719"/>
                <a:gd name="connsiteX1" fmla="*/ 1214779 w 1458733"/>
                <a:gd name="connsiteY1" fmla="*/ 206408 h 330719"/>
                <a:gd name="connsiteX2" fmla="*/ 1129622 w 1458733"/>
                <a:gd name="connsiteY2" fmla="*/ 54665 h 330719"/>
                <a:gd name="connsiteX3" fmla="*/ 1458733 w 1458733"/>
                <a:gd name="connsiteY3" fmla="*/ 330719 h 330719"/>
                <a:gd name="connsiteX4" fmla="*/ 1010425 w 1458733"/>
                <a:gd name="connsiteY4" fmla="*/ 307862 h 330719"/>
                <a:gd name="connsiteX5" fmla="*/ 1183151 w 1458733"/>
                <a:gd name="connsiteY5" fmla="*/ 254159 h 330719"/>
                <a:gd name="connsiteX6" fmla="*/ 0 w 1458733"/>
                <a:gd name="connsiteY6" fmla="*/ 43419 h 330719"/>
                <a:gd name="connsiteX0" fmla="*/ 0 w 1458733"/>
                <a:gd name="connsiteY0" fmla="*/ 43419 h 330719"/>
                <a:gd name="connsiteX1" fmla="*/ 1214779 w 1458733"/>
                <a:gd name="connsiteY1" fmla="*/ 206408 h 330719"/>
                <a:gd name="connsiteX2" fmla="*/ 1129622 w 1458733"/>
                <a:gd name="connsiteY2" fmla="*/ 54665 h 330719"/>
                <a:gd name="connsiteX3" fmla="*/ 1458733 w 1458733"/>
                <a:gd name="connsiteY3" fmla="*/ 330719 h 330719"/>
                <a:gd name="connsiteX4" fmla="*/ 1010425 w 1458733"/>
                <a:gd name="connsiteY4" fmla="*/ 307862 h 330719"/>
                <a:gd name="connsiteX5" fmla="*/ 1183151 w 1458733"/>
                <a:gd name="connsiteY5" fmla="*/ 254159 h 330719"/>
                <a:gd name="connsiteX6" fmla="*/ 0 w 1458733"/>
                <a:gd name="connsiteY6" fmla="*/ 43419 h 330719"/>
                <a:gd name="connsiteX0" fmla="*/ 0 w 1458733"/>
                <a:gd name="connsiteY0" fmla="*/ 43419 h 330719"/>
                <a:gd name="connsiteX1" fmla="*/ 1214779 w 1458733"/>
                <a:gd name="connsiteY1" fmla="*/ 206408 h 330719"/>
                <a:gd name="connsiteX2" fmla="*/ 1129622 w 1458733"/>
                <a:gd name="connsiteY2" fmla="*/ 54665 h 330719"/>
                <a:gd name="connsiteX3" fmla="*/ 1458733 w 1458733"/>
                <a:gd name="connsiteY3" fmla="*/ 330719 h 330719"/>
                <a:gd name="connsiteX4" fmla="*/ 1010425 w 1458733"/>
                <a:gd name="connsiteY4" fmla="*/ 307862 h 330719"/>
                <a:gd name="connsiteX5" fmla="*/ 1183151 w 1458733"/>
                <a:gd name="connsiteY5" fmla="*/ 254159 h 330719"/>
                <a:gd name="connsiteX6" fmla="*/ 0 w 1458733"/>
                <a:gd name="connsiteY6" fmla="*/ 43419 h 330719"/>
                <a:gd name="connsiteX0" fmla="*/ 0 w 1458733"/>
                <a:gd name="connsiteY0" fmla="*/ 43419 h 330719"/>
                <a:gd name="connsiteX1" fmla="*/ 1214779 w 1458733"/>
                <a:gd name="connsiteY1" fmla="*/ 206408 h 330719"/>
                <a:gd name="connsiteX2" fmla="*/ 1129622 w 1458733"/>
                <a:gd name="connsiteY2" fmla="*/ 54665 h 330719"/>
                <a:gd name="connsiteX3" fmla="*/ 1458733 w 1458733"/>
                <a:gd name="connsiteY3" fmla="*/ 330719 h 330719"/>
                <a:gd name="connsiteX4" fmla="*/ 1010425 w 1458733"/>
                <a:gd name="connsiteY4" fmla="*/ 307862 h 330719"/>
                <a:gd name="connsiteX5" fmla="*/ 1183151 w 1458733"/>
                <a:gd name="connsiteY5" fmla="*/ 254159 h 330719"/>
                <a:gd name="connsiteX6" fmla="*/ 0 w 1458733"/>
                <a:gd name="connsiteY6" fmla="*/ 43419 h 330719"/>
                <a:gd name="connsiteX0" fmla="*/ 0 w 1458733"/>
                <a:gd name="connsiteY0" fmla="*/ 43419 h 330719"/>
                <a:gd name="connsiteX1" fmla="*/ 1214779 w 1458733"/>
                <a:gd name="connsiteY1" fmla="*/ 206408 h 330719"/>
                <a:gd name="connsiteX2" fmla="*/ 1129622 w 1458733"/>
                <a:gd name="connsiteY2" fmla="*/ 54665 h 330719"/>
                <a:gd name="connsiteX3" fmla="*/ 1458733 w 1458733"/>
                <a:gd name="connsiteY3" fmla="*/ 330719 h 330719"/>
                <a:gd name="connsiteX4" fmla="*/ 1010425 w 1458733"/>
                <a:gd name="connsiteY4" fmla="*/ 307862 h 330719"/>
                <a:gd name="connsiteX5" fmla="*/ 1183151 w 1458733"/>
                <a:gd name="connsiteY5" fmla="*/ 254159 h 330719"/>
                <a:gd name="connsiteX6" fmla="*/ 0 w 1458733"/>
                <a:gd name="connsiteY6" fmla="*/ 43419 h 330719"/>
                <a:gd name="connsiteX0" fmla="*/ 0 w 1458733"/>
                <a:gd name="connsiteY0" fmla="*/ 43419 h 330719"/>
                <a:gd name="connsiteX1" fmla="*/ 1214779 w 1458733"/>
                <a:gd name="connsiteY1" fmla="*/ 206408 h 330719"/>
                <a:gd name="connsiteX2" fmla="*/ 1129622 w 1458733"/>
                <a:gd name="connsiteY2" fmla="*/ 54665 h 330719"/>
                <a:gd name="connsiteX3" fmla="*/ 1458733 w 1458733"/>
                <a:gd name="connsiteY3" fmla="*/ 330719 h 330719"/>
                <a:gd name="connsiteX4" fmla="*/ 1010425 w 1458733"/>
                <a:gd name="connsiteY4" fmla="*/ 307862 h 330719"/>
                <a:gd name="connsiteX5" fmla="*/ 1183151 w 1458733"/>
                <a:gd name="connsiteY5" fmla="*/ 254159 h 330719"/>
                <a:gd name="connsiteX6" fmla="*/ 0 w 1458733"/>
                <a:gd name="connsiteY6" fmla="*/ 43419 h 330719"/>
                <a:gd name="connsiteX0" fmla="*/ 0 w 1498090"/>
                <a:gd name="connsiteY0" fmla="*/ 137894 h 330719"/>
                <a:gd name="connsiteX1" fmla="*/ 1254136 w 1498090"/>
                <a:gd name="connsiteY1" fmla="*/ 206408 h 330719"/>
                <a:gd name="connsiteX2" fmla="*/ 1168979 w 1498090"/>
                <a:gd name="connsiteY2" fmla="*/ 54665 h 330719"/>
                <a:gd name="connsiteX3" fmla="*/ 1498090 w 1498090"/>
                <a:gd name="connsiteY3" fmla="*/ 330719 h 330719"/>
                <a:gd name="connsiteX4" fmla="*/ 1049782 w 1498090"/>
                <a:gd name="connsiteY4" fmla="*/ 307862 h 330719"/>
                <a:gd name="connsiteX5" fmla="*/ 1222508 w 1498090"/>
                <a:gd name="connsiteY5" fmla="*/ 254159 h 330719"/>
                <a:gd name="connsiteX6" fmla="*/ 0 w 1498090"/>
                <a:gd name="connsiteY6" fmla="*/ 137894 h 330719"/>
                <a:gd name="connsiteX0" fmla="*/ 0 w 1498090"/>
                <a:gd name="connsiteY0" fmla="*/ 137894 h 330719"/>
                <a:gd name="connsiteX1" fmla="*/ 1254136 w 1498090"/>
                <a:gd name="connsiteY1" fmla="*/ 206408 h 330719"/>
                <a:gd name="connsiteX2" fmla="*/ 1168979 w 1498090"/>
                <a:gd name="connsiteY2" fmla="*/ 54665 h 330719"/>
                <a:gd name="connsiteX3" fmla="*/ 1498090 w 1498090"/>
                <a:gd name="connsiteY3" fmla="*/ 330719 h 330719"/>
                <a:gd name="connsiteX4" fmla="*/ 1049782 w 1498090"/>
                <a:gd name="connsiteY4" fmla="*/ 307862 h 330719"/>
                <a:gd name="connsiteX5" fmla="*/ 1222508 w 1498090"/>
                <a:gd name="connsiteY5" fmla="*/ 254159 h 330719"/>
                <a:gd name="connsiteX6" fmla="*/ 0 w 1498090"/>
                <a:gd name="connsiteY6" fmla="*/ 137894 h 330719"/>
                <a:gd name="connsiteX0" fmla="*/ 0 w 1498090"/>
                <a:gd name="connsiteY0" fmla="*/ 137894 h 330719"/>
                <a:gd name="connsiteX1" fmla="*/ 1254136 w 1498090"/>
                <a:gd name="connsiteY1" fmla="*/ 206408 h 330719"/>
                <a:gd name="connsiteX2" fmla="*/ 1168979 w 1498090"/>
                <a:gd name="connsiteY2" fmla="*/ 54665 h 330719"/>
                <a:gd name="connsiteX3" fmla="*/ 1498090 w 1498090"/>
                <a:gd name="connsiteY3" fmla="*/ 330719 h 330719"/>
                <a:gd name="connsiteX4" fmla="*/ 1049782 w 1498090"/>
                <a:gd name="connsiteY4" fmla="*/ 307862 h 330719"/>
                <a:gd name="connsiteX5" fmla="*/ 1222508 w 1498090"/>
                <a:gd name="connsiteY5" fmla="*/ 254159 h 330719"/>
                <a:gd name="connsiteX6" fmla="*/ 0 w 1498090"/>
                <a:gd name="connsiteY6" fmla="*/ 137894 h 330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98090" h="330719">
                  <a:moveTo>
                    <a:pt x="0" y="137894"/>
                  </a:moveTo>
                  <a:cubicBezTo>
                    <a:pt x="394075" y="84675"/>
                    <a:pt x="722574" y="0"/>
                    <a:pt x="1254136" y="206408"/>
                  </a:cubicBezTo>
                  <a:lnTo>
                    <a:pt x="1168979" y="54665"/>
                  </a:lnTo>
                  <a:cubicBezTo>
                    <a:pt x="1340386" y="238178"/>
                    <a:pt x="1352532" y="237652"/>
                    <a:pt x="1498090" y="330719"/>
                  </a:cubicBezTo>
                  <a:cubicBezTo>
                    <a:pt x="1359129" y="293934"/>
                    <a:pt x="1330813" y="278941"/>
                    <a:pt x="1049782" y="307862"/>
                  </a:cubicBezTo>
                  <a:lnTo>
                    <a:pt x="1222508" y="254159"/>
                  </a:lnTo>
                  <a:cubicBezTo>
                    <a:pt x="724566" y="56910"/>
                    <a:pt x="472336" y="102328"/>
                    <a:pt x="0" y="137894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latinLnBrk="0">
                <a:defRPr/>
              </a:pPr>
              <a:endPara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65" name="자유형 164"/>
            <p:cNvSpPr/>
            <p:nvPr/>
          </p:nvSpPr>
          <p:spPr bwMode="auto">
            <a:xfrm rot="9001226">
              <a:off x="4116600" y="5884572"/>
              <a:ext cx="1079401" cy="677827"/>
            </a:xfrm>
            <a:custGeom>
              <a:avLst/>
              <a:gdLst>
                <a:gd name="connsiteX0" fmla="*/ 0 w 1452540"/>
                <a:gd name="connsiteY0" fmla="*/ 200822 h 803286"/>
                <a:gd name="connsiteX1" fmla="*/ 1050897 w 1452540"/>
                <a:gd name="connsiteY1" fmla="*/ 200822 h 803286"/>
                <a:gd name="connsiteX2" fmla="*/ 1050897 w 1452540"/>
                <a:gd name="connsiteY2" fmla="*/ 0 h 803286"/>
                <a:gd name="connsiteX3" fmla="*/ 1452540 w 1452540"/>
                <a:gd name="connsiteY3" fmla="*/ 401643 h 803286"/>
                <a:gd name="connsiteX4" fmla="*/ 1050897 w 1452540"/>
                <a:gd name="connsiteY4" fmla="*/ 803286 h 803286"/>
                <a:gd name="connsiteX5" fmla="*/ 1050897 w 1452540"/>
                <a:gd name="connsiteY5" fmla="*/ 602465 h 803286"/>
                <a:gd name="connsiteX6" fmla="*/ 0 w 1452540"/>
                <a:gd name="connsiteY6" fmla="*/ 602465 h 803286"/>
                <a:gd name="connsiteX7" fmla="*/ 0 w 1452540"/>
                <a:gd name="connsiteY7" fmla="*/ 200822 h 803286"/>
                <a:gd name="connsiteX0" fmla="*/ 401643 w 1854183"/>
                <a:gd name="connsiteY0" fmla="*/ 200822 h 1058877"/>
                <a:gd name="connsiteX1" fmla="*/ 1452540 w 1854183"/>
                <a:gd name="connsiteY1" fmla="*/ 200822 h 1058877"/>
                <a:gd name="connsiteX2" fmla="*/ 1452540 w 1854183"/>
                <a:gd name="connsiteY2" fmla="*/ 0 h 1058877"/>
                <a:gd name="connsiteX3" fmla="*/ 1854183 w 1854183"/>
                <a:gd name="connsiteY3" fmla="*/ 401643 h 1058877"/>
                <a:gd name="connsiteX4" fmla="*/ 1452540 w 1854183"/>
                <a:gd name="connsiteY4" fmla="*/ 803286 h 1058877"/>
                <a:gd name="connsiteX5" fmla="*/ 1452540 w 1854183"/>
                <a:gd name="connsiteY5" fmla="*/ 602465 h 1058877"/>
                <a:gd name="connsiteX6" fmla="*/ 0 w 1854183"/>
                <a:gd name="connsiteY6" fmla="*/ 1058877 h 1058877"/>
                <a:gd name="connsiteX7" fmla="*/ 401643 w 1854183"/>
                <a:gd name="connsiteY7" fmla="*/ 200822 h 1058877"/>
                <a:gd name="connsiteX0" fmla="*/ 80683 w 1533223"/>
                <a:gd name="connsiteY0" fmla="*/ 200822 h 803286"/>
                <a:gd name="connsiteX1" fmla="*/ 1131580 w 1533223"/>
                <a:gd name="connsiteY1" fmla="*/ 200822 h 803286"/>
                <a:gd name="connsiteX2" fmla="*/ 1131580 w 1533223"/>
                <a:gd name="connsiteY2" fmla="*/ 0 h 803286"/>
                <a:gd name="connsiteX3" fmla="*/ 1533223 w 1533223"/>
                <a:gd name="connsiteY3" fmla="*/ 401643 h 803286"/>
                <a:gd name="connsiteX4" fmla="*/ 1131580 w 1533223"/>
                <a:gd name="connsiteY4" fmla="*/ 803286 h 803286"/>
                <a:gd name="connsiteX5" fmla="*/ 1131580 w 1533223"/>
                <a:gd name="connsiteY5" fmla="*/ 602465 h 803286"/>
                <a:gd name="connsiteX6" fmla="*/ 0 w 1533223"/>
                <a:gd name="connsiteY6" fmla="*/ 152645 h 803286"/>
                <a:gd name="connsiteX7" fmla="*/ 80683 w 1533223"/>
                <a:gd name="connsiteY7" fmla="*/ 200822 h 803286"/>
                <a:gd name="connsiteX0" fmla="*/ 611707 w 1533223"/>
                <a:gd name="connsiteY0" fmla="*/ 53775 h 803286"/>
                <a:gd name="connsiteX1" fmla="*/ 1131580 w 1533223"/>
                <a:gd name="connsiteY1" fmla="*/ 200822 h 803286"/>
                <a:gd name="connsiteX2" fmla="*/ 1131580 w 1533223"/>
                <a:gd name="connsiteY2" fmla="*/ 0 h 803286"/>
                <a:gd name="connsiteX3" fmla="*/ 1533223 w 1533223"/>
                <a:gd name="connsiteY3" fmla="*/ 401643 h 803286"/>
                <a:gd name="connsiteX4" fmla="*/ 1131580 w 1533223"/>
                <a:gd name="connsiteY4" fmla="*/ 803286 h 803286"/>
                <a:gd name="connsiteX5" fmla="*/ 1131580 w 1533223"/>
                <a:gd name="connsiteY5" fmla="*/ 602465 h 803286"/>
                <a:gd name="connsiteX6" fmla="*/ 0 w 1533223"/>
                <a:gd name="connsiteY6" fmla="*/ 152645 h 803286"/>
                <a:gd name="connsiteX7" fmla="*/ 611707 w 1533223"/>
                <a:gd name="connsiteY7" fmla="*/ 53775 h 803286"/>
                <a:gd name="connsiteX0" fmla="*/ 611707 w 1533223"/>
                <a:gd name="connsiteY0" fmla="*/ 53775 h 803286"/>
                <a:gd name="connsiteX1" fmla="*/ 1131580 w 1533223"/>
                <a:gd name="connsiteY1" fmla="*/ 200822 h 803286"/>
                <a:gd name="connsiteX2" fmla="*/ 1131580 w 1533223"/>
                <a:gd name="connsiteY2" fmla="*/ 0 h 803286"/>
                <a:gd name="connsiteX3" fmla="*/ 1533223 w 1533223"/>
                <a:gd name="connsiteY3" fmla="*/ 401643 h 803286"/>
                <a:gd name="connsiteX4" fmla="*/ 1131580 w 1533223"/>
                <a:gd name="connsiteY4" fmla="*/ 803286 h 803286"/>
                <a:gd name="connsiteX5" fmla="*/ 1131580 w 1533223"/>
                <a:gd name="connsiteY5" fmla="*/ 602465 h 803286"/>
                <a:gd name="connsiteX6" fmla="*/ 0 w 1533223"/>
                <a:gd name="connsiteY6" fmla="*/ 152645 h 803286"/>
                <a:gd name="connsiteX7" fmla="*/ 611707 w 1533223"/>
                <a:gd name="connsiteY7" fmla="*/ 53775 h 803286"/>
                <a:gd name="connsiteX0" fmla="*/ 0 w 1533223"/>
                <a:gd name="connsiteY0" fmla="*/ 152645 h 803286"/>
                <a:gd name="connsiteX1" fmla="*/ 1131580 w 1533223"/>
                <a:gd name="connsiteY1" fmla="*/ 200822 h 803286"/>
                <a:gd name="connsiteX2" fmla="*/ 1131580 w 1533223"/>
                <a:gd name="connsiteY2" fmla="*/ 0 h 803286"/>
                <a:gd name="connsiteX3" fmla="*/ 1533223 w 1533223"/>
                <a:gd name="connsiteY3" fmla="*/ 401643 h 803286"/>
                <a:gd name="connsiteX4" fmla="*/ 1131580 w 1533223"/>
                <a:gd name="connsiteY4" fmla="*/ 803286 h 803286"/>
                <a:gd name="connsiteX5" fmla="*/ 1131580 w 1533223"/>
                <a:gd name="connsiteY5" fmla="*/ 602465 h 803286"/>
                <a:gd name="connsiteX6" fmla="*/ 0 w 1533223"/>
                <a:gd name="connsiteY6" fmla="*/ 152645 h 803286"/>
                <a:gd name="connsiteX0" fmla="*/ 0 w 1674223"/>
                <a:gd name="connsiteY0" fmla="*/ 152645 h 803286"/>
                <a:gd name="connsiteX1" fmla="*/ 1131580 w 1674223"/>
                <a:gd name="connsiteY1" fmla="*/ 200822 h 803286"/>
                <a:gd name="connsiteX2" fmla="*/ 1131580 w 1674223"/>
                <a:gd name="connsiteY2" fmla="*/ 0 h 803286"/>
                <a:gd name="connsiteX3" fmla="*/ 1674223 w 1674223"/>
                <a:gd name="connsiteY3" fmla="*/ 640498 h 803286"/>
                <a:gd name="connsiteX4" fmla="*/ 1131580 w 1674223"/>
                <a:gd name="connsiteY4" fmla="*/ 803286 h 803286"/>
                <a:gd name="connsiteX5" fmla="*/ 1131580 w 1674223"/>
                <a:gd name="connsiteY5" fmla="*/ 602465 h 803286"/>
                <a:gd name="connsiteX6" fmla="*/ 0 w 1674223"/>
                <a:gd name="connsiteY6" fmla="*/ 152645 h 803286"/>
                <a:gd name="connsiteX0" fmla="*/ 0 w 1674223"/>
                <a:gd name="connsiteY0" fmla="*/ 152645 h 874276"/>
                <a:gd name="connsiteX1" fmla="*/ 1131580 w 1674223"/>
                <a:gd name="connsiteY1" fmla="*/ 200822 h 874276"/>
                <a:gd name="connsiteX2" fmla="*/ 1131580 w 1674223"/>
                <a:gd name="connsiteY2" fmla="*/ 0 h 874276"/>
                <a:gd name="connsiteX3" fmla="*/ 1674223 w 1674223"/>
                <a:gd name="connsiteY3" fmla="*/ 640498 h 874276"/>
                <a:gd name="connsiteX4" fmla="*/ 875092 w 1674223"/>
                <a:gd name="connsiteY4" fmla="*/ 874276 h 874276"/>
                <a:gd name="connsiteX5" fmla="*/ 1131580 w 1674223"/>
                <a:gd name="connsiteY5" fmla="*/ 602465 h 874276"/>
                <a:gd name="connsiteX6" fmla="*/ 0 w 1674223"/>
                <a:gd name="connsiteY6" fmla="*/ 152645 h 874276"/>
                <a:gd name="connsiteX0" fmla="*/ 0 w 1674223"/>
                <a:gd name="connsiteY0" fmla="*/ 152645 h 874276"/>
                <a:gd name="connsiteX1" fmla="*/ 1238352 w 1674223"/>
                <a:gd name="connsiteY1" fmla="*/ 370950 h 874276"/>
                <a:gd name="connsiteX2" fmla="*/ 1131580 w 1674223"/>
                <a:gd name="connsiteY2" fmla="*/ 0 h 874276"/>
                <a:gd name="connsiteX3" fmla="*/ 1674223 w 1674223"/>
                <a:gd name="connsiteY3" fmla="*/ 640498 h 874276"/>
                <a:gd name="connsiteX4" fmla="*/ 875092 w 1674223"/>
                <a:gd name="connsiteY4" fmla="*/ 874276 h 874276"/>
                <a:gd name="connsiteX5" fmla="*/ 1131580 w 1674223"/>
                <a:gd name="connsiteY5" fmla="*/ 602465 h 874276"/>
                <a:gd name="connsiteX6" fmla="*/ 0 w 1674223"/>
                <a:gd name="connsiteY6" fmla="*/ 152645 h 874276"/>
                <a:gd name="connsiteX0" fmla="*/ 0 w 1674223"/>
                <a:gd name="connsiteY0" fmla="*/ 152645 h 874276"/>
                <a:gd name="connsiteX1" fmla="*/ 1238352 w 1674223"/>
                <a:gd name="connsiteY1" fmla="*/ 370950 h 874276"/>
                <a:gd name="connsiteX2" fmla="*/ 1131580 w 1674223"/>
                <a:gd name="connsiteY2" fmla="*/ 0 h 874276"/>
                <a:gd name="connsiteX3" fmla="*/ 1674223 w 1674223"/>
                <a:gd name="connsiteY3" fmla="*/ 640498 h 874276"/>
                <a:gd name="connsiteX4" fmla="*/ 875092 w 1674223"/>
                <a:gd name="connsiteY4" fmla="*/ 874276 h 874276"/>
                <a:gd name="connsiteX5" fmla="*/ 1131580 w 1674223"/>
                <a:gd name="connsiteY5" fmla="*/ 602465 h 874276"/>
                <a:gd name="connsiteX6" fmla="*/ 0 w 1674223"/>
                <a:gd name="connsiteY6" fmla="*/ 152645 h 874276"/>
                <a:gd name="connsiteX0" fmla="*/ 0 w 1674223"/>
                <a:gd name="connsiteY0" fmla="*/ 152645 h 874276"/>
                <a:gd name="connsiteX1" fmla="*/ 1238352 w 1674223"/>
                <a:gd name="connsiteY1" fmla="*/ 370950 h 874276"/>
                <a:gd name="connsiteX2" fmla="*/ 1131580 w 1674223"/>
                <a:gd name="connsiteY2" fmla="*/ 0 h 874276"/>
                <a:gd name="connsiteX3" fmla="*/ 1674223 w 1674223"/>
                <a:gd name="connsiteY3" fmla="*/ 640498 h 874276"/>
                <a:gd name="connsiteX4" fmla="*/ 875092 w 1674223"/>
                <a:gd name="connsiteY4" fmla="*/ 874276 h 874276"/>
                <a:gd name="connsiteX5" fmla="*/ 1131580 w 1674223"/>
                <a:gd name="connsiteY5" fmla="*/ 602465 h 874276"/>
                <a:gd name="connsiteX6" fmla="*/ 0 w 1674223"/>
                <a:gd name="connsiteY6" fmla="*/ 152645 h 874276"/>
                <a:gd name="connsiteX0" fmla="*/ 0 w 1674223"/>
                <a:gd name="connsiteY0" fmla="*/ 152645 h 874276"/>
                <a:gd name="connsiteX1" fmla="*/ 1238352 w 1674223"/>
                <a:gd name="connsiteY1" fmla="*/ 370950 h 874276"/>
                <a:gd name="connsiteX2" fmla="*/ 1131580 w 1674223"/>
                <a:gd name="connsiteY2" fmla="*/ 0 h 874276"/>
                <a:gd name="connsiteX3" fmla="*/ 1674223 w 1674223"/>
                <a:gd name="connsiteY3" fmla="*/ 640498 h 874276"/>
                <a:gd name="connsiteX4" fmla="*/ 875092 w 1674223"/>
                <a:gd name="connsiteY4" fmla="*/ 874276 h 874276"/>
                <a:gd name="connsiteX5" fmla="*/ 1131580 w 1674223"/>
                <a:gd name="connsiteY5" fmla="*/ 602465 h 874276"/>
                <a:gd name="connsiteX6" fmla="*/ 0 w 1674223"/>
                <a:gd name="connsiteY6" fmla="*/ 152645 h 874276"/>
                <a:gd name="connsiteX0" fmla="*/ 0 w 1674223"/>
                <a:gd name="connsiteY0" fmla="*/ 152645 h 874276"/>
                <a:gd name="connsiteX1" fmla="*/ 1238352 w 1674223"/>
                <a:gd name="connsiteY1" fmla="*/ 370950 h 874276"/>
                <a:gd name="connsiteX2" fmla="*/ 1131580 w 1674223"/>
                <a:gd name="connsiteY2" fmla="*/ 0 h 874276"/>
                <a:gd name="connsiteX3" fmla="*/ 1674223 w 1674223"/>
                <a:gd name="connsiteY3" fmla="*/ 640498 h 874276"/>
                <a:gd name="connsiteX4" fmla="*/ 875092 w 1674223"/>
                <a:gd name="connsiteY4" fmla="*/ 874276 h 874276"/>
                <a:gd name="connsiteX5" fmla="*/ 1169357 w 1674223"/>
                <a:gd name="connsiteY5" fmla="*/ 591331 h 874276"/>
                <a:gd name="connsiteX6" fmla="*/ 0 w 1674223"/>
                <a:gd name="connsiteY6" fmla="*/ 152645 h 874276"/>
                <a:gd name="connsiteX0" fmla="*/ 0 w 1674223"/>
                <a:gd name="connsiteY0" fmla="*/ 152645 h 742717"/>
                <a:gd name="connsiteX1" fmla="*/ 1238352 w 1674223"/>
                <a:gd name="connsiteY1" fmla="*/ 370950 h 742717"/>
                <a:gd name="connsiteX2" fmla="*/ 1131580 w 1674223"/>
                <a:gd name="connsiteY2" fmla="*/ 0 h 742717"/>
                <a:gd name="connsiteX3" fmla="*/ 1674223 w 1674223"/>
                <a:gd name="connsiteY3" fmla="*/ 640498 h 742717"/>
                <a:gd name="connsiteX4" fmla="*/ 879982 w 1674223"/>
                <a:gd name="connsiteY4" fmla="*/ 742717 h 742717"/>
                <a:gd name="connsiteX5" fmla="*/ 1169357 w 1674223"/>
                <a:gd name="connsiteY5" fmla="*/ 591331 h 742717"/>
                <a:gd name="connsiteX6" fmla="*/ 0 w 1674223"/>
                <a:gd name="connsiteY6" fmla="*/ 152645 h 742717"/>
                <a:gd name="connsiteX0" fmla="*/ 0 w 1674223"/>
                <a:gd name="connsiteY0" fmla="*/ 11855 h 601927"/>
                <a:gd name="connsiteX1" fmla="*/ 1238352 w 1674223"/>
                <a:gd name="connsiteY1" fmla="*/ 230160 h 601927"/>
                <a:gd name="connsiteX2" fmla="*/ 1044230 w 1674223"/>
                <a:gd name="connsiteY2" fmla="*/ 0 h 601927"/>
                <a:gd name="connsiteX3" fmla="*/ 1674223 w 1674223"/>
                <a:gd name="connsiteY3" fmla="*/ 499708 h 601927"/>
                <a:gd name="connsiteX4" fmla="*/ 879982 w 1674223"/>
                <a:gd name="connsiteY4" fmla="*/ 601927 h 601927"/>
                <a:gd name="connsiteX5" fmla="*/ 1169357 w 1674223"/>
                <a:gd name="connsiteY5" fmla="*/ 450541 h 601927"/>
                <a:gd name="connsiteX6" fmla="*/ 0 w 1674223"/>
                <a:gd name="connsiteY6" fmla="*/ 11855 h 601927"/>
                <a:gd name="connsiteX0" fmla="*/ 0 w 1674223"/>
                <a:gd name="connsiteY0" fmla="*/ 11855 h 542713"/>
                <a:gd name="connsiteX1" fmla="*/ 1238352 w 1674223"/>
                <a:gd name="connsiteY1" fmla="*/ 230160 h 542713"/>
                <a:gd name="connsiteX2" fmla="*/ 1044230 w 1674223"/>
                <a:gd name="connsiteY2" fmla="*/ 0 h 542713"/>
                <a:gd name="connsiteX3" fmla="*/ 1674223 w 1674223"/>
                <a:gd name="connsiteY3" fmla="*/ 499708 h 542713"/>
                <a:gd name="connsiteX4" fmla="*/ 922718 w 1674223"/>
                <a:gd name="connsiteY4" fmla="*/ 542713 h 542713"/>
                <a:gd name="connsiteX5" fmla="*/ 1169357 w 1674223"/>
                <a:gd name="connsiteY5" fmla="*/ 450541 h 542713"/>
                <a:gd name="connsiteX6" fmla="*/ 0 w 1674223"/>
                <a:gd name="connsiteY6" fmla="*/ 11855 h 542713"/>
                <a:gd name="connsiteX0" fmla="*/ 83552 w 1757775"/>
                <a:gd name="connsiteY0" fmla="*/ 47895 h 578753"/>
                <a:gd name="connsiteX1" fmla="*/ 751597 w 1757775"/>
                <a:gd name="connsiteY1" fmla="*/ 199212 h 578753"/>
                <a:gd name="connsiteX2" fmla="*/ 1321904 w 1757775"/>
                <a:gd name="connsiteY2" fmla="*/ 266200 h 578753"/>
                <a:gd name="connsiteX3" fmla="*/ 1127782 w 1757775"/>
                <a:gd name="connsiteY3" fmla="*/ 36040 h 578753"/>
                <a:gd name="connsiteX4" fmla="*/ 1757775 w 1757775"/>
                <a:gd name="connsiteY4" fmla="*/ 535748 h 578753"/>
                <a:gd name="connsiteX5" fmla="*/ 1006270 w 1757775"/>
                <a:gd name="connsiteY5" fmla="*/ 578753 h 578753"/>
                <a:gd name="connsiteX6" fmla="*/ 1252909 w 1757775"/>
                <a:gd name="connsiteY6" fmla="*/ 486581 h 578753"/>
                <a:gd name="connsiteX7" fmla="*/ 83552 w 1757775"/>
                <a:gd name="connsiteY7" fmla="*/ 47895 h 578753"/>
                <a:gd name="connsiteX0" fmla="*/ 83552 w 1644235"/>
                <a:gd name="connsiteY0" fmla="*/ 228887 h 544087"/>
                <a:gd name="connsiteX1" fmla="*/ 638057 w 1644235"/>
                <a:gd name="connsiteY1" fmla="*/ 163172 h 544087"/>
                <a:gd name="connsiteX2" fmla="*/ 1208364 w 1644235"/>
                <a:gd name="connsiteY2" fmla="*/ 230160 h 544087"/>
                <a:gd name="connsiteX3" fmla="*/ 1014242 w 1644235"/>
                <a:gd name="connsiteY3" fmla="*/ 0 h 544087"/>
                <a:gd name="connsiteX4" fmla="*/ 1644235 w 1644235"/>
                <a:gd name="connsiteY4" fmla="*/ 499708 h 544087"/>
                <a:gd name="connsiteX5" fmla="*/ 892730 w 1644235"/>
                <a:gd name="connsiteY5" fmla="*/ 542713 h 544087"/>
                <a:gd name="connsiteX6" fmla="*/ 1139369 w 1644235"/>
                <a:gd name="connsiteY6" fmla="*/ 450541 h 544087"/>
                <a:gd name="connsiteX7" fmla="*/ 83552 w 1644235"/>
                <a:gd name="connsiteY7" fmla="*/ 228887 h 544087"/>
                <a:gd name="connsiteX0" fmla="*/ 83552 w 1644235"/>
                <a:gd name="connsiteY0" fmla="*/ 228887 h 542713"/>
                <a:gd name="connsiteX1" fmla="*/ 638057 w 1644235"/>
                <a:gd name="connsiteY1" fmla="*/ 163172 h 542713"/>
                <a:gd name="connsiteX2" fmla="*/ 1208364 w 1644235"/>
                <a:gd name="connsiteY2" fmla="*/ 230160 h 542713"/>
                <a:gd name="connsiteX3" fmla="*/ 1014242 w 1644235"/>
                <a:gd name="connsiteY3" fmla="*/ 0 h 542713"/>
                <a:gd name="connsiteX4" fmla="*/ 1644235 w 1644235"/>
                <a:gd name="connsiteY4" fmla="*/ 499708 h 542713"/>
                <a:gd name="connsiteX5" fmla="*/ 892730 w 1644235"/>
                <a:gd name="connsiteY5" fmla="*/ 542713 h 542713"/>
                <a:gd name="connsiteX6" fmla="*/ 1139369 w 1644235"/>
                <a:gd name="connsiteY6" fmla="*/ 450541 h 542713"/>
                <a:gd name="connsiteX7" fmla="*/ 83552 w 1644235"/>
                <a:gd name="connsiteY7" fmla="*/ 228887 h 542713"/>
                <a:gd name="connsiteX0" fmla="*/ 0 w 1560683"/>
                <a:gd name="connsiteY0" fmla="*/ 228887 h 542713"/>
                <a:gd name="connsiteX1" fmla="*/ 554505 w 1560683"/>
                <a:gd name="connsiteY1" fmla="*/ 163172 h 542713"/>
                <a:gd name="connsiteX2" fmla="*/ 1124812 w 1560683"/>
                <a:gd name="connsiteY2" fmla="*/ 230160 h 542713"/>
                <a:gd name="connsiteX3" fmla="*/ 930690 w 1560683"/>
                <a:gd name="connsiteY3" fmla="*/ 0 h 542713"/>
                <a:gd name="connsiteX4" fmla="*/ 1560683 w 1560683"/>
                <a:gd name="connsiteY4" fmla="*/ 499708 h 542713"/>
                <a:gd name="connsiteX5" fmla="*/ 809178 w 1560683"/>
                <a:gd name="connsiteY5" fmla="*/ 542713 h 542713"/>
                <a:gd name="connsiteX6" fmla="*/ 1055817 w 1560683"/>
                <a:gd name="connsiteY6" fmla="*/ 450541 h 542713"/>
                <a:gd name="connsiteX7" fmla="*/ 0 w 1560683"/>
                <a:gd name="connsiteY7" fmla="*/ 228887 h 542713"/>
                <a:gd name="connsiteX0" fmla="*/ 0 w 1560683"/>
                <a:gd name="connsiteY0" fmla="*/ 228887 h 542713"/>
                <a:gd name="connsiteX1" fmla="*/ 554505 w 1560683"/>
                <a:gd name="connsiteY1" fmla="*/ 163172 h 542713"/>
                <a:gd name="connsiteX2" fmla="*/ 1124812 w 1560683"/>
                <a:gd name="connsiteY2" fmla="*/ 230160 h 542713"/>
                <a:gd name="connsiteX3" fmla="*/ 930690 w 1560683"/>
                <a:gd name="connsiteY3" fmla="*/ 0 h 542713"/>
                <a:gd name="connsiteX4" fmla="*/ 1560683 w 1560683"/>
                <a:gd name="connsiteY4" fmla="*/ 499708 h 542713"/>
                <a:gd name="connsiteX5" fmla="*/ 809178 w 1560683"/>
                <a:gd name="connsiteY5" fmla="*/ 542713 h 542713"/>
                <a:gd name="connsiteX6" fmla="*/ 1055817 w 1560683"/>
                <a:gd name="connsiteY6" fmla="*/ 450541 h 542713"/>
                <a:gd name="connsiteX7" fmla="*/ 0 w 1560683"/>
                <a:gd name="connsiteY7" fmla="*/ 228887 h 542713"/>
                <a:gd name="connsiteX0" fmla="*/ 0 w 1560683"/>
                <a:gd name="connsiteY0" fmla="*/ 228887 h 542713"/>
                <a:gd name="connsiteX1" fmla="*/ 554505 w 1560683"/>
                <a:gd name="connsiteY1" fmla="*/ 163172 h 542713"/>
                <a:gd name="connsiteX2" fmla="*/ 1124812 w 1560683"/>
                <a:gd name="connsiteY2" fmla="*/ 230160 h 542713"/>
                <a:gd name="connsiteX3" fmla="*/ 930690 w 1560683"/>
                <a:gd name="connsiteY3" fmla="*/ 0 h 542713"/>
                <a:gd name="connsiteX4" fmla="*/ 1560683 w 1560683"/>
                <a:gd name="connsiteY4" fmla="*/ 499708 h 542713"/>
                <a:gd name="connsiteX5" fmla="*/ 809178 w 1560683"/>
                <a:gd name="connsiteY5" fmla="*/ 542713 h 542713"/>
                <a:gd name="connsiteX6" fmla="*/ 1047579 w 1560683"/>
                <a:gd name="connsiteY6" fmla="*/ 399566 h 542713"/>
                <a:gd name="connsiteX7" fmla="*/ 0 w 1560683"/>
                <a:gd name="connsiteY7" fmla="*/ 228887 h 542713"/>
                <a:gd name="connsiteX0" fmla="*/ 0 w 1560683"/>
                <a:gd name="connsiteY0" fmla="*/ 228887 h 542713"/>
                <a:gd name="connsiteX1" fmla="*/ 554505 w 1560683"/>
                <a:gd name="connsiteY1" fmla="*/ 163172 h 542713"/>
                <a:gd name="connsiteX2" fmla="*/ 1103445 w 1560683"/>
                <a:gd name="connsiteY2" fmla="*/ 259768 h 542713"/>
                <a:gd name="connsiteX3" fmla="*/ 930690 w 1560683"/>
                <a:gd name="connsiteY3" fmla="*/ 0 h 542713"/>
                <a:gd name="connsiteX4" fmla="*/ 1560683 w 1560683"/>
                <a:gd name="connsiteY4" fmla="*/ 499708 h 542713"/>
                <a:gd name="connsiteX5" fmla="*/ 809178 w 1560683"/>
                <a:gd name="connsiteY5" fmla="*/ 542713 h 542713"/>
                <a:gd name="connsiteX6" fmla="*/ 1047579 w 1560683"/>
                <a:gd name="connsiteY6" fmla="*/ 399566 h 542713"/>
                <a:gd name="connsiteX7" fmla="*/ 0 w 1560683"/>
                <a:gd name="connsiteY7" fmla="*/ 228887 h 542713"/>
                <a:gd name="connsiteX0" fmla="*/ 0 w 1560683"/>
                <a:gd name="connsiteY0" fmla="*/ 228887 h 542713"/>
                <a:gd name="connsiteX1" fmla="*/ 554505 w 1560683"/>
                <a:gd name="connsiteY1" fmla="*/ 163172 h 542713"/>
                <a:gd name="connsiteX2" fmla="*/ 1103445 w 1560683"/>
                <a:gd name="connsiteY2" fmla="*/ 259768 h 542713"/>
                <a:gd name="connsiteX3" fmla="*/ 930690 w 1560683"/>
                <a:gd name="connsiteY3" fmla="*/ 0 h 542713"/>
                <a:gd name="connsiteX4" fmla="*/ 1560683 w 1560683"/>
                <a:gd name="connsiteY4" fmla="*/ 499708 h 542713"/>
                <a:gd name="connsiteX5" fmla="*/ 809178 w 1560683"/>
                <a:gd name="connsiteY5" fmla="*/ 542713 h 542713"/>
                <a:gd name="connsiteX6" fmla="*/ 1047579 w 1560683"/>
                <a:gd name="connsiteY6" fmla="*/ 399566 h 542713"/>
                <a:gd name="connsiteX7" fmla="*/ 0 w 1560683"/>
                <a:gd name="connsiteY7" fmla="*/ 228887 h 542713"/>
                <a:gd name="connsiteX0" fmla="*/ 0 w 1560683"/>
                <a:gd name="connsiteY0" fmla="*/ 228887 h 542713"/>
                <a:gd name="connsiteX1" fmla="*/ 619947 w 1560683"/>
                <a:gd name="connsiteY1" fmla="*/ 180993 h 542713"/>
                <a:gd name="connsiteX2" fmla="*/ 1103445 w 1560683"/>
                <a:gd name="connsiteY2" fmla="*/ 259768 h 542713"/>
                <a:gd name="connsiteX3" fmla="*/ 930690 w 1560683"/>
                <a:gd name="connsiteY3" fmla="*/ 0 h 542713"/>
                <a:gd name="connsiteX4" fmla="*/ 1560683 w 1560683"/>
                <a:gd name="connsiteY4" fmla="*/ 499708 h 542713"/>
                <a:gd name="connsiteX5" fmla="*/ 809178 w 1560683"/>
                <a:gd name="connsiteY5" fmla="*/ 542713 h 542713"/>
                <a:gd name="connsiteX6" fmla="*/ 1047579 w 1560683"/>
                <a:gd name="connsiteY6" fmla="*/ 399566 h 542713"/>
                <a:gd name="connsiteX7" fmla="*/ 0 w 1560683"/>
                <a:gd name="connsiteY7" fmla="*/ 228887 h 542713"/>
                <a:gd name="connsiteX0" fmla="*/ 0 w 1560683"/>
                <a:gd name="connsiteY0" fmla="*/ 228887 h 542713"/>
                <a:gd name="connsiteX1" fmla="*/ 619947 w 1560683"/>
                <a:gd name="connsiteY1" fmla="*/ 180993 h 542713"/>
                <a:gd name="connsiteX2" fmla="*/ 1103445 w 1560683"/>
                <a:gd name="connsiteY2" fmla="*/ 259768 h 542713"/>
                <a:gd name="connsiteX3" fmla="*/ 930690 w 1560683"/>
                <a:gd name="connsiteY3" fmla="*/ 0 h 542713"/>
                <a:gd name="connsiteX4" fmla="*/ 1560683 w 1560683"/>
                <a:gd name="connsiteY4" fmla="*/ 499708 h 542713"/>
                <a:gd name="connsiteX5" fmla="*/ 809178 w 1560683"/>
                <a:gd name="connsiteY5" fmla="*/ 542713 h 542713"/>
                <a:gd name="connsiteX6" fmla="*/ 996603 w 1560683"/>
                <a:gd name="connsiteY6" fmla="*/ 407806 h 542713"/>
                <a:gd name="connsiteX7" fmla="*/ 0 w 1560683"/>
                <a:gd name="connsiteY7" fmla="*/ 228887 h 542713"/>
                <a:gd name="connsiteX0" fmla="*/ 0 w 1560683"/>
                <a:gd name="connsiteY0" fmla="*/ 228887 h 542713"/>
                <a:gd name="connsiteX1" fmla="*/ 619947 w 1560683"/>
                <a:gd name="connsiteY1" fmla="*/ 180993 h 542713"/>
                <a:gd name="connsiteX2" fmla="*/ 1073837 w 1560683"/>
                <a:gd name="connsiteY2" fmla="*/ 238400 h 542713"/>
                <a:gd name="connsiteX3" fmla="*/ 930690 w 1560683"/>
                <a:gd name="connsiteY3" fmla="*/ 0 h 542713"/>
                <a:gd name="connsiteX4" fmla="*/ 1560683 w 1560683"/>
                <a:gd name="connsiteY4" fmla="*/ 499708 h 542713"/>
                <a:gd name="connsiteX5" fmla="*/ 809178 w 1560683"/>
                <a:gd name="connsiteY5" fmla="*/ 542713 h 542713"/>
                <a:gd name="connsiteX6" fmla="*/ 996603 w 1560683"/>
                <a:gd name="connsiteY6" fmla="*/ 407806 h 542713"/>
                <a:gd name="connsiteX7" fmla="*/ 0 w 1560683"/>
                <a:gd name="connsiteY7" fmla="*/ 228887 h 542713"/>
                <a:gd name="connsiteX0" fmla="*/ 0 w 1560683"/>
                <a:gd name="connsiteY0" fmla="*/ 228887 h 542713"/>
                <a:gd name="connsiteX1" fmla="*/ 619947 w 1560683"/>
                <a:gd name="connsiteY1" fmla="*/ 180993 h 542713"/>
                <a:gd name="connsiteX2" fmla="*/ 1073837 w 1560683"/>
                <a:gd name="connsiteY2" fmla="*/ 238400 h 542713"/>
                <a:gd name="connsiteX3" fmla="*/ 930690 w 1560683"/>
                <a:gd name="connsiteY3" fmla="*/ 0 h 542713"/>
                <a:gd name="connsiteX4" fmla="*/ 1560683 w 1560683"/>
                <a:gd name="connsiteY4" fmla="*/ 499708 h 542713"/>
                <a:gd name="connsiteX5" fmla="*/ 809178 w 1560683"/>
                <a:gd name="connsiteY5" fmla="*/ 542713 h 542713"/>
                <a:gd name="connsiteX6" fmla="*/ 996603 w 1560683"/>
                <a:gd name="connsiteY6" fmla="*/ 407806 h 542713"/>
                <a:gd name="connsiteX7" fmla="*/ 0 w 1560683"/>
                <a:gd name="connsiteY7" fmla="*/ 228887 h 542713"/>
                <a:gd name="connsiteX0" fmla="*/ 0 w 1560683"/>
                <a:gd name="connsiteY0" fmla="*/ 228887 h 542713"/>
                <a:gd name="connsiteX1" fmla="*/ 619947 w 1560683"/>
                <a:gd name="connsiteY1" fmla="*/ 180993 h 542713"/>
                <a:gd name="connsiteX2" fmla="*/ 1073837 w 1560683"/>
                <a:gd name="connsiteY2" fmla="*/ 238400 h 542713"/>
                <a:gd name="connsiteX3" fmla="*/ 930690 w 1560683"/>
                <a:gd name="connsiteY3" fmla="*/ 0 h 542713"/>
                <a:gd name="connsiteX4" fmla="*/ 1560683 w 1560683"/>
                <a:gd name="connsiteY4" fmla="*/ 499708 h 542713"/>
                <a:gd name="connsiteX5" fmla="*/ 809178 w 1560683"/>
                <a:gd name="connsiteY5" fmla="*/ 542713 h 542713"/>
                <a:gd name="connsiteX6" fmla="*/ 996603 w 1560683"/>
                <a:gd name="connsiteY6" fmla="*/ 407806 h 542713"/>
                <a:gd name="connsiteX7" fmla="*/ 0 w 1560683"/>
                <a:gd name="connsiteY7" fmla="*/ 228887 h 542713"/>
                <a:gd name="connsiteX0" fmla="*/ 0 w 1560683"/>
                <a:gd name="connsiteY0" fmla="*/ 228887 h 542713"/>
                <a:gd name="connsiteX1" fmla="*/ 619947 w 1560683"/>
                <a:gd name="connsiteY1" fmla="*/ 180993 h 542713"/>
                <a:gd name="connsiteX2" fmla="*/ 1073837 w 1560683"/>
                <a:gd name="connsiteY2" fmla="*/ 238400 h 542713"/>
                <a:gd name="connsiteX3" fmla="*/ 930690 w 1560683"/>
                <a:gd name="connsiteY3" fmla="*/ 0 h 542713"/>
                <a:gd name="connsiteX4" fmla="*/ 1560683 w 1560683"/>
                <a:gd name="connsiteY4" fmla="*/ 499708 h 542713"/>
                <a:gd name="connsiteX5" fmla="*/ 809178 w 1560683"/>
                <a:gd name="connsiteY5" fmla="*/ 542713 h 542713"/>
                <a:gd name="connsiteX6" fmla="*/ 996603 w 1560683"/>
                <a:gd name="connsiteY6" fmla="*/ 407806 h 542713"/>
                <a:gd name="connsiteX7" fmla="*/ 0 w 1560683"/>
                <a:gd name="connsiteY7" fmla="*/ 228887 h 542713"/>
                <a:gd name="connsiteX0" fmla="*/ 0 w 1560683"/>
                <a:gd name="connsiteY0" fmla="*/ 228887 h 542713"/>
                <a:gd name="connsiteX1" fmla="*/ 619947 w 1560683"/>
                <a:gd name="connsiteY1" fmla="*/ 180993 h 542713"/>
                <a:gd name="connsiteX2" fmla="*/ 1073837 w 1560683"/>
                <a:gd name="connsiteY2" fmla="*/ 238400 h 542713"/>
                <a:gd name="connsiteX3" fmla="*/ 930690 w 1560683"/>
                <a:gd name="connsiteY3" fmla="*/ 0 h 542713"/>
                <a:gd name="connsiteX4" fmla="*/ 1560683 w 1560683"/>
                <a:gd name="connsiteY4" fmla="*/ 499708 h 542713"/>
                <a:gd name="connsiteX5" fmla="*/ 809178 w 1560683"/>
                <a:gd name="connsiteY5" fmla="*/ 542713 h 542713"/>
                <a:gd name="connsiteX6" fmla="*/ 996603 w 1560683"/>
                <a:gd name="connsiteY6" fmla="*/ 407806 h 542713"/>
                <a:gd name="connsiteX7" fmla="*/ 0 w 1560683"/>
                <a:gd name="connsiteY7" fmla="*/ 228887 h 542713"/>
                <a:gd name="connsiteX0" fmla="*/ 0 w 1560683"/>
                <a:gd name="connsiteY0" fmla="*/ 228887 h 542713"/>
                <a:gd name="connsiteX1" fmla="*/ 619947 w 1560683"/>
                <a:gd name="connsiteY1" fmla="*/ 180993 h 542713"/>
                <a:gd name="connsiteX2" fmla="*/ 1073837 w 1560683"/>
                <a:gd name="connsiteY2" fmla="*/ 238400 h 542713"/>
                <a:gd name="connsiteX3" fmla="*/ 930690 w 1560683"/>
                <a:gd name="connsiteY3" fmla="*/ 0 h 542713"/>
                <a:gd name="connsiteX4" fmla="*/ 1560683 w 1560683"/>
                <a:gd name="connsiteY4" fmla="*/ 499708 h 542713"/>
                <a:gd name="connsiteX5" fmla="*/ 809178 w 1560683"/>
                <a:gd name="connsiteY5" fmla="*/ 542713 h 542713"/>
                <a:gd name="connsiteX6" fmla="*/ 996603 w 1560683"/>
                <a:gd name="connsiteY6" fmla="*/ 407806 h 542713"/>
                <a:gd name="connsiteX7" fmla="*/ 0 w 1560683"/>
                <a:gd name="connsiteY7" fmla="*/ 228887 h 542713"/>
                <a:gd name="connsiteX0" fmla="*/ 0 w 1458733"/>
                <a:gd name="connsiteY0" fmla="*/ 228887 h 542713"/>
                <a:gd name="connsiteX1" fmla="*/ 619947 w 1458733"/>
                <a:gd name="connsiteY1" fmla="*/ 180993 h 542713"/>
                <a:gd name="connsiteX2" fmla="*/ 1073837 w 1458733"/>
                <a:gd name="connsiteY2" fmla="*/ 238400 h 542713"/>
                <a:gd name="connsiteX3" fmla="*/ 930690 w 1458733"/>
                <a:gd name="connsiteY3" fmla="*/ 0 h 542713"/>
                <a:gd name="connsiteX4" fmla="*/ 1458733 w 1458733"/>
                <a:gd name="connsiteY4" fmla="*/ 516187 h 542713"/>
                <a:gd name="connsiteX5" fmla="*/ 809178 w 1458733"/>
                <a:gd name="connsiteY5" fmla="*/ 542713 h 542713"/>
                <a:gd name="connsiteX6" fmla="*/ 996603 w 1458733"/>
                <a:gd name="connsiteY6" fmla="*/ 407806 h 542713"/>
                <a:gd name="connsiteX7" fmla="*/ 0 w 1458733"/>
                <a:gd name="connsiteY7" fmla="*/ 228887 h 542713"/>
                <a:gd name="connsiteX0" fmla="*/ 0 w 1458733"/>
                <a:gd name="connsiteY0" fmla="*/ 228887 h 516187"/>
                <a:gd name="connsiteX1" fmla="*/ 619947 w 1458733"/>
                <a:gd name="connsiteY1" fmla="*/ 180993 h 516187"/>
                <a:gd name="connsiteX2" fmla="*/ 1073837 w 1458733"/>
                <a:gd name="connsiteY2" fmla="*/ 238400 h 516187"/>
                <a:gd name="connsiteX3" fmla="*/ 930690 w 1458733"/>
                <a:gd name="connsiteY3" fmla="*/ 0 h 516187"/>
                <a:gd name="connsiteX4" fmla="*/ 1458733 w 1458733"/>
                <a:gd name="connsiteY4" fmla="*/ 516187 h 516187"/>
                <a:gd name="connsiteX5" fmla="*/ 690750 w 1458733"/>
                <a:gd name="connsiteY5" fmla="*/ 457239 h 516187"/>
                <a:gd name="connsiteX6" fmla="*/ 996603 w 1458733"/>
                <a:gd name="connsiteY6" fmla="*/ 407806 h 516187"/>
                <a:gd name="connsiteX7" fmla="*/ 0 w 1458733"/>
                <a:gd name="connsiteY7" fmla="*/ 228887 h 516187"/>
                <a:gd name="connsiteX0" fmla="*/ 0 w 1458733"/>
                <a:gd name="connsiteY0" fmla="*/ 228887 h 516187"/>
                <a:gd name="connsiteX1" fmla="*/ 619947 w 1458733"/>
                <a:gd name="connsiteY1" fmla="*/ 180993 h 516187"/>
                <a:gd name="connsiteX2" fmla="*/ 1073837 w 1458733"/>
                <a:gd name="connsiteY2" fmla="*/ 238400 h 516187"/>
                <a:gd name="connsiteX3" fmla="*/ 930690 w 1458733"/>
                <a:gd name="connsiteY3" fmla="*/ 0 h 516187"/>
                <a:gd name="connsiteX4" fmla="*/ 1458733 w 1458733"/>
                <a:gd name="connsiteY4" fmla="*/ 516187 h 516187"/>
                <a:gd name="connsiteX5" fmla="*/ 690750 w 1458733"/>
                <a:gd name="connsiteY5" fmla="*/ 457239 h 516187"/>
                <a:gd name="connsiteX6" fmla="*/ 1017972 w 1458733"/>
                <a:gd name="connsiteY6" fmla="*/ 378197 h 516187"/>
                <a:gd name="connsiteX7" fmla="*/ 0 w 1458733"/>
                <a:gd name="connsiteY7" fmla="*/ 228887 h 516187"/>
                <a:gd name="connsiteX0" fmla="*/ 0 w 1458733"/>
                <a:gd name="connsiteY0" fmla="*/ 228887 h 516187"/>
                <a:gd name="connsiteX1" fmla="*/ 619947 w 1458733"/>
                <a:gd name="connsiteY1" fmla="*/ 180993 h 516187"/>
                <a:gd name="connsiteX2" fmla="*/ 1073837 w 1458733"/>
                <a:gd name="connsiteY2" fmla="*/ 238400 h 516187"/>
                <a:gd name="connsiteX3" fmla="*/ 930690 w 1458733"/>
                <a:gd name="connsiteY3" fmla="*/ 0 h 516187"/>
                <a:gd name="connsiteX4" fmla="*/ 1458733 w 1458733"/>
                <a:gd name="connsiteY4" fmla="*/ 516187 h 516187"/>
                <a:gd name="connsiteX5" fmla="*/ 792701 w 1458733"/>
                <a:gd name="connsiteY5" fmla="*/ 440761 h 516187"/>
                <a:gd name="connsiteX6" fmla="*/ 1017972 w 1458733"/>
                <a:gd name="connsiteY6" fmla="*/ 378197 h 516187"/>
                <a:gd name="connsiteX7" fmla="*/ 0 w 1458733"/>
                <a:gd name="connsiteY7" fmla="*/ 228887 h 516187"/>
                <a:gd name="connsiteX0" fmla="*/ 0 w 1458733"/>
                <a:gd name="connsiteY0" fmla="*/ 156543 h 443843"/>
                <a:gd name="connsiteX1" fmla="*/ 619947 w 1458733"/>
                <a:gd name="connsiteY1" fmla="*/ 108649 h 443843"/>
                <a:gd name="connsiteX2" fmla="*/ 1073837 w 1458733"/>
                <a:gd name="connsiteY2" fmla="*/ 166056 h 443843"/>
                <a:gd name="connsiteX3" fmla="*/ 968537 w 1458733"/>
                <a:gd name="connsiteY3" fmla="*/ 0 h 443843"/>
                <a:gd name="connsiteX4" fmla="*/ 1458733 w 1458733"/>
                <a:gd name="connsiteY4" fmla="*/ 443843 h 443843"/>
                <a:gd name="connsiteX5" fmla="*/ 792701 w 1458733"/>
                <a:gd name="connsiteY5" fmla="*/ 368417 h 443843"/>
                <a:gd name="connsiteX6" fmla="*/ 1017972 w 1458733"/>
                <a:gd name="connsiteY6" fmla="*/ 305853 h 443843"/>
                <a:gd name="connsiteX7" fmla="*/ 0 w 1458733"/>
                <a:gd name="connsiteY7" fmla="*/ 156543 h 443843"/>
                <a:gd name="connsiteX0" fmla="*/ 0 w 1458733"/>
                <a:gd name="connsiteY0" fmla="*/ 156543 h 443843"/>
                <a:gd name="connsiteX1" fmla="*/ 619947 w 1458733"/>
                <a:gd name="connsiteY1" fmla="*/ 108649 h 443843"/>
                <a:gd name="connsiteX2" fmla="*/ 1073837 w 1458733"/>
                <a:gd name="connsiteY2" fmla="*/ 166056 h 443843"/>
                <a:gd name="connsiteX3" fmla="*/ 968537 w 1458733"/>
                <a:gd name="connsiteY3" fmla="*/ 0 h 443843"/>
                <a:gd name="connsiteX4" fmla="*/ 1458733 w 1458733"/>
                <a:gd name="connsiteY4" fmla="*/ 443843 h 443843"/>
                <a:gd name="connsiteX5" fmla="*/ 792701 w 1458733"/>
                <a:gd name="connsiteY5" fmla="*/ 368417 h 443843"/>
                <a:gd name="connsiteX6" fmla="*/ 1151524 w 1458733"/>
                <a:gd name="connsiteY6" fmla="*/ 349037 h 443843"/>
                <a:gd name="connsiteX7" fmla="*/ 0 w 1458733"/>
                <a:gd name="connsiteY7" fmla="*/ 156543 h 443843"/>
                <a:gd name="connsiteX0" fmla="*/ 0 w 1458733"/>
                <a:gd name="connsiteY0" fmla="*/ 156543 h 443843"/>
                <a:gd name="connsiteX1" fmla="*/ 619947 w 1458733"/>
                <a:gd name="connsiteY1" fmla="*/ 108649 h 443843"/>
                <a:gd name="connsiteX2" fmla="*/ 1174632 w 1458733"/>
                <a:gd name="connsiteY2" fmla="*/ 235908 h 443843"/>
                <a:gd name="connsiteX3" fmla="*/ 968537 w 1458733"/>
                <a:gd name="connsiteY3" fmla="*/ 0 h 443843"/>
                <a:gd name="connsiteX4" fmla="*/ 1458733 w 1458733"/>
                <a:gd name="connsiteY4" fmla="*/ 443843 h 443843"/>
                <a:gd name="connsiteX5" fmla="*/ 792701 w 1458733"/>
                <a:gd name="connsiteY5" fmla="*/ 368417 h 443843"/>
                <a:gd name="connsiteX6" fmla="*/ 1151524 w 1458733"/>
                <a:gd name="connsiteY6" fmla="*/ 349037 h 443843"/>
                <a:gd name="connsiteX7" fmla="*/ 0 w 1458733"/>
                <a:gd name="connsiteY7" fmla="*/ 156543 h 443843"/>
                <a:gd name="connsiteX0" fmla="*/ 0 w 1458733"/>
                <a:gd name="connsiteY0" fmla="*/ 156543 h 443843"/>
                <a:gd name="connsiteX1" fmla="*/ 619947 w 1458733"/>
                <a:gd name="connsiteY1" fmla="*/ 108649 h 443843"/>
                <a:gd name="connsiteX2" fmla="*/ 1206259 w 1458733"/>
                <a:gd name="connsiteY2" fmla="*/ 254154 h 443843"/>
                <a:gd name="connsiteX3" fmla="*/ 968537 w 1458733"/>
                <a:gd name="connsiteY3" fmla="*/ 0 h 443843"/>
                <a:gd name="connsiteX4" fmla="*/ 1458733 w 1458733"/>
                <a:gd name="connsiteY4" fmla="*/ 443843 h 443843"/>
                <a:gd name="connsiteX5" fmla="*/ 792701 w 1458733"/>
                <a:gd name="connsiteY5" fmla="*/ 368417 h 443843"/>
                <a:gd name="connsiteX6" fmla="*/ 1151524 w 1458733"/>
                <a:gd name="connsiteY6" fmla="*/ 349037 h 443843"/>
                <a:gd name="connsiteX7" fmla="*/ 0 w 1458733"/>
                <a:gd name="connsiteY7" fmla="*/ 156543 h 443843"/>
                <a:gd name="connsiteX0" fmla="*/ 0 w 1458733"/>
                <a:gd name="connsiteY0" fmla="*/ 156543 h 443843"/>
                <a:gd name="connsiteX1" fmla="*/ 619947 w 1458733"/>
                <a:gd name="connsiteY1" fmla="*/ 108649 h 443843"/>
                <a:gd name="connsiteX2" fmla="*/ 1206259 w 1458733"/>
                <a:gd name="connsiteY2" fmla="*/ 254154 h 443843"/>
                <a:gd name="connsiteX3" fmla="*/ 968537 w 1458733"/>
                <a:gd name="connsiteY3" fmla="*/ 0 h 443843"/>
                <a:gd name="connsiteX4" fmla="*/ 1458733 w 1458733"/>
                <a:gd name="connsiteY4" fmla="*/ 443843 h 443843"/>
                <a:gd name="connsiteX5" fmla="*/ 792701 w 1458733"/>
                <a:gd name="connsiteY5" fmla="*/ 368417 h 443843"/>
                <a:gd name="connsiteX6" fmla="*/ 1151524 w 1458733"/>
                <a:gd name="connsiteY6" fmla="*/ 349037 h 443843"/>
                <a:gd name="connsiteX7" fmla="*/ 0 w 1458733"/>
                <a:gd name="connsiteY7" fmla="*/ 156543 h 443843"/>
                <a:gd name="connsiteX0" fmla="*/ 0 w 1458733"/>
                <a:gd name="connsiteY0" fmla="*/ 156543 h 443843"/>
                <a:gd name="connsiteX1" fmla="*/ 619947 w 1458733"/>
                <a:gd name="connsiteY1" fmla="*/ 108649 h 443843"/>
                <a:gd name="connsiteX2" fmla="*/ 1206259 w 1458733"/>
                <a:gd name="connsiteY2" fmla="*/ 254154 h 443843"/>
                <a:gd name="connsiteX3" fmla="*/ 968537 w 1458733"/>
                <a:gd name="connsiteY3" fmla="*/ 0 h 443843"/>
                <a:gd name="connsiteX4" fmla="*/ 1458733 w 1458733"/>
                <a:gd name="connsiteY4" fmla="*/ 443843 h 443843"/>
                <a:gd name="connsiteX5" fmla="*/ 792701 w 1458733"/>
                <a:gd name="connsiteY5" fmla="*/ 368417 h 443843"/>
                <a:gd name="connsiteX6" fmla="*/ 1151524 w 1458733"/>
                <a:gd name="connsiteY6" fmla="*/ 349037 h 443843"/>
                <a:gd name="connsiteX7" fmla="*/ 0 w 1458733"/>
                <a:gd name="connsiteY7" fmla="*/ 156543 h 443843"/>
                <a:gd name="connsiteX0" fmla="*/ 0 w 1458733"/>
                <a:gd name="connsiteY0" fmla="*/ 156543 h 443843"/>
                <a:gd name="connsiteX1" fmla="*/ 619947 w 1458733"/>
                <a:gd name="connsiteY1" fmla="*/ 108649 h 443843"/>
                <a:gd name="connsiteX2" fmla="*/ 1206259 w 1458733"/>
                <a:gd name="connsiteY2" fmla="*/ 254154 h 443843"/>
                <a:gd name="connsiteX3" fmla="*/ 968537 w 1458733"/>
                <a:gd name="connsiteY3" fmla="*/ 0 h 443843"/>
                <a:gd name="connsiteX4" fmla="*/ 1458733 w 1458733"/>
                <a:gd name="connsiteY4" fmla="*/ 443843 h 443843"/>
                <a:gd name="connsiteX5" fmla="*/ 792701 w 1458733"/>
                <a:gd name="connsiteY5" fmla="*/ 368417 h 443843"/>
                <a:gd name="connsiteX6" fmla="*/ 1151524 w 1458733"/>
                <a:gd name="connsiteY6" fmla="*/ 349037 h 443843"/>
                <a:gd name="connsiteX7" fmla="*/ 0 w 1458733"/>
                <a:gd name="connsiteY7" fmla="*/ 156543 h 443843"/>
                <a:gd name="connsiteX0" fmla="*/ 0 w 1458733"/>
                <a:gd name="connsiteY0" fmla="*/ 156543 h 443843"/>
                <a:gd name="connsiteX1" fmla="*/ 640618 w 1458733"/>
                <a:gd name="connsiteY1" fmla="*/ 138614 h 443843"/>
                <a:gd name="connsiteX2" fmla="*/ 1206259 w 1458733"/>
                <a:gd name="connsiteY2" fmla="*/ 254154 h 443843"/>
                <a:gd name="connsiteX3" fmla="*/ 968537 w 1458733"/>
                <a:gd name="connsiteY3" fmla="*/ 0 h 443843"/>
                <a:gd name="connsiteX4" fmla="*/ 1458733 w 1458733"/>
                <a:gd name="connsiteY4" fmla="*/ 443843 h 443843"/>
                <a:gd name="connsiteX5" fmla="*/ 792701 w 1458733"/>
                <a:gd name="connsiteY5" fmla="*/ 368417 h 443843"/>
                <a:gd name="connsiteX6" fmla="*/ 1151524 w 1458733"/>
                <a:gd name="connsiteY6" fmla="*/ 349037 h 443843"/>
                <a:gd name="connsiteX7" fmla="*/ 0 w 1458733"/>
                <a:gd name="connsiteY7" fmla="*/ 156543 h 443843"/>
                <a:gd name="connsiteX0" fmla="*/ 0 w 1458733"/>
                <a:gd name="connsiteY0" fmla="*/ 156543 h 443843"/>
                <a:gd name="connsiteX1" fmla="*/ 649992 w 1458733"/>
                <a:gd name="connsiteY1" fmla="*/ 130316 h 443843"/>
                <a:gd name="connsiteX2" fmla="*/ 1206259 w 1458733"/>
                <a:gd name="connsiteY2" fmla="*/ 254154 h 443843"/>
                <a:gd name="connsiteX3" fmla="*/ 968537 w 1458733"/>
                <a:gd name="connsiteY3" fmla="*/ 0 h 443843"/>
                <a:gd name="connsiteX4" fmla="*/ 1458733 w 1458733"/>
                <a:gd name="connsiteY4" fmla="*/ 443843 h 443843"/>
                <a:gd name="connsiteX5" fmla="*/ 792701 w 1458733"/>
                <a:gd name="connsiteY5" fmla="*/ 368417 h 443843"/>
                <a:gd name="connsiteX6" fmla="*/ 1151524 w 1458733"/>
                <a:gd name="connsiteY6" fmla="*/ 349037 h 443843"/>
                <a:gd name="connsiteX7" fmla="*/ 0 w 1458733"/>
                <a:gd name="connsiteY7" fmla="*/ 156543 h 443843"/>
                <a:gd name="connsiteX0" fmla="*/ 0 w 1458733"/>
                <a:gd name="connsiteY0" fmla="*/ 156543 h 443843"/>
                <a:gd name="connsiteX1" fmla="*/ 649992 w 1458733"/>
                <a:gd name="connsiteY1" fmla="*/ 130316 h 443843"/>
                <a:gd name="connsiteX2" fmla="*/ 1206259 w 1458733"/>
                <a:gd name="connsiteY2" fmla="*/ 254154 h 443843"/>
                <a:gd name="connsiteX3" fmla="*/ 968537 w 1458733"/>
                <a:gd name="connsiteY3" fmla="*/ 0 h 443843"/>
                <a:gd name="connsiteX4" fmla="*/ 1458733 w 1458733"/>
                <a:gd name="connsiteY4" fmla="*/ 443843 h 443843"/>
                <a:gd name="connsiteX5" fmla="*/ 792701 w 1458733"/>
                <a:gd name="connsiteY5" fmla="*/ 368417 h 443843"/>
                <a:gd name="connsiteX6" fmla="*/ 1151524 w 1458733"/>
                <a:gd name="connsiteY6" fmla="*/ 349037 h 443843"/>
                <a:gd name="connsiteX7" fmla="*/ 0 w 1458733"/>
                <a:gd name="connsiteY7" fmla="*/ 156543 h 443843"/>
                <a:gd name="connsiteX0" fmla="*/ 0 w 1458733"/>
                <a:gd name="connsiteY0" fmla="*/ 156543 h 443843"/>
                <a:gd name="connsiteX1" fmla="*/ 649992 w 1458733"/>
                <a:gd name="connsiteY1" fmla="*/ 130316 h 443843"/>
                <a:gd name="connsiteX2" fmla="*/ 1206259 w 1458733"/>
                <a:gd name="connsiteY2" fmla="*/ 254154 h 443843"/>
                <a:gd name="connsiteX3" fmla="*/ 968537 w 1458733"/>
                <a:gd name="connsiteY3" fmla="*/ 0 h 443843"/>
                <a:gd name="connsiteX4" fmla="*/ 1458733 w 1458733"/>
                <a:gd name="connsiteY4" fmla="*/ 443843 h 443843"/>
                <a:gd name="connsiteX5" fmla="*/ 792701 w 1458733"/>
                <a:gd name="connsiteY5" fmla="*/ 368417 h 443843"/>
                <a:gd name="connsiteX6" fmla="*/ 1151524 w 1458733"/>
                <a:gd name="connsiteY6" fmla="*/ 349037 h 443843"/>
                <a:gd name="connsiteX7" fmla="*/ 0 w 1458733"/>
                <a:gd name="connsiteY7" fmla="*/ 156543 h 443843"/>
                <a:gd name="connsiteX0" fmla="*/ 0 w 1458733"/>
                <a:gd name="connsiteY0" fmla="*/ 156543 h 443843"/>
                <a:gd name="connsiteX1" fmla="*/ 649992 w 1458733"/>
                <a:gd name="connsiteY1" fmla="*/ 130316 h 443843"/>
                <a:gd name="connsiteX2" fmla="*/ 1206259 w 1458733"/>
                <a:gd name="connsiteY2" fmla="*/ 254154 h 443843"/>
                <a:gd name="connsiteX3" fmla="*/ 968537 w 1458733"/>
                <a:gd name="connsiteY3" fmla="*/ 0 h 443843"/>
                <a:gd name="connsiteX4" fmla="*/ 1458733 w 1458733"/>
                <a:gd name="connsiteY4" fmla="*/ 443843 h 443843"/>
                <a:gd name="connsiteX5" fmla="*/ 1033533 w 1458733"/>
                <a:gd name="connsiteY5" fmla="*/ 407429 h 443843"/>
                <a:gd name="connsiteX6" fmla="*/ 1151524 w 1458733"/>
                <a:gd name="connsiteY6" fmla="*/ 349037 h 443843"/>
                <a:gd name="connsiteX7" fmla="*/ 0 w 1458733"/>
                <a:gd name="connsiteY7" fmla="*/ 156543 h 443843"/>
                <a:gd name="connsiteX0" fmla="*/ 0 w 1458733"/>
                <a:gd name="connsiteY0" fmla="*/ 58369 h 345669"/>
                <a:gd name="connsiteX1" fmla="*/ 649992 w 1458733"/>
                <a:gd name="connsiteY1" fmla="*/ 32142 h 345669"/>
                <a:gd name="connsiteX2" fmla="*/ 1206259 w 1458733"/>
                <a:gd name="connsiteY2" fmla="*/ 155980 h 345669"/>
                <a:gd name="connsiteX3" fmla="*/ 1129622 w 1458733"/>
                <a:gd name="connsiteY3" fmla="*/ 69615 h 345669"/>
                <a:gd name="connsiteX4" fmla="*/ 1458733 w 1458733"/>
                <a:gd name="connsiteY4" fmla="*/ 345669 h 345669"/>
                <a:gd name="connsiteX5" fmla="*/ 1033533 w 1458733"/>
                <a:gd name="connsiteY5" fmla="*/ 309255 h 345669"/>
                <a:gd name="connsiteX6" fmla="*/ 1151524 w 1458733"/>
                <a:gd name="connsiteY6" fmla="*/ 250863 h 345669"/>
                <a:gd name="connsiteX7" fmla="*/ 0 w 1458733"/>
                <a:gd name="connsiteY7" fmla="*/ 58369 h 345669"/>
                <a:gd name="connsiteX0" fmla="*/ 0 w 1458733"/>
                <a:gd name="connsiteY0" fmla="*/ 58369 h 345669"/>
                <a:gd name="connsiteX1" fmla="*/ 649992 w 1458733"/>
                <a:gd name="connsiteY1" fmla="*/ 32142 h 345669"/>
                <a:gd name="connsiteX2" fmla="*/ 1206260 w 1458733"/>
                <a:gd name="connsiteY2" fmla="*/ 155980 h 345669"/>
                <a:gd name="connsiteX3" fmla="*/ 1129622 w 1458733"/>
                <a:gd name="connsiteY3" fmla="*/ 69615 h 345669"/>
                <a:gd name="connsiteX4" fmla="*/ 1458733 w 1458733"/>
                <a:gd name="connsiteY4" fmla="*/ 345669 h 345669"/>
                <a:gd name="connsiteX5" fmla="*/ 1033533 w 1458733"/>
                <a:gd name="connsiteY5" fmla="*/ 309255 h 345669"/>
                <a:gd name="connsiteX6" fmla="*/ 1151524 w 1458733"/>
                <a:gd name="connsiteY6" fmla="*/ 250863 h 345669"/>
                <a:gd name="connsiteX7" fmla="*/ 0 w 1458733"/>
                <a:gd name="connsiteY7" fmla="*/ 58369 h 345669"/>
                <a:gd name="connsiteX0" fmla="*/ 0 w 1458733"/>
                <a:gd name="connsiteY0" fmla="*/ 36440 h 323740"/>
                <a:gd name="connsiteX1" fmla="*/ 649992 w 1458733"/>
                <a:gd name="connsiteY1" fmla="*/ 10213 h 323740"/>
                <a:gd name="connsiteX2" fmla="*/ 1206260 w 1458733"/>
                <a:gd name="connsiteY2" fmla="*/ 134051 h 323740"/>
                <a:gd name="connsiteX3" fmla="*/ 1129622 w 1458733"/>
                <a:gd name="connsiteY3" fmla="*/ 47686 h 323740"/>
                <a:gd name="connsiteX4" fmla="*/ 1458733 w 1458733"/>
                <a:gd name="connsiteY4" fmla="*/ 323740 h 323740"/>
                <a:gd name="connsiteX5" fmla="*/ 1033533 w 1458733"/>
                <a:gd name="connsiteY5" fmla="*/ 287326 h 323740"/>
                <a:gd name="connsiteX6" fmla="*/ 1151524 w 1458733"/>
                <a:gd name="connsiteY6" fmla="*/ 228934 h 323740"/>
                <a:gd name="connsiteX7" fmla="*/ 0 w 1458733"/>
                <a:gd name="connsiteY7" fmla="*/ 36440 h 323740"/>
                <a:gd name="connsiteX0" fmla="*/ 0 w 1458733"/>
                <a:gd name="connsiteY0" fmla="*/ 36440 h 323740"/>
                <a:gd name="connsiteX1" fmla="*/ 649992 w 1458733"/>
                <a:gd name="connsiteY1" fmla="*/ 10213 h 323740"/>
                <a:gd name="connsiteX2" fmla="*/ 1206260 w 1458733"/>
                <a:gd name="connsiteY2" fmla="*/ 134051 h 323740"/>
                <a:gd name="connsiteX3" fmla="*/ 1129622 w 1458733"/>
                <a:gd name="connsiteY3" fmla="*/ 47686 h 323740"/>
                <a:gd name="connsiteX4" fmla="*/ 1458733 w 1458733"/>
                <a:gd name="connsiteY4" fmla="*/ 323740 h 323740"/>
                <a:gd name="connsiteX5" fmla="*/ 1033533 w 1458733"/>
                <a:gd name="connsiteY5" fmla="*/ 287326 h 323740"/>
                <a:gd name="connsiteX6" fmla="*/ 1151524 w 1458733"/>
                <a:gd name="connsiteY6" fmla="*/ 228934 h 323740"/>
                <a:gd name="connsiteX7" fmla="*/ 0 w 1458733"/>
                <a:gd name="connsiteY7" fmla="*/ 36440 h 323740"/>
                <a:gd name="connsiteX0" fmla="*/ 0 w 1458733"/>
                <a:gd name="connsiteY0" fmla="*/ 36440 h 323740"/>
                <a:gd name="connsiteX1" fmla="*/ 649992 w 1458733"/>
                <a:gd name="connsiteY1" fmla="*/ 10213 h 323740"/>
                <a:gd name="connsiteX2" fmla="*/ 1200555 w 1458733"/>
                <a:gd name="connsiteY2" fmla="*/ 151879 h 323740"/>
                <a:gd name="connsiteX3" fmla="*/ 1129622 w 1458733"/>
                <a:gd name="connsiteY3" fmla="*/ 47686 h 323740"/>
                <a:gd name="connsiteX4" fmla="*/ 1458733 w 1458733"/>
                <a:gd name="connsiteY4" fmla="*/ 323740 h 323740"/>
                <a:gd name="connsiteX5" fmla="*/ 1033533 w 1458733"/>
                <a:gd name="connsiteY5" fmla="*/ 287326 h 323740"/>
                <a:gd name="connsiteX6" fmla="*/ 1151524 w 1458733"/>
                <a:gd name="connsiteY6" fmla="*/ 228934 h 323740"/>
                <a:gd name="connsiteX7" fmla="*/ 0 w 1458733"/>
                <a:gd name="connsiteY7" fmla="*/ 36440 h 323740"/>
                <a:gd name="connsiteX0" fmla="*/ 0 w 1458733"/>
                <a:gd name="connsiteY0" fmla="*/ 36440 h 323740"/>
                <a:gd name="connsiteX1" fmla="*/ 649992 w 1458733"/>
                <a:gd name="connsiteY1" fmla="*/ 10213 h 323740"/>
                <a:gd name="connsiteX2" fmla="*/ 1187544 w 1458733"/>
                <a:gd name="connsiteY2" fmla="*/ 155370 h 323740"/>
                <a:gd name="connsiteX3" fmla="*/ 1129622 w 1458733"/>
                <a:gd name="connsiteY3" fmla="*/ 47686 h 323740"/>
                <a:gd name="connsiteX4" fmla="*/ 1458733 w 1458733"/>
                <a:gd name="connsiteY4" fmla="*/ 323740 h 323740"/>
                <a:gd name="connsiteX5" fmla="*/ 1033533 w 1458733"/>
                <a:gd name="connsiteY5" fmla="*/ 287326 h 323740"/>
                <a:gd name="connsiteX6" fmla="*/ 1151524 w 1458733"/>
                <a:gd name="connsiteY6" fmla="*/ 228934 h 323740"/>
                <a:gd name="connsiteX7" fmla="*/ 0 w 1458733"/>
                <a:gd name="connsiteY7" fmla="*/ 36440 h 323740"/>
                <a:gd name="connsiteX0" fmla="*/ 0 w 1458733"/>
                <a:gd name="connsiteY0" fmla="*/ 36440 h 323740"/>
                <a:gd name="connsiteX1" fmla="*/ 647295 w 1458733"/>
                <a:gd name="connsiteY1" fmla="*/ 19654 h 323740"/>
                <a:gd name="connsiteX2" fmla="*/ 1187544 w 1458733"/>
                <a:gd name="connsiteY2" fmla="*/ 155370 h 323740"/>
                <a:gd name="connsiteX3" fmla="*/ 1129622 w 1458733"/>
                <a:gd name="connsiteY3" fmla="*/ 47686 h 323740"/>
                <a:gd name="connsiteX4" fmla="*/ 1458733 w 1458733"/>
                <a:gd name="connsiteY4" fmla="*/ 323740 h 323740"/>
                <a:gd name="connsiteX5" fmla="*/ 1033533 w 1458733"/>
                <a:gd name="connsiteY5" fmla="*/ 287326 h 323740"/>
                <a:gd name="connsiteX6" fmla="*/ 1151524 w 1458733"/>
                <a:gd name="connsiteY6" fmla="*/ 228934 h 323740"/>
                <a:gd name="connsiteX7" fmla="*/ 0 w 1458733"/>
                <a:gd name="connsiteY7" fmla="*/ 36440 h 323740"/>
                <a:gd name="connsiteX0" fmla="*/ 0 w 1458733"/>
                <a:gd name="connsiteY0" fmla="*/ 36440 h 323740"/>
                <a:gd name="connsiteX1" fmla="*/ 647295 w 1458733"/>
                <a:gd name="connsiteY1" fmla="*/ 19654 h 323740"/>
                <a:gd name="connsiteX2" fmla="*/ 1190883 w 1458733"/>
                <a:gd name="connsiteY2" fmla="*/ 152757 h 323740"/>
                <a:gd name="connsiteX3" fmla="*/ 1129622 w 1458733"/>
                <a:gd name="connsiteY3" fmla="*/ 47686 h 323740"/>
                <a:gd name="connsiteX4" fmla="*/ 1458733 w 1458733"/>
                <a:gd name="connsiteY4" fmla="*/ 323740 h 323740"/>
                <a:gd name="connsiteX5" fmla="*/ 1033533 w 1458733"/>
                <a:gd name="connsiteY5" fmla="*/ 287326 h 323740"/>
                <a:gd name="connsiteX6" fmla="*/ 1151524 w 1458733"/>
                <a:gd name="connsiteY6" fmla="*/ 228934 h 323740"/>
                <a:gd name="connsiteX7" fmla="*/ 0 w 1458733"/>
                <a:gd name="connsiteY7" fmla="*/ 36440 h 323740"/>
                <a:gd name="connsiteX0" fmla="*/ 0 w 1458733"/>
                <a:gd name="connsiteY0" fmla="*/ 36440 h 323740"/>
                <a:gd name="connsiteX1" fmla="*/ 647295 w 1458733"/>
                <a:gd name="connsiteY1" fmla="*/ 19654 h 323740"/>
                <a:gd name="connsiteX2" fmla="*/ 1190883 w 1458733"/>
                <a:gd name="connsiteY2" fmla="*/ 152757 h 323740"/>
                <a:gd name="connsiteX3" fmla="*/ 1129622 w 1458733"/>
                <a:gd name="connsiteY3" fmla="*/ 47686 h 323740"/>
                <a:gd name="connsiteX4" fmla="*/ 1458733 w 1458733"/>
                <a:gd name="connsiteY4" fmla="*/ 323740 h 323740"/>
                <a:gd name="connsiteX5" fmla="*/ 1033533 w 1458733"/>
                <a:gd name="connsiteY5" fmla="*/ 287326 h 323740"/>
                <a:gd name="connsiteX6" fmla="*/ 1151524 w 1458733"/>
                <a:gd name="connsiteY6" fmla="*/ 228934 h 323740"/>
                <a:gd name="connsiteX7" fmla="*/ 0 w 1458733"/>
                <a:gd name="connsiteY7" fmla="*/ 36440 h 323740"/>
                <a:gd name="connsiteX0" fmla="*/ 0 w 1458733"/>
                <a:gd name="connsiteY0" fmla="*/ 36440 h 323740"/>
                <a:gd name="connsiteX1" fmla="*/ 647295 w 1458733"/>
                <a:gd name="connsiteY1" fmla="*/ 19654 h 323740"/>
                <a:gd name="connsiteX2" fmla="*/ 1190883 w 1458733"/>
                <a:gd name="connsiteY2" fmla="*/ 152757 h 323740"/>
                <a:gd name="connsiteX3" fmla="*/ 1129622 w 1458733"/>
                <a:gd name="connsiteY3" fmla="*/ 47686 h 323740"/>
                <a:gd name="connsiteX4" fmla="*/ 1458733 w 1458733"/>
                <a:gd name="connsiteY4" fmla="*/ 323740 h 323740"/>
                <a:gd name="connsiteX5" fmla="*/ 1033533 w 1458733"/>
                <a:gd name="connsiteY5" fmla="*/ 287326 h 323740"/>
                <a:gd name="connsiteX6" fmla="*/ 1183151 w 1458733"/>
                <a:gd name="connsiteY6" fmla="*/ 247180 h 323740"/>
                <a:gd name="connsiteX7" fmla="*/ 0 w 1458733"/>
                <a:gd name="connsiteY7" fmla="*/ 36440 h 323740"/>
                <a:gd name="connsiteX0" fmla="*/ 0 w 1458733"/>
                <a:gd name="connsiteY0" fmla="*/ 36440 h 323740"/>
                <a:gd name="connsiteX1" fmla="*/ 647295 w 1458733"/>
                <a:gd name="connsiteY1" fmla="*/ 19654 h 323740"/>
                <a:gd name="connsiteX2" fmla="*/ 1219641 w 1458733"/>
                <a:gd name="connsiteY2" fmla="*/ 183924 h 323740"/>
                <a:gd name="connsiteX3" fmla="*/ 1129622 w 1458733"/>
                <a:gd name="connsiteY3" fmla="*/ 47686 h 323740"/>
                <a:gd name="connsiteX4" fmla="*/ 1458733 w 1458733"/>
                <a:gd name="connsiteY4" fmla="*/ 323740 h 323740"/>
                <a:gd name="connsiteX5" fmla="*/ 1033533 w 1458733"/>
                <a:gd name="connsiteY5" fmla="*/ 287326 h 323740"/>
                <a:gd name="connsiteX6" fmla="*/ 1183151 w 1458733"/>
                <a:gd name="connsiteY6" fmla="*/ 247180 h 323740"/>
                <a:gd name="connsiteX7" fmla="*/ 0 w 1458733"/>
                <a:gd name="connsiteY7" fmla="*/ 36440 h 323740"/>
                <a:gd name="connsiteX0" fmla="*/ 0 w 1458733"/>
                <a:gd name="connsiteY0" fmla="*/ 36440 h 323740"/>
                <a:gd name="connsiteX1" fmla="*/ 647295 w 1458733"/>
                <a:gd name="connsiteY1" fmla="*/ 19654 h 323740"/>
                <a:gd name="connsiteX2" fmla="*/ 1219641 w 1458733"/>
                <a:gd name="connsiteY2" fmla="*/ 183924 h 323740"/>
                <a:gd name="connsiteX3" fmla="*/ 1129622 w 1458733"/>
                <a:gd name="connsiteY3" fmla="*/ 47686 h 323740"/>
                <a:gd name="connsiteX4" fmla="*/ 1458733 w 1458733"/>
                <a:gd name="connsiteY4" fmla="*/ 323740 h 323740"/>
                <a:gd name="connsiteX5" fmla="*/ 1010425 w 1458733"/>
                <a:gd name="connsiteY5" fmla="*/ 300883 h 323740"/>
                <a:gd name="connsiteX6" fmla="*/ 1183151 w 1458733"/>
                <a:gd name="connsiteY6" fmla="*/ 247180 h 323740"/>
                <a:gd name="connsiteX7" fmla="*/ 0 w 1458733"/>
                <a:gd name="connsiteY7" fmla="*/ 36440 h 323740"/>
                <a:gd name="connsiteX0" fmla="*/ 0 w 1458733"/>
                <a:gd name="connsiteY0" fmla="*/ 36440 h 323740"/>
                <a:gd name="connsiteX1" fmla="*/ 647295 w 1458733"/>
                <a:gd name="connsiteY1" fmla="*/ 19654 h 323740"/>
                <a:gd name="connsiteX2" fmla="*/ 1219641 w 1458733"/>
                <a:gd name="connsiteY2" fmla="*/ 183924 h 323740"/>
                <a:gd name="connsiteX3" fmla="*/ 1129622 w 1458733"/>
                <a:gd name="connsiteY3" fmla="*/ 47686 h 323740"/>
                <a:gd name="connsiteX4" fmla="*/ 1458733 w 1458733"/>
                <a:gd name="connsiteY4" fmla="*/ 323740 h 323740"/>
                <a:gd name="connsiteX5" fmla="*/ 1010425 w 1458733"/>
                <a:gd name="connsiteY5" fmla="*/ 300883 h 323740"/>
                <a:gd name="connsiteX6" fmla="*/ 1183151 w 1458733"/>
                <a:gd name="connsiteY6" fmla="*/ 247180 h 323740"/>
                <a:gd name="connsiteX7" fmla="*/ 0 w 1458733"/>
                <a:gd name="connsiteY7" fmla="*/ 36440 h 323740"/>
                <a:gd name="connsiteX0" fmla="*/ 0 w 1458733"/>
                <a:gd name="connsiteY0" fmla="*/ 36440 h 323740"/>
                <a:gd name="connsiteX1" fmla="*/ 647295 w 1458733"/>
                <a:gd name="connsiteY1" fmla="*/ 19654 h 323740"/>
                <a:gd name="connsiteX2" fmla="*/ 1201397 w 1458733"/>
                <a:gd name="connsiteY2" fmla="*/ 161956 h 323740"/>
                <a:gd name="connsiteX3" fmla="*/ 1129622 w 1458733"/>
                <a:gd name="connsiteY3" fmla="*/ 47686 h 323740"/>
                <a:gd name="connsiteX4" fmla="*/ 1458733 w 1458733"/>
                <a:gd name="connsiteY4" fmla="*/ 323740 h 323740"/>
                <a:gd name="connsiteX5" fmla="*/ 1010425 w 1458733"/>
                <a:gd name="connsiteY5" fmla="*/ 300883 h 323740"/>
                <a:gd name="connsiteX6" fmla="*/ 1183151 w 1458733"/>
                <a:gd name="connsiteY6" fmla="*/ 247180 h 323740"/>
                <a:gd name="connsiteX7" fmla="*/ 0 w 1458733"/>
                <a:gd name="connsiteY7" fmla="*/ 36440 h 323740"/>
                <a:gd name="connsiteX0" fmla="*/ 0 w 1458733"/>
                <a:gd name="connsiteY0" fmla="*/ 36440 h 323740"/>
                <a:gd name="connsiteX1" fmla="*/ 647295 w 1458733"/>
                <a:gd name="connsiteY1" fmla="*/ 19654 h 323740"/>
                <a:gd name="connsiteX2" fmla="*/ 1201397 w 1458733"/>
                <a:gd name="connsiteY2" fmla="*/ 161956 h 323740"/>
                <a:gd name="connsiteX3" fmla="*/ 1129622 w 1458733"/>
                <a:gd name="connsiteY3" fmla="*/ 47686 h 323740"/>
                <a:gd name="connsiteX4" fmla="*/ 1458733 w 1458733"/>
                <a:gd name="connsiteY4" fmla="*/ 323740 h 323740"/>
                <a:gd name="connsiteX5" fmla="*/ 1010425 w 1458733"/>
                <a:gd name="connsiteY5" fmla="*/ 300883 h 323740"/>
                <a:gd name="connsiteX6" fmla="*/ 1183151 w 1458733"/>
                <a:gd name="connsiteY6" fmla="*/ 247180 h 323740"/>
                <a:gd name="connsiteX7" fmla="*/ 0 w 1458733"/>
                <a:gd name="connsiteY7" fmla="*/ 36440 h 323740"/>
                <a:gd name="connsiteX0" fmla="*/ 0 w 1458733"/>
                <a:gd name="connsiteY0" fmla="*/ 36440 h 323740"/>
                <a:gd name="connsiteX1" fmla="*/ 647295 w 1458733"/>
                <a:gd name="connsiteY1" fmla="*/ 19654 h 323740"/>
                <a:gd name="connsiteX2" fmla="*/ 1201397 w 1458733"/>
                <a:gd name="connsiteY2" fmla="*/ 161956 h 323740"/>
                <a:gd name="connsiteX3" fmla="*/ 1129622 w 1458733"/>
                <a:gd name="connsiteY3" fmla="*/ 47686 h 323740"/>
                <a:gd name="connsiteX4" fmla="*/ 1458733 w 1458733"/>
                <a:gd name="connsiteY4" fmla="*/ 323740 h 323740"/>
                <a:gd name="connsiteX5" fmla="*/ 1010425 w 1458733"/>
                <a:gd name="connsiteY5" fmla="*/ 300883 h 323740"/>
                <a:gd name="connsiteX6" fmla="*/ 1183151 w 1458733"/>
                <a:gd name="connsiteY6" fmla="*/ 247180 h 323740"/>
                <a:gd name="connsiteX7" fmla="*/ 0 w 1458733"/>
                <a:gd name="connsiteY7" fmla="*/ 36440 h 323740"/>
                <a:gd name="connsiteX0" fmla="*/ 0 w 1458733"/>
                <a:gd name="connsiteY0" fmla="*/ 36440 h 323740"/>
                <a:gd name="connsiteX1" fmla="*/ 650959 w 1458733"/>
                <a:gd name="connsiteY1" fmla="*/ 31599 h 323740"/>
                <a:gd name="connsiteX2" fmla="*/ 1201397 w 1458733"/>
                <a:gd name="connsiteY2" fmla="*/ 161956 h 323740"/>
                <a:gd name="connsiteX3" fmla="*/ 1129622 w 1458733"/>
                <a:gd name="connsiteY3" fmla="*/ 47686 h 323740"/>
                <a:gd name="connsiteX4" fmla="*/ 1458733 w 1458733"/>
                <a:gd name="connsiteY4" fmla="*/ 323740 h 323740"/>
                <a:gd name="connsiteX5" fmla="*/ 1010425 w 1458733"/>
                <a:gd name="connsiteY5" fmla="*/ 300883 h 323740"/>
                <a:gd name="connsiteX6" fmla="*/ 1183151 w 1458733"/>
                <a:gd name="connsiteY6" fmla="*/ 247180 h 323740"/>
                <a:gd name="connsiteX7" fmla="*/ 0 w 1458733"/>
                <a:gd name="connsiteY7" fmla="*/ 36440 h 323740"/>
                <a:gd name="connsiteX0" fmla="*/ 0 w 1458733"/>
                <a:gd name="connsiteY0" fmla="*/ 43896 h 331196"/>
                <a:gd name="connsiteX1" fmla="*/ 616226 w 1458733"/>
                <a:gd name="connsiteY1" fmla="*/ 15078 h 331196"/>
                <a:gd name="connsiteX2" fmla="*/ 1201397 w 1458733"/>
                <a:gd name="connsiteY2" fmla="*/ 169412 h 331196"/>
                <a:gd name="connsiteX3" fmla="*/ 1129622 w 1458733"/>
                <a:gd name="connsiteY3" fmla="*/ 55142 h 331196"/>
                <a:gd name="connsiteX4" fmla="*/ 1458733 w 1458733"/>
                <a:gd name="connsiteY4" fmla="*/ 331196 h 331196"/>
                <a:gd name="connsiteX5" fmla="*/ 1010425 w 1458733"/>
                <a:gd name="connsiteY5" fmla="*/ 308339 h 331196"/>
                <a:gd name="connsiteX6" fmla="*/ 1183151 w 1458733"/>
                <a:gd name="connsiteY6" fmla="*/ 254636 h 331196"/>
                <a:gd name="connsiteX7" fmla="*/ 0 w 1458733"/>
                <a:gd name="connsiteY7" fmla="*/ 43896 h 331196"/>
                <a:gd name="connsiteX0" fmla="*/ 0 w 1458733"/>
                <a:gd name="connsiteY0" fmla="*/ 14204 h 301504"/>
                <a:gd name="connsiteX1" fmla="*/ 1201397 w 1458733"/>
                <a:gd name="connsiteY1" fmla="*/ 139720 h 301504"/>
                <a:gd name="connsiteX2" fmla="*/ 1129622 w 1458733"/>
                <a:gd name="connsiteY2" fmla="*/ 25450 h 301504"/>
                <a:gd name="connsiteX3" fmla="*/ 1458733 w 1458733"/>
                <a:gd name="connsiteY3" fmla="*/ 301504 h 301504"/>
                <a:gd name="connsiteX4" fmla="*/ 1010425 w 1458733"/>
                <a:gd name="connsiteY4" fmla="*/ 278647 h 301504"/>
                <a:gd name="connsiteX5" fmla="*/ 1183151 w 1458733"/>
                <a:gd name="connsiteY5" fmla="*/ 224944 h 301504"/>
                <a:gd name="connsiteX6" fmla="*/ 0 w 1458733"/>
                <a:gd name="connsiteY6" fmla="*/ 14204 h 301504"/>
                <a:gd name="connsiteX0" fmla="*/ 0 w 1458733"/>
                <a:gd name="connsiteY0" fmla="*/ 14204 h 301504"/>
                <a:gd name="connsiteX1" fmla="*/ 1201397 w 1458733"/>
                <a:gd name="connsiteY1" fmla="*/ 139720 h 301504"/>
                <a:gd name="connsiteX2" fmla="*/ 1129622 w 1458733"/>
                <a:gd name="connsiteY2" fmla="*/ 25450 h 301504"/>
                <a:gd name="connsiteX3" fmla="*/ 1458733 w 1458733"/>
                <a:gd name="connsiteY3" fmla="*/ 301504 h 301504"/>
                <a:gd name="connsiteX4" fmla="*/ 1010425 w 1458733"/>
                <a:gd name="connsiteY4" fmla="*/ 278647 h 301504"/>
                <a:gd name="connsiteX5" fmla="*/ 1183151 w 1458733"/>
                <a:gd name="connsiteY5" fmla="*/ 224944 h 301504"/>
                <a:gd name="connsiteX6" fmla="*/ 0 w 1458733"/>
                <a:gd name="connsiteY6" fmla="*/ 14204 h 301504"/>
                <a:gd name="connsiteX0" fmla="*/ 0 w 1458733"/>
                <a:gd name="connsiteY0" fmla="*/ 80892 h 368192"/>
                <a:gd name="connsiteX1" fmla="*/ 1201397 w 1458733"/>
                <a:gd name="connsiteY1" fmla="*/ 206408 h 368192"/>
                <a:gd name="connsiteX2" fmla="*/ 1129622 w 1458733"/>
                <a:gd name="connsiteY2" fmla="*/ 92138 h 368192"/>
                <a:gd name="connsiteX3" fmla="*/ 1458733 w 1458733"/>
                <a:gd name="connsiteY3" fmla="*/ 368192 h 368192"/>
                <a:gd name="connsiteX4" fmla="*/ 1010425 w 1458733"/>
                <a:gd name="connsiteY4" fmla="*/ 345335 h 368192"/>
                <a:gd name="connsiteX5" fmla="*/ 1183151 w 1458733"/>
                <a:gd name="connsiteY5" fmla="*/ 291632 h 368192"/>
                <a:gd name="connsiteX6" fmla="*/ 0 w 1458733"/>
                <a:gd name="connsiteY6" fmla="*/ 80892 h 368192"/>
                <a:gd name="connsiteX0" fmla="*/ 0 w 1458733"/>
                <a:gd name="connsiteY0" fmla="*/ 80892 h 368192"/>
                <a:gd name="connsiteX1" fmla="*/ 1201397 w 1458733"/>
                <a:gd name="connsiteY1" fmla="*/ 206408 h 368192"/>
                <a:gd name="connsiteX2" fmla="*/ 1129622 w 1458733"/>
                <a:gd name="connsiteY2" fmla="*/ 92138 h 368192"/>
                <a:gd name="connsiteX3" fmla="*/ 1458733 w 1458733"/>
                <a:gd name="connsiteY3" fmla="*/ 368192 h 368192"/>
                <a:gd name="connsiteX4" fmla="*/ 1010425 w 1458733"/>
                <a:gd name="connsiteY4" fmla="*/ 345335 h 368192"/>
                <a:gd name="connsiteX5" fmla="*/ 1183151 w 1458733"/>
                <a:gd name="connsiteY5" fmla="*/ 291632 h 368192"/>
                <a:gd name="connsiteX6" fmla="*/ 0 w 1458733"/>
                <a:gd name="connsiteY6" fmla="*/ 80892 h 368192"/>
                <a:gd name="connsiteX0" fmla="*/ 0 w 1458733"/>
                <a:gd name="connsiteY0" fmla="*/ 80892 h 368192"/>
                <a:gd name="connsiteX1" fmla="*/ 1201397 w 1458733"/>
                <a:gd name="connsiteY1" fmla="*/ 206408 h 368192"/>
                <a:gd name="connsiteX2" fmla="*/ 1129622 w 1458733"/>
                <a:gd name="connsiteY2" fmla="*/ 92138 h 368192"/>
                <a:gd name="connsiteX3" fmla="*/ 1458733 w 1458733"/>
                <a:gd name="connsiteY3" fmla="*/ 368192 h 368192"/>
                <a:gd name="connsiteX4" fmla="*/ 1010425 w 1458733"/>
                <a:gd name="connsiteY4" fmla="*/ 345335 h 368192"/>
                <a:gd name="connsiteX5" fmla="*/ 1183151 w 1458733"/>
                <a:gd name="connsiteY5" fmla="*/ 291632 h 368192"/>
                <a:gd name="connsiteX6" fmla="*/ 0 w 1458733"/>
                <a:gd name="connsiteY6" fmla="*/ 80892 h 368192"/>
                <a:gd name="connsiteX0" fmla="*/ 0 w 1458733"/>
                <a:gd name="connsiteY0" fmla="*/ 80892 h 368192"/>
                <a:gd name="connsiteX1" fmla="*/ 1201397 w 1458733"/>
                <a:gd name="connsiteY1" fmla="*/ 206408 h 368192"/>
                <a:gd name="connsiteX2" fmla="*/ 1129622 w 1458733"/>
                <a:gd name="connsiteY2" fmla="*/ 92138 h 368192"/>
                <a:gd name="connsiteX3" fmla="*/ 1458733 w 1458733"/>
                <a:gd name="connsiteY3" fmla="*/ 368192 h 368192"/>
                <a:gd name="connsiteX4" fmla="*/ 1010425 w 1458733"/>
                <a:gd name="connsiteY4" fmla="*/ 345335 h 368192"/>
                <a:gd name="connsiteX5" fmla="*/ 1183151 w 1458733"/>
                <a:gd name="connsiteY5" fmla="*/ 291632 h 368192"/>
                <a:gd name="connsiteX6" fmla="*/ 0 w 1458733"/>
                <a:gd name="connsiteY6" fmla="*/ 80892 h 368192"/>
                <a:gd name="connsiteX0" fmla="*/ 0 w 1458733"/>
                <a:gd name="connsiteY0" fmla="*/ 80892 h 368192"/>
                <a:gd name="connsiteX1" fmla="*/ 1201397 w 1458733"/>
                <a:gd name="connsiteY1" fmla="*/ 206408 h 368192"/>
                <a:gd name="connsiteX2" fmla="*/ 1129622 w 1458733"/>
                <a:gd name="connsiteY2" fmla="*/ 92138 h 368192"/>
                <a:gd name="connsiteX3" fmla="*/ 1458733 w 1458733"/>
                <a:gd name="connsiteY3" fmla="*/ 368192 h 368192"/>
                <a:gd name="connsiteX4" fmla="*/ 1010425 w 1458733"/>
                <a:gd name="connsiteY4" fmla="*/ 345335 h 368192"/>
                <a:gd name="connsiteX5" fmla="*/ 1183151 w 1458733"/>
                <a:gd name="connsiteY5" fmla="*/ 291632 h 368192"/>
                <a:gd name="connsiteX6" fmla="*/ 0 w 1458733"/>
                <a:gd name="connsiteY6" fmla="*/ 80892 h 368192"/>
                <a:gd name="connsiteX0" fmla="*/ 0 w 1458733"/>
                <a:gd name="connsiteY0" fmla="*/ 80892 h 368192"/>
                <a:gd name="connsiteX1" fmla="*/ 1201397 w 1458733"/>
                <a:gd name="connsiteY1" fmla="*/ 206408 h 368192"/>
                <a:gd name="connsiteX2" fmla="*/ 1129622 w 1458733"/>
                <a:gd name="connsiteY2" fmla="*/ 92138 h 368192"/>
                <a:gd name="connsiteX3" fmla="*/ 1458733 w 1458733"/>
                <a:gd name="connsiteY3" fmla="*/ 368192 h 368192"/>
                <a:gd name="connsiteX4" fmla="*/ 1010425 w 1458733"/>
                <a:gd name="connsiteY4" fmla="*/ 345335 h 368192"/>
                <a:gd name="connsiteX5" fmla="*/ 1183151 w 1458733"/>
                <a:gd name="connsiteY5" fmla="*/ 291632 h 368192"/>
                <a:gd name="connsiteX6" fmla="*/ 0 w 1458733"/>
                <a:gd name="connsiteY6" fmla="*/ 80892 h 368192"/>
                <a:gd name="connsiteX0" fmla="*/ 0 w 1458733"/>
                <a:gd name="connsiteY0" fmla="*/ 80892 h 368192"/>
                <a:gd name="connsiteX1" fmla="*/ 1201397 w 1458733"/>
                <a:gd name="connsiteY1" fmla="*/ 206408 h 368192"/>
                <a:gd name="connsiteX2" fmla="*/ 1129622 w 1458733"/>
                <a:gd name="connsiteY2" fmla="*/ 92138 h 368192"/>
                <a:gd name="connsiteX3" fmla="*/ 1458733 w 1458733"/>
                <a:gd name="connsiteY3" fmla="*/ 368192 h 368192"/>
                <a:gd name="connsiteX4" fmla="*/ 1010425 w 1458733"/>
                <a:gd name="connsiteY4" fmla="*/ 345335 h 368192"/>
                <a:gd name="connsiteX5" fmla="*/ 1183151 w 1458733"/>
                <a:gd name="connsiteY5" fmla="*/ 291632 h 368192"/>
                <a:gd name="connsiteX6" fmla="*/ 0 w 1458733"/>
                <a:gd name="connsiteY6" fmla="*/ 80892 h 368192"/>
                <a:gd name="connsiteX0" fmla="*/ 0 w 1458733"/>
                <a:gd name="connsiteY0" fmla="*/ 80892 h 368192"/>
                <a:gd name="connsiteX1" fmla="*/ 1201397 w 1458733"/>
                <a:gd name="connsiteY1" fmla="*/ 206408 h 368192"/>
                <a:gd name="connsiteX2" fmla="*/ 1129622 w 1458733"/>
                <a:gd name="connsiteY2" fmla="*/ 92138 h 368192"/>
                <a:gd name="connsiteX3" fmla="*/ 1458733 w 1458733"/>
                <a:gd name="connsiteY3" fmla="*/ 368192 h 368192"/>
                <a:gd name="connsiteX4" fmla="*/ 1010425 w 1458733"/>
                <a:gd name="connsiteY4" fmla="*/ 345335 h 368192"/>
                <a:gd name="connsiteX5" fmla="*/ 1183151 w 1458733"/>
                <a:gd name="connsiteY5" fmla="*/ 291632 h 368192"/>
                <a:gd name="connsiteX6" fmla="*/ 0 w 1458733"/>
                <a:gd name="connsiteY6" fmla="*/ 80892 h 368192"/>
                <a:gd name="connsiteX0" fmla="*/ 0 w 1458733"/>
                <a:gd name="connsiteY0" fmla="*/ 80892 h 368192"/>
                <a:gd name="connsiteX1" fmla="*/ 1201397 w 1458733"/>
                <a:gd name="connsiteY1" fmla="*/ 206408 h 368192"/>
                <a:gd name="connsiteX2" fmla="*/ 1129622 w 1458733"/>
                <a:gd name="connsiteY2" fmla="*/ 92138 h 368192"/>
                <a:gd name="connsiteX3" fmla="*/ 1458733 w 1458733"/>
                <a:gd name="connsiteY3" fmla="*/ 368192 h 368192"/>
                <a:gd name="connsiteX4" fmla="*/ 1010425 w 1458733"/>
                <a:gd name="connsiteY4" fmla="*/ 345335 h 368192"/>
                <a:gd name="connsiteX5" fmla="*/ 1183151 w 1458733"/>
                <a:gd name="connsiteY5" fmla="*/ 291632 h 368192"/>
                <a:gd name="connsiteX6" fmla="*/ 0 w 1458733"/>
                <a:gd name="connsiteY6" fmla="*/ 80892 h 368192"/>
                <a:gd name="connsiteX0" fmla="*/ 0 w 1458733"/>
                <a:gd name="connsiteY0" fmla="*/ 43419 h 330719"/>
                <a:gd name="connsiteX1" fmla="*/ 1214779 w 1458733"/>
                <a:gd name="connsiteY1" fmla="*/ 206408 h 330719"/>
                <a:gd name="connsiteX2" fmla="*/ 1129622 w 1458733"/>
                <a:gd name="connsiteY2" fmla="*/ 54665 h 330719"/>
                <a:gd name="connsiteX3" fmla="*/ 1458733 w 1458733"/>
                <a:gd name="connsiteY3" fmla="*/ 330719 h 330719"/>
                <a:gd name="connsiteX4" fmla="*/ 1010425 w 1458733"/>
                <a:gd name="connsiteY4" fmla="*/ 307862 h 330719"/>
                <a:gd name="connsiteX5" fmla="*/ 1183151 w 1458733"/>
                <a:gd name="connsiteY5" fmla="*/ 254159 h 330719"/>
                <a:gd name="connsiteX6" fmla="*/ 0 w 1458733"/>
                <a:gd name="connsiteY6" fmla="*/ 43419 h 330719"/>
                <a:gd name="connsiteX0" fmla="*/ 0 w 1458733"/>
                <a:gd name="connsiteY0" fmla="*/ 43419 h 330719"/>
                <a:gd name="connsiteX1" fmla="*/ 1214779 w 1458733"/>
                <a:gd name="connsiteY1" fmla="*/ 206408 h 330719"/>
                <a:gd name="connsiteX2" fmla="*/ 1129622 w 1458733"/>
                <a:gd name="connsiteY2" fmla="*/ 54665 h 330719"/>
                <a:gd name="connsiteX3" fmla="*/ 1458733 w 1458733"/>
                <a:gd name="connsiteY3" fmla="*/ 330719 h 330719"/>
                <a:gd name="connsiteX4" fmla="*/ 1010425 w 1458733"/>
                <a:gd name="connsiteY4" fmla="*/ 307862 h 330719"/>
                <a:gd name="connsiteX5" fmla="*/ 1183151 w 1458733"/>
                <a:gd name="connsiteY5" fmla="*/ 254159 h 330719"/>
                <a:gd name="connsiteX6" fmla="*/ 0 w 1458733"/>
                <a:gd name="connsiteY6" fmla="*/ 43419 h 330719"/>
                <a:gd name="connsiteX0" fmla="*/ 0 w 1458733"/>
                <a:gd name="connsiteY0" fmla="*/ 43419 h 330719"/>
                <a:gd name="connsiteX1" fmla="*/ 1214779 w 1458733"/>
                <a:gd name="connsiteY1" fmla="*/ 206408 h 330719"/>
                <a:gd name="connsiteX2" fmla="*/ 1129622 w 1458733"/>
                <a:gd name="connsiteY2" fmla="*/ 54665 h 330719"/>
                <a:gd name="connsiteX3" fmla="*/ 1458733 w 1458733"/>
                <a:gd name="connsiteY3" fmla="*/ 330719 h 330719"/>
                <a:gd name="connsiteX4" fmla="*/ 1010425 w 1458733"/>
                <a:gd name="connsiteY4" fmla="*/ 307862 h 330719"/>
                <a:gd name="connsiteX5" fmla="*/ 1183151 w 1458733"/>
                <a:gd name="connsiteY5" fmla="*/ 254159 h 330719"/>
                <a:gd name="connsiteX6" fmla="*/ 0 w 1458733"/>
                <a:gd name="connsiteY6" fmla="*/ 43419 h 330719"/>
                <a:gd name="connsiteX0" fmla="*/ 0 w 1458733"/>
                <a:gd name="connsiteY0" fmla="*/ 43419 h 330719"/>
                <a:gd name="connsiteX1" fmla="*/ 1214779 w 1458733"/>
                <a:gd name="connsiteY1" fmla="*/ 206408 h 330719"/>
                <a:gd name="connsiteX2" fmla="*/ 1129622 w 1458733"/>
                <a:gd name="connsiteY2" fmla="*/ 54665 h 330719"/>
                <a:gd name="connsiteX3" fmla="*/ 1458733 w 1458733"/>
                <a:gd name="connsiteY3" fmla="*/ 330719 h 330719"/>
                <a:gd name="connsiteX4" fmla="*/ 1010425 w 1458733"/>
                <a:gd name="connsiteY4" fmla="*/ 307862 h 330719"/>
                <a:gd name="connsiteX5" fmla="*/ 1183151 w 1458733"/>
                <a:gd name="connsiteY5" fmla="*/ 254159 h 330719"/>
                <a:gd name="connsiteX6" fmla="*/ 0 w 1458733"/>
                <a:gd name="connsiteY6" fmla="*/ 43419 h 330719"/>
                <a:gd name="connsiteX0" fmla="*/ 0 w 1458733"/>
                <a:gd name="connsiteY0" fmla="*/ 43419 h 330719"/>
                <a:gd name="connsiteX1" fmla="*/ 1214779 w 1458733"/>
                <a:gd name="connsiteY1" fmla="*/ 206408 h 330719"/>
                <a:gd name="connsiteX2" fmla="*/ 1129622 w 1458733"/>
                <a:gd name="connsiteY2" fmla="*/ 54665 h 330719"/>
                <a:gd name="connsiteX3" fmla="*/ 1458733 w 1458733"/>
                <a:gd name="connsiteY3" fmla="*/ 330719 h 330719"/>
                <a:gd name="connsiteX4" fmla="*/ 1010425 w 1458733"/>
                <a:gd name="connsiteY4" fmla="*/ 307862 h 330719"/>
                <a:gd name="connsiteX5" fmla="*/ 1183151 w 1458733"/>
                <a:gd name="connsiteY5" fmla="*/ 254159 h 330719"/>
                <a:gd name="connsiteX6" fmla="*/ 0 w 1458733"/>
                <a:gd name="connsiteY6" fmla="*/ 43419 h 330719"/>
                <a:gd name="connsiteX0" fmla="*/ 0 w 1458733"/>
                <a:gd name="connsiteY0" fmla="*/ 43419 h 330719"/>
                <a:gd name="connsiteX1" fmla="*/ 1214779 w 1458733"/>
                <a:gd name="connsiteY1" fmla="*/ 206408 h 330719"/>
                <a:gd name="connsiteX2" fmla="*/ 1129622 w 1458733"/>
                <a:gd name="connsiteY2" fmla="*/ 54665 h 330719"/>
                <a:gd name="connsiteX3" fmla="*/ 1458733 w 1458733"/>
                <a:gd name="connsiteY3" fmla="*/ 330719 h 330719"/>
                <a:gd name="connsiteX4" fmla="*/ 1010425 w 1458733"/>
                <a:gd name="connsiteY4" fmla="*/ 307862 h 330719"/>
                <a:gd name="connsiteX5" fmla="*/ 1183151 w 1458733"/>
                <a:gd name="connsiteY5" fmla="*/ 254159 h 330719"/>
                <a:gd name="connsiteX6" fmla="*/ 0 w 1458733"/>
                <a:gd name="connsiteY6" fmla="*/ 43419 h 330719"/>
                <a:gd name="connsiteX0" fmla="*/ 0 w 1498090"/>
                <a:gd name="connsiteY0" fmla="*/ 137894 h 330719"/>
                <a:gd name="connsiteX1" fmla="*/ 1254136 w 1498090"/>
                <a:gd name="connsiteY1" fmla="*/ 206408 h 330719"/>
                <a:gd name="connsiteX2" fmla="*/ 1168979 w 1498090"/>
                <a:gd name="connsiteY2" fmla="*/ 54665 h 330719"/>
                <a:gd name="connsiteX3" fmla="*/ 1498090 w 1498090"/>
                <a:gd name="connsiteY3" fmla="*/ 330719 h 330719"/>
                <a:gd name="connsiteX4" fmla="*/ 1049782 w 1498090"/>
                <a:gd name="connsiteY4" fmla="*/ 307862 h 330719"/>
                <a:gd name="connsiteX5" fmla="*/ 1222508 w 1498090"/>
                <a:gd name="connsiteY5" fmla="*/ 254159 h 330719"/>
                <a:gd name="connsiteX6" fmla="*/ 0 w 1498090"/>
                <a:gd name="connsiteY6" fmla="*/ 137894 h 330719"/>
                <a:gd name="connsiteX0" fmla="*/ 0 w 1498090"/>
                <a:gd name="connsiteY0" fmla="*/ 137894 h 330719"/>
                <a:gd name="connsiteX1" fmla="*/ 1254136 w 1498090"/>
                <a:gd name="connsiteY1" fmla="*/ 206408 h 330719"/>
                <a:gd name="connsiteX2" fmla="*/ 1168979 w 1498090"/>
                <a:gd name="connsiteY2" fmla="*/ 54665 h 330719"/>
                <a:gd name="connsiteX3" fmla="*/ 1498090 w 1498090"/>
                <a:gd name="connsiteY3" fmla="*/ 330719 h 330719"/>
                <a:gd name="connsiteX4" fmla="*/ 1049782 w 1498090"/>
                <a:gd name="connsiteY4" fmla="*/ 307862 h 330719"/>
                <a:gd name="connsiteX5" fmla="*/ 1222508 w 1498090"/>
                <a:gd name="connsiteY5" fmla="*/ 254159 h 330719"/>
                <a:gd name="connsiteX6" fmla="*/ 0 w 1498090"/>
                <a:gd name="connsiteY6" fmla="*/ 137894 h 330719"/>
                <a:gd name="connsiteX0" fmla="*/ 0 w 1498090"/>
                <a:gd name="connsiteY0" fmla="*/ 137894 h 330719"/>
                <a:gd name="connsiteX1" fmla="*/ 1254136 w 1498090"/>
                <a:gd name="connsiteY1" fmla="*/ 206408 h 330719"/>
                <a:gd name="connsiteX2" fmla="*/ 1168979 w 1498090"/>
                <a:gd name="connsiteY2" fmla="*/ 54665 h 330719"/>
                <a:gd name="connsiteX3" fmla="*/ 1498090 w 1498090"/>
                <a:gd name="connsiteY3" fmla="*/ 330719 h 330719"/>
                <a:gd name="connsiteX4" fmla="*/ 1049782 w 1498090"/>
                <a:gd name="connsiteY4" fmla="*/ 307862 h 330719"/>
                <a:gd name="connsiteX5" fmla="*/ 1222508 w 1498090"/>
                <a:gd name="connsiteY5" fmla="*/ 254159 h 330719"/>
                <a:gd name="connsiteX6" fmla="*/ 0 w 1498090"/>
                <a:gd name="connsiteY6" fmla="*/ 137894 h 330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98090" h="330719">
                  <a:moveTo>
                    <a:pt x="0" y="137894"/>
                  </a:moveTo>
                  <a:cubicBezTo>
                    <a:pt x="394075" y="84675"/>
                    <a:pt x="722574" y="0"/>
                    <a:pt x="1254136" y="206408"/>
                  </a:cubicBezTo>
                  <a:lnTo>
                    <a:pt x="1168979" y="54665"/>
                  </a:lnTo>
                  <a:cubicBezTo>
                    <a:pt x="1340386" y="238178"/>
                    <a:pt x="1352532" y="237652"/>
                    <a:pt x="1498090" y="330719"/>
                  </a:cubicBezTo>
                  <a:cubicBezTo>
                    <a:pt x="1359129" y="293934"/>
                    <a:pt x="1330813" y="278941"/>
                    <a:pt x="1049782" y="307862"/>
                  </a:cubicBezTo>
                  <a:lnTo>
                    <a:pt x="1222508" y="254159"/>
                  </a:lnTo>
                  <a:cubicBezTo>
                    <a:pt x="724566" y="56910"/>
                    <a:pt x="472336" y="102328"/>
                    <a:pt x="0" y="137894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latinLnBrk="0">
                <a:defRPr/>
              </a:pPr>
              <a:endPara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sp>
        <p:nvSpPr>
          <p:cNvPr id="166" name="Text Box 4673"/>
          <p:cNvSpPr txBox="1">
            <a:spLocks noChangeArrowheads="1"/>
          </p:cNvSpPr>
          <p:nvPr/>
        </p:nvSpPr>
        <p:spPr bwMode="auto">
          <a:xfrm>
            <a:off x="4277635" y="3588997"/>
            <a:ext cx="647700" cy="200043"/>
          </a:xfrm>
          <a:prstGeom prst="rect">
            <a:avLst/>
          </a:prstGeom>
          <a:noFill/>
          <a:ln w="3175" cap="rnd" algn="ctr">
            <a:noFill/>
            <a:miter lim="800000"/>
            <a:headEnd/>
            <a:tailEnd/>
          </a:ln>
        </p:spPr>
        <p:txBody>
          <a:bodyPr lIns="18000" tIns="45714" rIns="18000" bIns="45714">
            <a:spAutoFit/>
          </a:bodyPr>
          <a:lstStyle/>
          <a:p>
            <a:pPr algn="ctr" defTabSz="912813"/>
            <a:r>
              <a:rPr lang="ko-KR" altLang="en-US" sz="7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망연계</a:t>
            </a:r>
            <a:endParaRPr lang="en-US" altLang="ko-KR" sz="7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67" name="Text Box 4673"/>
          <p:cNvSpPr txBox="1">
            <a:spLocks noChangeArrowheads="1"/>
          </p:cNvSpPr>
          <p:nvPr/>
        </p:nvSpPr>
        <p:spPr bwMode="auto">
          <a:xfrm>
            <a:off x="4287172" y="4547296"/>
            <a:ext cx="647700" cy="307764"/>
          </a:xfrm>
          <a:prstGeom prst="rect">
            <a:avLst/>
          </a:prstGeom>
          <a:noFill/>
          <a:ln w="3175" cap="rnd" algn="ctr">
            <a:noFill/>
            <a:miter lim="800000"/>
            <a:headEnd/>
            <a:tailEnd/>
          </a:ln>
        </p:spPr>
        <p:txBody>
          <a:bodyPr lIns="18000" tIns="45714" rIns="18000" bIns="45714">
            <a:spAutoFit/>
          </a:bodyPr>
          <a:lstStyle/>
          <a:p>
            <a:pPr algn="ctr" defTabSz="912813"/>
            <a:r>
              <a:rPr lang="ko-KR" altLang="en-US" sz="7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망연계</a:t>
            </a:r>
            <a:endParaRPr lang="en-US" altLang="ko-KR" sz="7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defTabSz="912813"/>
            <a:r>
              <a:rPr lang="ko-KR" altLang="en-US" sz="7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스토리지</a:t>
            </a:r>
            <a:endParaRPr lang="en-US" altLang="ko-KR" sz="7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168" name="직선 연결선 167"/>
          <p:cNvCxnSpPr>
            <a:stCxn id="149" idx="3"/>
            <a:endCxn id="145" idx="1"/>
          </p:cNvCxnSpPr>
          <p:nvPr/>
        </p:nvCxnSpPr>
        <p:spPr>
          <a:xfrm>
            <a:off x="7689304" y="3638515"/>
            <a:ext cx="350877" cy="1520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직선 연결선 168"/>
          <p:cNvCxnSpPr>
            <a:stCxn id="149" idx="3"/>
            <a:endCxn id="142" idx="1"/>
          </p:cNvCxnSpPr>
          <p:nvPr/>
        </p:nvCxnSpPr>
        <p:spPr>
          <a:xfrm>
            <a:off x="7689304" y="3638515"/>
            <a:ext cx="349289" cy="82677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직선 연결선 169"/>
          <p:cNvCxnSpPr>
            <a:stCxn id="150" idx="3"/>
            <a:endCxn id="145" idx="1"/>
          </p:cNvCxnSpPr>
          <p:nvPr/>
        </p:nvCxnSpPr>
        <p:spPr>
          <a:xfrm flipV="1">
            <a:off x="7730502" y="3790579"/>
            <a:ext cx="309679" cy="6402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직선 연결선 170"/>
          <p:cNvCxnSpPr>
            <a:stCxn id="150" idx="3"/>
            <a:endCxn id="142" idx="1"/>
          </p:cNvCxnSpPr>
          <p:nvPr/>
        </p:nvCxnSpPr>
        <p:spPr>
          <a:xfrm>
            <a:off x="7730502" y="4430851"/>
            <a:ext cx="308091" cy="344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5" name="그룹 194"/>
          <p:cNvGrpSpPr/>
          <p:nvPr/>
        </p:nvGrpSpPr>
        <p:grpSpPr>
          <a:xfrm>
            <a:off x="6213929" y="3821312"/>
            <a:ext cx="572519" cy="393088"/>
            <a:chOff x="7303724" y="2359479"/>
            <a:chExt cx="572519" cy="393088"/>
          </a:xfrm>
        </p:grpSpPr>
        <p:sp>
          <p:nvSpPr>
            <p:cNvPr id="196" name="TextBox 195"/>
            <p:cNvSpPr txBox="1"/>
            <p:nvPr/>
          </p:nvSpPr>
          <p:spPr>
            <a:xfrm>
              <a:off x="7303724" y="2459434"/>
              <a:ext cx="572519" cy="200055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kumimoji="1" sz="1200" b="1">
                  <a:ln w="3175"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Malgun Gothic" charset="-127"/>
                  <a:ea typeface="Malgun Gothic" charset="-127"/>
                  <a:cs typeface="Malgun Gothic" charset="-127"/>
                </a:defRPr>
              </a:lvl1pPr>
            </a:lstStyle>
            <a:p>
              <a:r>
                <a:rPr lang="ko-KR" altLang="en-US" sz="700" b="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이중화</a:t>
              </a:r>
              <a:endParaRPr lang="en-US" sz="700" b="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grpSp>
          <p:nvGrpSpPr>
            <p:cNvPr id="197" name="그룹 197"/>
            <p:cNvGrpSpPr>
              <a:grpSpLocks/>
            </p:cNvGrpSpPr>
            <p:nvPr/>
          </p:nvGrpSpPr>
          <p:grpSpPr bwMode="auto">
            <a:xfrm>
              <a:off x="7383763" y="2359479"/>
              <a:ext cx="411996" cy="393088"/>
              <a:chOff x="3972455" y="5381235"/>
              <a:chExt cx="1223546" cy="1181164"/>
            </a:xfrm>
          </p:grpSpPr>
          <p:sp>
            <p:nvSpPr>
              <p:cNvPr id="198" name="자유형 197"/>
              <p:cNvSpPr/>
              <p:nvPr/>
            </p:nvSpPr>
            <p:spPr bwMode="auto">
              <a:xfrm rot="19801226">
                <a:off x="3972455" y="5381235"/>
                <a:ext cx="1079401" cy="677827"/>
              </a:xfrm>
              <a:custGeom>
                <a:avLst/>
                <a:gdLst>
                  <a:gd name="connsiteX0" fmla="*/ 0 w 1452540"/>
                  <a:gd name="connsiteY0" fmla="*/ 200822 h 803286"/>
                  <a:gd name="connsiteX1" fmla="*/ 1050897 w 1452540"/>
                  <a:gd name="connsiteY1" fmla="*/ 200822 h 803286"/>
                  <a:gd name="connsiteX2" fmla="*/ 1050897 w 1452540"/>
                  <a:gd name="connsiteY2" fmla="*/ 0 h 803286"/>
                  <a:gd name="connsiteX3" fmla="*/ 1452540 w 1452540"/>
                  <a:gd name="connsiteY3" fmla="*/ 401643 h 803286"/>
                  <a:gd name="connsiteX4" fmla="*/ 1050897 w 1452540"/>
                  <a:gd name="connsiteY4" fmla="*/ 803286 h 803286"/>
                  <a:gd name="connsiteX5" fmla="*/ 1050897 w 1452540"/>
                  <a:gd name="connsiteY5" fmla="*/ 602465 h 803286"/>
                  <a:gd name="connsiteX6" fmla="*/ 0 w 1452540"/>
                  <a:gd name="connsiteY6" fmla="*/ 602465 h 803286"/>
                  <a:gd name="connsiteX7" fmla="*/ 0 w 1452540"/>
                  <a:gd name="connsiteY7" fmla="*/ 200822 h 803286"/>
                  <a:gd name="connsiteX0" fmla="*/ 401643 w 1854183"/>
                  <a:gd name="connsiteY0" fmla="*/ 200822 h 1058877"/>
                  <a:gd name="connsiteX1" fmla="*/ 1452540 w 1854183"/>
                  <a:gd name="connsiteY1" fmla="*/ 200822 h 1058877"/>
                  <a:gd name="connsiteX2" fmla="*/ 1452540 w 1854183"/>
                  <a:gd name="connsiteY2" fmla="*/ 0 h 1058877"/>
                  <a:gd name="connsiteX3" fmla="*/ 1854183 w 1854183"/>
                  <a:gd name="connsiteY3" fmla="*/ 401643 h 1058877"/>
                  <a:gd name="connsiteX4" fmla="*/ 1452540 w 1854183"/>
                  <a:gd name="connsiteY4" fmla="*/ 803286 h 1058877"/>
                  <a:gd name="connsiteX5" fmla="*/ 1452540 w 1854183"/>
                  <a:gd name="connsiteY5" fmla="*/ 602465 h 1058877"/>
                  <a:gd name="connsiteX6" fmla="*/ 0 w 1854183"/>
                  <a:gd name="connsiteY6" fmla="*/ 1058877 h 1058877"/>
                  <a:gd name="connsiteX7" fmla="*/ 401643 w 1854183"/>
                  <a:gd name="connsiteY7" fmla="*/ 200822 h 1058877"/>
                  <a:gd name="connsiteX0" fmla="*/ 80683 w 1533223"/>
                  <a:gd name="connsiteY0" fmla="*/ 200822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7" fmla="*/ 80683 w 1533223"/>
                  <a:gd name="connsiteY7" fmla="*/ 200822 h 803286"/>
                  <a:gd name="connsiteX0" fmla="*/ 611707 w 1533223"/>
                  <a:gd name="connsiteY0" fmla="*/ 53775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7" fmla="*/ 611707 w 1533223"/>
                  <a:gd name="connsiteY7" fmla="*/ 53775 h 803286"/>
                  <a:gd name="connsiteX0" fmla="*/ 611707 w 1533223"/>
                  <a:gd name="connsiteY0" fmla="*/ 53775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7" fmla="*/ 611707 w 1533223"/>
                  <a:gd name="connsiteY7" fmla="*/ 53775 h 803286"/>
                  <a:gd name="connsiteX0" fmla="*/ 0 w 1533223"/>
                  <a:gd name="connsiteY0" fmla="*/ 152645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0" fmla="*/ 0 w 1674223"/>
                  <a:gd name="connsiteY0" fmla="*/ 152645 h 803286"/>
                  <a:gd name="connsiteX1" fmla="*/ 1131580 w 1674223"/>
                  <a:gd name="connsiteY1" fmla="*/ 200822 h 803286"/>
                  <a:gd name="connsiteX2" fmla="*/ 1131580 w 1674223"/>
                  <a:gd name="connsiteY2" fmla="*/ 0 h 803286"/>
                  <a:gd name="connsiteX3" fmla="*/ 1674223 w 1674223"/>
                  <a:gd name="connsiteY3" fmla="*/ 640498 h 803286"/>
                  <a:gd name="connsiteX4" fmla="*/ 1131580 w 1674223"/>
                  <a:gd name="connsiteY4" fmla="*/ 803286 h 803286"/>
                  <a:gd name="connsiteX5" fmla="*/ 1131580 w 1674223"/>
                  <a:gd name="connsiteY5" fmla="*/ 602465 h 803286"/>
                  <a:gd name="connsiteX6" fmla="*/ 0 w 1674223"/>
                  <a:gd name="connsiteY6" fmla="*/ 152645 h 803286"/>
                  <a:gd name="connsiteX0" fmla="*/ 0 w 1674223"/>
                  <a:gd name="connsiteY0" fmla="*/ 152645 h 874276"/>
                  <a:gd name="connsiteX1" fmla="*/ 1131580 w 1674223"/>
                  <a:gd name="connsiteY1" fmla="*/ 200822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69357 w 1674223"/>
                  <a:gd name="connsiteY5" fmla="*/ 591331 h 874276"/>
                  <a:gd name="connsiteX6" fmla="*/ 0 w 1674223"/>
                  <a:gd name="connsiteY6" fmla="*/ 152645 h 874276"/>
                  <a:gd name="connsiteX0" fmla="*/ 0 w 1674223"/>
                  <a:gd name="connsiteY0" fmla="*/ 152645 h 742717"/>
                  <a:gd name="connsiteX1" fmla="*/ 1238352 w 1674223"/>
                  <a:gd name="connsiteY1" fmla="*/ 370950 h 742717"/>
                  <a:gd name="connsiteX2" fmla="*/ 1131580 w 1674223"/>
                  <a:gd name="connsiteY2" fmla="*/ 0 h 742717"/>
                  <a:gd name="connsiteX3" fmla="*/ 1674223 w 1674223"/>
                  <a:gd name="connsiteY3" fmla="*/ 640498 h 742717"/>
                  <a:gd name="connsiteX4" fmla="*/ 879982 w 1674223"/>
                  <a:gd name="connsiteY4" fmla="*/ 742717 h 742717"/>
                  <a:gd name="connsiteX5" fmla="*/ 1169357 w 1674223"/>
                  <a:gd name="connsiteY5" fmla="*/ 591331 h 742717"/>
                  <a:gd name="connsiteX6" fmla="*/ 0 w 1674223"/>
                  <a:gd name="connsiteY6" fmla="*/ 152645 h 742717"/>
                  <a:gd name="connsiteX0" fmla="*/ 0 w 1674223"/>
                  <a:gd name="connsiteY0" fmla="*/ 11855 h 601927"/>
                  <a:gd name="connsiteX1" fmla="*/ 1238352 w 1674223"/>
                  <a:gd name="connsiteY1" fmla="*/ 230160 h 601927"/>
                  <a:gd name="connsiteX2" fmla="*/ 1044230 w 1674223"/>
                  <a:gd name="connsiteY2" fmla="*/ 0 h 601927"/>
                  <a:gd name="connsiteX3" fmla="*/ 1674223 w 1674223"/>
                  <a:gd name="connsiteY3" fmla="*/ 499708 h 601927"/>
                  <a:gd name="connsiteX4" fmla="*/ 879982 w 1674223"/>
                  <a:gd name="connsiteY4" fmla="*/ 601927 h 601927"/>
                  <a:gd name="connsiteX5" fmla="*/ 1169357 w 1674223"/>
                  <a:gd name="connsiteY5" fmla="*/ 450541 h 601927"/>
                  <a:gd name="connsiteX6" fmla="*/ 0 w 1674223"/>
                  <a:gd name="connsiteY6" fmla="*/ 11855 h 601927"/>
                  <a:gd name="connsiteX0" fmla="*/ 0 w 1674223"/>
                  <a:gd name="connsiteY0" fmla="*/ 11855 h 542713"/>
                  <a:gd name="connsiteX1" fmla="*/ 1238352 w 1674223"/>
                  <a:gd name="connsiteY1" fmla="*/ 230160 h 542713"/>
                  <a:gd name="connsiteX2" fmla="*/ 1044230 w 1674223"/>
                  <a:gd name="connsiteY2" fmla="*/ 0 h 542713"/>
                  <a:gd name="connsiteX3" fmla="*/ 1674223 w 1674223"/>
                  <a:gd name="connsiteY3" fmla="*/ 499708 h 542713"/>
                  <a:gd name="connsiteX4" fmla="*/ 922718 w 1674223"/>
                  <a:gd name="connsiteY4" fmla="*/ 542713 h 542713"/>
                  <a:gd name="connsiteX5" fmla="*/ 1169357 w 1674223"/>
                  <a:gd name="connsiteY5" fmla="*/ 450541 h 542713"/>
                  <a:gd name="connsiteX6" fmla="*/ 0 w 1674223"/>
                  <a:gd name="connsiteY6" fmla="*/ 11855 h 542713"/>
                  <a:gd name="connsiteX0" fmla="*/ 83552 w 1757775"/>
                  <a:gd name="connsiteY0" fmla="*/ 47895 h 578753"/>
                  <a:gd name="connsiteX1" fmla="*/ 751597 w 1757775"/>
                  <a:gd name="connsiteY1" fmla="*/ 199212 h 578753"/>
                  <a:gd name="connsiteX2" fmla="*/ 1321904 w 1757775"/>
                  <a:gd name="connsiteY2" fmla="*/ 266200 h 578753"/>
                  <a:gd name="connsiteX3" fmla="*/ 1127782 w 1757775"/>
                  <a:gd name="connsiteY3" fmla="*/ 36040 h 578753"/>
                  <a:gd name="connsiteX4" fmla="*/ 1757775 w 1757775"/>
                  <a:gd name="connsiteY4" fmla="*/ 535748 h 578753"/>
                  <a:gd name="connsiteX5" fmla="*/ 1006270 w 1757775"/>
                  <a:gd name="connsiteY5" fmla="*/ 578753 h 578753"/>
                  <a:gd name="connsiteX6" fmla="*/ 1252909 w 1757775"/>
                  <a:gd name="connsiteY6" fmla="*/ 486581 h 578753"/>
                  <a:gd name="connsiteX7" fmla="*/ 83552 w 1757775"/>
                  <a:gd name="connsiteY7" fmla="*/ 47895 h 578753"/>
                  <a:gd name="connsiteX0" fmla="*/ 83552 w 1644235"/>
                  <a:gd name="connsiteY0" fmla="*/ 228887 h 544087"/>
                  <a:gd name="connsiteX1" fmla="*/ 638057 w 1644235"/>
                  <a:gd name="connsiteY1" fmla="*/ 163172 h 544087"/>
                  <a:gd name="connsiteX2" fmla="*/ 1208364 w 1644235"/>
                  <a:gd name="connsiteY2" fmla="*/ 230160 h 544087"/>
                  <a:gd name="connsiteX3" fmla="*/ 1014242 w 1644235"/>
                  <a:gd name="connsiteY3" fmla="*/ 0 h 544087"/>
                  <a:gd name="connsiteX4" fmla="*/ 1644235 w 1644235"/>
                  <a:gd name="connsiteY4" fmla="*/ 499708 h 544087"/>
                  <a:gd name="connsiteX5" fmla="*/ 892730 w 1644235"/>
                  <a:gd name="connsiteY5" fmla="*/ 542713 h 544087"/>
                  <a:gd name="connsiteX6" fmla="*/ 1139369 w 1644235"/>
                  <a:gd name="connsiteY6" fmla="*/ 450541 h 544087"/>
                  <a:gd name="connsiteX7" fmla="*/ 83552 w 1644235"/>
                  <a:gd name="connsiteY7" fmla="*/ 228887 h 544087"/>
                  <a:gd name="connsiteX0" fmla="*/ 83552 w 1644235"/>
                  <a:gd name="connsiteY0" fmla="*/ 228887 h 542713"/>
                  <a:gd name="connsiteX1" fmla="*/ 638057 w 1644235"/>
                  <a:gd name="connsiteY1" fmla="*/ 163172 h 542713"/>
                  <a:gd name="connsiteX2" fmla="*/ 1208364 w 1644235"/>
                  <a:gd name="connsiteY2" fmla="*/ 230160 h 542713"/>
                  <a:gd name="connsiteX3" fmla="*/ 1014242 w 1644235"/>
                  <a:gd name="connsiteY3" fmla="*/ 0 h 542713"/>
                  <a:gd name="connsiteX4" fmla="*/ 1644235 w 1644235"/>
                  <a:gd name="connsiteY4" fmla="*/ 499708 h 542713"/>
                  <a:gd name="connsiteX5" fmla="*/ 892730 w 1644235"/>
                  <a:gd name="connsiteY5" fmla="*/ 542713 h 542713"/>
                  <a:gd name="connsiteX6" fmla="*/ 1139369 w 1644235"/>
                  <a:gd name="connsiteY6" fmla="*/ 450541 h 542713"/>
                  <a:gd name="connsiteX7" fmla="*/ 83552 w 1644235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24812 w 1560683"/>
                  <a:gd name="connsiteY2" fmla="*/ 23016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55817 w 1560683"/>
                  <a:gd name="connsiteY6" fmla="*/ 450541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24812 w 1560683"/>
                  <a:gd name="connsiteY2" fmla="*/ 23016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55817 w 1560683"/>
                  <a:gd name="connsiteY6" fmla="*/ 450541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24812 w 1560683"/>
                  <a:gd name="connsiteY2" fmla="*/ 23016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458733"/>
                  <a:gd name="connsiteY0" fmla="*/ 228887 h 542713"/>
                  <a:gd name="connsiteX1" fmla="*/ 619947 w 1458733"/>
                  <a:gd name="connsiteY1" fmla="*/ 180993 h 542713"/>
                  <a:gd name="connsiteX2" fmla="*/ 1073837 w 1458733"/>
                  <a:gd name="connsiteY2" fmla="*/ 238400 h 542713"/>
                  <a:gd name="connsiteX3" fmla="*/ 930690 w 1458733"/>
                  <a:gd name="connsiteY3" fmla="*/ 0 h 542713"/>
                  <a:gd name="connsiteX4" fmla="*/ 1458733 w 1458733"/>
                  <a:gd name="connsiteY4" fmla="*/ 516187 h 542713"/>
                  <a:gd name="connsiteX5" fmla="*/ 809178 w 1458733"/>
                  <a:gd name="connsiteY5" fmla="*/ 542713 h 542713"/>
                  <a:gd name="connsiteX6" fmla="*/ 996603 w 1458733"/>
                  <a:gd name="connsiteY6" fmla="*/ 407806 h 542713"/>
                  <a:gd name="connsiteX7" fmla="*/ 0 w 1458733"/>
                  <a:gd name="connsiteY7" fmla="*/ 228887 h 542713"/>
                  <a:gd name="connsiteX0" fmla="*/ 0 w 1458733"/>
                  <a:gd name="connsiteY0" fmla="*/ 228887 h 516187"/>
                  <a:gd name="connsiteX1" fmla="*/ 619947 w 1458733"/>
                  <a:gd name="connsiteY1" fmla="*/ 180993 h 516187"/>
                  <a:gd name="connsiteX2" fmla="*/ 1073837 w 1458733"/>
                  <a:gd name="connsiteY2" fmla="*/ 238400 h 516187"/>
                  <a:gd name="connsiteX3" fmla="*/ 930690 w 1458733"/>
                  <a:gd name="connsiteY3" fmla="*/ 0 h 516187"/>
                  <a:gd name="connsiteX4" fmla="*/ 1458733 w 1458733"/>
                  <a:gd name="connsiteY4" fmla="*/ 516187 h 516187"/>
                  <a:gd name="connsiteX5" fmla="*/ 690750 w 1458733"/>
                  <a:gd name="connsiteY5" fmla="*/ 457239 h 516187"/>
                  <a:gd name="connsiteX6" fmla="*/ 996603 w 1458733"/>
                  <a:gd name="connsiteY6" fmla="*/ 407806 h 516187"/>
                  <a:gd name="connsiteX7" fmla="*/ 0 w 1458733"/>
                  <a:gd name="connsiteY7" fmla="*/ 228887 h 516187"/>
                  <a:gd name="connsiteX0" fmla="*/ 0 w 1458733"/>
                  <a:gd name="connsiteY0" fmla="*/ 228887 h 516187"/>
                  <a:gd name="connsiteX1" fmla="*/ 619947 w 1458733"/>
                  <a:gd name="connsiteY1" fmla="*/ 180993 h 516187"/>
                  <a:gd name="connsiteX2" fmla="*/ 1073837 w 1458733"/>
                  <a:gd name="connsiteY2" fmla="*/ 238400 h 516187"/>
                  <a:gd name="connsiteX3" fmla="*/ 930690 w 1458733"/>
                  <a:gd name="connsiteY3" fmla="*/ 0 h 516187"/>
                  <a:gd name="connsiteX4" fmla="*/ 1458733 w 1458733"/>
                  <a:gd name="connsiteY4" fmla="*/ 516187 h 516187"/>
                  <a:gd name="connsiteX5" fmla="*/ 690750 w 1458733"/>
                  <a:gd name="connsiteY5" fmla="*/ 457239 h 516187"/>
                  <a:gd name="connsiteX6" fmla="*/ 1017972 w 1458733"/>
                  <a:gd name="connsiteY6" fmla="*/ 378197 h 516187"/>
                  <a:gd name="connsiteX7" fmla="*/ 0 w 1458733"/>
                  <a:gd name="connsiteY7" fmla="*/ 228887 h 516187"/>
                  <a:gd name="connsiteX0" fmla="*/ 0 w 1458733"/>
                  <a:gd name="connsiteY0" fmla="*/ 228887 h 516187"/>
                  <a:gd name="connsiteX1" fmla="*/ 619947 w 1458733"/>
                  <a:gd name="connsiteY1" fmla="*/ 180993 h 516187"/>
                  <a:gd name="connsiteX2" fmla="*/ 1073837 w 1458733"/>
                  <a:gd name="connsiteY2" fmla="*/ 238400 h 516187"/>
                  <a:gd name="connsiteX3" fmla="*/ 930690 w 1458733"/>
                  <a:gd name="connsiteY3" fmla="*/ 0 h 516187"/>
                  <a:gd name="connsiteX4" fmla="*/ 1458733 w 1458733"/>
                  <a:gd name="connsiteY4" fmla="*/ 516187 h 516187"/>
                  <a:gd name="connsiteX5" fmla="*/ 792701 w 1458733"/>
                  <a:gd name="connsiteY5" fmla="*/ 440761 h 516187"/>
                  <a:gd name="connsiteX6" fmla="*/ 1017972 w 1458733"/>
                  <a:gd name="connsiteY6" fmla="*/ 378197 h 516187"/>
                  <a:gd name="connsiteX7" fmla="*/ 0 w 1458733"/>
                  <a:gd name="connsiteY7" fmla="*/ 228887 h 516187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073837 w 1458733"/>
                  <a:gd name="connsiteY2" fmla="*/ 166056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017972 w 1458733"/>
                  <a:gd name="connsiteY6" fmla="*/ 305853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073837 w 1458733"/>
                  <a:gd name="connsiteY2" fmla="*/ 166056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174632 w 1458733"/>
                  <a:gd name="connsiteY2" fmla="*/ 235908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0618 w 1458733"/>
                  <a:gd name="connsiteY1" fmla="*/ 138614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1033533 w 1458733"/>
                  <a:gd name="connsiteY5" fmla="*/ 407429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58369 h 345669"/>
                  <a:gd name="connsiteX1" fmla="*/ 649992 w 1458733"/>
                  <a:gd name="connsiteY1" fmla="*/ 32142 h 345669"/>
                  <a:gd name="connsiteX2" fmla="*/ 1206259 w 1458733"/>
                  <a:gd name="connsiteY2" fmla="*/ 155980 h 345669"/>
                  <a:gd name="connsiteX3" fmla="*/ 1129622 w 1458733"/>
                  <a:gd name="connsiteY3" fmla="*/ 69615 h 345669"/>
                  <a:gd name="connsiteX4" fmla="*/ 1458733 w 1458733"/>
                  <a:gd name="connsiteY4" fmla="*/ 345669 h 345669"/>
                  <a:gd name="connsiteX5" fmla="*/ 1033533 w 1458733"/>
                  <a:gd name="connsiteY5" fmla="*/ 309255 h 345669"/>
                  <a:gd name="connsiteX6" fmla="*/ 1151524 w 1458733"/>
                  <a:gd name="connsiteY6" fmla="*/ 250863 h 345669"/>
                  <a:gd name="connsiteX7" fmla="*/ 0 w 1458733"/>
                  <a:gd name="connsiteY7" fmla="*/ 58369 h 345669"/>
                  <a:gd name="connsiteX0" fmla="*/ 0 w 1458733"/>
                  <a:gd name="connsiteY0" fmla="*/ 58369 h 345669"/>
                  <a:gd name="connsiteX1" fmla="*/ 649992 w 1458733"/>
                  <a:gd name="connsiteY1" fmla="*/ 32142 h 345669"/>
                  <a:gd name="connsiteX2" fmla="*/ 1206260 w 1458733"/>
                  <a:gd name="connsiteY2" fmla="*/ 155980 h 345669"/>
                  <a:gd name="connsiteX3" fmla="*/ 1129622 w 1458733"/>
                  <a:gd name="connsiteY3" fmla="*/ 69615 h 345669"/>
                  <a:gd name="connsiteX4" fmla="*/ 1458733 w 1458733"/>
                  <a:gd name="connsiteY4" fmla="*/ 345669 h 345669"/>
                  <a:gd name="connsiteX5" fmla="*/ 1033533 w 1458733"/>
                  <a:gd name="connsiteY5" fmla="*/ 309255 h 345669"/>
                  <a:gd name="connsiteX6" fmla="*/ 1151524 w 1458733"/>
                  <a:gd name="connsiteY6" fmla="*/ 250863 h 345669"/>
                  <a:gd name="connsiteX7" fmla="*/ 0 w 1458733"/>
                  <a:gd name="connsiteY7" fmla="*/ 58369 h 345669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206260 w 1458733"/>
                  <a:gd name="connsiteY2" fmla="*/ 134051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206260 w 1458733"/>
                  <a:gd name="connsiteY2" fmla="*/ 134051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200555 w 1458733"/>
                  <a:gd name="connsiteY2" fmla="*/ 151879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187544 w 1458733"/>
                  <a:gd name="connsiteY2" fmla="*/ 155370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87544 w 1458733"/>
                  <a:gd name="connsiteY2" fmla="*/ 155370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90883 w 1458733"/>
                  <a:gd name="connsiteY2" fmla="*/ 152757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90883 w 1458733"/>
                  <a:gd name="connsiteY2" fmla="*/ 152757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90883 w 1458733"/>
                  <a:gd name="connsiteY2" fmla="*/ 152757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19641 w 1458733"/>
                  <a:gd name="connsiteY2" fmla="*/ 183924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19641 w 1458733"/>
                  <a:gd name="connsiteY2" fmla="*/ 183924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19641 w 1458733"/>
                  <a:gd name="connsiteY2" fmla="*/ 183924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50959 w 1458733"/>
                  <a:gd name="connsiteY1" fmla="*/ 31599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43896 h 331196"/>
                  <a:gd name="connsiteX1" fmla="*/ 616226 w 1458733"/>
                  <a:gd name="connsiteY1" fmla="*/ 15078 h 331196"/>
                  <a:gd name="connsiteX2" fmla="*/ 1201397 w 1458733"/>
                  <a:gd name="connsiteY2" fmla="*/ 169412 h 331196"/>
                  <a:gd name="connsiteX3" fmla="*/ 1129622 w 1458733"/>
                  <a:gd name="connsiteY3" fmla="*/ 55142 h 331196"/>
                  <a:gd name="connsiteX4" fmla="*/ 1458733 w 1458733"/>
                  <a:gd name="connsiteY4" fmla="*/ 331196 h 331196"/>
                  <a:gd name="connsiteX5" fmla="*/ 1010425 w 1458733"/>
                  <a:gd name="connsiteY5" fmla="*/ 308339 h 331196"/>
                  <a:gd name="connsiteX6" fmla="*/ 1183151 w 1458733"/>
                  <a:gd name="connsiteY6" fmla="*/ 254636 h 331196"/>
                  <a:gd name="connsiteX7" fmla="*/ 0 w 1458733"/>
                  <a:gd name="connsiteY7" fmla="*/ 43896 h 331196"/>
                  <a:gd name="connsiteX0" fmla="*/ 0 w 1458733"/>
                  <a:gd name="connsiteY0" fmla="*/ 14204 h 301504"/>
                  <a:gd name="connsiteX1" fmla="*/ 1201397 w 1458733"/>
                  <a:gd name="connsiteY1" fmla="*/ 139720 h 301504"/>
                  <a:gd name="connsiteX2" fmla="*/ 1129622 w 1458733"/>
                  <a:gd name="connsiteY2" fmla="*/ 25450 h 301504"/>
                  <a:gd name="connsiteX3" fmla="*/ 1458733 w 1458733"/>
                  <a:gd name="connsiteY3" fmla="*/ 301504 h 301504"/>
                  <a:gd name="connsiteX4" fmla="*/ 1010425 w 1458733"/>
                  <a:gd name="connsiteY4" fmla="*/ 278647 h 301504"/>
                  <a:gd name="connsiteX5" fmla="*/ 1183151 w 1458733"/>
                  <a:gd name="connsiteY5" fmla="*/ 224944 h 301504"/>
                  <a:gd name="connsiteX6" fmla="*/ 0 w 1458733"/>
                  <a:gd name="connsiteY6" fmla="*/ 14204 h 301504"/>
                  <a:gd name="connsiteX0" fmla="*/ 0 w 1458733"/>
                  <a:gd name="connsiteY0" fmla="*/ 14204 h 301504"/>
                  <a:gd name="connsiteX1" fmla="*/ 1201397 w 1458733"/>
                  <a:gd name="connsiteY1" fmla="*/ 139720 h 301504"/>
                  <a:gd name="connsiteX2" fmla="*/ 1129622 w 1458733"/>
                  <a:gd name="connsiteY2" fmla="*/ 25450 h 301504"/>
                  <a:gd name="connsiteX3" fmla="*/ 1458733 w 1458733"/>
                  <a:gd name="connsiteY3" fmla="*/ 301504 h 301504"/>
                  <a:gd name="connsiteX4" fmla="*/ 1010425 w 1458733"/>
                  <a:gd name="connsiteY4" fmla="*/ 278647 h 301504"/>
                  <a:gd name="connsiteX5" fmla="*/ 1183151 w 1458733"/>
                  <a:gd name="connsiteY5" fmla="*/ 224944 h 301504"/>
                  <a:gd name="connsiteX6" fmla="*/ 0 w 1458733"/>
                  <a:gd name="connsiteY6" fmla="*/ 14204 h 301504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98090"/>
                  <a:gd name="connsiteY0" fmla="*/ 137894 h 330719"/>
                  <a:gd name="connsiteX1" fmla="*/ 1254136 w 1498090"/>
                  <a:gd name="connsiteY1" fmla="*/ 206408 h 330719"/>
                  <a:gd name="connsiteX2" fmla="*/ 1168979 w 1498090"/>
                  <a:gd name="connsiteY2" fmla="*/ 54665 h 330719"/>
                  <a:gd name="connsiteX3" fmla="*/ 1498090 w 1498090"/>
                  <a:gd name="connsiteY3" fmla="*/ 330719 h 330719"/>
                  <a:gd name="connsiteX4" fmla="*/ 1049782 w 1498090"/>
                  <a:gd name="connsiteY4" fmla="*/ 307862 h 330719"/>
                  <a:gd name="connsiteX5" fmla="*/ 1222508 w 1498090"/>
                  <a:gd name="connsiteY5" fmla="*/ 254159 h 330719"/>
                  <a:gd name="connsiteX6" fmla="*/ 0 w 1498090"/>
                  <a:gd name="connsiteY6" fmla="*/ 137894 h 330719"/>
                  <a:gd name="connsiteX0" fmla="*/ 0 w 1498090"/>
                  <a:gd name="connsiteY0" fmla="*/ 137894 h 330719"/>
                  <a:gd name="connsiteX1" fmla="*/ 1254136 w 1498090"/>
                  <a:gd name="connsiteY1" fmla="*/ 206408 h 330719"/>
                  <a:gd name="connsiteX2" fmla="*/ 1168979 w 1498090"/>
                  <a:gd name="connsiteY2" fmla="*/ 54665 h 330719"/>
                  <a:gd name="connsiteX3" fmla="*/ 1498090 w 1498090"/>
                  <a:gd name="connsiteY3" fmla="*/ 330719 h 330719"/>
                  <a:gd name="connsiteX4" fmla="*/ 1049782 w 1498090"/>
                  <a:gd name="connsiteY4" fmla="*/ 307862 h 330719"/>
                  <a:gd name="connsiteX5" fmla="*/ 1222508 w 1498090"/>
                  <a:gd name="connsiteY5" fmla="*/ 254159 h 330719"/>
                  <a:gd name="connsiteX6" fmla="*/ 0 w 1498090"/>
                  <a:gd name="connsiteY6" fmla="*/ 137894 h 330719"/>
                  <a:gd name="connsiteX0" fmla="*/ 0 w 1498090"/>
                  <a:gd name="connsiteY0" fmla="*/ 137894 h 330719"/>
                  <a:gd name="connsiteX1" fmla="*/ 1254136 w 1498090"/>
                  <a:gd name="connsiteY1" fmla="*/ 206408 h 330719"/>
                  <a:gd name="connsiteX2" fmla="*/ 1168979 w 1498090"/>
                  <a:gd name="connsiteY2" fmla="*/ 54665 h 330719"/>
                  <a:gd name="connsiteX3" fmla="*/ 1498090 w 1498090"/>
                  <a:gd name="connsiteY3" fmla="*/ 330719 h 330719"/>
                  <a:gd name="connsiteX4" fmla="*/ 1049782 w 1498090"/>
                  <a:gd name="connsiteY4" fmla="*/ 307862 h 330719"/>
                  <a:gd name="connsiteX5" fmla="*/ 1222508 w 1498090"/>
                  <a:gd name="connsiteY5" fmla="*/ 254159 h 330719"/>
                  <a:gd name="connsiteX6" fmla="*/ 0 w 1498090"/>
                  <a:gd name="connsiteY6" fmla="*/ 137894 h 330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98090" h="330719">
                    <a:moveTo>
                      <a:pt x="0" y="137894"/>
                    </a:moveTo>
                    <a:cubicBezTo>
                      <a:pt x="394075" y="84675"/>
                      <a:pt x="722574" y="0"/>
                      <a:pt x="1254136" y="206408"/>
                    </a:cubicBezTo>
                    <a:lnTo>
                      <a:pt x="1168979" y="54665"/>
                    </a:lnTo>
                    <a:cubicBezTo>
                      <a:pt x="1340386" y="238178"/>
                      <a:pt x="1352532" y="237652"/>
                      <a:pt x="1498090" y="330719"/>
                    </a:cubicBezTo>
                    <a:cubicBezTo>
                      <a:pt x="1359129" y="293934"/>
                      <a:pt x="1330813" y="278941"/>
                      <a:pt x="1049782" y="307862"/>
                    </a:cubicBezTo>
                    <a:lnTo>
                      <a:pt x="1222508" y="254159"/>
                    </a:lnTo>
                    <a:cubicBezTo>
                      <a:pt x="724566" y="56910"/>
                      <a:pt x="472336" y="102328"/>
                      <a:pt x="0" y="137894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latinLnBrk="0">
                  <a:defRPr/>
                </a:pPr>
                <a:endPara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199" name="자유형 198"/>
              <p:cNvSpPr/>
              <p:nvPr/>
            </p:nvSpPr>
            <p:spPr bwMode="auto">
              <a:xfrm rot="9001226">
                <a:off x="4116600" y="5884572"/>
                <a:ext cx="1079401" cy="677827"/>
              </a:xfrm>
              <a:custGeom>
                <a:avLst/>
                <a:gdLst>
                  <a:gd name="connsiteX0" fmla="*/ 0 w 1452540"/>
                  <a:gd name="connsiteY0" fmla="*/ 200822 h 803286"/>
                  <a:gd name="connsiteX1" fmla="*/ 1050897 w 1452540"/>
                  <a:gd name="connsiteY1" fmla="*/ 200822 h 803286"/>
                  <a:gd name="connsiteX2" fmla="*/ 1050897 w 1452540"/>
                  <a:gd name="connsiteY2" fmla="*/ 0 h 803286"/>
                  <a:gd name="connsiteX3" fmla="*/ 1452540 w 1452540"/>
                  <a:gd name="connsiteY3" fmla="*/ 401643 h 803286"/>
                  <a:gd name="connsiteX4" fmla="*/ 1050897 w 1452540"/>
                  <a:gd name="connsiteY4" fmla="*/ 803286 h 803286"/>
                  <a:gd name="connsiteX5" fmla="*/ 1050897 w 1452540"/>
                  <a:gd name="connsiteY5" fmla="*/ 602465 h 803286"/>
                  <a:gd name="connsiteX6" fmla="*/ 0 w 1452540"/>
                  <a:gd name="connsiteY6" fmla="*/ 602465 h 803286"/>
                  <a:gd name="connsiteX7" fmla="*/ 0 w 1452540"/>
                  <a:gd name="connsiteY7" fmla="*/ 200822 h 803286"/>
                  <a:gd name="connsiteX0" fmla="*/ 401643 w 1854183"/>
                  <a:gd name="connsiteY0" fmla="*/ 200822 h 1058877"/>
                  <a:gd name="connsiteX1" fmla="*/ 1452540 w 1854183"/>
                  <a:gd name="connsiteY1" fmla="*/ 200822 h 1058877"/>
                  <a:gd name="connsiteX2" fmla="*/ 1452540 w 1854183"/>
                  <a:gd name="connsiteY2" fmla="*/ 0 h 1058877"/>
                  <a:gd name="connsiteX3" fmla="*/ 1854183 w 1854183"/>
                  <a:gd name="connsiteY3" fmla="*/ 401643 h 1058877"/>
                  <a:gd name="connsiteX4" fmla="*/ 1452540 w 1854183"/>
                  <a:gd name="connsiteY4" fmla="*/ 803286 h 1058877"/>
                  <a:gd name="connsiteX5" fmla="*/ 1452540 w 1854183"/>
                  <a:gd name="connsiteY5" fmla="*/ 602465 h 1058877"/>
                  <a:gd name="connsiteX6" fmla="*/ 0 w 1854183"/>
                  <a:gd name="connsiteY6" fmla="*/ 1058877 h 1058877"/>
                  <a:gd name="connsiteX7" fmla="*/ 401643 w 1854183"/>
                  <a:gd name="connsiteY7" fmla="*/ 200822 h 1058877"/>
                  <a:gd name="connsiteX0" fmla="*/ 80683 w 1533223"/>
                  <a:gd name="connsiteY0" fmla="*/ 200822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7" fmla="*/ 80683 w 1533223"/>
                  <a:gd name="connsiteY7" fmla="*/ 200822 h 803286"/>
                  <a:gd name="connsiteX0" fmla="*/ 611707 w 1533223"/>
                  <a:gd name="connsiteY0" fmla="*/ 53775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7" fmla="*/ 611707 w 1533223"/>
                  <a:gd name="connsiteY7" fmla="*/ 53775 h 803286"/>
                  <a:gd name="connsiteX0" fmla="*/ 611707 w 1533223"/>
                  <a:gd name="connsiteY0" fmla="*/ 53775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7" fmla="*/ 611707 w 1533223"/>
                  <a:gd name="connsiteY7" fmla="*/ 53775 h 803286"/>
                  <a:gd name="connsiteX0" fmla="*/ 0 w 1533223"/>
                  <a:gd name="connsiteY0" fmla="*/ 152645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0" fmla="*/ 0 w 1674223"/>
                  <a:gd name="connsiteY0" fmla="*/ 152645 h 803286"/>
                  <a:gd name="connsiteX1" fmla="*/ 1131580 w 1674223"/>
                  <a:gd name="connsiteY1" fmla="*/ 200822 h 803286"/>
                  <a:gd name="connsiteX2" fmla="*/ 1131580 w 1674223"/>
                  <a:gd name="connsiteY2" fmla="*/ 0 h 803286"/>
                  <a:gd name="connsiteX3" fmla="*/ 1674223 w 1674223"/>
                  <a:gd name="connsiteY3" fmla="*/ 640498 h 803286"/>
                  <a:gd name="connsiteX4" fmla="*/ 1131580 w 1674223"/>
                  <a:gd name="connsiteY4" fmla="*/ 803286 h 803286"/>
                  <a:gd name="connsiteX5" fmla="*/ 1131580 w 1674223"/>
                  <a:gd name="connsiteY5" fmla="*/ 602465 h 803286"/>
                  <a:gd name="connsiteX6" fmla="*/ 0 w 1674223"/>
                  <a:gd name="connsiteY6" fmla="*/ 152645 h 803286"/>
                  <a:gd name="connsiteX0" fmla="*/ 0 w 1674223"/>
                  <a:gd name="connsiteY0" fmla="*/ 152645 h 874276"/>
                  <a:gd name="connsiteX1" fmla="*/ 1131580 w 1674223"/>
                  <a:gd name="connsiteY1" fmla="*/ 200822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69357 w 1674223"/>
                  <a:gd name="connsiteY5" fmla="*/ 591331 h 874276"/>
                  <a:gd name="connsiteX6" fmla="*/ 0 w 1674223"/>
                  <a:gd name="connsiteY6" fmla="*/ 152645 h 874276"/>
                  <a:gd name="connsiteX0" fmla="*/ 0 w 1674223"/>
                  <a:gd name="connsiteY0" fmla="*/ 152645 h 742717"/>
                  <a:gd name="connsiteX1" fmla="*/ 1238352 w 1674223"/>
                  <a:gd name="connsiteY1" fmla="*/ 370950 h 742717"/>
                  <a:gd name="connsiteX2" fmla="*/ 1131580 w 1674223"/>
                  <a:gd name="connsiteY2" fmla="*/ 0 h 742717"/>
                  <a:gd name="connsiteX3" fmla="*/ 1674223 w 1674223"/>
                  <a:gd name="connsiteY3" fmla="*/ 640498 h 742717"/>
                  <a:gd name="connsiteX4" fmla="*/ 879982 w 1674223"/>
                  <a:gd name="connsiteY4" fmla="*/ 742717 h 742717"/>
                  <a:gd name="connsiteX5" fmla="*/ 1169357 w 1674223"/>
                  <a:gd name="connsiteY5" fmla="*/ 591331 h 742717"/>
                  <a:gd name="connsiteX6" fmla="*/ 0 w 1674223"/>
                  <a:gd name="connsiteY6" fmla="*/ 152645 h 742717"/>
                  <a:gd name="connsiteX0" fmla="*/ 0 w 1674223"/>
                  <a:gd name="connsiteY0" fmla="*/ 11855 h 601927"/>
                  <a:gd name="connsiteX1" fmla="*/ 1238352 w 1674223"/>
                  <a:gd name="connsiteY1" fmla="*/ 230160 h 601927"/>
                  <a:gd name="connsiteX2" fmla="*/ 1044230 w 1674223"/>
                  <a:gd name="connsiteY2" fmla="*/ 0 h 601927"/>
                  <a:gd name="connsiteX3" fmla="*/ 1674223 w 1674223"/>
                  <a:gd name="connsiteY3" fmla="*/ 499708 h 601927"/>
                  <a:gd name="connsiteX4" fmla="*/ 879982 w 1674223"/>
                  <a:gd name="connsiteY4" fmla="*/ 601927 h 601927"/>
                  <a:gd name="connsiteX5" fmla="*/ 1169357 w 1674223"/>
                  <a:gd name="connsiteY5" fmla="*/ 450541 h 601927"/>
                  <a:gd name="connsiteX6" fmla="*/ 0 w 1674223"/>
                  <a:gd name="connsiteY6" fmla="*/ 11855 h 601927"/>
                  <a:gd name="connsiteX0" fmla="*/ 0 w 1674223"/>
                  <a:gd name="connsiteY0" fmla="*/ 11855 h 542713"/>
                  <a:gd name="connsiteX1" fmla="*/ 1238352 w 1674223"/>
                  <a:gd name="connsiteY1" fmla="*/ 230160 h 542713"/>
                  <a:gd name="connsiteX2" fmla="*/ 1044230 w 1674223"/>
                  <a:gd name="connsiteY2" fmla="*/ 0 h 542713"/>
                  <a:gd name="connsiteX3" fmla="*/ 1674223 w 1674223"/>
                  <a:gd name="connsiteY3" fmla="*/ 499708 h 542713"/>
                  <a:gd name="connsiteX4" fmla="*/ 922718 w 1674223"/>
                  <a:gd name="connsiteY4" fmla="*/ 542713 h 542713"/>
                  <a:gd name="connsiteX5" fmla="*/ 1169357 w 1674223"/>
                  <a:gd name="connsiteY5" fmla="*/ 450541 h 542713"/>
                  <a:gd name="connsiteX6" fmla="*/ 0 w 1674223"/>
                  <a:gd name="connsiteY6" fmla="*/ 11855 h 542713"/>
                  <a:gd name="connsiteX0" fmla="*/ 83552 w 1757775"/>
                  <a:gd name="connsiteY0" fmla="*/ 47895 h 578753"/>
                  <a:gd name="connsiteX1" fmla="*/ 751597 w 1757775"/>
                  <a:gd name="connsiteY1" fmla="*/ 199212 h 578753"/>
                  <a:gd name="connsiteX2" fmla="*/ 1321904 w 1757775"/>
                  <a:gd name="connsiteY2" fmla="*/ 266200 h 578753"/>
                  <a:gd name="connsiteX3" fmla="*/ 1127782 w 1757775"/>
                  <a:gd name="connsiteY3" fmla="*/ 36040 h 578753"/>
                  <a:gd name="connsiteX4" fmla="*/ 1757775 w 1757775"/>
                  <a:gd name="connsiteY4" fmla="*/ 535748 h 578753"/>
                  <a:gd name="connsiteX5" fmla="*/ 1006270 w 1757775"/>
                  <a:gd name="connsiteY5" fmla="*/ 578753 h 578753"/>
                  <a:gd name="connsiteX6" fmla="*/ 1252909 w 1757775"/>
                  <a:gd name="connsiteY6" fmla="*/ 486581 h 578753"/>
                  <a:gd name="connsiteX7" fmla="*/ 83552 w 1757775"/>
                  <a:gd name="connsiteY7" fmla="*/ 47895 h 578753"/>
                  <a:gd name="connsiteX0" fmla="*/ 83552 w 1644235"/>
                  <a:gd name="connsiteY0" fmla="*/ 228887 h 544087"/>
                  <a:gd name="connsiteX1" fmla="*/ 638057 w 1644235"/>
                  <a:gd name="connsiteY1" fmla="*/ 163172 h 544087"/>
                  <a:gd name="connsiteX2" fmla="*/ 1208364 w 1644235"/>
                  <a:gd name="connsiteY2" fmla="*/ 230160 h 544087"/>
                  <a:gd name="connsiteX3" fmla="*/ 1014242 w 1644235"/>
                  <a:gd name="connsiteY3" fmla="*/ 0 h 544087"/>
                  <a:gd name="connsiteX4" fmla="*/ 1644235 w 1644235"/>
                  <a:gd name="connsiteY4" fmla="*/ 499708 h 544087"/>
                  <a:gd name="connsiteX5" fmla="*/ 892730 w 1644235"/>
                  <a:gd name="connsiteY5" fmla="*/ 542713 h 544087"/>
                  <a:gd name="connsiteX6" fmla="*/ 1139369 w 1644235"/>
                  <a:gd name="connsiteY6" fmla="*/ 450541 h 544087"/>
                  <a:gd name="connsiteX7" fmla="*/ 83552 w 1644235"/>
                  <a:gd name="connsiteY7" fmla="*/ 228887 h 544087"/>
                  <a:gd name="connsiteX0" fmla="*/ 83552 w 1644235"/>
                  <a:gd name="connsiteY0" fmla="*/ 228887 h 542713"/>
                  <a:gd name="connsiteX1" fmla="*/ 638057 w 1644235"/>
                  <a:gd name="connsiteY1" fmla="*/ 163172 h 542713"/>
                  <a:gd name="connsiteX2" fmla="*/ 1208364 w 1644235"/>
                  <a:gd name="connsiteY2" fmla="*/ 230160 h 542713"/>
                  <a:gd name="connsiteX3" fmla="*/ 1014242 w 1644235"/>
                  <a:gd name="connsiteY3" fmla="*/ 0 h 542713"/>
                  <a:gd name="connsiteX4" fmla="*/ 1644235 w 1644235"/>
                  <a:gd name="connsiteY4" fmla="*/ 499708 h 542713"/>
                  <a:gd name="connsiteX5" fmla="*/ 892730 w 1644235"/>
                  <a:gd name="connsiteY5" fmla="*/ 542713 h 542713"/>
                  <a:gd name="connsiteX6" fmla="*/ 1139369 w 1644235"/>
                  <a:gd name="connsiteY6" fmla="*/ 450541 h 542713"/>
                  <a:gd name="connsiteX7" fmla="*/ 83552 w 1644235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24812 w 1560683"/>
                  <a:gd name="connsiteY2" fmla="*/ 23016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55817 w 1560683"/>
                  <a:gd name="connsiteY6" fmla="*/ 450541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24812 w 1560683"/>
                  <a:gd name="connsiteY2" fmla="*/ 23016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55817 w 1560683"/>
                  <a:gd name="connsiteY6" fmla="*/ 450541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24812 w 1560683"/>
                  <a:gd name="connsiteY2" fmla="*/ 23016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458733"/>
                  <a:gd name="connsiteY0" fmla="*/ 228887 h 542713"/>
                  <a:gd name="connsiteX1" fmla="*/ 619947 w 1458733"/>
                  <a:gd name="connsiteY1" fmla="*/ 180993 h 542713"/>
                  <a:gd name="connsiteX2" fmla="*/ 1073837 w 1458733"/>
                  <a:gd name="connsiteY2" fmla="*/ 238400 h 542713"/>
                  <a:gd name="connsiteX3" fmla="*/ 930690 w 1458733"/>
                  <a:gd name="connsiteY3" fmla="*/ 0 h 542713"/>
                  <a:gd name="connsiteX4" fmla="*/ 1458733 w 1458733"/>
                  <a:gd name="connsiteY4" fmla="*/ 516187 h 542713"/>
                  <a:gd name="connsiteX5" fmla="*/ 809178 w 1458733"/>
                  <a:gd name="connsiteY5" fmla="*/ 542713 h 542713"/>
                  <a:gd name="connsiteX6" fmla="*/ 996603 w 1458733"/>
                  <a:gd name="connsiteY6" fmla="*/ 407806 h 542713"/>
                  <a:gd name="connsiteX7" fmla="*/ 0 w 1458733"/>
                  <a:gd name="connsiteY7" fmla="*/ 228887 h 542713"/>
                  <a:gd name="connsiteX0" fmla="*/ 0 w 1458733"/>
                  <a:gd name="connsiteY0" fmla="*/ 228887 h 516187"/>
                  <a:gd name="connsiteX1" fmla="*/ 619947 w 1458733"/>
                  <a:gd name="connsiteY1" fmla="*/ 180993 h 516187"/>
                  <a:gd name="connsiteX2" fmla="*/ 1073837 w 1458733"/>
                  <a:gd name="connsiteY2" fmla="*/ 238400 h 516187"/>
                  <a:gd name="connsiteX3" fmla="*/ 930690 w 1458733"/>
                  <a:gd name="connsiteY3" fmla="*/ 0 h 516187"/>
                  <a:gd name="connsiteX4" fmla="*/ 1458733 w 1458733"/>
                  <a:gd name="connsiteY4" fmla="*/ 516187 h 516187"/>
                  <a:gd name="connsiteX5" fmla="*/ 690750 w 1458733"/>
                  <a:gd name="connsiteY5" fmla="*/ 457239 h 516187"/>
                  <a:gd name="connsiteX6" fmla="*/ 996603 w 1458733"/>
                  <a:gd name="connsiteY6" fmla="*/ 407806 h 516187"/>
                  <a:gd name="connsiteX7" fmla="*/ 0 w 1458733"/>
                  <a:gd name="connsiteY7" fmla="*/ 228887 h 516187"/>
                  <a:gd name="connsiteX0" fmla="*/ 0 w 1458733"/>
                  <a:gd name="connsiteY0" fmla="*/ 228887 h 516187"/>
                  <a:gd name="connsiteX1" fmla="*/ 619947 w 1458733"/>
                  <a:gd name="connsiteY1" fmla="*/ 180993 h 516187"/>
                  <a:gd name="connsiteX2" fmla="*/ 1073837 w 1458733"/>
                  <a:gd name="connsiteY2" fmla="*/ 238400 h 516187"/>
                  <a:gd name="connsiteX3" fmla="*/ 930690 w 1458733"/>
                  <a:gd name="connsiteY3" fmla="*/ 0 h 516187"/>
                  <a:gd name="connsiteX4" fmla="*/ 1458733 w 1458733"/>
                  <a:gd name="connsiteY4" fmla="*/ 516187 h 516187"/>
                  <a:gd name="connsiteX5" fmla="*/ 690750 w 1458733"/>
                  <a:gd name="connsiteY5" fmla="*/ 457239 h 516187"/>
                  <a:gd name="connsiteX6" fmla="*/ 1017972 w 1458733"/>
                  <a:gd name="connsiteY6" fmla="*/ 378197 h 516187"/>
                  <a:gd name="connsiteX7" fmla="*/ 0 w 1458733"/>
                  <a:gd name="connsiteY7" fmla="*/ 228887 h 516187"/>
                  <a:gd name="connsiteX0" fmla="*/ 0 w 1458733"/>
                  <a:gd name="connsiteY0" fmla="*/ 228887 h 516187"/>
                  <a:gd name="connsiteX1" fmla="*/ 619947 w 1458733"/>
                  <a:gd name="connsiteY1" fmla="*/ 180993 h 516187"/>
                  <a:gd name="connsiteX2" fmla="*/ 1073837 w 1458733"/>
                  <a:gd name="connsiteY2" fmla="*/ 238400 h 516187"/>
                  <a:gd name="connsiteX3" fmla="*/ 930690 w 1458733"/>
                  <a:gd name="connsiteY3" fmla="*/ 0 h 516187"/>
                  <a:gd name="connsiteX4" fmla="*/ 1458733 w 1458733"/>
                  <a:gd name="connsiteY4" fmla="*/ 516187 h 516187"/>
                  <a:gd name="connsiteX5" fmla="*/ 792701 w 1458733"/>
                  <a:gd name="connsiteY5" fmla="*/ 440761 h 516187"/>
                  <a:gd name="connsiteX6" fmla="*/ 1017972 w 1458733"/>
                  <a:gd name="connsiteY6" fmla="*/ 378197 h 516187"/>
                  <a:gd name="connsiteX7" fmla="*/ 0 w 1458733"/>
                  <a:gd name="connsiteY7" fmla="*/ 228887 h 516187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073837 w 1458733"/>
                  <a:gd name="connsiteY2" fmla="*/ 166056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017972 w 1458733"/>
                  <a:gd name="connsiteY6" fmla="*/ 305853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073837 w 1458733"/>
                  <a:gd name="connsiteY2" fmla="*/ 166056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174632 w 1458733"/>
                  <a:gd name="connsiteY2" fmla="*/ 235908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0618 w 1458733"/>
                  <a:gd name="connsiteY1" fmla="*/ 138614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1033533 w 1458733"/>
                  <a:gd name="connsiteY5" fmla="*/ 407429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58369 h 345669"/>
                  <a:gd name="connsiteX1" fmla="*/ 649992 w 1458733"/>
                  <a:gd name="connsiteY1" fmla="*/ 32142 h 345669"/>
                  <a:gd name="connsiteX2" fmla="*/ 1206259 w 1458733"/>
                  <a:gd name="connsiteY2" fmla="*/ 155980 h 345669"/>
                  <a:gd name="connsiteX3" fmla="*/ 1129622 w 1458733"/>
                  <a:gd name="connsiteY3" fmla="*/ 69615 h 345669"/>
                  <a:gd name="connsiteX4" fmla="*/ 1458733 w 1458733"/>
                  <a:gd name="connsiteY4" fmla="*/ 345669 h 345669"/>
                  <a:gd name="connsiteX5" fmla="*/ 1033533 w 1458733"/>
                  <a:gd name="connsiteY5" fmla="*/ 309255 h 345669"/>
                  <a:gd name="connsiteX6" fmla="*/ 1151524 w 1458733"/>
                  <a:gd name="connsiteY6" fmla="*/ 250863 h 345669"/>
                  <a:gd name="connsiteX7" fmla="*/ 0 w 1458733"/>
                  <a:gd name="connsiteY7" fmla="*/ 58369 h 345669"/>
                  <a:gd name="connsiteX0" fmla="*/ 0 w 1458733"/>
                  <a:gd name="connsiteY0" fmla="*/ 58369 h 345669"/>
                  <a:gd name="connsiteX1" fmla="*/ 649992 w 1458733"/>
                  <a:gd name="connsiteY1" fmla="*/ 32142 h 345669"/>
                  <a:gd name="connsiteX2" fmla="*/ 1206260 w 1458733"/>
                  <a:gd name="connsiteY2" fmla="*/ 155980 h 345669"/>
                  <a:gd name="connsiteX3" fmla="*/ 1129622 w 1458733"/>
                  <a:gd name="connsiteY3" fmla="*/ 69615 h 345669"/>
                  <a:gd name="connsiteX4" fmla="*/ 1458733 w 1458733"/>
                  <a:gd name="connsiteY4" fmla="*/ 345669 h 345669"/>
                  <a:gd name="connsiteX5" fmla="*/ 1033533 w 1458733"/>
                  <a:gd name="connsiteY5" fmla="*/ 309255 h 345669"/>
                  <a:gd name="connsiteX6" fmla="*/ 1151524 w 1458733"/>
                  <a:gd name="connsiteY6" fmla="*/ 250863 h 345669"/>
                  <a:gd name="connsiteX7" fmla="*/ 0 w 1458733"/>
                  <a:gd name="connsiteY7" fmla="*/ 58369 h 345669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206260 w 1458733"/>
                  <a:gd name="connsiteY2" fmla="*/ 134051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206260 w 1458733"/>
                  <a:gd name="connsiteY2" fmla="*/ 134051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200555 w 1458733"/>
                  <a:gd name="connsiteY2" fmla="*/ 151879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187544 w 1458733"/>
                  <a:gd name="connsiteY2" fmla="*/ 155370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87544 w 1458733"/>
                  <a:gd name="connsiteY2" fmla="*/ 155370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90883 w 1458733"/>
                  <a:gd name="connsiteY2" fmla="*/ 152757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90883 w 1458733"/>
                  <a:gd name="connsiteY2" fmla="*/ 152757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90883 w 1458733"/>
                  <a:gd name="connsiteY2" fmla="*/ 152757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19641 w 1458733"/>
                  <a:gd name="connsiteY2" fmla="*/ 183924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19641 w 1458733"/>
                  <a:gd name="connsiteY2" fmla="*/ 183924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19641 w 1458733"/>
                  <a:gd name="connsiteY2" fmla="*/ 183924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50959 w 1458733"/>
                  <a:gd name="connsiteY1" fmla="*/ 31599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43896 h 331196"/>
                  <a:gd name="connsiteX1" fmla="*/ 616226 w 1458733"/>
                  <a:gd name="connsiteY1" fmla="*/ 15078 h 331196"/>
                  <a:gd name="connsiteX2" fmla="*/ 1201397 w 1458733"/>
                  <a:gd name="connsiteY2" fmla="*/ 169412 h 331196"/>
                  <a:gd name="connsiteX3" fmla="*/ 1129622 w 1458733"/>
                  <a:gd name="connsiteY3" fmla="*/ 55142 h 331196"/>
                  <a:gd name="connsiteX4" fmla="*/ 1458733 w 1458733"/>
                  <a:gd name="connsiteY4" fmla="*/ 331196 h 331196"/>
                  <a:gd name="connsiteX5" fmla="*/ 1010425 w 1458733"/>
                  <a:gd name="connsiteY5" fmla="*/ 308339 h 331196"/>
                  <a:gd name="connsiteX6" fmla="*/ 1183151 w 1458733"/>
                  <a:gd name="connsiteY6" fmla="*/ 254636 h 331196"/>
                  <a:gd name="connsiteX7" fmla="*/ 0 w 1458733"/>
                  <a:gd name="connsiteY7" fmla="*/ 43896 h 331196"/>
                  <a:gd name="connsiteX0" fmla="*/ 0 w 1458733"/>
                  <a:gd name="connsiteY0" fmla="*/ 14204 h 301504"/>
                  <a:gd name="connsiteX1" fmla="*/ 1201397 w 1458733"/>
                  <a:gd name="connsiteY1" fmla="*/ 139720 h 301504"/>
                  <a:gd name="connsiteX2" fmla="*/ 1129622 w 1458733"/>
                  <a:gd name="connsiteY2" fmla="*/ 25450 h 301504"/>
                  <a:gd name="connsiteX3" fmla="*/ 1458733 w 1458733"/>
                  <a:gd name="connsiteY3" fmla="*/ 301504 h 301504"/>
                  <a:gd name="connsiteX4" fmla="*/ 1010425 w 1458733"/>
                  <a:gd name="connsiteY4" fmla="*/ 278647 h 301504"/>
                  <a:gd name="connsiteX5" fmla="*/ 1183151 w 1458733"/>
                  <a:gd name="connsiteY5" fmla="*/ 224944 h 301504"/>
                  <a:gd name="connsiteX6" fmla="*/ 0 w 1458733"/>
                  <a:gd name="connsiteY6" fmla="*/ 14204 h 301504"/>
                  <a:gd name="connsiteX0" fmla="*/ 0 w 1458733"/>
                  <a:gd name="connsiteY0" fmla="*/ 14204 h 301504"/>
                  <a:gd name="connsiteX1" fmla="*/ 1201397 w 1458733"/>
                  <a:gd name="connsiteY1" fmla="*/ 139720 h 301504"/>
                  <a:gd name="connsiteX2" fmla="*/ 1129622 w 1458733"/>
                  <a:gd name="connsiteY2" fmla="*/ 25450 h 301504"/>
                  <a:gd name="connsiteX3" fmla="*/ 1458733 w 1458733"/>
                  <a:gd name="connsiteY3" fmla="*/ 301504 h 301504"/>
                  <a:gd name="connsiteX4" fmla="*/ 1010425 w 1458733"/>
                  <a:gd name="connsiteY4" fmla="*/ 278647 h 301504"/>
                  <a:gd name="connsiteX5" fmla="*/ 1183151 w 1458733"/>
                  <a:gd name="connsiteY5" fmla="*/ 224944 h 301504"/>
                  <a:gd name="connsiteX6" fmla="*/ 0 w 1458733"/>
                  <a:gd name="connsiteY6" fmla="*/ 14204 h 301504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98090"/>
                  <a:gd name="connsiteY0" fmla="*/ 137894 h 330719"/>
                  <a:gd name="connsiteX1" fmla="*/ 1254136 w 1498090"/>
                  <a:gd name="connsiteY1" fmla="*/ 206408 h 330719"/>
                  <a:gd name="connsiteX2" fmla="*/ 1168979 w 1498090"/>
                  <a:gd name="connsiteY2" fmla="*/ 54665 h 330719"/>
                  <a:gd name="connsiteX3" fmla="*/ 1498090 w 1498090"/>
                  <a:gd name="connsiteY3" fmla="*/ 330719 h 330719"/>
                  <a:gd name="connsiteX4" fmla="*/ 1049782 w 1498090"/>
                  <a:gd name="connsiteY4" fmla="*/ 307862 h 330719"/>
                  <a:gd name="connsiteX5" fmla="*/ 1222508 w 1498090"/>
                  <a:gd name="connsiteY5" fmla="*/ 254159 h 330719"/>
                  <a:gd name="connsiteX6" fmla="*/ 0 w 1498090"/>
                  <a:gd name="connsiteY6" fmla="*/ 137894 h 330719"/>
                  <a:gd name="connsiteX0" fmla="*/ 0 w 1498090"/>
                  <a:gd name="connsiteY0" fmla="*/ 137894 h 330719"/>
                  <a:gd name="connsiteX1" fmla="*/ 1254136 w 1498090"/>
                  <a:gd name="connsiteY1" fmla="*/ 206408 h 330719"/>
                  <a:gd name="connsiteX2" fmla="*/ 1168979 w 1498090"/>
                  <a:gd name="connsiteY2" fmla="*/ 54665 h 330719"/>
                  <a:gd name="connsiteX3" fmla="*/ 1498090 w 1498090"/>
                  <a:gd name="connsiteY3" fmla="*/ 330719 h 330719"/>
                  <a:gd name="connsiteX4" fmla="*/ 1049782 w 1498090"/>
                  <a:gd name="connsiteY4" fmla="*/ 307862 h 330719"/>
                  <a:gd name="connsiteX5" fmla="*/ 1222508 w 1498090"/>
                  <a:gd name="connsiteY5" fmla="*/ 254159 h 330719"/>
                  <a:gd name="connsiteX6" fmla="*/ 0 w 1498090"/>
                  <a:gd name="connsiteY6" fmla="*/ 137894 h 330719"/>
                  <a:gd name="connsiteX0" fmla="*/ 0 w 1498090"/>
                  <a:gd name="connsiteY0" fmla="*/ 137894 h 330719"/>
                  <a:gd name="connsiteX1" fmla="*/ 1254136 w 1498090"/>
                  <a:gd name="connsiteY1" fmla="*/ 206408 h 330719"/>
                  <a:gd name="connsiteX2" fmla="*/ 1168979 w 1498090"/>
                  <a:gd name="connsiteY2" fmla="*/ 54665 h 330719"/>
                  <a:gd name="connsiteX3" fmla="*/ 1498090 w 1498090"/>
                  <a:gd name="connsiteY3" fmla="*/ 330719 h 330719"/>
                  <a:gd name="connsiteX4" fmla="*/ 1049782 w 1498090"/>
                  <a:gd name="connsiteY4" fmla="*/ 307862 h 330719"/>
                  <a:gd name="connsiteX5" fmla="*/ 1222508 w 1498090"/>
                  <a:gd name="connsiteY5" fmla="*/ 254159 h 330719"/>
                  <a:gd name="connsiteX6" fmla="*/ 0 w 1498090"/>
                  <a:gd name="connsiteY6" fmla="*/ 137894 h 330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98090" h="330719">
                    <a:moveTo>
                      <a:pt x="0" y="137894"/>
                    </a:moveTo>
                    <a:cubicBezTo>
                      <a:pt x="394075" y="84675"/>
                      <a:pt x="722574" y="0"/>
                      <a:pt x="1254136" y="206408"/>
                    </a:cubicBezTo>
                    <a:lnTo>
                      <a:pt x="1168979" y="54665"/>
                    </a:lnTo>
                    <a:cubicBezTo>
                      <a:pt x="1340386" y="238178"/>
                      <a:pt x="1352532" y="237652"/>
                      <a:pt x="1498090" y="330719"/>
                    </a:cubicBezTo>
                    <a:cubicBezTo>
                      <a:pt x="1359129" y="293934"/>
                      <a:pt x="1330813" y="278941"/>
                      <a:pt x="1049782" y="307862"/>
                    </a:cubicBezTo>
                    <a:lnTo>
                      <a:pt x="1222508" y="254159"/>
                    </a:lnTo>
                    <a:cubicBezTo>
                      <a:pt x="724566" y="56910"/>
                      <a:pt x="472336" y="102328"/>
                      <a:pt x="0" y="137894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latinLnBrk="0">
                  <a:defRPr/>
                </a:pPr>
                <a:endPara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p:grpSp>
      </p:grpSp>
      <p:grpSp>
        <p:nvGrpSpPr>
          <p:cNvPr id="200" name="그룹 199"/>
          <p:cNvGrpSpPr/>
          <p:nvPr/>
        </p:nvGrpSpPr>
        <p:grpSpPr>
          <a:xfrm>
            <a:off x="6721143" y="3822910"/>
            <a:ext cx="572519" cy="393088"/>
            <a:chOff x="7303724" y="2359479"/>
            <a:chExt cx="572519" cy="393088"/>
          </a:xfrm>
        </p:grpSpPr>
        <p:sp>
          <p:nvSpPr>
            <p:cNvPr id="201" name="TextBox 200"/>
            <p:cNvSpPr txBox="1"/>
            <p:nvPr/>
          </p:nvSpPr>
          <p:spPr>
            <a:xfrm>
              <a:off x="7303724" y="2459434"/>
              <a:ext cx="572519" cy="200055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kumimoji="1" sz="1200" b="1">
                  <a:ln w="3175"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Malgun Gothic" charset="-127"/>
                  <a:ea typeface="Malgun Gothic" charset="-127"/>
                  <a:cs typeface="Malgun Gothic" charset="-127"/>
                </a:defRPr>
              </a:lvl1pPr>
            </a:lstStyle>
            <a:p>
              <a:r>
                <a:rPr lang="ko-KR" altLang="en-US" sz="700" b="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이중화</a:t>
              </a:r>
              <a:endParaRPr lang="en-US" sz="700" b="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grpSp>
          <p:nvGrpSpPr>
            <p:cNvPr id="202" name="그룹 197"/>
            <p:cNvGrpSpPr>
              <a:grpSpLocks/>
            </p:cNvGrpSpPr>
            <p:nvPr/>
          </p:nvGrpSpPr>
          <p:grpSpPr bwMode="auto">
            <a:xfrm>
              <a:off x="7383763" y="2359479"/>
              <a:ext cx="411996" cy="393088"/>
              <a:chOff x="3972455" y="5381235"/>
              <a:chExt cx="1223546" cy="1181164"/>
            </a:xfrm>
          </p:grpSpPr>
          <p:sp>
            <p:nvSpPr>
              <p:cNvPr id="203" name="자유형 202"/>
              <p:cNvSpPr/>
              <p:nvPr/>
            </p:nvSpPr>
            <p:spPr bwMode="auto">
              <a:xfrm rot="19801226">
                <a:off x="3972455" y="5381235"/>
                <a:ext cx="1079401" cy="677827"/>
              </a:xfrm>
              <a:custGeom>
                <a:avLst/>
                <a:gdLst>
                  <a:gd name="connsiteX0" fmla="*/ 0 w 1452540"/>
                  <a:gd name="connsiteY0" fmla="*/ 200822 h 803286"/>
                  <a:gd name="connsiteX1" fmla="*/ 1050897 w 1452540"/>
                  <a:gd name="connsiteY1" fmla="*/ 200822 h 803286"/>
                  <a:gd name="connsiteX2" fmla="*/ 1050897 w 1452540"/>
                  <a:gd name="connsiteY2" fmla="*/ 0 h 803286"/>
                  <a:gd name="connsiteX3" fmla="*/ 1452540 w 1452540"/>
                  <a:gd name="connsiteY3" fmla="*/ 401643 h 803286"/>
                  <a:gd name="connsiteX4" fmla="*/ 1050897 w 1452540"/>
                  <a:gd name="connsiteY4" fmla="*/ 803286 h 803286"/>
                  <a:gd name="connsiteX5" fmla="*/ 1050897 w 1452540"/>
                  <a:gd name="connsiteY5" fmla="*/ 602465 h 803286"/>
                  <a:gd name="connsiteX6" fmla="*/ 0 w 1452540"/>
                  <a:gd name="connsiteY6" fmla="*/ 602465 h 803286"/>
                  <a:gd name="connsiteX7" fmla="*/ 0 w 1452540"/>
                  <a:gd name="connsiteY7" fmla="*/ 200822 h 803286"/>
                  <a:gd name="connsiteX0" fmla="*/ 401643 w 1854183"/>
                  <a:gd name="connsiteY0" fmla="*/ 200822 h 1058877"/>
                  <a:gd name="connsiteX1" fmla="*/ 1452540 w 1854183"/>
                  <a:gd name="connsiteY1" fmla="*/ 200822 h 1058877"/>
                  <a:gd name="connsiteX2" fmla="*/ 1452540 w 1854183"/>
                  <a:gd name="connsiteY2" fmla="*/ 0 h 1058877"/>
                  <a:gd name="connsiteX3" fmla="*/ 1854183 w 1854183"/>
                  <a:gd name="connsiteY3" fmla="*/ 401643 h 1058877"/>
                  <a:gd name="connsiteX4" fmla="*/ 1452540 w 1854183"/>
                  <a:gd name="connsiteY4" fmla="*/ 803286 h 1058877"/>
                  <a:gd name="connsiteX5" fmla="*/ 1452540 w 1854183"/>
                  <a:gd name="connsiteY5" fmla="*/ 602465 h 1058877"/>
                  <a:gd name="connsiteX6" fmla="*/ 0 w 1854183"/>
                  <a:gd name="connsiteY6" fmla="*/ 1058877 h 1058877"/>
                  <a:gd name="connsiteX7" fmla="*/ 401643 w 1854183"/>
                  <a:gd name="connsiteY7" fmla="*/ 200822 h 1058877"/>
                  <a:gd name="connsiteX0" fmla="*/ 80683 w 1533223"/>
                  <a:gd name="connsiteY0" fmla="*/ 200822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7" fmla="*/ 80683 w 1533223"/>
                  <a:gd name="connsiteY7" fmla="*/ 200822 h 803286"/>
                  <a:gd name="connsiteX0" fmla="*/ 611707 w 1533223"/>
                  <a:gd name="connsiteY0" fmla="*/ 53775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7" fmla="*/ 611707 w 1533223"/>
                  <a:gd name="connsiteY7" fmla="*/ 53775 h 803286"/>
                  <a:gd name="connsiteX0" fmla="*/ 611707 w 1533223"/>
                  <a:gd name="connsiteY0" fmla="*/ 53775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7" fmla="*/ 611707 w 1533223"/>
                  <a:gd name="connsiteY7" fmla="*/ 53775 h 803286"/>
                  <a:gd name="connsiteX0" fmla="*/ 0 w 1533223"/>
                  <a:gd name="connsiteY0" fmla="*/ 152645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0" fmla="*/ 0 w 1674223"/>
                  <a:gd name="connsiteY0" fmla="*/ 152645 h 803286"/>
                  <a:gd name="connsiteX1" fmla="*/ 1131580 w 1674223"/>
                  <a:gd name="connsiteY1" fmla="*/ 200822 h 803286"/>
                  <a:gd name="connsiteX2" fmla="*/ 1131580 w 1674223"/>
                  <a:gd name="connsiteY2" fmla="*/ 0 h 803286"/>
                  <a:gd name="connsiteX3" fmla="*/ 1674223 w 1674223"/>
                  <a:gd name="connsiteY3" fmla="*/ 640498 h 803286"/>
                  <a:gd name="connsiteX4" fmla="*/ 1131580 w 1674223"/>
                  <a:gd name="connsiteY4" fmla="*/ 803286 h 803286"/>
                  <a:gd name="connsiteX5" fmla="*/ 1131580 w 1674223"/>
                  <a:gd name="connsiteY5" fmla="*/ 602465 h 803286"/>
                  <a:gd name="connsiteX6" fmla="*/ 0 w 1674223"/>
                  <a:gd name="connsiteY6" fmla="*/ 152645 h 803286"/>
                  <a:gd name="connsiteX0" fmla="*/ 0 w 1674223"/>
                  <a:gd name="connsiteY0" fmla="*/ 152645 h 874276"/>
                  <a:gd name="connsiteX1" fmla="*/ 1131580 w 1674223"/>
                  <a:gd name="connsiteY1" fmla="*/ 200822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69357 w 1674223"/>
                  <a:gd name="connsiteY5" fmla="*/ 591331 h 874276"/>
                  <a:gd name="connsiteX6" fmla="*/ 0 w 1674223"/>
                  <a:gd name="connsiteY6" fmla="*/ 152645 h 874276"/>
                  <a:gd name="connsiteX0" fmla="*/ 0 w 1674223"/>
                  <a:gd name="connsiteY0" fmla="*/ 152645 h 742717"/>
                  <a:gd name="connsiteX1" fmla="*/ 1238352 w 1674223"/>
                  <a:gd name="connsiteY1" fmla="*/ 370950 h 742717"/>
                  <a:gd name="connsiteX2" fmla="*/ 1131580 w 1674223"/>
                  <a:gd name="connsiteY2" fmla="*/ 0 h 742717"/>
                  <a:gd name="connsiteX3" fmla="*/ 1674223 w 1674223"/>
                  <a:gd name="connsiteY3" fmla="*/ 640498 h 742717"/>
                  <a:gd name="connsiteX4" fmla="*/ 879982 w 1674223"/>
                  <a:gd name="connsiteY4" fmla="*/ 742717 h 742717"/>
                  <a:gd name="connsiteX5" fmla="*/ 1169357 w 1674223"/>
                  <a:gd name="connsiteY5" fmla="*/ 591331 h 742717"/>
                  <a:gd name="connsiteX6" fmla="*/ 0 w 1674223"/>
                  <a:gd name="connsiteY6" fmla="*/ 152645 h 742717"/>
                  <a:gd name="connsiteX0" fmla="*/ 0 w 1674223"/>
                  <a:gd name="connsiteY0" fmla="*/ 11855 h 601927"/>
                  <a:gd name="connsiteX1" fmla="*/ 1238352 w 1674223"/>
                  <a:gd name="connsiteY1" fmla="*/ 230160 h 601927"/>
                  <a:gd name="connsiteX2" fmla="*/ 1044230 w 1674223"/>
                  <a:gd name="connsiteY2" fmla="*/ 0 h 601927"/>
                  <a:gd name="connsiteX3" fmla="*/ 1674223 w 1674223"/>
                  <a:gd name="connsiteY3" fmla="*/ 499708 h 601927"/>
                  <a:gd name="connsiteX4" fmla="*/ 879982 w 1674223"/>
                  <a:gd name="connsiteY4" fmla="*/ 601927 h 601927"/>
                  <a:gd name="connsiteX5" fmla="*/ 1169357 w 1674223"/>
                  <a:gd name="connsiteY5" fmla="*/ 450541 h 601927"/>
                  <a:gd name="connsiteX6" fmla="*/ 0 w 1674223"/>
                  <a:gd name="connsiteY6" fmla="*/ 11855 h 601927"/>
                  <a:gd name="connsiteX0" fmla="*/ 0 w 1674223"/>
                  <a:gd name="connsiteY0" fmla="*/ 11855 h 542713"/>
                  <a:gd name="connsiteX1" fmla="*/ 1238352 w 1674223"/>
                  <a:gd name="connsiteY1" fmla="*/ 230160 h 542713"/>
                  <a:gd name="connsiteX2" fmla="*/ 1044230 w 1674223"/>
                  <a:gd name="connsiteY2" fmla="*/ 0 h 542713"/>
                  <a:gd name="connsiteX3" fmla="*/ 1674223 w 1674223"/>
                  <a:gd name="connsiteY3" fmla="*/ 499708 h 542713"/>
                  <a:gd name="connsiteX4" fmla="*/ 922718 w 1674223"/>
                  <a:gd name="connsiteY4" fmla="*/ 542713 h 542713"/>
                  <a:gd name="connsiteX5" fmla="*/ 1169357 w 1674223"/>
                  <a:gd name="connsiteY5" fmla="*/ 450541 h 542713"/>
                  <a:gd name="connsiteX6" fmla="*/ 0 w 1674223"/>
                  <a:gd name="connsiteY6" fmla="*/ 11855 h 542713"/>
                  <a:gd name="connsiteX0" fmla="*/ 83552 w 1757775"/>
                  <a:gd name="connsiteY0" fmla="*/ 47895 h 578753"/>
                  <a:gd name="connsiteX1" fmla="*/ 751597 w 1757775"/>
                  <a:gd name="connsiteY1" fmla="*/ 199212 h 578753"/>
                  <a:gd name="connsiteX2" fmla="*/ 1321904 w 1757775"/>
                  <a:gd name="connsiteY2" fmla="*/ 266200 h 578753"/>
                  <a:gd name="connsiteX3" fmla="*/ 1127782 w 1757775"/>
                  <a:gd name="connsiteY3" fmla="*/ 36040 h 578753"/>
                  <a:gd name="connsiteX4" fmla="*/ 1757775 w 1757775"/>
                  <a:gd name="connsiteY4" fmla="*/ 535748 h 578753"/>
                  <a:gd name="connsiteX5" fmla="*/ 1006270 w 1757775"/>
                  <a:gd name="connsiteY5" fmla="*/ 578753 h 578753"/>
                  <a:gd name="connsiteX6" fmla="*/ 1252909 w 1757775"/>
                  <a:gd name="connsiteY6" fmla="*/ 486581 h 578753"/>
                  <a:gd name="connsiteX7" fmla="*/ 83552 w 1757775"/>
                  <a:gd name="connsiteY7" fmla="*/ 47895 h 578753"/>
                  <a:gd name="connsiteX0" fmla="*/ 83552 w 1644235"/>
                  <a:gd name="connsiteY0" fmla="*/ 228887 h 544087"/>
                  <a:gd name="connsiteX1" fmla="*/ 638057 w 1644235"/>
                  <a:gd name="connsiteY1" fmla="*/ 163172 h 544087"/>
                  <a:gd name="connsiteX2" fmla="*/ 1208364 w 1644235"/>
                  <a:gd name="connsiteY2" fmla="*/ 230160 h 544087"/>
                  <a:gd name="connsiteX3" fmla="*/ 1014242 w 1644235"/>
                  <a:gd name="connsiteY3" fmla="*/ 0 h 544087"/>
                  <a:gd name="connsiteX4" fmla="*/ 1644235 w 1644235"/>
                  <a:gd name="connsiteY4" fmla="*/ 499708 h 544087"/>
                  <a:gd name="connsiteX5" fmla="*/ 892730 w 1644235"/>
                  <a:gd name="connsiteY5" fmla="*/ 542713 h 544087"/>
                  <a:gd name="connsiteX6" fmla="*/ 1139369 w 1644235"/>
                  <a:gd name="connsiteY6" fmla="*/ 450541 h 544087"/>
                  <a:gd name="connsiteX7" fmla="*/ 83552 w 1644235"/>
                  <a:gd name="connsiteY7" fmla="*/ 228887 h 544087"/>
                  <a:gd name="connsiteX0" fmla="*/ 83552 w 1644235"/>
                  <a:gd name="connsiteY0" fmla="*/ 228887 h 542713"/>
                  <a:gd name="connsiteX1" fmla="*/ 638057 w 1644235"/>
                  <a:gd name="connsiteY1" fmla="*/ 163172 h 542713"/>
                  <a:gd name="connsiteX2" fmla="*/ 1208364 w 1644235"/>
                  <a:gd name="connsiteY2" fmla="*/ 230160 h 542713"/>
                  <a:gd name="connsiteX3" fmla="*/ 1014242 w 1644235"/>
                  <a:gd name="connsiteY3" fmla="*/ 0 h 542713"/>
                  <a:gd name="connsiteX4" fmla="*/ 1644235 w 1644235"/>
                  <a:gd name="connsiteY4" fmla="*/ 499708 h 542713"/>
                  <a:gd name="connsiteX5" fmla="*/ 892730 w 1644235"/>
                  <a:gd name="connsiteY5" fmla="*/ 542713 h 542713"/>
                  <a:gd name="connsiteX6" fmla="*/ 1139369 w 1644235"/>
                  <a:gd name="connsiteY6" fmla="*/ 450541 h 542713"/>
                  <a:gd name="connsiteX7" fmla="*/ 83552 w 1644235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24812 w 1560683"/>
                  <a:gd name="connsiteY2" fmla="*/ 23016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55817 w 1560683"/>
                  <a:gd name="connsiteY6" fmla="*/ 450541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24812 w 1560683"/>
                  <a:gd name="connsiteY2" fmla="*/ 23016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55817 w 1560683"/>
                  <a:gd name="connsiteY6" fmla="*/ 450541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24812 w 1560683"/>
                  <a:gd name="connsiteY2" fmla="*/ 23016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458733"/>
                  <a:gd name="connsiteY0" fmla="*/ 228887 h 542713"/>
                  <a:gd name="connsiteX1" fmla="*/ 619947 w 1458733"/>
                  <a:gd name="connsiteY1" fmla="*/ 180993 h 542713"/>
                  <a:gd name="connsiteX2" fmla="*/ 1073837 w 1458733"/>
                  <a:gd name="connsiteY2" fmla="*/ 238400 h 542713"/>
                  <a:gd name="connsiteX3" fmla="*/ 930690 w 1458733"/>
                  <a:gd name="connsiteY3" fmla="*/ 0 h 542713"/>
                  <a:gd name="connsiteX4" fmla="*/ 1458733 w 1458733"/>
                  <a:gd name="connsiteY4" fmla="*/ 516187 h 542713"/>
                  <a:gd name="connsiteX5" fmla="*/ 809178 w 1458733"/>
                  <a:gd name="connsiteY5" fmla="*/ 542713 h 542713"/>
                  <a:gd name="connsiteX6" fmla="*/ 996603 w 1458733"/>
                  <a:gd name="connsiteY6" fmla="*/ 407806 h 542713"/>
                  <a:gd name="connsiteX7" fmla="*/ 0 w 1458733"/>
                  <a:gd name="connsiteY7" fmla="*/ 228887 h 542713"/>
                  <a:gd name="connsiteX0" fmla="*/ 0 w 1458733"/>
                  <a:gd name="connsiteY0" fmla="*/ 228887 h 516187"/>
                  <a:gd name="connsiteX1" fmla="*/ 619947 w 1458733"/>
                  <a:gd name="connsiteY1" fmla="*/ 180993 h 516187"/>
                  <a:gd name="connsiteX2" fmla="*/ 1073837 w 1458733"/>
                  <a:gd name="connsiteY2" fmla="*/ 238400 h 516187"/>
                  <a:gd name="connsiteX3" fmla="*/ 930690 w 1458733"/>
                  <a:gd name="connsiteY3" fmla="*/ 0 h 516187"/>
                  <a:gd name="connsiteX4" fmla="*/ 1458733 w 1458733"/>
                  <a:gd name="connsiteY4" fmla="*/ 516187 h 516187"/>
                  <a:gd name="connsiteX5" fmla="*/ 690750 w 1458733"/>
                  <a:gd name="connsiteY5" fmla="*/ 457239 h 516187"/>
                  <a:gd name="connsiteX6" fmla="*/ 996603 w 1458733"/>
                  <a:gd name="connsiteY6" fmla="*/ 407806 h 516187"/>
                  <a:gd name="connsiteX7" fmla="*/ 0 w 1458733"/>
                  <a:gd name="connsiteY7" fmla="*/ 228887 h 516187"/>
                  <a:gd name="connsiteX0" fmla="*/ 0 w 1458733"/>
                  <a:gd name="connsiteY0" fmla="*/ 228887 h 516187"/>
                  <a:gd name="connsiteX1" fmla="*/ 619947 w 1458733"/>
                  <a:gd name="connsiteY1" fmla="*/ 180993 h 516187"/>
                  <a:gd name="connsiteX2" fmla="*/ 1073837 w 1458733"/>
                  <a:gd name="connsiteY2" fmla="*/ 238400 h 516187"/>
                  <a:gd name="connsiteX3" fmla="*/ 930690 w 1458733"/>
                  <a:gd name="connsiteY3" fmla="*/ 0 h 516187"/>
                  <a:gd name="connsiteX4" fmla="*/ 1458733 w 1458733"/>
                  <a:gd name="connsiteY4" fmla="*/ 516187 h 516187"/>
                  <a:gd name="connsiteX5" fmla="*/ 690750 w 1458733"/>
                  <a:gd name="connsiteY5" fmla="*/ 457239 h 516187"/>
                  <a:gd name="connsiteX6" fmla="*/ 1017972 w 1458733"/>
                  <a:gd name="connsiteY6" fmla="*/ 378197 h 516187"/>
                  <a:gd name="connsiteX7" fmla="*/ 0 w 1458733"/>
                  <a:gd name="connsiteY7" fmla="*/ 228887 h 516187"/>
                  <a:gd name="connsiteX0" fmla="*/ 0 w 1458733"/>
                  <a:gd name="connsiteY0" fmla="*/ 228887 h 516187"/>
                  <a:gd name="connsiteX1" fmla="*/ 619947 w 1458733"/>
                  <a:gd name="connsiteY1" fmla="*/ 180993 h 516187"/>
                  <a:gd name="connsiteX2" fmla="*/ 1073837 w 1458733"/>
                  <a:gd name="connsiteY2" fmla="*/ 238400 h 516187"/>
                  <a:gd name="connsiteX3" fmla="*/ 930690 w 1458733"/>
                  <a:gd name="connsiteY3" fmla="*/ 0 h 516187"/>
                  <a:gd name="connsiteX4" fmla="*/ 1458733 w 1458733"/>
                  <a:gd name="connsiteY4" fmla="*/ 516187 h 516187"/>
                  <a:gd name="connsiteX5" fmla="*/ 792701 w 1458733"/>
                  <a:gd name="connsiteY5" fmla="*/ 440761 h 516187"/>
                  <a:gd name="connsiteX6" fmla="*/ 1017972 w 1458733"/>
                  <a:gd name="connsiteY6" fmla="*/ 378197 h 516187"/>
                  <a:gd name="connsiteX7" fmla="*/ 0 w 1458733"/>
                  <a:gd name="connsiteY7" fmla="*/ 228887 h 516187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073837 w 1458733"/>
                  <a:gd name="connsiteY2" fmla="*/ 166056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017972 w 1458733"/>
                  <a:gd name="connsiteY6" fmla="*/ 305853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073837 w 1458733"/>
                  <a:gd name="connsiteY2" fmla="*/ 166056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174632 w 1458733"/>
                  <a:gd name="connsiteY2" fmla="*/ 235908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0618 w 1458733"/>
                  <a:gd name="connsiteY1" fmla="*/ 138614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1033533 w 1458733"/>
                  <a:gd name="connsiteY5" fmla="*/ 407429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58369 h 345669"/>
                  <a:gd name="connsiteX1" fmla="*/ 649992 w 1458733"/>
                  <a:gd name="connsiteY1" fmla="*/ 32142 h 345669"/>
                  <a:gd name="connsiteX2" fmla="*/ 1206259 w 1458733"/>
                  <a:gd name="connsiteY2" fmla="*/ 155980 h 345669"/>
                  <a:gd name="connsiteX3" fmla="*/ 1129622 w 1458733"/>
                  <a:gd name="connsiteY3" fmla="*/ 69615 h 345669"/>
                  <a:gd name="connsiteX4" fmla="*/ 1458733 w 1458733"/>
                  <a:gd name="connsiteY4" fmla="*/ 345669 h 345669"/>
                  <a:gd name="connsiteX5" fmla="*/ 1033533 w 1458733"/>
                  <a:gd name="connsiteY5" fmla="*/ 309255 h 345669"/>
                  <a:gd name="connsiteX6" fmla="*/ 1151524 w 1458733"/>
                  <a:gd name="connsiteY6" fmla="*/ 250863 h 345669"/>
                  <a:gd name="connsiteX7" fmla="*/ 0 w 1458733"/>
                  <a:gd name="connsiteY7" fmla="*/ 58369 h 345669"/>
                  <a:gd name="connsiteX0" fmla="*/ 0 w 1458733"/>
                  <a:gd name="connsiteY0" fmla="*/ 58369 h 345669"/>
                  <a:gd name="connsiteX1" fmla="*/ 649992 w 1458733"/>
                  <a:gd name="connsiteY1" fmla="*/ 32142 h 345669"/>
                  <a:gd name="connsiteX2" fmla="*/ 1206260 w 1458733"/>
                  <a:gd name="connsiteY2" fmla="*/ 155980 h 345669"/>
                  <a:gd name="connsiteX3" fmla="*/ 1129622 w 1458733"/>
                  <a:gd name="connsiteY3" fmla="*/ 69615 h 345669"/>
                  <a:gd name="connsiteX4" fmla="*/ 1458733 w 1458733"/>
                  <a:gd name="connsiteY4" fmla="*/ 345669 h 345669"/>
                  <a:gd name="connsiteX5" fmla="*/ 1033533 w 1458733"/>
                  <a:gd name="connsiteY5" fmla="*/ 309255 h 345669"/>
                  <a:gd name="connsiteX6" fmla="*/ 1151524 w 1458733"/>
                  <a:gd name="connsiteY6" fmla="*/ 250863 h 345669"/>
                  <a:gd name="connsiteX7" fmla="*/ 0 w 1458733"/>
                  <a:gd name="connsiteY7" fmla="*/ 58369 h 345669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206260 w 1458733"/>
                  <a:gd name="connsiteY2" fmla="*/ 134051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206260 w 1458733"/>
                  <a:gd name="connsiteY2" fmla="*/ 134051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200555 w 1458733"/>
                  <a:gd name="connsiteY2" fmla="*/ 151879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187544 w 1458733"/>
                  <a:gd name="connsiteY2" fmla="*/ 155370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87544 w 1458733"/>
                  <a:gd name="connsiteY2" fmla="*/ 155370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90883 w 1458733"/>
                  <a:gd name="connsiteY2" fmla="*/ 152757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90883 w 1458733"/>
                  <a:gd name="connsiteY2" fmla="*/ 152757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90883 w 1458733"/>
                  <a:gd name="connsiteY2" fmla="*/ 152757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19641 w 1458733"/>
                  <a:gd name="connsiteY2" fmla="*/ 183924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19641 w 1458733"/>
                  <a:gd name="connsiteY2" fmla="*/ 183924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19641 w 1458733"/>
                  <a:gd name="connsiteY2" fmla="*/ 183924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50959 w 1458733"/>
                  <a:gd name="connsiteY1" fmla="*/ 31599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43896 h 331196"/>
                  <a:gd name="connsiteX1" fmla="*/ 616226 w 1458733"/>
                  <a:gd name="connsiteY1" fmla="*/ 15078 h 331196"/>
                  <a:gd name="connsiteX2" fmla="*/ 1201397 w 1458733"/>
                  <a:gd name="connsiteY2" fmla="*/ 169412 h 331196"/>
                  <a:gd name="connsiteX3" fmla="*/ 1129622 w 1458733"/>
                  <a:gd name="connsiteY3" fmla="*/ 55142 h 331196"/>
                  <a:gd name="connsiteX4" fmla="*/ 1458733 w 1458733"/>
                  <a:gd name="connsiteY4" fmla="*/ 331196 h 331196"/>
                  <a:gd name="connsiteX5" fmla="*/ 1010425 w 1458733"/>
                  <a:gd name="connsiteY5" fmla="*/ 308339 h 331196"/>
                  <a:gd name="connsiteX6" fmla="*/ 1183151 w 1458733"/>
                  <a:gd name="connsiteY6" fmla="*/ 254636 h 331196"/>
                  <a:gd name="connsiteX7" fmla="*/ 0 w 1458733"/>
                  <a:gd name="connsiteY7" fmla="*/ 43896 h 331196"/>
                  <a:gd name="connsiteX0" fmla="*/ 0 w 1458733"/>
                  <a:gd name="connsiteY0" fmla="*/ 14204 h 301504"/>
                  <a:gd name="connsiteX1" fmla="*/ 1201397 w 1458733"/>
                  <a:gd name="connsiteY1" fmla="*/ 139720 h 301504"/>
                  <a:gd name="connsiteX2" fmla="*/ 1129622 w 1458733"/>
                  <a:gd name="connsiteY2" fmla="*/ 25450 h 301504"/>
                  <a:gd name="connsiteX3" fmla="*/ 1458733 w 1458733"/>
                  <a:gd name="connsiteY3" fmla="*/ 301504 h 301504"/>
                  <a:gd name="connsiteX4" fmla="*/ 1010425 w 1458733"/>
                  <a:gd name="connsiteY4" fmla="*/ 278647 h 301504"/>
                  <a:gd name="connsiteX5" fmla="*/ 1183151 w 1458733"/>
                  <a:gd name="connsiteY5" fmla="*/ 224944 h 301504"/>
                  <a:gd name="connsiteX6" fmla="*/ 0 w 1458733"/>
                  <a:gd name="connsiteY6" fmla="*/ 14204 h 301504"/>
                  <a:gd name="connsiteX0" fmla="*/ 0 w 1458733"/>
                  <a:gd name="connsiteY0" fmla="*/ 14204 h 301504"/>
                  <a:gd name="connsiteX1" fmla="*/ 1201397 w 1458733"/>
                  <a:gd name="connsiteY1" fmla="*/ 139720 h 301504"/>
                  <a:gd name="connsiteX2" fmla="*/ 1129622 w 1458733"/>
                  <a:gd name="connsiteY2" fmla="*/ 25450 h 301504"/>
                  <a:gd name="connsiteX3" fmla="*/ 1458733 w 1458733"/>
                  <a:gd name="connsiteY3" fmla="*/ 301504 h 301504"/>
                  <a:gd name="connsiteX4" fmla="*/ 1010425 w 1458733"/>
                  <a:gd name="connsiteY4" fmla="*/ 278647 h 301504"/>
                  <a:gd name="connsiteX5" fmla="*/ 1183151 w 1458733"/>
                  <a:gd name="connsiteY5" fmla="*/ 224944 h 301504"/>
                  <a:gd name="connsiteX6" fmla="*/ 0 w 1458733"/>
                  <a:gd name="connsiteY6" fmla="*/ 14204 h 301504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98090"/>
                  <a:gd name="connsiteY0" fmla="*/ 137894 h 330719"/>
                  <a:gd name="connsiteX1" fmla="*/ 1254136 w 1498090"/>
                  <a:gd name="connsiteY1" fmla="*/ 206408 h 330719"/>
                  <a:gd name="connsiteX2" fmla="*/ 1168979 w 1498090"/>
                  <a:gd name="connsiteY2" fmla="*/ 54665 h 330719"/>
                  <a:gd name="connsiteX3" fmla="*/ 1498090 w 1498090"/>
                  <a:gd name="connsiteY3" fmla="*/ 330719 h 330719"/>
                  <a:gd name="connsiteX4" fmla="*/ 1049782 w 1498090"/>
                  <a:gd name="connsiteY4" fmla="*/ 307862 h 330719"/>
                  <a:gd name="connsiteX5" fmla="*/ 1222508 w 1498090"/>
                  <a:gd name="connsiteY5" fmla="*/ 254159 h 330719"/>
                  <a:gd name="connsiteX6" fmla="*/ 0 w 1498090"/>
                  <a:gd name="connsiteY6" fmla="*/ 137894 h 330719"/>
                  <a:gd name="connsiteX0" fmla="*/ 0 w 1498090"/>
                  <a:gd name="connsiteY0" fmla="*/ 137894 h 330719"/>
                  <a:gd name="connsiteX1" fmla="*/ 1254136 w 1498090"/>
                  <a:gd name="connsiteY1" fmla="*/ 206408 h 330719"/>
                  <a:gd name="connsiteX2" fmla="*/ 1168979 w 1498090"/>
                  <a:gd name="connsiteY2" fmla="*/ 54665 h 330719"/>
                  <a:gd name="connsiteX3" fmla="*/ 1498090 w 1498090"/>
                  <a:gd name="connsiteY3" fmla="*/ 330719 h 330719"/>
                  <a:gd name="connsiteX4" fmla="*/ 1049782 w 1498090"/>
                  <a:gd name="connsiteY4" fmla="*/ 307862 h 330719"/>
                  <a:gd name="connsiteX5" fmla="*/ 1222508 w 1498090"/>
                  <a:gd name="connsiteY5" fmla="*/ 254159 h 330719"/>
                  <a:gd name="connsiteX6" fmla="*/ 0 w 1498090"/>
                  <a:gd name="connsiteY6" fmla="*/ 137894 h 330719"/>
                  <a:gd name="connsiteX0" fmla="*/ 0 w 1498090"/>
                  <a:gd name="connsiteY0" fmla="*/ 137894 h 330719"/>
                  <a:gd name="connsiteX1" fmla="*/ 1254136 w 1498090"/>
                  <a:gd name="connsiteY1" fmla="*/ 206408 h 330719"/>
                  <a:gd name="connsiteX2" fmla="*/ 1168979 w 1498090"/>
                  <a:gd name="connsiteY2" fmla="*/ 54665 h 330719"/>
                  <a:gd name="connsiteX3" fmla="*/ 1498090 w 1498090"/>
                  <a:gd name="connsiteY3" fmla="*/ 330719 h 330719"/>
                  <a:gd name="connsiteX4" fmla="*/ 1049782 w 1498090"/>
                  <a:gd name="connsiteY4" fmla="*/ 307862 h 330719"/>
                  <a:gd name="connsiteX5" fmla="*/ 1222508 w 1498090"/>
                  <a:gd name="connsiteY5" fmla="*/ 254159 h 330719"/>
                  <a:gd name="connsiteX6" fmla="*/ 0 w 1498090"/>
                  <a:gd name="connsiteY6" fmla="*/ 137894 h 330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98090" h="330719">
                    <a:moveTo>
                      <a:pt x="0" y="137894"/>
                    </a:moveTo>
                    <a:cubicBezTo>
                      <a:pt x="394075" y="84675"/>
                      <a:pt x="722574" y="0"/>
                      <a:pt x="1254136" y="206408"/>
                    </a:cubicBezTo>
                    <a:lnTo>
                      <a:pt x="1168979" y="54665"/>
                    </a:lnTo>
                    <a:cubicBezTo>
                      <a:pt x="1340386" y="238178"/>
                      <a:pt x="1352532" y="237652"/>
                      <a:pt x="1498090" y="330719"/>
                    </a:cubicBezTo>
                    <a:cubicBezTo>
                      <a:pt x="1359129" y="293934"/>
                      <a:pt x="1330813" y="278941"/>
                      <a:pt x="1049782" y="307862"/>
                    </a:cubicBezTo>
                    <a:lnTo>
                      <a:pt x="1222508" y="254159"/>
                    </a:lnTo>
                    <a:cubicBezTo>
                      <a:pt x="724566" y="56910"/>
                      <a:pt x="472336" y="102328"/>
                      <a:pt x="0" y="137894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latinLnBrk="0">
                  <a:defRPr/>
                </a:pPr>
                <a:endPara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204" name="자유형 203"/>
              <p:cNvSpPr/>
              <p:nvPr/>
            </p:nvSpPr>
            <p:spPr bwMode="auto">
              <a:xfrm rot="9001226">
                <a:off x="4116600" y="5884572"/>
                <a:ext cx="1079401" cy="677827"/>
              </a:xfrm>
              <a:custGeom>
                <a:avLst/>
                <a:gdLst>
                  <a:gd name="connsiteX0" fmla="*/ 0 w 1452540"/>
                  <a:gd name="connsiteY0" fmla="*/ 200822 h 803286"/>
                  <a:gd name="connsiteX1" fmla="*/ 1050897 w 1452540"/>
                  <a:gd name="connsiteY1" fmla="*/ 200822 h 803286"/>
                  <a:gd name="connsiteX2" fmla="*/ 1050897 w 1452540"/>
                  <a:gd name="connsiteY2" fmla="*/ 0 h 803286"/>
                  <a:gd name="connsiteX3" fmla="*/ 1452540 w 1452540"/>
                  <a:gd name="connsiteY3" fmla="*/ 401643 h 803286"/>
                  <a:gd name="connsiteX4" fmla="*/ 1050897 w 1452540"/>
                  <a:gd name="connsiteY4" fmla="*/ 803286 h 803286"/>
                  <a:gd name="connsiteX5" fmla="*/ 1050897 w 1452540"/>
                  <a:gd name="connsiteY5" fmla="*/ 602465 h 803286"/>
                  <a:gd name="connsiteX6" fmla="*/ 0 w 1452540"/>
                  <a:gd name="connsiteY6" fmla="*/ 602465 h 803286"/>
                  <a:gd name="connsiteX7" fmla="*/ 0 w 1452540"/>
                  <a:gd name="connsiteY7" fmla="*/ 200822 h 803286"/>
                  <a:gd name="connsiteX0" fmla="*/ 401643 w 1854183"/>
                  <a:gd name="connsiteY0" fmla="*/ 200822 h 1058877"/>
                  <a:gd name="connsiteX1" fmla="*/ 1452540 w 1854183"/>
                  <a:gd name="connsiteY1" fmla="*/ 200822 h 1058877"/>
                  <a:gd name="connsiteX2" fmla="*/ 1452540 w 1854183"/>
                  <a:gd name="connsiteY2" fmla="*/ 0 h 1058877"/>
                  <a:gd name="connsiteX3" fmla="*/ 1854183 w 1854183"/>
                  <a:gd name="connsiteY3" fmla="*/ 401643 h 1058877"/>
                  <a:gd name="connsiteX4" fmla="*/ 1452540 w 1854183"/>
                  <a:gd name="connsiteY4" fmla="*/ 803286 h 1058877"/>
                  <a:gd name="connsiteX5" fmla="*/ 1452540 w 1854183"/>
                  <a:gd name="connsiteY5" fmla="*/ 602465 h 1058877"/>
                  <a:gd name="connsiteX6" fmla="*/ 0 w 1854183"/>
                  <a:gd name="connsiteY6" fmla="*/ 1058877 h 1058877"/>
                  <a:gd name="connsiteX7" fmla="*/ 401643 w 1854183"/>
                  <a:gd name="connsiteY7" fmla="*/ 200822 h 1058877"/>
                  <a:gd name="connsiteX0" fmla="*/ 80683 w 1533223"/>
                  <a:gd name="connsiteY0" fmla="*/ 200822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7" fmla="*/ 80683 w 1533223"/>
                  <a:gd name="connsiteY7" fmla="*/ 200822 h 803286"/>
                  <a:gd name="connsiteX0" fmla="*/ 611707 w 1533223"/>
                  <a:gd name="connsiteY0" fmla="*/ 53775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7" fmla="*/ 611707 w 1533223"/>
                  <a:gd name="connsiteY7" fmla="*/ 53775 h 803286"/>
                  <a:gd name="connsiteX0" fmla="*/ 611707 w 1533223"/>
                  <a:gd name="connsiteY0" fmla="*/ 53775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7" fmla="*/ 611707 w 1533223"/>
                  <a:gd name="connsiteY7" fmla="*/ 53775 h 803286"/>
                  <a:gd name="connsiteX0" fmla="*/ 0 w 1533223"/>
                  <a:gd name="connsiteY0" fmla="*/ 152645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0" fmla="*/ 0 w 1674223"/>
                  <a:gd name="connsiteY0" fmla="*/ 152645 h 803286"/>
                  <a:gd name="connsiteX1" fmla="*/ 1131580 w 1674223"/>
                  <a:gd name="connsiteY1" fmla="*/ 200822 h 803286"/>
                  <a:gd name="connsiteX2" fmla="*/ 1131580 w 1674223"/>
                  <a:gd name="connsiteY2" fmla="*/ 0 h 803286"/>
                  <a:gd name="connsiteX3" fmla="*/ 1674223 w 1674223"/>
                  <a:gd name="connsiteY3" fmla="*/ 640498 h 803286"/>
                  <a:gd name="connsiteX4" fmla="*/ 1131580 w 1674223"/>
                  <a:gd name="connsiteY4" fmla="*/ 803286 h 803286"/>
                  <a:gd name="connsiteX5" fmla="*/ 1131580 w 1674223"/>
                  <a:gd name="connsiteY5" fmla="*/ 602465 h 803286"/>
                  <a:gd name="connsiteX6" fmla="*/ 0 w 1674223"/>
                  <a:gd name="connsiteY6" fmla="*/ 152645 h 803286"/>
                  <a:gd name="connsiteX0" fmla="*/ 0 w 1674223"/>
                  <a:gd name="connsiteY0" fmla="*/ 152645 h 874276"/>
                  <a:gd name="connsiteX1" fmla="*/ 1131580 w 1674223"/>
                  <a:gd name="connsiteY1" fmla="*/ 200822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69357 w 1674223"/>
                  <a:gd name="connsiteY5" fmla="*/ 591331 h 874276"/>
                  <a:gd name="connsiteX6" fmla="*/ 0 w 1674223"/>
                  <a:gd name="connsiteY6" fmla="*/ 152645 h 874276"/>
                  <a:gd name="connsiteX0" fmla="*/ 0 w 1674223"/>
                  <a:gd name="connsiteY0" fmla="*/ 152645 h 742717"/>
                  <a:gd name="connsiteX1" fmla="*/ 1238352 w 1674223"/>
                  <a:gd name="connsiteY1" fmla="*/ 370950 h 742717"/>
                  <a:gd name="connsiteX2" fmla="*/ 1131580 w 1674223"/>
                  <a:gd name="connsiteY2" fmla="*/ 0 h 742717"/>
                  <a:gd name="connsiteX3" fmla="*/ 1674223 w 1674223"/>
                  <a:gd name="connsiteY3" fmla="*/ 640498 h 742717"/>
                  <a:gd name="connsiteX4" fmla="*/ 879982 w 1674223"/>
                  <a:gd name="connsiteY4" fmla="*/ 742717 h 742717"/>
                  <a:gd name="connsiteX5" fmla="*/ 1169357 w 1674223"/>
                  <a:gd name="connsiteY5" fmla="*/ 591331 h 742717"/>
                  <a:gd name="connsiteX6" fmla="*/ 0 w 1674223"/>
                  <a:gd name="connsiteY6" fmla="*/ 152645 h 742717"/>
                  <a:gd name="connsiteX0" fmla="*/ 0 w 1674223"/>
                  <a:gd name="connsiteY0" fmla="*/ 11855 h 601927"/>
                  <a:gd name="connsiteX1" fmla="*/ 1238352 w 1674223"/>
                  <a:gd name="connsiteY1" fmla="*/ 230160 h 601927"/>
                  <a:gd name="connsiteX2" fmla="*/ 1044230 w 1674223"/>
                  <a:gd name="connsiteY2" fmla="*/ 0 h 601927"/>
                  <a:gd name="connsiteX3" fmla="*/ 1674223 w 1674223"/>
                  <a:gd name="connsiteY3" fmla="*/ 499708 h 601927"/>
                  <a:gd name="connsiteX4" fmla="*/ 879982 w 1674223"/>
                  <a:gd name="connsiteY4" fmla="*/ 601927 h 601927"/>
                  <a:gd name="connsiteX5" fmla="*/ 1169357 w 1674223"/>
                  <a:gd name="connsiteY5" fmla="*/ 450541 h 601927"/>
                  <a:gd name="connsiteX6" fmla="*/ 0 w 1674223"/>
                  <a:gd name="connsiteY6" fmla="*/ 11855 h 601927"/>
                  <a:gd name="connsiteX0" fmla="*/ 0 w 1674223"/>
                  <a:gd name="connsiteY0" fmla="*/ 11855 h 542713"/>
                  <a:gd name="connsiteX1" fmla="*/ 1238352 w 1674223"/>
                  <a:gd name="connsiteY1" fmla="*/ 230160 h 542713"/>
                  <a:gd name="connsiteX2" fmla="*/ 1044230 w 1674223"/>
                  <a:gd name="connsiteY2" fmla="*/ 0 h 542713"/>
                  <a:gd name="connsiteX3" fmla="*/ 1674223 w 1674223"/>
                  <a:gd name="connsiteY3" fmla="*/ 499708 h 542713"/>
                  <a:gd name="connsiteX4" fmla="*/ 922718 w 1674223"/>
                  <a:gd name="connsiteY4" fmla="*/ 542713 h 542713"/>
                  <a:gd name="connsiteX5" fmla="*/ 1169357 w 1674223"/>
                  <a:gd name="connsiteY5" fmla="*/ 450541 h 542713"/>
                  <a:gd name="connsiteX6" fmla="*/ 0 w 1674223"/>
                  <a:gd name="connsiteY6" fmla="*/ 11855 h 542713"/>
                  <a:gd name="connsiteX0" fmla="*/ 83552 w 1757775"/>
                  <a:gd name="connsiteY0" fmla="*/ 47895 h 578753"/>
                  <a:gd name="connsiteX1" fmla="*/ 751597 w 1757775"/>
                  <a:gd name="connsiteY1" fmla="*/ 199212 h 578753"/>
                  <a:gd name="connsiteX2" fmla="*/ 1321904 w 1757775"/>
                  <a:gd name="connsiteY2" fmla="*/ 266200 h 578753"/>
                  <a:gd name="connsiteX3" fmla="*/ 1127782 w 1757775"/>
                  <a:gd name="connsiteY3" fmla="*/ 36040 h 578753"/>
                  <a:gd name="connsiteX4" fmla="*/ 1757775 w 1757775"/>
                  <a:gd name="connsiteY4" fmla="*/ 535748 h 578753"/>
                  <a:gd name="connsiteX5" fmla="*/ 1006270 w 1757775"/>
                  <a:gd name="connsiteY5" fmla="*/ 578753 h 578753"/>
                  <a:gd name="connsiteX6" fmla="*/ 1252909 w 1757775"/>
                  <a:gd name="connsiteY6" fmla="*/ 486581 h 578753"/>
                  <a:gd name="connsiteX7" fmla="*/ 83552 w 1757775"/>
                  <a:gd name="connsiteY7" fmla="*/ 47895 h 578753"/>
                  <a:gd name="connsiteX0" fmla="*/ 83552 w 1644235"/>
                  <a:gd name="connsiteY0" fmla="*/ 228887 h 544087"/>
                  <a:gd name="connsiteX1" fmla="*/ 638057 w 1644235"/>
                  <a:gd name="connsiteY1" fmla="*/ 163172 h 544087"/>
                  <a:gd name="connsiteX2" fmla="*/ 1208364 w 1644235"/>
                  <a:gd name="connsiteY2" fmla="*/ 230160 h 544087"/>
                  <a:gd name="connsiteX3" fmla="*/ 1014242 w 1644235"/>
                  <a:gd name="connsiteY3" fmla="*/ 0 h 544087"/>
                  <a:gd name="connsiteX4" fmla="*/ 1644235 w 1644235"/>
                  <a:gd name="connsiteY4" fmla="*/ 499708 h 544087"/>
                  <a:gd name="connsiteX5" fmla="*/ 892730 w 1644235"/>
                  <a:gd name="connsiteY5" fmla="*/ 542713 h 544087"/>
                  <a:gd name="connsiteX6" fmla="*/ 1139369 w 1644235"/>
                  <a:gd name="connsiteY6" fmla="*/ 450541 h 544087"/>
                  <a:gd name="connsiteX7" fmla="*/ 83552 w 1644235"/>
                  <a:gd name="connsiteY7" fmla="*/ 228887 h 544087"/>
                  <a:gd name="connsiteX0" fmla="*/ 83552 w 1644235"/>
                  <a:gd name="connsiteY0" fmla="*/ 228887 h 542713"/>
                  <a:gd name="connsiteX1" fmla="*/ 638057 w 1644235"/>
                  <a:gd name="connsiteY1" fmla="*/ 163172 h 542713"/>
                  <a:gd name="connsiteX2" fmla="*/ 1208364 w 1644235"/>
                  <a:gd name="connsiteY2" fmla="*/ 230160 h 542713"/>
                  <a:gd name="connsiteX3" fmla="*/ 1014242 w 1644235"/>
                  <a:gd name="connsiteY3" fmla="*/ 0 h 542713"/>
                  <a:gd name="connsiteX4" fmla="*/ 1644235 w 1644235"/>
                  <a:gd name="connsiteY4" fmla="*/ 499708 h 542713"/>
                  <a:gd name="connsiteX5" fmla="*/ 892730 w 1644235"/>
                  <a:gd name="connsiteY5" fmla="*/ 542713 h 542713"/>
                  <a:gd name="connsiteX6" fmla="*/ 1139369 w 1644235"/>
                  <a:gd name="connsiteY6" fmla="*/ 450541 h 542713"/>
                  <a:gd name="connsiteX7" fmla="*/ 83552 w 1644235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24812 w 1560683"/>
                  <a:gd name="connsiteY2" fmla="*/ 23016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55817 w 1560683"/>
                  <a:gd name="connsiteY6" fmla="*/ 450541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24812 w 1560683"/>
                  <a:gd name="connsiteY2" fmla="*/ 23016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55817 w 1560683"/>
                  <a:gd name="connsiteY6" fmla="*/ 450541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24812 w 1560683"/>
                  <a:gd name="connsiteY2" fmla="*/ 23016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458733"/>
                  <a:gd name="connsiteY0" fmla="*/ 228887 h 542713"/>
                  <a:gd name="connsiteX1" fmla="*/ 619947 w 1458733"/>
                  <a:gd name="connsiteY1" fmla="*/ 180993 h 542713"/>
                  <a:gd name="connsiteX2" fmla="*/ 1073837 w 1458733"/>
                  <a:gd name="connsiteY2" fmla="*/ 238400 h 542713"/>
                  <a:gd name="connsiteX3" fmla="*/ 930690 w 1458733"/>
                  <a:gd name="connsiteY3" fmla="*/ 0 h 542713"/>
                  <a:gd name="connsiteX4" fmla="*/ 1458733 w 1458733"/>
                  <a:gd name="connsiteY4" fmla="*/ 516187 h 542713"/>
                  <a:gd name="connsiteX5" fmla="*/ 809178 w 1458733"/>
                  <a:gd name="connsiteY5" fmla="*/ 542713 h 542713"/>
                  <a:gd name="connsiteX6" fmla="*/ 996603 w 1458733"/>
                  <a:gd name="connsiteY6" fmla="*/ 407806 h 542713"/>
                  <a:gd name="connsiteX7" fmla="*/ 0 w 1458733"/>
                  <a:gd name="connsiteY7" fmla="*/ 228887 h 542713"/>
                  <a:gd name="connsiteX0" fmla="*/ 0 w 1458733"/>
                  <a:gd name="connsiteY0" fmla="*/ 228887 h 516187"/>
                  <a:gd name="connsiteX1" fmla="*/ 619947 w 1458733"/>
                  <a:gd name="connsiteY1" fmla="*/ 180993 h 516187"/>
                  <a:gd name="connsiteX2" fmla="*/ 1073837 w 1458733"/>
                  <a:gd name="connsiteY2" fmla="*/ 238400 h 516187"/>
                  <a:gd name="connsiteX3" fmla="*/ 930690 w 1458733"/>
                  <a:gd name="connsiteY3" fmla="*/ 0 h 516187"/>
                  <a:gd name="connsiteX4" fmla="*/ 1458733 w 1458733"/>
                  <a:gd name="connsiteY4" fmla="*/ 516187 h 516187"/>
                  <a:gd name="connsiteX5" fmla="*/ 690750 w 1458733"/>
                  <a:gd name="connsiteY5" fmla="*/ 457239 h 516187"/>
                  <a:gd name="connsiteX6" fmla="*/ 996603 w 1458733"/>
                  <a:gd name="connsiteY6" fmla="*/ 407806 h 516187"/>
                  <a:gd name="connsiteX7" fmla="*/ 0 w 1458733"/>
                  <a:gd name="connsiteY7" fmla="*/ 228887 h 516187"/>
                  <a:gd name="connsiteX0" fmla="*/ 0 w 1458733"/>
                  <a:gd name="connsiteY0" fmla="*/ 228887 h 516187"/>
                  <a:gd name="connsiteX1" fmla="*/ 619947 w 1458733"/>
                  <a:gd name="connsiteY1" fmla="*/ 180993 h 516187"/>
                  <a:gd name="connsiteX2" fmla="*/ 1073837 w 1458733"/>
                  <a:gd name="connsiteY2" fmla="*/ 238400 h 516187"/>
                  <a:gd name="connsiteX3" fmla="*/ 930690 w 1458733"/>
                  <a:gd name="connsiteY3" fmla="*/ 0 h 516187"/>
                  <a:gd name="connsiteX4" fmla="*/ 1458733 w 1458733"/>
                  <a:gd name="connsiteY4" fmla="*/ 516187 h 516187"/>
                  <a:gd name="connsiteX5" fmla="*/ 690750 w 1458733"/>
                  <a:gd name="connsiteY5" fmla="*/ 457239 h 516187"/>
                  <a:gd name="connsiteX6" fmla="*/ 1017972 w 1458733"/>
                  <a:gd name="connsiteY6" fmla="*/ 378197 h 516187"/>
                  <a:gd name="connsiteX7" fmla="*/ 0 w 1458733"/>
                  <a:gd name="connsiteY7" fmla="*/ 228887 h 516187"/>
                  <a:gd name="connsiteX0" fmla="*/ 0 w 1458733"/>
                  <a:gd name="connsiteY0" fmla="*/ 228887 h 516187"/>
                  <a:gd name="connsiteX1" fmla="*/ 619947 w 1458733"/>
                  <a:gd name="connsiteY1" fmla="*/ 180993 h 516187"/>
                  <a:gd name="connsiteX2" fmla="*/ 1073837 w 1458733"/>
                  <a:gd name="connsiteY2" fmla="*/ 238400 h 516187"/>
                  <a:gd name="connsiteX3" fmla="*/ 930690 w 1458733"/>
                  <a:gd name="connsiteY3" fmla="*/ 0 h 516187"/>
                  <a:gd name="connsiteX4" fmla="*/ 1458733 w 1458733"/>
                  <a:gd name="connsiteY4" fmla="*/ 516187 h 516187"/>
                  <a:gd name="connsiteX5" fmla="*/ 792701 w 1458733"/>
                  <a:gd name="connsiteY5" fmla="*/ 440761 h 516187"/>
                  <a:gd name="connsiteX6" fmla="*/ 1017972 w 1458733"/>
                  <a:gd name="connsiteY6" fmla="*/ 378197 h 516187"/>
                  <a:gd name="connsiteX7" fmla="*/ 0 w 1458733"/>
                  <a:gd name="connsiteY7" fmla="*/ 228887 h 516187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073837 w 1458733"/>
                  <a:gd name="connsiteY2" fmla="*/ 166056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017972 w 1458733"/>
                  <a:gd name="connsiteY6" fmla="*/ 305853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073837 w 1458733"/>
                  <a:gd name="connsiteY2" fmla="*/ 166056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174632 w 1458733"/>
                  <a:gd name="connsiteY2" fmla="*/ 235908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0618 w 1458733"/>
                  <a:gd name="connsiteY1" fmla="*/ 138614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1033533 w 1458733"/>
                  <a:gd name="connsiteY5" fmla="*/ 407429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58369 h 345669"/>
                  <a:gd name="connsiteX1" fmla="*/ 649992 w 1458733"/>
                  <a:gd name="connsiteY1" fmla="*/ 32142 h 345669"/>
                  <a:gd name="connsiteX2" fmla="*/ 1206259 w 1458733"/>
                  <a:gd name="connsiteY2" fmla="*/ 155980 h 345669"/>
                  <a:gd name="connsiteX3" fmla="*/ 1129622 w 1458733"/>
                  <a:gd name="connsiteY3" fmla="*/ 69615 h 345669"/>
                  <a:gd name="connsiteX4" fmla="*/ 1458733 w 1458733"/>
                  <a:gd name="connsiteY4" fmla="*/ 345669 h 345669"/>
                  <a:gd name="connsiteX5" fmla="*/ 1033533 w 1458733"/>
                  <a:gd name="connsiteY5" fmla="*/ 309255 h 345669"/>
                  <a:gd name="connsiteX6" fmla="*/ 1151524 w 1458733"/>
                  <a:gd name="connsiteY6" fmla="*/ 250863 h 345669"/>
                  <a:gd name="connsiteX7" fmla="*/ 0 w 1458733"/>
                  <a:gd name="connsiteY7" fmla="*/ 58369 h 345669"/>
                  <a:gd name="connsiteX0" fmla="*/ 0 w 1458733"/>
                  <a:gd name="connsiteY0" fmla="*/ 58369 h 345669"/>
                  <a:gd name="connsiteX1" fmla="*/ 649992 w 1458733"/>
                  <a:gd name="connsiteY1" fmla="*/ 32142 h 345669"/>
                  <a:gd name="connsiteX2" fmla="*/ 1206260 w 1458733"/>
                  <a:gd name="connsiteY2" fmla="*/ 155980 h 345669"/>
                  <a:gd name="connsiteX3" fmla="*/ 1129622 w 1458733"/>
                  <a:gd name="connsiteY3" fmla="*/ 69615 h 345669"/>
                  <a:gd name="connsiteX4" fmla="*/ 1458733 w 1458733"/>
                  <a:gd name="connsiteY4" fmla="*/ 345669 h 345669"/>
                  <a:gd name="connsiteX5" fmla="*/ 1033533 w 1458733"/>
                  <a:gd name="connsiteY5" fmla="*/ 309255 h 345669"/>
                  <a:gd name="connsiteX6" fmla="*/ 1151524 w 1458733"/>
                  <a:gd name="connsiteY6" fmla="*/ 250863 h 345669"/>
                  <a:gd name="connsiteX7" fmla="*/ 0 w 1458733"/>
                  <a:gd name="connsiteY7" fmla="*/ 58369 h 345669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206260 w 1458733"/>
                  <a:gd name="connsiteY2" fmla="*/ 134051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206260 w 1458733"/>
                  <a:gd name="connsiteY2" fmla="*/ 134051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200555 w 1458733"/>
                  <a:gd name="connsiteY2" fmla="*/ 151879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187544 w 1458733"/>
                  <a:gd name="connsiteY2" fmla="*/ 155370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87544 w 1458733"/>
                  <a:gd name="connsiteY2" fmla="*/ 155370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90883 w 1458733"/>
                  <a:gd name="connsiteY2" fmla="*/ 152757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90883 w 1458733"/>
                  <a:gd name="connsiteY2" fmla="*/ 152757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90883 w 1458733"/>
                  <a:gd name="connsiteY2" fmla="*/ 152757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19641 w 1458733"/>
                  <a:gd name="connsiteY2" fmla="*/ 183924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19641 w 1458733"/>
                  <a:gd name="connsiteY2" fmla="*/ 183924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19641 w 1458733"/>
                  <a:gd name="connsiteY2" fmla="*/ 183924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50959 w 1458733"/>
                  <a:gd name="connsiteY1" fmla="*/ 31599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43896 h 331196"/>
                  <a:gd name="connsiteX1" fmla="*/ 616226 w 1458733"/>
                  <a:gd name="connsiteY1" fmla="*/ 15078 h 331196"/>
                  <a:gd name="connsiteX2" fmla="*/ 1201397 w 1458733"/>
                  <a:gd name="connsiteY2" fmla="*/ 169412 h 331196"/>
                  <a:gd name="connsiteX3" fmla="*/ 1129622 w 1458733"/>
                  <a:gd name="connsiteY3" fmla="*/ 55142 h 331196"/>
                  <a:gd name="connsiteX4" fmla="*/ 1458733 w 1458733"/>
                  <a:gd name="connsiteY4" fmla="*/ 331196 h 331196"/>
                  <a:gd name="connsiteX5" fmla="*/ 1010425 w 1458733"/>
                  <a:gd name="connsiteY5" fmla="*/ 308339 h 331196"/>
                  <a:gd name="connsiteX6" fmla="*/ 1183151 w 1458733"/>
                  <a:gd name="connsiteY6" fmla="*/ 254636 h 331196"/>
                  <a:gd name="connsiteX7" fmla="*/ 0 w 1458733"/>
                  <a:gd name="connsiteY7" fmla="*/ 43896 h 331196"/>
                  <a:gd name="connsiteX0" fmla="*/ 0 w 1458733"/>
                  <a:gd name="connsiteY0" fmla="*/ 14204 h 301504"/>
                  <a:gd name="connsiteX1" fmla="*/ 1201397 w 1458733"/>
                  <a:gd name="connsiteY1" fmla="*/ 139720 h 301504"/>
                  <a:gd name="connsiteX2" fmla="*/ 1129622 w 1458733"/>
                  <a:gd name="connsiteY2" fmla="*/ 25450 h 301504"/>
                  <a:gd name="connsiteX3" fmla="*/ 1458733 w 1458733"/>
                  <a:gd name="connsiteY3" fmla="*/ 301504 h 301504"/>
                  <a:gd name="connsiteX4" fmla="*/ 1010425 w 1458733"/>
                  <a:gd name="connsiteY4" fmla="*/ 278647 h 301504"/>
                  <a:gd name="connsiteX5" fmla="*/ 1183151 w 1458733"/>
                  <a:gd name="connsiteY5" fmla="*/ 224944 h 301504"/>
                  <a:gd name="connsiteX6" fmla="*/ 0 w 1458733"/>
                  <a:gd name="connsiteY6" fmla="*/ 14204 h 301504"/>
                  <a:gd name="connsiteX0" fmla="*/ 0 w 1458733"/>
                  <a:gd name="connsiteY0" fmla="*/ 14204 h 301504"/>
                  <a:gd name="connsiteX1" fmla="*/ 1201397 w 1458733"/>
                  <a:gd name="connsiteY1" fmla="*/ 139720 h 301504"/>
                  <a:gd name="connsiteX2" fmla="*/ 1129622 w 1458733"/>
                  <a:gd name="connsiteY2" fmla="*/ 25450 h 301504"/>
                  <a:gd name="connsiteX3" fmla="*/ 1458733 w 1458733"/>
                  <a:gd name="connsiteY3" fmla="*/ 301504 h 301504"/>
                  <a:gd name="connsiteX4" fmla="*/ 1010425 w 1458733"/>
                  <a:gd name="connsiteY4" fmla="*/ 278647 h 301504"/>
                  <a:gd name="connsiteX5" fmla="*/ 1183151 w 1458733"/>
                  <a:gd name="connsiteY5" fmla="*/ 224944 h 301504"/>
                  <a:gd name="connsiteX6" fmla="*/ 0 w 1458733"/>
                  <a:gd name="connsiteY6" fmla="*/ 14204 h 301504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98090"/>
                  <a:gd name="connsiteY0" fmla="*/ 137894 h 330719"/>
                  <a:gd name="connsiteX1" fmla="*/ 1254136 w 1498090"/>
                  <a:gd name="connsiteY1" fmla="*/ 206408 h 330719"/>
                  <a:gd name="connsiteX2" fmla="*/ 1168979 w 1498090"/>
                  <a:gd name="connsiteY2" fmla="*/ 54665 h 330719"/>
                  <a:gd name="connsiteX3" fmla="*/ 1498090 w 1498090"/>
                  <a:gd name="connsiteY3" fmla="*/ 330719 h 330719"/>
                  <a:gd name="connsiteX4" fmla="*/ 1049782 w 1498090"/>
                  <a:gd name="connsiteY4" fmla="*/ 307862 h 330719"/>
                  <a:gd name="connsiteX5" fmla="*/ 1222508 w 1498090"/>
                  <a:gd name="connsiteY5" fmla="*/ 254159 h 330719"/>
                  <a:gd name="connsiteX6" fmla="*/ 0 w 1498090"/>
                  <a:gd name="connsiteY6" fmla="*/ 137894 h 330719"/>
                  <a:gd name="connsiteX0" fmla="*/ 0 w 1498090"/>
                  <a:gd name="connsiteY0" fmla="*/ 137894 h 330719"/>
                  <a:gd name="connsiteX1" fmla="*/ 1254136 w 1498090"/>
                  <a:gd name="connsiteY1" fmla="*/ 206408 h 330719"/>
                  <a:gd name="connsiteX2" fmla="*/ 1168979 w 1498090"/>
                  <a:gd name="connsiteY2" fmla="*/ 54665 h 330719"/>
                  <a:gd name="connsiteX3" fmla="*/ 1498090 w 1498090"/>
                  <a:gd name="connsiteY3" fmla="*/ 330719 h 330719"/>
                  <a:gd name="connsiteX4" fmla="*/ 1049782 w 1498090"/>
                  <a:gd name="connsiteY4" fmla="*/ 307862 h 330719"/>
                  <a:gd name="connsiteX5" fmla="*/ 1222508 w 1498090"/>
                  <a:gd name="connsiteY5" fmla="*/ 254159 h 330719"/>
                  <a:gd name="connsiteX6" fmla="*/ 0 w 1498090"/>
                  <a:gd name="connsiteY6" fmla="*/ 137894 h 330719"/>
                  <a:gd name="connsiteX0" fmla="*/ 0 w 1498090"/>
                  <a:gd name="connsiteY0" fmla="*/ 137894 h 330719"/>
                  <a:gd name="connsiteX1" fmla="*/ 1254136 w 1498090"/>
                  <a:gd name="connsiteY1" fmla="*/ 206408 h 330719"/>
                  <a:gd name="connsiteX2" fmla="*/ 1168979 w 1498090"/>
                  <a:gd name="connsiteY2" fmla="*/ 54665 h 330719"/>
                  <a:gd name="connsiteX3" fmla="*/ 1498090 w 1498090"/>
                  <a:gd name="connsiteY3" fmla="*/ 330719 h 330719"/>
                  <a:gd name="connsiteX4" fmla="*/ 1049782 w 1498090"/>
                  <a:gd name="connsiteY4" fmla="*/ 307862 h 330719"/>
                  <a:gd name="connsiteX5" fmla="*/ 1222508 w 1498090"/>
                  <a:gd name="connsiteY5" fmla="*/ 254159 h 330719"/>
                  <a:gd name="connsiteX6" fmla="*/ 0 w 1498090"/>
                  <a:gd name="connsiteY6" fmla="*/ 137894 h 330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98090" h="330719">
                    <a:moveTo>
                      <a:pt x="0" y="137894"/>
                    </a:moveTo>
                    <a:cubicBezTo>
                      <a:pt x="394075" y="84675"/>
                      <a:pt x="722574" y="0"/>
                      <a:pt x="1254136" y="206408"/>
                    </a:cubicBezTo>
                    <a:lnTo>
                      <a:pt x="1168979" y="54665"/>
                    </a:lnTo>
                    <a:cubicBezTo>
                      <a:pt x="1340386" y="238178"/>
                      <a:pt x="1352532" y="237652"/>
                      <a:pt x="1498090" y="330719"/>
                    </a:cubicBezTo>
                    <a:cubicBezTo>
                      <a:pt x="1359129" y="293934"/>
                      <a:pt x="1330813" y="278941"/>
                      <a:pt x="1049782" y="307862"/>
                    </a:cubicBezTo>
                    <a:lnTo>
                      <a:pt x="1222508" y="254159"/>
                    </a:lnTo>
                    <a:cubicBezTo>
                      <a:pt x="724566" y="56910"/>
                      <a:pt x="472336" y="102328"/>
                      <a:pt x="0" y="137894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latinLnBrk="0">
                  <a:defRPr/>
                </a:pPr>
                <a:endPara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p:grpSp>
      </p:grpSp>
      <p:grpSp>
        <p:nvGrpSpPr>
          <p:cNvPr id="205" name="그룹 204"/>
          <p:cNvGrpSpPr/>
          <p:nvPr/>
        </p:nvGrpSpPr>
        <p:grpSpPr>
          <a:xfrm>
            <a:off x="7248378" y="3813048"/>
            <a:ext cx="572519" cy="393088"/>
            <a:chOff x="7303724" y="2359479"/>
            <a:chExt cx="572519" cy="393088"/>
          </a:xfrm>
        </p:grpSpPr>
        <p:sp>
          <p:nvSpPr>
            <p:cNvPr id="206" name="TextBox 205"/>
            <p:cNvSpPr txBox="1"/>
            <p:nvPr/>
          </p:nvSpPr>
          <p:spPr>
            <a:xfrm>
              <a:off x="7303724" y="2459434"/>
              <a:ext cx="572519" cy="200055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kumimoji="1" sz="1200" b="1">
                  <a:ln w="3175"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Malgun Gothic" charset="-127"/>
                  <a:ea typeface="Malgun Gothic" charset="-127"/>
                  <a:cs typeface="Malgun Gothic" charset="-127"/>
                </a:defRPr>
              </a:lvl1pPr>
            </a:lstStyle>
            <a:p>
              <a:r>
                <a:rPr lang="ko-KR" altLang="en-US" sz="700" b="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이중화</a:t>
              </a:r>
              <a:endParaRPr lang="en-US" sz="700" b="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grpSp>
          <p:nvGrpSpPr>
            <p:cNvPr id="207" name="그룹 197"/>
            <p:cNvGrpSpPr>
              <a:grpSpLocks/>
            </p:cNvGrpSpPr>
            <p:nvPr/>
          </p:nvGrpSpPr>
          <p:grpSpPr bwMode="auto">
            <a:xfrm>
              <a:off x="7383763" y="2359479"/>
              <a:ext cx="411996" cy="393088"/>
              <a:chOff x="3972455" y="5381235"/>
              <a:chExt cx="1223546" cy="1181164"/>
            </a:xfrm>
          </p:grpSpPr>
          <p:sp>
            <p:nvSpPr>
              <p:cNvPr id="208" name="자유형 207"/>
              <p:cNvSpPr/>
              <p:nvPr/>
            </p:nvSpPr>
            <p:spPr bwMode="auto">
              <a:xfrm rot="19801226">
                <a:off x="3972455" y="5381235"/>
                <a:ext cx="1079401" cy="677827"/>
              </a:xfrm>
              <a:custGeom>
                <a:avLst/>
                <a:gdLst>
                  <a:gd name="connsiteX0" fmla="*/ 0 w 1452540"/>
                  <a:gd name="connsiteY0" fmla="*/ 200822 h 803286"/>
                  <a:gd name="connsiteX1" fmla="*/ 1050897 w 1452540"/>
                  <a:gd name="connsiteY1" fmla="*/ 200822 h 803286"/>
                  <a:gd name="connsiteX2" fmla="*/ 1050897 w 1452540"/>
                  <a:gd name="connsiteY2" fmla="*/ 0 h 803286"/>
                  <a:gd name="connsiteX3" fmla="*/ 1452540 w 1452540"/>
                  <a:gd name="connsiteY3" fmla="*/ 401643 h 803286"/>
                  <a:gd name="connsiteX4" fmla="*/ 1050897 w 1452540"/>
                  <a:gd name="connsiteY4" fmla="*/ 803286 h 803286"/>
                  <a:gd name="connsiteX5" fmla="*/ 1050897 w 1452540"/>
                  <a:gd name="connsiteY5" fmla="*/ 602465 h 803286"/>
                  <a:gd name="connsiteX6" fmla="*/ 0 w 1452540"/>
                  <a:gd name="connsiteY6" fmla="*/ 602465 h 803286"/>
                  <a:gd name="connsiteX7" fmla="*/ 0 w 1452540"/>
                  <a:gd name="connsiteY7" fmla="*/ 200822 h 803286"/>
                  <a:gd name="connsiteX0" fmla="*/ 401643 w 1854183"/>
                  <a:gd name="connsiteY0" fmla="*/ 200822 h 1058877"/>
                  <a:gd name="connsiteX1" fmla="*/ 1452540 w 1854183"/>
                  <a:gd name="connsiteY1" fmla="*/ 200822 h 1058877"/>
                  <a:gd name="connsiteX2" fmla="*/ 1452540 w 1854183"/>
                  <a:gd name="connsiteY2" fmla="*/ 0 h 1058877"/>
                  <a:gd name="connsiteX3" fmla="*/ 1854183 w 1854183"/>
                  <a:gd name="connsiteY3" fmla="*/ 401643 h 1058877"/>
                  <a:gd name="connsiteX4" fmla="*/ 1452540 w 1854183"/>
                  <a:gd name="connsiteY4" fmla="*/ 803286 h 1058877"/>
                  <a:gd name="connsiteX5" fmla="*/ 1452540 w 1854183"/>
                  <a:gd name="connsiteY5" fmla="*/ 602465 h 1058877"/>
                  <a:gd name="connsiteX6" fmla="*/ 0 w 1854183"/>
                  <a:gd name="connsiteY6" fmla="*/ 1058877 h 1058877"/>
                  <a:gd name="connsiteX7" fmla="*/ 401643 w 1854183"/>
                  <a:gd name="connsiteY7" fmla="*/ 200822 h 1058877"/>
                  <a:gd name="connsiteX0" fmla="*/ 80683 w 1533223"/>
                  <a:gd name="connsiteY0" fmla="*/ 200822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7" fmla="*/ 80683 w 1533223"/>
                  <a:gd name="connsiteY7" fmla="*/ 200822 h 803286"/>
                  <a:gd name="connsiteX0" fmla="*/ 611707 w 1533223"/>
                  <a:gd name="connsiteY0" fmla="*/ 53775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7" fmla="*/ 611707 w 1533223"/>
                  <a:gd name="connsiteY7" fmla="*/ 53775 h 803286"/>
                  <a:gd name="connsiteX0" fmla="*/ 611707 w 1533223"/>
                  <a:gd name="connsiteY0" fmla="*/ 53775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7" fmla="*/ 611707 w 1533223"/>
                  <a:gd name="connsiteY7" fmla="*/ 53775 h 803286"/>
                  <a:gd name="connsiteX0" fmla="*/ 0 w 1533223"/>
                  <a:gd name="connsiteY0" fmla="*/ 152645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0" fmla="*/ 0 w 1674223"/>
                  <a:gd name="connsiteY0" fmla="*/ 152645 h 803286"/>
                  <a:gd name="connsiteX1" fmla="*/ 1131580 w 1674223"/>
                  <a:gd name="connsiteY1" fmla="*/ 200822 h 803286"/>
                  <a:gd name="connsiteX2" fmla="*/ 1131580 w 1674223"/>
                  <a:gd name="connsiteY2" fmla="*/ 0 h 803286"/>
                  <a:gd name="connsiteX3" fmla="*/ 1674223 w 1674223"/>
                  <a:gd name="connsiteY3" fmla="*/ 640498 h 803286"/>
                  <a:gd name="connsiteX4" fmla="*/ 1131580 w 1674223"/>
                  <a:gd name="connsiteY4" fmla="*/ 803286 h 803286"/>
                  <a:gd name="connsiteX5" fmla="*/ 1131580 w 1674223"/>
                  <a:gd name="connsiteY5" fmla="*/ 602465 h 803286"/>
                  <a:gd name="connsiteX6" fmla="*/ 0 w 1674223"/>
                  <a:gd name="connsiteY6" fmla="*/ 152645 h 803286"/>
                  <a:gd name="connsiteX0" fmla="*/ 0 w 1674223"/>
                  <a:gd name="connsiteY0" fmla="*/ 152645 h 874276"/>
                  <a:gd name="connsiteX1" fmla="*/ 1131580 w 1674223"/>
                  <a:gd name="connsiteY1" fmla="*/ 200822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69357 w 1674223"/>
                  <a:gd name="connsiteY5" fmla="*/ 591331 h 874276"/>
                  <a:gd name="connsiteX6" fmla="*/ 0 w 1674223"/>
                  <a:gd name="connsiteY6" fmla="*/ 152645 h 874276"/>
                  <a:gd name="connsiteX0" fmla="*/ 0 w 1674223"/>
                  <a:gd name="connsiteY0" fmla="*/ 152645 h 742717"/>
                  <a:gd name="connsiteX1" fmla="*/ 1238352 w 1674223"/>
                  <a:gd name="connsiteY1" fmla="*/ 370950 h 742717"/>
                  <a:gd name="connsiteX2" fmla="*/ 1131580 w 1674223"/>
                  <a:gd name="connsiteY2" fmla="*/ 0 h 742717"/>
                  <a:gd name="connsiteX3" fmla="*/ 1674223 w 1674223"/>
                  <a:gd name="connsiteY3" fmla="*/ 640498 h 742717"/>
                  <a:gd name="connsiteX4" fmla="*/ 879982 w 1674223"/>
                  <a:gd name="connsiteY4" fmla="*/ 742717 h 742717"/>
                  <a:gd name="connsiteX5" fmla="*/ 1169357 w 1674223"/>
                  <a:gd name="connsiteY5" fmla="*/ 591331 h 742717"/>
                  <a:gd name="connsiteX6" fmla="*/ 0 w 1674223"/>
                  <a:gd name="connsiteY6" fmla="*/ 152645 h 742717"/>
                  <a:gd name="connsiteX0" fmla="*/ 0 w 1674223"/>
                  <a:gd name="connsiteY0" fmla="*/ 11855 h 601927"/>
                  <a:gd name="connsiteX1" fmla="*/ 1238352 w 1674223"/>
                  <a:gd name="connsiteY1" fmla="*/ 230160 h 601927"/>
                  <a:gd name="connsiteX2" fmla="*/ 1044230 w 1674223"/>
                  <a:gd name="connsiteY2" fmla="*/ 0 h 601927"/>
                  <a:gd name="connsiteX3" fmla="*/ 1674223 w 1674223"/>
                  <a:gd name="connsiteY3" fmla="*/ 499708 h 601927"/>
                  <a:gd name="connsiteX4" fmla="*/ 879982 w 1674223"/>
                  <a:gd name="connsiteY4" fmla="*/ 601927 h 601927"/>
                  <a:gd name="connsiteX5" fmla="*/ 1169357 w 1674223"/>
                  <a:gd name="connsiteY5" fmla="*/ 450541 h 601927"/>
                  <a:gd name="connsiteX6" fmla="*/ 0 w 1674223"/>
                  <a:gd name="connsiteY6" fmla="*/ 11855 h 601927"/>
                  <a:gd name="connsiteX0" fmla="*/ 0 w 1674223"/>
                  <a:gd name="connsiteY0" fmla="*/ 11855 h 542713"/>
                  <a:gd name="connsiteX1" fmla="*/ 1238352 w 1674223"/>
                  <a:gd name="connsiteY1" fmla="*/ 230160 h 542713"/>
                  <a:gd name="connsiteX2" fmla="*/ 1044230 w 1674223"/>
                  <a:gd name="connsiteY2" fmla="*/ 0 h 542713"/>
                  <a:gd name="connsiteX3" fmla="*/ 1674223 w 1674223"/>
                  <a:gd name="connsiteY3" fmla="*/ 499708 h 542713"/>
                  <a:gd name="connsiteX4" fmla="*/ 922718 w 1674223"/>
                  <a:gd name="connsiteY4" fmla="*/ 542713 h 542713"/>
                  <a:gd name="connsiteX5" fmla="*/ 1169357 w 1674223"/>
                  <a:gd name="connsiteY5" fmla="*/ 450541 h 542713"/>
                  <a:gd name="connsiteX6" fmla="*/ 0 w 1674223"/>
                  <a:gd name="connsiteY6" fmla="*/ 11855 h 542713"/>
                  <a:gd name="connsiteX0" fmla="*/ 83552 w 1757775"/>
                  <a:gd name="connsiteY0" fmla="*/ 47895 h 578753"/>
                  <a:gd name="connsiteX1" fmla="*/ 751597 w 1757775"/>
                  <a:gd name="connsiteY1" fmla="*/ 199212 h 578753"/>
                  <a:gd name="connsiteX2" fmla="*/ 1321904 w 1757775"/>
                  <a:gd name="connsiteY2" fmla="*/ 266200 h 578753"/>
                  <a:gd name="connsiteX3" fmla="*/ 1127782 w 1757775"/>
                  <a:gd name="connsiteY3" fmla="*/ 36040 h 578753"/>
                  <a:gd name="connsiteX4" fmla="*/ 1757775 w 1757775"/>
                  <a:gd name="connsiteY4" fmla="*/ 535748 h 578753"/>
                  <a:gd name="connsiteX5" fmla="*/ 1006270 w 1757775"/>
                  <a:gd name="connsiteY5" fmla="*/ 578753 h 578753"/>
                  <a:gd name="connsiteX6" fmla="*/ 1252909 w 1757775"/>
                  <a:gd name="connsiteY6" fmla="*/ 486581 h 578753"/>
                  <a:gd name="connsiteX7" fmla="*/ 83552 w 1757775"/>
                  <a:gd name="connsiteY7" fmla="*/ 47895 h 578753"/>
                  <a:gd name="connsiteX0" fmla="*/ 83552 w 1644235"/>
                  <a:gd name="connsiteY0" fmla="*/ 228887 h 544087"/>
                  <a:gd name="connsiteX1" fmla="*/ 638057 w 1644235"/>
                  <a:gd name="connsiteY1" fmla="*/ 163172 h 544087"/>
                  <a:gd name="connsiteX2" fmla="*/ 1208364 w 1644235"/>
                  <a:gd name="connsiteY2" fmla="*/ 230160 h 544087"/>
                  <a:gd name="connsiteX3" fmla="*/ 1014242 w 1644235"/>
                  <a:gd name="connsiteY3" fmla="*/ 0 h 544087"/>
                  <a:gd name="connsiteX4" fmla="*/ 1644235 w 1644235"/>
                  <a:gd name="connsiteY4" fmla="*/ 499708 h 544087"/>
                  <a:gd name="connsiteX5" fmla="*/ 892730 w 1644235"/>
                  <a:gd name="connsiteY5" fmla="*/ 542713 h 544087"/>
                  <a:gd name="connsiteX6" fmla="*/ 1139369 w 1644235"/>
                  <a:gd name="connsiteY6" fmla="*/ 450541 h 544087"/>
                  <a:gd name="connsiteX7" fmla="*/ 83552 w 1644235"/>
                  <a:gd name="connsiteY7" fmla="*/ 228887 h 544087"/>
                  <a:gd name="connsiteX0" fmla="*/ 83552 w 1644235"/>
                  <a:gd name="connsiteY0" fmla="*/ 228887 h 542713"/>
                  <a:gd name="connsiteX1" fmla="*/ 638057 w 1644235"/>
                  <a:gd name="connsiteY1" fmla="*/ 163172 h 542713"/>
                  <a:gd name="connsiteX2" fmla="*/ 1208364 w 1644235"/>
                  <a:gd name="connsiteY2" fmla="*/ 230160 h 542713"/>
                  <a:gd name="connsiteX3" fmla="*/ 1014242 w 1644235"/>
                  <a:gd name="connsiteY3" fmla="*/ 0 h 542713"/>
                  <a:gd name="connsiteX4" fmla="*/ 1644235 w 1644235"/>
                  <a:gd name="connsiteY4" fmla="*/ 499708 h 542713"/>
                  <a:gd name="connsiteX5" fmla="*/ 892730 w 1644235"/>
                  <a:gd name="connsiteY5" fmla="*/ 542713 h 542713"/>
                  <a:gd name="connsiteX6" fmla="*/ 1139369 w 1644235"/>
                  <a:gd name="connsiteY6" fmla="*/ 450541 h 542713"/>
                  <a:gd name="connsiteX7" fmla="*/ 83552 w 1644235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24812 w 1560683"/>
                  <a:gd name="connsiteY2" fmla="*/ 23016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55817 w 1560683"/>
                  <a:gd name="connsiteY6" fmla="*/ 450541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24812 w 1560683"/>
                  <a:gd name="connsiteY2" fmla="*/ 23016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55817 w 1560683"/>
                  <a:gd name="connsiteY6" fmla="*/ 450541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24812 w 1560683"/>
                  <a:gd name="connsiteY2" fmla="*/ 23016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458733"/>
                  <a:gd name="connsiteY0" fmla="*/ 228887 h 542713"/>
                  <a:gd name="connsiteX1" fmla="*/ 619947 w 1458733"/>
                  <a:gd name="connsiteY1" fmla="*/ 180993 h 542713"/>
                  <a:gd name="connsiteX2" fmla="*/ 1073837 w 1458733"/>
                  <a:gd name="connsiteY2" fmla="*/ 238400 h 542713"/>
                  <a:gd name="connsiteX3" fmla="*/ 930690 w 1458733"/>
                  <a:gd name="connsiteY3" fmla="*/ 0 h 542713"/>
                  <a:gd name="connsiteX4" fmla="*/ 1458733 w 1458733"/>
                  <a:gd name="connsiteY4" fmla="*/ 516187 h 542713"/>
                  <a:gd name="connsiteX5" fmla="*/ 809178 w 1458733"/>
                  <a:gd name="connsiteY5" fmla="*/ 542713 h 542713"/>
                  <a:gd name="connsiteX6" fmla="*/ 996603 w 1458733"/>
                  <a:gd name="connsiteY6" fmla="*/ 407806 h 542713"/>
                  <a:gd name="connsiteX7" fmla="*/ 0 w 1458733"/>
                  <a:gd name="connsiteY7" fmla="*/ 228887 h 542713"/>
                  <a:gd name="connsiteX0" fmla="*/ 0 w 1458733"/>
                  <a:gd name="connsiteY0" fmla="*/ 228887 h 516187"/>
                  <a:gd name="connsiteX1" fmla="*/ 619947 w 1458733"/>
                  <a:gd name="connsiteY1" fmla="*/ 180993 h 516187"/>
                  <a:gd name="connsiteX2" fmla="*/ 1073837 w 1458733"/>
                  <a:gd name="connsiteY2" fmla="*/ 238400 h 516187"/>
                  <a:gd name="connsiteX3" fmla="*/ 930690 w 1458733"/>
                  <a:gd name="connsiteY3" fmla="*/ 0 h 516187"/>
                  <a:gd name="connsiteX4" fmla="*/ 1458733 w 1458733"/>
                  <a:gd name="connsiteY4" fmla="*/ 516187 h 516187"/>
                  <a:gd name="connsiteX5" fmla="*/ 690750 w 1458733"/>
                  <a:gd name="connsiteY5" fmla="*/ 457239 h 516187"/>
                  <a:gd name="connsiteX6" fmla="*/ 996603 w 1458733"/>
                  <a:gd name="connsiteY6" fmla="*/ 407806 h 516187"/>
                  <a:gd name="connsiteX7" fmla="*/ 0 w 1458733"/>
                  <a:gd name="connsiteY7" fmla="*/ 228887 h 516187"/>
                  <a:gd name="connsiteX0" fmla="*/ 0 w 1458733"/>
                  <a:gd name="connsiteY0" fmla="*/ 228887 h 516187"/>
                  <a:gd name="connsiteX1" fmla="*/ 619947 w 1458733"/>
                  <a:gd name="connsiteY1" fmla="*/ 180993 h 516187"/>
                  <a:gd name="connsiteX2" fmla="*/ 1073837 w 1458733"/>
                  <a:gd name="connsiteY2" fmla="*/ 238400 h 516187"/>
                  <a:gd name="connsiteX3" fmla="*/ 930690 w 1458733"/>
                  <a:gd name="connsiteY3" fmla="*/ 0 h 516187"/>
                  <a:gd name="connsiteX4" fmla="*/ 1458733 w 1458733"/>
                  <a:gd name="connsiteY4" fmla="*/ 516187 h 516187"/>
                  <a:gd name="connsiteX5" fmla="*/ 690750 w 1458733"/>
                  <a:gd name="connsiteY5" fmla="*/ 457239 h 516187"/>
                  <a:gd name="connsiteX6" fmla="*/ 1017972 w 1458733"/>
                  <a:gd name="connsiteY6" fmla="*/ 378197 h 516187"/>
                  <a:gd name="connsiteX7" fmla="*/ 0 w 1458733"/>
                  <a:gd name="connsiteY7" fmla="*/ 228887 h 516187"/>
                  <a:gd name="connsiteX0" fmla="*/ 0 w 1458733"/>
                  <a:gd name="connsiteY0" fmla="*/ 228887 h 516187"/>
                  <a:gd name="connsiteX1" fmla="*/ 619947 w 1458733"/>
                  <a:gd name="connsiteY1" fmla="*/ 180993 h 516187"/>
                  <a:gd name="connsiteX2" fmla="*/ 1073837 w 1458733"/>
                  <a:gd name="connsiteY2" fmla="*/ 238400 h 516187"/>
                  <a:gd name="connsiteX3" fmla="*/ 930690 w 1458733"/>
                  <a:gd name="connsiteY3" fmla="*/ 0 h 516187"/>
                  <a:gd name="connsiteX4" fmla="*/ 1458733 w 1458733"/>
                  <a:gd name="connsiteY4" fmla="*/ 516187 h 516187"/>
                  <a:gd name="connsiteX5" fmla="*/ 792701 w 1458733"/>
                  <a:gd name="connsiteY5" fmla="*/ 440761 h 516187"/>
                  <a:gd name="connsiteX6" fmla="*/ 1017972 w 1458733"/>
                  <a:gd name="connsiteY6" fmla="*/ 378197 h 516187"/>
                  <a:gd name="connsiteX7" fmla="*/ 0 w 1458733"/>
                  <a:gd name="connsiteY7" fmla="*/ 228887 h 516187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073837 w 1458733"/>
                  <a:gd name="connsiteY2" fmla="*/ 166056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017972 w 1458733"/>
                  <a:gd name="connsiteY6" fmla="*/ 305853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073837 w 1458733"/>
                  <a:gd name="connsiteY2" fmla="*/ 166056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174632 w 1458733"/>
                  <a:gd name="connsiteY2" fmla="*/ 235908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0618 w 1458733"/>
                  <a:gd name="connsiteY1" fmla="*/ 138614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1033533 w 1458733"/>
                  <a:gd name="connsiteY5" fmla="*/ 407429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58369 h 345669"/>
                  <a:gd name="connsiteX1" fmla="*/ 649992 w 1458733"/>
                  <a:gd name="connsiteY1" fmla="*/ 32142 h 345669"/>
                  <a:gd name="connsiteX2" fmla="*/ 1206259 w 1458733"/>
                  <a:gd name="connsiteY2" fmla="*/ 155980 h 345669"/>
                  <a:gd name="connsiteX3" fmla="*/ 1129622 w 1458733"/>
                  <a:gd name="connsiteY3" fmla="*/ 69615 h 345669"/>
                  <a:gd name="connsiteX4" fmla="*/ 1458733 w 1458733"/>
                  <a:gd name="connsiteY4" fmla="*/ 345669 h 345669"/>
                  <a:gd name="connsiteX5" fmla="*/ 1033533 w 1458733"/>
                  <a:gd name="connsiteY5" fmla="*/ 309255 h 345669"/>
                  <a:gd name="connsiteX6" fmla="*/ 1151524 w 1458733"/>
                  <a:gd name="connsiteY6" fmla="*/ 250863 h 345669"/>
                  <a:gd name="connsiteX7" fmla="*/ 0 w 1458733"/>
                  <a:gd name="connsiteY7" fmla="*/ 58369 h 345669"/>
                  <a:gd name="connsiteX0" fmla="*/ 0 w 1458733"/>
                  <a:gd name="connsiteY0" fmla="*/ 58369 h 345669"/>
                  <a:gd name="connsiteX1" fmla="*/ 649992 w 1458733"/>
                  <a:gd name="connsiteY1" fmla="*/ 32142 h 345669"/>
                  <a:gd name="connsiteX2" fmla="*/ 1206260 w 1458733"/>
                  <a:gd name="connsiteY2" fmla="*/ 155980 h 345669"/>
                  <a:gd name="connsiteX3" fmla="*/ 1129622 w 1458733"/>
                  <a:gd name="connsiteY3" fmla="*/ 69615 h 345669"/>
                  <a:gd name="connsiteX4" fmla="*/ 1458733 w 1458733"/>
                  <a:gd name="connsiteY4" fmla="*/ 345669 h 345669"/>
                  <a:gd name="connsiteX5" fmla="*/ 1033533 w 1458733"/>
                  <a:gd name="connsiteY5" fmla="*/ 309255 h 345669"/>
                  <a:gd name="connsiteX6" fmla="*/ 1151524 w 1458733"/>
                  <a:gd name="connsiteY6" fmla="*/ 250863 h 345669"/>
                  <a:gd name="connsiteX7" fmla="*/ 0 w 1458733"/>
                  <a:gd name="connsiteY7" fmla="*/ 58369 h 345669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206260 w 1458733"/>
                  <a:gd name="connsiteY2" fmla="*/ 134051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206260 w 1458733"/>
                  <a:gd name="connsiteY2" fmla="*/ 134051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200555 w 1458733"/>
                  <a:gd name="connsiteY2" fmla="*/ 151879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187544 w 1458733"/>
                  <a:gd name="connsiteY2" fmla="*/ 155370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87544 w 1458733"/>
                  <a:gd name="connsiteY2" fmla="*/ 155370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90883 w 1458733"/>
                  <a:gd name="connsiteY2" fmla="*/ 152757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90883 w 1458733"/>
                  <a:gd name="connsiteY2" fmla="*/ 152757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90883 w 1458733"/>
                  <a:gd name="connsiteY2" fmla="*/ 152757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19641 w 1458733"/>
                  <a:gd name="connsiteY2" fmla="*/ 183924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19641 w 1458733"/>
                  <a:gd name="connsiteY2" fmla="*/ 183924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19641 w 1458733"/>
                  <a:gd name="connsiteY2" fmla="*/ 183924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50959 w 1458733"/>
                  <a:gd name="connsiteY1" fmla="*/ 31599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43896 h 331196"/>
                  <a:gd name="connsiteX1" fmla="*/ 616226 w 1458733"/>
                  <a:gd name="connsiteY1" fmla="*/ 15078 h 331196"/>
                  <a:gd name="connsiteX2" fmla="*/ 1201397 w 1458733"/>
                  <a:gd name="connsiteY2" fmla="*/ 169412 h 331196"/>
                  <a:gd name="connsiteX3" fmla="*/ 1129622 w 1458733"/>
                  <a:gd name="connsiteY3" fmla="*/ 55142 h 331196"/>
                  <a:gd name="connsiteX4" fmla="*/ 1458733 w 1458733"/>
                  <a:gd name="connsiteY4" fmla="*/ 331196 h 331196"/>
                  <a:gd name="connsiteX5" fmla="*/ 1010425 w 1458733"/>
                  <a:gd name="connsiteY5" fmla="*/ 308339 h 331196"/>
                  <a:gd name="connsiteX6" fmla="*/ 1183151 w 1458733"/>
                  <a:gd name="connsiteY6" fmla="*/ 254636 h 331196"/>
                  <a:gd name="connsiteX7" fmla="*/ 0 w 1458733"/>
                  <a:gd name="connsiteY7" fmla="*/ 43896 h 331196"/>
                  <a:gd name="connsiteX0" fmla="*/ 0 w 1458733"/>
                  <a:gd name="connsiteY0" fmla="*/ 14204 h 301504"/>
                  <a:gd name="connsiteX1" fmla="*/ 1201397 w 1458733"/>
                  <a:gd name="connsiteY1" fmla="*/ 139720 h 301504"/>
                  <a:gd name="connsiteX2" fmla="*/ 1129622 w 1458733"/>
                  <a:gd name="connsiteY2" fmla="*/ 25450 h 301504"/>
                  <a:gd name="connsiteX3" fmla="*/ 1458733 w 1458733"/>
                  <a:gd name="connsiteY3" fmla="*/ 301504 h 301504"/>
                  <a:gd name="connsiteX4" fmla="*/ 1010425 w 1458733"/>
                  <a:gd name="connsiteY4" fmla="*/ 278647 h 301504"/>
                  <a:gd name="connsiteX5" fmla="*/ 1183151 w 1458733"/>
                  <a:gd name="connsiteY5" fmla="*/ 224944 h 301504"/>
                  <a:gd name="connsiteX6" fmla="*/ 0 w 1458733"/>
                  <a:gd name="connsiteY6" fmla="*/ 14204 h 301504"/>
                  <a:gd name="connsiteX0" fmla="*/ 0 w 1458733"/>
                  <a:gd name="connsiteY0" fmla="*/ 14204 h 301504"/>
                  <a:gd name="connsiteX1" fmla="*/ 1201397 w 1458733"/>
                  <a:gd name="connsiteY1" fmla="*/ 139720 h 301504"/>
                  <a:gd name="connsiteX2" fmla="*/ 1129622 w 1458733"/>
                  <a:gd name="connsiteY2" fmla="*/ 25450 h 301504"/>
                  <a:gd name="connsiteX3" fmla="*/ 1458733 w 1458733"/>
                  <a:gd name="connsiteY3" fmla="*/ 301504 h 301504"/>
                  <a:gd name="connsiteX4" fmla="*/ 1010425 w 1458733"/>
                  <a:gd name="connsiteY4" fmla="*/ 278647 h 301504"/>
                  <a:gd name="connsiteX5" fmla="*/ 1183151 w 1458733"/>
                  <a:gd name="connsiteY5" fmla="*/ 224944 h 301504"/>
                  <a:gd name="connsiteX6" fmla="*/ 0 w 1458733"/>
                  <a:gd name="connsiteY6" fmla="*/ 14204 h 301504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98090"/>
                  <a:gd name="connsiteY0" fmla="*/ 137894 h 330719"/>
                  <a:gd name="connsiteX1" fmla="*/ 1254136 w 1498090"/>
                  <a:gd name="connsiteY1" fmla="*/ 206408 h 330719"/>
                  <a:gd name="connsiteX2" fmla="*/ 1168979 w 1498090"/>
                  <a:gd name="connsiteY2" fmla="*/ 54665 h 330719"/>
                  <a:gd name="connsiteX3" fmla="*/ 1498090 w 1498090"/>
                  <a:gd name="connsiteY3" fmla="*/ 330719 h 330719"/>
                  <a:gd name="connsiteX4" fmla="*/ 1049782 w 1498090"/>
                  <a:gd name="connsiteY4" fmla="*/ 307862 h 330719"/>
                  <a:gd name="connsiteX5" fmla="*/ 1222508 w 1498090"/>
                  <a:gd name="connsiteY5" fmla="*/ 254159 h 330719"/>
                  <a:gd name="connsiteX6" fmla="*/ 0 w 1498090"/>
                  <a:gd name="connsiteY6" fmla="*/ 137894 h 330719"/>
                  <a:gd name="connsiteX0" fmla="*/ 0 w 1498090"/>
                  <a:gd name="connsiteY0" fmla="*/ 137894 h 330719"/>
                  <a:gd name="connsiteX1" fmla="*/ 1254136 w 1498090"/>
                  <a:gd name="connsiteY1" fmla="*/ 206408 h 330719"/>
                  <a:gd name="connsiteX2" fmla="*/ 1168979 w 1498090"/>
                  <a:gd name="connsiteY2" fmla="*/ 54665 h 330719"/>
                  <a:gd name="connsiteX3" fmla="*/ 1498090 w 1498090"/>
                  <a:gd name="connsiteY3" fmla="*/ 330719 h 330719"/>
                  <a:gd name="connsiteX4" fmla="*/ 1049782 w 1498090"/>
                  <a:gd name="connsiteY4" fmla="*/ 307862 h 330719"/>
                  <a:gd name="connsiteX5" fmla="*/ 1222508 w 1498090"/>
                  <a:gd name="connsiteY5" fmla="*/ 254159 h 330719"/>
                  <a:gd name="connsiteX6" fmla="*/ 0 w 1498090"/>
                  <a:gd name="connsiteY6" fmla="*/ 137894 h 330719"/>
                  <a:gd name="connsiteX0" fmla="*/ 0 w 1498090"/>
                  <a:gd name="connsiteY0" fmla="*/ 137894 h 330719"/>
                  <a:gd name="connsiteX1" fmla="*/ 1254136 w 1498090"/>
                  <a:gd name="connsiteY1" fmla="*/ 206408 h 330719"/>
                  <a:gd name="connsiteX2" fmla="*/ 1168979 w 1498090"/>
                  <a:gd name="connsiteY2" fmla="*/ 54665 h 330719"/>
                  <a:gd name="connsiteX3" fmla="*/ 1498090 w 1498090"/>
                  <a:gd name="connsiteY3" fmla="*/ 330719 h 330719"/>
                  <a:gd name="connsiteX4" fmla="*/ 1049782 w 1498090"/>
                  <a:gd name="connsiteY4" fmla="*/ 307862 h 330719"/>
                  <a:gd name="connsiteX5" fmla="*/ 1222508 w 1498090"/>
                  <a:gd name="connsiteY5" fmla="*/ 254159 h 330719"/>
                  <a:gd name="connsiteX6" fmla="*/ 0 w 1498090"/>
                  <a:gd name="connsiteY6" fmla="*/ 137894 h 330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98090" h="330719">
                    <a:moveTo>
                      <a:pt x="0" y="137894"/>
                    </a:moveTo>
                    <a:cubicBezTo>
                      <a:pt x="394075" y="84675"/>
                      <a:pt x="722574" y="0"/>
                      <a:pt x="1254136" y="206408"/>
                    </a:cubicBezTo>
                    <a:lnTo>
                      <a:pt x="1168979" y="54665"/>
                    </a:lnTo>
                    <a:cubicBezTo>
                      <a:pt x="1340386" y="238178"/>
                      <a:pt x="1352532" y="237652"/>
                      <a:pt x="1498090" y="330719"/>
                    </a:cubicBezTo>
                    <a:cubicBezTo>
                      <a:pt x="1359129" y="293934"/>
                      <a:pt x="1330813" y="278941"/>
                      <a:pt x="1049782" y="307862"/>
                    </a:cubicBezTo>
                    <a:lnTo>
                      <a:pt x="1222508" y="254159"/>
                    </a:lnTo>
                    <a:cubicBezTo>
                      <a:pt x="724566" y="56910"/>
                      <a:pt x="472336" y="102328"/>
                      <a:pt x="0" y="137894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latinLnBrk="0">
                  <a:defRPr/>
                </a:pPr>
                <a:endPara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209" name="자유형 208"/>
              <p:cNvSpPr/>
              <p:nvPr/>
            </p:nvSpPr>
            <p:spPr bwMode="auto">
              <a:xfrm rot="9001226">
                <a:off x="4116600" y="5884572"/>
                <a:ext cx="1079401" cy="677827"/>
              </a:xfrm>
              <a:custGeom>
                <a:avLst/>
                <a:gdLst>
                  <a:gd name="connsiteX0" fmla="*/ 0 w 1452540"/>
                  <a:gd name="connsiteY0" fmla="*/ 200822 h 803286"/>
                  <a:gd name="connsiteX1" fmla="*/ 1050897 w 1452540"/>
                  <a:gd name="connsiteY1" fmla="*/ 200822 h 803286"/>
                  <a:gd name="connsiteX2" fmla="*/ 1050897 w 1452540"/>
                  <a:gd name="connsiteY2" fmla="*/ 0 h 803286"/>
                  <a:gd name="connsiteX3" fmla="*/ 1452540 w 1452540"/>
                  <a:gd name="connsiteY3" fmla="*/ 401643 h 803286"/>
                  <a:gd name="connsiteX4" fmla="*/ 1050897 w 1452540"/>
                  <a:gd name="connsiteY4" fmla="*/ 803286 h 803286"/>
                  <a:gd name="connsiteX5" fmla="*/ 1050897 w 1452540"/>
                  <a:gd name="connsiteY5" fmla="*/ 602465 h 803286"/>
                  <a:gd name="connsiteX6" fmla="*/ 0 w 1452540"/>
                  <a:gd name="connsiteY6" fmla="*/ 602465 h 803286"/>
                  <a:gd name="connsiteX7" fmla="*/ 0 w 1452540"/>
                  <a:gd name="connsiteY7" fmla="*/ 200822 h 803286"/>
                  <a:gd name="connsiteX0" fmla="*/ 401643 w 1854183"/>
                  <a:gd name="connsiteY0" fmla="*/ 200822 h 1058877"/>
                  <a:gd name="connsiteX1" fmla="*/ 1452540 w 1854183"/>
                  <a:gd name="connsiteY1" fmla="*/ 200822 h 1058877"/>
                  <a:gd name="connsiteX2" fmla="*/ 1452540 w 1854183"/>
                  <a:gd name="connsiteY2" fmla="*/ 0 h 1058877"/>
                  <a:gd name="connsiteX3" fmla="*/ 1854183 w 1854183"/>
                  <a:gd name="connsiteY3" fmla="*/ 401643 h 1058877"/>
                  <a:gd name="connsiteX4" fmla="*/ 1452540 w 1854183"/>
                  <a:gd name="connsiteY4" fmla="*/ 803286 h 1058877"/>
                  <a:gd name="connsiteX5" fmla="*/ 1452540 w 1854183"/>
                  <a:gd name="connsiteY5" fmla="*/ 602465 h 1058877"/>
                  <a:gd name="connsiteX6" fmla="*/ 0 w 1854183"/>
                  <a:gd name="connsiteY6" fmla="*/ 1058877 h 1058877"/>
                  <a:gd name="connsiteX7" fmla="*/ 401643 w 1854183"/>
                  <a:gd name="connsiteY7" fmla="*/ 200822 h 1058877"/>
                  <a:gd name="connsiteX0" fmla="*/ 80683 w 1533223"/>
                  <a:gd name="connsiteY0" fmla="*/ 200822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7" fmla="*/ 80683 w 1533223"/>
                  <a:gd name="connsiteY7" fmla="*/ 200822 h 803286"/>
                  <a:gd name="connsiteX0" fmla="*/ 611707 w 1533223"/>
                  <a:gd name="connsiteY0" fmla="*/ 53775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7" fmla="*/ 611707 w 1533223"/>
                  <a:gd name="connsiteY7" fmla="*/ 53775 h 803286"/>
                  <a:gd name="connsiteX0" fmla="*/ 611707 w 1533223"/>
                  <a:gd name="connsiteY0" fmla="*/ 53775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7" fmla="*/ 611707 w 1533223"/>
                  <a:gd name="connsiteY7" fmla="*/ 53775 h 803286"/>
                  <a:gd name="connsiteX0" fmla="*/ 0 w 1533223"/>
                  <a:gd name="connsiteY0" fmla="*/ 152645 h 803286"/>
                  <a:gd name="connsiteX1" fmla="*/ 1131580 w 1533223"/>
                  <a:gd name="connsiteY1" fmla="*/ 200822 h 803286"/>
                  <a:gd name="connsiteX2" fmla="*/ 1131580 w 1533223"/>
                  <a:gd name="connsiteY2" fmla="*/ 0 h 803286"/>
                  <a:gd name="connsiteX3" fmla="*/ 1533223 w 1533223"/>
                  <a:gd name="connsiteY3" fmla="*/ 401643 h 803286"/>
                  <a:gd name="connsiteX4" fmla="*/ 1131580 w 1533223"/>
                  <a:gd name="connsiteY4" fmla="*/ 803286 h 803286"/>
                  <a:gd name="connsiteX5" fmla="*/ 1131580 w 1533223"/>
                  <a:gd name="connsiteY5" fmla="*/ 602465 h 803286"/>
                  <a:gd name="connsiteX6" fmla="*/ 0 w 1533223"/>
                  <a:gd name="connsiteY6" fmla="*/ 152645 h 803286"/>
                  <a:gd name="connsiteX0" fmla="*/ 0 w 1674223"/>
                  <a:gd name="connsiteY0" fmla="*/ 152645 h 803286"/>
                  <a:gd name="connsiteX1" fmla="*/ 1131580 w 1674223"/>
                  <a:gd name="connsiteY1" fmla="*/ 200822 h 803286"/>
                  <a:gd name="connsiteX2" fmla="*/ 1131580 w 1674223"/>
                  <a:gd name="connsiteY2" fmla="*/ 0 h 803286"/>
                  <a:gd name="connsiteX3" fmla="*/ 1674223 w 1674223"/>
                  <a:gd name="connsiteY3" fmla="*/ 640498 h 803286"/>
                  <a:gd name="connsiteX4" fmla="*/ 1131580 w 1674223"/>
                  <a:gd name="connsiteY4" fmla="*/ 803286 h 803286"/>
                  <a:gd name="connsiteX5" fmla="*/ 1131580 w 1674223"/>
                  <a:gd name="connsiteY5" fmla="*/ 602465 h 803286"/>
                  <a:gd name="connsiteX6" fmla="*/ 0 w 1674223"/>
                  <a:gd name="connsiteY6" fmla="*/ 152645 h 803286"/>
                  <a:gd name="connsiteX0" fmla="*/ 0 w 1674223"/>
                  <a:gd name="connsiteY0" fmla="*/ 152645 h 874276"/>
                  <a:gd name="connsiteX1" fmla="*/ 1131580 w 1674223"/>
                  <a:gd name="connsiteY1" fmla="*/ 200822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31580 w 1674223"/>
                  <a:gd name="connsiteY5" fmla="*/ 602465 h 874276"/>
                  <a:gd name="connsiteX6" fmla="*/ 0 w 1674223"/>
                  <a:gd name="connsiteY6" fmla="*/ 152645 h 874276"/>
                  <a:gd name="connsiteX0" fmla="*/ 0 w 1674223"/>
                  <a:gd name="connsiteY0" fmla="*/ 152645 h 874276"/>
                  <a:gd name="connsiteX1" fmla="*/ 1238352 w 1674223"/>
                  <a:gd name="connsiteY1" fmla="*/ 370950 h 874276"/>
                  <a:gd name="connsiteX2" fmla="*/ 1131580 w 1674223"/>
                  <a:gd name="connsiteY2" fmla="*/ 0 h 874276"/>
                  <a:gd name="connsiteX3" fmla="*/ 1674223 w 1674223"/>
                  <a:gd name="connsiteY3" fmla="*/ 640498 h 874276"/>
                  <a:gd name="connsiteX4" fmla="*/ 875092 w 1674223"/>
                  <a:gd name="connsiteY4" fmla="*/ 874276 h 874276"/>
                  <a:gd name="connsiteX5" fmla="*/ 1169357 w 1674223"/>
                  <a:gd name="connsiteY5" fmla="*/ 591331 h 874276"/>
                  <a:gd name="connsiteX6" fmla="*/ 0 w 1674223"/>
                  <a:gd name="connsiteY6" fmla="*/ 152645 h 874276"/>
                  <a:gd name="connsiteX0" fmla="*/ 0 w 1674223"/>
                  <a:gd name="connsiteY0" fmla="*/ 152645 h 742717"/>
                  <a:gd name="connsiteX1" fmla="*/ 1238352 w 1674223"/>
                  <a:gd name="connsiteY1" fmla="*/ 370950 h 742717"/>
                  <a:gd name="connsiteX2" fmla="*/ 1131580 w 1674223"/>
                  <a:gd name="connsiteY2" fmla="*/ 0 h 742717"/>
                  <a:gd name="connsiteX3" fmla="*/ 1674223 w 1674223"/>
                  <a:gd name="connsiteY3" fmla="*/ 640498 h 742717"/>
                  <a:gd name="connsiteX4" fmla="*/ 879982 w 1674223"/>
                  <a:gd name="connsiteY4" fmla="*/ 742717 h 742717"/>
                  <a:gd name="connsiteX5" fmla="*/ 1169357 w 1674223"/>
                  <a:gd name="connsiteY5" fmla="*/ 591331 h 742717"/>
                  <a:gd name="connsiteX6" fmla="*/ 0 w 1674223"/>
                  <a:gd name="connsiteY6" fmla="*/ 152645 h 742717"/>
                  <a:gd name="connsiteX0" fmla="*/ 0 w 1674223"/>
                  <a:gd name="connsiteY0" fmla="*/ 11855 h 601927"/>
                  <a:gd name="connsiteX1" fmla="*/ 1238352 w 1674223"/>
                  <a:gd name="connsiteY1" fmla="*/ 230160 h 601927"/>
                  <a:gd name="connsiteX2" fmla="*/ 1044230 w 1674223"/>
                  <a:gd name="connsiteY2" fmla="*/ 0 h 601927"/>
                  <a:gd name="connsiteX3" fmla="*/ 1674223 w 1674223"/>
                  <a:gd name="connsiteY3" fmla="*/ 499708 h 601927"/>
                  <a:gd name="connsiteX4" fmla="*/ 879982 w 1674223"/>
                  <a:gd name="connsiteY4" fmla="*/ 601927 h 601927"/>
                  <a:gd name="connsiteX5" fmla="*/ 1169357 w 1674223"/>
                  <a:gd name="connsiteY5" fmla="*/ 450541 h 601927"/>
                  <a:gd name="connsiteX6" fmla="*/ 0 w 1674223"/>
                  <a:gd name="connsiteY6" fmla="*/ 11855 h 601927"/>
                  <a:gd name="connsiteX0" fmla="*/ 0 w 1674223"/>
                  <a:gd name="connsiteY0" fmla="*/ 11855 h 542713"/>
                  <a:gd name="connsiteX1" fmla="*/ 1238352 w 1674223"/>
                  <a:gd name="connsiteY1" fmla="*/ 230160 h 542713"/>
                  <a:gd name="connsiteX2" fmla="*/ 1044230 w 1674223"/>
                  <a:gd name="connsiteY2" fmla="*/ 0 h 542713"/>
                  <a:gd name="connsiteX3" fmla="*/ 1674223 w 1674223"/>
                  <a:gd name="connsiteY3" fmla="*/ 499708 h 542713"/>
                  <a:gd name="connsiteX4" fmla="*/ 922718 w 1674223"/>
                  <a:gd name="connsiteY4" fmla="*/ 542713 h 542713"/>
                  <a:gd name="connsiteX5" fmla="*/ 1169357 w 1674223"/>
                  <a:gd name="connsiteY5" fmla="*/ 450541 h 542713"/>
                  <a:gd name="connsiteX6" fmla="*/ 0 w 1674223"/>
                  <a:gd name="connsiteY6" fmla="*/ 11855 h 542713"/>
                  <a:gd name="connsiteX0" fmla="*/ 83552 w 1757775"/>
                  <a:gd name="connsiteY0" fmla="*/ 47895 h 578753"/>
                  <a:gd name="connsiteX1" fmla="*/ 751597 w 1757775"/>
                  <a:gd name="connsiteY1" fmla="*/ 199212 h 578753"/>
                  <a:gd name="connsiteX2" fmla="*/ 1321904 w 1757775"/>
                  <a:gd name="connsiteY2" fmla="*/ 266200 h 578753"/>
                  <a:gd name="connsiteX3" fmla="*/ 1127782 w 1757775"/>
                  <a:gd name="connsiteY3" fmla="*/ 36040 h 578753"/>
                  <a:gd name="connsiteX4" fmla="*/ 1757775 w 1757775"/>
                  <a:gd name="connsiteY4" fmla="*/ 535748 h 578753"/>
                  <a:gd name="connsiteX5" fmla="*/ 1006270 w 1757775"/>
                  <a:gd name="connsiteY5" fmla="*/ 578753 h 578753"/>
                  <a:gd name="connsiteX6" fmla="*/ 1252909 w 1757775"/>
                  <a:gd name="connsiteY6" fmla="*/ 486581 h 578753"/>
                  <a:gd name="connsiteX7" fmla="*/ 83552 w 1757775"/>
                  <a:gd name="connsiteY7" fmla="*/ 47895 h 578753"/>
                  <a:gd name="connsiteX0" fmla="*/ 83552 w 1644235"/>
                  <a:gd name="connsiteY0" fmla="*/ 228887 h 544087"/>
                  <a:gd name="connsiteX1" fmla="*/ 638057 w 1644235"/>
                  <a:gd name="connsiteY1" fmla="*/ 163172 h 544087"/>
                  <a:gd name="connsiteX2" fmla="*/ 1208364 w 1644235"/>
                  <a:gd name="connsiteY2" fmla="*/ 230160 h 544087"/>
                  <a:gd name="connsiteX3" fmla="*/ 1014242 w 1644235"/>
                  <a:gd name="connsiteY3" fmla="*/ 0 h 544087"/>
                  <a:gd name="connsiteX4" fmla="*/ 1644235 w 1644235"/>
                  <a:gd name="connsiteY4" fmla="*/ 499708 h 544087"/>
                  <a:gd name="connsiteX5" fmla="*/ 892730 w 1644235"/>
                  <a:gd name="connsiteY5" fmla="*/ 542713 h 544087"/>
                  <a:gd name="connsiteX6" fmla="*/ 1139369 w 1644235"/>
                  <a:gd name="connsiteY6" fmla="*/ 450541 h 544087"/>
                  <a:gd name="connsiteX7" fmla="*/ 83552 w 1644235"/>
                  <a:gd name="connsiteY7" fmla="*/ 228887 h 544087"/>
                  <a:gd name="connsiteX0" fmla="*/ 83552 w 1644235"/>
                  <a:gd name="connsiteY0" fmla="*/ 228887 h 542713"/>
                  <a:gd name="connsiteX1" fmla="*/ 638057 w 1644235"/>
                  <a:gd name="connsiteY1" fmla="*/ 163172 h 542713"/>
                  <a:gd name="connsiteX2" fmla="*/ 1208364 w 1644235"/>
                  <a:gd name="connsiteY2" fmla="*/ 230160 h 542713"/>
                  <a:gd name="connsiteX3" fmla="*/ 1014242 w 1644235"/>
                  <a:gd name="connsiteY3" fmla="*/ 0 h 542713"/>
                  <a:gd name="connsiteX4" fmla="*/ 1644235 w 1644235"/>
                  <a:gd name="connsiteY4" fmla="*/ 499708 h 542713"/>
                  <a:gd name="connsiteX5" fmla="*/ 892730 w 1644235"/>
                  <a:gd name="connsiteY5" fmla="*/ 542713 h 542713"/>
                  <a:gd name="connsiteX6" fmla="*/ 1139369 w 1644235"/>
                  <a:gd name="connsiteY6" fmla="*/ 450541 h 542713"/>
                  <a:gd name="connsiteX7" fmla="*/ 83552 w 1644235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24812 w 1560683"/>
                  <a:gd name="connsiteY2" fmla="*/ 23016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55817 w 1560683"/>
                  <a:gd name="connsiteY6" fmla="*/ 450541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24812 w 1560683"/>
                  <a:gd name="connsiteY2" fmla="*/ 23016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55817 w 1560683"/>
                  <a:gd name="connsiteY6" fmla="*/ 450541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24812 w 1560683"/>
                  <a:gd name="connsiteY2" fmla="*/ 23016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554505 w 1560683"/>
                  <a:gd name="connsiteY1" fmla="*/ 163172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1047579 w 1560683"/>
                  <a:gd name="connsiteY6" fmla="*/ 39956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103445 w 1560683"/>
                  <a:gd name="connsiteY2" fmla="*/ 259768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560683"/>
                  <a:gd name="connsiteY0" fmla="*/ 228887 h 542713"/>
                  <a:gd name="connsiteX1" fmla="*/ 619947 w 1560683"/>
                  <a:gd name="connsiteY1" fmla="*/ 180993 h 542713"/>
                  <a:gd name="connsiteX2" fmla="*/ 1073837 w 1560683"/>
                  <a:gd name="connsiteY2" fmla="*/ 238400 h 542713"/>
                  <a:gd name="connsiteX3" fmla="*/ 930690 w 1560683"/>
                  <a:gd name="connsiteY3" fmla="*/ 0 h 542713"/>
                  <a:gd name="connsiteX4" fmla="*/ 1560683 w 1560683"/>
                  <a:gd name="connsiteY4" fmla="*/ 499708 h 542713"/>
                  <a:gd name="connsiteX5" fmla="*/ 809178 w 1560683"/>
                  <a:gd name="connsiteY5" fmla="*/ 542713 h 542713"/>
                  <a:gd name="connsiteX6" fmla="*/ 996603 w 1560683"/>
                  <a:gd name="connsiteY6" fmla="*/ 407806 h 542713"/>
                  <a:gd name="connsiteX7" fmla="*/ 0 w 1560683"/>
                  <a:gd name="connsiteY7" fmla="*/ 228887 h 542713"/>
                  <a:gd name="connsiteX0" fmla="*/ 0 w 1458733"/>
                  <a:gd name="connsiteY0" fmla="*/ 228887 h 542713"/>
                  <a:gd name="connsiteX1" fmla="*/ 619947 w 1458733"/>
                  <a:gd name="connsiteY1" fmla="*/ 180993 h 542713"/>
                  <a:gd name="connsiteX2" fmla="*/ 1073837 w 1458733"/>
                  <a:gd name="connsiteY2" fmla="*/ 238400 h 542713"/>
                  <a:gd name="connsiteX3" fmla="*/ 930690 w 1458733"/>
                  <a:gd name="connsiteY3" fmla="*/ 0 h 542713"/>
                  <a:gd name="connsiteX4" fmla="*/ 1458733 w 1458733"/>
                  <a:gd name="connsiteY4" fmla="*/ 516187 h 542713"/>
                  <a:gd name="connsiteX5" fmla="*/ 809178 w 1458733"/>
                  <a:gd name="connsiteY5" fmla="*/ 542713 h 542713"/>
                  <a:gd name="connsiteX6" fmla="*/ 996603 w 1458733"/>
                  <a:gd name="connsiteY6" fmla="*/ 407806 h 542713"/>
                  <a:gd name="connsiteX7" fmla="*/ 0 w 1458733"/>
                  <a:gd name="connsiteY7" fmla="*/ 228887 h 542713"/>
                  <a:gd name="connsiteX0" fmla="*/ 0 w 1458733"/>
                  <a:gd name="connsiteY0" fmla="*/ 228887 h 516187"/>
                  <a:gd name="connsiteX1" fmla="*/ 619947 w 1458733"/>
                  <a:gd name="connsiteY1" fmla="*/ 180993 h 516187"/>
                  <a:gd name="connsiteX2" fmla="*/ 1073837 w 1458733"/>
                  <a:gd name="connsiteY2" fmla="*/ 238400 h 516187"/>
                  <a:gd name="connsiteX3" fmla="*/ 930690 w 1458733"/>
                  <a:gd name="connsiteY3" fmla="*/ 0 h 516187"/>
                  <a:gd name="connsiteX4" fmla="*/ 1458733 w 1458733"/>
                  <a:gd name="connsiteY4" fmla="*/ 516187 h 516187"/>
                  <a:gd name="connsiteX5" fmla="*/ 690750 w 1458733"/>
                  <a:gd name="connsiteY5" fmla="*/ 457239 h 516187"/>
                  <a:gd name="connsiteX6" fmla="*/ 996603 w 1458733"/>
                  <a:gd name="connsiteY6" fmla="*/ 407806 h 516187"/>
                  <a:gd name="connsiteX7" fmla="*/ 0 w 1458733"/>
                  <a:gd name="connsiteY7" fmla="*/ 228887 h 516187"/>
                  <a:gd name="connsiteX0" fmla="*/ 0 w 1458733"/>
                  <a:gd name="connsiteY0" fmla="*/ 228887 h 516187"/>
                  <a:gd name="connsiteX1" fmla="*/ 619947 w 1458733"/>
                  <a:gd name="connsiteY1" fmla="*/ 180993 h 516187"/>
                  <a:gd name="connsiteX2" fmla="*/ 1073837 w 1458733"/>
                  <a:gd name="connsiteY2" fmla="*/ 238400 h 516187"/>
                  <a:gd name="connsiteX3" fmla="*/ 930690 w 1458733"/>
                  <a:gd name="connsiteY3" fmla="*/ 0 h 516187"/>
                  <a:gd name="connsiteX4" fmla="*/ 1458733 w 1458733"/>
                  <a:gd name="connsiteY4" fmla="*/ 516187 h 516187"/>
                  <a:gd name="connsiteX5" fmla="*/ 690750 w 1458733"/>
                  <a:gd name="connsiteY5" fmla="*/ 457239 h 516187"/>
                  <a:gd name="connsiteX6" fmla="*/ 1017972 w 1458733"/>
                  <a:gd name="connsiteY6" fmla="*/ 378197 h 516187"/>
                  <a:gd name="connsiteX7" fmla="*/ 0 w 1458733"/>
                  <a:gd name="connsiteY7" fmla="*/ 228887 h 516187"/>
                  <a:gd name="connsiteX0" fmla="*/ 0 w 1458733"/>
                  <a:gd name="connsiteY0" fmla="*/ 228887 h 516187"/>
                  <a:gd name="connsiteX1" fmla="*/ 619947 w 1458733"/>
                  <a:gd name="connsiteY1" fmla="*/ 180993 h 516187"/>
                  <a:gd name="connsiteX2" fmla="*/ 1073837 w 1458733"/>
                  <a:gd name="connsiteY2" fmla="*/ 238400 h 516187"/>
                  <a:gd name="connsiteX3" fmla="*/ 930690 w 1458733"/>
                  <a:gd name="connsiteY3" fmla="*/ 0 h 516187"/>
                  <a:gd name="connsiteX4" fmla="*/ 1458733 w 1458733"/>
                  <a:gd name="connsiteY4" fmla="*/ 516187 h 516187"/>
                  <a:gd name="connsiteX5" fmla="*/ 792701 w 1458733"/>
                  <a:gd name="connsiteY5" fmla="*/ 440761 h 516187"/>
                  <a:gd name="connsiteX6" fmla="*/ 1017972 w 1458733"/>
                  <a:gd name="connsiteY6" fmla="*/ 378197 h 516187"/>
                  <a:gd name="connsiteX7" fmla="*/ 0 w 1458733"/>
                  <a:gd name="connsiteY7" fmla="*/ 228887 h 516187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073837 w 1458733"/>
                  <a:gd name="connsiteY2" fmla="*/ 166056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017972 w 1458733"/>
                  <a:gd name="connsiteY6" fmla="*/ 305853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073837 w 1458733"/>
                  <a:gd name="connsiteY2" fmla="*/ 166056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174632 w 1458733"/>
                  <a:gd name="connsiteY2" fmla="*/ 235908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19947 w 1458733"/>
                  <a:gd name="connsiteY1" fmla="*/ 108649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0618 w 1458733"/>
                  <a:gd name="connsiteY1" fmla="*/ 138614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792701 w 1458733"/>
                  <a:gd name="connsiteY5" fmla="*/ 368417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156543 h 443843"/>
                  <a:gd name="connsiteX1" fmla="*/ 649992 w 1458733"/>
                  <a:gd name="connsiteY1" fmla="*/ 130316 h 443843"/>
                  <a:gd name="connsiteX2" fmla="*/ 1206259 w 1458733"/>
                  <a:gd name="connsiteY2" fmla="*/ 254154 h 443843"/>
                  <a:gd name="connsiteX3" fmla="*/ 968537 w 1458733"/>
                  <a:gd name="connsiteY3" fmla="*/ 0 h 443843"/>
                  <a:gd name="connsiteX4" fmla="*/ 1458733 w 1458733"/>
                  <a:gd name="connsiteY4" fmla="*/ 443843 h 443843"/>
                  <a:gd name="connsiteX5" fmla="*/ 1033533 w 1458733"/>
                  <a:gd name="connsiteY5" fmla="*/ 407429 h 443843"/>
                  <a:gd name="connsiteX6" fmla="*/ 1151524 w 1458733"/>
                  <a:gd name="connsiteY6" fmla="*/ 349037 h 443843"/>
                  <a:gd name="connsiteX7" fmla="*/ 0 w 1458733"/>
                  <a:gd name="connsiteY7" fmla="*/ 156543 h 443843"/>
                  <a:gd name="connsiteX0" fmla="*/ 0 w 1458733"/>
                  <a:gd name="connsiteY0" fmla="*/ 58369 h 345669"/>
                  <a:gd name="connsiteX1" fmla="*/ 649992 w 1458733"/>
                  <a:gd name="connsiteY1" fmla="*/ 32142 h 345669"/>
                  <a:gd name="connsiteX2" fmla="*/ 1206259 w 1458733"/>
                  <a:gd name="connsiteY2" fmla="*/ 155980 h 345669"/>
                  <a:gd name="connsiteX3" fmla="*/ 1129622 w 1458733"/>
                  <a:gd name="connsiteY3" fmla="*/ 69615 h 345669"/>
                  <a:gd name="connsiteX4" fmla="*/ 1458733 w 1458733"/>
                  <a:gd name="connsiteY4" fmla="*/ 345669 h 345669"/>
                  <a:gd name="connsiteX5" fmla="*/ 1033533 w 1458733"/>
                  <a:gd name="connsiteY5" fmla="*/ 309255 h 345669"/>
                  <a:gd name="connsiteX6" fmla="*/ 1151524 w 1458733"/>
                  <a:gd name="connsiteY6" fmla="*/ 250863 h 345669"/>
                  <a:gd name="connsiteX7" fmla="*/ 0 w 1458733"/>
                  <a:gd name="connsiteY7" fmla="*/ 58369 h 345669"/>
                  <a:gd name="connsiteX0" fmla="*/ 0 w 1458733"/>
                  <a:gd name="connsiteY0" fmla="*/ 58369 h 345669"/>
                  <a:gd name="connsiteX1" fmla="*/ 649992 w 1458733"/>
                  <a:gd name="connsiteY1" fmla="*/ 32142 h 345669"/>
                  <a:gd name="connsiteX2" fmla="*/ 1206260 w 1458733"/>
                  <a:gd name="connsiteY2" fmla="*/ 155980 h 345669"/>
                  <a:gd name="connsiteX3" fmla="*/ 1129622 w 1458733"/>
                  <a:gd name="connsiteY3" fmla="*/ 69615 h 345669"/>
                  <a:gd name="connsiteX4" fmla="*/ 1458733 w 1458733"/>
                  <a:gd name="connsiteY4" fmla="*/ 345669 h 345669"/>
                  <a:gd name="connsiteX5" fmla="*/ 1033533 w 1458733"/>
                  <a:gd name="connsiteY5" fmla="*/ 309255 h 345669"/>
                  <a:gd name="connsiteX6" fmla="*/ 1151524 w 1458733"/>
                  <a:gd name="connsiteY6" fmla="*/ 250863 h 345669"/>
                  <a:gd name="connsiteX7" fmla="*/ 0 w 1458733"/>
                  <a:gd name="connsiteY7" fmla="*/ 58369 h 345669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206260 w 1458733"/>
                  <a:gd name="connsiteY2" fmla="*/ 134051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206260 w 1458733"/>
                  <a:gd name="connsiteY2" fmla="*/ 134051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200555 w 1458733"/>
                  <a:gd name="connsiteY2" fmla="*/ 151879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9992 w 1458733"/>
                  <a:gd name="connsiteY1" fmla="*/ 10213 h 323740"/>
                  <a:gd name="connsiteX2" fmla="*/ 1187544 w 1458733"/>
                  <a:gd name="connsiteY2" fmla="*/ 155370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87544 w 1458733"/>
                  <a:gd name="connsiteY2" fmla="*/ 155370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90883 w 1458733"/>
                  <a:gd name="connsiteY2" fmla="*/ 152757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90883 w 1458733"/>
                  <a:gd name="connsiteY2" fmla="*/ 152757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51524 w 1458733"/>
                  <a:gd name="connsiteY6" fmla="*/ 228934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190883 w 1458733"/>
                  <a:gd name="connsiteY2" fmla="*/ 152757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19641 w 1458733"/>
                  <a:gd name="connsiteY2" fmla="*/ 183924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33533 w 1458733"/>
                  <a:gd name="connsiteY5" fmla="*/ 287326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19641 w 1458733"/>
                  <a:gd name="connsiteY2" fmla="*/ 183924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19641 w 1458733"/>
                  <a:gd name="connsiteY2" fmla="*/ 183924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47295 w 1458733"/>
                  <a:gd name="connsiteY1" fmla="*/ 19654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36440 h 323740"/>
                  <a:gd name="connsiteX1" fmla="*/ 650959 w 1458733"/>
                  <a:gd name="connsiteY1" fmla="*/ 31599 h 323740"/>
                  <a:gd name="connsiteX2" fmla="*/ 1201397 w 1458733"/>
                  <a:gd name="connsiteY2" fmla="*/ 161956 h 323740"/>
                  <a:gd name="connsiteX3" fmla="*/ 1129622 w 1458733"/>
                  <a:gd name="connsiteY3" fmla="*/ 47686 h 323740"/>
                  <a:gd name="connsiteX4" fmla="*/ 1458733 w 1458733"/>
                  <a:gd name="connsiteY4" fmla="*/ 323740 h 323740"/>
                  <a:gd name="connsiteX5" fmla="*/ 1010425 w 1458733"/>
                  <a:gd name="connsiteY5" fmla="*/ 300883 h 323740"/>
                  <a:gd name="connsiteX6" fmla="*/ 1183151 w 1458733"/>
                  <a:gd name="connsiteY6" fmla="*/ 247180 h 323740"/>
                  <a:gd name="connsiteX7" fmla="*/ 0 w 1458733"/>
                  <a:gd name="connsiteY7" fmla="*/ 36440 h 323740"/>
                  <a:gd name="connsiteX0" fmla="*/ 0 w 1458733"/>
                  <a:gd name="connsiteY0" fmla="*/ 43896 h 331196"/>
                  <a:gd name="connsiteX1" fmla="*/ 616226 w 1458733"/>
                  <a:gd name="connsiteY1" fmla="*/ 15078 h 331196"/>
                  <a:gd name="connsiteX2" fmla="*/ 1201397 w 1458733"/>
                  <a:gd name="connsiteY2" fmla="*/ 169412 h 331196"/>
                  <a:gd name="connsiteX3" fmla="*/ 1129622 w 1458733"/>
                  <a:gd name="connsiteY3" fmla="*/ 55142 h 331196"/>
                  <a:gd name="connsiteX4" fmla="*/ 1458733 w 1458733"/>
                  <a:gd name="connsiteY4" fmla="*/ 331196 h 331196"/>
                  <a:gd name="connsiteX5" fmla="*/ 1010425 w 1458733"/>
                  <a:gd name="connsiteY5" fmla="*/ 308339 h 331196"/>
                  <a:gd name="connsiteX6" fmla="*/ 1183151 w 1458733"/>
                  <a:gd name="connsiteY6" fmla="*/ 254636 h 331196"/>
                  <a:gd name="connsiteX7" fmla="*/ 0 w 1458733"/>
                  <a:gd name="connsiteY7" fmla="*/ 43896 h 331196"/>
                  <a:gd name="connsiteX0" fmla="*/ 0 w 1458733"/>
                  <a:gd name="connsiteY0" fmla="*/ 14204 h 301504"/>
                  <a:gd name="connsiteX1" fmla="*/ 1201397 w 1458733"/>
                  <a:gd name="connsiteY1" fmla="*/ 139720 h 301504"/>
                  <a:gd name="connsiteX2" fmla="*/ 1129622 w 1458733"/>
                  <a:gd name="connsiteY2" fmla="*/ 25450 h 301504"/>
                  <a:gd name="connsiteX3" fmla="*/ 1458733 w 1458733"/>
                  <a:gd name="connsiteY3" fmla="*/ 301504 h 301504"/>
                  <a:gd name="connsiteX4" fmla="*/ 1010425 w 1458733"/>
                  <a:gd name="connsiteY4" fmla="*/ 278647 h 301504"/>
                  <a:gd name="connsiteX5" fmla="*/ 1183151 w 1458733"/>
                  <a:gd name="connsiteY5" fmla="*/ 224944 h 301504"/>
                  <a:gd name="connsiteX6" fmla="*/ 0 w 1458733"/>
                  <a:gd name="connsiteY6" fmla="*/ 14204 h 301504"/>
                  <a:gd name="connsiteX0" fmla="*/ 0 w 1458733"/>
                  <a:gd name="connsiteY0" fmla="*/ 14204 h 301504"/>
                  <a:gd name="connsiteX1" fmla="*/ 1201397 w 1458733"/>
                  <a:gd name="connsiteY1" fmla="*/ 139720 h 301504"/>
                  <a:gd name="connsiteX2" fmla="*/ 1129622 w 1458733"/>
                  <a:gd name="connsiteY2" fmla="*/ 25450 h 301504"/>
                  <a:gd name="connsiteX3" fmla="*/ 1458733 w 1458733"/>
                  <a:gd name="connsiteY3" fmla="*/ 301504 h 301504"/>
                  <a:gd name="connsiteX4" fmla="*/ 1010425 w 1458733"/>
                  <a:gd name="connsiteY4" fmla="*/ 278647 h 301504"/>
                  <a:gd name="connsiteX5" fmla="*/ 1183151 w 1458733"/>
                  <a:gd name="connsiteY5" fmla="*/ 224944 h 301504"/>
                  <a:gd name="connsiteX6" fmla="*/ 0 w 1458733"/>
                  <a:gd name="connsiteY6" fmla="*/ 14204 h 301504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80892 h 368192"/>
                  <a:gd name="connsiteX1" fmla="*/ 1201397 w 1458733"/>
                  <a:gd name="connsiteY1" fmla="*/ 206408 h 368192"/>
                  <a:gd name="connsiteX2" fmla="*/ 1129622 w 1458733"/>
                  <a:gd name="connsiteY2" fmla="*/ 92138 h 368192"/>
                  <a:gd name="connsiteX3" fmla="*/ 1458733 w 1458733"/>
                  <a:gd name="connsiteY3" fmla="*/ 368192 h 368192"/>
                  <a:gd name="connsiteX4" fmla="*/ 1010425 w 1458733"/>
                  <a:gd name="connsiteY4" fmla="*/ 345335 h 368192"/>
                  <a:gd name="connsiteX5" fmla="*/ 1183151 w 1458733"/>
                  <a:gd name="connsiteY5" fmla="*/ 291632 h 368192"/>
                  <a:gd name="connsiteX6" fmla="*/ 0 w 1458733"/>
                  <a:gd name="connsiteY6" fmla="*/ 80892 h 368192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58733"/>
                  <a:gd name="connsiteY0" fmla="*/ 43419 h 330719"/>
                  <a:gd name="connsiteX1" fmla="*/ 1214779 w 1458733"/>
                  <a:gd name="connsiteY1" fmla="*/ 206408 h 330719"/>
                  <a:gd name="connsiteX2" fmla="*/ 1129622 w 1458733"/>
                  <a:gd name="connsiteY2" fmla="*/ 54665 h 330719"/>
                  <a:gd name="connsiteX3" fmla="*/ 1458733 w 1458733"/>
                  <a:gd name="connsiteY3" fmla="*/ 330719 h 330719"/>
                  <a:gd name="connsiteX4" fmla="*/ 1010425 w 1458733"/>
                  <a:gd name="connsiteY4" fmla="*/ 307862 h 330719"/>
                  <a:gd name="connsiteX5" fmla="*/ 1183151 w 1458733"/>
                  <a:gd name="connsiteY5" fmla="*/ 254159 h 330719"/>
                  <a:gd name="connsiteX6" fmla="*/ 0 w 1458733"/>
                  <a:gd name="connsiteY6" fmla="*/ 43419 h 330719"/>
                  <a:gd name="connsiteX0" fmla="*/ 0 w 1498090"/>
                  <a:gd name="connsiteY0" fmla="*/ 137894 h 330719"/>
                  <a:gd name="connsiteX1" fmla="*/ 1254136 w 1498090"/>
                  <a:gd name="connsiteY1" fmla="*/ 206408 h 330719"/>
                  <a:gd name="connsiteX2" fmla="*/ 1168979 w 1498090"/>
                  <a:gd name="connsiteY2" fmla="*/ 54665 h 330719"/>
                  <a:gd name="connsiteX3" fmla="*/ 1498090 w 1498090"/>
                  <a:gd name="connsiteY3" fmla="*/ 330719 h 330719"/>
                  <a:gd name="connsiteX4" fmla="*/ 1049782 w 1498090"/>
                  <a:gd name="connsiteY4" fmla="*/ 307862 h 330719"/>
                  <a:gd name="connsiteX5" fmla="*/ 1222508 w 1498090"/>
                  <a:gd name="connsiteY5" fmla="*/ 254159 h 330719"/>
                  <a:gd name="connsiteX6" fmla="*/ 0 w 1498090"/>
                  <a:gd name="connsiteY6" fmla="*/ 137894 h 330719"/>
                  <a:gd name="connsiteX0" fmla="*/ 0 w 1498090"/>
                  <a:gd name="connsiteY0" fmla="*/ 137894 h 330719"/>
                  <a:gd name="connsiteX1" fmla="*/ 1254136 w 1498090"/>
                  <a:gd name="connsiteY1" fmla="*/ 206408 h 330719"/>
                  <a:gd name="connsiteX2" fmla="*/ 1168979 w 1498090"/>
                  <a:gd name="connsiteY2" fmla="*/ 54665 h 330719"/>
                  <a:gd name="connsiteX3" fmla="*/ 1498090 w 1498090"/>
                  <a:gd name="connsiteY3" fmla="*/ 330719 h 330719"/>
                  <a:gd name="connsiteX4" fmla="*/ 1049782 w 1498090"/>
                  <a:gd name="connsiteY4" fmla="*/ 307862 h 330719"/>
                  <a:gd name="connsiteX5" fmla="*/ 1222508 w 1498090"/>
                  <a:gd name="connsiteY5" fmla="*/ 254159 h 330719"/>
                  <a:gd name="connsiteX6" fmla="*/ 0 w 1498090"/>
                  <a:gd name="connsiteY6" fmla="*/ 137894 h 330719"/>
                  <a:gd name="connsiteX0" fmla="*/ 0 w 1498090"/>
                  <a:gd name="connsiteY0" fmla="*/ 137894 h 330719"/>
                  <a:gd name="connsiteX1" fmla="*/ 1254136 w 1498090"/>
                  <a:gd name="connsiteY1" fmla="*/ 206408 h 330719"/>
                  <a:gd name="connsiteX2" fmla="*/ 1168979 w 1498090"/>
                  <a:gd name="connsiteY2" fmla="*/ 54665 h 330719"/>
                  <a:gd name="connsiteX3" fmla="*/ 1498090 w 1498090"/>
                  <a:gd name="connsiteY3" fmla="*/ 330719 h 330719"/>
                  <a:gd name="connsiteX4" fmla="*/ 1049782 w 1498090"/>
                  <a:gd name="connsiteY4" fmla="*/ 307862 h 330719"/>
                  <a:gd name="connsiteX5" fmla="*/ 1222508 w 1498090"/>
                  <a:gd name="connsiteY5" fmla="*/ 254159 h 330719"/>
                  <a:gd name="connsiteX6" fmla="*/ 0 w 1498090"/>
                  <a:gd name="connsiteY6" fmla="*/ 137894 h 330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98090" h="330719">
                    <a:moveTo>
                      <a:pt x="0" y="137894"/>
                    </a:moveTo>
                    <a:cubicBezTo>
                      <a:pt x="394075" y="84675"/>
                      <a:pt x="722574" y="0"/>
                      <a:pt x="1254136" y="206408"/>
                    </a:cubicBezTo>
                    <a:lnTo>
                      <a:pt x="1168979" y="54665"/>
                    </a:lnTo>
                    <a:cubicBezTo>
                      <a:pt x="1340386" y="238178"/>
                      <a:pt x="1352532" y="237652"/>
                      <a:pt x="1498090" y="330719"/>
                    </a:cubicBezTo>
                    <a:cubicBezTo>
                      <a:pt x="1359129" y="293934"/>
                      <a:pt x="1330813" y="278941"/>
                      <a:pt x="1049782" y="307862"/>
                    </a:cubicBezTo>
                    <a:lnTo>
                      <a:pt x="1222508" y="254159"/>
                    </a:lnTo>
                    <a:cubicBezTo>
                      <a:pt x="724566" y="56910"/>
                      <a:pt x="472336" y="102328"/>
                      <a:pt x="0" y="137894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latinLnBrk="0">
                  <a:defRPr/>
                </a:pPr>
                <a:endPara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p:grpSp>
      </p:grpSp>
      <p:grpSp>
        <p:nvGrpSpPr>
          <p:cNvPr id="210" name="Group 1692"/>
          <p:cNvGrpSpPr>
            <a:grpSpLocks/>
          </p:cNvGrpSpPr>
          <p:nvPr/>
        </p:nvGrpSpPr>
        <p:grpSpPr bwMode="auto">
          <a:xfrm>
            <a:off x="6236057" y="5502306"/>
            <a:ext cx="566738" cy="739774"/>
            <a:chOff x="4572" y="2614"/>
            <a:chExt cx="357" cy="466"/>
          </a:xfrm>
        </p:grpSpPr>
        <p:pic>
          <p:nvPicPr>
            <p:cNvPr id="211" name="Picture 21" descr="Picture58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662" y="2614"/>
              <a:ext cx="199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2" name="Text Box 4673"/>
            <p:cNvSpPr txBox="1">
              <a:spLocks noChangeArrowheads="1"/>
            </p:cNvSpPr>
            <p:nvPr/>
          </p:nvSpPr>
          <p:spPr bwMode="auto">
            <a:xfrm>
              <a:off x="4572" y="2886"/>
              <a:ext cx="357" cy="194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wrap="square" lIns="18000" tIns="45714" rIns="18000" bIns="45714">
              <a:spAutoFit/>
            </a:bodyPr>
            <a:lstStyle/>
            <a:p>
              <a:pPr algn="ctr" defTabSz="912813"/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통합자료분석</a:t>
              </a:r>
              <a:endParaRPr lang="en-US" altLang="ko-KR" sz="7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 defTabSz="912813"/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nSIMS</a:t>
              </a:r>
            </a:p>
          </p:txBody>
        </p:sp>
      </p:grpSp>
      <p:grpSp>
        <p:nvGrpSpPr>
          <p:cNvPr id="213" name="Group 1692"/>
          <p:cNvGrpSpPr>
            <a:grpSpLocks/>
          </p:cNvGrpSpPr>
          <p:nvPr/>
        </p:nvGrpSpPr>
        <p:grpSpPr bwMode="auto">
          <a:xfrm>
            <a:off x="6783745" y="5511822"/>
            <a:ext cx="647700" cy="739774"/>
            <a:chOff x="4572" y="2614"/>
            <a:chExt cx="408" cy="466"/>
          </a:xfrm>
        </p:grpSpPr>
        <p:pic>
          <p:nvPicPr>
            <p:cNvPr id="214" name="Picture 21" descr="Picture58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662" y="2614"/>
              <a:ext cx="199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5" name="Text Box 4673"/>
            <p:cNvSpPr txBox="1">
              <a:spLocks noChangeArrowheads="1"/>
            </p:cNvSpPr>
            <p:nvPr/>
          </p:nvSpPr>
          <p:spPr bwMode="auto">
            <a:xfrm>
              <a:off x="4572" y="2886"/>
              <a:ext cx="408" cy="194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lIns="18000" tIns="45714" rIns="18000" bIns="45714">
              <a:spAutoFit/>
            </a:bodyPr>
            <a:lstStyle/>
            <a:p>
              <a:pPr algn="ctr" defTabSz="912813"/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통합이벤트</a:t>
              </a:r>
              <a:endParaRPr lang="en-US" altLang="ko-KR" sz="7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 defTabSz="912813"/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nTEMS</a:t>
              </a:r>
              <a:endParaRPr lang="ko-KR" altLang="en-US" sz="7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cxnSp>
        <p:nvCxnSpPr>
          <p:cNvPr id="216" name="AutoShape 1493"/>
          <p:cNvCxnSpPr>
            <a:cxnSpLocks noChangeShapeType="1"/>
            <a:stCxn id="211" idx="0"/>
            <a:endCxn id="222" idx="2"/>
          </p:cNvCxnSpPr>
          <p:nvPr/>
        </p:nvCxnSpPr>
        <p:spPr bwMode="auto">
          <a:xfrm rot="16200000" flipV="1">
            <a:off x="6480446" y="5445870"/>
            <a:ext cx="111146" cy="1726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</p:spPr>
      </p:cxnSp>
      <p:cxnSp>
        <p:nvCxnSpPr>
          <p:cNvPr id="217" name="AutoShape 1731"/>
          <p:cNvCxnSpPr>
            <a:cxnSpLocks noChangeShapeType="1"/>
            <a:endCxn id="224" idx="0"/>
          </p:cNvCxnSpPr>
          <p:nvPr/>
        </p:nvCxnSpPr>
        <p:spPr bwMode="auto">
          <a:xfrm rot="16200000" flipV="1">
            <a:off x="5899739" y="5479525"/>
            <a:ext cx="147133" cy="1269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</p:spPr>
      </p:cxnSp>
      <p:grpSp>
        <p:nvGrpSpPr>
          <p:cNvPr id="218" name="그룹 621"/>
          <p:cNvGrpSpPr/>
          <p:nvPr/>
        </p:nvGrpSpPr>
        <p:grpSpPr>
          <a:xfrm>
            <a:off x="5945608" y="5338774"/>
            <a:ext cx="3348000" cy="73533"/>
            <a:chOff x="5792799" y="4122747"/>
            <a:chExt cx="3348000" cy="73533"/>
          </a:xfrm>
        </p:grpSpPr>
        <p:grpSp>
          <p:nvGrpSpPr>
            <p:cNvPr id="219" name="Group 51"/>
            <p:cNvGrpSpPr>
              <a:grpSpLocks noChangeAspect="1"/>
            </p:cNvGrpSpPr>
            <p:nvPr/>
          </p:nvGrpSpPr>
          <p:grpSpPr bwMode="auto">
            <a:xfrm>
              <a:off x="5792799" y="4122747"/>
              <a:ext cx="3348000" cy="73533"/>
              <a:chOff x="1460" y="1772"/>
              <a:chExt cx="2823" cy="61"/>
            </a:xfrm>
          </p:grpSpPr>
          <p:sp>
            <p:nvSpPr>
              <p:cNvPr id="224" name="Rectangle 52"/>
              <p:cNvSpPr>
                <a:spLocks noChangeArrowheads="1"/>
              </p:cNvSpPr>
              <p:nvPr/>
            </p:nvSpPr>
            <p:spPr bwMode="auto">
              <a:xfrm flipV="1">
                <a:off x="1460" y="1773"/>
                <a:ext cx="36" cy="60"/>
              </a:xfrm>
              <a:prstGeom prst="rect">
                <a:avLst/>
              </a:prstGeom>
              <a:gradFill rotWithShape="0">
                <a:gsLst>
                  <a:gs pos="0">
                    <a:schemeClr val="bg1">
                      <a:gamma/>
                      <a:shade val="36863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36863"/>
                      <a:invGamma/>
                    </a:schemeClr>
                  </a:gs>
                </a:gsLst>
                <a:lin ang="5400000" scaled="1"/>
              </a:gra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ko-KR" altLang="ko-KR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굴림" pitchFamily="50" charset="-127"/>
                  <a:ea typeface="굴림" pitchFamily="50" charset="-127"/>
                  <a:cs typeface="굴림" pitchFamily="50" charset="-127"/>
                </a:endParaRPr>
              </a:p>
            </p:txBody>
          </p:sp>
          <p:sp>
            <p:nvSpPr>
              <p:cNvPr id="225" name="Rectangle 53"/>
              <p:cNvSpPr>
                <a:spLocks noChangeArrowheads="1"/>
              </p:cNvSpPr>
              <p:nvPr/>
            </p:nvSpPr>
            <p:spPr bwMode="auto">
              <a:xfrm flipV="1">
                <a:off x="4247" y="1772"/>
                <a:ext cx="36" cy="60"/>
              </a:xfrm>
              <a:prstGeom prst="rect">
                <a:avLst/>
              </a:prstGeom>
              <a:gradFill rotWithShape="0">
                <a:gsLst>
                  <a:gs pos="0">
                    <a:schemeClr val="bg1">
                      <a:gamma/>
                      <a:shade val="36863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36863"/>
                      <a:invGamma/>
                    </a:schemeClr>
                  </a:gs>
                </a:gsLst>
                <a:lin ang="5400000" scaled="1"/>
              </a:gra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ko-KR" altLang="ko-KR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굴림" pitchFamily="50" charset="-127"/>
                  <a:ea typeface="굴림" pitchFamily="50" charset="-127"/>
                  <a:cs typeface="굴림" pitchFamily="50" charset="-127"/>
                </a:endParaRPr>
              </a:p>
            </p:txBody>
          </p:sp>
          <p:sp>
            <p:nvSpPr>
              <p:cNvPr id="226" name="Rectangle 54"/>
              <p:cNvSpPr>
                <a:spLocks noChangeArrowheads="1"/>
              </p:cNvSpPr>
              <p:nvPr/>
            </p:nvSpPr>
            <p:spPr bwMode="auto">
              <a:xfrm>
                <a:off x="1490" y="1790"/>
                <a:ext cx="2770" cy="30"/>
              </a:xfrm>
              <a:prstGeom prst="rect">
                <a:avLst/>
              </a:prstGeom>
              <a:gradFill rotWithShape="0">
                <a:gsLst>
                  <a:gs pos="0">
                    <a:schemeClr val="bg1">
                      <a:gamma/>
                      <a:shade val="36863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36863"/>
                      <a:invGamma/>
                    </a:schemeClr>
                  </a:gs>
                </a:gsLst>
                <a:lin ang="5400000" scaled="1"/>
              </a:gra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ko-KR" altLang="ko-KR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굴림" pitchFamily="50" charset="-127"/>
                  <a:ea typeface="굴림" pitchFamily="50" charset="-127"/>
                  <a:cs typeface="굴림" pitchFamily="50" charset="-127"/>
                </a:endParaRPr>
              </a:p>
            </p:txBody>
          </p:sp>
        </p:grpSp>
        <p:sp>
          <p:nvSpPr>
            <p:cNvPr id="220" name="직사각형 219"/>
            <p:cNvSpPr/>
            <p:nvPr/>
          </p:nvSpPr>
          <p:spPr bwMode="auto">
            <a:xfrm>
              <a:off x="7874040" y="4140207"/>
              <a:ext cx="302784" cy="36000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square" lIns="18000" tIns="46800" rIns="0" bIns="46800" rtlCol="0" anchor="t"/>
            <a:lstStyle/>
            <a:p>
              <a:pPr algn="ctr"/>
              <a:endParaRPr kumimoji="0" lang="ko-KR" altLang="en-US" sz="1000" b="1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21" name="직사각형 220"/>
            <p:cNvSpPr/>
            <p:nvPr/>
          </p:nvSpPr>
          <p:spPr bwMode="auto">
            <a:xfrm>
              <a:off x="8447568" y="4141797"/>
              <a:ext cx="302784" cy="36000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square" lIns="18000" tIns="46800" rIns="0" bIns="46800" rtlCol="0" anchor="t"/>
            <a:lstStyle/>
            <a:p>
              <a:pPr algn="ctr"/>
              <a:endParaRPr kumimoji="0" lang="ko-KR" altLang="en-US" sz="1000" b="1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22" name="직사각형 221"/>
            <p:cNvSpPr/>
            <p:nvPr/>
          </p:nvSpPr>
          <p:spPr bwMode="auto">
            <a:xfrm>
              <a:off x="6230955" y="4139133"/>
              <a:ext cx="302784" cy="36000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square" lIns="18000" tIns="46800" rIns="0" bIns="46800" rtlCol="0" anchor="t"/>
            <a:lstStyle/>
            <a:p>
              <a:pPr algn="ctr"/>
              <a:endParaRPr kumimoji="0" lang="ko-KR" altLang="en-US" sz="1000" b="1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23" name="직사각형 222"/>
            <p:cNvSpPr/>
            <p:nvPr/>
          </p:nvSpPr>
          <p:spPr bwMode="auto">
            <a:xfrm>
              <a:off x="6778650" y="4140723"/>
              <a:ext cx="302784" cy="36000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  <p:txBody>
            <a:bodyPr wrap="square" lIns="18000" tIns="46800" rIns="0" bIns="46800" rtlCol="0" anchor="t"/>
            <a:lstStyle/>
            <a:p>
              <a:pPr algn="ctr"/>
              <a:endParaRPr kumimoji="0" lang="ko-KR" altLang="en-US" sz="1000" b="1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cxnSp>
        <p:nvCxnSpPr>
          <p:cNvPr id="227" name="AutoShape 1731"/>
          <p:cNvCxnSpPr>
            <a:cxnSpLocks noChangeShapeType="1"/>
            <a:stCxn id="214" idx="0"/>
            <a:endCxn id="223" idx="2"/>
          </p:cNvCxnSpPr>
          <p:nvPr/>
        </p:nvCxnSpPr>
        <p:spPr bwMode="auto">
          <a:xfrm rot="16200000" flipV="1">
            <a:off x="7024179" y="5451423"/>
            <a:ext cx="119071" cy="1726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</p:spPr>
      </p:cxnSp>
      <p:cxnSp>
        <p:nvCxnSpPr>
          <p:cNvPr id="228" name="AutoShape 1752"/>
          <p:cNvCxnSpPr>
            <a:cxnSpLocks noChangeShapeType="1"/>
            <a:stCxn id="235" idx="3"/>
            <a:endCxn id="224" idx="1"/>
          </p:cNvCxnSpPr>
          <p:nvPr/>
        </p:nvCxnSpPr>
        <p:spPr bwMode="auto">
          <a:xfrm flipV="1">
            <a:off x="5602616" y="5376143"/>
            <a:ext cx="342992" cy="26924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</p:spPr>
      </p:cxnSp>
      <p:grpSp>
        <p:nvGrpSpPr>
          <p:cNvPr id="229" name="Group 1728"/>
          <p:cNvGrpSpPr>
            <a:grpSpLocks/>
          </p:cNvGrpSpPr>
          <p:nvPr/>
        </p:nvGrpSpPr>
        <p:grpSpPr bwMode="auto">
          <a:xfrm>
            <a:off x="4985074" y="5819799"/>
            <a:ext cx="720725" cy="431800"/>
            <a:chOff x="2473" y="2387"/>
            <a:chExt cx="454" cy="272"/>
          </a:xfrm>
        </p:grpSpPr>
        <p:pic>
          <p:nvPicPr>
            <p:cNvPr id="230" name="Picture 67" descr="Untitled-3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621" y="2387"/>
              <a:ext cx="172" cy="1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1" name="Text Box 4673"/>
            <p:cNvSpPr txBox="1">
              <a:spLocks noChangeArrowheads="1"/>
            </p:cNvSpPr>
            <p:nvPr/>
          </p:nvSpPr>
          <p:spPr bwMode="auto">
            <a:xfrm>
              <a:off x="2473" y="2534"/>
              <a:ext cx="454" cy="125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lIns="18000" tIns="45714" rIns="18000" bIns="45714">
              <a:spAutoFit/>
            </a:bodyPr>
            <a:lstStyle/>
            <a:p>
              <a:pPr algn="ctr" defTabSz="912813"/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T/G</a:t>
              </a:r>
            </a:p>
          </p:txBody>
        </p:sp>
      </p:grpSp>
      <p:sp>
        <p:nvSpPr>
          <p:cNvPr id="232" name="Rectangle 1570"/>
          <p:cNvSpPr>
            <a:spLocks noChangeArrowheads="1"/>
          </p:cNvSpPr>
          <p:nvPr/>
        </p:nvSpPr>
        <p:spPr bwMode="auto">
          <a:xfrm>
            <a:off x="4920760" y="5229235"/>
            <a:ext cx="4701465" cy="1022365"/>
          </a:xfrm>
          <a:prstGeom prst="rect">
            <a:avLst/>
          </a:prstGeom>
          <a:noFill/>
          <a:ln w="25400" algn="ctr">
            <a:solidFill>
              <a:schemeClr val="accent2">
                <a:lumMod val="50000"/>
              </a:schemeClr>
            </a:solidFill>
            <a:prstDash val="dash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33" name="모서리가 둥근 직사각형 307"/>
          <p:cNvSpPr>
            <a:spLocks noChangeArrowheads="1"/>
          </p:cNvSpPr>
          <p:nvPr/>
        </p:nvSpPr>
        <p:spPr bwMode="auto">
          <a:xfrm>
            <a:off x="8542225" y="6035699"/>
            <a:ext cx="1080000" cy="2159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 algn="ctr">
            <a:solidFill>
              <a:schemeClr val="accent2">
                <a:lumMod val="50000"/>
              </a:schemeClr>
            </a:solidFill>
            <a:prstDash val="sysDash"/>
            <a:round/>
            <a:headEnd/>
            <a:tailEnd/>
          </a:ln>
        </p:spPr>
        <p:txBody>
          <a:bodyPr anchor="ctr"/>
          <a:lstStyle/>
          <a:p>
            <a:pPr algn="ctr">
              <a:lnSpc>
                <a:spcPts val="800"/>
              </a:lnSpc>
            </a:pPr>
            <a:r>
              <a:rPr lang="ko-KR" altLang="en-US" sz="800" b="1">
                <a:solidFill>
                  <a:schemeClr val="accent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국가정보자원관리원 공통 관리 서버 군</a:t>
            </a:r>
            <a:endParaRPr lang="ko-KR" altLang="en-US" sz="800" b="1" dirty="0">
              <a:solidFill>
                <a:schemeClr val="accent2">
                  <a:lumMod val="5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234" name="Group 1722"/>
          <p:cNvGrpSpPr>
            <a:grpSpLocks/>
          </p:cNvGrpSpPr>
          <p:nvPr/>
        </p:nvGrpSpPr>
        <p:grpSpPr bwMode="auto">
          <a:xfrm>
            <a:off x="5094616" y="5302261"/>
            <a:ext cx="576263" cy="417512"/>
            <a:chOff x="4203" y="2817"/>
            <a:chExt cx="363" cy="263"/>
          </a:xfrm>
        </p:grpSpPr>
        <p:pic>
          <p:nvPicPr>
            <p:cNvPr id="235" name="Picture 163" descr="15"/>
            <p:cNvPicPr>
              <a:picLocks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231" y="2817"/>
              <a:ext cx="292" cy="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6" name="Text Box 4673"/>
            <p:cNvSpPr txBox="1">
              <a:spLocks noChangeArrowheads="1"/>
            </p:cNvSpPr>
            <p:nvPr/>
          </p:nvSpPr>
          <p:spPr bwMode="auto">
            <a:xfrm>
              <a:off x="4203" y="2955"/>
              <a:ext cx="363" cy="125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lIns="18000" tIns="45714" rIns="18000" bIns="45714">
              <a:spAutoFit/>
            </a:bodyPr>
            <a:lstStyle/>
            <a:p>
              <a:pPr algn="ctr" defTabSz="912813"/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백본</a:t>
              </a:r>
              <a:endParaRPr lang="en-US" altLang="ko-KR" sz="7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cxnSp>
        <p:nvCxnSpPr>
          <p:cNvPr id="237" name="AutoShape 1288"/>
          <p:cNvCxnSpPr>
            <a:cxnSpLocks noChangeShapeType="1"/>
            <a:endCxn id="230" idx="0"/>
          </p:cNvCxnSpPr>
          <p:nvPr/>
        </p:nvCxnSpPr>
        <p:spPr bwMode="auto">
          <a:xfrm rot="5400000">
            <a:off x="5223992" y="5672943"/>
            <a:ext cx="279413" cy="1429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</p:spPr>
      </p:cxnSp>
      <p:grpSp>
        <p:nvGrpSpPr>
          <p:cNvPr id="238" name="Group 1692"/>
          <p:cNvGrpSpPr>
            <a:grpSpLocks/>
          </p:cNvGrpSpPr>
          <p:nvPr/>
        </p:nvGrpSpPr>
        <p:grpSpPr bwMode="auto">
          <a:xfrm>
            <a:off x="5706542" y="5512802"/>
            <a:ext cx="538163" cy="725488"/>
            <a:chOff x="4572" y="2614"/>
            <a:chExt cx="339" cy="457"/>
          </a:xfrm>
        </p:grpSpPr>
        <p:pic>
          <p:nvPicPr>
            <p:cNvPr id="239" name="Picture 21" descr="Picture58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662" y="2614"/>
              <a:ext cx="199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0" name="Text Box 4673"/>
            <p:cNvSpPr txBox="1">
              <a:spLocks noChangeArrowheads="1"/>
            </p:cNvSpPr>
            <p:nvPr/>
          </p:nvSpPr>
          <p:spPr bwMode="auto">
            <a:xfrm>
              <a:off x="4572" y="2877"/>
              <a:ext cx="339" cy="194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wrap="square" lIns="18000" tIns="45714" rIns="18000" bIns="45714">
              <a:spAutoFit/>
            </a:bodyPr>
            <a:lstStyle/>
            <a:p>
              <a:pPr algn="ctr" defTabSz="912813"/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통합운영</a:t>
              </a:r>
              <a:endParaRPr lang="en-US" altLang="ko-KR" sz="7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 defTabSz="912813"/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nTOPS</a:t>
              </a:r>
            </a:p>
          </p:txBody>
        </p:sp>
      </p:grpSp>
      <p:grpSp>
        <p:nvGrpSpPr>
          <p:cNvPr id="241" name="Group 1692"/>
          <p:cNvGrpSpPr>
            <a:grpSpLocks/>
          </p:cNvGrpSpPr>
          <p:nvPr/>
        </p:nvGrpSpPr>
        <p:grpSpPr bwMode="auto">
          <a:xfrm>
            <a:off x="7329264" y="5515294"/>
            <a:ext cx="647700" cy="739774"/>
            <a:chOff x="4572" y="2614"/>
            <a:chExt cx="408" cy="466"/>
          </a:xfrm>
        </p:grpSpPr>
        <p:pic>
          <p:nvPicPr>
            <p:cNvPr id="242" name="Picture 21" descr="Picture58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662" y="2614"/>
              <a:ext cx="199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3" name="Text Box 4673"/>
            <p:cNvSpPr txBox="1">
              <a:spLocks noChangeArrowheads="1"/>
            </p:cNvSpPr>
            <p:nvPr/>
          </p:nvSpPr>
          <p:spPr bwMode="auto">
            <a:xfrm>
              <a:off x="4572" y="2886"/>
              <a:ext cx="408" cy="194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lIns="18000" tIns="45714" rIns="18000" bIns="45714">
              <a:spAutoFit/>
            </a:bodyPr>
            <a:lstStyle/>
            <a:p>
              <a:pPr algn="ctr" defTabSz="912813"/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보안관리</a:t>
              </a:r>
              <a:endParaRPr lang="en-US" altLang="ko-KR" sz="7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 defTabSz="912813"/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CERT</a:t>
              </a:r>
              <a:endParaRPr lang="ko-KR" altLang="en-US" sz="7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cxnSp>
        <p:nvCxnSpPr>
          <p:cNvPr id="244" name="AutoShape 1731"/>
          <p:cNvCxnSpPr>
            <a:cxnSpLocks noChangeShapeType="1"/>
            <a:stCxn id="242" idx="0"/>
          </p:cNvCxnSpPr>
          <p:nvPr/>
        </p:nvCxnSpPr>
        <p:spPr bwMode="auto">
          <a:xfrm rot="16200000" flipV="1">
            <a:off x="7569698" y="5454895"/>
            <a:ext cx="119071" cy="1726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</p:spPr>
      </p:cxnSp>
      <p:sp>
        <p:nvSpPr>
          <p:cNvPr id="246" name="TextBox 245"/>
          <p:cNvSpPr txBox="1"/>
          <p:nvPr/>
        </p:nvSpPr>
        <p:spPr>
          <a:xfrm>
            <a:off x="264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기존 부패방지시스템은 국가정보자원관리원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G-Cloud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를 사용 중이며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안정성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확장성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호환성 측면에서 검증된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G-Cloud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환경을 기반으로 미래 부패방지종합시스템의 정보인프라를 구성함</a:t>
            </a:r>
          </a:p>
        </p:txBody>
      </p:sp>
      <p:sp>
        <p:nvSpPr>
          <p:cNvPr id="247" name="TextBox 246"/>
          <p:cNvSpPr txBox="1"/>
          <p:nvPr/>
        </p:nvSpPr>
        <p:spPr>
          <a:xfrm>
            <a:off x="7692285" y="4909129"/>
            <a:ext cx="190629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※ </a:t>
            </a:r>
            <a:r>
              <a:rPr lang="ko-KR" altLang="en-US" sz="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백업서버는 국가정보관리원에서 제공</a:t>
            </a:r>
          </a:p>
        </p:txBody>
      </p:sp>
      <p:grpSp>
        <p:nvGrpSpPr>
          <p:cNvPr id="252" name="그룹 251"/>
          <p:cNvGrpSpPr/>
          <p:nvPr/>
        </p:nvGrpSpPr>
        <p:grpSpPr>
          <a:xfrm>
            <a:off x="8223370" y="2004821"/>
            <a:ext cx="762695" cy="776107"/>
            <a:chOff x="7358657" y="1932813"/>
            <a:chExt cx="762695" cy="776107"/>
          </a:xfrm>
        </p:grpSpPr>
        <p:grpSp>
          <p:nvGrpSpPr>
            <p:cNvPr id="248" name="그룹 247"/>
            <p:cNvGrpSpPr/>
            <p:nvPr/>
          </p:nvGrpSpPr>
          <p:grpSpPr>
            <a:xfrm>
              <a:off x="7618808" y="2135421"/>
              <a:ext cx="315913" cy="573499"/>
              <a:chOff x="6647532" y="2133080"/>
              <a:chExt cx="315913" cy="573499"/>
            </a:xfrm>
          </p:grpSpPr>
          <p:cxnSp>
            <p:nvCxnSpPr>
              <p:cNvPr id="249" name="AutoShape 1493"/>
              <p:cNvCxnSpPr>
                <a:cxnSpLocks noChangeShapeType="1"/>
              </p:cNvCxnSpPr>
              <p:nvPr/>
            </p:nvCxnSpPr>
            <p:spPr bwMode="auto">
              <a:xfrm rot="5400000">
                <a:off x="6624954" y="2526038"/>
                <a:ext cx="357698" cy="3383"/>
              </a:xfrm>
              <a:prstGeom prst="bentConnector3">
                <a:avLst>
                  <a:gd name="adj1" fmla="val 50000"/>
                </a:avLst>
              </a:prstGeom>
              <a:noFill/>
              <a:ln w="9525">
                <a:solidFill>
                  <a:srgbClr val="333333"/>
                </a:solidFill>
                <a:miter lim="800000"/>
                <a:headEnd/>
                <a:tailEnd/>
              </a:ln>
              <a:effectLst/>
            </p:spPr>
          </p:cxnSp>
          <p:pic>
            <p:nvPicPr>
              <p:cNvPr id="250" name="Picture 21" descr="Picture58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6647532" y="2133080"/>
                <a:ext cx="315913" cy="4317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51" name="Text Box 4673"/>
            <p:cNvSpPr txBox="1">
              <a:spLocks noChangeArrowheads="1"/>
            </p:cNvSpPr>
            <p:nvPr/>
          </p:nvSpPr>
          <p:spPr bwMode="auto">
            <a:xfrm>
              <a:off x="7358657" y="1932813"/>
              <a:ext cx="762695" cy="200043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wrap="square" lIns="18000" tIns="45714" rIns="18000" bIns="45714">
              <a:spAutoFit/>
            </a:bodyPr>
            <a:lstStyle/>
            <a:p>
              <a:pPr algn="ctr" defTabSz="912813"/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분석서버</a:t>
              </a:r>
              <a:endParaRPr lang="en-US" altLang="ko-KR" sz="7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253" name="그룹 252"/>
          <p:cNvGrpSpPr/>
          <p:nvPr/>
        </p:nvGrpSpPr>
        <p:grpSpPr>
          <a:xfrm>
            <a:off x="8798817" y="2004821"/>
            <a:ext cx="762695" cy="776107"/>
            <a:chOff x="7358657" y="1932813"/>
            <a:chExt cx="762695" cy="776107"/>
          </a:xfrm>
        </p:grpSpPr>
        <p:grpSp>
          <p:nvGrpSpPr>
            <p:cNvPr id="254" name="그룹 253"/>
            <p:cNvGrpSpPr/>
            <p:nvPr/>
          </p:nvGrpSpPr>
          <p:grpSpPr>
            <a:xfrm>
              <a:off x="7618808" y="2135421"/>
              <a:ext cx="315913" cy="573499"/>
              <a:chOff x="6647532" y="2133080"/>
              <a:chExt cx="315913" cy="573499"/>
            </a:xfrm>
          </p:grpSpPr>
          <p:cxnSp>
            <p:nvCxnSpPr>
              <p:cNvPr id="256" name="AutoShape 1493"/>
              <p:cNvCxnSpPr>
                <a:cxnSpLocks noChangeShapeType="1"/>
              </p:cNvCxnSpPr>
              <p:nvPr/>
            </p:nvCxnSpPr>
            <p:spPr bwMode="auto">
              <a:xfrm rot="5400000">
                <a:off x="6624954" y="2526038"/>
                <a:ext cx="357698" cy="3383"/>
              </a:xfrm>
              <a:prstGeom prst="bentConnector3">
                <a:avLst>
                  <a:gd name="adj1" fmla="val 50000"/>
                </a:avLst>
              </a:prstGeom>
              <a:noFill/>
              <a:ln w="9525">
                <a:solidFill>
                  <a:srgbClr val="333333"/>
                </a:solidFill>
                <a:miter lim="800000"/>
                <a:headEnd/>
                <a:tailEnd/>
              </a:ln>
              <a:effectLst/>
            </p:spPr>
          </p:cxnSp>
          <p:pic>
            <p:nvPicPr>
              <p:cNvPr id="257" name="Picture 21" descr="Picture58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6647532" y="2133080"/>
                <a:ext cx="315913" cy="4317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55" name="Text Box 4673"/>
            <p:cNvSpPr txBox="1">
              <a:spLocks noChangeArrowheads="1"/>
            </p:cNvSpPr>
            <p:nvPr/>
          </p:nvSpPr>
          <p:spPr bwMode="auto">
            <a:xfrm>
              <a:off x="7358657" y="1932813"/>
              <a:ext cx="762695" cy="200043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wrap="square" lIns="18000" tIns="45714" rIns="18000" bIns="45714">
              <a:spAutoFit/>
            </a:bodyPr>
            <a:lstStyle/>
            <a:p>
              <a:pPr algn="ctr" defTabSz="912813"/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연계서버</a:t>
              </a:r>
              <a:endParaRPr lang="en-US" altLang="ko-KR" sz="7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264" name="그룹 263"/>
          <p:cNvGrpSpPr/>
          <p:nvPr/>
        </p:nvGrpSpPr>
        <p:grpSpPr>
          <a:xfrm>
            <a:off x="6173504" y="3140968"/>
            <a:ext cx="1621352" cy="307764"/>
            <a:chOff x="6173504" y="3119424"/>
            <a:chExt cx="1621352" cy="307764"/>
          </a:xfrm>
        </p:grpSpPr>
        <p:sp>
          <p:nvSpPr>
            <p:cNvPr id="267" name="Text Box 4673"/>
            <p:cNvSpPr txBox="1">
              <a:spLocks noChangeArrowheads="1"/>
            </p:cNvSpPr>
            <p:nvPr/>
          </p:nvSpPr>
          <p:spPr bwMode="auto">
            <a:xfrm>
              <a:off x="6173504" y="3119424"/>
              <a:ext cx="477990" cy="307764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wrap="square" lIns="18000" tIns="45714" rIns="18000" bIns="45714">
              <a:spAutoFit/>
            </a:bodyPr>
            <a:lstStyle/>
            <a:p>
              <a:pPr algn="ctr" defTabSz="912813"/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부패방지</a:t>
              </a:r>
              <a:endParaRPr lang="en-US" altLang="ko-KR" sz="7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 defTabSz="912813"/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WEB #1</a:t>
              </a:r>
            </a:p>
          </p:txBody>
        </p:sp>
        <p:sp>
          <p:nvSpPr>
            <p:cNvPr id="268" name="Text Box 4673"/>
            <p:cNvSpPr txBox="1">
              <a:spLocks noChangeArrowheads="1"/>
            </p:cNvSpPr>
            <p:nvPr/>
          </p:nvSpPr>
          <p:spPr bwMode="auto">
            <a:xfrm>
              <a:off x="6726850" y="3119424"/>
              <a:ext cx="477990" cy="307764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wrap="square" lIns="18000" tIns="45714" rIns="18000" bIns="45714">
              <a:spAutoFit/>
            </a:bodyPr>
            <a:lstStyle/>
            <a:p>
              <a:pPr algn="ctr" defTabSz="912813"/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부패방지</a:t>
              </a:r>
              <a:endParaRPr lang="en-US" altLang="ko-KR" sz="7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 defTabSz="912813"/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WAS #1</a:t>
              </a:r>
            </a:p>
          </p:txBody>
        </p:sp>
        <p:sp>
          <p:nvSpPr>
            <p:cNvPr id="269" name="Text Box 4673"/>
            <p:cNvSpPr txBox="1">
              <a:spLocks noChangeArrowheads="1"/>
            </p:cNvSpPr>
            <p:nvPr/>
          </p:nvSpPr>
          <p:spPr bwMode="auto">
            <a:xfrm>
              <a:off x="7216488" y="3119424"/>
              <a:ext cx="578368" cy="307764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wrap="square" lIns="18000" tIns="45714" rIns="18000" bIns="45714">
              <a:spAutoFit/>
            </a:bodyPr>
            <a:lstStyle/>
            <a:p>
              <a:pPr algn="ctr" defTabSz="912813"/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부패방지</a:t>
              </a:r>
              <a:endParaRPr lang="en-US" altLang="ko-KR" sz="7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 defTabSz="912813"/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DB</a:t>
              </a:r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 </a:t>
              </a:r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#1</a:t>
              </a:r>
            </a:p>
          </p:txBody>
        </p:sp>
      </p:grpSp>
      <p:grpSp>
        <p:nvGrpSpPr>
          <p:cNvPr id="270" name="그룹 269"/>
          <p:cNvGrpSpPr/>
          <p:nvPr/>
        </p:nvGrpSpPr>
        <p:grpSpPr>
          <a:xfrm>
            <a:off x="6235376" y="4608496"/>
            <a:ext cx="1621352" cy="307764"/>
            <a:chOff x="6173504" y="3119424"/>
            <a:chExt cx="1621352" cy="307764"/>
          </a:xfrm>
        </p:grpSpPr>
        <p:sp>
          <p:nvSpPr>
            <p:cNvPr id="271" name="Text Box 4673"/>
            <p:cNvSpPr txBox="1">
              <a:spLocks noChangeArrowheads="1"/>
            </p:cNvSpPr>
            <p:nvPr/>
          </p:nvSpPr>
          <p:spPr bwMode="auto">
            <a:xfrm>
              <a:off x="6173504" y="3119424"/>
              <a:ext cx="477990" cy="307764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wrap="square" lIns="18000" tIns="45714" rIns="18000" bIns="45714">
              <a:spAutoFit/>
            </a:bodyPr>
            <a:lstStyle/>
            <a:p>
              <a:pPr algn="ctr" defTabSz="912813"/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부패방지</a:t>
              </a:r>
              <a:endParaRPr lang="en-US" altLang="ko-KR" sz="7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 defTabSz="912813"/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WEB #2</a:t>
              </a:r>
            </a:p>
          </p:txBody>
        </p:sp>
        <p:sp>
          <p:nvSpPr>
            <p:cNvPr id="272" name="Text Box 4673"/>
            <p:cNvSpPr txBox="1">
              <a:spLocks noChangeArrowheads="1"/>
            </p:cNvSpPr>
            <p:nvPr/>
          </p:nvSpPr>
          <p:spPr bwMode="auto">
            <a:xfrm>
              <a:off x="6726850" y="3119424"/>
              <a:ext cx="477990" cy="307764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wrap="square" lIns="18000" tIns="45714" rIns="18000" bIns="45714">
              <a:spAutoFit/>
            </a:bodyPr>
            <a:lstStyle/>
            <a:p>
              <a:pPr algn="ctr" defTabSz="912813"/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부패방지</a:t>
              </a:r>
              <a:endParaRPr lang="en-US" altLang="ko-KR" sz="7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 defTabSz="912813"/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WAS #2</a:t>
              </a:r>
            </a:p>
          </p:txBody>
        </p:sp>
        <p:sp>
          <p:nvSpPr>
            <p:cNvPr id="273" name="Text Box 4673"/>
            <p:cNvSpPr txBox="1">
              <a:spLocks noChangeArrowheads="1"/>
            </p:cNvSpPr>
            <p:nvPr/>
          </p:nvSpPr>
          <p:spPr bwMode="auto">
            <a:xfrm>
              <a:off x="7216488" y="3119424"/>
              <a:ext cx="578368" cy="307764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wrap="square" lIns="18000" tIns="45714" rIns="18000" bIns="45714">
              <a:spAutoFit/>
            </a:bodyPr>
            <a:lstStyle/>
            <a:p>
              <a:pPr algn="ctr" defTabSz="912813"/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부패방지</a:t>
              </a:r>
              <a:endParaRPr lang="en-US" altLang="ko-KR" sz="7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 defTabSz="912813"/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DB</a:t>
              </a:r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 </a:t>
              </a:r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#2</a:t>
              </a:r>
            </a:p>
          </p:txBody>
        </p:sp>
      </p:grpSp>
      <p:grpSp>
        <p:nvGrpSpPr>
          <p:cNvPr id="263" name="그룹 262"/>
          <p:cNvGrpSpPr/>
          <p:nvPr/>
        </p:nvGrpSpPr>
        <p:grpSpPr>
          <a:xfrm>
            <a:off x="7647924" y="2004821"/>
            <a:ext cx="762695" cy="776107"/>
            <a:chOff x="7358657" y="1932813"/>
            <a:chExt cx="762695" cy="776107"/>
          </a:xfrm>
        </p:grpSpPr>
        <p:grpSp>
          <p:nvGrpSpPr>
            <p:cNvPr id="265" name="그룹 264"/>
            <p:cNvGrpSpPr/>
            <p:nvPr/>
          </p:nvGrpSpPr>
          <p:grpSpPr>
            <a:xfrm>
              <a:off x="7618808" y="2135421"/>
              <a:ext cx="315913" cy="573499"/>
              <a:chOff x="6647532" y="2133080"/>
              <a:chExt cx="315913" cy="573499"/>
            </a:xfrm>
          </p:grpSpPr>
          <p:cxnSp>
            <p:nvCxnSpPr>
              <p:cNvPr id="274" name="AutoShape 1493"/>
              <p:cNvCxnSpPr>
                <a:cxnSpLocks noChangeShapeType="1"/>
              </p:cNvCxnSpPr>
              <p:nvPr/>
            </p:nvCxnSpPr>
            <p:spPr bwMode="auto">
              <a:xfrm rot="5400000">
                <a:off x="6624954" y="2526038"/>
                <a:ext cx="357698" cy="3383"/>
              </a:xfrm>
              <a:prstGeom prst="bentConnector3">
                <a:avLst>
                  <a:gd name="adj1" fmla="val 50000"/>
                </a:avLst>
              </a:prstGeom>
              <a:noFill/>
              <a:ln w="9525">
                <a:solidFill>
                  <a:srgbClr val="333333"/>
                </a:solidFill>
                <a:miter lim="800000"/>
                <a:headEnd/>
                <a:tailEnd/>
              </a:ln>
              <a:effectLst/>
            </p:spPr>
          </p:cxnSp>
          <p:pic>
            <p:nvPicPr>
              <p:cNvPr id="275" name="Picture 21" descr="Picture58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6647532" y="2133080"/>
                <a:ext cx="315913" cy="4317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66" name="Text Box 4673"/>
            <p:cNvSpPr txBox="1">
              <a:spLocks noChangeArrowheads="1"/>
            </p:cNvSpPr>
            <p:nvPr/>
          </p:nvSpPr>
          <p:spPr bwMode="auto">
            <a:xfrm>
              <a:off x="7358657" y="1932813"/>
              <a:ext cx="762695" cy="200043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wrap="square" lIns="18000" tIns="45714" rIns="18000" bIns="45714">
              <a:spAutoFit/>
            </a:bodyPr>
            <a:lstStyle/>
            <a:p>
              <a:pPr algn="ctr" defTabSz="912813"/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통계서버</a:t>
              </a:r>
              <a:endParaRPr lang="en-US" altLang="ko-KR" sz="7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cxnSp>
        <p:nvCxnSpPr>
          <p:cNvPr id="282" name="직선 연결선 281"/>
          <p:cNvCxnSpPr>
            <a:stCxn id="45" idx="2"/>
            <a:endCxn id="48" idx="0"/>
          </p:cNvCxnSpPr>
          <p:nvPr/>
        </p:nvCxnSpPr>
        <p:spPr>
          <a:xfrm>
            <a:off x="2421355" y="2633398"/>
            <a:ext cx="2381" cy="28892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8" name="Group 1692"/>
          <p:cNvGrpSpPr>
            <a:grpSpLocks/>
          </p:cNvGrpSpPr>
          <p:nvPr/>
        </p:nvGrpSpPr>
        <p:grpSpPr bwMode="auto">
          <a:xfrm>
            <a:off x="7833692" y="5509785"/>
            <a:ext cx="647700" cy="631824"/>
            <a:chOff x="4572" y="2614"/>
            <a:chExt cx="408" cy="398"/>
          </a:xfrm>
        </p:grpSpPr>
        <p:pic>
          <p:nvPicPr>
            <p:cNvPr id="311" name="Picture 21" descr="Picture58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662" y="2614"/>
              <a:ext cx="199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2" name="Text Box 4673"/>
            <p:cNvSpPr txBox="1">
              <a:spLocks noChangeArrowheads="1"/>
            </p:cNvSpPr>
            <p:nvPr/>
          </p:nvSpPr>
          <p:spPr bwMode="auto">
            <a:xfrm>
              <a:off x="4572" y="2886"/>
              <a:ext cx="408" cy="126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lIns="18000" tIns="45714" rIns="18000" bIns="45714">
              <a:spAutoFit/>
            </a:bodyPr>
            <a:lstStyle/>
            <a:p>
              <a:pPr algn="ctr" defTabSz="912813"/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DB</a:t>
              </a:r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접근제어</a:t>
              </a:r>
            </a:p>
          </p:txBody>
        </p:sp>
      </p:grpSp>
      <p:cxnSp>
        <p:nvCxnSpPr>
          <p:cNvPr id="313" name="AutoShape 1731"/>
          <p:cNvCxnSpPr>
            <a:cxnSpLocks noChangeShapeType="1"/>
            <a:stCxn id="311" idx="0"/>
          </p:cNvCxnSpPr>
          <p:nvPr/>
        </p:nvCxnSpPr>
        <p:spPr bwMode="auto">
          <a:xfrm rot="16200000" flipV="1">
            <a:off x="8074126" y="5449387"/>
            <a:ext cx="119071" cy="1726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</p:spPr>
      </p:cxnSp>
      <p:grpSp>
        <p:nvGrpSpPr>
          <p:cNvPr id="319" name="그룹 318"/>
          <p:cNvGrpSpPr/>
          <p:nvPr/>
        </p:nvGrpSpPr>
        <p:grpSpPr>
          <a:xfrm>
            <a:off x="5921586" y="1943077"/>
            <a:ext cx="762695" cy="837851"/>
            <a:chOff x="6609184" y="1868728"/>
            <a:chExt cx="762695" cy="837851"/>
          </a:xfrm>
        </p:grpSpPr>
        <p:grpSp>
          <p:nvGrpSpPr>
            <p:cNvPr id="320" name="그룹 319"/>
            <p:cNvGrpSpPr/>
            <p:nvPr/>
          </p:nvGrpSpPr>
          <p:grpSpPr>
            <a:xfrm>
              <a:off x="6869335" y="2133080"/>
              <a:ext cx="315913" cy="573499"/>
              <a:chOff x="6647532" y="2133080"/>
              <a:chExt cx="315913" cy="573499"/>
            </a:xfrm>
          </p:grpSpPr>
          <p:cxnSp>
            <p:nvCxnSpPr>
              <p:cNvPr id="322" name="AutoShape 1493"/>
              <p:cNvCxnSpPr>
                <a:cxnSpLocks noChangeShapeType="1"/>
              </p:cNvCxnSpPr>
              <p:nvPr/>
            </p:nvCxnSpPr>
            <p:spPr bwMode="auto">
              <a:xfrm rot="5400000">
                <a:off x="6624954" y="2526038"/>
                <a:ext cx="357698" cy="3383"/>
              </a:xfrm>
              <a:prstGeom prst="bentConnector3">
                <a:avLst>
                  <a:gd name="adj1" fmla="val 50000"/>
                </a:avLst>
              </a:prstGeom>
              <a:noFill/>
              <a:ln w="9525">
                <a:solidFill>
                  <a:srgbClr val="333333"/>
                </a:solidFill>
                <a:miter lim="800000"/>
                <a:headEnd/>
                <a:tailEnd/>
              </a:ln>
              <a:effectLst/>
            </p:spPr>
          </p:cxnSp>
          <p:pic>
            <p:nvPicPr>
              <p:cNvPr id="323" name="Picture 21" descr="Picture58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6647532" y="2133080"/>
                <a:ext cx="315913" cy="4317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321" name="Text Box 4673"/>
            <p:cNvSpPr txBox="1">
              <a:spLocks noChangeArrowheads="1"/>
            </p:cNvSpPr>
            <p:nvPr/>
          </p:nvSpPr>
          <p:spPr bwMode="auto">
            <a:xfrm>
              <a:off x="6609184" y="1868728"/>
              <a:ext cx="762695" cy="307764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wrap="square" lIns="18000" tIns="45714" rIns="18000" bIns="45714">
              <a:spAutoFit/>
            </a:bodyPr>
            <a:lstStyle/>
            <a:p>
              <a:pPr algn="ctr" defTabSz="912813"/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검색</a:t>
              </a:r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/>
              </a:r>
              <a:b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서버</a:t>
              </a:r>
              <a:endParaRPr lang="en-US" altLang="ko-KR" sz="7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329" name="그룹 328"/>
          <p:cNvGrpSpPr/>
          <p:nvPr/>
        </p:nvGrpSpPr>
        <p:grpSpPr>
          <a:xfrm>
            <a:off x="6497032" y="1943077"/>
            <a:ext cx="762695" cy="837851"/>
            <a:chOff x="6609184" y="1868728"/>
            <a:chExt cx="762695" cy="837851"/>
          </a:xfrm>
        </p:grpSpPr>
        <p:grpSp>
          <p:nvGrpSpPr>
            <p:cNvPr id="330" name="그룹 329"/>
            <p:cNvGrpSpPr/>
            <p:nvPr/>
          </p:nvGrpSpPr>
          <p:grpSpPr>
            <a:xfrm>
              <a:off x="6869335" y="2133080"/>
              <a:ext cx="315913" cy="573499"/>
              <a:chOff x="6647532" y="2133080"/>
              <a:chExt cx="315913" cy="573499"/>
            </a:xfrm>
          </p:grpSpPr>
          <p:cxnSp>
            <p:nvCxnSpPr>
              <p:cNvPr id="332" name="AutoShape 1493"/>
              <p:cNvCxnSpPr>
                <a:cxnSpLocks noChangeShapeType="1"/>
              </p:cNvCxnSpPr>
              <p:nvPr/>
            </p:nvCxnSpPr>
            <p:spPr bwMode="auto">
              <a:xfrm rot="5400000">
                <a:off x="6624954" y="2526038"/>
                <a:ext cx="357698" cy="3383"/>
              </a:xfrm>
              <a:prstGeom prst="bentConnector3">
                <a:avLst>
                  <a:gd name="adj1" fmla="val 50000"/>
                </a:avLst>
              </a:prstGeom>
              <a:noFill/>
              <a:ln w="9525">
                <a:solidFill>
                  <a:srgbClr val="333333"/>
                </a:solidFill>
                <a:miter lim="800000"/>
                <a:headEnd/>
                <a:tailEnd/>
              </a:ln>
              <a:effectLst/>
            </p:spPr>
          </p:cxnSp>
          <p:pic>
            <p:nvPicPr>
              <p:cNvPr id="333" name="Picture 21" descr="Picture58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6647532" y="2133080"/>
                <a:ext cx="315913" cy="4317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331" name="Text Box 4673"/>
            <p:cNvSpPr txBox="1">
              <a:spLocks noChangeArrowheads="1"/>
            </p:cNvSpPr>
            <p:nvPr/>
          </p:nvSpPr>
          <p:spPr bwMode="auto">
            <a:xfrm>
              <a:off x="6609184" y="1868728"/>
              <a:ext cx="762695" cy="307764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wrap="square" lIns="18000" tIns="45714" rIns="18000" bIns="45714">
              <a:spAutoFit/>
            </a:bodyPr>
            <a:lstStyle/>
            <a:p>
              <a:pPr algn="ctr" defTabSz="912813"/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pdf</a:t>
              </a:r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변환</a:t>
              </a:r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/>
              </a:r>
              <a:b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서버</a:t>
              </a:r>
              <a:endParaRPr lang="en-US" altLang="ko-KR" sz="7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334" name="그룹 333"/>
          <p:cNvGrpSpPr/>
          <p:nvPr/>
        </p:nvGrpSpPr>
        <p:grpSpPr>
          <a:xfrm>
            <a:off x="7072478" y="1943077"/>
            <a:ext cx="762695" cy="837851"/>
            <a:chOff x="6609184" y="1868728"/>
            <a:chExt cx="762695" cy="837851"/>
          </a:xfrm>
        </p:grpSpPr>
        <p:grpSp>
          <p:nvGrpSpPr>
            <p:cNvPr id="335" name="그룹 334"/>
            <p:cNvGrpSpPr/>
            <p:nvPr/>
          </p:nvGrpSpPr>
          <p:grpSpPr>
            <a:xfrm>
              <a:off x="6869335" y="2133080"/>
              <a:ext cx="315913" cy="573499"/>
              <a:chOff x="6647532" y="2133080"/>
              <a:chExt cx="315913" cy="573499"/>
            </a:xfrm>
          </p:grpSpPr>
          <p:cxnSp>
            <p:nvCxnSpPr>
              <p:cNvPr id="337" name="AutoShape 1493"/>
              <p:cNvCxnSpPr>
                <a:cxnSpLocks noChangeShapeType="1"/>
              </p:cNvCxnSpPr>
              <p:nvPr/>
            </p:nvCxnSpPr>
            <p:spPr bwMode="auto">
              <a:xfrm rot="5400000">
                <a:off x="6624954" y="2526038"/>
                <a:ext cx="357698" cy="3383"/>
              </a:xfrm>
              <a:prstGeom prst="bentConnector3">
                <a:avLst>
                  <a:gd name="adj1" fmla="val 50000"/>
                </a:avLst>
              </a:prstGeom>
              <a:noFill/>
              <a:ln w="9525">
                <a:solidFill>
                  <a:srgbClr val="333333"/>
                </a:solidFill>
                <a:miter lim="800000"/>
                <a:headEnd/>
                <a:tailEnd/>
              </a:ln>
              <a:effectLst/>
            </p:spPr>
          </p:cxnSp>
          <p:pic>
            <p:nvPicPr>
              <p:cNvPr id="338" name="Picture 21" descr="Picture58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6647532" y="2133080"/>
                <a:ext cx="315913" cy="4317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336" name="Text Box 4673"/>
            <p:cNvSpPr txBox="1">
              <a:spLocks noChangeArrowheads="1"/>
            </p:cNvSpPr>
            <p:nvPr/>
          </p:nvSpPr>
          <p:spPr bwMode="auto">
            <a:xfrm>
              <a:off x="6609184" y="1868728"/>
              <a:ext cx="762695" cy="307764"/>
            </a:xfrm>
            <a:prstGeom prst="rect">
              <a:avLst/>
            </a:prstGeom>
            <a:noFill/>
            <a:ln w="3175" cap="rnd" algn="ctr">
              <a:noFill/>
              <a:miter lim="800000"/>
              <a:headEnd/>
              <a:tailEnd/>
            </a:ln>
          </p:spPr>
          <p:txBody>
            <a:bodyPr wrap="square" lIns="18000" tIns="45714" rIns="18000" bIns="45714">
              <a:spAutoFit/>
            </a:bodyPr>
            <a:lstStyle/>
            <a:p>
              <a:pPr algn="ctr" defTabSz="912813"/>
              <a: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E-book</a:t>
              </a:r>
              <a:br>
                <a:rPr lang="en-US" altLang="ko-KR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ko-KR" altLang="en-US" sz="7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서버</a:t>
              </a:r>
              <a:endParaRPr lang="en-US" altLang="ko-KR" sz="7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sp>
        <p:nvSpPr>
          <p:cNvPr id="245" name="자유형 244"/>
          <p:cNvSpPr/>
          <p:nvPr/>
        </p:nvSpPr>
        <p:spPr bwMode="auto">
          <a:xfrm>
            <a:off x="4920760" y="5229538"/>
            <a:ext cx="4710725" cy="1024427"/>
          </a:xfrm>
          <a:custGeom>
            <a:avLst/>
            <a:gdLst>
              <a:gd name="connsiteX0" fmla="*/ 768350 w 768350"/>
              <a:gd name="connsiteY0" fmla="*/ 806450 h 806450"/>
              <a:gd name="connsiteX1" fmla="*/ 0 w 768350"/>
              <a:gd name="connsiteY1" fmla="*/ 806450 h 806450"/>
              <a:gd name="connsiteX2" fmla="*/ 0 w 768350"/>
              <a:gd name="connsiteY2" fmla="*/ 0 h 806450"/>
              <a:gd name="connsiteX3" fmla="*/ 762000 w 768350"/>
              <a:gd name="connsiteY3" fmla="*/ 0 h 806450"/>
              <a:gd name="connsiteX4" fmla="*/ 768350 w 768350"/>
              <a:gd name="connsiteY4" fmla="*/ 806450 h 806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350" h="806450">
                <a:moveTo>
                  <a:pt x="768350" y="806450"/>
                </a:moveTo>
                <a:lnTo>
                  <a:pt x="0" y="806450"/>
                </a:lnTo>
                <a:lnTo>
                  <a:pt x="0" y="0"/>
                </a:lnTo>
                <a:lnTo>
                  <a:pt x="762000" y="0"/>
                </a:lnTo>
                <a:cubicBezTo>
                  <a:pt x="764117" y="268817"/>
                  <a:pt x="766233" y="537633"/>
                  <a:pt x="768350" y="806450"/>
                </a:cubicBezTo>
                <a:close/>
              </a:path>
            </a:pathLst>
          </a:custGeom>
          <a:solidFill>
            <a:srgbClr val="FF0000">
              <a:alpha val="25098"/>
            </a:srgbClr>
          </a:solidFill>
          <a:ln w="25400" algn="ctr">
            <a:solidFill>
              <a:srgbClr val="FF0000"/>
            </a:solidFill>
            <a:prstDash val="sysDot"/>
            <a:miter lim="800000"/>
            <a:headEnd/>
            <a:tailEnd/>
          </a:ln>
          <a:extLst/>
        </p:spPr>
        <p:txBody>
          <a:bodyPr wrap="none" tIns="36000" anchor="ctr"/>
          <a:lstStyle/>
          <a:p>
            <a:pPr algn="ctr" defTabSz="914400" eaLnBrk="1" fontAlgn="auto" hangingPunct="1"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600" kern="0" dirty="0">
              <a:solidFill>
                <a:prstClr val="black"/>
              </a:solidFill>
              <a:latin typeface="나눔고딕" panose="020D0604000000000000" pitchFamily="50" charset="-127"/>
              <a:ea typeface="-윤명조330"/>
              <a:cs typeface="-윤명조330"/>
            </a:endParaRPr>
          </a:p>
        </p:txBody>
      </p:sp>
    </p:spTree>
    <p:extLst>
      <p:ext uri="{BB962C8B-B14F-4D97-AF65-F5344CB8AC3E}">
        <p14:creationId xmlns:p14="http://schemas.microsoft.com/office/powerpoint/2010/main" val="8943918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직사각형 177"/>
          <p:cNvSpPr/>
          <p:nvPr/>
        </p:nvSpPr>
        <p:spPr>
          <a:xfrm>
            <a:off x="264940" y="1916832"/>
            <a:ext cx="2383804" cy="40324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목표시스템 </a:t>
            </a:r>
            <a:r>
              <a:rPr lang="en-US" altLang="ko-KR" dirty="0"/>
              <a:t>- </a:t>
            </a:r>
            <a:r>
              <a:rPr lang="ko-KR" altLang="en-US" dirty="0"/>
              <a:t>하드웨어</a:t>
            </a:r>
            <a:r>
              <a:rPr lang="en-US" altLang="ko-KR" dirty="0"/>
              <a:t> </a:t>
            </a:r>
            <a:r>
              <a:rPr lang="ko-KR" altLang="en-US" dirty="0"/>
              <a:t>구성도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3.10.2 </a:t>
            </a:r>
            <a:r>
              <a:rPr lang="ko-KR" altLang="en-US" dirty="0"/>
              <a:t>정보인프라 구축</a:t>
            </a:r>
            <a:endParaRPr lang="en-US" altLang="ko-KR" dirty="0"/>
          </a:p>
        </p:txBody>
      </p:sp>
      <p:sp>
        <p:nvSpPr>
          <p:cNvPr id="246" name="TextBox 245"/>
          <p:cNvSpPr txBox="1"/>
          <p:nvPr/>
        </p:nvSpPr>
        <p:spPr>
          <a:xfrm>
            <a:off x="264940" y="980728"/>
            <a:ext cx="93665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부패방지종합정보시스템의 인프라 장비의 도입 단계와 신규도입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재배치 현황은 다음과 같음</a:t>
            </a:r>
          </a:p>
        </p:txBody>
      </p:sp>
      <p:cxnSp>
        <p:nvCxnSpPr>
          <p:cNvPr id="40" name="직선 연결선 39"/>
          <p:cNvCxnSpPr>
            <a:stCxn id="42" idx="3"/>
            <a:endCxn id="315" idx="1"/>
          </p:cNvCxnSpPr>
          <p:nvPr/>
        </p:nvCxnSpPr>
        <p:spPr>
          <a:xfrm>
            <a:off x="3152800" y="4067792"/>
            <a:ext cx="60486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5" name="직사각형 314"/>
          <p:cNvSpPr/>
          <p:nvPr/>
        </p:nvSpPr>
        <p:spPr>
          <a:xfrm>
            <a:off x="9201472" y="3995784"/>
            <a:ext cx="144016" cy="144016"/>
          </a:xfrm>
          <a:prstGeom prst="rect">
            <a:avLst/>
          </a:prstGeom>
          <a:solidFill>
            <a:schemeClr val="tx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324" name="직선 연결선 323"/>
          <p:cNvCxnSpPr/>
          <p:nvPr/>
        </p:nvCxnSpPr>
        <p:spPr>
          <a:xfrm>
            <a:off x="480964" y="4067792"/>
            <a:ext cx="195175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5" name="직사각형 324"/>
          <p:cNvSpPr/>
          <p:nvPr/>
        </p:nvSpPr>
        <p:spPr>
          <a:xfrm>
            <a:off x="408956" y="3995784"/>
            <a:ext cx="144016" cy="144016"/>
          </a:xfrm>
          <a:prstGeom prst="rect">
            <a:avLst/>
          </a:prstGeom>
          <a:solidFill>
            <a:schemeClr val="tx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26" name="직사각형 325"/>
          <p:cNvSpPr/>
          <p:nvPr/>
        </p:nvSpPr>
        <p:spPr>
          <a:xfrm>
            <a:off x="2360712" y="3995784"/>
            <a:ext cx="144016" cy="144016"/>
          </a:xfrm>
          <a:prstGeom prst="rect">
            <a:avLst/>
          </a:prstGeom>
          <a:solidFill>
            <a:schemeClr val="tx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68" name="Text Box 4673"/>
          <p:cNvSpPr txBox="1">
            <a:spLocks noChangeArrowheads="1"/>
          </p:cNvSpPr>
          <p:nvPr/>
        </p:nvSpPr>
        <p:spPr bwMode="auto">
          <a:xfrm>
            <a:off x="3728864" y="2519330"/>
            <a:ext cx="4333639" cy="261598"/>
          </a:xfrm>
          <a:prstGeom prst="rect">
            <a:avLst/>
          </a:prstGeom>
          <a:noFill/>
          <a:ln w="3175" cap="rnd" algn="ctr">
            <a:noFill/>
            <a:miter lim="800000"/>
            <a:headEnd/>
            <a:tailEnd/>
          </a:ln>
        </p:spPr>
        <p:txBody>
          <a:bodyPr wrap="square" lIns="18000" tIns="45714" rIns="18000" bIns="45714">
            <a:spAutoFit/>
          </a:bodyPr>
          <a:lstStyle/>
          <a:p>
            <a:pPr algn="ctr" defTabSz="912813"/>
            <a:r>
              <a:rPr lang="ko-KR" altLang="en-US" sz="11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위원회 부패방지 업무처리시스템</a:t>
            </a:r>
            <a:r>
              <a:rPr lang="en-US" altLang="ko-KR" sz="11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1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위원회 심의시스템</a:t>
            </a:r>
            <a:endParaRPr lang="en-US" altLang="ko-KR" sz="11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16" name="Text Box 4673"/>
          <p:cNvSpPr txBox="1">
            <a:spLocks noChangeArrowheads="1"/>
          </p:cNvSpPr>
          <p:nvPr/>
        </p:nvSpPr>
        <p:spPr bwMode="auto">
          <a:xfrm>
            <a:off x="245248" y="2350053"/>
            <a:ext cx="2446227" cy="430875"/>
          </a:xfrm>
          <a:prstGeom prst="rect">
            <a:avLst/>
          </a:prstGeom>
          <a:noFill/>
          <a:ln w="3175" cap="rnd" algn="ctr">
            <a:noFill/>
            <a:miter lim="800000"/>
            <a:headEnd/>
            <a:tailEnd/>
          </a:ln>
        </p:spPr>
        <p:txBody>
          <a:bodyPr wrap="square" lIns="18000" tIns="45714" rIns="18000" bIns="45714">
            <a:noAutofit/>
          </a:bodyPr>
          <a:lstStyle/>
          <a:p>
            <a:pPr algn="ctr" defTabSz="912813"/>
            <a:r>
              <a:rPr lang="ko-KR" altLang="en-US" sz="11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국가청렴포털</a:t>
            </a:r>
            <a:r>
              <a:rPr lang="en-US" altLang="ko-KR" sz="11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br>
              <a:rPr lang="en-US" altLang="ko-KR" sz="1100" b="1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11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공공기관 부패방지 업무지원시스템</a:t>
            </a:r>
            <a:endParaRPr lang="en-US" altLang="ko-KR" sz="11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174" name="직선 연결선 173"/>
          <p:cNvCxnSpPr/>
          <p:nvPr/>
        </p:nvCxnSpPr>
        <p:spPr>
          <a:xfrm>
            <a:off x="1010488" y="3275704"/>
            <a:ext cx="0" cy="7920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8" name="직선 연결선 417"/>
          <p:cNvCxnSpPr/>
          <p:nvPr/>
        </p:nvCxnSpPr>
        <p:spPr>
          <a:xfrm>
            <a:off x="1856656" y="3275704"/>
            <a:ext cx="0" cy="7920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4" name="그룹 403"/>
          <p:cNvGrpSpPr/>
          <p:nvPr/>
        </p:nvGrpSpPr>
        <p:grpSpPr>
          <a:xfrm>
            <a:off x="776536" y="2823615"/>
            <a:ext cx="1317687" cy="749401"/>
            <a:chOff x="3923345" y="2436869"/>
            <a:chExt cx="1317687" cy="749401"/>
          </a:xfrm>
        </p:grpSpPr>
        <p:grpSp>
          <p:nvGrpSpPr>
            <p:cNvPr id="405" name="그룹 404"/>
            <p:cNvGrpSpPr/>
            <p:nvPr/>
          </p:nvGrpSpPr>
          <p:grpSpPr>
            <a:xfrm>
              <a:off x="4290545" y="2725876"/>
              <a:ext cx="572519" cy="393088"/>
              <a:chOff x="4290545" y="2725876"/>
              <a:chExt cx="572519" cy="393088"/>
            </a:xfrm>
          </p:grpSpPr>
          <p:sp>
            <p:nvSpPr>
              <p:cNvPr id="412" name="TextBox 411"/>
              <p:cNvSpPr txBox="1"/>
              <p:nvPr/>
            </p:nvSpPr>
            <p:spPr>
              <a:xfrm>
                <a:off x="4290545" y="2825831"/>
                <a:ext cx="572519" cy="200055"/>
              </a:xfrm>
              <a:prstGeom prst="rect">
                <a:avLst/>
              </a:prstGeom>
              <a:solidFill>
                <a:schemeClr val="bg1"/>
              </a:solidFill>
              <a:ln w="6350">
                <a:noFill/>
              </a:ln>
              <a:effectLst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defRPr kumimoji="1" sz="1200" b="1">
                    <a:ln w="3175"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algun Gothic" charset="-127"/>
                    <a:ea typeface="Malgun Gothic" charset="-127"/>
                    <a:cs typeface="Malgun Gothic" charset="-127"/>
                  </a:defRPr>
                </a:lvl1pPr>
              </a:lstStyle>
              <a:p>
                <a:r>
                  <a:rPr lang="ko-KR" altLang="en-US" sz="700" b="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이중화</a:t>
                </a:r>
                <a:endParaRPr lang="en-US" sz="700" b="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grpSp>
            <p:nvGrpSpPr>
              <p:cNvPr id="413" name="그룹 197"/>
              <p:cNvGrpSpPr>
                <a:grpSpLocks/>
              </p:cNvGrpSpPr>
              <p:nvPr/>
            </p:nvGrpSpPr>
            <p:grpSpPr bwMode="auto">
              <a:xfrm>
                <a:off x="4370584" y="2725876"/>
                <a:ext cx="411996" cy="393088"/>
                <a:chOff x="3972455" y="5381235"/>
                <a:chExt cx="1223546" cy="1181164"/>
              </a:xfrm>
            </p:grpSpPr>
            <p:sp>
              <p:nvSpPr>
                <p:cNvPr id="414" name="자유형 413"/>
                <p:cNvSpPr/>
                <p:nvPr/>
              </p:nvSpPr>
              <p:spPr bwMode="auto">
                <a:xfrm rot="19801226">
                  <a:off x="3972455" y="5381235"/>
                  <a:ext cx="1079401" cy="677827"/>
                </a:xfrm>
                <a:custGeom>
                  <a:avLst/>
                  <a:gdLst>
                    <a:gd name="connsiteX0" fmla="*/ 0 w 1452540"/>
                    <a:gd name="connsiteY0" fmla="*/ 200822 h 803286"/>
                    <a:gd name="connsiteX1" fmla="*/ 1050897 w 1452540"/>
                    <a:gd name="connsiteY1" fmla="*/ 200822 h 803286"/>
                    <a:gd name="connsiteX2" fmla="*/ 1050897 w 1452540"/>
                    <a:gd name="connsiteY2" fmla="*/ 0 h 803286"/>
                    <a:gd name="connsiteX3" fmla="*/ 1452540 w 1452540"/>
                    <a:gd name="connsiteY3" fmla="*/ 401643 h 803286"/>
                    <a:gd name="connsiteX4" fmla="*/ 1050897 w 1452540"/>
                    <a:gd name="connsiteY4" fmla="*/ 803286 h 803286"/>
                    <a:gd name="connsiteX5" fmla="*/ 1050897 w 1452540"/>
                    <a:gd name="connsiteY5" fmla="*/ 602465 h 803286"/>
                    <a:gd name="connsiteX6" fmla="*/ 0 w 1452540"/>
                    <a:gd name="connsiteY6" fmla="*/ 602465 h 803286"/>
                    <a:gd name="connsiteX7" fmla="*/ 0 w 1452540"/>
                    <a:gd name="connsiteY7" fmla="*/ 200822 h 803286"/>
                    <a:gd name="connsiteX0" fmla="*/ 401643 w 1854183"/>
                    <a:gd name="connsiteY0" fmla="*/ 200822 h 1058877"/>
                    <a:gd name="connsiteX1" fmla="*/ 1452540 w 1854183"/>
                    <a:gd name="connsiteY1" fmla="*/ 200822 h 1058877"/>
                    <a:gd name="connsiteX2" fmla="*/ 1452540 w 1854183"/>
                    <a:gd name="connsiteY2" fmla="*/ 0 h 1058877"/>
                    <a:gd name="connsiteX3" fmla="*/ 1854183 w 1854183"/>
                    <a:gd name="connsiteY3" fmla="*/ 401643 h 1058877"/>
                    <a:gd name="connsiteX4" fmla="*/ 1452540 w 1854183"/>
                    <a:gd name="connsiteY4" fmla="*/ 803286 h 1058877"/>
                    <a:gd name="connsiteX5" fmla="*/ 1452540 w 1854183"/>
                    <a:gd name="connsiteY5" fmla="*/ 602465 h 1058877"/>
                    <a:gd name="connsiteX6" fmla="*/ 0 w 1854183"/>
                    <a:gd name="connsiteY6" fmla="*/ 1058877 h 1058877"/>
                    <a:gd name="connsiteX7" fmla="*/ 401643 w 1854183"/>
                    <a:gd name="connsiteY7" fmla="*/ 200822 h 1058877"/>
                    <a:gd name="connsiteX0" fmla="*/ 80683 w 1533223"/>
                    <a:gd name="connsiteY0" fmla="*/ 200822 h 803286"/>
                    <a:gd name="connsiteX1" fmla="*/ 1131580 w 1533223"/>
                    <a:gd name="connsiteY1" fmla="*/ 200822 h 803286"/>
                    <a:gd name="connsiteX2" fmla="*/ 1131580 w 1533223"/>
                    <a:gd name="connsiteY2" fmla="*/ 0 h 803286"/>
                    <a:gd name="connsiteX3" fmla="*/ 1533223 w 1533223"/>
                    <a:gd name="connsiteY3" fmla="*/ 401643 h 803286"/>
                    <a:gd name="connsiteX4" fmla="*/ 1131580 w 1533223"/>
                    <a:gd name="connsiteY4" fmla="*/ 803286 h 803286"/>
                    <a:gd name="connsiteX5" fmla="*/ 1131580 w 1533223"/>
                    <a:gd name="connsiteY5" fmla="*/ 602465 h 803286"/>
                    <a:gd name="connsiteX6" fmla="*/ 0 w 1533223"/>
                    <a:gd name="connsiteY6" fmla="*/ 152645 h 803286"/>
                    <a:gd name="connsiteX7" fmla="*/ 80683 w 1533223"/>
                    <a:gd name="connsiteY7" fmla="*/ 200822 h 803286"/>
                    <a:gd name="connsiteX0" fmla="*/ 611707 w 1533223"/>
                    <a:gd name="connsiteY0" fmla="*/ 53775 h 803286"/>
                    <a:gd name="connsiteX1" fmla="*/ 1131580 w 1533223"/>
                    <a:gd name="connsiteY1" fmla="*/ 200822 h 803286"/>
                    <a:gd name="connsiteX2" fmla="*/ 1131580 w 1533223"/>
                    <a:gd name="connsiteY2" fmla="*/ 0 h 803286"/>
                    <a:gd name="connsiteX3" fmla="*/ 1533223 w 1533223"/>
                    <a:gd name="connsiteY3" fmla="*/ 401643 h 803286"/>
                    <a:gd name="connsiteX4" fmla="*/ 1131580 w 1533223"/>
                    <a:gd name="connsiteY4" fmla="*/ 803286 h 803286"/>
                    <a:gd name="connsiteX5" fmla="*/ 1131580 w 1533223"/>
                    <a:gd name="connsiteY5" fmla="*/ 602465 h 803286"/>
                    <a:gd name="connsiteX6" fmla="*/ 0 w 1533223"/>
                    <a:gd name="connsiteY6" fmla="*/ 152645 h 803286"/>
                    <a:gd name="connsiteX7" fmla="*/ 611707 w 1533223"/>
                    <a:gd name="connsiteY7" fmla="*/ 53775 h 803286"/>
                    <a:gd name="connsiteX0" fmla="*/ 611707 w 1533223"/>
                    <a:gd name="connsiteY0" fmla="*/ 53775 h 803286"/>
                    <a:gd name="connsiteX1" fmla="*/ 1131580 w 1533223"/>
                    <a:gd name="connsiteY1" fmla="*/ 200822 h 803286"/>
                    <a:gd name="connsiteX2" fmla="*/ 1131580 w 1533223"/>
                    <a:gd name="connsiteY2" fmla="*/ 0 h 803286"/>
                    <a:gd name="connsiteX3" fmla="*/ 1533223 w 1533223"/>
                    <a:gd name="connsiteY3" fmla="*/ 401643 h 803286"/>
                    <a:gd name="connsiteX4" fmla="*/ 1131580 w 1533223"/>
                    <a:gd name="connsiteY4" fmla="*/ 803286 h 803286"/>
                    <a:gd name="connsiteX5" fmla="*/ 1131580 w 1533223"/>
                    <a:gd name="connsiteY5" fmla="*/ 602465 h 803286"/>
                    <a:gd name="connsiteX6" fmla="*/ 0 w 1533223"/>
                    <a:gd name="connsiteY6" fmla="*/ 152645 h 803286"/>
                    <a:gd name="connsiteX7" fmla="*/ 611707 w 1533223"/>
                    <a:gd name="connsiteY7" fmla="*/ 53775 h 803286"/>
                    <a:gd name="connsiteX0" fmla="*/ 0 w 1533223"/>
                    <a:gd name="connsiteY0" fmla="*/ 152645 h 803286"/>
                    <a:gd name="connsiteX1" fmla="*/ 1131580 w 1533223"/>
                    <a:gd name="connsiteY1" fmla="*/ 200822 h 803286"/>
                    <a:gd name="connsiteX2" fmla="*/ 1131580 w 1533223"/>
                    <a:gd name="connsiteY2" fmla="*/ 0 h 803286"/>
                    <a:gd name="connsiteX3" fmla="*/ 1533223 w 1533223"/>
                    <a:gd name="connsiteY3" fmla="*/ 401643 h 803286"/>
                    <a:gd name="connsiteX4" fmla="*/ 1131580 w 1533223"/>
                    <a:gd name="connsiteY4" fmla="*/ 803286 h 803286"/>
                    <a:gd name="connsiteX5" fmla="*/ 1131580 w 1533223"/>
                    <a:gd name="connsiteY5" fmla="*/ 602465 h 803286"/>
                    <a:gd name="connsiteX6" fmla="*/ 0 w 1533223"/>
                    <a:gd name="connsiteY6" fmla="*/ 152645 h 803286"/>
                    <a:gd name="connsiteX0" fmla="*/ 0 w 1674223"/>
                    <a:gd name="connsiteY0" fmla="*/ 152645 h 803286"/>
                    <a:gd name="connsiteX1" fmla="*/ 1131580 w 1674223"/>
                    <a:gd name="connsiteY1" fmla="*/ 200822 h 803286"/>
                    <a:gd name="connsiteX2" fmla="*/ 1131580 w 1674223"/>
                    <a:gd name="connsiteY2" fmla="*/ 0 h 803286"/>
                    <a:gd name="connsiteX3" fmla="*/ 1674223 w 1674223"/>
                    <a:gd name="connsiteY3" fmla="*/ 640498 h 803286"/>
                    <a:gd name="connsiteX4" fmla="*/ 1131580 w 1674223"/>
                    <a:gd name="connsiteY4" fmla="*/ 803286 h 803286"/>
                    <a:gd name="connsiteX5" fmla="*/ 1131580 w 1674223"/>
                    <a:gd name="connsiteY5" fmla="*/ 602465 h 803286"/>
                    <a:gd name="connsiteX6" fmla="*/ 0 w 1674223"/>
                    <a:gd name="connsiteY6" fmla="*/ 152645 h 803286"/>
                    <a:gd name="connsiteX0" fmla="*/ 0 w 1674223"/>
                    <a:gd name="connsiteY0" fmla="*/ 152645 h 874276"/>
                    <a:gd name="connsiteX1" fmla="*/ 1131580 w 1674223"/>
                    <a:gd name="connsiteY1" fmla="*/ 200822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69357 w 1674223"/>
                    <a:gd name="connsiteY5" fmla="*/ 591331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742717"/>
                    <a:gd name="connsiteX1" fmla="*/ 1238352 w 1674223"/>
                    <a:gd name="connsiteY1" fmla="*/ 370950 h 742717"/>
                    <a:gd name="connsiteX2" fmla="*/ 1131580 w 1674223"/>
                    <a:gd name="connsiteY2" fmla="*/ 0 h 742717"/>
                    <a:gd name="connsiteX3" fmla="*/ 1674223 w 1674223"/>
                    <a:gd name="connsiteY3" fmla="*/ 640498 h 742717"/>
                    <a:gd name="connsiteX4" fmla="*/ 879982 w 1674223"/>
                    <a:gd name="connsiteY4" fmla="*/ 742717 h 742717"/>
                    <a:gd name="connsiteX5" fmla="*/ 1169357 w 1674223"/>
                    <a:gd name="connsiteY5" fmla="*/ 591331 h 742717"/>
                    <a:gd name="connsiteX6" fmla="*/ 0 w 1674223"/>
                    <a:gd name="connsiteY6" fmla="*/ 152645 h 742717"/>
                    <a:gd name="connsiteX0" fmla="*/ 0 w 1674223"/>
                    <a:gd name="connsiteY0" fmla="*/ 11855 h 601927"/>
                    <a:gd name="connsiteX1" fmla="*/ 1238352 w 1674223"/>
                    <a:gd name="connsiteY1" fmla="*/ 230160 h 601927"/>
                    <a:gd name="connsiteX2" fmla="*/ 1044230 w 1674223"/>
                    <a:gd name="connsiteY2" fmla="*/ 0 h 601927"/>
                    <a:gd name="connsiteX3" fmla="*/ 1674223 w 1674223"/>
                    <a:gd name="connsiteY3" fmla="*/ 499708 h 601927"/>
                    <a:gd name="connsiteX4" fmla="*/ 879982 w 1674223"/>
                    <a:gd name="connsiteY4" fmla="*/ 601927 h 601927"/>
                    <a:gd name="connsiteX5" fmla="*/ 1169357 w 1674223"/>
                    <a:gd name="connsiteY5" fmla="*/ 450541 h 601927"/>
                    <a:gd name="connsiteX6" fmla="*/ 0 w 1674223"/>
                    <a:gd name="connsiteY6" fmla="*/ 11855 h 601927"/>
                    <a:gd name="connsiteX0" fmla="*/ 0 w 1674223"/>
                    <a:gd name="connsiteY0" fmla="*/ 11855 h 542713"/>
                    <a:gd name="connsiteX1" fmla="*/ 1238352 w 1674223"/>
                    <a:gd name="connsiteY1" fmla="*/ 230160 h 542713"/>
                    <a:gd name="connsiteX2" fmla="*/ 1044230 w 1674223"/>
                    <a:gd name="connsiteY2" fmla="*/ 0 h 542713"/>
                    <a:gd name="connsiteX3" fmla="*/ 1674223 w 1674223"/>
                    <a:gd name="connsiteY3" fmla="*/ 499708 h 542713"/>
                    <a:gd name="connsiteX4" fmla="*/ 922718 w 1674223"/>
                    <a:gd name="connsiteY4" fmla="*/ 542713 h 542713"/>
                    <a:gd name="connsiteX5" fmla="*/ 1169357 w 1674223"/>
                    <a:gd name="connsiteY5" fmla="*/ 450541 h 542713"/>
                    <a:gd name="connsiteX6" fmla="*/ 0 w 1674223"/>
                    <a:gd name="connsiteY6" fmla="*/ 11855 h 542713"/>
                    <a:gd name="connsiteX0" fmla="*/ 83552 w 1757775"/>
                    <a:gd name="connsiteY0" fmla="*/ 47895 h 578753"/>
                    <a:gd name="connsiteX1" fmla="*/ 751597 w 1757775"/>
                    <a:gd name="connsiteY1" fmla="*/ 199212 h 578753"/>
                    <a:gd name="connsiteX2" fmla="*/ 1321904 w 1757775"/>
                    <a:gd name="connsiteY2" fmla="*/ 266200 h 578753"/>
                    <a:gd name="connsiteX3" fmla="*/ 1127782 w 1757775"/>
                    <a:gd name="connsiteY3" fmla="*/ 36040 h 578753"/>
                    <a:gd name="connsiteX4" fmla="*/ 1757775 w 1757775"/>
                    <a:gd name="connsiteY4" fmla="*/ 535748 h 578753"/>
                    <a:gd name="connsiteX5" fmla="*/ 1006270 w 1757775"/>
                    <a:gd name="connsiteY5" fmla="*/ 578753 h 578753"/>
                    <a:gd name="connsiteX6" fmla="*/ 1252909 w 1757775"/>
                    <a:gd name="connsiteY6" fmla="*/ 486581 h 578753"/>
                    <a:gd name="connsiteX7" fmla="*/ 83552 w 1757775"/>
                    <a:gd name="connsiteY7" fmla="*/ 47895 h 578753"/>
                    <a:gd name="connsiteX0" fmla="*/ 83552 w 1644235"/>
                    <a:gd name="connsiteY0" fmla="*/ 228887 h 544087"/>
                    <a:gd name="connsiteX1" fmla="*/ 638057 w 1644235"/>
                    <a:gd name="connsiteY1" fmla="*/ 163172 h 544087"/>
                    <a:gd name="connsiteX2" fmla="*/ 1208364 w 1644235"/>
                    <a:gd name="connsiteY2" fmla="*/ 230160 h 544087"/>
                    <a:gd name="connsiteX3" fmla="*/ 1014242 w 1644235"/>
                    <a:gd name="connsiteY3" fmla="*/ 0 h 544087"/>
                    <a:gd name="connsiteX4" fmla="*/ 1644235 w 1644235"/>
                    <a:gd name="connsiteY4" fmla="*/ 499708 h 544087"/>
                    <a:gd name="connsiteX5" fmla="*/ 892730 w 1644235"/>
                    <a:gd name="connsiteY5" fmla="*/ 542713 h 544087"/>
                    <a:gd name="connsiteX6" fmla="*/ 1139369 w 1644235"/>
                    <a:gd name="connsiteY6" fmla="*/ 450541 h 544087"/>
                    <a:gd name="connsiteX7" fmla="*/ 83552 w 1644235"/>
                    <a:gd name="connsiteY7" fmla="*/ 228887 h 544087"/>
                    <a:gd name="connsiteX0" fmla="*/ 83552 w 1644235"/>
                    <a:gd name="connsiteY0" fmla="*/ 228887 h 542713"/>
                    <a:gd name="connsiteX1" fmla="*/ 638057 w 1644235"/>
                    <a:gd name="connsiteY1" fmla="*/ 163172 h 542713"/>
                    <a:gd name="connsiteX2" fmla="*/ 1208364 w 1644235"/>
                    <a:gd name="connsiteY2" fmla="*/ 230160 h 542713"/>
                    <a:gd name="connsiteX3" fmla="*/ 1014242 w 1644235"/>
                    <a:gd name="connsiteY3" fmla="*/ 0 h 542713"/>
                    <a:gd name="connsiteX4" fmla="*/ 1644235 w 1644235"/>
                    <a:gd name="connsiteY4" fmla="*/ 499708 h 542713"/>
                    <a:gd name="connsiteX5" fmla="*/ 892730 w 1644235"/>
                    <a:gd name="connsiteY5" fmla="*/ 542713 h 542713"/>
                    <a:gd name="connsiteX6" fmla="*/ 1139369 w 1644235"/>
                    <a:gd name="connsiteY6" fmla="*/ 450541 h 542713"/>
                    <a:gd name="connsiteX7" fmla="*/ 83552 w 1644235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24812 w 1560683"/>
                    <a:gd name="connsiteY2" fmla="*/ 23016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55817 w 1560683"/>
                    <a:gd name="connsiteY6" fmla="*/ 450541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24812 w 1560683"/>
                    <a:gd name="connsiteY2" fmla="*/ 23016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55817 w 1560683"/>
                    <a:gd name="connsiteY6" fmla="*/ 450541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24812 w 1560683"/>
                    <a:gd name="connsiteY2" fmla="*/ 23016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47579 w 1560683"/>
                    <a:gd name="connsiteY6" fmla="*/ 39956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03445 w 1560683"/>
                    <a:gd name="connsiteY2" fmla="*/ 259768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47579 w 1560683"/>
                    <a:gd name="connsiteY6" fmla="*/ 39956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03445 w 1560683"/>
                    <a:gd name="connsiteY2" fmla="*/ 259768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47579 w 1560683"/>
                    <a:gd name="connsiteY6" fmla="*/ 39956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103445 w 1560683"/>
                    <a:gd name="connsiteY2" fmla="*/ 259768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47579 w 1560683"/>
                    <a:gd name="connsiteY6" fmla="*/ 39956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103445 w 1560683"/>
                    <a:gd name="connsiteY2" fmla="*/ 259768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458733"/>
                    <a:gd name="connsiteY0" fmla="*/ 228887 h 542713"/>
                    <a:gd name="connsiteX1" fmla="*/ 619947 w 1458733"/>
                    <a:gd name="connsiteY1" fmla="*/ 180993 h 542713"/>
                    <a:gd name="connsiteX2" fmla="*/ 1073837 w 1458733"/>
                    <a:gd name="connsiteY2" fmla="*/ 238400 h 542713"/>
                    <a:gd name="connsiteX3" fmla="*/ 930690 w 1458733"/>
                    <a:gd name="connsiteY3" fmla="*/ 0 h 542713"/>
                    <a:gd name="connsiteX4" fmla="*/ 1458733 w 1458733"/>
                    <a:gd name="connsiteY4" fmla="*/ 516187 h 542713"/>
                    <a:gd name="connsiteX5" fmla="*/ 809178 w 1458733"/>
                    <a:gd name="connsiteY5" fmla="*/ 542713 h 542713"/>
                    <a:gd name="connsiteX6" fmla="*/ 996603 w 1458733"/>
                    <a:gd name="connsiteY6" fmla="*/ 407806 h 542713"/>
                    <a:gd name="connsiteX7" fmla="*/ 0 w 1458733"/>
                    <a:gd name="connsiteY7" fmla="*/ 228887 h 542713"/>
                    <a:gd name="connsiteX0" fmla="*/ 0 w 1458733"/>
                    <a:gd name="connsiteY0" fmla="*/ 228887 h 516187"/>
                    <a:gd name="connsiteX1" fmla="*/ 619947 w 1458733"/>
                    <a:gd name="connsiteY1" fmla="*/ 180993 h 516187"/>
                    <a:gd name="connsiteX2" fmla="*/ 1073837 w 1458733"/>
                    <a:gd name="connsiteY2" fmla="*/ 238400 h 516187"/>
                    <a:gd name="connsiteX3" fmla="*/ 930690 w 1458733"/>
                    <a:gd name="connsiteY3" fmla="*/ 0 h 516187"/>
                    <a:gd name="connsiteX4" fmla="*/ 1458733 w 1458733"/>
                    <a:gd name="connsiteY4" fmla="*/ 516187 h 516187"/>
                    <a:gd name="connsiteX5" fmla="*/ 690750 w 1458733"/>
                    <a:gd name="connsiteY5" fmla="*/ 457239 h 516187"/>
                    <a:gd name="connsiteX6" fmla="*/ 996603 w 1458733"/>
                    <a:gd name="connsiteY6" fmla="*/ 407806 h 516187"/>
                    <a:gd name="connsiteX7" fmla="*/ 0 w 1458733"/>
                    <a:gd name="connsiteY7" fmla="*/ 228887 h 516187"/>
                    <a:gd name="connsiteX0" fmla="*/ 0 w 1458733"/>
                    <a:gd name="connsiteY0" fmla="*/ 228887 h 516187"/>
                    <a:gd name="connsiteX1" fmla="*/ 619947 w 1458733"/>
                    <a:gd name="connsiteY1" fmla="*/ 180993 h 516187"/>
                    <a:gd name="connsiteX2" fmla="*/ 1073837 w 1458733"/>
                    <a:gd name="connsiteY2" fmla="*/ 238400 h 516187"/>
                    <a:gd name="connsiteX3" fmla="*/ 930690 w 1458733"/>
                    <a:gd name="connsiteY3" fmla="*/ 0 h 516187"/>
                    <a:gd name="connsiteX4" fmla="*/ 1458733 w 1458733"/>
                    <a:gd name="connsiteY4" fmla="*/ 516187 h 516187"/>
                    <a:gd name="connsiteX5" fmla="*/ 690750 w 1458733"/>
                    <a:gd name="connsiteY5" fmla="*/ 457239 h 516187"/>
                    <a:gd name="connsiteX6" fmla="*/ 1017972 w 1458733"/>
                    <a:gd name="connsiteY6" fmla="*/ 378197 h 516187"/>
                    <a:gd name="connsiteX7" fmla="*/ 0 w 1458733"/>
                    <a:gd name="connsiteY7" fmla="*/ 228887 h 516187"/>
                    <a:gd name="connsiteX0" fmla="*/ 0 w 1458733"/>
                    <a:gd name="connsiteY0" fmla="*/ 228887 h 516187"/>
                    <a:gd name="connsiteX1" fmla="*/ 619947 w 1458733"/>
                    <a:gd name="connsiteY1" fmla="*/ 180993 h 516187"/>
                    <a:gd name="connsiteX2" fmla="*/ 1073837 w 1458733"/>
                    <a:gd name="connsiteY2" fmla="*/ 238400 h 516187"/>
                    <a:gd name="connsiteX3" fmla="*/ 930690 w 1458733"/>
                    <a:gd name="connsiteY3" fmla="*/ 0 h 516187"/>
                    <a:gd name="connsiteX4" fmla="*/ 1458733 w 1458733"/>
                    <a:gd name="connsiteY4" fmla="*/ 516187 h 516187"/>
                    <a:gd name="connsiteX5" fmla="*/ 792701 w 1458733"/>
                    <a:gd name="connsiteY5" fmla="*/ 440761 h 516187"/>
                    <a:gd name="connsiteX6" fmla="*/ 1017972 w 1458733"/>
                    <a:gd name="connsiteY6" fmla="*/ 378197 h 516187"/>
                    <a:gd name="connsiteX7" fmla="*/ 0 w 1458733"/>
                    <a:gd name="connsiteY7" fmla="*/ 228887 h 516187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073837 w 1458733"/>
                    <a:gd name="connsiteY2" fmla="*/ 166056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017972 w 1458733"/>
                    <a:gd name="connsiteY6" fmla="*/ 305853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073837 w 1458733"/>
                    <a:gd name="connsiteY2" fmla="*/ 166056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174632 w 1458733"/>
                    <a:gd name="connsiteY2" fmla="*/ 235908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0618 w 1458733"/>
                    <a:gd name="connsiteY1" fmla="*/ 138614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9992 w 1458733"/>
                    <a:gd name="connsiteY1" fmla="*/ 130316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9992 w 1458733"/>
                    <a:gd name="connsiteY1" fmla="*/ 130316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9992 w 1458733"/>
                    <a:gd name="connsiteY1" fmla="*/ 130316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9992 w 1458733"/>
                    <a:gd name="connsiteY1" fmla="*/ 130316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1033533 w 1458733"/>
                    <a:gd name="connsiteY5" fmla="*/ 407429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58369 h 345669"/>
                    <a:gd name="connsiteX1" fmla="*/ 649992 w 1458733"/>
                    <a:gd name="connsiteY1" fmla="*/ 32142 h 345669"/>
                    <a:gd name="connsiteX2" fmla="*/ 1206259 w 1458733"/>
                    <a:gd name="connsiteY2" fmla="*/ 155980 h 345669"/>
                    <a:gd name="connsiteX3" fmla="*/ 1129622 w 1458733"/>
                    <a:gd name="connsiteY3" fmla="*/ 69615 h 345669"/>
                    <a:gd name="connsiteX4" fmla="*/ 1458733 w 1458733"/>
                    <a:gd name="connsiteY4" fmla="*/ 345669 h 345669"/>
                    <a:gd name="connsiteX5" fmla="*/ 1033533 w 1458733"/>
                    <a:gd name="connsiteY5" fmla="*/ 309255 h 345669"/>
                    <a:gd name="connsiteX6" fmla="*/ 1151524 w 1458733"/>
                    <a:gd name="connsiteY6" fmla="*/ 250863 h 345669"/>
                    <a:gd name="connsiteX7" fmla="*/ 0 w 1458733"/>
                    <a:gd name="connsiteY7" fmla="*/ 58369 h 345669"/>
                    <a:gd name="connsiteX0" fmla="*/ 0 w 1458733"/>
                    <a:gd name="connsiteY0" fmla="*/ 58369 h 345669"/>
                    <a:gd name="connsiteX1" fmla="*/ 649992 w 1458733"/>
                    <a:gd name="connsiteY1" fmla="*/ 32142 h 345669"/>
                    <a:gd name="connsiteX2" fmla="*/ 1206260 w 1458733"/>
                    <a:gd name="connsiteY2" fmla="*/ 155980 h 345669"/>
                    <a:gd name="connsiteX3" fmla="*/ 1129622 w 1458733"/>
                    <a:gd name="connsiteY3" fmla="*/ 69615 h 345669"/>
                    <a:gd name="connsiteX4" fmla="*/ 1458733 w 1458733"/>
                    <a:gd name="connsiteY4" fmla="*/ 345669 h 345669"/>
                    <a:gd name="connsiteX5" fmla="*/ 1033533 w 1458733"/>
                    <a:gd name="connsiteY5" fmla="*/ 309255 h 345669"/>
                    <a:gd name="connsiteX6" fmla="*/ 1151524 w 1458733"/>
                    <a:gd name="connsiteY6" fmla="*/ 250863 h 345669"/>
                    <a:gd name="connsiteX7" fmla="*/ 0 w 1458733"/>
                    <a:gd name="connsiteY7" fmla="*/ 58369 h 345669"/>
                    <a:gd name="connsiteX0" fmla="*/ 0 w 1458733"/>
                    <a:gd name="connsiteY0" fmla="*/ 36440 h 323740"/>
                    <a:gd name="connsiteX1" fmla="*/ 649992 w 1458733"/>
                    <a:gd name="connsiteY1" fmla="*/ 10213 h 323740"/>
                    <a:gd name="connsiteX2" fmla="*/ 1206260 w 1458733"/>
                    <a:gd name="connsiteY2" fmla="*/ 134051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9992 w 1458733"/>
                    <a:gd name="connsiteY1" fmla="*/ 10213 h 323740"/>
                    <a:gd name="connsiteX2" fmla="*/ 1206260 w 1458733"/>
                    <a:gd name="connsiteY2" fmla="*/ 134051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9992 w 1458733"/>
                    <a:gd name="connsiteY1" fmla="*/ 10213 h 323740"/>
                    <a:gd name="connsiteX2" fmla="*/ 1200555 w 1458733"/>
                    <a:gd name="connsiteY2" fmla="*/ 151879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9992 w 1458733"/>
                    <a:gd name="connsiteY1" fmla="*/ 10213 h 323740"/>
                    <a:gd name="connsiteX2" fmla="*/ 1187544 w 1458733"/>
                    <a:gd name="connsiteY2" fmla="*/ 155370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187544 w 1458733"/>
                    <a:gd name="connsiteY2" fmla="*/ 155370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190883 w 1458733"/>
                    <a:gd name="connsiteY2" fmla="*/ 152757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190883 w 1458733"/>
                    <a:gd name="connsiteY2" fmla="*/ 152757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190883 w 1458733"/>
                    <a:gd name="connsiteY2" fmla="*/ 152757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19641 w 1458733"/>
                    <a:gd name="connsiteY2" fmla="*/ 183924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19641 w 1458733"/>
                    <a:gd name="connsiteY2" fmla="*/ 183924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19641 w 1458733"/>
                    <a:gd name="connsiteY2" fmla="*/ 183924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01397 w 1458733"/>
                    <a:gd name="connsiteY2" fmla="*/ 161956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01397 w 1458733"/>
                    <a:gd name="connsiteY2" fmla="*/ 161956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01397 w 1458733"/>
                    <a:gd name="connsiteY2" fmla="*/ 161956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50959 w 1458733"/>
                    <a:gd name="connsiteY1" fmla="*/ 31599 h 323740"/>
                    <a:gd name="connsiteX2" fmla="*/ 1201397 w 1458733"/>
                    <a:gd name="connsiteY2" fmla="*/ 161956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43896 h 331196"/>
                    <a:gd name="connsiteX1" fmla="*/ 616226 w 1458733"/>
                    <a:gd name="connsiteY1" fmla="*/ 15078 h 331196"/>
                    <a:gd name="connsiteX2" fmla="*/ 1201397 w 1458733"/>
                    <a:gd name="connsiteY2" fmla="*/ 169412 h 331196"/>
                    <a:gd name="connsiteX3" fmla="*/ 1129622 w 1458733"/>
                    <a:gd name="connsiteY3" fmla="*/ 55142 h 331196"/>
                    <a:gd name="connsiteX4" fmla="*/ 1458733 w 1458733"/>
                    <a:gd name="connsiteY4" fmla="*/ 331196 h 331196"/>
                    <a:gd name="connsiteX5" fmla="*/ 1010425 w 1458733"/>
                    <a:gd name="connsiteY5" fmla="*/ 308339 h 331196"/>
                    <a:gd name="connsiteX6" fmla="*/ 1183151 w 1458733"/>
                    <a:gd name="connsiteY6" fmla="*/ 254636 h 331196"/>
                    <a:gd name="connsiteX7" fmla="*/ 0 w 1458733"/>
                    <a:gd name="connsiteY7" fmla="*/ 43896 h 331196"/>
                    <a:gd name="connsiteX0" fmla="*/ 0 w 1458733"/>
                    <a:gd name="connsiteY0" fmla="*/ 14204 h 301504"/>
                    <a:gd name="connsiteX1" fmla="*/ 1201397 w 1458733"/>
                    <a:gd name="connsiteY1" fmla="*/ 139720 h 301504"/>
                    <a:gd name="connsiteX2" fmla="*/ 1129622 w 1458733"/>
                    <a:gd name="connsiteY2" fmla="*/ 25450 h 301504"/>
                    <a:gd name="connsiteX3" fmla="*/ 1458733 w 1458733"/>
                    <a:gd name="connsiteY3" fmla="*/ 301504 h 301504"/>
                    <a:gd name="connsiteX4" fmla="*/ 1010425 w 1458733"/>
                    <a:gd name="connsiteY4" fmla="*/ 278647 h 301504"/>
                    <a:gd name="connsiteX5" fmla="*/ 1183151 w 1458733"/>
                    <a:gd name="connsiteY5" fmla="*/ 224944 h 301504"/>
                    <a:gd name="connsiteX6" fmla="*/ 0 w 1458733"/>
                    <a:gd name="connsiteY6" fmla="*/ 14204 h 301504"/>
                    <a:gd name="connsiteX0" fmla="*/ 0 w 1458733"/>
                    <a:gd name="connsiteY0" fmla="*/ 14204 h 301504"/>
                    <a:gd name="connsiteX1" fmla="*/ 1201397 w 1458733"/>
                    <a:gd name="connsiteY1" fmla="*/ 139720 h 301504"/>
                    <a:gd name="connsiteX2" fmla="*/ 1129622 w 1458733"/>
                    <a:gd name="connsiteY2" fmla="*/ 25450 h 301504"/>
                    <a:gd name="connsiteX3" fmla="*/ 1458733 w 1458733"/>
                    <a:gd name="connsiteY3" fmla="*/ 301504 h 301504"/>
                    <a:gd name="connsiteX4" fmla="*/ 1010425 w 1458733"/>
                    <a:gd name="connsiteY4" fmla="*/ 278647 h 301504"/>
                    <a:gd name="connsiteX5" fmla="*/ 1183151 w 1458733"/>
                    <a:gd name="connsiteY5" fmla="*/ 224944 h 301504"/>
                    <a:gd name="connsiteX6" fmla="*/ 0 w 1458733"/>
                    <a:gd name="connsiteY6" fmla="*/ 14204 h 301504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98090"/>
                    <a:gd name="connsiteY0" fmla="*/ 137894 h 330719"/>
                    <a:gd name="connsiteX1" fmla="*/ 1254136 w 1498090"/>
                    <a:gd name="connsiteY1" fmla="*/ 206408 h 330719"/>
                    <a:gd name="connsiteX2" fmla="*/ 1168979 w 1498090"/>
                    <a:gd name="connsiteY2" fmla="*/ 54665 h 330719"/>
                    <a:gd name="connsiteX3" fmla="*/ 1498090 w 1498090"/>
                    <a:gd name="connsiteY3" fmla="*/ 330719 h 330719"/>
                    <a:gd name="connsiteX4" fmla="*/ 1049782 w 1498090"/>
                    <a:gd name="connsiteY4" fmla="*/ 307862 h 330719"/>
                    <a:gd name="connsiteX5" fmla="*/ 1222508 w 1498090"/>
                    <a:gd name="connsiteY5" fmla="*/ 254159 h 330719"/>
                    <a:gd name="connsiteX6" fmla="*/ 0 w 1498090"/>
                    <a:gd name="connsiteY6" fmla="*/ 137894 h 330719"/>
                    <a:gd name="connsiteX0" fmla="*/ 0 w 1498090"/>
                    <a:gd name="connsiteY0" fmla="*/ 137894 h 330719"/>
                    <a:gd name="connsiteX1" fmla="*/ 1254136 w 1498090"/>
                    <a:gd name="connsiteY1" fmla="*/ 206408 h 330719"/>
                    <a:gd name="connsiteX2" fmla="*/ 1168979 w 1498090"/>
                    <a:gd name="connsiteY2" fmla="*/ 54665 h 330719"/>
                    <a:gd name="connsiteX3" fmla="*/ 1498090 w 1498090"/>
                    <a:gd name="connsiteY3" fmla="*/ 330719 h 330719"/>
                    <a:gd name="connsiteX4" fmla="*/ 1049782 w 1498090"/>
                    <a:gd name="connsiteY4" fmla="*/ 307862 h 330719"/>
                    <a:gd name="connsiteX5" fmla="*/ 1222508 w 1498090"/>
                    <a:gd name="connsiteY5" fmla="*/ 254159 h 330719"/>
                    <a:gd name="connsiteX6" fmla="*/ 0 w 1498090"/>
                    <a:gd name="connsiteY6" fmla="*/ 137894 h 330719"/>
                    <a:gd name="connsiteX0" fmla="*/ 0 w 1498090"/>
                    <a:gd name="connsiteY0" fmla="*/ 137894 h 330719"/>
                    <a:gd name="connsiteX1" fmla="*/ 1254136 w 1498090"/>
                    <a:gd name="connsiteY1" fmla="*/ 206408 h 330719"/>
                    <a:gd name="connsiteX2" fmla="*/ 1168979 w 1498090"/>
                    <a:gd name="connsiteY2" fmla="*/ 54665 h 330719"/>
                    <a:gd name="connsiteX3" fmla="*/ 1498090 w 1498090"/>
                    <a:gd name="connsiteY3" fmla="*/ 330719 h 330719"/>
                    <a:gd name="connsiteX4" fmla="*/ 1049782 w 1498090"/>
                    <a:gd name="connsiteY4" fmla="*/ 307862 h 330719"/>
                    <a:gd name="connsiteX5" fmla="*/ 1222508 w 1498090"/>
                    <a:gd name="connsiteY5" fmla="*/ 254159 h 330719"/>
                    <a:gd name="connsiteX6" fmla="*/ 0 w 1498090"/>
                    <a:gd name="connsiteY6" fmla="*/ 137894 h 330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98090" h="330719">
                      <a:moveTo>
                        <a:pt x="0" y="137894"/>
                      </a:moveTo>
                      <a:cubicBezTo>
                        <a:pt x="394075" y="84675"/>
                        <a:pt x="722574" y="0"/>
                        <a:pt x="1254136" y="206408"/>
                      </a:cubicBezTo>
                      <a:lnTo>
                        <a:pt x="1168979" y="54665"/>
                      </a:lnTo>
                      <a:cubicBezTo>
                        <a:pt x="1340386" y="238178"/>
                        <a:pt x="1352532" y="237652"/>
                        <a:pt x="1498090" y="330719"/>
                      </a:cubicBezTo>
                      <a:cubicBezTo>
                        <a:pt x="1359129" y="293934"/>
                        <a:pt x="1330813" y="278941"/>
                        <a:pt x="1049782" y="307862"/>
                      </a:cubicBezTo>
                      <a:lnTo>
                        <a:pt x="1222508" y="254159"/>
                      </a:lnTo>
                      <a:cubicBezTo>
                        <a:pt x="724566" y="56910"/>
                        <a:pt x="472336" y="102328"/>
                        <a:pt x="0" y="137894"/>
                      </a:cubicBez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latinLnBrk="0">
                    <a:defRPr/>
                  </a:pPr>
                  <a:endParaRPr lang="ko-KR" altLang="en-US" sz="700" dirty="0">
                    <a:latin typeface="나눔고딕" panose="020D0604000000000000" pitchFamily="50" charset="-127"/>
                    <a:ea typeface="나눔고딕" panose="020D0604000000000000" pitchFamily="50" charset="-127"/>
                  </a:endParaRPr>
                </a:p>
              </p:txBody>
            </p:sp>
            <p:sp>
              <p:nvSpPr>
                <p:cNvPr id="415" name="자유형 414"/>
                <p:cNvSpPr/>
                <p:nvPr/>
              </p:nvSpPr>
              <p:spPr bwMode="auto">
                <a:xfrm rot="9001226">
                  <a:off x="4116600" y="5884572"/>
                  <a:ext cx="1079401" cy="677827"/>
                </a:xfrm>
                <a:custGeom>
                  <a:avLst/>
                  <a:gdLst>
                    <a:gd name="connsiteX0" fmla="*/ 0 w 1452540"/>
                    <a:gd name="connsiteY0" fmla="*/ 200822 h 803286"/>
                    <a:gd name="connsiteX1" fmla="*/ 1050897 w 1452540"/>
                    <a:gd name="connsiteY1" fmla="*/ 200822 h 803286"/>
                    <a:gd name="connsiteX2" fmla="*/ 1050897 w 1452540"/>
                    <a:gd name="connsiteY2" fmla="*/ 0 h 803286"/>
                    <a:gd name="connsiteX3" fmla="*/ 1452540 w 1452540"/>
                    <a:gd name="connsiteY3" fmla="*/ 401643 h 803286"/>
                    <a:gd name="connsiteX4" fmla="*/ 1050897 w 1452540"/>
                    <a:gd name="connsiteY4" fmla="*/ 803286 h 803286"/>
                    <a:gd name="connsiteX5" fmla="*/ 1050897 w 1452540"/>
                    <a:gd name="connsiteY5" fmla="*/ 602465 h 803286"/>
                    <a:gd name="connsiteX6" fmla="*/ 0 w 1452540"/>
                    <a:gd name="connsiteY6" fmla="*/ 602465 h 803286"/>
                    <a:gd name="connsiteX7" fmla="*/ 0 w 1452540"/>
                    <a:gd name="connsiteY7" fmla="*/ 200822 h 803286"/>
                    <a:gd name="connsiteX0" fmla="*/ 401643 w 1854183"/>
                    <a:gd name="connsiteY0" fmla="*/ 200822 h 1058877"/>
                    <a:gd name="connsiteX1" fmla="*/ 1452540 w 1854183"/>
                    <a:gd name="connsiteY1" fmla="*/ 200822 h 1058877"/>
                    <a:gd name="connsiteX2" fmla="*/ 1452540 w 1854183"/>
                    <a:gd name="connsiteY2" fmla="*/ 0 h 1058877"/>
                    <a:gd name="connsiteX3" fmla="*/ 1854183 w 1854183"/>
                    <a:gd name="connsiteY3" fmla="*/ 401643 h 1058877"/>
                    <a:gd name="connsiteX4" fmla="*/ 1452540 w 1854183"/>
                    <a:gd name="connsiteY4" fmla="*/ 803286 h 1058877"/>
                    <a:gd name="connsiteX5" fmla="*/ 1452540 w 1854183"/>
                    <a:gd name="connsiteY5" fmla="*/ 602465 h 1058877"/>
                    <a:gd name="connsiteX6" fmla="*/ 0 w 1854183"/>
                    <a:gd name="connsiteY6" fmla="*/ 1058877 h 1058877"/>
                    <a:gd name="connsiteX7" fmla="*/ 401643 w 1854183"/>
                    <a:gd name="connsiteY7" fmla="*/ 200822 h 1058877"/>
                    <a:gd name="connsiteX0" fmla="*/ 80683 w 1533223"/>
                    <a:gd name="connsiteY0" fmla="*/ 200822 h 803286"/>
                    <a:gd name="connsiteX1" fmla="*/ 1131580 w 1533223"/>
                    <a:gd name="connsiteY1" fmla="*/ 200822 h 803286"/>
                    <a:gd name="connsiteX2" fmla="*/ 1131580 w 1533223"/>
                    <a:gd name="connsiteY2" fmla="*/ 0 h 803286"/>
                    <a:gd name="connsiteX3" fmla="*/ 1533223 w 1533223"/>
                    <a:gd name="connsiteY3" fmla="*/ 401643 h 803286"/>
                    <a:gd name="connsiteX4" fmla="*/ 1131580 w 1533223"/>
                    <a:gd name="connsiteY4" fmla="*/ 803286 h 803286"/>
                    <a:gd name="connsiteX5" fmla="*/ 1131580 w 1533223"/>
                    <a:gd name="connsiteY5" fmla="*/ 602465 h 803286"/>
                    <a:gd name="connsiteX6" fmla="*/ 0 w 1533223"/>
                    <a:gd name="connsiteY6" fmla="*/ 152645 h 803286"/>
                    <a:gd name="connsiteX7" fmla="*/ 80683 w 1533223"/>
                    <a:gd name="connsiteY7" fmla="*/ 200822 h 803286"/>
                    <a:gd name="connsiteX0" fmla="*/ 611707 w 1533223"/>
                    <a:gd name="connsiteY0" fmla="*/ 53775 h 803286"/>
                    <a:gd name="connsiteX1" fmla="*/ 1131580 w 1533223"/>
                    <a:gd name="connsiteY1" fmla="*/ 200822 h 803286"/>
                    <a:gd name="connsiteX2" fmla="*/ 1131580 w 1533223"/>
                    <a:gd name="connsiteY2" fmla="*/ 0 h 803286"/>
                    <a:gd name="connsiteX3" fmla="*/ 1533223 w 1533223"/>
                    <a:gd name="connsiteY3" fmla="*/ 401643 h 803286"/>
                    <a:gd name="connsiteX4" fmla="*/ 1131580 w 1533223"/>
                    <a:gd name="connsiteY4" fmla="*/ 803286 h 803286"/>
                    <a:gd name="connsiteX5" fmla="*/ 1131580 w 1533223"/>
                    <a:gd name="connsiteY5" fmla="*/ 602465 h 803286"/>
                    <a:gd name="connsiteX6" fmla="*/ 0 w 1533223"/>
                    <a:gd name="connsiteY6" fmla="*/ 152645 h 803286"/>
                    <a:gd name="connsiteX7" fmla="*/ 611707 w 1533223"/>
                    <a:gd name="connsiteY7" fmla="*/ 53775 h 803286"/>
                    <a:gd name="connsiteX0" fmla="*/ 611707 w 1533223"/>
                    <a:gd name="connsiteY0" fmla="*/ 53775 h 803286"/>
                    <a:gd name="connsiteX1" fmla="*/ 1131580 w 1533223"/>
                    <a:gd name="connsiteY1" fmla="*/ 200822 h 803286"/>
                    <a:gd name="connsiteX2" fmla="*/ 1131580 w 1533223"/>
                    <a:gd name="connsiteY2" fmla="*/ 0 h 803286"/>
                    <a:gd name="connsiteX3" fmla="*/ 1533223 w 1533223"/>
                    <a:gd name="connsiteY3" fmla="*/ 401643 h 803286"/>
                    <a:gd name="connsiteX4" fmla="*/ 1131580 w 1533223"/>
                    <a:gd name="connsiteY4" fmla="*/ 803286 h 803286"/>
                    <a:gd name="connsiteX5" fmla="*/ 1131580 w 1533223"/>
                    <a:gd name="connsiteY5" fmla="*/ 602465 h 803286"/>
                    <a:gd name="connsiteX6" fmla="*/ 0 w 1533223"/>
                    <a:gd name="connsiteY6" fmla="*/ 152645 h 803286"/>
                    <a:gd name="connsiteX7" fmla="*/ 611707 w 1533223"/>
                    <a:gd name="connsiteY7" fmla="*/ 53775 h 803286"/>
                    <a:gd name="connsiteX0" fmla="*/ 0 w 1533223"/>
                    <a:gd name="connsiteY0" fmla="*/ 152645 h 803286"/>
                    <a:gd name="connsiteX1" fmla="*/ 1131580 w 1533223"/>
                    <a:gd name="connsiteY1" fmla="*/ 200822 h 803286"/>
                    <a:gd name="connsiteX2" fmla="*/ 1131580 w 1533223"/>
                    <a:gd name="connsiteY2" fmla="*/ 0 h 803286"/>
                    <a:gd name="connsiteX3" fmla="*/ 1533223 w 1533223"/>
                    <a:gd name="connsiteY3" fmla="*/ 401643 h 803286"/>
                    <a:gd name="connsiteX4" fmla="*/ 1131580 w 1533223"/>
                    <a:gd name="connsiteY4" fmla="*/ 803286 h 803286"/>
                    <a:gd name="connsiteX5" fmla="*/ 1131580 w 1533223"/>
                    <a:gd name="connsiteY5" fmla="*/ 602465 h 803286"/>
                    <a:gd name="connsiteX6" fmla="*/ 0 w 1533223"/>
                    <a:gd name="connsiteY6" fmla="*/ 152645 h 803286"/>
                    <a:gd name="connsiteX0" fmla="*/ 0 w 1674223"/>
                    <a:gd name="connsiteY0" fmla="*/ 152645 h 803286"/>
                    <a:gd name="connsiteX1" fmla="*/ 1131580 w 1674223"/>
                    <a:gd name="connsiteY1" fmla="*/ 200822 h 803286"/>
                    <a:gd name="connsiteX2" fmla="*/ 1131580 w 1674223"/>
                    <a:gd name="connsiteY2" fmla="*/ 0 h 803286"/>
                    <a:gd name="connsiteX3" fmla="*/ 1674223 w 1674223"/>
                    <a:gd name="connsiteY3" fmla="*/ 640498 h 803286"/>
                    <a:gd name="connsiteX4" fmla="*/ 1131580 w 1674223"/>
                    <a:gd name="connsiteY4" fmla="*/ 803286 h 803286"/>
                    <a:gd name="connsiteX5" fmla="*/ 1131580 w 1674223"/>
                    <a:gd name="connsiteY5" fmla="*/ 602465 h 803286"/>
                    <a:gd name="connsiteX6" fmla="*/ 0 w 1674223"/>
                    <a:gd name="connsiteY6" fmla="*/ 152645 h 803286"/>
                    <a:gd name="connsiteX0" fmla="*/ 0 w 1674223"/>
                    <a:gd name="connsiteY0" fmla="*/ 152645 h 874276"/>
                    <a:gd name="connsiteX1" fmla="*/ 1131580 w 1674223"/>
                    <a:gd name="connsiteY1" fmla="*/ 200822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69357 w 1674223"/>
                    <a:gd name="connsiteY5" fmla="*/ 591331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742717"/>
                    <a:gd name="connsiteX1" fmla="*/ 1238352 w 1674223"/>
                    <a:gd name="connsiteY1" fmla="*/ 370950 h 742717"/>
                    <a:gd name="connsiteX2" fmla="*/ 1131580 w 1674223"/>
                    <a:gd name="connsiteY2" fmla="*/ 0 h 742717"/>
                    <a:gd name="connsiteX3" fmla="*/ 1674223 w 1674223"/>
                    <a:gd name="connsiteY3" fmla="*/ 640498 h 742717"/>
                    <a:gd name="connsiteX4" fmla="*/ 879982 w 1674223"/>
                    <a:gd name="connsiteY4" fmla="*/ 742717 h 742717"/>
                    <a:gd name="connsiteX5" fmla="*/ 1169357 w 1674223"/>
                    <a:gd name="connsiteY5" fmla="*/ 591331 h 742717"/>
                    <a:gd name="connsiteX6" fmla="*/ 0 w 1674223"/>
                    <a:gd name="connsiteY6" fmla="*/ 152645 h 742717"/>
                    <a:gd name="connsiteX0" fmla="*/ 0 w 1674223"/>
                    <a:gd name="connsiteY0" fmla="*/ 11855 h 601927"/>
                    <a:gd name="connsiteX1" fmla="*/ 1238352 w 1674223"/>
                    <a:gd name="connsiteY1" fmla="*/ 230160 h 601927"/>
                    <a:gd name="connsiteX2" fmla="*/ 1044230 w 1674223"/>
                    <a:gd name="connsiteY2" fmla="*/ 0 h 601927"/>
                    <a:gd name="connsiteX3" fmla="*/ 1674223 w 1674223"/>
                    <a:gd name="connsiteY3" fmla="*/ 499708 h 601927"/>
                    <a:gd name="connsiteX4" fmla="*/ 879982 w 1674223"/>
                    <a:gd name="connsiteY4" fmla="*/ 601927 h 601927"/>
                    <a:gd name="connsiteX5" fmla="*/ 1169357 w 1674223"/>
                    <a:gd name="connsiteY5" fmla="*/ 450541 h 601927"/>
                    <a:gd name="connsiteX6" fmla="*/ 0 w 1674223"/>
                    <a:gd name="connsiteY6" fmla="*/ 11855 h 601927"/>
                    <a:gd name="connsiteX0" fmla="*/ 0 w 1674223"/>
                    <a:gd name="connsiteY0" fmla="*/ 11855 h 542713"/>
                    <a:gd name="connsiteX1" fmla="*/ 1238352 w 1674223"/>
                    <a:gd name="connsiteY1" fmla="*/ 230160 h 542713"/>
                    <a:gd name="connsiteX2" fmla="*/ 1044230 w 1674223"/>
                    <a:gd name="connsiteY2" fmla="*/ 0 h 542713"/>
                    <a:gd name="connsiteX3" fmla="*/ 1674223 w 1674223"/>
                    <a:gd name="connsiteY3" fmla="*/ 499708 h 542713"/>
                    <a:gd name="connsiteX4" fmla="*/ 922718 w 1674223"/>
                    <a:gd name="connsiteY4" fmla="*/ 542713 h 542713"/>
                    <a:gd name="connsiteX5" fmla="*/ 1169357 w 1674223"/>
                    <a:gd name="connsiteY5" fmla="*/ 450541 h 542713"/>
                    <a:gd name="connsiteX6" fmla="*/ 0 w 1674223"/>
                    <a:gd name="connsiteY6" fmla="*/ 11855 h 542713"/>
                    <a:gd name="connsiteX0" fmla="*/ 83552 w 1757775"/>
                    <a:gd name="connsiteY0" fmla="*/ 47895 h 578753"/>
                    <a:gd name="connsiteX1" fmla="*/ 751597 w 1757775"/>
                    <a:gd name="connsiteY1" fmla="*/ 199212 h 578753"/>
                    <a:gd name="connsiteX2" fmla="*/ 1321904 w 1757775"/>
                    <a:gd name="connsiteY2" fmla="*/ 266200 h 578753"/>
                    <a:gd name="connsiteX3" fmla="*/ 1127782 w 1757775"/>
                    <a:gd name="connsiteY3" fmla="*/ 36040 h 578753"/>
                    <a:gd name="connsiteX4" fmla="*/ 1757775 w 1757775"/>
                    <a:gd name="connsiteY4" fmla="*/ 535748 h 578753"/>
                    <a:gd name="connsiteX5" fmla="*/ 1006270 w 1757775"/>
                    <a:gd name="connsiteY5" fmla="*/ 578753 h 578753"/>
                    <a:gd name="connsiteX6" fmla="*/ 1252909 w 1757775"/>
                    <a:gd name="connsiteY6" fmla="*/ 486581 h 578753"/>
                    <a:gd name="connsiteX7" fmla="*/ 83552 w 1757775"/>
                    <a:gd name="connsiteY7" fmla="*/ 47895 h 578753"/>
                    <a:gd name="connsiteX0" fmla="*/ 83552 w 1644235"/>
                    <a:gd name="connsiteY0" fmla="*/ 228887 h 544087"/>
                    <a:gd name="connsiteX1" fmla="*/ 638057 w 1644235"/>
                    <a:gd name="connsiteY1" fmla="*/ 163172 h 544087"/>
                    <a:gd name="connsiteX2" fmla="*/ 1208364 w 1644235"/>
                    <a:gd name="connsiteY2" fmla="*/ 230160 h 544087"/>
                    <a:gd name="connsiteX3" fmla="*/ 1014242 w 1644235"/>
                    <a:gd name="connsiteY3" fmla="*/ 0 h 544087"/>
                    <a:gd name="connsiteX4" fmla="*/ 1644235 w 1644235"/>
                    <a:gd name="connsiteY4" fmla="*/ 499708 h 544087"/>
                    <a:gd name="connsiteX5" fmla="*/ 892730 w 1644235"/>
                    <a:gd name="connsiteY5" fmla="*/ 542713 h 544087"/>
                    <a:gd name="connsiteX6" fmla="*/ 1139369 w 1644235"/>
                    <a:gd name="connsiteY6" fmla="*/ 450541 h 544087"/>
                    <a:gd name="connsiteX7" fmla="*/ 83552 w 1644235"/>
                    <a:gd name="connsiteY7" fmla="*/ 228887 h 544087"/>
                    <a:gd name="connsiteX0" fmla="*/ 83552 w 1644235"/>
                    <a:gd name="connsiteY0" fmla="*/ 228887 h 542713"/>
                    <a:gd name="connsiteX1" fmla="*/ 638057 w 1644235"/>
                    <a:gd name="connsiteY1" fmla="*/ 163172 h 542713"/>
                    <a:gd name="connsiteX2" fmla="*/ 1208364 w 1644235"/>
                    <a:gd name="connsiteY2" fmla="*/ 230160 h 542713"/>
                    <a:gd name="connsiteX3" fmla="*/ 1014242 w 1644235"/>
                    <a:gd name="connsiteY3" fmla="*/ 0 h 542713"/>
                    <a:gd name="connsiteX4" fmla="*/ 1644235 w 1644235"/>
                    <a:gd name="connsiteY4" fmla="*/ 499708 h 542713"/>
                    <a:gd name="connsiteX5" fmla="*/ 892730 w 1644235"/>
                    <a:gd name="connsiteY5" fmla="*/ 542713 h 542713"/>
                    <a:gd name="connsiteX6" fmla="*/ 1139369 w 1644235"/>
                    <a:gd name="connsiteY6" fmla="*/ 450541 h 542713"/>
                    <a:gd name="connsiteX7" fmla="*/ 83552 w 1644235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24812 w 1560683"/>
                    <a:gd name="connsiteY2" fmla="*/ 23016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55817 w 1560683"/>
                    <a:gd name="connsiteY6" fmla="*/ 450541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24812 w 1560683"/>
                    <a:gd name="connsiteY2" fmla="*/ 23016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55817 w 1560683"/>
                    <a:gd name="connsiteY6" fmla="*/ 450541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24812 w 1560683"/>
                    <a:gd name="connsiteY2" fmla="*/ 23016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47579 w 1560683"/>
                    <a:gd name="connsiteY6" fmla="*/ 39956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03445 w 1560683"/>
                    <a:gd name="connsiteY2" fmla="*/ 259768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47579 w 1560683"/>
                    <a:gd name="connsiteY6" fmla="*/ 39956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03445 w 1560683"/>
                    <a:gd name="connsiteY2" fmla="*/ 259768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47579 w 1560683"/>
                    <a:gd name="connsiteY6" fmla="*/ 39956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103445 w 1560683"/>
                    <a:gd name="connsiteY2" fmla="*/ 259768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47579 w 1560683"/>
                    <a:gd name="connsiteY6" fmla="*/ 39956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103445 w 1560683"/>
                    <a:gd name="connsiteY2" fmla="*/ 259768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458733"/>
                    <a:gd name="connsiteY0" fmla="*/ 228887 h 542713"/>
                    <a:gd name="connsiteX1" fmla="*/ 619947 w 1458733"/>
                    <a:gd name="connsiteY1" fmla="*/ 180993 h 542713"/>
                    <a:gd name="connsiteX2" fmla="*/ 1073837 w 1458733"/>
                    <a:gd name="connsiteY2" fmla="*/ 238400 h 542713"/>
                    <a:gd name="connsiteX3" fmla="*/ 930690 w 1458733"/>
                    <a:gd name="connsiteY3" fmla="*/ 0 h 542713"/>
                    <a:gd name="connsiteX4" fmla="*/ 1458733 w 1458733"/>
                    <a:gd name="connsiteY4" fmla="*/ 516187 h 542713"/>
                    <a:gd name="connsiteX5" fmla="*/ 809178 w 1458733"/>
                    <a:gd name="connsiteY5" fmla="*/ 542713 h 542713"/>
                    <a:gd name="connsiteX6" fmla="*/ 996603 w 1458733"/>
                    <a:gd name="connsiteY6" fmla="*/ 407806 h 542713"/>
                    <a:gd name="connsiteX7" fmla="*/ 0 w 1458733"/>
                    <a:gd name="connsiteY7" fmla="*/ 228887 h 542713"/>
                    <a:gd name="connsiteX0" fmla="*/ 0 w 1458733"/>
                    <a:gd name="connsiteY0" fmla="*/ 228887 h 516187"/>
                    <a:gd name="connsiteX1" fmla="*/ 619947 w 1458733"/>
                    <a:gd name="connsiteY1" fmla="*/ 180993 h 516187"/>
                    <a:gd name="connsiteX2" fmla="*/ 1073837 w 1458733"/>
                    <a:gd name="connsiteY2" fmla="*/ 238400 h 516187"/>
                    <a:gd name="connsiteX3" fmla="*/ 930690 w 1458733"/>
                    <a:gd name="connsiteY3" fmla="*/ 0 h 516187"/>
                    <a:gd name="connsiteX4" fmla="*/ 1458733 w 1458733"/>
                    <a:gd name="connsiteY4" fmla="*/ 516187 h 516187"/>
                    <a:gd name="connsiteX5" fmla="*/ 690750 w 1458733"/>
                    <a:gd name="connsiteY5" fmla="*/ 457239 h 516187"/>
                    <a:gd name="connsiteX6" fmla="*/ 996603 w 1458733"/>
                    <a:gd name="connsiteY6" fmla="*/ 407806 h 516187"/>
                    <a:gd name="connsiteX7" fmla="*/ 0 w 1458733"/>
                    <a:gd name="connsiteY7" fmla="*/ 228887 h 516187"/>
                    <a:gd name="connsiteX0" fmla="*/ 0 w 1458733"/>
                    <a:gd name="connsiteY0" fmla="*/ 228887 h 516187"/>
                    <a:gd name="connsiteX1" fmla="*/ 619947 w 1458733"/>
                    <a:gd name="connsiteY1" fmla="*/ 180993 h 516187"/>
                    <a:gd name="connsiteX2" fmla="*/ 1073837 w 1458733"/>
                    <a:gd name="connsiteY2" fmla="*/ 238400 h 516187"/>
                    <a:gd name="connsiteX3" fmla="*/ 930690 w 1458733"/>
                    <a:gd name="connsiteY3" fmla="*/ 0 h 516187"/>
                    <a:gd name="connsiteX4" fmla="*/ 1458733 w 1458733"/>
                    <a:gd name="connsiteY4" fmla="*/ 516187 h 516187"/>
                    <a:gd name="connsiteX5" fmla="*/ 690750 w 1458733"/>
                    <a:gd name="connsiteY5" fmla="*/ 457239 h 516187"/>
                    <a:gd name="connsiteX6" fmla="*/ 1017972 w 1458733"/>
                    <a:gd name="connsiteY6" fmla="*/ 378197 h 516187"/>
                    <a:gd name="connsiteX7" fmla="*/ 0 w 1458733"/>
                    <a:gd name="connsiteY7" fmla="*/ 228887 h 516187"/>
                    <a:gd name="connsiteX0" fmla="*/ 0 w 1458733"/>
                    <a:gd name="connsiteY0" fmla="*/ 228887 h 516187"/>
                    <a:gd name="connsiteX1" fmla="*/ 619947 w 1458733"/>
                    <a:gd name="connsiteY1" fmla="*/ 180993 h 516187"/>
                    <a:gd name="connsiteX2" fmla="*/ 1073837 w 1458733"/>
                    <a:gd name="connsiteY2" fmla="*/ 238400 h 516187"/>
                    <a:gd name="connsiteX3" fmla="*/ 930690 w 1458733"/>
                    <a:gd name="connsiteY3" fmla="*/ 0 h 516187"/>
                    <a:gd name="connsiteX4" fmla="*/ 1458733 w 1458733"/>
                    <a:gd name="connsiteY4" fmla="*/ 516187 h 516187"/>
                    <a:gd name="connsiteX5" fmla="*/ 792701 w 1458733"/>
                    <a:gd name="connsiteY5" fmla="*/ 440761 h 516187"/>
                    <a:gd name="connsiteX6" fmla="*/ 1017972 w 1458733"/>
                    <a:gd name="connsiteY6" fmla="*/ 378197 h 516187"/>
                    <a:gd name="connsiteX7" fmla="*/ 0 w 1458733"/>
                    <a:gd name="connsiteY7" fmla="*/ 228887 h 516187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073837 w 1458733"/>
                    <a:gd name="connsiteY2" fmla="*/ 166056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017972 w 1458733"/>
                    <a:gd name="connsiteY6" fmla="*/ 305853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073837 w 1458733"/>
                    <a:gd name="connsiteY2" fmla="*/ 166056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174632 w 1458733"/>
                    <a:gd name="connsiteY2" fmla="*/ 235908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0618 w 1458733"/>
                    <a:gd name="connsiteY1" fmla="*/ 138614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9992 w 1458733"/>
                    <a:gd name="connsiteY1" fmla="*/ 130316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9992 w 1458733"/>
                    <a:gd name="connsiteY1" fmla="*/ 130316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9992 w 1458733"/>
                    <a:gd name="connsiteY1" fmla="*/ 130316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9992 w 1458733"/>
                    <a:gd name="connsiteY1" fmla="*/ 130316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1033533 w 1458733"/>
                    <a:gd name="connsiteY5" fmla="*/ 407429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58369 h 345669"/>
                    <a:gd name="connsiteX1" fmla="*/ 649992 w 1458733"/>
                    <a:gd name="connsiteY1" fmla="*/ 32142 h 345669"/>
                    <a:gd name="connsiteX2" fmla="*/ 1206259 w 1458733"/>
                    <a:gd name="connsiteY2" fmla="*/ 155980 h 345669"/>
                    <a:gd name="connsiteX3" fmla="*/ 1129622 w 1458733"/>
                    <a:gd name="connsiteY3" fmla="*/ 69615 h 345669"/>
                    <a:gd name="connsiteX4" fmla="*/ 1458733 w 1458733"/>
                    <a:gd name="connsiteY4" fmla="*/ 345669 h 345669"/>
                    <a:gd name="connsiteX5" fmla="*/ 1033533 w 1458733"/>
                    <a:gd name="connsiteY5" fmla="*/ 309255 h 345669"/>
                    <a:gd name="connsiteX6" fmla="*/ 1151524 w 1458733"/>
                    <a:gd name="connsiteY6" fmla="*/ 250863 h 345669"/>
                    <a:gd name="connsiteX7" fmla="*/ 0 w 1458733"/>
                    <a:gd name="connsiteY7" fmla="*/ 58369 h 345669"/>
                    <a:gd name="connsiteX0" fmla="*/ 0 w 1458733"/>
                    <a:gd name="connsiteY0" fmla="*/ 58369 h 345669"/>
                    <a:gd name="connsiteX1" fmla="*/ 649992 w 1458733"/>
                    <a:gd name="connsiteY1" fmla="*/ 32142 h 345669"/>
                    <a:gd name="connsiteX2" fmla="*/ 1206260 w 1458733"/>
                    <a:gd name="connsiteY2" fmla="*/ 155980 h 345669"/>
                    <a:gd name="connsiteX3" fmla="*/ 1129622 w 1458733"/>
                    <a:gd name="connsiteY3" fmla="*/ 69615 h 345669"/>
                    <a:gd name="connsiteX4" fmla="*/ 1458733 w 1458733"/>
                    <a:gd name="connsiteY4" fmla="*/ 345669 h 345669"/>
                    <a:gd name="connsiteX5" fmla="*/ 1033533 w 1458733"/>
                    <a:gd name="connsiteY5" fmla="*/ 309255 h 345669"/>
                    <a:gd name="connsiteX6" fmla="*/ 1151524 w 1458733"/>
                    <a:gd name="connsiteY6" fmla="*/ 250863 h 345669"/>
                    <a:gd name="connsiteX7" fmla="*/ 0 w 1458733"/>
                    <a:gd name="connsiteY7" fmla="*/ 58369 h 345669"/>
                    <a:gd name="connsiteX0" fmla="*/ 0 w 1458733"/>
                    <a:gd name="connsiteY0" fmla="*/ 36440 h 323740"/>
                    <a:gd name="connsiteX1" fmla="*/ 649992 w 1458733"/>
                    <a:gd name="connsiteY1" fmla="*/ 10213 h 323740"/>
                    <a:gd name="connsiteX2" fmla="*/ 1206260 w 1458733"/>
                    <a:gd name="connsiteY2" fmla="*/ 134051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9992 w 1458733"/>
                    <a:gd name="connsiteY1" fmla="*/ 10213 h 323740"/>
                    <a:gd name="connsiteX2" fmla="*/ 1206260 w 1458733"/>
                    <a:gd name="connsiteY2" fmla="*/ 134051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9992 w 1458733"/>
                    <a:gd name="connsiteY1" fmla="*/ 10213 h 323740"/>
                    <a:gd name="connsiteX2" fmla="*/ 1200555 w 1458733"/>
                    <a:gd name="connsiteY2" fmla="*/ 151879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9992 w 1458733"/>
                    <a:gd name="connsiteY1" fmla="*/ 10213 h 323740"/>
                    <a:gd name="connsiteX2" fmla="*/ 1187544 w 1458733"/>
                    <a:gd name="connsiteY2" fmla="*/ 155370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187544 w 1458733"/>
                    <a:gd name="connsiteY2" fmla="*/ 155370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190883 w 1458733"/>
                    <a:gd name="connsiteY2" fmla="*/ 152757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190883 w 1458733"/>
                    <a:gd name="connsiteY2" fmla="*/ 152757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190883 w 1458733"/>
                    <a:gd name="connsiteY2" fmla="*/ 152757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19641 w 1458733"/>
                    <a:gd name="connsiteY2" fmla="*/ 183924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19641 w 1458733"/>
                    <a:gd name="connsiteY2" fmla="*/ 183924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19641 w 1458733"/>
                    <a:gd name="connsiteY2" fmla="*/ 183924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01397 w 1458733"/>
                    <a:gd name="connsiteY2" fmla="*/ 161956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01397 w 1458733"/>
                    <a:gd name="connsiteY2" fmla="*/ 161956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01397 w 1458733"/>
                    <a:gd name="connsiteY2" fmla="*/ 161956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50959 w 1458733"/>
                    <a:gd name="connsiteY1" fmla="*/ 31599 h 323740"/>
                    <a:gd name="connsiteX2" fmla="*/ 1201397 w 1458733"/>
                    <a:gd name="connsiteY2" fmla="*/ 161956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43896 h 331196"/>
                    <a:gd name="connsiteX1" fmla="*/ 616226 w 1458733"/>
                    <a:gd name="connsiteY1" fmla="*/ 15078 h 331196"/>
                    <a:gd name="connsiteX2" fmla="*/ 1201397 w 1458733"/>
                    <a:gd name="connsiteY2" fmla="*/ 169412 h 331196"/>
                    <a:gd name="connsiteX3" fmla="*/ 1129622 w 1458733"/>
                    <a:gd name="connsiteY3" fmla="*/ 55142 h 331196"/>
                    <a:gd name="connsiteX4" fmla="*/ 1458733 w 1458733"/>
                    <a:gd name="connsiteY4" fmla="*/ 331196 h 331196"/>
                    <a:gd name="connsiteX5" fmla="*/ 1010425 w 1458733"/>
                    <a:gd name="connsiteY5" fmla="*/ 308339 h 331196"/>
                    <a:gd name="connsiteX6" fmla="*/ 1183151 w 1458733"/>
                    <a:gd name="connsiteY6" fmla="*/ 254636 h 331196"/>
                    <a:gd name="connsiteX7" fmla="*/ 0 w 1458733"/>
                    <a:gd name="connsiteY7" fmla="*/ 43896 h 331196"/>
                    <a:gd name="connsiteX0" fmla="*/ 0 w 1458733"/>
                    <a:gd name="connsiteY0" fmla="*/ 14204 h 301504"/>
                    <a:gd name="connsiteX1" fmla="*/ 1201397 w 1458733"/>
                    <a:gd name="connsiteY1" fmla="*/ 139720 h 301504"/>
                    <a:gd name="connsiteX2" fmla="*/ 1129622 w 1458733"/>
                    <a:gd name="connsiteY2" fmla="*/ 25450 h 301504"/>
                    <a:gd name="connsiteX3" fmla="*/ 1458733 w 1458733"/>
                    <a:gd name="connsiteY3" fmla="*/ 301504 h 301504"/>
                    <a:gd name="connsiteX4" fmla="*/ 1010425 w 1458733"/>
                    <a:gd name="connsiteY4" fmla="*/ 278647 h 301504"/>
                    <a:gd name="connsiteX5" fmla="*/ 1183151 w 1458733"/>
                    <a:gd name="connsiteY5" fmla="*/ 224944 h 301504"/>
                    <a:gd name="connsiteX6" fmla="*/ 0 w 1458733"/>
                    <a:gd name="connsiteY6" fmla="*/ 14204 h 301504"/>
                    <a:gd name="connsiteX0" fmla="*/ 0 w 1458733"/>
                    <a:gd name="connsiteY0" fmla="*/ 14204 h 301504"/>
                    <a:gd name="connsiteX1" fmla="*/ 1201397 w 1458733"/>
                    <a:gd name="connsiteY1" fmla="*/ 139720 h 301504"/>
                    <a:gd name="connsiteX2" fmla="*/ 1129622 w 1458733"/>
                    <a:gd name="connsiteY2" fmla="*/ 25450 h 301504"/>
                    <a:gd name="connsiteX3" fmla="*/ 1458733 w 1458733"/>
                    <a:gd name="connsiteY3" fmla="*/ 301504 h 301504"/>
                    <a:gd name="connsiteX4" fmla="*/ 1010425 w 1458733"/>
                    <a:gd name="connsiteY4" fmla="*/ 278647 h 301504"/>
                    <a:gd name="connsiteX5" fmla="*/ 1183151 w 1458733"/>
                    <a:gd name="connsiteY5" fmla="*/ 224944 h 301504"/>
                    <a:gd name="connsiteX6" fmla="*/ 0 w 1458733"/>
                    <a:gd name="connsiteY6" fmla="*/ 14204 h 301504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98090"/>
                    <a:gd name="connsiteY0" fmla="*/ 137894 h 330719"/>
                    <a:gd name="connsiteX1" fmla="*/ 1254136 w 1498090"/>
                    <a:gd name="connsiteY1" fmla="*/ 206408 h 330719"/>
                    <a:gd name="connsiteX2" fmla="*/ 1168979 w 1498090"/>
                    <a:gd name="connsiteY2" fmla="*/ 54665 h 330719"/>
                    <a:gd name="connsiteX3" fmla="*/ 1498090 w 1498090"/>
                    <a:gd name="connsiteY3" fmla="*/ 330719 h 330719"/>
                    <a:gd name="connsiteX4" fmla="*/ 1049782 w 1498090"/>
                    <a:gd name="connsiteY4" fmla="*/ 307862 h 330719"/>
                    <a:gd name="connsiteX5" fmla="*/ 1222508 w 1498090"/>
                    <a:gd name="connsiteY5" fmla="*/ 254159 h 330719"/>
                    <a:gd name="connsiteX6" fmla="*/ 0 w 1498090"/>
                    <a:gd name="connsiteY6" fmla="*/ 137894 h 330719"/>
                    <a:gd name="connsiteX0" fmla="*/ 0 w 1498090"/>
                    <a:gd name="connsiteY0" fmla="*/ 137894 h 330719"/>
                    <a:gd name="connsiteX1" fmla="*/ 1254136 w 1498090"/>
                    <a:gd name="connsiteY1" fmla="*/ 206408 h 330719"/>
                    <a:gd name="connsiteX2" fmla="*/ 1168979 w 1498090"/>
                    <a:gd name="connsiteY2" fmla="*/ 54665 h 330719"/>
                    <a:gd name="connsiteX3" fmla="*/ 1498090 w 1498090"/>
                    <a:gd name="connsiteY3" fmla="*/ 330719 h 330719"/>
                    <a:gd name="connsiteX4" fmla="*/ 1049782 w 1498090"/>
                    <a:gd name="connsiteY4" fmla="*/ 307862 h 330719"/>
                    <a:gd name="connsiteX5" fmla="*/ 1222508 w 1498090"/>
                    <a:gd name="connsiteY5" fmla="*/ 254159 h 330719"/>
                    <a:gd name="connsiteX6" fmla="*/ 0 w 1498090"/>
                    <a:gd name="connsiteY6" fmla="*/ 137894 h 330719"/>
                    <a:gd name="connsiteX0" fmla="*/ 0 w 1498090"/>
                    <a:gd name="connsiteY0" fmla="*/ 137894 h 330719"/>
                    <a:gd name="connsiteX1" fmla="*/ 1254136 w 1498090"/>
                    <a:gd name="connsiteY1" fmla="*/ 206408 h 330719"/>
                    <a:gd name="connsiteX2" fmla="*/ 1168979 w 1498090"/>
                    <a:gd name="connsiteY2" fmla="*/ 54665 h 330719"/>
                    <a:gd name="connsiteX3" fmla="*/ 1498090 w 1498090"/>
                    <a:gd name="connsiteY3" fmla="*/ 330719 h 330719"/>
                    <a:gd name="connsiteX4" fmla="*/ 1049782 w 1498090"/>
                    <a:gd name="connsiteY4" fmla="*/ 307862 h 330719"/>
                    <a:gd name="connsiteX5" fmla="*/ 1222508 w 1498090"/>
                    <a:gd name="connsiteY5" fmla="*/ 254159 h 330719"/>
                    <a:gd name="connsiteX6" fmla="*/ 0 w 1498090"/>
                    <a:gd name="connsiteY6" fmla="*/ 137894 h 330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98090" h="330719">
                      <a:moveTo>
                        <a:pt x="0" y="137894"/>
                      </a:moveTo>
                      <a:cubicBezTo>
                        <a:pt x="394075" y="84675"/>
                        <a:pt x="722574" y="0"/>
                        <a:pt x="1254136" y="206408"/>
                      </a:cubicBezTo>
                      <a:lnTo>
                        <a:pt x="1168979" y="54665"/>
                      </a:lnTo>
                      <a:cubicBezTo>
                        <a:pt x="1340386" y="238178"/>
                        <a:pt x="1352532" y="237652"/>
                        <a:pt x="1498090" y="330719"/>
                      </a:cubicBezTo>
                      <a:cubicBezTo>
                        <a:pt x="1359129" y="293934"/>
                        <a:pt x="1330813" y="278941"/>
                        <a:pt x="1049782" y="307862"/>
                      </a:cubicBezTo>
                      <a:lnTo>
                        <a:pt x="1222508" y="254159"/>
                      </a:lnTo>
                      <a:cubicBezTo>
                        <a:pt x="724566" y="56910"/>
                        <a:pt x="472336" y="102328"/>
                        <a:pt x="0" y="137894"/>
                      </a:cubicBez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latinLnBrk="0">
                    <a:defRPr/>
                  </a:pPr>
                  <a:endParaRPr lang="ko-KR" altLang="en-US" sz="700" dirty="0">
                    <a:latin typeface="나눔고딕" panose="020D0604000000000000" pitchFamily="50" charset="-127"/>
                    <a:ea typeface="나눔고딕" panose="020D0604000000000000" pitchFamily="50" charset="-127"/>
                  </a:endParaRPr>
                </a:p>
              </p:txBody>
            </p:sp>
          </p:grpSp>
        </p:grpSp>
        <p:grpSp>
          <p:nvGrpSpPr>
            <p:cNvPr id="406" name="그룹 405"/>
            <p:cNvGrpSpPr/>
            <p:nvPr/>
          </p:nvGrpSpPr>
          <p:grpSpPr>
            <a:xfrm>
              <a:off x="3923345" y="2436869"/>
              <a:ext cx="477990" cy="749401"/>
              <a:chOff x="3923345" y="2436869"/>
              <a:chExt cx="477990" cy="749401"/>
            </a:xfrm>
          </p:grpSpPr>
          <p:sp>
            <p:nvSpPr>
              <p:cNvPr id="410" name="Text Box 4673"/>
              <p:cNvSpPr txBox="1">
                <a:spLocks noChangeArrowheads="1"/>
              </p:cNvSpPr>
              <p:nvPr/>
            </p:nvSpPr>
            <p:spPr bwMode="auto">
              <a:xfrm>
                <a:off x="3923345" y="2436869"/>
                <a:ext cx="477990" cy="230820"/>
              </a:xfrm>
              <a:prstGeom prst="rect">
                <a:avLst/>
              </a:prstGeom>
              <a:noFill/>
              <a:ln w="3175" cap="rnd" algn="ctr">
                <a:noFill/>
                <a:miter lim="800000"/>
                <a:headEnd/>
                <a:tailEnd/>
              </a:ln>
            </p:spPr>
            <p:txBody>
              <a:bodyPr wrap="square" lIns="18000" tIns="45714" rIns="18000" bIns="45714">
                <a:spAutoFit/>
              </a:bodyPr>
              <a:lstStyle/>
              <a:p>
                <a:pPr algn="ctr" defTabSz="912813"/>
                <a:r>
                  <a:rPr lang="en-US" altLang="ko-KR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WEB #1</a:t>
                </a:r>
              </a:p>
            </p:txBody>
          </p:sp>
          <p:pic>
            <p:nvPicPr>
              <p:cNvPr id="411" name="Picture 89" descr="71"/>
              <p:cNvPicPr>
                <a:picLocks noChangeAspect="1" noChangeArrowheads="1"/>
              </p:cNvPicPr>
              <p:nvPr/>
            </p:nvPicPr>
            <p:blipFill>
              <a:blip r:embed="rId2" cstate="print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64496" y="2668428"/>
                <a:ext cx="399822" cy="5178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407" name="그룹 406"/>
            <p:cNvGrpSpPr/>
            <p:nvPr/>
          </p:nvGrpSpPr>
          <p:grpSpPr>
            <a:xfrm>
              <a:off x="4763042" y="2436869"/>
              <a:ext cx="477990" cy="749401"/>
              <a:chOff x="4763042" y="2436869"/>
              <a:chExt cx="477990" cy="749401"/>
            </a:xfrm>
          </p:grpSpPr>
          <p:pic>
            <p:nvPicPr>
              <p:cNvPr id="408" name="Picture 89" descr="71"/>
              <p:cNvPicPr>
                <a:picLocks noChangeAspect="1" noChangeArrowheads="1"/>
              </p:cNvPicPr>
              <p:nvPr/>
            </p:nvPicPr>
            <p:blipFill>
              <a:blip r:embed="rId2" cstate="print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08984" y="2668428"/>
                <a:ext cx="399822" cy="5178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09" name="Text Box 4673"/>
              <p:cNvSpPr txBox="1">
                <a:spLocks noChangeArrowheads="1"/>
              </p:cNvSpPr>
              <p:nvPr/>
            </p:nvSpPr>
            <p:spPr bwMode="auto">
              <a:xfrm>
                <a:off x="4763042" y="2436869"/>
                <a:ext cx="477990" cy="230820"/>
              </a:xfrm>
              <a:prstGeom prst="rect">
                <a:avLst/>
              </a:prstGeom>
              <a:noFill/>
              <a:ln w="3175" cap="rnd" algn="ctr">
                <a:noFill/>
                <a:miter lim="800000"/>
                <a:headEnd/>
                <a:tailEnd/>
              </a:ln>
            </p:spPr>
            <p:txBody>
              <a:bodyPr wrap="square" lIns="18000" tIns="45714" rIns="18000" bIns="45714">
                <a:spAutoFit/>
              </a:bodyPr>
              <a:lstStyle/>
              <a:p>
                <a:pPr algn="ctr" defTabSz="912813"/>
                <a:r>
                  <a:rPr lang="en-US" altLang="ko-KR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WEB #2</a:t>
                </a:r>
              </a:p>
            </p:txBody>
          </p:sp>
        </p:grpSp>
      </p:grpSp>
      <p:grpSp>
        <p:nvGrpSpPr>
          <p:cNvPr id="180" name="그룹 179"/>
          <p:cNvGrpSpPr/>
          <p:nvPr/>
        </p:nvGrpSpPr>
        <p:grpSpPr>
          <a:xfrm>
            <a:off x="3584848" y="2823615"/>
            <a:ext cx="1317687" cy="1244177"/>
            <a:chOff x="3995353" y="2823615"/>
            <a:chExt cx="1317687" cy="1244177"/>
          </a:xfrm>
        </p:grpSpPr>
        <p:grpSp>
          <p:nvGrpSpPr>
            <p:cNvPr id="177" name="그룹 176"/>
            <p:cNvGrpSpPr/>
            <p:nvPr/>
          </p:nvGrpSpPr>
          <p:grpSpPr>
            <a:xfrm>
              <a:off x="4232920" y="3275704"/>
              <a:ext cx="864096" cy="792088"/>
              <a:chOff x="4160912" y="2996952"/>
              <a:chExt cx="864096" cy="792088"/>
            </a:xfrm>
          </p:grpSpPr>
          <p:cxnSp>
            <p:nvCxnSpPr>
              <p:cNvPr id="419" name="직선 연결선 418"/>
              <p:cNvCxnSpPr/>
              <p:nvPr/>
            </p:nvCxnSpPr>
            <p:spPr>
              <a:xfrm>
                <a:off x="4160912" y="2996952"/>
                <a:ext cx="0" cy="792088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0" name="직선 연결선 419"/>
              <p:cNvCxnSpPr/>
              <p:nvPr/>
            </p:nvCxnSpPr>
            <p:spPr>
              <a:xfrm>
                <a:off x="5025008" y="2996952"/>
                <a:ext cx="0" cy="792088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9" name="그룹 78"/>
            <p:cNvGrpSpPr/>
            <p:nvPr/>
          </p:nvGrpSpPr>
          <p:grpSpPr>
            <a:xfrm>
              <a:off x="3995353" y="2823615"/>
              <a:ext cx="1317687" cy="749401"/>
              <a:chOff x="3923345" y="2436869"/>
              <a:chExt cx="1317687" cy="749401"/>
            </a:xfrm>
          </p:grpSpPr>
          <p:grpSp>
            <p:nvGrpSpPr>
              <p:cNvPr id="78" name="그룹 77"/>
              <p:cNvGrpSpPr/>
              <p:nvPr/>
            </p:nvGrpSpPr>
            <p:grpSpPr>
              <a:xfrm>
                <a:off x="4290545" y="2725876"/>
                <a:ext cx="572519" cy="393088"/>
                <a:chOff x="4290545" y="2725876"/>
                <a:chExt cx="572519" cy="393088"/>
              </a:xfrm>
            </p:grpSpPr>
            <p:sp>
              <p:nvSpPr>
                <p:cNvPr id="338" name="TextBox 337"/>
                <p:cNvSpPr txBox="1"/>
                <p:nvPr/>
              </p:nvSpPr>
              <p:spPr>
                <a:xfrm>
                  <a:off x="4290545" y="2825831"/>
                  <a:ext cx="572519" cy="200055"/>
                </a:xfrm>
                <a:prstGeom prst="rect">
                  <a:avLst/>
                </a:prstGeom>
                <a:solidFill>
                  <a:schemeClr val="bg1"/>
                </a:solidFill>
                <a:ln w="6350">
                  <a:noFill/>
                </a:ln>
                <a:effectLst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algn="ctr">
                    <a:defRPr kumimoji="1" sz="1200" b="1">
                      <a:ln w="3175"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Malgun Gothic" charset="-127"/>
                      <a:ea typeface="Malgun Gothic" charset="-127"/>
                      <a:cs typeface="Malgun Gothic" charset="-127"/>
                    </a:defRPr>
                  </a:lvl1pPr>
                </a:lstStyle>
                <a:p>
                  <a:r>
                    <a:rPr lang="ko-KR" altLang="en-US" sz="700" b="0" dirty="0">
                      <a:latin typeface="나눔고딕" panose="020D0604000000000000" pitchFamily="50" charset="-127"/>
                      <a:ea typeface="나눔고딕" panose="020D0604000000000000" pitchFamily="50" charset="-127"/>
                    </a:rPr>
                    <a:t>이중화</a:t>
                  </a:r>
                  <a:endParaRPr lang="en-US" sz="700" b="0" dirty="0">
                    <a:latin typeface="나눔고딕" panose="020D0604000000000000" pitchFamily="50" charset="-127"/>
                    <a:ea typeface="나눔고딕" panose="020D0604000000000000" pitchFamily="50" charset="-127"/>
                  </a:endParaRPr>
                </a:p>
              </p:txBody>
            </p:sp>
            <p:grpSp>
              <p:nvGrpSpPr>
                <p:cNvPr id="339" name="그룹 197"/>
                <p:cNvGrpSpPr>
                  <a:grpSpLocks/>
                </p:cNvGrpSpPr>
                <p:nvPr/>
              </p:nvGrpSpPr>
              <p:grpSpPr bwMode="auto">
                <a:xfrm>
                  <a:off x="4370584" y="2725876"/>
                  <a:ext cx="411996" cy="393088"/>
                  <a:chOff x="3972455" y="5381235"/>
                  <a:chExt cx="1223546" cy="1181164"/>
                </a:xfrm>
              </p:grpSpPr>
              <p:sp>
                <p:nvSpPr>
                  <p:cNvPr id="340" name="자유형 339"/>
                  <p:cNvSpPr/>
                  <p:nvPr/>
                </p:nvSpPr>
                <p:spPr bwMode="auto">
                  <a:xfrm rot="19801226">
                    <a:off x="3972455" y="5381235"/>
                    <a:ext cx="1079401" cy="677827"/>
                  </a:xfrm>
                  <a:custGeom>
                    <a:avLst/>
                    <a:gdLst>
                      <a:gd name="connsiteX0" fmla="*/ 0 w 1452540"/>
                      <a:gd name="connsiteY0" fmla="*/ 200822 h 803286"/>
                      <a:gd name="connsiteX1" fmla="*/ 1050897 w 1452540"/>
                      <a:gd name="connsiteY1" fmla="*/ 200822 h 803286"/>
                      <a:gd name="connsiteX2" fmla="*/ 1050897 w 1452540"/>
                      <a:gd name="connsiteY2" fmla="*/ 0 h 803286"/>
                      <a:gd name="connsiteX3" fmla="*/ 1452540 w 1452540"/>
                      <a:gd name="connsiteY3" fmla="*/ 401643 h 803286"/>
                      <a:gd name="connsiteX4" fmla="*/ 1050897 w 1452540"/>
                      <a:gd name="connsiteY4" fmla="*/ 803286 h 803286"/>
                      <a:gd name="connsiteX5" fmla="*/ 1050897 w 1452540"/>
                      <a:gd name="connsiteY5" fmla="*/ 602465 h 803286"/>
                      <a:gd name="connsiteX6" fmla="*/ 0 w 1452540"/>
                      <a:gd name="connsiteY6" fmla="*/ 602465 h 803286"/>
                      <a:gd name="connsiteX7" fmla="*/ 0 w 1452540"/>
                      <a:gd name="connsiteY7" fmla="*/ 200822 h 803286"/>
                      <a:gd name="connsiteX0" fmla="*/ 401643 w 1854183"/>
                      <a:gd name="connsiteY0" fmla="*/ 200822 h 1058877"/>
                      <a:gd name="connsiteX1" fmla="*/ 1452540 w 1854183"/>
                      <a:gd name="connsiteY1" fmla="*/ 200822 h 1058877"/>
                      <a:gd name="connsiteX2" fmla="*/ 1452540 w 1854183"/>
                      <a:gd name="connsiteY2" fmla="*/ 0 h 1058877"/>
                      <a:gd name="connsiteX3" fmla="*/ 1854183 w 1854183"/>
                      <a:gd name="connsiteY3" fmla="*/ 401643 h 1058877"/>
                      <a:gd name="connsiteX4" fmla="*/ 1452540 w 1854183"/>
                      <a:gd name="connsiteY4" fmla="*/ 803286 h 1058877"/>
                      <a:gd name="connsiteX5" fmla="*/ 1452540 w 1854183"/>
                      <a:gd name="connsiteY5" fmla="*/ 602465 h 1058877"/>
                      <a:gd name="connsiteX6" fmla="*/ 0 w 1854183"/>
                      <a:gd name="connsiteY6" fmla="*/ 1058877 h 1058877"/>
                      <a:gd name="connsiteX7" fmla="*/ 401643 w 1854183"/>
                      <a:gd name="connsiteY7" fmla="*/ 200822 h 1058877"/>
                      <a:gd name="connsiteX0" fmla="*/ 80683 w 1533223"/>
                      <a:gd name="connsiteY0" fmla="*/ 200822 h 803286"/>
                      <a:gd name="connsiteX1" fmla="*/ 1131580 w 1533223"/>
                      <a:gd name="connsiteY1" fmla="*/ 200822 h 803286"/>
                      <a:gd name="connsiteX2" fmla="*/ 1131580 w 1533223"/>
                      <a:gd name="connsiteY2" fmla="*/ 0 h 803286"/>
                      <a:gd name="connsiteX3" fmla="*/ 1533223 w 1533223"/>
                      <a:gd name="connsiteY3" fmla="*/ 401643 h 803286"/>
                      <a:gd name="connsiteX4" fmla="*/ 1131580 w 1533223"/>
                      <a:gd name="connsiteY4" fmla="*/ 803286 h 803286"/>
                      <a:gd name="connsiteX5" fmla="*/ 1131580 w 1533223"/>
                      <a:gd name="connsiteY5" fmla="*/ 602465 h 803286"/>
                      <a:gd name="connsiteX6" fmla="*/ 0 w 1533223"/>
                      <a:gd name="connsiteY6" fmla="*/ 152645 h 803286"/>
                      <a:gd name="connsiteX7" fmla="*/ 80683 w 1533223"/>
                      <a:gd name="connsiteY7" fmla="*/ 200822 h 803286"/>
                      <a:gd name="connsiteX0" fmla="*/ 611707 w 1533223"/>
                      <a:gd name="connsiteY0" fmla="*/ 53775 h 803286"/>
                      <a:gd name="connsiteX1" fmla="*/ 1131580 w 1533223"/>
                      <a:gd name="connsiteY1" fmla="*/ 200822 h 803286"/>
                      <a:gd name="connsiteX2" fmla="*/ 1131580 w 1533223"/>
                      <a:gd name="connsiteY2" fmla="*/ 0 h 803286"/>
                      <a:gd name="connsiteX3" fmla="*/ 1533223 w 1533223"/>
                      <a:gd name="connsiteY3" fmla="*/ 401643 h 803286"/>
                      <a:gd name="connsiteX4" fmla="*/ 1131580 w 1533223"/>
                      <a:gd name="connsiteY4" fmla="*/ 803286 h 803286"/>
                      <a:gd name="connsiteX5" fmla="*/ 1131580 w 1533223"/>
                      <a:gd name="connsiteY5" fmla="*/ 602465 h 803286"/>
                      <a:gd name="connsiteX6" fmla="*/ 0 w 1533223"/>
                      <a:gd name="connsiteY6" fmla="*/ 152645 h 803286"/>
                      <a:gd name="connsiteX7" fmla="*/ 611707 w 1533223"/>
                      <a:gd name="connsiteY7" fmla="*/ 53775 h 803286"/>
                      <a:gd name="connsiteX0" fmla="*/ 611707 w 1533223"/>
                      <a:gd name="connsiteY0" fmla="*/ 53775 h 803286"/>
                      <a:gd name="connsiteX1" fmla="*/ 1131580 w 1533223"/>
                      <a:gd name="connsiteY1" fmla="*/ 200822 h 803286"/>
                      <a:gd name="connsiteX2" fmla="*/ 1131580 w 1533223"/>
                      <a:gd name="connsiteY2" fmla="*/ 0 h 803286"/>
                      <a:gd name="connsiteX3" fmla="*/ 1533223 w 1533223"/>
                      <a:gd name="connsiteY3" fmla="*/ 401643 h 803286"/>
                      <a:gd name="connsiteX4" fmla="*/ 1131580 w 1533223"/>
                      <a:gd name="connsiteY4" fmla="*/ 803286 h 803286"/>
                      <a:gd name="connsiteX5" fmla="*/ 1131580 w 1533223"/>
                      <a:gd name="connsiteY5" fmla="*/ 602465 h 803286"/>
                      <a:gd name="connsiteX6" fmla="*/ 0 w 1533223"/>
                      <a:gd name="connsiteY6" fmla="*/ 152645 h 803286"/>
                      <a:gd name="connsiteX7" fmla="*/ 611707 w 1533223"/>
                      <a:gd name="connsiteY7" fmla="*/ 53775 h 803286"/>
                      <a:gd name="connsiteX0" fmla="*/ 0 w 1533223"/>
                      <a:gd name="connsiteY0" fmla="*/ 152645 h 803286"/>
                      <a:gd name="connsiteX1" fmla="*/ 1131580 w 1533223"/>
                      <a:gd name="connsiteY1" fmla="*/ 200822 h 803286"/>
                      <a:gd name="connsiteX2" fmla="*/ 1131580 w 1533223"/>
                      <a:gd name="connsiteY2" fmla="*/ 0 h 803286"/>
                      <a:gd name="connsiteX3" fmla="*/ 1533223 w 1533223"/>
                      <a:gd name="connsiteY3" fmla="*/ 401643 h 803286"/>
                      <a:gd name="connsiteX4" fmla="*/ 1131580 w 1533223"/>
                      <a:gd name="connsiteY4" fmla="*/ 803286 h 803286"/>
                      <a:gd name="connsiteX5" fmla="*/ 1131580 w 1533223"/>
                      <a:gd name="connsiteY5" fmla="*/ 602465 h 803286"/>
                      <a:gd name="connsiteX6" fmla="*/ 0 w 1533223"/>
                      <a:gd name="connsiteY6" fmla="*/ 152645 h 803286"/>
                      <a:gd name="connsiteX0" fmla="*/ 0 w 1674223"/>
                      <a:gd name="connsiteY0" fmla="*/ 152645 h 803286"/>
                      <a:gd name="connsiteX1" fmla="*/ 1131580 w 1674223"/>
                      <a:gd name="connsiteY1" fmla="*/ 200822 h 803286"/>
                      <a:gd name="connsiteX2" fmla="*/ 1131580 w 1674223"/>
                      <a:gd name="connsiteY2" fmla="*/ 0 h 803286"/>
                      <a:gd name="connsiteX3" fmla="*/ 1674223 w 1674223"/>
                      <a:gd name="connsiteY3" fmla="*/ 640498 h 803286"/>
                      <a:gd name="connsiteX4" fmla="*/ 1131580 w 1674223"/>
                      <a:gd name="connsiteY4" fmla="*/ 803286 h 803286"/>
                      <a:gd name="connsiteX5" fmla="*/ 1131580 w 1674223"/>
                      <a:gd name="connsiteY5" fmla="*/ 602465 h 803286"/>
                      <a:gd name="connsiteX6" fmla="*/ 0 w 1674223"/>
                      <a:gd name="connsiteY6" fmla="*/ 152645 h 803286"/>
                      <a:gd name="connsiteX0" fmla="*/ 0 w 1674223"/>
                      <a:gd name="connsiteY0" fmla="*/ 152645 h 874276"/>
                      <a:gd name="connsiteX1" fmla="*/ 1131580 w 1674223"/>
                      <a:gd name="connsiteY1" fmla="*/ 200822 h 874276"/>
                      <a:gd name="connsiteX2" fmla="*/ 1131580 w 1674223"/>
                      <a:gd name="connsiteY2" fmla="*/ 0 h 874276"/>
                      <a:gd name="connsiteX3" fmla="*/ 1674223 w 1674223"/>
                      <a:gd name="connsiteY3" fmla="*/ 640498 h 874276"/>
                      <a:gd name="connsiteX4" fmla="*/ 875092 w 1674223"/>
                      <a:gd name="connsiteY4" fmla="*/ 874276 h 874276"/>
                      <a:gd name="connsiteX5" fmla="*/ 1131580 w 1674223"/>
                      <a:gd name="connsiteY5" fmla="*/ 602465 h 874276"/>
                      <a:gd name="connsiteX6" fmla="*/ 0 w 1674223"/>
                      <a:gd name="connsiteY6" fmla="*/ 152645 h 874276"/>
                      <a:gd name="connsiteX0" fmla="*/ 0 w 1674223"/>
                      <a:gd name="connsiteY0" fmla="*/ 152645 h 874276"/>
                      <a:gd name="connsiteX1" fmla="*/ 1238352 w 1674223"/>
                      <a:gd name="connsiteY1" fmla="*/ 370950 h 874276"/>
                      <a:gd name="connsiteX2" fmla="*/ 1131580 w 1674223"/>
                      <a:gd name="connsiteY2" fmla="*/ 0 h 874276"/>
                      <a:gd name="connsiteX3" fmla="*/ 1674223 w 1674223"/>
                      <a:gd name="connsiteY3" fmla="*/ 640498 h 874276"/>
                      <a:gd name="connsiteX4" fmla="*/ 875092 w 1674223"/>
                      <a:gd name="connsiteY4" fmla="*/ 874276 h 874276"/>
                      <a:gd name="connsiteX5" fmla="*/ 1131580 w 1674223"/>
                      <a:gd name="connsiteY5" fmla="*/ 602465 h 874276"/>
                      <a:gd name="connsiteX6" fmla="*/ 0 w 1674223"/>
                      <a:gd name="connsiteY6" fmla="*/ 152645 h 874276"/>
                      <a:gd name="connsiteX0" fmla="*/ 0 w 1674223"/>
                      <a:gd name="connsiteY0" fmla="*/ 152645 h 874276"/>
                      <a:gd name="connsiteX1" fmla="*/ 1238352 w 1674223"/>
                      <a:gd name="connsiteY1" fmla="*/ 370950 h 874276"/>
                      <a:gd name="connsiteX2" fmla="*/ 1131580 w 1674223"/>
                      <a:gd name="connsiteY2" fmla="*/ 0 h 874276"/>
                      <a:gd name="connsiteX3" fmla="*/ 1674223 w 1674223"/>
                      <a:gd name="connsiteY3" fmla="*/ 640498 h 874276"/>
                      <a:gd name="connsiteX4" fmla="*/ 875092 w 1674223"/>
                      <a:gd name="connsiteY4" fmla="*/ 874276 h 874276"/>
                      <a:gd name="connsiteX5" fmla="*/ 1131580 w 1674223"/>
                      <a:gd name="connsiteY5" fmla="*/ 602465 h 874276"/>
                      <a:gd name="connsiteX6" fmla="*/ 0 w 1674223"/>
                      <a:gd name="connsiteY6" fmla="*/ 152645 h 874276"/>
                      <a:gd name="connsiteX0" fmla="*/ 0 w 1674223"/>
                      <a:gd name="connsiteY0" fmla="*/ 152645 h 874276"/>
                      <a:gd name="connsiteX1" fmla="*/ 1238352 w 1674223"/>
                      <a:gd name="connsiteY1" fmla="*/ 370950 h 874276"/>
                      <a:gd name="connsiteX2" fmla="*/ 1131580 w 1674223"/>
                      <a:gd name="connsiteY2" fmla="*/ 0 h 874276"/>
                      <a:gd name="connsiteX3" fmla="*/ 1674223 w 1674223"/>
                      <a:gd name="connsiteY3" fmla="*/ 640498 h 874276"/>
                      <a:gd name="connsiteX4" fmla="*/ 875092 w 1674223"/>
                      <a:gd name="connsiteY4" fmla="*/ 874276 h 874276"/>
                      <a:gd name="connsiteX5" fmla="*/ 1131580 w 1674223"/>
                      <a:gd name="connsiteY5" fmla="*/ 602465 h 874276"/>
                      <a:gd name="connsiteX6" fmla="*/ 0 w 1674223"/>
                      <a:gd name="connsiteY6" fmla="*/ 152645 h 874276"/>
                      <a:gd name="connsiteX0" fmla="*/ 0 w 1674223"/>
                      <a:gd name="connsiteY0" fmla="*/ 152645 h 874276"/>
                      <a:gd name="connsiteX1" fmla="*/ 1238352 w 1674223"/>
                      <a:gd name="connsiteY1" fmla="*/ 370950 h 874276"/>
                      <a:gd name="connsiteX2" fmla="*/ 1131580 w 1674223"/>
                      <a:gd name="connsiteY2" fmla="*/ 0 h 874276"/>
                      <a:gd name="connsiteX3" fmla="*/ 1674223 w 1674223"/>
                      <a:gd name="connsiteY3" fmla="*/ 640498 h 874276"/>
                      <a:gd name="connsiteX4" fmla="*/ 875092 w 1674223"/>
                      <a:gd name="connsiteY4" fmla="*/ 874276 h 874276"/>
                      <a:gd name="connsiteX5" fmla="*/ 1131580 w 1674223"/>
                      <a:gd name="connsiteY5" fmla="*/ 602465 h 874276"/>
                      <a:gd name="connsiteX6" fmla="*/ 0 w 1674223"/>
                      <a:gd name="connsiteY6" fmla="*/ 152645 h 874276"/>
                      <a:gd name="connsiteX0" fmla="*/ 0 w 1674223"/>
                      <a:gd name="connsiteY0" fmla="*/ 152645 h 874276"/>
                      <a:gd name="connsiteX1" fmla="*/ 1238352 w 1674223"/>
                      <a:gd name="connsiteY1" fmla="*/ 370950 h 874276"/>
                      <a:gd name="connsiteX2" fmla="*/ 1131580 w 1674223"/>
                      <a:gd name="connsiteY2" fmla="*/ 0 h 874276"/>
                      <a:gd name="connsiteX3" fmla="*/ 1674223 w 1674223"/>
                      <a:gd name="connsiteY3" fmla="*/ 640498 h 874276"/>
                      <a:gd name="connsiteX4" fmla="*/ 875092 w 1674223"/>
                      <a:gd name="connsiteY4" fmla="*/ 874276 h 874276"/>
                      <a:gd name="connsiteX5" fmla="*/ 1169357 w 1674223"/>
                      <a:gd name="connsiteY5" fmla="*/ 591331 h 874276"/>
                      <a:gd name="connsiteX6" fmla="*/ 0 w 1674223"/>
                      <a:gd name="connsiteY6" fmla="*/ 152645 h 874276"/>
                      <a:gd name="connsiteX0" fmla="*/ 0 w 1674223"/>
                      <a:gd name="connsiteY0" fmla="*/ 152645 h 742717"/>
                      <a:gd name="connsiteX1" fmla="*/ 1238352 w 1674223"/>
                      <a:gd name="connsiteY1" fmla="*/ 370950 h 742717"/>
                      <a:gd name="connsiteX2" fmla="*/ 1131580 w 1674223"/>
                      <a:gd name="connsiteY2" fmla="*/ 0 h 742717"/>
                      <a:gd name="connsiteX3" fmla="*/ 1674223 w 1674223"/>
                      <a:gd name="connsiteY3" fmla="*/ 640498 h 742717"/>
                      <a:gd name="connsiteX4" fmla="*/ 879982 w 1674223"/>
                      <a:gd name="connsiteY4" fmla="*/ 742717 h 742717"/>
                      <a:gd name="connsiteX5" fmla="*/ 1169357 w 1674223"/>
                      <a:gd name="connsiteY5" fmla="*/ 591331 h 742717"/>
                      <a:gd name="connsiteX6" fmla="*/ 0 w 1674223"/>
                      <a:gd name="connsiteY6" fmla="*/ 152645 h 742717"/>
                      <a:gd name="connsiteX0" fmla="*/ 0 w 1674223"/>
                      <a:gd name="connsiteY0" fmla="*/ 11855 h 601927"/>
                      <a:gd name="connsiteX1" fmla="*/ 1238352 w 1674223"/>
                      <a:gd name="connsiteY1" fmla="*/ 230160 h 601927"/>
                      <a:gd name="connsiteX2" fmla="*/ 1044230 w 1674223"/>
                      <a:gd name="connsiteY2" fmla="*/ 0 h 601927"/>
                      <a:gd name="connsiteX3" fmla="*/ 1674223 w 1674223"/>
                      <a:gd name="connsiteY3" fmla="*/ 499708 h 601927"/>
                      <a:gd name="connsiteX4" fmla="*/ 879982 w 1674223"/>
                      <a:gd name="connsiteY4" fmla="*/ 601927 h 601927"/>
                      <a:gd name="connsiteX5" fmla="*/ 1169357 w 1674223"/>
                      <a:gd name="connsiteY5" fmla="*/ 450541 h 601927"/>
                      <a:gd name="connsiteX6" fmla="*/ 0 w 1674223"/>
                      <a:gd name="connsiteY6" fmla="*/ 11855 h 601927"/>
                      <a:gd name="connsiteX0" fmla="*/ 0 w 1674223"/>
                      <a:gd name="connsiteY0" fmla="*/ 11855 h 542713"/>
                      <a:gd name="connsiteX1" fmla="*/ 1238352 w 1674223"/>
                      <a:gd name="connsiteY1" fmla="*/ 230160 h 542713"/>
                      <a:gd name="connsiteX2" fmla="*/ 1044230 w 1674223"/>
                      <a:gd name="connsiteY2" fmla="*/ 0 h 542713"/>
                      <a:gd name="connsiteX3" fmla="*/ 1674223 w 1674223"/>
                      <a:gd name="connsiteY3" fmla="*/ 499708 h 542713"/>
                      <a:gd name="connsiteX4" fmla="*/ 922718 w 1674223"/>
                      <a:gd name="connsiteY4" fmla="*/ 542713 h 542713"/>
                      <a:gd name="connsiteX5" fmla="*/ 1169357 w 1674223"/>
                      <a:gd name="connsiteY5" fmla="*/ 450541 h 542713"/>
                      <a:gd name="connsiteX6" fmla="*/ 0 w 1674223"/>
                      <a:gd name="connsiteY6" fmla="*/ 11855 h 542713"/>
                      <a:gd name="connsiteX0" fmla="*/ 83552 w 1757775"/>
                      <a:gd name="connsiteY0" fmla="*/ 47895 h 578753"/>
                      <a:gd name="connsiteX1" fmla="*/ 751597 w 1757775"/>
                      <a:gd name="connsiteY1" fmla="*/ 199212 h 578753"/>
                      <a:gd name="connsiteX2" fmla="*/ 1321904 w 1757775"/>
                      <a:gd name="connsiteY2" fmla="*/ 266200 h 578753"/>
                      <a:gd name="connsiteX3" fmla="*/ 1127782 w 1757775"/>
                      <a:gd name="connsiteY3" fmla="*/ 36040 h 578753"/>
                      <a:gd name="connsiteX4" fmla="*/ 1757775 w 1757775"/>
                      <a:gd name="connsiteY4" fmla="*/ 535748 h 578753"/>
                      <a:gd name="connsiteX5" fmla="*/ 1006270 w 1757775"/>
                      <a:gd name="connsiteY5" fmla="*/ 578753 h 578753"/>
                      <a:gd name="connsiteX6" fmla="*/ 1252909 w 1757775"/>
                      <a:gd name="connsiteY6" fmla="*/ 486581 h 578753"/>
                      <a:gd name="connsiteX7" fmla="*/ 83552 w 1757775"/>
                      <a:gd name="connsiteY7" fmla="*/ 47895 h 578753"/>
                      <a:gd name="connsiteX0" fmla="*/ 83552 w 1644235"/>
                      <a:gd name="connsiteY0" fmla="*/ 228887 h 544087"/>
                      <a:gd name="connsiteX1" fmla="*/ 638057 w 1644235"/>
                      <a:gd name="connsiteY1" fmla="*/ 163172 h 544087"/>
                      <a:gd name="connsiteX2" fmla="*/ 1208364 w 1644235"/>
                      <a:gd name="connsiteY2" fmla="*/ 230160 h 544087"/>
                      <a:gd name="connsiteX3" fmla="*/ 1014242 w 1644235"/>
                      <a:gd name="connsiteY3" fmla="*/ 0 h 544087"/>
                      <a:gd name="connsiteX4" fmla="*/ 1644235 w 1644235"/>
                      <a:gd name="connsiteY4" fmla="*/ 499708 h 544087"/>
                      <a:gd name="connsiteX5" fmla="*/ 892730 w 1644235"/>
                      <a:gd name="connsiteY5" fmla="*/ 542713 h 544087"/>
                      <a:gd name="connsiteX6" fmla="*/ 1139369 w 1644235"/>
                      <a:gd name="connsiteY6" fmla="*/ 450541 h 544087"/>
                      <a:gd name="connsiteX7" fmla="*/ 83552 w 1644235"/>
                      <a:gd name="connsiteY7" fmla="*/ 228887 h 544087"/>
                      <a:gd name="connsiteX0" fmla="*/ 83552 w 1644235"/>
                      <a:gd name="connsiteY0" fmla="*/ 228887 h 542713"/>
                      <a:gd name="connsiteX1" fmla="*/ 638057 w 1644235"/>
                      <a:gd name="connsiteY1" fmla="*/ 163172 h 542713"/>
                      <a:gd name="connsiteX2" fmla="*/ 1208364 w 1644235"/>
                      <a:gd name="connsiteY2" fmla="*/ 230160 h 542713"/>
                      <a:gd name="connsiteX3" fmla="*/ 1014242 w 1644235"/>
                      <a:gd name="connsiteY3" fmla="*/ 0 h 542713"/>
                      <a:gd name="connsiteX4" fmla="*/ 1644235 w 1644235"/>
                      <a:gd name="connsiteY4" fmla="*/ 499708 h 542713"/>
                      <a:gd name="connsiteX5" fmla="*/ 892730 w 1644235"/>
                      <a:gd name="connsiteY5" fmla="*/ 542713 h 542713"/>
                      <a:gd name="connsiteX6" fmla="*/ 1139369 w 1644235"/>
                      <a:gd name="connsiteY6" fmla="*/ 450541 h 542713"/>
                      <a:gd name="connsiteX7" fmla="*/ 83552 w 1644235"/>
                      <a:gd name="connsiteY7" fmla="*/ 228887 h 542713"/>
                      <a:gd name="connsiteX0" fmla="*/ 0 w 1560683"/>
                      <a:gd name="connsiteY0" fmla="*/ 228887 h 542713"/>
                      <a:gd name="connsiteX1" fmla="*/ 554505 w 1560683"/>
                      <a:gd name="connsiteY1" fmla="*/ 163172 h 542713"/>
                      <a:gd name="connsiteX2" fmla="*/ 1124812 w 1560683"/>
                      <a:gd name="connsiteY2" fmla="*/ 230160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1055817 w 1560683"/>
                      <a:gd name="connsiteY6" fmla="*/ 450541 h 542713"/>
                      <a:gd name="connsiteX7" fmla="*/ 0 w 1560683"/>
                      <a:gd name="connsiteY7" fmla="*/ 228887 h 542713"/>
                      <a:gd name="connsiteX0" fmla="*/ 0 w 1560683"/>
                      <a:gd name="connsiteY0" fmla="*/ 228887 h 542713"/>
                      <a:gd name="connsiteX1" fmla="*/ 554505 w 1560683"/>
                      <a:gd name="connsiteY1" fmla="*/ 163172 h 542713"/>
                      <a:gd name="connsiteX2" fmla="*/ 1124812 w 1560683"/>
                      <a:gd name="connsiteY2" fmla="*/ 230160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1055817 w 1560683"/>
                      <a:gd name="connsiteY6" fmla="*/ 450541 h 542713"/>
                      <a:gd name="connsiteX7" fmla="*/ 0 w 1560683"/>
                      <a:gd name="connsiteY7" fmla="*/ 228887 h 542713"/>
                      <a:gd name="connsiteX0" fmla="*/ 0 w 1560683"/>
                      <a:gd name="connsiteY0" fmla="*/ 228887 h 542713"/>
                      <a:gd name="connsiteX1" fmla="*/ 554505 w 1560683"/>
                      <a:gd name="connsiteY1" fmla="*/ 163172 h 542713"/>
                      <a:gd name="connsiteX2" fmla="*/ 1124812 w 1560683"/>
                      <a:gd name="connsiteY2" fmla="*/ 230160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1047579 w 1560683"/>
                      <a:gd name="connsiteY6" fmla="*/ 399566 h 542713"/>
                      <a:gd name="connsiteX7" fmla="*/ 0 w 1560683"/>
                      <a:gd name="connsiteY7" fmla="*/ 228887 h 542713"/>
                      <a:gd name="connsiteX0" fmla="*/ 0 w 1560683"/>
                      <a:gd name="connsiteY0" fmla="*/ 228887 h 542713"/>
                      <a:gd name="connsiteX1" fmla="*/ 554505 w 1560683"/>
                      <a:gd name="connsiteY1" fmla="*/ 163172 h 542713"/>
                      <a:gd name="connsiteX2" fmla="*/ 1103445 w 1560683"/>
                      <a:gd name="connsiteY2" fmla="*/ 259768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1047579 w 1560683"/>
                      <a:gd name="connsiteY6" fmla="*/ 399566 h 542713"/>
                      <a:gd name="connsiteX7" fmla="*/ 0 w 1560683"/>
                      <a:gd name="connsiteY7" fmla="*/ 228887 h 542713"/>
                      <a:gd name="connsiteX0" fmla="*/ 0 w 1560683"/>
                      <a:gd name="connsiteY0" fmla="*/ 228887 h 542713"/>
                      <a:gd name="connsiteX1" fmla="*/ 554505 w 1560683"/>
                      <a:gd name="connsiteY1" fmla="*/ 163172 h 542713"/>
                      <a:gd name="connsiteX2" fmla="*/ 1103445 w 1560683"/>
                      <a:gd name="connsiteY2" fmla="*/ 259768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1047579 w 1560683"/>
                      <a:gd name="connsiteY6" fmla="*/ 399566 h 542713"/>
                      <a:gd name="connsiteX7" fmla="*/ 0 w 1560683"/>
                      <a:gd name="connsiteY7" fmla="*/ 228887 h 542713"/>
                      <a:gd name="connsiteX0" fmla="*/ 0 w 1560683"/>
                      <a:gd name="connsiteY0" fmla="*/ 228887 h 542713"/>
                      <a:gd name="connsiteX1" fmla="*/ 619947 w 1560683"/>
                      <a:gd name="connsiteY1" fmla="*/ 180993 h 542713"/>
                      <a:gd name="connsiteX2" fmla="*/ 1103445 w 1560683"/>
                      <a:gd name="connsiteY2" fmla="*/ 259768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1047579 w 1560683"/>
                      <a:gd name="connsiteY6" fmla="*/ 399566 h 542713"/>
                      <a:gd name="connsiteX7" fmla="*/ 0 w 1560683"/>
                      <a:gd name="connsiteY7" fmla="*/ 228887 h 542713"/>
                      <a:gd name="connsiteX0" fmla="*/ 0 w 1560683"/>
                      <a:gd name="connsiteY0" fmla="*/ 228887 h 542713"/>
                      <a:gd name="connsiteX1" fmla="*/ 619947 w 1560683"/>
                      <a:gd name="connsiteY1" fmla="*/ 180993 h 542713"/>
                      <a:gd name="connsiteX2" fmla="*/ 1103445 w 1560683"/>
                      <a:gd name="connsiteY2" fmla="*/ 259768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996603 w 1560683"/>
                      <a:gd name="connsiteY6" fmla="*/ 407806 h 542713"/>
                      <a:gd name="connsiteX7" fmla="*/ 0 w 1560683"/>
                      <a:gd name="connsiteY7" fmla="*/ 228887 h 542713"/>
                      <a:gd name="connsiteX0" fmla="*/ 0 w 1560683"/>
                      <a:gd name="connsiteY0" fmla="*/ 228887 h 542713"/>
                      <a:gd name="connsiteX1" fmla="*/ 619947 w 1560683"/>
                      <a:gd name="connsiteY1" fmla="*/ 180993 h 542713"/>
                      <a:gd name="connsiteX2" fmla="*/ 1073837 w 1560683"/>
                      <a:gd name="connsiteY2" fmla="*/ 238400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996603 w 1560683"/>
                      <a:gd name="connsiteY6" fmla="*/ 407806 h 542713"/>
                      <a:gd name="connsiteX7" fmla="*/ 0 w 1560683"/>
                      <a:gd name="connsiteY7" fmla="*/ 228887 h 542713"/>
                      <a:gd name="connsiteX0" fmla="*/ 0 w 1560683"/>
                      <a:gd name="connsiteY0" fmla="*/ 228887 h 542713"/>
                      <a:gd name="connsiteX1" fmla="*/ 619947 w 1560683"/>
                      <a:gd name="connsiteY1" fmla="*/ 180993 h 542713"/>
                      <a:gd name="connsiteX2" fmla="*/ 1073837 w 1560683"/>
                      <a:gd name="connsiteY2" fmla="*/ 238400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996603 w 1560683"/>
                      <a:gd name="connsiteY6" fmla="*/ 407806 h 542713"/>
                      <a:gd name="connsiteX7" fmla="*/ 0 w 1560683"/>
                      <a:gd name="connsiteY7" fmla="*/ 228887 h 542713"/>
                      <a:gd name="connsiteX0" fmla="*/ 0 w 1560683"/>
                      <a:gd name="connsiteY0" fmla="*/ 228887 h 542713"/>
                      <a:gd name="connsiteX1" fmla="*/ 619947 w 1560683"/>
                      <a:gd name="connsiteY1" fmla="*/ 180993 h 542713"/>
                      <a:gd name="connsiteX2" fmla="*/ 1073837 w 1560683"/>
                      <a:gd name="connsiteY2" fmla="*/ 238400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996603 w 1560683"/>
                      <a:gd name="connsiteY6" fmla="*/ 407806 h 542713"/>
                      <a:gd name="connsiteX7" fmla="*/ 0 w 1560683"/>
                      <a:gd name="connsiteY7" fmla="*/ 228887 h 542713"/>
                      <a:gd name="connsiteX0" fmla="*/ 0 w 1560683"/>
                      <a:gd name="connsiteY0" fmla="*/ 228887 h 542713"/>
                      <a:gd name="connsiteX1" fmla="*/ 619947 w 1560683"/>
                      <a:gd name="connsiteY1" fmla="*/ 180993 h 542713"/>
                      <a:gd name="connsiteX2" fmla="*/ 1073837 w 1560683"/>
                      <a:gd name="connsiteY2" fmla="*/ 238400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996603 w 1560683"/>
                      <a:gd name="connsiteY6" fmla="*/ 407806 h 542713"/>
                      <a:gd name="connsiteX7" fmla="*/ 0 w 1560683"/>
                      <a:gd name="connsiteY7" fmla="*/ 228887 h 542713"/>
                      <a:gd name="connsiteX0" fmla="*/ 0 w 1560683"/>
                      <a:gd name="connsiteY0" fmla="*/ 228887 h 542713"/>
                      <a:gd name="connsiteX1" fmla="*/ 619947 w 1560683"/>
                      <a:gd name="connsiteY1" fmla="*/ 180993 h 542713"/>
                      <a:gd name="connsiteX2" fmla="*/ 1073837 w 1560683"/>
                      <a:gd name="connsiteY2" fmla="*/ 238400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996603 w 1560683"/>
                      <a:gd name="connsiteY6" fmla="*/ 407806 h 542713"/>
                      <a:gd name="connsiteX7" fmla="*/ 0 w 1560683"/>
                      <a:gd name="connsiteY7" fmla="*/ 228887 h 542713"/>
                      <a:gd name="connsiteX0" fmla="*/ 0 w 1560683"/>
                      <a:gd name="connsiteY0" fmla="*/ 228887 h 542713"/>
                      <a:gd name="connsiteX1" fmla="*/ 619947 w 1560683"/>
                      <a:gd name="connsiteY1" fmla="*/ 180993 h 542713"/>
                      <a:gd name="connsiteX2" fmla="*/ 1073837 w 1560683"/>
                      <a:gd name="connsiteY2" fmla="*/ 238400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996603 w 1560683"/>
                      <a:gd name="connsiteY6" fmla="*/ 407806 h 542713"/>
                      <a:gd name="connsiteX7" fmla="*/ 0 w 1560683"/>
                      <a:gd name="connsiteY7" fmla="*/ 228887 h 542713"/>
                      <a:gd name="connsiteX0" fmla="*/ 0 w 1458733"/>
                      <a:gd name="connsiteY0" fmla="*/ 228887 h 542713"/>
                      <a:gd name="connsiteX1" fmla="*/ 619947 w 1458733"/>
                      <a:gd name="connsiteY1" fmla="*/ 180993 h 542713"/>
                      <a:gd name="connsiteX2" fmla="*/ 1073837 w 1458733"/>
                      <a:gd name="connsiteY2" fmla="*/ 238400 h 542713"/>
                      <a:gd name="connsiteX3" fmla="*/ 930690 w 1458733"/>
                      <a:gd name="connsiteY3" fmla="*/ 0 h 542713"/>
                      <a:gd name="connsiteX4" fmla="*/ 1458733 w 1458733"/>
                      <a:gd name="connsiteY4" fmla="*/ 516187 h 542713"/>
                      <a:gd name="connsiteX5" fmla="*/ 809178 w 1458733"/>
                      <a:gd name="connsiteY5" fmla="*/ 542713 h 542713"/>
                      <a:gd name="connsiteX6" fmla="*/ 996603 w 1458733"/>
                      <a:gd name="connsiteY6" fmla="*/ 407806 h 542713"/>
                      <a:gd name="connsiteX7" fmla="*/ 0 w 1458733"/>
                      <a:gd name="connsiteY7" fmla="*/ 228887 h 542713"/>
                      <a:gd name="connsiteX0" fmla="*/ 0 w 1458733"/>
                      <a:gd name="connsiteY0" fmla="*/ 228887 h 516187"/>
                      <a:gd name="connsiteX1" fmla="*/ 619947 w 1458733"/>
                      <a:gd name="connsiteY1" fmla="*/ 180993 h 516187"/>
                      <a:gd name="connsiteX2" fmla="*/ 1073837 w 1458733"/>
                      <a:gd name="connsiteY2" fmla="*/ 238400 h 516187"/>
                      <a:gd name="connsiteX3" fmla="*/ 930690 w 1458733"/>
                      <a:gd name="connsiteY3" fmla="*/ 0 h 516187"/>
                      <a:gd name="connsiteX4" fmla="*/ 1458733 w 1458733"/>
                      <a:gd name="connsiteY4" fmla="*/ 516187 h 516187"/>
                      <a:gd name="connsiteX5" fmla="*/ 690750 w 1458733"/>
                      <a:gd name="connsiteY5" fmla="*/ 457239 h 516187"/>
                      <a:gd name="connsiteX6" fmla="*/ 996603 w 1458733"/>
                      <a:gd name="connsiteY6" fmla="*/ 407806 h 516187"/>
                      <a:gd name="connsiteX7" fmla="*/ 0 w 1458733"/>
                      <a:gd name="connsiteY7" fmla="*/ 228887 h 516187"/>
                      <a:gd name="connsiteX0" fmla="*/ 0 w 1458733"/>
                      <a:gd name="connsiteY0" fmla="*/ 228887 h 516187"/>
                      <a:gd name="connsiteX1" fmla="*/ 619947 w 1458733"/>
                      <a:gd name="connsiteY1" fmla="*/ 180993 h 516187"/>
                      <a:gd name="connsiteX2" fmla="*/ 1073837 w 1458733"/>
                      <a:gd name="connsiteY2" fmla="*/ 238400 h 516187"/>
                      <a:gd name="connsiteX3" fmla="*/ 930690 w 1458733"/>
                      <a:gd name="connsiteY3" fmla="*/ 0 h 516187"/>
                      <a:gd name="connsiteX4" fmla="*/ 1458733 w 1458733"/>
                      <a:gd name="connsiteY4" fmla="*/ 516187 h 516187"/>
                      <a:gd name="connsiteX5" fmla="*/ 690750 w 1458733"/>
                      <a:gd name="connsiteY5" fmla="*/ 457239 h 516187"/>
                      <a:gd name="connsiteX6" fmla="*/ 1017972 w 1458733"/>
                      <a:gd name="connsiteY6" fmla="*/ 378197 h 516187"/>
                      <a:gd name="connsiteX7" fmla="*/ 0 w 1458733"/>
                      <a:gd name="connsiteY7" fmla="*/ 228887 h 516187"/>
                      <a:gd name="connsiteX0" fmla="*/ 0 w 1458733"/>
                      <a:gd name="connsiteY0" fmla="*/ 228887 h 516187"/>
                      <a:gd name="connsiteX1" fmla="*/ 619947 w 1458733"/>
                      <a:gd name="connsiteY1" fmla="*/ 180993 h 516187"/>
                      <a:gd name="connsiteX2" fmla="*/ 1073837 w 1458733"/>
                      <a:gd name="connsiteY2" fmla="*/ 238400 h 516187"/>
                      <a:gd name="connsiteX3" fmla="*/ 930690 w 1458733"/>
                      <a:gd name="connsiteY3" fmla="*/ 0 h 516187"/>
                      <a:gd name="connsiteX4" fmla="*/ 1458733 w 1458733"/>
                      <a:gd name="connsiteY4" fmla="*/ 516187 h 516187"/>
                      <a:gd name="connsiteX5" fmla="*/ 792701 w 1458733"/>
                      <a:gd name="connsiteY5" fmla="*/ 440761 h 516187"/>
                      <a:gd name="connsiteX6" fmla="*/ 1017972 w 1458733"/>
                      <a:gd name="connsiteY6" fmla="*/ 378197 h 516187"/>
                      <a:gd name="connsiteX7" fmla="*/ 0 w 1458733"/>
                      <a:gd name="connsiteY7" fmla="*/ 228887 h 516187"/>
                      <a:gd name="connsiteX0" fmla="*/ 0 w 1458733"/>
                      <a:gd name="connsiteY0" fmla="*/ 156543 h 443843"/>
                      <a:gd name="connsiteX1" fmla="*/ 619947 w 1458733"/>
                      <a:gd name="connsiteY1" fmla="*/ 108649 h 443843"/>
                      <a:gd name="connsiteX2" fmla="*/ 1073837 w 1458733"/>
                      <a:gd name="connsiteY2" fmla="*/ 166056 h 443843"/>
                      <a:gd name="connsiteX3" fmla="*/ 968537 w 1458733"/>
                      <a:gd name="connsiteY3" fmla="*/ 0 h 443843"/>
                      <a:gd name="connsiteX4" fmla="*/ 1458733 w 1458733"/>
                      <a:gd name="connsiteY4" fmla="*/ 443843 h 443843"/>
                      <a:gd name="connsiteX5" fmla="*/ 792701 w 1458733"/>
                      <a:gd name="connsiteY5" fmla="*/ 368417 h 443843"/>
                      <a:gd name="connsiteX6" fmla="*/ 1017972 w 1458733"/>
                      <a:gd name="connsiteY6" fmla="*/ 305853 h 443843"/>
                      <a:gd name="connsiteX7" fmla="*/ 0 w 1458733"/>
                      <a:gd name="connsiteY7" fmla="*/ 156543 h 443843"/>
                      <a:gd name="connsiteX0" fmla="*/ 0 w 1458733"/>
                      <a:gd name="connsiteY0" fmla="*/ 156543 h 443843"/>
                      <a:gd name="connsiteX1" fmla="*/ 619947 w 1458733"/>
                      <a:gd name="connsiteY1" fmla="*/ 108649 h 443843"/>
                      <a:gd name="connsiteX2" fmla="*/ 1073837 w 1458733"/>
                      <a:gd name="connsiteY2" fmla="*/ 166056 h 443843"/>
                      <a:gd name="connsiteX3" fmla="*/ 968537 w 1458733"/>
                      <a:gd name="connsiteY3" fmla="*/ 0 h 443843"/>
                      <a:gd name="connsiteX4" fmla="*/ 1458733 w 1458733"/>
                      <a:gd name="connsiteY4" fmla="*/ 443843 h 443843"/>
                      <a:gd name="connsiteX5" fmla="*/ 792701 w 1458733"/>
                      <a:gd name="connsiteY5" fmla="*/ 368417 h 443843"/>
                      <a:gd name="connsiteX6" fmla="*/ 1151524 w 1458733"/>
                      <a:gd name="connsiteY6" fmla="*/ 349037 h 443843"/>
                      <a:gd name="connsiteX7" fmla="*/ 0 w 1458733"/>
                      <a:gd name="connsiteY7" fmla="*/ 156543 h 443843"/>
                      <a:gd name="connsiteX0" fmla="*/ 0 w 1458733"/>
                      <a:gd name="connsiteY0" fmla="*/ 156543 h 443843"/>
                      <a:gd name="connsiteX1" fmla="*/ 619947 w 1458733"/>
                      <a:gd name="connsiteY1" fmla="*/ 108649 h 443843"/>
                      <a:gd name="connsiteX2" fmla="*/ 1174632 w 1458733"/>
                      <a:gd name="connsiteY2" fmla="*/ 235908 h 443843"/>
                      <a:gd name="connsiteX3" fmla="*/ 968537 w 1458733"/>
                      <a:gd name="connsiteY3" fmla="*/ 0 h 443843"/>
                      <a:gd name="connsiteX4" fmla="*/ 1458733 w 1458733"/>
                      <a:gd name="connsiteY4" fmla="*/ 443843 h 443843"/>
                      <a:gd name="connsiteX5" fmla="*/ 792701 w 1458733"/>
                      <a:gd name="connsiteY5" fmla="*/ 368417 h 443843"/>
                      <a:gd name="connsiteX6" fmla="*/ 1151524 w 1458733"/>
                      <a:gd name="connsiteY6" fmla="*/ 349037 h 443843"/>
                      <a:gd name="connsiteX7" fmla="*/ 0 w 1458733"/>
                      <a:gd name="connsiteY7" fmla="*/ 156543 h 443843"/>
                      <a:gd name="connsiteX0" fmla="*/ 0 w 1458733"/>
                      <a:gd name="connsiteY0" fmla="*/ 156543 h 443843"/>
                      <a:gd name="connsiteX1" fmla="*/ 619947 w 1458733"/>
                      <a:gd name="connsiteY1" fmla="*/ 108649 h 443843"/>
                      <a:gd name="connsiteX2" fmla="*/ 1206259 w 1458733"/>
                      <a:gd name="connsiteY2" fmla="*/ 254154 h 443843"/>
                      <a:gd name="connsiteX3" fmla="*/ 968537 w 1458733"/>
                      <a:gd name="connsiteY3" fmla="*/ 0 h 443843"/>
                      <a:gd name="connsiteX4" fmla="*/ 1458733 w 1458733"/>
                      <a:gd name="connsiteY4" fmla="*/ 443843 h 443843"/>
                      <a:gd name="connsiteX5" fmla="*/ 792701 w 1458733"/>
                      <a:gd name="connsiteY5" fmla="*/ 368417 h 443843"/>
                      <a:gd name="connsiteX6" fmla="*/ 1151524 w 1458733"/>
                      <a:gd name="connsiteY6" fmla="*/ 349037 h 443843"/>
                      <a:gd name="connsiteX7" fmla="*/ 0 w 1458733"/>
                      <a:gd name="connsiteY7" fmla="*/ 156543 h 443843"/>
                      <a:gd name="connsiteX0" fmla="*/ 0 w 1458733"/>
                      <a:gd name="connsiteY0" fmla="*/ 156543 h 443843"/>
                      <a:gd name="connsiteX1" fmla="*/ 619947 w 1458733"/>
                      <a:gd name="connsiteY1" fmla="*/ 108649 h 443843"/>
                      <a:gd name="connsiteX2" fmla="*/ 1206259 w 1458733"/>
                      <a:gd name="connsiteY2" fmla="*/ 254154 h 443843"/>
                      <a:gd name="connsiteX3" fmla="*/ 968537 w 1458733"/>
                      <a:gd name="connsiteY3" fmla="*/ 0 h 443843"/>
                      <a:gd name="connsiteX4" fmla="*/ 1458733 w 1458733"/>
                      <a:gd name="connsiteY4" fmla="*/ 443843 h 443843"/>
                      <a:gd name="connsiteX5" fmla="*/ 792701 w 1458733"/>
                      <a:gd name="connsiteY5" fmla="*/ 368417 h 443843"/>
                      <a:gd name="connsiteX6" fmla="*/ 1151524 w 1458733"/>
                      <a:gd name="connsiteY6" fmla="*/ 349037 h 443843"/>
                      <a:gd name="connsiteX7" fmla="*/ 0 w 1458733"/>
                      <a:gd name="connsiteY7" fmla="*/ 156543 h 443843"/>
                      <a:gd name="connsiteX0" fmla="*/ 0 w 1458733"/>
                      <a:gd name="connsiteY0" fmla="*/ 156543 h 443843"/>
                      <a:gd name="connsiteX1" fmla="*/ 619947 w 1458733"/>
                      <a:gd name="connsiteY1" fmla="*/ 108649 h 443843"/>
                      <a:gd name="connsiteX2" fmla="*/ 1206259 w 1458733"/>
                      <a:gd name="connsiteY2" fmla="*/ 254154 h 443843"/>
                      <a:gd name="connsiteX3" fmla="*/ 968537 w 1458733"/>
                      <a:gd name="connsiteY3" fmla="*/ 0 h 443843"/>
                      <a:gd name="connsiteX4" fmla="*/ 1458733 w 1458733"/>
                      <a:gd name="connsiteY4" fmla="*/ 443843 h 443843"/>
                      <a:gd name="connsiteX5" fmla="*/ 792701 w 1458733"/>
                      <a:gd name="connsiteY5" fmla="*/ 368417 h 443843"/>
                      <a:gd name="connsiteX6" fmla="*/ 1151524 w 1458733"/>
                      <a:gd name="connsiteY6" fmla="*/ 349037 h 443843"/>
                      <a:gd name="connsiteX7" fmla="*/ 0 w 1458733"/>
                      <a:gd name="connsiteY7" fmla="*/ 156543 h 443843"/>
                      <a:gd name="connsiteX0" fmla="*/ 0 w 1458733"/>
                      <a:gd name="connsiteY0" fmla="*/ 156543 h 443843"/>
                      <a:gd name="connsiteX1" fmla="*/ 619947 w 1458733"/>
                      <a:gd name="connsiteY1" fmla="*/ 108649 h 443843"/>
                      <a:gd name="connsiteX2" fmla="*/ 1206259 w 1458733"/>
                      <a:gd name="connsiteY2" fmla="*/ 254154 h 443843"/>
                      <a:gd name="connsiteX3" fmla="*/ 968537 w 1458733"/>
                      <a:gd name="connsiteY3" fmla="*/ 0 h 443843"/>
                      <a:gd name="connsiteX4" fmla="*/ 1458733 w 1458733"/>
                      <a:gd name="connsiteY4" fmla="*/ 443843 h 443843"/>
                      <a:gd name="connsiteX5" fmla="*/ 792701 w 1458733"/>
                      <a:gd name="connsiteY5" fmla="*/ 368417 h 443843"/>
                      <a:gd name="connsiteX6" fmla="*/ 1151524 w 1458733"/>
                      <a:gd name="connsiteY6" fmla="*/ 349037 h 443843"/>
                      <a:gd name="connsiteX7" fmla="*/ 0 w 1458733"/>
                      <a:gd name="connsiteY7" fmla="*/ 156543 h 443843"/>
                      <a:gd name="connsiteX0" fmla="*/ 0 w 1458733"/>
                      <a:gd name="connsiteY0" fmla="*/ 156543 h 443843"/>
                      <a:gd name="connsiteX1" fmla="*/ 640618 w 1458733"/>
                      <a:gd name="connsiteY1" fmla="*/ 138614 h 443843"/>
                      <a:gd name="connsiteX2" fmla="*/ 1206259 w 1458733"/>
                      <a:gd name="connsiteY2" fmla="*/ 254154 h 443843"/>
                      <a:gd name="connsiteX3" fmla="*/ 968537 w 1458733"/>
                      <a:gd name="connsiteY3" fmla="*/ 0 h 443843"/>
                      <a:gd name="connsiteX4" fmla="*/ 1458733 w 1458733"/>
                      <a:gd name="connsiteY4" fmla="*/ 443843 h 443843"/>
                      <a:gd name="connsiteX5" fmla="*/ 792701 w 1458733"/>
                      <a:gd name="connsiteY5" fmla="*/ 368417 h 443843"/>
                      <a:gd name="connsiteX6" fmla="*/ 1151524 w 1458733"/>
                      <a:gd name="connsiteY6" fmla="*/ 349037 h 443843"/>
                      <a:gd name="connsiteX7" fmla="*/ 0 w 1458733"/>
                      <a:gd name="connsiteY7" fmla="*/ 156543 h 443843"/>
                      <a:gd name="connsiteX0" fmla="*/ 0 w 1458733"/>
                      <a:gd name="connsiteY0" fmla="*/ 156543 h 443843"/>
                      <a:gd name="connsiteX1" fmla="*/ 649992 w 1458733"/>
                      <a:gd name="connsiteY1" fmla="*/ 130316 h 443843"/>
                      <a:gd name="connsiteX2" fmla="*/ 1206259 w 1458733"/>
                      <a:gd name="connsiteY2" fmla="*/ 254154 h 443843"/>
                      <a:gd name="connsiteX3" fmla="*/ 968537 w 1458733"/>
                      <a:gd name="connsiteY3" fmla="*/ 0 h 443843"/>
                      <a:gd name="connsiteX4" fmla="*/ 1458733 w 1458733"/>
                      <a:gd name="connsiteY4" fmla="*/ 443843 h 443843"/>
                      <a:gd name="connsiteX5" fmla="*/ 792701 w 1458733"/>
                      <a:gd name="connsiteY5" fmla="*/ 368417 h 443843"/>
                      <a:gd name="connsiteX6" fmla="*/ 1151524 w 1458733"/>
                      <a:gd name="connsiteY6" fmla="*/ 349037 h 443843"/>
                      <a:gd name="connsiteX7" fmla="*/ 0 w 1458733"/>
                      <a:gd name="connsiteY7" fmla="*/ 156543 h 443843"/>
                      <a:gd name="connsiteX0" fmla="*/ 0 w 1458733"/>
                      <a:gd name="connsiteY0" fmla="*/ 156543 h 443843"/>
                      <a:gd name="connsiteX1" fmla="*/ 649992 w 1458733"/>
                      <a:gd name="connsiteY1" fmla="*/ 130316 h 443843"/>
                      <a:gd name="connsiteX2" fmla="*/ 1206259 w 1458733"/>
                      <a:gd name="connsiteY2" fmla="*/ 254154 h 443843"/>
                      <a:gd name="connsiteX3" fmla="*/ 968537 w 1458733"/>
                      <a:gd name="connsiteY3" fmla="*/ 0 h 443843"/>
                      <a:gd name="connsiteX4" fmla="*/ 1458733 w 1458733"/>
                      <a:gd name="connsiteY4" fmla="*/ 443843 h 443843"/>
                      <a:gd name="connsiteX5" fmla="*/ 792701 w 1458733"/>
                      <a:gd name="connsiteY5" fmla="*/ 368417 h 443843"/>
                      <a:gd name="connsiteX6" fmla="*/ 1151524 w 1458733"/>
                      <a:gd name="connsiteY6" fmla="*/ 349037 h 443843"/>
                      <a:gd name="connsiteX7" fmla="*/ 0 w 1458733"/>
                      <a:gd name="connsiteY7" fmla="*/ 156543 h 443843"/>
                      <a:gd name="connsiteX0" fmla="*/ 0 w 1458733"/>
                      <a:gd name="connsiteY0" fmla="*/ 156543 h 443843"/>
                      <a:gd name="connsiteX1" fmla="*/ 649992 w 1458733"/>
                      <a:gd name="connsiteY1" fmla="*/ 130316 h 443843"/>
                      <a:gd name="connsiteX2" fmla="*/ 1206259 w 1458733"/>
                      <a:gd name="connsiteY2" fmla="*/ 254154 h 443843"/>
                      <a:gd name="connsiteX3" fmla="*/ 968537 w 1458733"/>
                      <a:gd name="connsiteY3" fmla="*/ 0 h 443843"/>
                      <a:gd name="connsiteX4" fmla="*/ 1458733 w 1458733"/>
                      <a:gd name="connsiteY4" fmla="*/ 443843 h 443843"/>
                      <a:gd name="connsiteX5" fmla="*/ 792701 w 1458733"/>
                      <a:gd name="connsiteY5" fmla="*/ 368417 h 443843"/>
                      <a:gd name="connsiteX6" fmla="*/ 1151524 w 1458733"/>
                      <a:gd name="connsiteY6" fmla="*/ 349037 h 443843"/>
                      <a:gd name="connsiteX7" fmla="*/ 0 w 1458733"/>
                      <a:gd name="connsiteY7" fmla="*/ 156543 h 443843"/>
                      <a:gd name="connsiteX0" fmla="*/ 0 w 1458733"/>
                      <a:gd name="connsiteY0" fmla="*/ 156543 h 443843"/>
                      <a:gd name="connsiteX1" fmla="*/ 649992 w 1458733"/>
                      <a:gd name="connsiteY1" fmla="*/ 130316 h 443843"/>
                      <a:gd name="connsiteX2" fmla="*/ 1206259 w 1458733"/>
                      <a:gd name="connsiteY2" fmla="*/ 254154 h 443843"/>
                      <a:gd name="connsiteX3" fmla="*/ 968537 w 1458733"/>
                      <a:gd name="connsiteY3" fmla="*/ 0 h 443843"/>
                      <a:gd name="connsiteX4" fmla="*/ 1458733 w 1458733"/>
                      <a:gd name="connsiteY4" fmla="*/ 443843 h 443843"/>
                      <a:gd name="connsiteX5" fmla="*/ 1033533 w 1458733"/>
                      <a:gd name="connsiteY5" fmla="*/ 407429 h 443843"/>
                      <a:gd name="connsiteX6" fmla="*/ 1151524 w 1458733"/>
                      <a:gd name="connsiteY6" fmla="*/ 349037 h 443843"/>
                      <a:gd name="connsiteX7" fmla="*/ 0 w 1458733"/>
                      <a:gd name="connsiteY7" fmla="*/ 156543 h 443843"/>
                      <a:gd name="connsiteX0" fmla="*/ 0 w 1458733"/>
                      <a:gd name="connsiteY0" fmla="*/ 58369 h 345669"/>
                      <a:gd name="connsiteX1" fmla="*/ 649992 w 1458733"/>
                      <a:gd name="connsiteY1" fmla="*/ 32142 h 345669"/>
                      <a:gd name="connsiteX2" fmla="*/ 1206259 w 1458733"/>
                      <a:gd name="connsiteY2" fmla="*/ 155980 h 345669"/>
                      <a:gd name="connsiteX3" fmla="*/ 1129622 w 1458733"/>
                      <a:gd name="connsiteY3" fmla="*/ 69615 h 345669"/>
                      <a:gd name="connsiteX4" fmla="*/ 1458733 w 1458733"/>
                      <a:gd name="connsiteY4" fmla="*/ 345669 h 345669"/>
                      <a:gd name="connsiteX5" fmla="*/ 1033533 w 1458733"/>
                      <a:gd name="connsiteY5" fmla="*/ 309255 h 345669"/>
                      <a:gd name="connsiteX6" fmla="*/ 1151524 w 1458733"/>
                      <a:gd name="connsiteY6" fmla="*/ 250863 h 345669"/>
                      <a:gd name="connsiteX7" fmla="*/ 0 w 1458733"/>
                      <a:gd name="connsiteY7" fmla="*/ 58369 h 345669"/>
                      <a:gd name="connsiteX0" fmla="*/ 0 w 1458733"/>
                      <a:gd name="connsiteY0" fmla="*/ 58369 h 345669"/>
                      <a:gd name="connsiteX1" fmla="*/ 649992 w 1458733"/>
                      <a:gd name="connsiteY1" fmla="*/ 32142 h 345669"/>
                      <a:gd name="connsiteX2" fmla="*/ 1206260 w 1458733"/>
                      <a:gd name="connsiteY2" fmla="*/ 155980 h 345669"/>
                      <a:gd name="connsiteX3" fmla="*/ 1129622 w 1458733"/>
                      <a:gd name="connsiteY3" fmla="*/ 69615 h 345669"/>
                      <a:gd name="connsiteX4" fmla="*/ 1458733 w 1458733"/>
                      <a:gd name="connsiteY4" fmla="*/ 345669 h 345669"/>
                      <a:gd name="connsiteX5" fmla="*/ 1033533 w 1458733"/>
                      <a:gd name="connsiteY5" fmla="*/ 309255 h 345669"/>
                      <a:gd name="connsiteX6" fmla="*/ 1151524 w 1458733"/>
                      <a:gd name="connsiteY6" fmla="*/ 250863 h 345669"/>
                      <a:gd name="connsiteX7" fmla="*/ 0 w 1458733"/>
                      <a:gd name="connsiteY7" fmla="*/ 58369 h 345669"/>
                      <a:gd name="connsiteX0" fmla="*/ 0 w 1458733"/>
                      <a:gd name="connsiteY0" fmla="*/ 36440 h 323740"/>
                      <a:gd name="connsiteX1" fmla="*/ 649992 w 1458733"/>
                      <a:gd name="connsiteY1" fmla="*/ 10213 h 323740"/>
                      <a:gd name="connsiteX2" fmla="*/ 1206260 w 1458733"/>
                      <a:gd name="connsiteY2" fmla="*/ 134051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33533 w 1458733"/>
                      <a:gd name="connsiteY5" fmla="*/ 287326 h 323740"/>
                      <a:gd name="connsiteX6" fmla="*/ 1151524 w 1458733"/>
                      <a:gd name="connsiteY6" fmla="*/ 228934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9992 w 1458733"/>
                      <a:gd name="connsiteY1" fmla="*/ 10213 h 323740"/>
                      <a:gd name="connsiteX2" fmla="*/ 1206260 w 1458733"/>
                      <a:gd name="connsiteY2" fmla="*/ 134051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33533 w 1458733"/>
                      <a:gd name="connsiteY5" fmla="*/ 287326 h 323740"/>
                      <a:gd name="connsiteX6" fmla="*/ 1151524 w 1458733"/>
                      <a:gd name="connsiteY6" fmla="*/ 228934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9992 w 1458733"/>
                      <a:gd name="connsiteY1" fmla="*/ 10213 h 323740"/>
                      <a:gd name="connsiteX2" fmla="*/ 1200555 w 1458733"/>
                      <a:gd name="connsiteY2" fmla="*/ 151879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33533 w 1458733"/>
                      <a:gd name="connsiteY5" fmla="*/ 287326 h 323740"/>
                      <a:gd name="connsiteX6" fmla="*/ 1151524 w 1458733"/>
                      <a:gd name="connsiteY6" fmla="*/ 228934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9992 w 1458733"/>
                      <a:gd name="connsiteY1" fmla="*/ 10213 h 323740"/>
                      <a:gd name="connsiteX2" fmla="*/ 1187544 w 1458733"/>
                      <a:gd name="connsiteY2" fmla="*/ 155370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33533 w 1458733"/>
                      <a:gd name="connsiteY5" fmla="*/ 287326 h 323740"/>
                      <a:gd name="connsiteX6" fmla="*/ 1151524 w 1458733"/>
                      <a:gd name="connsiteY6" fmla="*/ 228934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7295 w 1458733"/>
                      <a:gd name="connsiteY1" fmla="*/ 19654 h 323740"/>
                      <a:gd name="connsiteX2" fmla="*/ 1187544 w 1458733"/>
                      <a:gd name="connsiteY2" fmla="*/ 155370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33533 w 1458733"/>
                      <a:gd name="connsiteY5" fmla="*/ 287326 h 323740"/>
                      <a:gd name="connsiteX6" fmla="*/ 1151524 w 1458733"/>
                      <a:gd name="connsiteY6" fmla="*/ 228934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7295 w 1458733"/>
                      <a:gd name="connsiteY1" fmla="*/ 19654 h 323740"/>
                      <a:gd name="connsiteX2" fmla="*/ 1190883 w 1458733"/>
                      <a:gd name="connsiteY2" fmla="*/ 152757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33533 w 1458733"/>
                      <a:gd name="connsiteY5" fmla="*/ 287326 h 323740"/>
                      <a:gd name="connsiteX6" fmla="*/ 1151524 w 1458733"/>
                      <a:gd name="connsiteY6" fmla="*/ 228934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7295 w 1458733"/>
                      <a:gd name="connsiteY1" fmla="*/ 19654 h 323740"/>
                      <a:gd name="connsiteX2" fmla="*/ 1190883 w 1458733"/>
                      <a:gd name="connsiteY2" fmla="*/ 152757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33533 w 1458733"/>
                      <a:gd name="connsiteY5" fmla="*/ 287326 h 323740"/>
                      <a:gd name="connsiteX6" fmla="*/ 1151524 w 1458733"/>
                      <a:gd name="connsiteY6" fmla="*/ 228934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7295 w 1458733"/>
                      <a:gd name="connsiteY1" fmla="*/ 19654 h 323740"/>
                      <a:gd name="connsiteX2" fmla="*/ 1190883 w 1458733"/>
                      <a:gd name="connsiteY2" fmla="*/ 152757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33533 w 1458733"/>
                      <a:gd name="connsiteY5" fmla="*/ 287326 h 323740"/>
                      <a:gd name="connsiteX6" fmla="*/ 1183151 w 1458733"/>
                      <a:gd name="connsiteY6" fmla="*/ 247180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7295 w 1458733"/>
                      <a:gd name="connsiteY1" fmla="*/ 19654 h 323740"/>
                      <a:gd name="connsiteX2" fmla="*/ 1219641 w 1458733"/>
                      <a:gd name="connsiteY2" fmla="*/ 183924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33533 w 1458733"/>
                      <a:gd name="connsiteY5" fmla="*/ 287326 h 323740"/>
                      <a:gd name="connsiteX6" fmla="*/ 1183151 w 1458733"/>
                      <a:gd name="connsiteY6" fmla="*/ 247180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7295 w 1458733"/>
                      <a:gd name="connsiteY1" fmla="*/ 19654 h 323740"/>
                      <a:gd name="connsiteX2" fmla="*/ 1219641 w 1458733"/>
                      <a:gd name="connsiteY2" fmla="*/ 183924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10425 w 1458733"/>
                      <a:gd name="connsiteY5" fmla="*/ 300883 h 323740"/>
                      <a:gd name="connsiteX6" fmla="*/ 1183151 w 1458733"/>
                      <a:gd name="connsiteY6" fmla="*/ 247180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7295 w 1458733"/>
                      <a:gd name="connsiteY1" fmla="*/ 19654 h 323740"/>
                      <a:gd name="connsiteX2" fmla="*/ 1219641 w 1458733"/>
                      <a:gd name="connsiteY2" fmla="*/ 183924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10425 w 1458733"/>
                      <a:gd name="connsiteY5" fmla="*/ 300883 h 323740"/>
                      <a:gd name="connsiteX6" fmla="*/ 1183151 w 1458733"/>
                      <a:gd name="connsiteY6" fmla="*/ 247180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7295 w 1458733"/>
                      <a:gd name="connsiteY1" fmla="*/ 19654 h 323740"/>
                      <a:gd name="connsiteX2" fmla="*/ 1201397 w 1458733"/>
                      <a:gd name="connsiteY2" fmla="*/ 161956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10425 w 1458733"/>
                      <a:gd name="connsiteY5" fmla="*/ 300883 h 323740"/>
                      <a:gd name="connsiteX6" fmla="*/ 1183151 w 1458733"/>
                      <a:gd name="connsiteY6" fmla="*/ 247180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7295 w 1458733"/>
                      <a:gd name="connsiteY1" fmla="*/ 19654 h 323740"/>
                      <a:gd name="connsiteX2" fmla="*/ 1201397 w 1458733"/>
                      <a:gd name="connsiteY2" fmla="*/ 161956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10425 w 1458733"/>
                      <a:gd name="connsiteY5" fmla="*/ 300883 h 323740"/>
                      <a:gd name="connsiteX6" fmla="*/ 1183151 w 1458733"/>
                      <a:gd name="connsiteY6" fmla="*/ 247180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7295 w 1458733"/>
                      <a:gd name="connsiteY1" fmla="*/ 19654 h 323740"/>
                      <a:gd name="connsiteX2" fmla="*/ 1201397 w 1458733"/>
                      <a:gd name="connsiteY2" fmla="*/ 161956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10425 w 1458733"/>
                      <a:gd name="connsiteY5" fmla="*/ 300883 h 323740"/>
                      <a:gd name="connsiteX6" fmla="*/ 1183151 w 1458733"/>
                      <a:gd name="connsiteY6" fmla="*/ 247180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50959 w 1458733"/>
                      <a:gd name="connsiteY1" fmla="*/ 31599 h 323740"/>
                      <a:gd name="connsiteX2" fmla="*/ 1201397 w 1458733"/>
                      <a:gd name="connsiteY2" fmla="*/ 161956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10425 w 1458733"/>
                      <a:gd name="connsiteY5" fmla="*/ 300883 h 323740"/>
                      <a:gd name="connsiteX6" fmla="*/ 1183151 w 1458733"/>
                      <a:gd name="connsiteY6" fmla="*/ 247180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43896 h 331196"/>
                      <a:gd name="connsiteX1" fmla="*/ 616226 w 1458733"/>
                      <a:gd name="connsiteY1" fmla="*/ 15078 h 331196"/>
                      <a:gd name="connsiteX2" fmla="*/ 1201397 w 1458733"/>
                      <a:gd name="connsiteY2" fmla="*/ 169412 h 331196"/>
                      <a:gd name="connsiteX3" fmla="*/ 1129622 w 1458733"/>
                      <a:gd name="connsiteY3" fmla="*/ 55142 h 331196"/>
                      <a:gd name="connsiteX4" fmla="*/ 1458733 w 1458733"/>
                      <a:gd name="connsiteY4" fmla="*/ 331196 h 331196"/>
                      <a:gd name="connsiteX5" fmla="*/ 1010425 w 1458733"/>
                      <a:gd name="connsiteY5" fmla="*/ 308339 h 331196"/>
                      <a:gd name="connsiteX6" fmla="*/ 1183151 w 1458733"/>
                      <a:gd name="connsiteY6" fmla="*/ 254636 h 331196"/>
                      <a:gd name="connsiteX7" fmla="*/ 0 w 1458733"/>
                      <a:gd name="connsiteY7" fmla="*/ 43896 h 331196"/>
                      <a:gd name="connsiteX0" fmla="*/ 0 w 1458733"/>
                      <a:gd name="connsiteY0" fmla="*/ 14204 h 301504"/>
                      <a:gd name="connsiteX1" fmla="*/ 1201397 w 1458733"/>
                      <a:gd name="connsiteY1" fmla="*/ 139720 h 301504"/>
                      <a:gd name="connsiteX2" fmla="*/ 1129622 w 1458733"/>
                      <a:gd name="connsiteY2" fmla="*/ 25450 h 301504"/>
                      <a:gd name="connsiteX3" fmla="*/ 1458733 w 1458733"/>
                      <a:gd name="connsiteY3" fmla="*/ 301504 h 301504"/>
                      <a:gd name="connsiteX4" fmla="*/ 1010425 w 1458733"/>
                      <a:gd name="connsiteY4" fmla="*/ 278647 h 301504"/>
                      <a:gd name="connsiteX5" fmla="*/ 1183151 w 1458733"/>
                      <a:gd name="connsiteY5" fmla="*/ 224944 h 301504"/>
                      <a:gd name="connsiteX6" fmla="*/ 0 w 1458733"/>
                      <a:gd name="connsiteY6" fmla="*/ 14204 h 301504"/>
                      <a:gd name="connsiteX0" fmla="*/ 0 w 1458733"/>
                      <a:gd name="connsiteY0" fmla="*/ 14204 h 301504"/>
                      <a:gd name="connsiteX1" fmla="*/ 1201397 w 1458733"/>
                      <a:gd name="connsiteY1" fmla="*/ 139720 h 301504"/>
                      <a:gd name="connsiteX2" fmla="*/ 1129622 w 1458733"/>
                      <a:gd name="connsiteY2" fmla="*/ 25450 h 301504"/>
                      <a:gd name="connsiteX3" fmla="*/ 1458733 w 1458733"/>
                      <a:gd name="connsiteY3" fmla="*/ 301504 h 301504"/>
                      <a:gd name="connsiteX4" fmla="*/ 1010425 w 1458733"/>
                      <a:gd name="connsiteY4" fmla="*/ 278647 h 301504"/>
                      <a:gd name="connsiteX5" fmla="*/ 1183151 w 1458733"/>
                      <a:gd name="connsiteY5" fmla="*/ 224944 h 301504"/>
                      <a:gd name="connsiteX6" fmla="*/ 0 w 1458733"/>
                      <a:gd name="connsiteY6" fmla="*/ 14204 h 301504"/>
                      <a:gd name="connsiteX0" fmla="*/ 0 w 1458733"/>
                      <a:gd name="connsiteY0" fmla="*/ 80892 h 368192"/>
                      <a:gd name="connsiteX1" fmla="*/ 1201397 w 1458733"/>
                      <a:gd name="connsiteY1" fmla="*/ 206408 h 368192"/>
                      <a:gd name="connsiteX2" fmla="*/ 1129622 w 1458733"/>
                      <a:gd name="connsiteY2" fmla="*/ 92138 h 368192"/>
                      <a:gd name="connsiteX3" fmla="*/ 1458733 w 1458733"/>
                      <a:gd name="connsiteY3" fmla="*/ 368192 h 368192"/>
                      <a:gd name="connsiteX4" fmla="*/ 1010425 w 1458733"/>
                      <a:gd name="connsiteY4" fmla="*/ 345335 h 368192"/>
                      <a:gd name="connsiteX5" fmla="*/ 1183151 w 1458733"/>
                      <a:gd name="connsiteY5" fmla="*/ 291632 h 368192"/>
                      <a:gd name="connsiteX6" fmla="*/ 0 w 1458733"/>
                      <a:gd name="connsiteY6" fmla="*/ 80892 h 368192"/>
                      <a:gd name="connsiteX0" fmla="*/ 0 w 1458733"/>
                      <a:gd name="connsiteY0" fmla="*/ 80892 h 368192"/>
                      <a:gd name="connsiteX1" fmla="*/ 1201397 w 1458733"/>
                      <a:gd name="connsiteY1" fmla="*/ 206408 h 368192"/>
                      <a:gd name="connsiteX2" fmla="*/ 1129622 w 1458733"/>
                      <a:gd name="connsiteY2" fmla="*/ 92138 h 368192"/>
                      <a:gd name="connsiteX3" fmla="*/ 1458733 w 1458733"/>
                      <a:gd name="connsiteY3" fmla="*/ 368192 h 368192"/>
                      <a:gd name="connsiteX4" fmla="*/ 1010425 w 1458733"/>
                      <a:gd name="connsiteY4" fmla="*/ 345335 h 368192"/>
                      <a:gd name="connsiteX5" fmla="*/ 1183151 w 1458733"/>
                      <a:gd name="connsiteY5" fmla="*/ 291632 h 368192"/>
                      <a:gd name="connsiteX6" fmla="*/ 0 w 1458733"/>
                      <a:gd name="connsiteY6" fmla="*/ 80892 h 368192"/>
                      <a:gd name="connsiteX0" fmla="*/ 0 w 1458733"/>
                      <a:gd name="connsiteY0" fmla="*/ 80892 h 368192"/>
                      <a:gd name="connsiteX1" fmla="*/ 1201397 w 1458733"/>
                      <a:gd name="connsiteY1" fmla="*/ 206408 h 368192"/>
                      <a:gd name="connsiteX2" fmla="*/ 1129622 w 1458733"/>
                      <a:gd name="connsiteY2" fmla="*/ 92138 h 368192"/>
                      <a:gd name="connsiteX3" fmla="*/ 1458733 w 1458733"/>
                      <a:gd name="connsiteY3" fmla="*/ 368192 h 368192"/>
                      <a:gd name="connsiteX4" fmla="*/ 1010425 w 1458733"/>
                      <a:gd name="connsiteY4" fmla="*/ 345335 h 368192"/>
                      <a:gd name="connsiteX5" fmla="*/ 1183151 w 1458733"/>
                      <a:gd name="connsiteY5" fmla="*/ 291632 h 368192"/>
                      <a:gd name="connsiteX6" fmla="*/ 0 w 1458733"/>
                      <a:gd name="connsiteY6" fmla="*/ 80892 h 368192"/>
                      <a:gd name="connsiteX0" fmla="*/ 0 w 1458733"/>
                      <a:gd name="connsiteY0" fmla="*/ 80892 h 368192"/>
                      <a:gd name="connsiteX1" fmla="*/ 1201397 w 1458733"/>
                      <a:gd name="connsiteY1" fmla="*/ 206408 h 368192"/>
                      <a:gd name="connsiteX2" fmla="*/ 1129622 w 1458733"/>
                      <a:gd name="connsiteY2" fmla="*/ 92138 h 368192"/>
                      <a:gd name="connsiteX3" fmla="*/ 1458733 w 1458733"/>
                      <a:gd name="connsiteY3" fmla="*/ 368192 h 368192"/>
                      <a:gd name="connsiteX4" fmla="*/ 1010425 w 1458733"/>
                      <a:gd name="connsiteY4" fmla="*/ 345335 h 368192"/>
                      <a:gd name="connsiteX5" fmla="*/ 1183151 w 1458733"/>
                      <a:gd name="connsiteY5" fmla="*/ 291632 h 368192"/>
                      <a:gd name="connsiteX6" fmla="*/ 0 w 1458733"/>
                      <a:gd name="connsiteY6" fmla="*/ 80892 h 368192"/>
                      <a:gd name="connsiteX0" fmla="*/ 0 w 1458733"/>
                      <a:gd name="connsiteY0" fmla="*/ 80892 h 368192"/>
                      <a:gd name="connsiteX1" fmla="*/ 1201397 w 1458733"/>
                      <a:gd name="connsiteY1" fmla="*/ 206408 h 368192"/>
                      <a:gd name="connsiteX2" fmla="*/ 1129622 w 1458733"/>
                      <a:gd name="connsiteY2" fmla="*/ 92138 h 368192"/>
                      <a:gd name="connsiteX3" fmla="*/ 1458733 w 1458733"/>
                      <a:gd name="connsiteY3" fmla="*/ 368192 h 368192"/>
                      <a:gd name="connsiteX4" fmla="*/ 1010425 w 1458733"/>
                      <a:gd name="connsiteY4" fmla="*/ 345335 h 368192"/>
                      <a:gd name="connsiteX5" fmla="*/ 1183151 w 1458733"/>
                      <a:gd name="connsiteY5" fmla="*/ 291632 h 368192"/>
                      <a:gd name="connsiteX6" fmla="*/ 0 w 1458733"/>
                      <a:gd name="connsiteY6" fmla="*/ 80892 h 368192"/>
                      <a:gd name="connsiteX0" fmla="*/ 0 w 1458733"/>
                      <a:gd name="connsiteY0" fmla="*/ 80892 h 368192"/>
                      <a:gd name="connsiteX1" fmla="*/ 1201397 w 1458733"/>
                      <a:gd name="connsiteY1" fmla="*/ 206408 h 368192"/>
                      <a:gd name="connsiteX2" fmla="*/ 1129622 w 1458733"/>
                      <a:gd name="connsiteY2" fmla="*/ 92138 h 368192"/>
                      <a:gd name="connsiteX3" fmla="*/ 1458733 w 1458733"/>
                      <a:gd name="connsiteY3" fmla="*/ 368192 h 368192"/>
                      <a:gd name="connsiteX4" fmla="*/ 1010425 w 1458733"/>
                      <a:gd name="connsiteY4" fmla="*/ 345335 h 368192"/>
                      <a:gd name="connsiteX5" fmla="*/ 1183151 w 1458733"/>
                      <a:gd name="connsiteY5" fmla="*/ 291632 h 368192"/>
                      <a:gd name="connsiteX6" fmla="*/ 0 w 1458733"/>
                      <a:gd name="connsiteY6" fmla="*/ 80892 h 368192"/>
                      <a:gd name="connsiteX0" fmla="*/ 0 w 1458733"/>
                      <a:gd name="connsiteY0" fmla="*/ 80892 h 368192"/>
                      <a:gd name="connsiteX1" fmla="*/ 1201397 w 1458733"/>
                      <a:gd name="connsiteY1" fmla="*/ 206408 h 368192"/>
                      <a:gd name="connsiteX2" fmla="*/ 1129622 w 1458733"/>
                      <a:gd name="connsiteY2" fmla="*/ 92138 h 368192"/>
                      <a:gd name="connsiteX3" fmla="*/ 1458733 w 1458733"/>
                      <a:gd name="connsiteY3" fmla="*/ 368192 h 368192"/>
                      <a:gd name="connsiteX4" fmla="*/ 1010425 w 1458733"/>
                      <a:gd name="connsiteY4" fmla="*/ 345335 h 368192"/>
                      <a:gd name="connsiteX5" fmla="*/ 1183151 w 1458733"/>
                      <a:gd name="connsiteY5" fmla="*/ 291632 h 368192"/>
                      <a:gd name="connsiteX6" fmla="*/ 0 w 1458733"/>
                      <a:gd name="connsiteY6" fmla="*/ 80892 h 368192"/>
                      <a:gd name="connsiteX0" fmla="*/ 0 w 1458733"/>
                      <a:gd name="connsiteY0" fmla="*/ 80892 h 368192"/>
                      <a:gd name="connsiteX1" fmla="*/ 1201397 w 1458733"/>
                      <a:gd name="connsiteY1" fmla="*/ 206408 h 368192"/>
                      <a:gd name="connsiteX2" fmla="*/ 1129622 w 1458733"/>
                      <a:gd name="connsiteY2" fmla="*/ 92138 h 368192"/>
                      <a:gd name="connsiteX3" fmla="*/ 1458733 w 1458733"/>
                      <a:gd name="connsiteY3" fmla="*/ 368192 h 368192"/>
                      <a:gd name="connsiteX4" fmla="*/ 1010425 w 1458733"/>
                      <a:gd name="connsiteY4" fmla="*/ 345335 h 368192"/>
                      <a:gd name="connsiteX5" fmla="*/ 1183151 w 1458733"/>
                      <a:gd name="connsiteY5" fmla="*/ 291632 h 368192"/>
                      <a:gd name="connsiteX6" fmla="*/ 0 w 1458733"/>
                      <a:gd name="connsiteY6" fmla="*/ 80892 h 368192"/>
                      <a:gd name="connsiteX0" fmla="*/ 0 w 1458733"/>
                      <a:gd name="connsiteY0" fmla="*/ 80892 h 368192"/>
                      <a:gd name="connsiteX1" fmla="*/ 1201397 w 1458733"/>
                      <a:gd name="connsiteY1" fmla="*/ 206408 h 368192"/>
                      <a:gd name="connsiteX2" fmla="*/ 1129622 w 1458733"/>
                      <a:gd name="connsiteY2" fmla="*/ 92138 h 368192"/>
                      <a:gd name="connsiteX3" fmla="*/ 1458733 w 1458733"/>
                      <a:gd name="connsiteY3" fmla="*/ 368192 h 368192"/>
                      <a:gd name="connsiteX4" fmla="*/ 1010425 w 1458733"/>
                      <a:gd name="connsiteY4" fmla="*/ 345335 h 368192"/>
                      <a:gd name="connsiteX5" fmla="*/ 1183151 w 1458733"/>
                      <a:gd name="connsiteY5" fmla="*/ 291632 h 368192"/>
                      <a:gd name="connsiteX6" fmla="*/ 0 w 1458733"/>
                      <a:gd name="connsiteY6" fmla="*/ 80892 h 368192"/>
                      <a:gd name="connsiteX0" fmla="*/ 0 w 1458733"/>
                      <a:gd name="connsiteY0" fmla="*/ 43419 h 330719"/>
                      <a:gd name="connsiteX1" fmla="*/ 1214779 w 1458733"/>
                      <a:gd name="connsiteY1" fmla="*/ 206408 h 330719"/>
                      <a:gd name="connsiteX2" fmla="*/ 1129622 w 1458733"/>
                      <a:gd name="connsiteY2" fmla="*/ 54665 h 330719"/>
                      <a:gd name="connsiteX3" fmla="*/ 1458733 w 1458733"/>
                      <a:gd name="connsiteY3" fmla="*/ 330719 h 330719"/>
                      <a:gd name="connsiteX4" fmla="*/ 1010425 w 1458733"/>
                      <a:gd name="connsiteY4" fmla="*/ 307862 h 330719"/>
                      <a:gd name="connsiteX5" fmla="*/ 1183151 w 1458733"/>
                      <a:gd name="connsiteY5" fmla="*/ 254159 h 330719"/>
                      <a:gd name="connsiteX6" fmla="*/ 0 w 1458733"/>
                      <a:gd name="connsiteY6" fmla="*/ 43419 h 330719"/>
                      <a:gd name="connsiteX0" fmla="*/ 0 w 1458733"/>
                      <a:gd name="connsiteY0" fmla="*/ 43419 h 330719"/>
                      <a:gd name="connsiteX1" fmla="*/ 1214779 w 1458733"/>
                      <a:gd name="connsiteY1" fmla="*/ 206408 h 330719"/>
                      <a:gd name="connsiteX2" fmla="*/ 1129622 w 1458733"/>
                      <a:gd name="connsiteY2" fmla="*/ 54665 h 330719"/>
                      <a:gd name="connsiteX3" fmla="*/ 1458733 w 1458733"/>
                      <a:gd name="connsiteY3" fmla="*/ 330719 h 330719"/>
                      <a:gd name="connsiteX4" fmla="*/ 1010425 w 1458733"/>
                      <a:gd name="connsiteY4" fmla="*/ 307862 h 330719"/>
                      <a:gd name="connsiteX5" fmla="*/ 1183151 w 1458733"/>
                      <a:gd name="connsiteY5" fmla="*/ 254159 h 330719"/>
                      <a:gd name="connsiteX6" fmla="*/ 0 w 1458733"/>
                      <a:gd name="connsiteY6" fmla="*/ 43419 h 330719"/>
                      <a:gd name="connsiteX0" fmla="*/ 0 w 1458733"/>
                      <a:gd name="connsiteY0" fmla="*/ 43419 h 330719"/>
                      <a:gd name="connsiteX1" fmla="*/ 1214779 w 1458733"/>
                      <a:gd name="connsiteY1" fmla="*/ 206408 h 330719"/>
                      <a:gd name="connsiteX2" fmla="*/ 1129622 w 1458733"/>
                      <a:gd name="connsiteY2" fmla="*/ 54665 h 330719"/>
                      <a:gd name="connsiteX3" fmla="*/ 1458733 w 1458733"/>
                      <a:gd name="connsiteY3" fmla="*/ 330719 h 330719"/>
                      <a:gd name="connsiteX4" fmla="*/ 1010425 w 1458733"/>
                      <a:gd name="connsiteY4" fmla="*/ 307862 h 330719"/>
                      <a:gd name="connsiteX5" fmla="*/ 1183151 w 1458733"/>
                      <a:gd name="connsiteY5" fmla="*/ 254159 h 330719"/>
                      <a:gd name="connsiteX6" fmla="*/ 0 w 1458733"/>
                      <a:gd name="connsiteY6" fmla="*/ 43419 h 330719"/>
                      <a:gd name="connsiteX0" fmla="*/ 0 w 1458733"/>
                      <a:gd name="connsiteY0" fmla="*/ 43419 h 330719"/>
                      <a:gd name="connsiteX1" fmla="*/ 1214779 w 1458733"/>
                      <a:gd name="connsiteY1" fmla="*/ 206408 h 330719"/>
                      <a:gd name="connsiteX2" fmla="*/ 1129622 w 1458733"/>
                      <a:gd name="connsiteY2" fmla="*/ 54665 h 330719"/>
                      <a:gd name="connsiteX3" fmla="*/ 1458733 w 1458733"/>
                      <a:gd name="connsiteY3" fmla="*/ 330719 h 330719"/>
                      <a:gd name="connsiteX4" fmla="*/ 1010425 w 1458733"/>
                      <a:gd name="connsiteY4" fmla="*/ 307862 h 330719"/>
                      <a:gd name="connsiteX5" fmla="*/ 1183151 w 1458733"/>
                      <a:gd name="connsiteY5" fmla="*/ 254159 h 330719"/>
                      <a:gd name="connsiteX6" fmla="*/ 0 w 1458733"/>
                      <a:gd name="connsiteY6" fmla="*/ 43419 h 330719"/>
                      <a:gd name="connsiteX0" fmla="*/ 0 w 1458733"/>
                      <a:gd name="connsiteY0" fmla="*/ 43419 h 330719"/>
                      <a:gd name="connsiteX1" fmla="*/ 1214779 w 1458733"/>
                      <a:gd name="connsiteY1" fmla="*/ 206408 h 330719"/>
                      <a:gd name="connsiteX2" fmla="*/ 1129622 w 1458733"/>
                      <a:gd name="connsiteY2" fmla="*/ 54665 h 330719"/>
                      <a:gd name="connsiteX3" fmla="*/ 1458733 w 1458733"/>
                      <a:gd name="connsiteY3" fmla="*/ 330719 h 330719"/>
                      <a:gd name="connsiteX4" fmla="*/ 1010425 w 1458733"/>
                      <a:gd name="connsiteY4" fmla="*/ 307862 h 330719"/>
                      <a:gd name="connsiteX5" fmla="*/ 1183151 w 1458733"/>
                      <a:gd name="connsiteY5" fmla="*/ 254159 h 330719"/>
                      <a:gd name="connsiteX6" fmla="*/ 0 w 1458733"/>
                      <a:gd name="connsiteY6" fmla="*/ 43419 h 330719"/>
                      <a:gd name="connsiteX0" fmla="*/ 0 w 1458733"/>
                      <a:gd name="connsiteY0" fmla="*/ 43419 h 330719"/>
                      <a:gd name="connsiteX1" fmla="*/ 1214779 w 1458733"/>
                      <a:gd name="connsiteY1" fmla="*/ 206408 h 330719"/>
                      <a:gd name="connsiteX2" fmla="*/ 1129622 w 1458733"/>
                      <a:gd name="connsiteY2" fmla="*/ 54665 h 330719"/>
                      <a:gd name="connsiteX3" fmla="*/ 1458733 w 1458733"/>
                      <a:gd name="connsiteY3" fmla="*/ 330719 h 330719"/>
                      <a:gd name="connsiteX4" fmla="*/ 1010425 w 1458733"/>
                      <a:gd name="connsiteY4" fmla="*/ 307862 h 330719"/>
                      <a:gd name="connsiteX5" fmla="*/ 1183151 w 1458733"/>
                      <a:gd name="connsiteY5" fmla="*/ 254159 h 330719"/>
                      <a:gd name="connsiteX6" fmla="*/ 0 w 1458733"/>
                      <a:gd name="connsiteY6" fmla="*/ 43419 h 330719"/>
                      <a:gd name="connsiteX0" fmla="*/ 0 w 1498090"/>
                      <a:gd name="connsiteY0" fmla="*/ 137894 h 330719"/>
                      <a:gd name="connsiteX1" fmla="*/ 1254136 w 1498090"/>
                      <a:gd name="connsiteY1" fmla="*/ 206408 h 330719"/>
                      <a:gd name="connsiteX2" fmla="*/ 1168979 w 1498090"/>
                      <a:gd name="connsiteY2" fmla="*/ 54665 h 330719"/>
                      <a:gd name="connsiteX3" fmla="*/ 1498090 w 1498090"/>
                      <a:gd name="connsiteY3" fmla="*/ 330719 h 330719"/>
                      <a:gd name="connsiteX4" fmla="*/ 1049782 w 1498090"/>
                      <a:gd name="connsiteY4" fmla="*/ 307862 h 330719"/>
                      <a:gd name="connsiteX5" fmla="*/ 1222508 w 1498090"/>
                      <a:gd name="connsiteY5" fmla="*/ 254159 h 330719"/>
                      <a:gd name="connsiteX6" fmla="*/ 0 w 1498090"/>
                      <a:gd name="connsiteY6" fmla="*/ 137894 h 330719"/>
                      <a:gd name="connsiteX0" fmla="*/ 0 w 1498090"/>
                      <a:gd name="connsiteY0" fmla="*/ 137894 h 330719"/>
                      <a:gd name="connsiteX1" fmla="*/ 1254136 w 1498090"/>
                      <a:gd name="connsiteY1" fmla="*/ 206408 h 330719"/>
                      <a:gd name="connsiteX2" fmla="*/ 1168979 w 1498090"/>
                      <a:gd name="connsiteY2" fmla="*/ 54665 h 330719"/>
                      <a:gd name="connsiteX3" fmla="*/ 1498090 w 1498090"/>
                      <a:gd name="connsiteY3" fmla="*/ 330719 h 330719"/>
                      <a:gd name="connsiteX4" fmla="*/ 1049782 w 1498090"/>
                      <a:gd name="connsiteY4" fmla="*/ 307862 h 330719"/>
                      <a:gd name="connsiteX5" fmla="*/ 1222508 w 1498090"/>
                      <a:gd name="connsiteY5" fmla="*/ 254159 h 330719"/>
                      <a:gd name="connsiteX6" fmla="*/ 0 w 1498090"/>
                      <a:gd name="connsiteY6" fmla="*/ 137894 h 330719"/>
                      <a:gd name="connsiteX0" fmla="*/ 0 w 1498090"/>
                      <a:gd name="connsiteY0" fmla="*/ 137894 h 330719"/>
                      <a:gd name="connsiteX1" fmla="*/ 1254136 w 1498090"/>
                      <a:gd name="connsiteY1" fmla="*/ 206408 h 330719"/>
                      <a:gd name="connsiteX2" fmla="*/ 1168979 w 1498090"/>
                      <a:gd name="connsiteY2" fmla="*/ 54665 h 330719"/>
                      <a:gd name="connsiteX3" fmla="*/ 1498090 w 1498090"/>
                      <a:gd name="connsiteY3" fmla="*/ 330719 h 330719"/>
                      <a:gd name="connsiteX4" fmla="*/ 1049782 w 1498090"/>
                      <a:gd name="connsiteY4" fmla="*/ 307862 h 330719"/>
                      <a:gd name="connsiteX5" fmla="*/ 1222508 w 1498090"/>
                      <a:gd name="connsiteY5" fmla="*/ 254159 h 330719"/>
                      <a:gd name="connsiteX6" fmla="*/ 0 w 1498090"/>
                      <a:gd name="connsiteY6" fmla="*/ 137894 h 3307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498090" h="330719">
                        <a:moveTo>
                          <a:pt x="0" y="137894"/>
                        </a:moveTo>
                        <a:cubicBezTo>
                          <a:pt x="394075" y="84675"/>
                          <a:pt x="722574" y="0"/>
                          <a:pt x="1254136" y="206408"/>
                        </a:cubicBezTo>
                        <a:lnTo>
                          <a:pt x="1168979" y="54665"/>
                        </a:lnTo>
                        <a:cubicBezTo>
                          <a:pt x="1340386" y="238178"/>
                          <a:pt x="1352532" y="237652"/>
                          <a:pt x="1498090" y="330719"/>
                        </a:cubicBezTo>
                        <a:cubicBezTo>
                          <a:pt x="1359129" y="293934"/>
                          <a:pt x="1330813" y="278941"/>
                          <a:pt x="1049782" y="307862"/>
                        </a:cubicBezTo>
                        <a:lnTo>
                          <a:pt x="1222508" y="254159"/>
                        </a:lnTo>
                        <a:cubicBezTo>
                          <a:pt x="724566" y="56910"/>
                          <a:pt x="472336" y="102328"/>
                          <a:pt x="0" y="137894"/>
                        </a:cubicBezTo>
                        <a:close/>
                      </a:path>
                    </a:pathLst>
                  </a:cu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latinLnBrk="0">
                      <a:defRPr/>
                    </a:pPr>
                    <a:endParaRPr lang="ko-KR" altLang="en-US" sz="700" dirty="0">
                      <a:latin typeface="나눔고딕" panose="020D0604000000000000" pitchFamily="50" charset="-127"/>
                      <a:ea typeface="나눔고딕" panose="020D0604000000000000" pitchFamily="50" charset="-127"/>
                    </a:endParaRPr>
                  </a:p>
                </p:txBody>
              </p:sp>
              <p:sp>
                <p:nvSpPr>
                  <p:cNvPr id="341" name="자유형 340"/>
                  <p:cNvSpPr/>
                  <p:nvPr/>
                </p:nvSpPr>
                <p:spPr bwMode="auto">
                  <a:xfrm rot="9001226">
                    <a:off x="4116600" y="5884572"/>
                    <a:ext cx="1079401" cy="677827"/>
                  </a:xfrm>
                  <a:custGeom>
                    <a:avLst/>
                    <a:gdLst>
                      <a:gd name="connsiteX0" fmla="*/ 0 w 1452540"/>
                      <a:gd name="connsiteY0" fmla="*/ 200822 h 803286"/>
                      <a:gd name="connsiteX1" fmla="*/ 1050897 w 1452540"/>
                      <a:gd name="connsiteY1" fmla="*/ 200822 h 803286"/>
                      <a:gd name="connsiteX2" fmla="*/ 1050897 w 1452540"/>
                      <a:gd name="connsiteY2" fmla="*/ 0 h 803286"/>
                      <a:gd name="connsiteX3" fmla="*/ 1452540 w 1452540"/>
                      <a:gd name="connsiteY3" fmla="*/ 401643 h 803286"/>
                      <a:gd name="connsiteX4" fmla="*/ 1050897 w 1452540"/>
                      <a:gd name="connsiteY4" fmla="*/ 803286 h 803286"/>
                      <a:gd name="connsiteX5" fmla="*/ 1050897 w 1452540"/>
                      <a:gd name="connsiteY5" fmla="*/ 602465 h 803286"/>
                      <a:gd name="connsiteX6" fmla="*/ 0 w 1452540"/>
                      <a:gd name="connsiteY6" fmla="*/ 602465 h 803286"/>
                      <a:gd name="connsiteX7" fmla="*/ 0 w 1452540"/>
                      <a:gd name="connsiteY7" fmla="*/ 200822 h 803286"/>
                      <a:gd name="connsiteX0" fmla="*/ 401643 w 1854183"/>
                      <a:gd name="connsiteY0" fmla="*/ 200822 h 1058877"/>
                      <a:gd name="connsiteX1" fmla="*/ 1452540 w 1854183"/>
                      <a:gd name="connsiteY1" fmla="*/ 200822 h 1058877"/>
                      <a:gd name="connsiteX2" fmla="*/ 1452540 w 1854183"/>
                      <a:gd name="connsiteY2" fmla="*/ 0 h 1058877"/>
                      <a:gd name="connsiteX3" fmla="*/ 1854183 w 1854183"/>
                      <a:gd name="connsiteY3" fmla="*/ 401643 h 1058877"/>
                      <a:gd name="connsiteX4" fmla="*/ 1452540 w 1854183"/>
                      <a:gd name="connsiteY4" fmla="*/ 803286 h 1058877"/>
                      <a:gd name="connsiteX5" fmla="*/ 1452540 w 1854183"/>
                      <a:gd name="connsiteY5" fmla="*/ 602465 h 1058877"/>
                      <a:gd name="connsiteX6" fmla="*/ 0 w 1854183"/>
                      <a:gd name="connsiteY6" fmla="*/ 1058877 h 1058877"/>
                      <a:gd name="connsiteX7" fmla="*/ 401643 w 1854183"/>
                      <a:gd name="connsiteY7" fmla="*/ 200822 h 1058877"/>
                      <a:gd name="connsiteX0" fmla="*/ 80683 w 1533223"/>
                      <a:gd name="connsiteY0" fmla="*/ 200822 h 803286"/>
                      <a:gd name="connsiteX1" fmla="*/ 1131580 w 1533223"/>
                      <a:gd name="connsiteY1" fmla="*/ 200822 h 803286"/>
                      <a:gd name="connsiteX2" fmla="*/ 1131580 w 1533223"/>
                      <a:gd name="connsiteY2" fmla="*/ 0 h 803286"/>
                      <a:gd name="connsiteX3" fmla="*/ 1533223 w 1533223"/>
                      <a:gd name="connsiteY3" fmla="*/ 401643 h 803286"/>
                      <a:gd name="connsiteX4" fmla="*/ 1131580 w 1533223"/>
                      <a:gd name="connsiteY4" fmla="*/ 803286 h 803286"/>
                      <a:gd name="connsiteX5" fmla="*/ 1131580 w 1533223"/>
                      <a:gd name="connsiteY5" fmla="*/ 602465 h 803286"/>
                      <a:gd name="connsiteX6" fmla="*/ 0 w 1533223"/>
                      <a:gd name="connsiteY6" fmla="*/ 152645 h 803286"/>
                      <a:gd name="connsiteX7" fmla="*/ 80683 w 1533223"/>
                      <a:gd name="connsiteY7" fmla="*/ 200822 h 803286"/>
                      <a:gd name="connsiteX0" fmla="*/ 611707 w 1533223"/>
                      <a:gd name="connsiteY0" fmla="*/ 53775 h 803286"/>
                      <a:gd name="connsiteX1" fmla="*/ 1131580 w 1533223"/>
                      <a:gd name="connsiteY1" fmla="*/ 200822 h 803286"/>
                      <a:gd name="connsiteX2" fmla="*/ 1131580 w 1533223"/>
                      <a:gd name="connsiteY2" fmla="*/ 0 h 803286"/>
                      <a:gd name="connsiteX3" fmla="*/ 1533223 w 1533223"/>
                      <a:gd name="connsiteY3" fmla="*/ 401643 h 803286"/>
                      <a:gd name="connsiteX4" fmla="*/ 1131580 w 1533223"/>
                      <a:gd name="connsiteY4" fmla="*/ 803286 h 803286"/>
                      <a:gd name="connsiteX5" fmla="*/ 1131580 w 1533223"/>
                      <a:gd name="connsiteY5" fmla="*/ 602465 h 803286"/>
                      <a:gd name="connsiteX6" fmla="*/ 0 w 1533223"/>
                      <a:gd name="connsiteY6" fmla="*/ 152645 h 803286"/>
                      <a:gd name="connsiteX7" fmla="*/ 611707 w 1533223"/>
                      <a:gd name="connsiteY7" fmla="*/ 53775 h 803286"/>
                      <a:gd name="connsiteX0" fmla="*/ 611707 w 1533223"/>
                      <a:gd name="connsiteY0" fmla="*/ 53775 h 803286"/>
                      <a:gd name="connsiteX1" fmla="*/ 1131580 w 1533223"/>
                      <a:gd name="connsiteY1" fmla="*/ 200822 h 803286"/>
                      <a:gd name="connsiteX2" fmla="*/ 1131580 w 1533223"/>
                      <a:gd name="connsiteY2" fmla="*/ 0 h 803286"/>
                      <a:gd name="connsiteX3" fmla="*/ 1533223 w 1533223"/>
                      <a:gd name="connsiteY3" fmla="*/ 401643 h 803286"/>
                      <a:gd name="connsiteX4" fmla="*/ 1131580 w 1533223"/>
                      <a:gd name="connsiteY4" fmla="*/ 803286 h 803286"/>
                      <a:gd name="connsiteX5" fmla="*/ 1131580 w 1533223"/>
                      <a:gd name="connsiteY5" fmla="*/ 602465 h 803286"/>
                      <a:gd name="connsiteX6" fmla="*/ 0 w 1533223"/>
                      <a:gd name="connsiteY6" fmla="*/ 152645 h 803286"/>
                      <a:gd name="connsiteX7" fmla="*/ 611707 w 1533223"/>
                      <a:gd name="connsiteY7" fmla="*/ 53775 h 803286"/>
                      <a:gd name="connsiteX0" fmla="*/ 0 w 1533223"/>
                      <a:gd name="connsiteY0" fmla="*/ 152645 h 803286"/>
                      <a:gd name="connsiteX1" fmla="*/ 1131580 w 1533223"/>
                      <a:gd name="connsiteY1" fmla="*/ 200822 h 803286"/>
                      <a:gd name="connsiteX2" fmla="*/ 1131580 w 1533223"/>
                      <a:gd name="connsiteY2" fmla="*/ 0 h 803286"/>
                      <a:gd name="connsiteX3" fmla="*/ 1533223 w 1533223"/>
                      <a:gd name="connsiteY3" fmla="*/ 401643 h 803286"/>
                      <a:gd name="connsiteX4" fmla="*/ 1131580 w 1533223"/>
                      <a:gd name="connsiteY4" fmla="*/ 803286 h 803286"/>
                      <a:gd name="connsiteX5" fmla="*/ 1131580 w 1533223"/>
                      <a:gd name="connsiteY5" fmla="*/ 602465 h 803286"/>
                      <a:gd name="connsiteX6" fmla="*/ 0 w 1533223"/>
                      <a:gd name="connsiteY6" fmla="*/ 152645 h 803286"/>
                      <a:gd name="connsiteX0" fmla="*/ 0 w 1674223"/>
                      <a:gd name="connsiteY0" fmla="*/ 152645 h 803286"/>
                      <a:gd name="connsiteX1" fmla="*/ 1131580 w 1674223"/>
                      <a:gd name="connsiteY1" fmla="*/ 200822 h 803286"/>
                      <a:gd name="connsiteX2" fmla="*/ 1131580 w 1674223"/>
                      <a:gd name="connsiteY2" fmla="*/ 0 h 803286"/>
                      <a:gd name="connsiteX3" fmla="*/ 1674223 w 1674223"/>
                      <a:gd name="connsiteY3" fmla="*/ 640498 h 803286"/>
                      <a:gd name="connsiteX4" fmla="*/ 1131580 w 1674223"/>
                      <a:gd name="connsiteY4" fmla="*/ 803286 h 803286"/>
                      <a:gd name="connsiteX5" fmla="*/ 1131580 w 1674223"/>
                      <a:gd name="connsiteY5" fmla="*/ 602465 h 803286"/>
                      <a:gd name="connsiteX6" fmla="*/ 0 w 1674223"/>
                      <a:gd name="connsiteY6" fmla="*/ 152645 h 803286"/>
                      <a:gd name="connsiteX0" fmla="*/ 0 w 1674223"/>
                      <a:gd name="connsiteY0" fmla="*/ 152645 h 874276"/>
                      <a:gd name="connsiteX1" fmla="*/ 1131580 w 1674223"/>
                      <a:gd name="connsiteY1" fmla="*/ 200822 h 874276"/>
                      <a:gd name="connsiteX2" fmla="*/ 1131580 w 1674223"/>
                      <a:gd name="connsiteY2" fmla="*/ 0 h 874276"/>
                      <a:gd name="connsiteX3" fmla="*/ 1674223 w 1674223"/>
                      <a:gd name="connsiteY3" fmla="*/ 640498 h 874276"/>
                      <a:gd name="connsiteX4" fmla="*/ 875092 w 1674223"/>
                      <a:gd name="connsiteY4" fmla="*/ 874276 h 874276"/>
                      <a:gd name="connsiteX5" fmla="*/ 1131580 w 1674223"/>
                      <a:gd name="connsiteY5" fmla="*/ 602465 h 874276"/>
                      <a:gd name="connsiteX6" fmla="*/ 0 w 1674223"/>
                      <a:gd name="connsiteY6" fmla="*/ 152645 h 874276"/>
                      <a:gd name="connsiteX0" fmla="*/ 0 w 1674223"/>
                      <a:gd name="connsiteY0" fmla="*/ 152645 h 874276"/>
                      <a:gd name="connsiteX1" fmla="*/ 1238352 w 1674223"/>
                      <a:gd name="connsiteY1" fmla="*/ 370950 h 874276"/>
                      <a:gd name="connsiteX2" fmla="*/ 1131580 w 1674223"/>
                      <a:gd name="connsiteY2" fmla="*/ 0 h 874276"/>
                      <a:gd name="connsiteX3" fmla="*/ 1674223 w 1674223"/>
                      <a:gd name="connsiteY3" fmla="*/ 640498 h 874276"/>
                      <a:gd name="connsiteX4" fmla="*/ 875092 w 1674223"/>
                      <a:gd name="connsiteY4" fmla="*/ 874276 h 874276"/>
                      <a:gd name="connsiteX5" fmla="*/ 1131580 w 1674223"/>
                      <a:gd name="connsiteY5" fmla="*/ 602465 h 874276"/>
                      <a:gd name="connsiteX6" fmla="*/ 0 w 1674223"/>
                      <a:gd name="connsiteY6" fmla="*/ 152645 h 874276"/>
                      <a:gd name="connsiteX0" fmla="*/ 0 w 1674223"/>
                      <a:gd name="connsiteY0" fmla="*/ 152645 h 874276"/>
                      <a:gd name="connsiteX1" fmla="*/ 1238352 w 1674223"/>
                      <a:gd name="connsiteY1" fmla="*/ 370950 h 874276"/>
                      <a:gd name="connsiteX2" fmla="*/ 1131580 w 1674223"/>
                      <a:gd name="connsiteY2" fmla="*/ 0 h 874276"/>
                      <a:gd name="connsiteX3" fmla="*/ 1674223 w 1674223"/>
                      <a:gd name="connsiteY3" fmla="*/ 640498 h 874276"/>
                      <a:gd name="connsiteX4" fmla="*/ 875092 w 1674223"/>
                      <a:gd name="connsiteY4" fmla="*/ 874276 h 874276"/>
                      <a:gd name="connsiteX5" fmla="*/ 1131580 w 1674223"/>
                      <a:gd name="connsiteY5" fmla="*/ 602465 h 874276"/>
                      <a:gd name="connsiteX6" fmla="*/ 0 w 1674223"/>
                      <a:gd name="connsiteY6" fmla="*/ 152645 h 874276"/>
                      <a:gd name="connsiteX0" fmla="*/ 0 w 1674223"/>
                      <a:gd name="connsiteY0" fmla="*/ 152645 h 874276"/>
                      <a:gd name="connsiteX1" fmla="*/ 1238352 w 1674223"/>
                      <a:gd name="connsiteY1" fmla="*/ 370950 h 874276"/>
                      <a:gd name="connsiteX2" fmla="*/ 1131580 w 1674223"/>
                      <a:gd name="connsiteY2" fmla="*/ 0 h 874276"/>
                      <a:gd name="connsiteX3" fmla="*/ 1674223 w 1674223"/>
                      <a:gd name="connsiteY3" fmla="*/ 640498 h 874276"/>
                      <a:gd name="connsiteX4" fmla="*/ 875092 w 1674223"/>
                      <a:gd name="connsiteY4" fmla="*/ 874276 h 874276"/>
                      <a:gd name="connsiteX5" fmla="*/ 1131580 w 1674223"/>
                      <a:gd name="connsiteY5" fmla="*/ 602465 h 874276"/>
                      <a:gd name="connsiteX6" fmla="*/ 0 w 1674223"/>
                      <a:gd name="connsiteY6" fmla="*/ 152645 h 874276"/>
                      <a:gd name="connsiteX0" fmla="*/ 0 w 1674223"/>
                      <a:gd name="connsiteY0" fmla="*/ 152645 h 874276"/>
                      <a:gd name="connsiteX1" fmla="*/ 1238352 w 1674223"/>
                      <a:gd name="connsiteY1" fmla="*/ 370950 h 874276"/>
                      <a:gd name="connsiteX2" fmla="*/ 1131580 w 1674223"/>
                      <a:gd name="connsiteY2" fmla="*/ 0 h 874276"/>
                      <a:gd name="connsiteX3" fmla="*/ 1674223 w 1674223"/>
                      <a:gd name="connsiteY3" fmla="*/ 640498 h 874276"/>
                      <a:gd name="connsiteX4" fmla="*/ 875092 w 1674223"/>
                      <a:gd name="connsiteY4" fmla="*/ 874276 h 874276"/>
                      <a:gd name="connsiteX5" fmla="*/ 1131580 w 1674223"/>
                      <a:gd name="connsiteY5" fmla="*/ 602465 h 874276"/>
                      <a:gd name="connsiteX6" fmla="*/ 0 w 1674223"/>
                      <a:gd name="connsiteY6" fmla="*/ 152645 h 874276"/>
                      <a:gd name="connsiteX0" fmla="*/ 0 w 1674223"/>
                      <a:gd name="connsiteY0" fmla="*/ 152645 h 874276"/>
                      <a:gd name="connsiteX1" fmla="*/ 1238352 w 1674223"/>
                      <a:gd name="connsiteY1" fmla="*/ 370950 h 874276"/>
                      <a:gd name="connsiteX2" fmla="*/ 1131580 w 1674223"/>
                      <a:gd name="connsiteY2" fmla="*/ 0 h 874276"/>
                      <a:gd name="connsiteX3" fmla="*/ 1674223 w 1674223"/>
                      <a:gd name="connsiteY3" fmla="*/ 640498 h 874276"/>
                      <a:gd name="connsiteX4" fmla="*/ 875092 w 1674223"/>
                      <a:gd name="connsiteY4" fmla="*/ 874276 h 874276"/>
                      <a:gd name="connsiteX5" fmla="*/ 1169357 w 1674223"/>
                      <a:gd name="connsiteY5" fmla="*/ 591331 h 874276"/>
                      <a:gd name="connsiteX6" fmla="*/ 0 w 1674223"/>
                      <a:gd name="connsiteY6" fmla="*/ 152645 h 874276"/>
                      <a:gd name="connsiteX0" fmla="*/ 0 w 1674223"/>
                      <a:gd name="connsiteY0" fmla="*/ 152645 h 742717"/>
                      <a:gd name="connsiteX1" fmla="*/ 1238352 w 1674223"/>
                      <a:gd name="connsiteY1" fmla="*/ 370950 h 742717"/>
                      <a:gd name="connsiteX2" fmla="*/ 1131580 w 1674223"/>
                      <a:gd name="connsiteY2" fmla="*/ 0 h 742717"/>
                      <a:gd name="connsiteX3" fmla="*/ 1674223 w 1674223"/>
                      <a:gd name="connsiteY3" fmla="*/ 640498 h 742717"/>
                      <a:gd name="connsiteX4" fmla="*/ 879982 w 1674223"/>
                      <a:gd name="connsiteY4" fmla="*/ 742717 h 742717"/>
                      <a:gd name="connsiteX5" fmla="*/ 1169357 w 1674223"/>
                      <a:gd name="connsiteY5" fmla="*/ 591331 h 742717"/>
                      <a:gd name="connsiteX6" fmla="*/ 0 w 1674223"/>
                      <a:gd name="connsiteY6" fmla="*/ 152645 h 742717"/>
                      <a:gd name="connsiteX0" fmla="*/ 0 w 1674223"/>
                      <a:gd name="connsiteY0" fmla="*/ 11855 h 601927"/>
                      <a:gd name="connsiteX1" fmla="*/ 1238352 w 1674223"/>
                      <a:gd name="connsiteY1" fmla="*/ 230160 h 601927"/>
                      <a:gd name="connsiteX2" fmla="*/ 1044230 w 1674223"/>
                      <a:gd name="connsiteY2" fmla="*/ 0 h 601927"/>
                      <a:gd name="connsiteX3" fmla="*/ 1674223 w 1674223"/>
                      <a:gd name="connsiteY3" fmla="*/ 499708 h 601927"/>
                      <a:gd name="connsiteX4" fmla="*/ 879982 w 1674223"/>
                      <a:gd name="connsiteY4" fmla="*/ 601927 h 601927"/>
                      <a:gd name="connsiteX5" fmla="*/ 1169357 w 1674223"/>
                      <a:gd name="connsiteY5" fmla="*/ 450541 h 601927"/>
                      <a:gd name="connsiteX6" fmla="*/ 0 w 1674223"/>
                      <a:gd name="connsiteY6" fmla="*/ 11855 h 601927"/>
                      <a:gd name="connsiteX0" fmla="*/ 0 w 1674223"/>
                      <a:gd name="connsiteY0" fmla="*/ 11855 h 542713"/>
                      <a:gd name="connsiteX1" fmla="*/ 1238352 w 1674223"/>
                      <a:gd name="connsiteY1" fmla="*/ 230160 h 542713"/>
                      <a:gd name="connsiteX2" fmla="*/ 1044230 w 1674223"/>
                      <a:gd name="connsiteY2" fmla="*/ 0 h 542713"/>
                      <a:gd name="connsiteX3" fmla="*/ 1674223 w 1674223"/>
                      <a:gd name="connsiteY3" fmla="*/ 499708 h 542713"/>
                      <a:gd name="connsiteX4" fmla="*/ 922718 w 1674223"/>
                      <a:gd name="connsiteY4" fmla="*/ 542713 h 542713"/>
                      <a:gd name="connsiteX5" fmla="*/ 1169357 w 1674223"/>
                      <a:gd name="connsiteY5" fmla="*/ 450541 h 542713"/>
                      <a:gd name="connsiteX6" fmla="*/ 0 w 1674223"/>
                      <a:gd name="connsiteY6" fmla="*/ 11855 h 542713"/>
                      <a:gd name="connsiteX0" fmla="*/ 83552 w 1757775"/>
                      <a:gd name="connsiteY0" fmla="*/ 47895 h 578753"/>
                      <a:gd name="connsiteX1" fmla="*/ 751597 w 1757775"/>
                      <a:gd name="connsiteY1" fmla="*/ 199212 h 578753"/>
                      <a:gd name="connsiteX2" fmla="*/ 1321904 w 1757775"/>
                      <a:gd name="connsiteY2" fmla="*/ 266200 h 578753"/>
                      <a:gd name="connsiteX3" fmla="*/ 1127782 w 1757775"/>
                      <a:gd name="connsiteY3" fmla="*/ 36040 h 578753"/>
                      <a:gd name="connsiteX4" fmla="*/ 1757775 w 1757775"/>
                      <a:gd name="connsiteY4" fmla="*/ 535748 h 578753"/>
                      <a:gd name="connsiteX5" fmla="*/ 1006270 w 1757775"/>
                      <a:gd name="connsiteY5" fmla="*/ 578753 h 578753"/>
                      <a:gd name="connsiteX6" fmla="*/ 1252909 w 1757775"/>
                      <a:gd name="connsiteY6" fmla="*/ 486581 h 578753"/>
                      <a:gd name="connsiteX7" fmla="*/ 83552 w 1757775"/>
                      <a:gd name="connsiteY7" fmla="*/ 47895 h 578753"/>
                      <a:gd name="connsiteX0" fmla="*/ 83552 w 1644235"/>
                      <a:gd name="connsiteY0" fmla="*/ 228887 h 544087"/>
                      <a:gd name="connsiteX1" fmla="*/ 638057 w 1644235"/>
                      <a:gd name="connsiteY1" fmla="*/ 163172 h 544087"/>
                      <a:gd name="connsiteX2" fmla="*/ 1208364 w 1644235"/>
                      <a:gd name="connsiteY2" fmla="*/ 230160 h 544087"/>
                      <a:gd name="connsiteX3" fmla="*/ 1014242 w 1644235"/>
                      <a:gd name="connsiteY3" fmla="*/ 0 h 544087"/>
                      <a:gd name="connsiteX4" fmla="*/ 1644235 w 1644235"/>
                      <a:gd name="connsiteY4" fmla="*/ 499708 h 544087"/>
                      <a:gd name="connsiteX5" fmla="*/ 892730 w 1644235"/>
                      <a:gd name="connsiteY5" fmla="*/ 542713 h 544087"/>
                      <a:gd name="connsiteX6" fmla="*/ 1139369 w 1644235"/>
                      <a:gd name="connsiteY6" fmla="*/ 450541 h 544087"/>
                      <a:gd name="connsiteX7" fmla="*/ 83552 w 1644235"/>
                      <a:gd name="connsiteY7" fmla="*/ 228887 h 544087"/>
                      <a:gd name="connsiteX0" fmla="*/ 83552 w 1644235"/>
                      <a:gd name="connsiteY0" fmla="*/ 228887 h 542713"/>
                      <a:gd name="connsiteX1" fmla="*/ 638057 w 1644235"/>
                      <a:gd name="connsiteY1" fmla="*/ 163172 h 542713"/>
                      <a:gd name="connsiteX2" fmla="*/ 1208364 w 1644235"/>
                      <a:gd name="connsiteY2" fmla="*/ 230160 h 542713"/>
                      <a:gd name="connsiteX3" fmla="*/ 1014242 w 1644235"/>
                      <a:gd name="connsiteY3" fmla="*/ 0 h 542713"/>
                      <a:gd name="connsiteX4" fmla="*/ 1644235 w 1644235"/>
                      <a:gd name="connsiteY4" fmla="*/ 499708 h 542713"/>
                      <a:gd name="connsiteX5" fmla="*/ 892730 w 1644235"/>
                      <a:gd name="connsiteY5" fmla="*/ 542713 h 542713"/>
                      <a:gd name="connsiteX6" fmla="*/ 1139369 w 1644235"/>
                      <a:gd name="connsiteY6" fmla="*/ 450541 h 542713"/>
                      <a:gd name="connsiteX7" fmla="*/ 83552 w 1644235"/>
                      <a:gd name="connsiteY7" fmla="*/ 228887 h 542713"/>
                      <a:gd name="connsiteX0" fmla="*/ 0 w 1560683"/>
                      <a:gd name="connsiteY0" fmla="*/ 228887 h 542713"/>
                      <a:gd name="connsiteX1" fmla="*/ 554505 w 1560683"/>
                      <a:gd name="connsiteY1" fmla="*/ 163172 h 542713"/>
                      <a:gd name="connsiteX2" fmla="*/ 1124812 w 1560683"/>
                      <a:gd name="connsiteY2" fmla="*/ 230160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1055817 w 1560683"/>
                      <a:gd name="connsiteY6" fmla="*/ 450541 h 542713"/>
                      <a:gd name="connsiteX7" fmla="*/ 0 w 1560683"/>
                      <a:gd name="connsiteY7" fmla="*/ 228887 h 542713"/>
                      <a:gd name="connsiteX0" fmla="*/ 0 w 1560683"/>
                      <a:gd name="connsiteY0" fmla="*/ 228887 h 542713"/>
                      <a:gd name="connsiteX1" fmla="*/ 554505 w 1560683"/>
                      <a:gd name="connsiteY1" fmla="*/ 163172 h 542713"/>
                      <a:gd name="connsiteX2" fmla="*/ 1124812 w 1560683"/>
                      <a:gd name="connsiteY2" fmla="*/ 230160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1055817 w 1560683"/>
                      <a:gd name="connsiteY6" fmla="*/ 450541 h 542713"/>
                      <a:gd name="connsiteX7" fmla="*/ 0 w 1560683"/>
                      <a:gd name="connsiteY7" fmla="*/ 228887 h 542713"/>
                      <a:gd name="connsiteX0" fmla="*/ 0 w 1560683"/>
                      <a:gd name="connsiteY0" fmla="*/ 228887 h 542713"/>
                      <a:gd name="connsiteX1" fmla="*/ 554505 w 1560683"/>
                      <a:gd name="connsiteY1" fmla="*/ 163172 h 542713"/>
                      <a:gd name="connsiteX2" fmla="*/ 1124812 w 1560683"/>
                      <a:gd name="connsiteY2" fmla="*/ 230160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1047579 w 1560683"/>
                      <a:gd name="connsiteY6" fmla="*/ 399566 h 542713"/>
                      <a:gd name="connsiteX7" fmla="*/ 0 w 1560683"/>
                      <a:gd name="connsiteY7" fmla="*/ 228887 h 542713"/>
                      <a:gd name="connsiteX0" fmla="*/ 0 w 1560683"/>
                      <a:gd name="connsiteY0" fmla="*/ 228887 h 542713"/>
                      <a:gd name="connsiteX1" fmla="*/ 554505 w 1560683"/>
                      <a:gd name="connsiteY1" fmla="*/ 163172 h 542713"/>
                      <a:gd name="connsiteX2" fmla="*/ 1103445 w 1560683"/>
                      <a:gd name="connsiteY2" fmla="*/ 259768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1047579 w 1560683"/>
                      <a:gd name="connsiteY6" fmla="*/ 399566 h 542713"/>
                      <a:gd name="connsiteX7" fmla="*/ 0 w 1560683"/>
                      <a:gd name="connsiteY7" fmla="*/ 228887 h 542713"/>
                      <a:gd name="connsiteX0" fmla="*/ 0 w 1560683"/>
                      <a:gd name="connsiteY0" fmla="*/ 228887 h 542713"/>
                      <a:gd name="connsiteX1" fmla="*/ 554505 w 1560683"/>
                      <a:gd name="connsiteY1" fmla="*/ 163172 h 542713"/>
                      <a:gd name="connsiteX2" fmla="*/ 1103445 w 1560683"/>
                      <a:gd name="connsiteY2" fmla="*/ 259768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1047579 w 1560683"/>
                      <a:gd name="connsiteY6" fmla="*/ 399566 h 542713"/>
                      <a:gd name="connsiteX7" fmla="*/ 0 w 1560683"/>
                      <a:gd name="connsiteY7" fmla="*/ 228887 h 542713"/>
                      <a:gd name="connsiteX0" fmla="*/ 0 w 1560683"/>
                      <a:gd name="connsiteY0" fmla="*/ 228887 h 542713"/>
                      <a:gd name="connsiteX1" fmla="*/ 619947 w 1560683"/>
                      <a:gd name="connsiteY1" fmla="*/ 180993 h 542713"/>
                      <a:gd name="connsiteX2" fmla="*/ 1103445 w 1560683"/>
                      <a:gd name="connsiteY2" fmla="*/ 259768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1047579 w 1560683"/>
                      <a:gd name="connsiteY6" fmla="*/ 399566 h 542713"/>
                      <a:gd name="connsiteX7" fmla="*/ 0 w 1560683"/>
                      <a:gd name="connsiteY7" fmla="*/ 228887 h 542713"/>
                      <a:gd name="connsiteX0" fmla="*/ 0 w 1560683"/>
                      <a:gd name="connsiteY0" fmla="*/ 228887 h 542713"/>
                      <a:gd name="connsiteX1" fmla="*/ 619947 w 1560683"/>
                      <a:gd name="connsiteY1" fmla="*/ 180993 h 542713"/>
                      <a:gd name="connsiteX2" fmla="*/ 1103445 w 1560683"/>
                      <a:gd name="connsiteY2" fmla="*/ 259768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996603 w 1560683"/>
                      <a:gd name="connsiteY6" fmla="*/ 407806 h 542713"/>
                      <a:gd name="connsiteX7" fmla="*/ 0 w 1560683"/>
                      <a:gd name="connsiteY7" fmla="*/ 228887 h 542713"/>
                      <a:gd name="connsiteX0" fmla="*/ 0 w 1560683"/>
                      <a:gd name="connsiteY0" fmla="*/ 228887 h 542713"/>
                      <a:gd name="connsiteX1" fmla="*/ 619947 w 1560683"/>
                      <a:gd name="connsiteY1" fmla="*/ 180993 h 542713"/>
                      <a:gd name="connsiteX2" fmla="*/ 1073837 w 1560683"/>
                      <a:gd name="connsiteY2" fmla="*/ 238400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996603 w 1560683"/>
                      <a:gd name="connsiteY6" fmla="*/ 407806 h 542713"/>
                      <a:gd name="connsiteX7" fmla="*/ 0 w 1560683"/>
                      <a:gd name="connsiteY7" fmla="*/ 228887 h 542713"/>
                      <a:gd name="connsiteX0" fmla="*/ 0 w 1560683"/>
                      <a:gd name="connsiteY0" fmla="*/ 228887 h 542713"/>
                      <a:gd name="connsiteX1" fmla="*/ 619947 w 1560683"/>
                      <a:gd name="connsiteY1" fmla="*/ 180993 h 542713"/>
                      <a:gd name="connsiteX2" fmla="*/ 1073837 w 1560683"/>
                      <a:gd name="connsiteY2" fmla="*/ 238400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996603 w 1560683"/>
                      <a:gd name="connsiteY6" fmla="*/ 407806 h 542713"/>
                      <a:gd name="connsiteX7" fmla="*/ 0 w 1560683"/>
                      <a:gd name="connsiteY7" fmla="*/ 228887 h 542713"/>
                      <a:gd name="connsiteX0" fmla="*/ 0 w 1560683"/>
                      <a:gd name="connsiteY0" fmla="*/ 228887 h 542713"/>
                      <a:gd name="connsiteX1" fmla="*/ 619947 w 1560683"/>
                      <a:gd name="connsiteY1" fmla="*/ 180993 h 542713"/>
                      <a:gd name="connsiteX2" fmla="*/ 1073837 w 1560683"/>
                      <a:gd name="connsiteY2" fmla="*/ 238400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996603 w 1560683"/>
                      <a:gd name="connsiteY6" fmla="*/ 407806 h 542713"/>
                      <a:gd name="connsiteX7" fmla="*/ 0 w 1560683"/>
                      <a:gd name="connsiteY7" fmla="*/ 228887 h 542713"/>
                      <a:gd name="connsiteX0" fmla="*/ 0 w 1560683"/>
                      <a:gd name="connsiteY0" fmla="*/ 228887 h 542713"/>
                      <a:gd name="connsiteX1" fmla="*/ 619947 w 1560683"/>
                      <a:gd name="connsiteY1" fmla="*/ 180993 h 542713"/>
                      <a:gd name="connsiteX2" fmla="*/ 1073837 w 1560683"/>
                      <a:gd name="connsiteY2" fmla="*/ 238400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996603 w 1560683"/>
                      <a:gd name="connsiteY6" fmla="*/ 407806 h 542713"/>
                      <a:gd name="connsiteX7" fmla="*/ 0 w 1560683"/>
                      <a:gd name="connsiteY7" fmla="*/ 228887 h 542713"/>
                      <a:gd name="connsiteX0" fmla="*/ 0 w 1560683"/>
                      <a:gd name="connsiteY0" fmla="*/ 228887 h 542713"/>
                      <a:gd name="connsiteX1" fmla="*/ 619947 w 1560683"/>
                      <a:gd name="connsiteY1" fmla="*/ 180993 h 542713"/>
                      <a:gd name="connsiteX2" fmla="*/ 1073837 w 1560683"/>
                      <a:gd name="connsiteY2" fmla="*/ 238400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996603 w 1560683"/>
                      <a:gd name="connsiteY6" fmla="*/ 407806 h 542713"/>
                      <a:gd name="connsiteX7" fmla="*/ 0 w 1560683"/>
                      <a:gd name="connsiteY7" fmla="*/ 228887 h 542713"/>
                      <a:gd name="connsiteX0" fmla="*/ 0 w 1560683"/>
                      <a:gd name="connsiteY0" fmla="*/ 228887 h 542713"/>
                      <a:gd name="connsiteX1" fmla="*/ 619947 w 1560683"/>
                      <a:gd name="connsiteY1" fmla="*/ 180993 h 542713"/>
                      <a:gd name="connsiteX2" fmla="*/ 1073837 w 1560683"/>
                      <a:gd name="connsiteY2" fmla="*/ 238400 h 542713"/>
                      <a:gd name="connsiteX3" fmla="*/ 930690 w 1560683"/>
                      <a:gd name="connsiteY3" fmla="*/ 0 h 542713"/>
                      <a:gd name="connsiteX4" fmla="*/ 1560683 w 1560683"/>
                      <a:gd name="connsiteY4" fmla="*/ 499708 h 542713"/>
                      <a:gd name="connsiteX5" fmla="*/ 809178 w 1560683"/>
                      <a:gd name="connsiteY5" fmla="*/ 542713 h 542713"/>
                      <a:gd name="connsiteX6" fmla="*/ 996603 w 1560683"/>
                      <a:gd name="connsiteY6" fmla="*/ 407806 h 542713"/>
                      <a:gd name="connsiteX7" fmla="*/ 0 w 1560683"/>
                      <a:gd name="connsiteY7" fmla="*/ 228887 h 542713"/>
                      <a:gd name="connsiteX0" fmla="*/ 0 w 1458733"/>
                      <a:gd name="connsiteY0" fmla="*/ 228887 h 542713"/>
                      <a:gd name="connsiteX1" fmla="*/ 619947 w 1458733"/>
                      <a:gd name="connsiteY1" fmla="*/ 180993 h 542713"/>
                      <a:gd name="connsiteX2" fmla="*/ 1073837 w 1458733"/>
                      <a:gd name="connsiteY2" fmla="*/ 238400 h 542713"/>
                      <a:gd name="connsiteX3" fmla="*/ 930690 w 1458733"/>
                      <a:gd name="connsiteY3" fmla="*/ 0 h 542713"/>
                      <a:gd name="connsiteX4" fmla="*/ 1458733 w 1458733"/>
                      <a:gd name="connsiteY4" fmla="*/ 516187 h 542713"/>
                      <a:gd name="connsiteX5" fmla="*/ 809178 w 1458733"/>
                      <a:gd name="connsiteY5" fmla="*/ 542713 h 542713"/>
                      <a:gd name="connsiteX6" fmla="*/ 996603 w 1458733"/>
                      <a:gd name="connsiteY6" fmla="*/ 407806 h 542713"/>
                      <a:gd name="connsiteX7" fmla="*/ 0 w 1458733"/>
                      <a:gd name="connsiteY7" fmla="*/ 228887 h 542713"/>
                      <a:gd name="connsiteX0" fmla="*/ 0 w 1458733"/>
                      <a:gd name="connsiteY0" fmla="*/ 228887 h 516187"/>
                      <a:gd name="connsiteX1" fmla="*/ 619947 w 1458733"/>
                      <a:gd name="connsiteY1" fmla="*/ 180993 h 516187"/>
                      <a:gd name="connsiteX2" fmla="*/ 1073837 w 1458733"/>
                      <a:gd name="connsiteY2" fmla="*/ 238400 h 516187"/>
                      <a:gd name="connsiteX3" fmla="*/ 930690 w 1458733"/>
                      <a:gd name="connsiteY3" fmla="*/ 0 h 516187"/>
                      <a:gd name="connsiteX4" fmla="*/ 1458733 w 1458733"/>
                      <a:gd name="connsiteY4" fmla="*/ 516187 h 516187"/>
                      <a:gd name="connsiteX5" fmla="*/ 690750 w 1458733"/>
                      <a:gd name="connsiteY5" fmla="*/ 457239 h 516187"/>
                      <a:gd name="connsiteX6" fmla="*/ 996603 w 1458733"/>
                      <a:gd name="connsiteY6" fmla="*/ 407806 h 516187"/>
                      <a:gd name="connsiteX7" fmla="*/ 0 w 1458733"/>
                      <a:gd name="connsiteY7" fmla="*/ 228887 h 516187"/>
                      <a:gd name="connsiteX0" fmla="*/ 0 w 1458733"/>
                      <a:gd name="connsiteY0" fmla="*/ 228887 h 516187"/>
                      <a:gd name="connsiteX1" fmla="*/ 619947 w 1458733"/>
                      <a:gd name="connsiteY1" fmla="*/ 180993 h 516187"/>
                      <a:gd name="connsiteX2" fmla="*/ 1073837 w 1458733"/>
                      <a:gd name="connsiteY2" fmla="*/ 238400 h 516187"/>
                      <a:gd name="connsiteX3" fmla="*/ 930690 w 1458733"/>
                      <a:gd name="connsiteY3" fmla="*/ 0 h 516187"/>
                      <a:gd name="connsiteX4" fmla="*/ 1458733 w 1458733"/>
                      <a:gd name="connsiteY4" fmla="*/ 516187 h 516187"/>
                      <a:gd name="connsiteX5" fmla="*/ 690750 w 1458733"/>
                      <a:gd name="connsiteY5" fmla="*/ 457239 h 516187"/>
                      <a:gd name="connsiteX6" fmla="*/ 1017972 w 1458733"/>
                      <a:gd name="connsiteY6" fmla="*/ 378197 h 516187"/>
                      <a:gd name="connsiteX7" fmla="*/ 0 w 1458733"/>
                      <a:gd name="connsiteY7" fmla="*/ 228887 h 516187"/>
                      <a:gd name="connsiteX0" fmla="*/ 0 w 1458733"/>
                      <a:gd name="connsiteY0" fmla="*/ 228887 h 516187"/>
                      <a:gd name="connsiteX1" fmla="*/ 619947 w 1458733"/>
                      <a:gd name="connsiteY1" fmla="*/ 180993 h 516187"/>
                      <a:gd name="connsiteX2" fmla="*/ 1073837 w 1458733"/>
                      <a:gd name="connsiteY2" fmla="*/ 238400 h 516187"/>
                      <a:gd name="connsiteX3" fmla="*/ 930690 w 1458733"/>
                      <a:gd name="connsiteY3" fmla="*/ 0 h 516187"/>
                      <a:gd name="connsiteX4" fmla="*/ 1458733 w 1458733"/>
                      <a:gd name="connsiteY4" fmla="*/ 516187 h 516187"/>
                      <a:gd name="connsiteX5" fmla="*/ 792701 w 1458733"/>
                      <a:gd name="connsiteY5" fmla="*/ 440761 h 516187"/>
                      <a:gd name="connsiteX6" fmla="*/ 1017972 w 1458733"/>
                      <a:gd name="connsiteY6" fmla="*/ 378197 h 516187"/>
                      <a:gd name="connsiteX7" fmla="*/ 0 w 1458733"/>
                      <a:gd name="connsiteY7" fmla="*/ 228887 h 516187"/>
                      <a:gd name="connsiteX0" fmla="*/ 0 w 1458733"/>
                      <a:gd name="connsiteY0" fmla="*/ 156543 h 443843"/>
                      <a:gd name="connsiteX1" fmla="*/ 619947 w 1458733"/>
                      <a:gd name="connsiteY1" fmla="*/ 108649 h 443843"/>
                      <a:gd name="connsiteX2" fmla="*/ 1073837 w 1458733"/>
                      <a:gd name="connsiteY2" fmla="*/ 166056 h 443843"/>
                      <a:gd name="connsiteX3" fmla="*/ 968537 w 1458733"/>
                      <a:gd name="connsiteY3" fmla="*/ 0 h 443843"/>
                      <a:gd name="connsiteX4" fmla="*/ 1458733 w 1458733"/>
                      <a:gd name="connsiteY4" fmla="*/ 443843 h 443843"/>
                      <a:gd name="connsiteX5" fmla="*/ 792701 w 1458733"/>
                      <a:gd name="connsiteY5" fmla="*/ 368417 h 443843"/>
                      <a:gd name="connsiteX6" fmla="*/ 1017972 w 1458733"/>
                      <a:gd name="connsiteY6" fmla="*/ 305853 h 443843"/>
                      <a:gd name="connsiteX7" fmla="*/ 0 w 1458733"/>
                      <a:gd name="connsiteY7" fmla="*/ 156543 h 443843"/>
                      <a:gd name="connsiteX0" fmla="*/ 0 w 1458733"/>
                      <a:gd name="connsiteY0" fmla="*/ 156543 h 443843"/>
                      <a:gd name="connsiteX1" fmla="*/ 619947 w 1458733"/>
                      <a:gd name="connsiteY1" fmla="*/ 108649 h 443843"/>
                      <a:gd name="connsiteX2" fmla="*/ 1073837 w 1458733"/>
                      <a:gd name="connsiteY2" fmla="*/ 166056 h 443843"/>
                      <a:gd name="connsiteX3" fmla="*/ 968537 w 1458733"/>
                      <a:gd name="connsiteY3" fmla="*/ 0 h 443843"/>
                      <a:gd name="connsiteX4" fmla="*/ 1458733 w 1458733"/>
                      <a:gd name="connsiteY4" fmla="*/ 443843 h 443843"/>
                      <a:gd name="connsiteX5" fmla="*/ 792701 w 1458733"/>
                      <a:gd name="connsiteY5" fmla="*/ 368417 h 443843"/>
                      <a:gd name="connsiteX6" fmla="*/ 1151524 w 1458733"/>
                      <a:gd name="connsiteY6" fmla="*/ 349037 h 443843"/>
                      <a:gd name="connsiteX7" fmla="*/ 0 w 1458733"/>
                      <a:gd name="connsiteY7" fmla="*/ 156543 h 443843"/>
                      <a:gd name="connsiteX0" fmla="*/ 0 w 1458733"/>
                      <a:gd name="connsiteY0" fmla="*/ 156543 h 443843"/>
                      <a:gd name="connsiteX1" fmla="*/ 619947 w 1458733"/>
                      <a:gd name="connsiteY1" fmla="*/ 108649 h 443843"/>
                      <a:gd name="connsiteX2" fmla="*/ 1174632 w 1458733"/>
                      <a:gd name="connsiteY2" fmla="*/ 235908 h 443843"/>
                      <a:gd name="connsiteX3" fmla="*/ 968537 w 1458733"/>
                      <a:gd name="connsiteY3" fmla="*/ 0 h 443843"/>
                      <a:gd name="connsiteX4" fmla="*/ 1458733 w 1458733"/>
                      <a:gd name="connsiteY4" fmla="*/ 443843 h 443843"/>
                      <a:gd name="connsiteX5" fmla="*/ 792701 w 1458733"/>
                      <a:gd name="connsiteY5" fmla="*/ 368417 h 443843"/>
                      <a:gd name="connsiteX6" fmla="*/ 1151524 w 1458733"/>
                      <a:gd name="connsiteY6" fmla="*/ 349037 h 443843"/>
                      <a:gd name="connsiteX7" fmla="*/ 0 w 1458733"/>
                      <a:gd name="connsiteY7" fmla="*/ 156543 h 443843"/>
                      <a:gd name="connsiteX0" fmla="*/ 0 w 1458733"/>
                      <a:gd name="connsiteY0" fmla="*/ 156543 h 443843"/>
                      <a:gd name="connsiteX1" fmla="*/ 619947 w 1458733"/>
                      <a:gd name="connsiteY1" fmla="*/ 108649 h 443843"/>
                      <a:gd name="connsiteX2" fmla="*/ 1206259 w 1458733"/>
                      <a:gd name="connsiteY2" fmla="*/ 254154 h 443843"/>
                      <a:gd name="connsiteX3" fmla="*/ 968537 w 1458733"/>
                      <a:gd name="connsiteY3" fmla="*/ 0 h 443843"/>
                      <a:gd name="connsiteX4" fmla="*/ 1458733 w 1458733"/>
                      <a:gd name="connsiteY4" fmla="*/ 443843 h 443843"/>
                      <a:gd name="connsiteX5" fmla="*/ 792701 w 1458733"/>
                      <a:gd name="connsiteY5" fmla="*/ 368417 h 443843"/>
                      <a:gd name="connsiteX6" fmla="*/ 1151524 w 1458733"/>
                      <a:gd name="connsiteY6" fmla="*/ 349037 h 443843"/>
                      <a:gd name="connsiteX7" fmla="*/ 0 w 1458733"/>
                      <a:gd name="connsiteY7" fmla="*/ 156543 h 443843"/>
                      <a:gd name="connsiteX0" fmla="*/ 0 w 1458733"/>
                      <a:gd name="connsiteY0" fmla="*/ 156543 h 443843"/>
                      <a:gd name="connsiteX1" fmla="*/ 619947 w 1458733"/>
                      <a:gd name="connsiteY1" fmla="*/ 108649 h 443843"/>
                      <a:gd name="connsiteX2" fmla="*/ 1206259 w 1458733"/>
                      <a:gd name="connsiteY2" fmla="*/ 254154 h 443843"/>
                      <a:gd name="connsiteX3" fmla="*/ 968537 w 1458733"/>
                      <a:gd name="connsiteY3" fmla="*/ 0 h 443843"/>
                      <a:gd name="connsiteX4" fmla="*/ 1458733 w 1458733"/>
                      <a:gd name="connsiteY4" fmla="*/ 443843 h 443843"/>
                      <a:gd name="connsiteX5" fmla="*/ 792701 w 1458733"/>
                      <a:gd name="connsiteY5" fmla="*/ 368417 h 443843"/>
                      <a:gd name="connsiteX6" fmla="*/ 1151524 w 1458733"/>
                      <a:gd name="connsiteY6" fmla="*/ 349037 h 443843"/>
                      <a:gd name="connsiteX7" fmla="*/ 0 w 1458733"/>
                      <a:gd name="connsiteY7" fmla="*/ 156543 h 443843"/>
                      <a:gd name="connsiteX0" fmla="*/ 0 w 1458733"/>
                      <a:gd name="connsiteY0" fmla="*/ 156543 h 443843"/>
                      <a:gd name="connsiteX1" fmla="*/ 619947 w 1458733"/>
                      <a:gd name="connsiteY1" fmla="*/ 108649 h 443843"/>
                      <a:gd name="connsiteX2" fmla="*/ 1206259 w 1458733"/>
                      <a:gd name="connsiteY2" fmla="*/ 254154 h 443843"/>
                      <a:gd name="connsiteX3" fmla="*/ 968537 w 1458733"/>
                      <a:gd name="connsiteY3" fmla="*/ 0 h 443843"/>
                      <a:gd name="connsiteX4" fmla="*/ 1458733 w 1458733"/>
                      <a:gd name="connsiteY4" fmla="*/ 443843 h 443843"/>
                      <a:gd name="connsiteX5" fmla="*/ 792701 w 1458733"/>
                      <a:gd name="connsiteY5" fmla="*/ 368417 h 443843"/>
                      <a:gd name="connsiteX6" fmla="*/ 1151524 w 1458733"/>
                      <a:gd name="connsiteY6" fmla="*/ 349037 h 443843"/>
                      <a:gd name="connsiteX7" fmla="*/ 0 w 1458733"/>
                      <a:gd name="connsiteY7" fmla="*/ 156543 h 443843"/>
                      <a:gd name="connsiteX0" fmla="*/ 0 w 1458733"/>
                      <a:gd name="connsiteY0" fmla="*/ 156543 h 443843"/>
                      <a:gd name="connsiteX1" fmla="*/ 619947 w 1458733"/>
                      <a:gd name="connsiteY1" fmla="*/ 108649 h 443843"/>
                      <a:gd name="connsiteX2" fmla="*/ 1206259 w 1458733"/>
                      <a:gd name="connsiteY2" fmla="*/ 254154 h 443843"/>
                      <a:gd name="connsiteX3" fmla="*/ 968537 w 1458733"/>
                      <a:gd name="connsiteY3" fmla="*/ 0 h 443843"/>
                      <a:gd name="connsiteX4" fmla="*/ 1458733 w 1458733"/>
                      <a:gd name="connsiteY4" fmla="*/ 443843 h 443843"/>
                      <a:gd name="connsiteX5" fmla="*/ 792701 w 1458733"/>
                      <a:gd name="connsiteY5" fmla="*/ 368417 h 443843"/>
                      <a:gd name="connsiteX6" fmla="*/ 1151524 w 1458733"/>
                      <a:gd name="connsiteY6" fmla="*/ 349037 h 443843"/>
                      <a:gd name="connsiteX7" fmla="*/ 0 w 1458733"/>
                      <a:gd name="connsiteY7" fmla="*/ 156543 h 443843"/>
                      <a:gd name="connsiteX0" fmla="*/ 0 w 1458733"/>
                      <a:gd name="connsiteY0" fmla="*/ 156543 h 443843"/>
                      <a:gd name="connsiteX1" fmla="*/ 640618 w 1458733"/>
                      <a:gd name="connsiteY1" fmla="*/ 138614 h 443843"/>
                      <a:gd name="connsiteX2" fmla="*/ 1206259 w 1458733"/>
                      <a:gd name="connsiteY2" fmla="*/ 254154 h 443843"/>
                      <a:gd name="connsiteX3" fmla="*/ 968537 w 1458733"/>
                      <a:gd name="connsiteY3" fmla="*/ 0 h 443843"/>
                      <a:gd name="connsiteX4" fmla="*/ 1458733 w 1458733"/>
                      <a:gd name="connsiteY4" fmla="*/ 443843 h 443843"/>
                      <a:gd name="connsiteX5" fmla="*/ 792701 w 1458733"/>
                      <a:gd name="connsiteY5" fmla="*/ 368417 h 443843"/>
                      <a:gd name="connsiteX6" fmla="*/ 1151524 w 1458733"/>
                      <a:gd name="connsiteY6" fmla="*/ 349037 h 443843"/>
                      <a:gd name="connsiteX7" fmla="*/ 0 w 1458733"/>
                      <a:gd name="connsiteY7" fmla="*/ 156543 h 443843"/>
                      <a:gd name="connsiteX0" fmla="*/ 0 w 1458733"/>
                      <a:gd name="connsiteY0" fmla="*/ 156543 h 443843"/>
                      <a:gd name="connsiteX1" fmla="*/ 649992 w 1458733"/>
                      <a:gd name="connsiteY1" fmla="*/ 130316 h 443843"/>
                      <a:gd name="connsiteX2" fmla="*/ 1206259 w 1458733"/>
                      <a:gd name="connsiteY2" fmla="*/ 254154 h 443843"/>
                      <a:gd name="connsiteX3" fmla="*/ 968537 w 1458733"/>
                      <a:gd name="connsiteY3" fmla="*/ 0 h 443843"/>
                      <a:gd name="connsiteX4" fmla="*/ 1458733 w 1458733"/>
                      <a:gd name="connsiteY4" fmla="*/ 443843 h 443843"/>
                      <a:gd name="connsiteX5" fmla="*/ 792701 w 1458733"/>
                      <a:gd name="connsiteY5" fmla="*/ 368417 h 443843"/>
                      <a:gd name="connsiteX6" fmla="*/ 1151524 w 1458733"/>
                      <a:gd name="connsiteY6" fmla="*/ 349037 h 443843"/>
                      <a:gd name="connsiteX7" fmla="*/ 0 w 1458733"/>
                      <a:gd name="connsiteY7" fmla="*/ 156543 h 443843"/>
                      <a:gd name="connsiteX0" fmla="*/ 0 w 1458733"/>
                      <a:gd name="connsiteY0" fmla="*/ 156543 h 443843"/>
                      <a:gd name="connsiteX1" fmla="*/ 649992 w 1458733"/>
                      <a:gd name="connsiteY1" fmla="*/ 130316 h 443843"/>
                      <a:gd name="connsiteX2" fmla="*/ 1206259 w 1458733"/>
                      <a:gd name="connsiteY2" fmla="*/ 254154 h 443843"/>
                      <a:gd name="connsiteX3" fmla="*/ 968537 w 1458733"/>
                      <a:gd name="connsiteY3" fmla="*/ 0 h 443843"/>
                      <a:gd name="connsiteX4" fmla="*/ 1458733 w 1458733"/>
                      <a:gd name="connsiteY4" fmla="*/ 443843 h 443843"/>
                      <a:gd name="connsiteX5" fmla="*/ 792701 w 1458733"/>
                      <a:gd name="connsiteY5" fmla="*/ 368417 h 443843"/>
                      <a:gd name="connsiteX6" fmla="*/ 1151524 w 1458733"/>
                      <a:gd name="connsiteY6" fmla="*/ 349037 h 443843"/>
                      <a:gd name="connsiteX7" fmla="*/ 0 w 1458733"/>
                      <a:gd name="connsiteY7" fmla="*/ 156543 h 443843"/>
                      <a:gd name="connsiteX0" fmla="*/ 0 w 1458733"/>
                      <a:gd name="connsiteY0" fmla="*/ 156543 h 443843"/>
                      <a:gd name="connsiteX1" fmla="*/ 649992 w 1458733"/>
                      <a:gd name="connsiteY1" fmla="*/ 130316 h 443843"/>
                      <a:gd name="connsiteX2" fmla="*/ 1206259 w 1458733"/>
                      <a:gd name="connsiteY2" fmla="*/ 254154 h 443843"/>
                      <a:gd name="connsiteX3" fmla="*/ 968537 w 1458733"/>
                      <a:gd name="connsiteY3" fmla="*/ 0 h 443843"/>
                      <a:gd name="connsiteX4" fmla="*/ 1458733 w 1458733"/>
                      <a:gd name="connsiteY4" fmla="*/ 443843 h 443843"/>
                      <a:gd name="connsiteX5" fmla="*/ 792701 w 1458733"/>
                      <a:gd name="connsiteY5" fmla="*/ 368417 h 443843"/>
                      <a:gd name="connsiteX6" fmla="*/ 1151524 w 1458733"/>
                      <a:gd name="connsiteY6" fmla="*/ 349037 h 443843"/>
                      <a:gd name="connsiteX7" fmla="*/ 0 w 1458733"/>
                      <a:gd name="connsiteY7" fmla="*/ 156543 h 443843"/>
                      <a:gd name="connsiteX0" fmla="*/ 0 w 1458733"/>
                      <a:gd name="connsiteY0" fmla="*/ 156543 h 443843"/>
                      <a:gd name="connsiteX1" fmla="*/ 649992 w 1458733"/>
                      <a:gd name="connsiteY1" fmla="*/ 130316 h 443843"/>
                      <a:gd name="connsiteX2" fmla="*/ 1206259 w 1458733"/>
                      <a:gd name="connsiteY2" fmla="*/ 254154 h 443843"/>
                      <a:gd name="connsiteX3" fmla="*/ 968537 w 1458733"/>
                      <a:gd name="connsiteY3" fmla="*/ 0 h 443843"/>
                      <a:gd name="connsiteX4" fmla="*/ 1458733 w 1458733"/>
                      <a:gd name="connsiteY4" fmla="*/ 443843 h 443843"/>
                      <a:gd name="connsiteX5" fmla="*/ 1033533 w 1458733"/>
                      <a:gd name="connsiteY5" fmla="*/ 407429 h 443843"/>
                      <a:gd name="connsiteX6" fmla="*/ 1151524 w 1458733"/>
                      <a:gd name="connsiteY6" fmla="*/ 349037 h 443843"/>
                      <a:gd name="connsiteX7" fmla="*/ 0 w 1458733"/>
                      <a:gd name="connsiteY7" fmla="*/ 156543 h 443843"/>
                      <a:gd name="connsiteX0" fmla="*/ 0 w 1458733"/>
                      <a:gd name="connsiteY0" fmla="*/ 58369 h 345669"/>
                      <a:gd name="connsiteX1" fmla="*/ 649992 w 1458733"/>
                      <a:gd name="connsiteY1" fmla="*/ 32142 h 345669"/>
                      <a:gd name="connsiteX2" fmla="*/ 1206259 w 1458733"/>
                      <a:gd name="connsiteY2" fmla="*/ 155980 h 345669"/>
                      <a:gd name="connsiteX3" fmla="*/ 1129622 w 1458733"/>
                      <a:gd name="connsiteY3" fmla="*/ 69615 h 345669"/>
                      <a:gd name="connsiteX4" fmla="*/ 1458733 w 1458733"/>
                      <a:gd name="connsiteY4" fmla="*/ 345669 h 345669"/>
                      <a:gd name="connsiteX5" fmla="*/ 1033533 w 1458733"/>
                      <a:gd name="connsiteY5" fmla="*/ 309255 h 345669"/>
                      <a:gd name="connsiteX6" fmla="*/ 1151524 w 1458733"/>
                      <a:gd name="connsiteY6" fmla="*/ 250863 h 345669"/>
                      <a:gd name="connsiteX7" fmla="*/ 0 w 1458733"/>
                      <a:gd name="connsiteY7" fmla="*/ 58369 h 345669"/>
                      <a:gd name="connsiteX0" fmla="*/ 0 w 1458733"/>
                      <a:gd name="connsiteY0" fmla="*/ 58369 h 345669"/>
                      <a:gd name="connsiteX1" fmla="*/ 649992 w 1458733"/>
                      <a:gd name="connsiteY1" fmla="*/ 32142 h 345669"/>
                      <a:gd name="connsiteX2" fmla="*/ 1206260 w 1458733"/>
                      <a:gd name="connsiteY2" fmla="*/ 155980 h 345669"/>
                      <a:gd name="connsiteX3" fmla="*/ 1129622 w 1458733"/>
                      <a:gd name="connsiteY3" fmla="*/ 69615 h 345669"/>
                      <a:gd name="connsiteX4" fmla="*/ 1458733 w 1458733"/>
                      <a:gd name="connsiteY4" fmla="*/ 345669 h 345669"/>
                      <a:gd name="connsiteX5" fmla="*/ 1033533 w 1458733"/>
                      <a:gd name="connsiteY5" fmla="*/ 309255 h 345669"/>
                      <a:gd name="connsiteX6" fmla="*/ 1151524 w 1458733"/>
                      <a:gd name="connsiteY6" fmla="*/ 250863 h 345669"/>
                      <a:gd name="connsiteX7" fmla="*/ 0 w 1458733"/>
                      <a:gd name="connsiteY7" fmla="*/ 58369 h 345669"/>
                      <a:gd name="connsiteX0" fmla="*/ 0 w 1458733"/>
                      <a:gd name="connsiteY0" fmla="*/ 36440 h 323740"/>
                      <a:gd name="connsiteX1" fmla="*/ 649992 w 1458733"/>
                      <a:gd name="connsiteY1" fmla="*/ 10213 h 323740"/>
                      <a:gd name="connsiteX2" fmla="*/ 1206260 w 1458733"/>
                      <a:gd name="connsiteY2" fmla="*/ 134051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33533 w 1458733"/>
                      <a:gd name="connsiteY5" fmla="*/ 287326 h 323740"/>
                      <a:gd name="connsiteX6" fmla="*/ 1151524 w 1458733"/>
                      <a:gd name="connsiteY6" fmla="*/ 228934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9992 w 1458733"/>
                      <a:gd name="connsiteY1" fmla="*/ 10213 h 323740"/>
                      <a:gd name="connsiteX2" fmla="*/ 1206260 w 1458733"/>
                      <a:gd name="connsiteY2" fmla="*/ 134051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33533 w 1458733"/>
                      <a:gd name="connsiteY5" fmla="*/ 287326 h 323740"/>
                      <a:gd name="connsiteX6" fmla="*/ 1151524 w 1458733"/>
                      <a:gd name="connsiteY6" fmla="*/ 228934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9992 w 1458733"/>
                      <a:gd name="connsiteY1" fmla="*/ 10213 h 323740"/>
                      <a:gd name="connsiteX2" fmla="*/ 1200555 w 1458733"/>
                      <a:gd name="connsiteY2" fmla="*/ 151879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33533 w 1458733"/>
                      <a:gd name="connsiteY5" fmla="*/ 287326 h 323740"/>
                      <a:gd name="connsiteX6" fmla="*/ 1151524 w 1458733"/>
                      <a:gd name="connsiteY6" fmla="*/ 228934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9992 w 1458733"/>
                      <a:gd name="connsiteY1" fmla="*/ 10213 h 323740"/>
                      <a:gd name="connsiteX2" fmla="*/ 1187544 w 1458733"/>
                      <a:gd name="connsiteY2" fmla="*/ 155370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33533 w 1458733"/>
                      <a:gd name="connsiteY5" fmla="*/ 287326 h 323740"/>
                      <a:gd name="connsiteX6" fmla="*/ 1151524 w 1458733"/>
                      <a:gd name="connsiteY6" fmla="*/ 228934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7295 w 1458733"/>
                      <a:gd name="connsiteY1" fmla="*/ 19654 h 323740"/>
                      <a:gd name="connsiteX2" fmla="*/ 1187544 w 1458733"/>
                      <a:gd name="connsiteY2" fmla="*/ 155370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33533 w 1458733"/>
                      <a:gd name="connsiteY5" fmla="*/ 287326 h 323740"/>
                      <a:gd name="connsiteX6" fmla="*/ 1151524 w 1458733"/>
                      <a:gd name="connsiteY6" fmla="*/ 228934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7295 w 1458733"/>
                      <a:gd name="connsiteY1" fmla="*/ 19654 h 323740"/>
                      <a:gd name="connsiteX2" fmla="*/ 1190883 w 1458733"/>
                      <a:gd name="connsiteY2" fmla="*/ 152757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33533 w 1458733"/>
                      <a:gd name="connsiteY5" fmla="*/ 287326 h 323740"/>
                      <a:gd name="connsiteX6" fmla="*/ 1151524 w 1458733"/>
                      <a:gd name="connsiteY6" fmla="*/ 228934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7295 w 1458733"/>
                      <a:gd name="connsiteY1" fmla="*/ 19654 h 323740"/>
                      <a:gd name="connsiteX2" fmla="*/ 1190883 w 1458733"/>
                      <a:gd name="connsiteY2" fmla="*/ 152757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33533 w 1458733"/>
                      <a:gd name="connsiteY5" fmla="*/ 287326 h 323740"/>
                      <a:gd name="connsiteX6" fmla="*/ 1151524 w 1458733"/>
                      <a:gd name="connsiteY6" fmla="*/ 228934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7295 w 1458733"/>
                      <a:gd name="connsiteY1" fmla="*/ 19654 h 323740"/>
                      <a:gd name="connsiteX2" fmla="*/ 1190883 w 1458733"/>
                      <a:gd name="connsiteY2" fmla="*/ 152757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33533 w 1458733"/>
                      <a:gd name="connsiteY5" fmla="*/ 287326 h 323740"/>
                      <a:gd name="connsiteX6" fmla="*/ 1183151 w 1458733"/>
                      <a:gd name="connsiteY6" fmla="*/ 247180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7295 w 1458733"/>
                      <a:gd name="connsiteY1" fmla="*/ 19654 h 323740"/>
                      <a:gd name="connsiteX2" fmla="*/ 1219641 w 1458733"/>
                      <a:gd name="connsiteY2" fmla="*/ 183924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33533 w 1458733"/>
                      <a:gd name="connsiteY5" fmla="*/ 287326 h 323740"/>
                      <a:gd name="connsiteX6" fmla="*/ 1183151 w 1458733"/>
                      <a:gd name="connsiteY6" fmla="*/ 247180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7295 w 1458733"/>
                      <a:gd name="connsiteY1" fmla="*/ 19654 h 323740"/>
                      <a:gd name="connsiteX2" fmla="*/ 1219641 w 1458733"/>
                      <a:gd name="connsiteY2" fmla="*/ 183924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10425 w 1458733"/>
                      <a:gd name="connsiteY5" fmla="*/ 300883 h 323740"/>
                      <a:gd name="connsiteX6" fmla="*/ 1183151 w 1458733"/>
                      <a:gd name="connsiteY6" fmla="*/ 247180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7295 w 1458733"/>
                      <a:gd name="connsiteY1" fmla="*/ 19654 h 323740"/>
                      <a:gd name="connsiteX2" fmla="*/ 1219641 w 1458733"/>
                      <a:gd name="connsiteY2" fmla="*/ 183924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10425 w 1458733"/>
                      <a:gd name="connsiteY5" fmla="*/ 300883 h 323740"/>
                      <a:gd name="connsiteX6" fmla="*/ 1183151 w 1458733"/>
                      <a:gd name="connsiteY6" fmla="*/ 247180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7295 w 1458733"/>
                      <a:gd name="connsiteY1" fmla="*/ 19654 h 323740"/>
                      <a:gd name="connsiteX2" fmla="*/ 1201397 w 1458733"/>
                      <a:gd name="connsiteY2" fmla="*/ 161956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10425 w 1458733"/>
                      <a:gd name="connsiteY5" fmla="*/ 300883 h 323740"/>
                      <a:gd name="connsiteX6" fmla="*/ 1183151 w 1458733"/>
                      <a:gd name="connsiteY6" fmla="*/ 247180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7295 w 1458733"/>
                      <a:gd name="connsiteY1" fmla="*/ 19654 h 323740"/>
                      <a:gd name="connsiteX2" fmla="*/ 1201397 w 1458733"/>
                      <a:gd name="connsiteY2" fmla="*/ 161956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10425 w 1458733"/>
                      <a:gd name="connsiteY5" fmla="*/ 300883 h 323740"/>
                      <a:gd name="connsiteX6" fmla="*/ 1183151 w 1458733"/>
                      <a:gd name="connsiteY6" fmla="*/ 247180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47295 w 1458733"/>
                      <a:gd name="connsiteY1" fmla="*/ 19654 h 323740"/>
                      <a:gd name="connsiteX2" fmla="*/ 1201397 w 1458733"/>
                      <a:gd name="connsiteY2" fmla="*/ 161956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10425 w 1458733"/>
                      <a:gd name="connsiteY5" fmla="*/ 300883 h 323740"/>
                      <a:gd name="connsiteX6" fmla="*/ 1183151 w 1458733"/>
                      <a:gd name="connsiteY6" fmla="*/ 247180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36440 h 323740"/>
                      <a:gd name="connsiteX1" fmla="*/ 650959 w 1458733"/>
                      <a:gd name="connsiteY1" fmla="*/ 31599 h 323740"/>
                      <a:gd name="connsiteX2" fmla="*/ 1201397 w 1458733"/>
                      <a:gd name="connsiteY2" fmla="*/ 161956 h 323740"/>
                      <a:gd name="connsiteX3" fmla="*/ 1129622 w 1458733"/>
                      <a:gd name="connsiteY3" fmla="*/ 47686 h 323740"/>
                      <a:gd name="connsiteX4" fmla="*/ 1458733 w 1458733"/>
                      <a:gd name="connsiteY4" fmla="*/ 323740 h 323740"/>
                      <a:gd name="connsiteX5" fmla="*/ 1010425 w 1458733"/>
                      <a:gd name="connsiteY5" fmla="*/ 300883 h 323740"/>
                      <a:gd name="connsiteX6" fmla="*/ 1183151 w 1458733"/>
                      <a:gd name="connsiteY6" fmla="*/ 247180 h 323740"/>
                      <a:gd name="connsiteX7" fmla="*/ 0 w 1458733"/>
                      <a:gd name="connsiteY7" fmla="*/ 36440 h 323740"/>
                      <a:gd name="connsiteX0" fmla="*/ 0 w 1458733"/>
                      <a:gd name="connsiteY0" fmla="*/ 43896 h 331196"/>
                      <a:gd name="connsiteX1" fmla="*/ 616226 w 1458733"/>
                      <a:gd name="connsiteY1" fmla="*/ 15078 h 331196"/>
                      <a:gd name="connsiteX2" fmla="*/ 1201397 w 1458733"/>
                      <a:gd name="connsiteY2" fmla="*/ 169412 h 331196"/>
                      <a:gd name="connsiteX3" fmla="*/ 1129622 w 1458733"/>
                      <a:gd name="connsiteY3" fmla="*/ 55142 h 331196"/>
                      <a:gd name="connsiteX4" fmla="*/ 1458733 w 1458733"/>
                      <a:gd name="connsiteY4" fmla="*/ 331196 h 331196"/>
                      <a:gd name="connsiteX5" fmla="*/ 1010425 w 1458733"/>
                      <a:gd name="connsiteY5" fmla="*/ 308339 h 331196"/>
                      <a:gd name="connsiteX6" fmla="*/ 1183151 w 1458733"/>
                      <a:gd name="connsiteY6" fmla="*/ 254636 h 331196"/>
                      <a:gd name="connsiteX7" fmla="*/ 0 w 1458733"/>
                      <a:gd name="connsiteY7" fmla="*/ 43896 h 331196"/>
                      <a:gd name="connsiteX0" fmla="*/ 0 w 1458733"/>
                      <a:gd name="connsiteY0" fmla="*/ 14204 h 301504"/>
                      <a:gd name="connsiteX1" fmla="*/ 1201397 w 1458733"/>
                      <a:gd name="connsiteY1" fmla="*/ 139720 h 301504"/>
                      <a:gd name="connsiteX2" fmla="*/ 1129622 w 1458733"/>
                      <a:gd name="connsiteY2" fmla="*/ 25450 h 301504"/>
                      <a:gd name="connsiteX3" fmla="*/ 1458733 w 1458733"/>
                      <a:gd name="connsiteY3" fmla="*/ 301504 h 301504"/>
                      <a:gd name="connsiteX4" fmla="*/ 1010425 w 1458733"/>
                      <a:gd name="connsiteY4" fmla="*/ 278647 h 301504"/>
                      <a:gd name="connsiteX5" fmla="*/ 1183151 w 1458733"/>
                      <a:gd name="connsiteY5" fmla="*/ 224944 h 301504"/>
                      <a:gd name="connsiteX6" fmla="*/ 0 w 1458733"/>
                      <a:gd name="connsiteY6" fmla="*/ 14204 h 301504"/>
                      <a:gd name="connsiteX0" fmla="*/ 0 w 1458733"/>
                      <a:gd name="connsiteY0" fmla="*/ 14204 h 301504"/>
                      <a:gd name="connsiteX1" fmla="*/ 1201397 w 1458733"/>
                      <a:gd name="connsiteY1" fmla="*/ 139720 h 301504"/>
                      <a:gd name="connsiteX2" fmla="*/ 1129622 w 1458733"/>
                      <a:gd name="connsiteY2" fmla="*/ 25450 h 301504"/>
                      <a:gd name="connsiteX3" fmla="*/ 1458733 w 1458733"/>
                      <a:gd name="connsiteY3" fmla="*/ 301504 h 301504"/>
                      <a:gd name="connsiteX4" fmla="*/ 1010425 w 1458733"/>
                      <a:gd name="connsiteY4" fmla="*/ 278647 h 301504"/>
                      <a:gd name="connsiteX5" fmla="*/ 1183151 w 1458733"/>
                      <a:gd name="connsiteY5" fmla="*/ 224944 h 301504"/>
                      <a:gd name="connsiteX6" fmla="*/ 0 w 1458733"/>
                      <a:gd name="connsiteY6" fmla="*/ 14204 h 301504"/>
                      <a:gd name="connsiteX0" fmla="*/ 0 w 1458733"/>
                      <a:gd name="connsiteY0" fmla="*/ 80892 h 368192"/>
                      <a:gd name="connsiteX1" fmla="*/ 1201397 w 1458733"/>
                      <a:gd name="connsiteY1" fmla="*/ 206408 h 368192"/>
                      <a:gd name="connsiteX2" fmla="*/ 1129622 w 1458733"/>
                      <a:gd name="connsiteY2" fmla="*/ 92138 h 368192"/>
                      <a:gd name="connsiteX3" fmla="*/ 1458733 w 1458733"/>
                      <a:gd name="connsiteY3" fmla="*/ 368192 h 368192"/>
                      <a:gd name="connsiteX4" fmla="*/ 1010425 w 1458733"/>
                      <a:gd name="connsiteY4" fmla="*/ 345335 h 368192"/>
                      <a:gd name="connsiteX5" fmla="*/ 1183151 w 1458733"/>
                      <a:gd name="connsiteY5" fmla="*/ 291632 h 368192"/>
                      <a:gd name="connsiteX6" fmla="*/ 0 w 1458733"/>
                      <a:gd name="connsiteY6" fmla="*/ 80892 h 368192"/>
                      <a:gd name="connsiteX0" fmla="*/ 0 w 1458733"/>
                      <a:gd name="connsiteY0" fmla="*/ 80892 h 368192"/>
                      <a:gd name="connsiteX1" fmla="*/ 1201397 w 1458733"/>
                      <a:gd name="connsiteY1" fmla="*/ 206408 h 368192"/>
                      <a:gd name="connsiteX2" fmla="*/ 1129622 w 1458733"/>
                      <a:gd name="connsiteY2" fmla="*/ 92138 h 368192"/>
                      <a:gd name="connsiteX3" fmla="*/ 1458733 w 1458733"/>
                      <a:gd name="connsiteY3" fmla="*/ 368192 h 368192"/>
                      <a:gd name="connsiteX4" fmla="*/ 1010425 w 1458733"/>
                      <a:gd name="connsiteY4" fmla="*/ 345335 h 368192"/>
                      <a:gd name="connsiteX5" fmla="*/ 1183151 w 1458733"/>
                      <a:gd name="connsiteY5" fmla="*/ 291632 h 368192"/>
                      <a:gd name="connsiteX6" fmla="*/ 0 w 1458733"/>
                      <a:gd name="connsiteY6" fmla="*/ 80892 h 368192"/>
                      <a:gd name="connsiteX0" fmla="*/ 0 w 1458733"/>
                      <a:gd name="connsiteY0" fmla="*/ 80892 h 368192"/>
                      <a:gd name="connsiteX1" fmla="*/ 1201397 w 1458733"/>
                      <a:gd name="connsiteY1" fmla="*/ 206408 h 368192"/>
                      <a:gd name="connsiteX2" fmla="*/ 1129622 w 1458733"/>
                      <a:gd name="connsiteY2" fmla="*/ 92138 h 368192"/>
                      <a:gd name="connsiteX3" fmla="*/ 1458733 w 1458733"/>
                      <a:gd name="connsiteY3" fmla="*/ 368192 h 368192"/>
                      <a:gd name="connsiteX4" fmla="*/ 1010425 w 1458733"/>
                      <a:gd name="connsiteY4" fmla="*/ 345335 h 368192"/>
                      <a:gd name="connsiteX5" fmla="*/ 1183151 w 1458733"/>
                      <a:gd name="connsiteY5" fmla="*/ 291632 h 368192"/>
                      <a:gd name="connsiteX6" fmla="*/ 0 w 1458733"/>
                      <a:gd name="connsiteY6" fmla="*/ 80892 h 368192"/>
                      <a:gd name="connsiteX0" fmla="*/ 0 w 1458733"/>
                      <a:gd name="connsiteY0" fmla="*/ 80892 h 368192"/>
                      <a:gd name="connsiteX1" fmla="*/ 1201397 w 1458733"/>
                      <a:gd name="connsiteY1" fmla="*/ 206408 h 368192"/>
                      <a:gd name="connsiteX2" fmla="*/ 1129622 w 1458733"/>
                      <a:gd name="connsiteY2" fmla="*/ 92138 h 368192"/>
                      <a:gd name="connsiteX3" fmla="*/ 1458733 w 1458733"/>
                      <a:gd name="connsiteY3" fmla="*/ 368192 h 368192"/>
                      <a:gd name="connsiteX4" fmla="*/ 1010425 w 1458733"/>
                      <a:gd name="connsiteY4" fmla="*/ 345335 h 368192"/>
                      <a:gd name="connsiteX5" fmla="*/ 1183151 w 1458733"/>
                      <a:gd name="connsiteY5" fmla="*/ 291632 h 368192"/>
                      <a:gd name="connsiteX6" fmla="*/ 0 w 1458733"/>
                      <a:gd name="connsiteY6" fmla="*/ 80892 h 368192"/>
                      <a:gd name="connsiteX0" fmla="*/ 0 w 1458733"/>
                      <a:gd name="connsiteY0" fmla="*/ 80892 h 368192"/>
                      <a:gd name="connsiteX1" fmla="*/ 1201397 w 1458733"/>
                      <a:gd name="connsiteY1" fmla="*/ 206408 h 368192"/>
                      <a:gd name="connsiteX2" fmla="*/ 1129622 w 1458733"/>
                      <a:gd name="connsiteY2" fmla="*/ 92138 h 368192"/>
                      <a:gd name="connsiteX3" fmla="*/ 1458733 w 1458733"/>
                      <a:gd name="connsiteY3" fmla="*/ 368192 h 368192"/>
                      <a:gd name="connsiteX4" fmla="*/ 1010425 w 1458733"/>
                      <a:gd name="connsiteY4" fmla="*/ 345335 h 368192"/>
                      <a:gd name="connsiteX5" fmla="*/ 1183151 w 1458733"/>
                      <a:gd name="connsiteY5" fmla="*/ 291632 h 368192"/>
                      <a:gd name="connsiteX6" fmla="*/ 0 w 1458733"/>
                      <a:gd name="connsiteY6" fmla="*/ 80892 h 368192"/>
                      <a:gd name="connsiteX0" fmla="*/ 0 w 1458733"/>
                      <a:gd name="connsiteY0" fmla="*/ 80892 h 368192"/>
                      <a:gd name="connsiteX1" fmla="*/ 1201397 w 1458733"/>
                      <a:gd name="connsiteY1" fmla="*/ 206408 h 368192"/>
                      <a:gd name="connsiteX2" fmla="*/ 1129622 w 1458733"/>
                      <a:gd name="connsiteY2" fmla="*/ 92138 h 368192"/>
                      <a:gd name="connsiteX3" fmla="*/ 1458733 w 1458733"/>
                      <a:gd name="connsiteY3" fmla="*/ 368192 h 368192"/>
                      <a:gd name="connsiteX4" fmla="*/ 1010425 w 1458733"/>
                      <a:gd name="connsiteY4" fmla="*/ 345335 h 368192"/>
                      <a:gd name="connsiteX5" fmla="*/ 1183151 w 1458733"/>
                      <a:gd name="connsiteY5" fmla="*/ 291632 h 368192"/>
                      <a:gd name="connsiteX6" fmla="*/ 0 w 1458733"/>
                      <a:gd name="connsiteY6" fmla="*/ 80892 h 368192"/>
                      <a:gd name="connsiteX0" fmla="*/ 0 w 1458733"/>
                      <a:gd name="connsiteY0" fmla="*/ 80892 h 368192"/>
                      <a:gd name="connsiteX1" fmla="*/ 1201397 w 1458733"/>
                      <a:gd name="connsiteY1" fmla="*/ 206408 h 368192"/>
                      <a:gd name="connsiteX2" fmla="*/ 1129622 w 1458733"/>
                      <a:gd name="connsiteY2" fmla="*/ 92138 h 368192"/>
                      <a:gd name="connsiteX3" fmla="*/ 1458733 w 1458733"/>
                      <a:gd name="connsiteY3" fmla="*/ 368192 h 368192"/>
                      <a:gd name="connsiteX4" fmla="*/ 1010425 w 1458733"/>
                      <a:gd name="connsiteY4" fmla="*/ 345335 h 368192"/>
                      <a:gd name="connsiteX5" fmla="*/ 1183151 w 1458733"/>
                      <a:gd name="connsiteY5" fmla="*/ 291632 h 368192"/>
                      <a:gd name="connsiteX6" fmla="*/ 0 w 1458733"/>
                      <a:gd name="connsiteY6" fmla="*/ 80892 h 368192"/>
                      <a:gd name="connsiteX0" fmla="*/ 0 w 1458733"/>
                      <a:gd name="connsiteY0" fmla="*/ 80892 h 368192"/>
                      <a:gd name="connsiteX1" fmla="*/ 1201397 w 1458733"/>
                      <a:gd name="connsiteY1" fmla="*/ 206408 h 368192"/>
                      <a:gd name="connsiteX2" fmla="*/ 1129622 w 1458733"/>
                      <a:gd name="connsiteY2" fmla="*/ 92138 h 368192"/>
                      <a:gd name="connsiteX3" fmla="*/ 1458733 w 1458733"/>
                      <a:gd name="connsiteY3" fmla="*/ 368192 h 368192"/>
                      <a:gd name="connsiteX4" fmla="*/ 1010425 w 1458733"/>
                      <a:gd name="connsiteY4" fmla="*/ 345335 h 368192"/>
                      <a:gd name="connsiteX5" fmla="*/ 1183151 w 1458733"/>
                      <a:gd name="connsiteY5" fmla="*/ 291632 h 368192"/>
                      <a:gd name="connsiteX6" fmla="*/ 0 w 1458733"/>
                      <a:gd name="connsiteY6" fmla="*/ 80892 h 368192"/>
                      <a:gd name="connsiteX0" fmla="*/ 0 w 1458733"/>
                      <a:gd name="connsiteY0" fmla="*/ 80892 h 368192"/>
                      <a:gd name="connsiteX1" fmla="*/ 1201397 w 1458733"/>
                      <a:gd name="connsiteY1" fmla="*/ 206408 h 368192"/>
                      <a:gd name="connsiteX2" fmla="*/ 1129622 w 1458733"/>
                      <a:gd name="connsiteY2" fmla="*/ 92138 h 368192"/>
                      <a:gd name="connsiteX3" fmla="*/ 1458733 w 1458733"/>
                      <a:gd name="connsiteY3" fmla="*/ 368192 h 368192"/>
                      <a:gd name="connsiteX4" fmla="*/ 1010425 w 1458733"/>
                      <a:gd name="connsiteY4" fmla="*/ 345335 h 368192"/>
                      <a:gd name="connsiteX5" fmla="*/ 1183151 w 1458733"/>
                      <a:gd name="connsiteY5" fmla="*/ 291632 h 368192"/>
                      <a:gd name="connsiteX6" fmla="*/ 0 w 1458733"/>
                      <a:gd name="connsiteY6" fmla="*/ 80892 h 368192"/>
                      <a:gd name="connsiteX0" fmla="*/ 0 w 1458733"/>
                      <a:gd name="connsiteY0" fmla="*/ 43419 h 330719"/>
                      <a:gd name="connsiteX1" fmla="*/ 1214779 w 1458733"/>
                      <a:gd name="connsiteY1" fmla="*/ 206408 h 330719"/>
                      <a:gd name="connsiteX2" fmla="*/ 1129622 w 1458733"/>
                      <a:gd name="connsiteY2" fmla="*/ 54665 h 330719"/>
                      <a:gd name="connsiteX3" fmla="*/ 1458733 w 1458733"/>
                      <a:gd name="connsiteY3" fmla="*/ 330719 h 330719"/>
                      <a:gd name="connsiteX4" fmla="*/ 1010425 w 1458733"/>
                      <a:gd name="connsiteY4" fmla="*/ 307862 h 330719"/>
                      <a:gd name="connsiteX5" fmla="*/ 1183151 w 1458733"/>
                      <a:gd name="connsiteY5" fmla="*/ 254159 h 330719"/>
                      <a:gd name="connsiteX6" fmla="*/ 0 w 1458733"/>
                      <a:gd name="connsiteY6" fmla="*/ 43419 h 330719"/>
                      <a:gd name="connsiteX0" fmla="*/ 0 w 1458733"/>
                      <a:gd name="connsiteY0" fmla="*/ 43419 h 330719"/>
                      <a:gd name="connsiteX1" fmla="*/ 1214779 w 1458733"/>
                      <a:gd name="connsiteY1" fmla="*/ 206408 h 330719"/>
                      <a:gd name="connsiteX2" fmla="*/ 1129622 w 1458733"/>
                      <a:gd name="connsiteY2" fmla="*/ 54665 h 330719"/>
                      <a:gd name="connsiteX3" fmla="*/ 1458733 w 1458733"/>
                      <a:gd name="connsiteY3" fmla="*/ 330719 h 330719"/>
                      <a:gd name="connsiteX4" fmla="*/ 1010425 w 1458733"/>
                      <a:gd name="connsiteY4" fmla="*/ 307862 h 330719"/>
                      <a:gd name="connsiteX5" fmla="*/ 1183151 w 1458733"/>
                      <a:gd name="connsiteY5" fmla="*/ 254159 h 330719"/>
                      <a:gd name="connsiteX6" fmla="*/ 0 w 1458733"/>
                      <a:gd name="connsiteY6" fmla="*/ 43419 h 330719"/>
                      <a:gd name="connsiteX0" fmla="*/ 0 w 1458733"/>
                      <a:gd name="connsiteY0" fmla="*/ 43419 h 330719"/>
                      <a:gd name="connsiteX1" fmla="*/ 1214779 w 1458733"/>
                      <a:gd name="connsiteY1" fmla="*/ 206408 h 330719"/>
                      <a:gd name="connsiteX2" fmla="*/ 1129622 w 1458733"/>
                      <a:gd name="connsiteY2" fmla="*/ 54665 h 330719"/>
                      <a:gd name="connsiteX3" fmla="*/ 1458733 w 1458733"/>
                      <a:gd name="connsiteY3" fmla="*/ 330719 h 330719"/>
                      <a:gd name="connsiteX4" fmla="*/ 1010425 w 1458733"/>
                      <a:gd name="connsiteY4" fmla="*/ 307862 h 330719"/>
                      <a:gd name="connsiteX5" fmla="*/ 1183151 w 1458733"/>
                      <a:gd name="connsiteY5" fmla="*/ 254159 h 330719"/>
                      <a:gd name="connsiteX6" fmla="*/ 0 w 1458733"/>
                      <a:gd name="connsiteY6" fmla="*/ 43419 h 330719"/>
                      <a:gd name="connsiteX0" fmla="*/ 0 w 1458733"/>
                      <a:gd name="connsiteY0" fmla="*/ 43419 h 330719"/>
                      <a:gd name="connsiteX1" fmla="*/ 1214779 w 1458733"/>
                      <a:gd name="connsiteY1" fmla="*/ 206408 h 330719"/>
                      <a:gd name="connsiteX2" fmla="*/ 1129622 w 1458733"/>
                      <a:gd name="connsiteY2" fmla="*/ 54665 h 330719"/>
                      <a:gd name="connsiteX3" fmla="*/ 1458733 w 1458733"/>
                      <a:gd name="connsiteY3" fmla="*/ 330719 h 330719"/>
                      <a:gd name="connsiteX4" fmla="*/ 1010425 w 1458733"/>
                      <a:gd name="connsiteY4" fmla="*/ 307862 h 330719"/>
                      <a:gd name="connsiteX5" fmla="*/ 1183151 w 1458733"/>
                      <a:gd name="connsiteY5" fmla="*/ 254159 h 330719"/>
                      <a:gd name="connsiteX6" fmla="*/ 0 w 1458733"/>
                      <a:gd name="connsiteY6" fmla="*/ 43419 h 330719"/>
                      <a:gd name="connsiteX0" fmla="*/ 0 w 1458733"/>
                      <a:gd name="connsiteY0" fmla="*/ 43419 h 330719"/>
                      <a:gd name="connsiteX1" fmla="*/ 1214779 w 1458733"/>
                      <a:gd name="connsiteY1" fmla="*/ 206408 h 330719"/>
                      <a:gd name="connsiteX2" fmla="*/ 1129622 w 1458733"/>
                      <a:gd name="connsiteY2" fmla="*/ 54665 h 330719"/>
                      <a:gd name="connsiteX3" fmla="*/ 1458733 w 1458733"/>
                      <a:gd name="connsiteY3" fmla="*/ 330719 h 330719"/>
                      <a:gd name="connsiteX4" fmla="*/ 1010425 w 1458733"/>
                      <a:gd name="connsiteY4" fmla="*/ 307862 h 330719"/>
                      <a:gd name="connsiteX5" fmla="*/ 1183151 w 1458733"/>
                      <a:gd name="connsiteY5" fmla="*/ 254159 h 330719"/>
                      <a:gd name="connsiteX6" fmla="*/ 0 w 1458733"/>
                      <a:gd name="connsiteY6" fmla="*/ 43419 h 330719"/>
                      <a:gd name="connsiteX0" fmla="*/ 0 w 1458733"/>
                      <a:gd name="connsiteY0" fmla="*/ 43419 h 330719"/>
                      <a:gd name="connsiteX1" fmla="*/ 1214779 w 1458733"/>
                      <a:gd name="connsiteY1" fmla="*/ 206408 h 330719"/>
                      <a:gd name="connsiteX2" fmla="*/ 1129622 w 1458733"/>
                      <a:gd name="connsiteY2" fmla="*/ 54665 h 330719"/>
                      <a:gd name="connsiteX3" fmla="*/ 1458733 w 1458733"/>
                      <a:gd name="connsiteY3" fmla="*/ 330719 h 330719"/>
                      <a:gd name="connsiteX4" fmla="*/ 1010425 w 1458733"/>
                      <a:gd name="connsiteY4" fmla="*/ 307862 h 330719"/>
                      <a:gd name="connsiteX5" fmla="*/ 1183151 w 1458733"/>
                      <a:gd name="connsiteY5" fmla="*/ 254159 h 330719"/>
                      <a:gd name="connsiteX6" fmla="*/ 0 w 1458733"/>
                      <a:gd name="connsiteY6" fmla="*/ 43419 h 330719"/>
                      <a:gd name="connsiteX0" fmla="*/ 0 w 1498090"/>
                      <a:gd name="connsiteY0" fmla="*/ 137894 h 330719"/>
                      <a:gd name="connsiteX1" fmla="*/ 1254136 w 1498090"/>
                      <a:gd name="connsiteY1" fmla="*/ 206408 h 330719"/>
                      <a:gd name="connsiteX2" fmla="*/ 1168979 w 1498090"/>
                      <a:gd name="connsiteY2" fmla="*/ 54665 h 330719"/>
                      <a:gd name="connsiteX3" fmla="*/ 1498090 w 1498090"/>
                      <a:gd name="connsiteY3" fmla="*/ 330719 h 330719"/>
                      <a:gd name="connsiteX4" fmla="*/ 1049782 w 1498090"/>
                      <a:gd name="connsiteY4" fmla="*/ 307862 h 330719"/>
                      <a:gd name="connsiteX5" fmla="*/ 1222508 w 1498090"/>
                      <a:gd name="connsiteY5" fmla="*/ 254159 h 330719"/>
                      <a:gd name="connsiteX6" fmla="*/ 0 w 1498090"/>
                      <a:gd name="connsiteY6" fmla="*/ 137894 h 330719"/>
                      <a:gd name="connsiteX0" fmla="*/ 0 w 1498090"/>
                      <a:gd name="connsiteY0" fmla="*/ 137894 h 330719"/>
                      <a:gd name="connsiteX1" fmla="*/ 1254136 w 1498090"/>
                      <a:gd name="connsiteY1" fmla="*/ 206408 h 330719"/>
                      <a:gd name="connsiteX2" fmla="*/ 1168979 w 1498090"/>
                      <a:gd name="connsiteY2" fmla="*/ 54665 h 330719"/>
                      <a:gd name="connsiteX3" fmla="*/ 1498090 w 1498090"/>
                      <a:gd name="connsiteY3" fmla="*/ 330719 h 330719"/>
                      <a:gd name="connsiteX4" fmla="*/ 1049782 w 1498090"/>
                      <a:gd name="connsiteY4" fmla="*/ 307862 h 330719"/>
                      <a:gd name="connsiteX5" fmla="*/ 1222508 w 1498090"/>
                      <a:gd name="connsiteY5" fmla="*/ 254159 h 330719"/>
                      <a:gd name="connsiteX6" fmla="*/ 0 w 1498090"/>
                      <a:gd name="connsiteY6" fmla="*/ 137894 h 330719"/>
                      <a:gd name="connsiteX0" fmla="*/ 0 w 1498090"/>
                      <a:gd name="connsiteY0" fmla="*/ 137894 h 330719"/>
                      <a:gd name="connsiteX1" fmla="*/ 1254136 w 1498090"/>
                      <a:gd name="connsiteY1" fmla="*/ 206408 h 330719"/>
                      <a:gd name="connsiteX2" fmla="*/ 1168979 w 1498090"/>
                      <a:gd name="connsiteY2" fmla="*/ 54665 h 330719"/>
                      <a:gd name="connsiteX3" fmla="*/ 1498090 w 1498090"/>
                      <a:gd name="connsiteY3" fmla="*/ 330719 h 330719"/>
                      <a:gd name="connsiteX4" fmla="*/ 1049782 w 1498090"/>
                      <a:gd name="connsiteY4" fmla="*/ 307862 h 330719"/>
                      <a:gd name="connsiteX5" fmla="*/ 1222508 w 1498090"/>
                      <a:gd name="connsiteY5" fmla="*/ 254159 h 330719"/>
                      <a:gd name="connsiteX6" fmla="*/ 0 w 1498090"/>
                      <a:gd name="connsiteY6" fmla="*/ 137894 h 3307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498090" h="330719">
                        <a:moveTo>
                          <a:pt x="0" y="137894"/>
                        </a:moveTo>
                        <a:cubicBezTo>
                          <a:pt x="394075" y="84675"/>
                          <a:pt x="722574" y="0"/>
                          <a:pt x="1254136" y="206408"/>
                        </a:cubicBezTo>
                        <a:lnTo>
                          <a:pt x="1168979" y="54665"/>
                        </a:lnTo>
                        <a:cubicBezTo>
                          <a:pt x="1340386" y="238178"/>
                          <a:pt x="1352532" y="237652"/>
                          <a:pt x="1498090" y="330719"/>
                        </a:cubicBezTo>
                        <a:cubicBezTo>
                          <a:pt x="1359129" y="293934"/>
                          <a:pt x="1330813" y="278941"/>
                          <a:pt x="1049782" y="307862"/>
                        </a:cubicBezTo>
                        <a:lnTo>
                          <a:pt x="1222508" y="254159"/>
                        </a:lnTo>
                        <a:cubicBezTo>
                          <a:pt x="724566" y="56910"/>
                          <a:pt x="472336" y="102328"/>
                          <a:pt x="0" y="137894"/>
                        </a:cubicBezTo>
                        <a:close/>
                      </a:path>
                    </a:pathLst>
                  </a:cu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latinLnBrk="0">
                      <a:defRPr/>
                    </a:pPr>
                    <a:endParaRPr lang="ko-KR" altLang="en-US" sz="700" dirty="0">
                      <a:latin typeface="나눔고딕" panose="020D0604000000000000" pitchFamily="50" charset="-127"/>
                      <a:ea typeface="나눔고딕" panose="020D0604000000000000" pitchFamily="50" charset="-127"/>
                    </a:endParaRPr>
                  </a:p>
                </p:txBody>
              </p:sp>
            </p:grpSp>
          </p:grpSp>
          <p:grpSp>
            <p:nvGrpSpPr>
              <p:cNvPr id="62" name="그룹 61"/>
              <p:cNvGrpSpPr/>
              <p:nvPr/>
            </p:nvGrpSpPr>
            <p:grpSpPr>
              <a:xfrm>
                <a:off x="3923345" y="2436869"/>
                <a:ext cx="477990" cy="749401"/>
                <a:chOff x="3923345" y="2436869"/>
                <a:chExt cx="477990" cy="749401"/>
              </a:xfrm>
            </p:grpSpPr>
            <p:sp>
              <p:nvSpPr>
                <p:cNvPr id="329" name="Text Box 4673"/>
                <p:cNvSpPr txBox="1">
                  <a:spLocks noChangeArrowheads="1"/>
                </p:cNvSpPr>
                <p:nvPr/>
              </p:nvSpPr>
              <p:spPr bwMode="auto">
                <a:xfrm>
                  <a:off x="3923345" y="2436869"/>
                  <a:ext cx="477990" cy="230820"/>
                </a:xfrm>
                <a:prstGeom prst="rect">
                  <a:avLst/>
                </a:prstGeom>
                <a:noFill/>
                <a:ln w="3175" cap="rnd" algn="ctr">
                  <a:noFill/>
                  <a:miter lim="800000"/>
                  <a:headEnd/>
                  <a:tailEnd/>
                </a:ln>
              </p:spPr>
              <p:txBody>
                <a:bodyPr wrap="square" lIns="18000" tIns="45714" rIns="18000" bIns="45714">
                  <a:spAutoFit/>
                </a:bodyPr>
                <a:lstStyle/>
                <a:p>
                  <a:pPr algn="ctr" defTabSz="912813"/>
                  <a:r>
                    <a:rPr lang="en-US" altLang="ko-KR" sz="900" dirty="0">
                      <a:latin typeface="나눔고딕" panose="020D0604000000000000" pitchFamily="50" charset="-127"/>
                      <a:ea typeface="나눔고딕" panose="020D0604000000000000" pitchFamily="50" charset="-127"/>
                    </a:rPr>
                    <a:t>WEB #1</a:t>
                  </a:r>
                </a:p>
              </p:txBody>
            </p:sp>
            <p:pic>
              <p:nvPicPr>
                <p:cNvPr id="332" name="Picture 89" descr="71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grayscl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64496" y="2668428"/>
                  <a:ext cx="399822" cy="51784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70" name="그룹 69"/>
              <p:cNvGrpSpPr/>
              <p:nvPr/>
            </p:nvGrpSpPr>
            <p:grpSpPr>
              <a:xfrm>
                <a:off x="4763042" y="2436869"/>
                <a:ext cx="477990" cy="749401"/>
                <a:chOff x="4763042" y="2436869"/>
                <a:chExt cx="477990" cy="749401"/>
              </a:xfrm>
            </p:grpSpPr>
            <p:pic>
              <p:nvPicPr>
                <p:cNvPr id="333" name="Picture 89" descr="71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grayscl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808984" y="2668428"/>
                  <a:ext cx="399822" cy="51784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42" name="Text Box 4673"/>
                <p:cNvSpPr txBox="1">
                  <a:spLocks noChangeArrowheads="1"/>
                </p:cNvSpPr>
                <p:nvPr/>
              </p:nvSpPr>
              <p:spPr bwMode="auto">
                <a:xfrm>
                  <a:off x="4763042" y="2436869"/>
                  <a:ext cx="477990" cy="230820"/>
                </a:xfrm>
                <a:prstGeom prst="rect">
                  <a:avLst/>
                </a:prstGeom>
                <a:noFill/>
                <a:ln w="3175" cap="rnd" algn="ctr">
                  <a:noFill/>
                  <a:miter lim="800000"/>
                  <a:headEnd/>
                  <a:tailEnd/>
                </a:ln>
              </p:spPr>
              <p:txBody>
                <a:bodyPr wrap="square" lIns="18000" tIns="45714" rIns="18000" bIns="45714">
                  <a:spAutoFit/>
                </a:bodyPr>
                <a:lstStyle/>
                <a:p>
                  <a:pPr algn="ctr" defTabSz="912813"/>
                  <a:r>
                    <a:rPr lang="en-US" altLang="ko-KR" sz="900" dirty="0">
                      <a:latin typeface="나눔고딕" panose="020D0604000000000000" pitchFamily="50" charset="-127"/>
                      <a:ea typeface="나눔고딕" panose="020D0604000000000000" pitchFamily="50" charset="-127"/>
                    </a:rPr>
                    <a:t>WEB #2</a:t>
                  </a:r>
                </a:p>
              </p:txBody>
            </p:sp>
          </p:grpSp>
        </p:grpSp>
      </p:grpSp>
      <p:grpSp>
        <p:nvGrpSpPr>
          <p:cNvPr id="181" name="그룹 180"/>
          <p:cNvGrpSpPr/>
          <p:nvPr/>
        </p:nvGrpSpPr>
        <p:grpSpPr>
          <a:xfrm>
            <a:off x="5194257" y="2820748"/>
            <a:ext cx="1317687" cy="1247044"/>
            <a:chOff x="5601072" y="2820748"/>
            <a:chExt cx="1317687" cy="1247044"/>
          </a:xfrm>
        </p:grpSpPr>
        <p:grpSp>
          <p:nvGrpSpPr>
            <p:cNvPr id="421" name="그룹 420"/>
            <p:cNvGrpSpPr/>
            <p:nvPr/>
          </p:nvGrpSpPr>
          <p:grpSpPr>
            <a:xfrm>
              <a:off x="5841000" y="3275704"/>
              <a:ext cx="864096" cy="792088"/>
              <a:chOff x="4160912" y="2996952"/>
              <a:chExt cx="864096" cy="792088"/>
            </a:xfrm>
          </p:grpSpPr>
          <p:cxnSp>
            <p:nvCxnSpPr>
              <p:cNvPr id="422" name="직선 연결선 421"/>
              <p:cNvCxnSpPr/>
              <p:nvPr/>
            </p:nvCxnSpPr>
            <p:spPr>
              <a:xfrm>
                <a:off x="4160912" y="2996952"/>
                <a:ext cx="0" cy="792088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3" name="직선 연결선 422"/>
              <p:cNvCxnSpPr/>
              <p:nvPr/>
            </p:nvCxnSpPr>
            <p:spPr>
              <a:xfrm>
                <a:off x="5025008" y="2996952"/>
                <a:ext cx="0" cy="792088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4" name="그룹 343"/>
            <p:cNvGrpSpPr/>
            <p:nvPr/>
          </p:nvGrpSpPr>
          <p:grpSpPr>
            <a:xfrm>
              <a:off x="5968272" y="3109755"/>
              <a:ext cx="572519" cy="393088"/>
              <a:chOff x="7303724" y="2359479"/>
              <a:chExt cx="572519" cy="393088"/>
            </a:xfrm>
          </p:grpSpPr>
          <p:sp>
            <p:nvSpPr>
              <p:cNvPr id="351" name="TextBox 350"/>
              <p:cNvSpPr txBox="1"/>
              <p:nvPr/>
            </p:nvSpPr>
            <p:spPr>
              <a:xfrm>
                <a:off x="7303724" y="2459434"/>
                <a:ext cx="572519" cy="200055"/>
              </a:xfrm>
              <a:prstGeom prst="rect">
                <a:avLst/>
              </a:prstGeom>
              <a:solidFill>
                <a:schemeClr val="bg1"/>
              </a:solidFill>
              <a:ln w="6350">
                <a:noFill/>
              </a:ln>
              <a:effectLst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defRPr kumimoji="1" sz="1200" b="1">
                    <a:ln w="3175"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algun Gothic" charset="-127"/>
                    <a:ea typeface="Malgun Gothic" charset="-127"/>
                    <a:cs typeface="Malgun Gothic" charset="-127"/>
                  </a:defRPr>
                </a:lvl1pPr>
              </a:lstStyle>
              <a:p>
                <a:r>
                  <a:rPr lang="ko-KR" altLang="en-US" sz="700" b="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이중화</a:t>
                </a:r>
                <a:endParaRPr lang="en-US" sz="700" b="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grpSp>
            <p:nvGrpSpPr>
              <p:cNvPr id="352" name="그룹 197"/>
              <p:cNvGrpSpPr>
                <a:grpSpLocks/>
              </p:cNvGrpSpPr>
              <p:nvPr/>
            </p:nvGrpSpPr>
            <p:grpSpPr bwMode="auto">
              <a:xfrm>
                <a:off x="7383763" y="2359479"/>
                <a:ext cx="411996" cy="393088"/>
                <a:chOff x="3972455" y="5381235"/>
                <a:chExt cx="1223546" cy="1181164"/>
              </a:xfrm>
            </p:grpSpPr>
            <p:sp>
              <p:nvSpPr>
                <p:cNvPr id="353" name="자유형 352"/>
                <p:cNvSpPr/>
                <p:nvPr/>
              </p:nvSpPr>
              <p:spPr bwMode="auto">
                <a:xfrm rot="19801226">
                  <a:off x="3972455" y="5381235"/>
                  <a:ext cx="1079401" cy="677827"/>
                </a:xfrm>
                <a:custGeom>
                  <a:avLst/>
                  <a:gdLst>
                    <a:gd name="connsiteX0" fmla="*/ 0 w 1452540"/>
                    <a:gd name="connsiteY0" fmla="*/ 200822 h 803286"/>
                    <a:gd name="connsiteX1" fmla="*/ 1050897 w 1452540"/>
                    <a:gd name="connsiteY1" fmla="*/ 200822 h 803286"/>
                    <a:gd name="connsiteX2" fmla="*/ 1050897 w 1452540"/>
                    <a:gd name="connsiteY2" fmla="*/ 0 h 803286"/>
                    <a:gd name="connsiteX3" fmla="*/ 1452540 w 1452540"/>
                    <a:gd name="connsiteY3" fmla="*/ 401643 h 803286"/>
                    <a:gd name="connsiteX4" fmla="*/ 1050897 w 1452540"/>
                    <a:gd name="connsiteY4" fmla="*/ 803286 h 803286"/>
                    <a:gd name="connsiteX5" fmla="*/ 1050897 w 1452540"/>
                    <a:gd name="connsiteY5" fmla="*/ 602465 h 803286"/>
                    <a:gd name="connsiteX6" fmla="*/ 0 w 1452540"/>
                    <a:gd name="connsiteY6" fmla="*/ 602465 h 803286"/>
                    <a:gd name="connsiteX7" fmla="*/ 0 w 1452540"/>
                    <a:gd name="connsiteY7" fmla="*/ 200822 h 803286"/>
                    <a:gd name="connsiteX0" fmla="*/ 401643 w 1854183"/>
                    <a:gd name="connsiteY0" fmla="*/ 200822 h 1058877"/>
                    <a:gd name="connsiteX1" fmla="*/ 1452540 w 1854183"/>
                    <a:gd name="connsiteY1" fmla="*/ 200822 h 1058877"/>
                    <a:gd name="connsiteX2" fmla="*/ 1452540 w 1854183"/>
                    <a:gd name="connsiteY2" fmla="*/ 0 h 1058877"/>
                    <a:gd name="connsiteX3" fmla="*/ 1854183 w 1854183"/>
                    <a:gd name="connsiteY3" fmla="*/ 401643 h 1058877"/>
                    <a:gd name="connsiteX4" fmla="*/ 1452540 w 1854183"/>
                    <a:gd name="connsiteY4" fmla="*/ 803286 h 1058877"/>
                    <a:gd name="connsiteX5" fmla="*/ 1452540 w 1854183"/>
                    <a:gd name="connsiteY5" fmla="*/ 602465 h 1058877"/>
                    <a:gd name="connsiteX6" fmla="*/ 0 w 1854183"/>
                    <a:gd name="connsiteY6" fmla="*/ 1058877 h 1058877"/>
                    <a:gd name="connsiteX7" fmla="*/ 401643 w 1854183"/>
                    <a:gd name="connsiteY7" fmla="*/ 200822 h 1058877"/>
                    <a:gd name="connsiteX0" fmla="*/ 80683 w 1533223"/>
                    <a:gd name="connsiteY0" fmla="*/ 200822 h 803286"/>
                    <a:gd name="connsiteX1" fmla="*/ 1131580 w 1533223"/>
                    <a:gd name="connsiteY1" fmla="*/ 200822 h 803286"/>
                    <a:gd name="connsiteX2" fmla="*/ 1131580 w 1533223"/>
                    <a:gd name="connsiteY2" fmla="*/ 0 h 803286"/>
                    <a:gd name="connsiteX3" fmla="*/ 1533223 w 1533223"/>
                    <a:gd name="connsiteY3" fmla="*/ 401643 h 803286"/>
                    <a:gd name="connsiteX4" fmla="*/ 1131580 w 1533223"/>
                    <a:gd name="connsiteY4" fmla="*/ 803286 h 803286"/>
                    <a:gd name="connsiteX5" fmla="*/ 1131580 w 1533223"/>
                    <a:gd name="connsiteY5" fmla="*/ 602465 h 803286"/>
                    <a:gd name="connsiteX6" fmla="*/ 0 w 1533223"/>
                    <a:gd name="connsiteY6" fmla="*/ 152645 h 803286"/>
                    <a:gd name="connsiteX7" fmla="*/ 80683 w 1533223"/>
                    <a:gd name="connsiteY7" fmla="*/ 200822 h 803286"/>
                    <a:gd name="connsiteX0" fmla="*/ 611707 w 1533223"/>
                    <a:gd name="connsiteY0" fmla="*/ 53775 h 803286"/>
                    <a:gd name="connsiteX1" fmla="*/ 1131580 w 1533223"/>
                    <a:gd name="connsiteY1" fmla="*/ 200822 h 803286"/>
                    <a:gd name="connsiteX2" fmla="*/ 1131580 w 1533223"/>
                    <a:gd name="connsiteY2" fmla="*/ 0 h 803286"/>
                    <a:gd name="connsiteX3" fmla="*/ 1533223 w 1533223"/>
                    <a:gd name="connsiteY3" fmla="*/ 401643 h 803286"/>
                    <a:gd name="connsiteX4" fmla="*/ 1131580 w 1533223"/>
                    <a:gd name="connsiteY4" fmla="*/ 803286 h 803286"/>
                    <a:gd name="connsiteX5" fmla="*/ 1131580 w 1533223"/>
                    <a:gd name="connsiteY5" fmla="*/ 602465 h 803286"/>
                    <a:gd name="connsiteX6" fmla="*/ 0 w 1533223"/>
                    <a:gd name="connsiteY6" fmla="*/ 152645 h 803286"/>
                    <a:gd name="connsiteX7" fmla="*/ 611707 w 1533223"/>
                    <a:gd name="connsiteY7" fmla="*/ 53775 h 803286"/>
                    <a:gd name="connsiteX0" fmla="*/ 611707 w 1533223"/>
                    <a:gd name="connsiteY0" fmla="*/ 53775 h 803286"/>
                    <a:gd name="connsiteX1" fmla="*/ 1131580 w 1533223"/>
                    <a:gd name="connsiteY1" fmla="*/ 200822 h 803286"/>
                    <a:gd name="connsiteX2" fmla="*/ 1131580 w 1533223"/>
                    <a:gd name="connsiteY2" fmla="*/ 0 h 803286"/>
                    <a:gd name="connsiteX3" fmla="*/ 1533223 w 1533223"/>
                    <a:gd name="connsiteY3" fmla="*/ 401643 h 803286"/>
                    <a:gd name="connsiteX4" fmla="*/ 1131580 w 1533223"/>
                    <a:gd name="connsiteY4" fmla="*/ 803286 h 803286"/>
                    <a:gd name="connsiteX5" fmla="*/ 1131580 w 1533223"/>
                    <a:gd name="connsiteY5" fmla="*/ 602465 h 803286"/>
                    <a:gd name="connsiteX6" fmla="*/ 0 w 1533223"/>
                    <a:gd name="connsiteY6" fmla="*/ 152645 h 803286"/>
                    <a:gd name="connsiteX7" fmla="*/ 611707 w 1533223"/>
                    <a:gd name="connsiteY7" fmla="*/ 53775 h 803286"/>
                    <a:gd name="connsiteX0" fmla="*/ 0 w 1533223"/>
                    <a:gd name="connsiteY0" fmla="*/ 152645 h 803286"/>
                    <a:gd name="connsiteX1" fmla="*/ 1131580 w 1533223"/>
                    <a:gd name="connsiteY1" fmla="*/ 200822 h 803286"/>
                    <a:gd name="connsiteX2" fmla="*/ 1131580 w 1533223"/>
                    <a:gd name="connsiteY2" fmla="*/ 0 h 803286"/>
                    <a:gd name="connsiteX3" fmla="*/ 1533223 w 1533223"/>
                    <a:gd name="connsiteY3" fmla="*/ 401643 h 803286"/>
                    <a:gd name="connsiteX4" fmla="*/ 1131580 w 1533223"/>
                    <a:gd name="connsiteY4" fmla="*/ 803286 h 803286"/>
                    <a:gd name="connsiteX5" fmla="*/ 1131580 w 1533223"/>
                    <a:gd name="connsiteY5" fmla="*/ 602465 h 803286"/>
                    <a:gd name="connsiteX6" fmla="*/ 0 w 1533223"/>
                    <a:gd name="connsiteY6" fmla="*/ 152645 h 803286"/>
                    <a:gd name="connsiteX0" fmla="*/ 0 w 1674223"/>
                    <a:gd name="connsiteY0" fmla="*/ 152645 h 803286"/>
                    <a:gd name="connsiteX1" fmla="*/ 1131580 w 1674223"/>
                    <a:gd name="connsiteY1" fmla="*/ 200822 h 803286"/>
                    <a:gd name="connsiteX2" fmla="*/ 1131580 w 1674223"/>
                    <a:gd name="connsiteY2" fmla="*/ 0 h 803286"/>
                    <a:gd name="connsiteX3" fmla="*/ 1674223 w 1674223"/>
                    <a:gd name="connsiteY3" fmla="*/ 640498 h 803286"/>
                    <a:gd name="connsiteX4" fmla="*/ 1131580 w 1674223"/>
                    <a:gd name="connsiteY4" fmla="*/ 803286 h 803286"/>
                    <a:gd name="connsiteX5" fmla="*/ 1131580 w 1674223"/>
                    <a:gd name="connsiteY5" fmla="*/ 602465 h 803286"/>
                    <a:gd name="connsiteX6" fmla="*/ 0 w 1674223"/>
                    <a:gd name="connsiteY6" fmla="*/ 152645 h 803286"/>
                    <a:gd name="connsiteX0" fmla="*/ 0 w 1674223"/>
                    <a:gd name="connsiteY0" fmla="*/ 152645 h 874276"/>
                    <a:gd name="connsiteX1" fmla="*/ 1131580 w 1674223"/>
                    <a:gd name="connsiteY1" fmla="*/ 200822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69357 w 1674223"/>
                    <a:gd name="connsiteY5" fmla="*/ 591331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742717"/>
                    <a:gd name="connsiteX1" fmla="*/ 1238352 w 1674223"/>
                    <a:gd name="connsiteY1" fmla="*/ 370950 h 742717"/>
                    <a:gd name="connsiteX2" fmla="*/ 1131580 w 1674223"/>
                    <a:gd name="connsiteY2" fmla="*/ 0 h 742717"/>
                    <a:gd name="connsiteX3" fmla="*/ 1674223 w 1674223"/>
                    <a:gd name="connsiteY3" fmla="*/ 640498 h 742717"/>
                    <a:gd name="connsiteX4" fmla="*/ 879982 w 1674223"/>
                    <a:gd name="connsiteY4" fmla="*/ 742717 h 742717"/>
                    <a:gd name="connsiteX5" fmla="*/ 1169357 w 1674223"/>
                    <a:gd name="connsiteY5" fmla="*/ 591331 h 742717"/>
                    <a:gd name="connsiteX6" fmla="*/ 0 w 1674223"/>
                    <a:gd name="connsiteY6" fmla="*/ 152645 h 742717"/>
                    <a:gd name="connsiteX0" fmla="*/ 0 w 1674223"/>
                    <a:gd name="connsiteY0" fmla="*/ 11855 h 601927"/>
                    <a:gd name="connsiteX1" fmla="*/ 1238352 w 1674223"/>
                    <a:gd name="connsiteY1" fmla="*/ 230160 h 601927"/>
                    <a:gd name="connsiteX2" fmla="*/ 1044230 w 1674223"/>
                    <a:gd name="connsiteY2" fmla="*/ 0 h 601927"/>
                    <a:gd name="connsiteX3" fmla="*/ 1674223 w 1674223"/>
                    <a:gd name="connsiteY3" fmla="*/ 499708 h 601927"/>
                    <a:gd name="connsiteX4" fmla="*/ 879982 w 1674223"/>
                    <a:gd name="connsiteY4" fmla="*/ 601927 h 601927"/>
                    <a:gd name="connsiteX5" fmla="*/ 1169357 w 1674223"/>
                    <a:gd name="connsiteY5" fmla="*/ 450541 h 601927"/>
                    <a:gd name="connsiteX6" fmla="*/ 0 w 1674223"/>
                    <a:gd name="connsiteY6" fmla="*/ 11855 h 601927"/>
                    <a:gd name="connsiteX0" fmla="*/ 0 w 1674223"/>
                    <a:gd name="connsiteY0" fmla="*/ 11855 h 542713"/>
                    <a:gd name="connsiteX1" fmla="*/ 1238352 w 1674223"/>
                    <a:gd name="connsiteY1" fmla="*/ 230160 h 542713"/>
                    <a:gd name="connsiteX2" fmla="*/ 1044230 w 1674223"/>
                    <a:gd name="connsiteY2" fmla="*/ 0 h 542713"/>
                    <a:gd name="connsiteX3" fmla="*/ 1674223 w 1674223"/>
                    <a:gd name="connsiteY3" fmla="*/ 499708 h 542713"/>
                    <a:gd name="connsiteX4" fmla="*/ 922718 w 1674223"/>
                    <a:gd name="connsiteY4" fmla="*/ 542713 h 542713"/>
                    <a:gd name="connsiteX5" fmla="*/ 1169357 w 1674223"/>
                    <a:gd name="connsiteY5" fmla="*/ 450541 h 542713"/>
                    <a:gd name="connsiteX6" fmla="*/ 0 w 1674223"/>
                    <a:gd name="connsiteY6" fmla="*/ 11855 h 542713"/>
                    <a:gd name="connsiteX0" fmla="*/ 83552 w 1757775"/>
                    <a:gd name="connsiteY0" fmla="*/ 47895 h 578753"/>
                    <a:gd name="connsiteX1" fmla="*/ 751597 w 1757775"/>
                    <a:gd name="connsiteY1" fmla="*/ 199212 h 578753"/>
                    <a:gd name="connsiteX2" fmla="*/ 1321904 w 1757775"/>
                    <a:gd name="connsiteY2" fmla="*/ 266200 h 578753"/>
                    <a:gd name="connsiteX3" fmla="*/ 1127782 w 1757775"/>
                    <a:gd name="connsiteY3" fmla="*/ 36040 h 578753"/>
                    <a:gd name="connsiteX4" fmla="*/ 1757775 w 1757775"/>
                    <a:gd name="connsiteY4" fmla="*/ 535748 h 578753"/>
                    <a:gd name="connsiteX5" fmla="*/ 1006270 w 1757775"/>
                    <a:gd name="connsiteY5" fmla="*/ 578753 h 578753"/>
                    <a:gd name="connsiteX6" fmla="*/ 1252909 w 1757775"/>
                    <a:gd name="connsiteY6" fmla="*/ 486581 h 578753"/>
                    <a:gd name="connsiteX7" fmla="*/ 83552 w 1757775"/>
                    <a:gd name="connsiteY7" fmla="*/ 47895 h 578753"/>
                    <a:gd name="connsiteX0" fmla="*/ 83552 w 1644235"/>
                    <a:gd name="connsiteY0" fmla="*/ 228887 h 544087"/>
                    <a:gd name="connsiteX1" fmla="*/ 638057 w 1644235"/>
                    <a:gd name="connsiteY1" fmla="*/ 163172 h 544087"/>
                    <a:gd name="connsiteX2" fmla="*/ 1208364 w 1644235"/>
                    <a:gd name="connsiteY2" fmla="*/ 230160 h 544087"/>
                    <a:gd name="connsiteX3" fmla="*/ 1014242 w 1644235"/>
                    <a:gd name="connsiteY3" fmla="*/ 0 h 544087"/>
                    <a:gd name="connsiteX4" fmla="*/ 1644235 w 1644235"/>
                    <a:gd name="connsiteY4" fmla="*/ 499708 h 544087"/>
                    <a:gd name="connsiteX5" fmla="*/ 892730 w 1644235"/>
                    <a:gd name="connsiteY5" fmla="*/ 542713 h 544087"/>
                    <a:gd name="connsiteX6" fmla="*/ 1139369 w 1644235"/>
                    <a:gd name="connsiteY6" fmla="*/ 450541 h 544087"/>
                    <a:gd name="connsiteX7" fmla="*/ 83552 w 1644235"/>
                    <a:gd name="connsiteY7" fmla="*/ 228887 h 544087"/>
                    <a:gd name="connsiteX0" fmla="*/ 83552 w 1644235"/>
                    <a:gd name="connsiteY0" fmla="*/ 228887 h 542713"/>
                    <a:gd name="connsiteX1" fmla="*/ 638057 w 1644235"/>
                    <a:gd name="connsiteY1" fmla="*/ 163172 h 542713"/>
                    <a:gd name="connsiteX2" fmla="*/ 1208364 w 1644235"/>
                    <a:gd name="connsiteY2" fmla="*/ 230160 h 542713"/>
                    <a:gd name="connsiteX3" fmla="*/ 1014242 w 1644235"/>
                    <a:gd name="connsiteY3" fmla="*/ 0 h 542713"/>
                    <a:gd name="connsiteX4" fmla="*/ 1644235 w 1644235"/>
                    <a:gd name="connsiteY4" fmla="*/ 499708 h 542713"/>
                    <a:gd name="connsiteX5" fmla="*/ 892730 w 1644235"/>
                    <a:gd name="connsiteY5" fmla="*/ 542713 h 542713"/>
                    <a:gd name="connsiteX6" fmla="*/ 1139369 w 1644235"/>
                    <a:gd name="connsiteY6" fmla="*/ 450541 h 542713"/>
                    <a:gd name="connsiteX7" fmla="*/ 83552 w 1644235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24812 w 1560683"/>
                    <a:gd name="connsiteY2" fmla="*/ 23016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55817 w 1560683"/>
                    <a:gd name="connsiteY6" fmla="*/ 450541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24812 w 1560683"/>
                    <a:gd name="connsiteY2" fmla="*/ 23016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55817 w 1560683"/>
                    <a:gd name="connsiteY6" fmla="*/ 450541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24812 w 1560683"/>
                    <a:gd name="connsiteY2" fmla="*/ 23016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47579 w 1560683"/>
                    <a:gd name="connsiteY6" fmla="*/ 39956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03445 w 1560683"/>
                    <a:gd name="connsiteY2" fmla="*/ 259768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47579 w 1560683"/>
                    <a:gd name="connsiteY6" fmla="*/ 39956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03445 w 1560683"/>
                    <a:gd name="connsiteY2" fmla="*/ 259768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47579 w 1560683"/>
                    <a:gd name="connsiteY6" fmla="*/ 39956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103445 w 1560683"/>
                    <a:gd name="connsiteY2" fmla="*/ 259768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47579 w 1560683"/>
                    <a:gd name="connsiteY6" fmla="*/ 39956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103445 w 1560683"/>
                    <a:gd name="connsiteY2" fmla="*/ 259768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458733"/>
                    <a:gd name="connsiteY0" fmla="*/ 228887 h 542713"/>
                    <a:gd name="connsiteX1" fmla="*/ 619947 w 1458733"/>
                    <a:gd name="connsiteY1" fmla="*/ 180993 h 542713"/>
                    <a:gd name="connsiteX2" fmla="*/ 1073837 w 1458733"/>
                    <a:gd name="connsiteY2" fmla="*/ 238400 h 542713"/>
                    <a:gd name="connsiteX3" fmla="*/ 930690 w 1458733"/>
                    <a:gd name="connsiteY3" fmla="*/ 0 h 542713"/>
                    <a:gd name="connsiteX4" fmla="*/ 1458733 w 1458733"/>
                    <a:gd name="connsiteY4" fmla="*/ 516187 h 542713"/>
                    <a:gd name="connsiteX5" fmla="*/ 809178 w 1458733"/>
                    <a:gd name="connsiteY5" fmla="*/ 542713 h 542713"/>
                    <a:gd name="connsiteX6" fmla="*/ 996603 w 1458733"/>
                    <a:gd name="connsiteY6" fmla="*/ 407806 h 542713"/>
                    <a:gd name="connsiteX7" fmla="*/ 0 w 1458733"/>
                    <a:gd name="connsiteY7" fmla="*/ 228887 h 542713"/>
                    <a:gd name="connsiteX0" fmla="*/ 0 w 1458733"/>
                    <a:gd name="connsiteY0" fmla="*/ 228887 h 516187"/>
                    <a:gd name="connsiteX1" fmla="*/ 619947 w 1458733"/>
                    <a:gd name="connsiteY1" fmla="*/ 180993 h 516187"/>
                    <a:gd name="connsiteX2" fmla="*/ 1073837 w 1458733"/>
                    <a:gd name="connsiteY2" fmla="*/ 238400 h 516187"/>
                    <a:gd name="connsiteX3" fmla="*/ 930690 w 1458733"/>
                    <a:gd name="connsiteY3" fmla="*/ 0 h 516187"/>
                    <a:gd name="connsiteX4" fmla="*/ 1458733 w 1458733"/>
                    <a:gd name="connsiteY4" fmla="*/ 516187 h 516187"/>
                    <a:gd name="connsiteX5" fmla="*/ 690750 w 1458733"/>
                    <a:gd name="connsiteY5" fmla="*/ 457239 h 516187"/>
                    <a:gd name="connsiteX6" fmla="*/ 996603 w 1458733"/>
                    <a:gd name="connsiteY6" fmla="*/ 407806 h 516187"/>
                    <a:gd name="connsiteX7" fmla="*/ 0 w 1458733"/>
                    <a:gd name="connsiteY7" fmla="*/ 228887 h 516187"/>
                    <a:gd name="connsiteX0" fmla="*/ 0 w 1458733"/>
                    <a:gd name="connsiteY0" fmla="*/ 228887 h 516187"/>
                    <a:gd name="connsiteX1" fmla="*/ 619947 w 1458733"/>
                    <a:gd name="connsiteY1" fmla="*/ 180993 h 516187"/>
                    <a:gd name="connsiteX2" fmla="*/ 1073837 w 1458733"/>
                    <a:gd name="connsiteY2" fmla="*/ 238400 h 516187"/>
                    <a:gd name="connsiteX3" fmla="*/ 930690 w 1458733"/>
                    <a:gd name="connsiteY3" fmla="*/ 0 h 516187"/>
                    <a:gd name="connsiteX4" fmla="*/ 1458733 w 1458733"/>
                    <a:gd name="connsiteY4" fmla="*/ 516187 h 516187"/>
                    <a:gd name="connsiteX5" fmla="*/ 690750 w 1458733"/>
                    <a:gd name="connsiteY5" fmla="*/ 457239 h 516187"/>
                    <a:gd name="connsiteX6" fmla="*/ 1017972 w 1458733"/>
                    <a:gd name="connsiteY6" fmla="*/ 378197 h 516187"/>
                    <a:gd name="connsiteX7" fmla="*/ 0 w 1458733"/>
                    <a:gd name="connsiteY7" fmla="*/ 228887 h 516187"/>
                    <a:gd name="connsiteX0" fmla="*/ 0 w 1458733"/>
                    <a:gd name="connsiteY0" fmla="*/ 228887 h 516187"/>
                    <a:gd name="connsiteX1" fmla="*/ 619947 w 1458733"/>
                    <a:gd name="connsiteY1" fmla="*/ 180993 h 516187"/>
                    <a:gd name="connsiteX2" fmla="*/ 1073837 w 1458733"/>
                    <a:gd name="connsiteY2" fmla="*/ 238400 h 516187"/>
                    <a:gd name="connsiteX3" fmla="*/ 930690 w 1458733"/>
                    <a:gd name="connsiteY3" fmla="*/ 0 h 516187"/>
                    <a:gd name="connsiteX4" fmla="*/ 1458733 w 1458733"/>
                    <a:gd name="connsiteY4" fmla="*/ 516187 h 516187"/>
                    <a:gd name="connsiteX5" fmla="*/ 792701 w 1458733"/>
                    <a:gd name="connsiteY5" fmla="*/ 440761 h 516187"/>
                    <a:gd name="connsiteX6" fmla="*/ 1017972 w 1458733"/>
                    <a:gd name="connsiteY6" fmla="*/ 378197 h 516187"/>
                    <a:gd name="connsiteX7" fmla="*/ 0 w 1458733"/>
                    <a:gd name="connsiteY7" fmla="*/ 228887 h 516187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073837 w 1458733"/>
                    <a:gd name="connsiteY2" fmla="*/ 166056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017972 w 1458733"/>
                    <a:gd name="connsiteY6" fmla="*/ 305853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073837 w 1458733"/>
                    <a:gd name="connsiteY2" fmla="*/ 166056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174632 w 1458733"/>
                    <a:gd name="connsiteY2" fmla="*/ 235908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0618 w 1458733"/>
                    <a:gd name="connsiteY1" fmla="*/ 138614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9992 w 1458733"/>
                    <a:gd name="connsiteY1" fmla="*/ 130316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9992 w 1458733"/>
                    <a:gd name="connsiteY1" fmla="*/ 130316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9992 w 1458733"/>
                    <a:gd name="connsiteY1" fmla="*/ 130316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9992 w 1458733"/>
                    <a:gd name="connsiteY1" fmla="*/ 130316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1033533 w 1458733"/>
                    <a:gd name="connsiteY5" fmla="*/ 407429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58369 h 345669"/>
                    <a:gd name="connsiteX1" fmla="*/ 649992 w 1458733"/>
                    <a:gd name="connsiteY1" fmla="*/ 32142 h 345669"/>
                    <a:gd name="connsiteX2" fmla="*/ 1206259 w 1458733"/>
                    <a:gd name="connsiteY2" fmla="*/ 155980 h 345669"/>
                    <a:gd name="connsiteX3" fmla="*/ 1129622 w 1458733"/>
                    <a:gd name="connsiteY3" fmla="*/ 69615 h 345669"/>
                    <a:gd name="connsiteX4" fmla="*/ 1458733 w 1458733"/>
                    <a:gd name="connsiteY4" fmla="*/ 345669 h 345669"/>
                    <a:gd name="connsiteX5" fmla="*/ 1033533 w 1458733"/>
                    <a:gd name="connsiteY5" fmla="*/ 309255 h 345669"/>
                    <a:gd name="connsiteX6" fmla="*/ 1151524 w 1458733"/>
                    <a:gd name="connsiteY6" fmla="*/ 250863 h 345669"/>
                    <a:gd name="connsiteX7" fmla="*/ 0 w 1458733"/>
                    <a:gd name="connsiteY7" fmla="*/ 58369 h 345669"/>
                    <a:gd name="connsiteX0" fmla="*/ 0 w 1458733"/>
                    <a:gd name="connsiteY0" fmla="*/ 58369 h 345669"/>
                    <a:gd name="connsiteX1" fmla="*/ 649992 w 1458733"/>
                    <a:gd name="connsiteY1" fmla="*/ 32142 h 345669"/>
                    <a:gd name="connsiteX2" fmla="*/ 1206260 w 1458733"/>
                    <a:gd name="connsiteY2" fmla="*/ 155980 h 345669"/>
                    <a:gd name="connsiteX3" fmla="*/ 1129622 w 1458733"/>
                    <a:gd name="connsiteY3" fmla="*/ 69615 h 345669"/>
                    <a:gd name="connsiteX4" fmla="*/ 1458733 w 1458733"/>
                    <a:gd name="connsiteY4" fmla="*/ 345669 h 345669"/>
                    <a:gd name="connsiteX5" fmla="*/ 1033533 w 1458733"/>
                    <a:gd name="connsiteY5" fmla="*/ 309255 h 345669"/>
                    <a:gd name="connsiteX6" fmla="*/ 1151524 w 1458733"/>
                    <a:gd name="connsiteY6" fmla="*/ 250863 h 345669"/>
                    <a:gd name="connsiteX7" fmla="*/ 0 w 1458733"/>
                    <a:gd name="connsiteY7" fmla="*/ 58369 h 345669"/>
                    <a:gd name="connsiteX0" fmla="*/ 0 w 1458733"/>
                    <a:gd name="connsiteY0" fmla="*/ 36440 h 323740"/>
                    <a:gd name="connsiteX1" fmla="*/ 649992 w 1458733"/>
                    <a:gd name="connsiteY1" fmla="*/ 10213 h 323740"/>
                    <a:gd name="connsiteX2" fmla="*/ 1206260 w 1458733"/>
                    <a:gd name="connsiteY2" fmla="*/ 134051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9992 w 1458733"/>
                    <a:gd name="connsiteY1" fmla="*/ 10213 h 323740"/>
                    <a:gd name="connsiteX2" fmla="*/ 1206260 w 1458733"/>
                    <a:gd name="connsiteY2" fmla="*/ 134051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9992 w 1458733"/>
                    <a:gd name="connsiteY1" fmla="*/ 10213 h 323740"/>
                    <a:gd name="connsiteX2" fmla="*/ 1200555 w 1458733"/>
                    <a:gd name="connsiteY2" fmla="*/ 151879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9992 w 1458733"/>
                    <a:gd name="connsiteY1" fmla="*/ 10213 h 323740"/>
                    <a:gd name="connsiteX2" fmla="*/ 1187544 w 1458733"/>
                    <a:gd name="connsiteY2" fmla="*/ 155370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187544 w 1458733"/>
                    <a:gd name="connsiteY2" fmla="*/ 155370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190883 w 1458733"/>
                    <a:gd name="connsiteY2" fmla="*/ 152757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190883 w 1458733"/>
                    <a:gd name="connsiteY2" fmla="*/ 152757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190883 w 1458733"/>
                    <a:gd name="connsiteY2" fmla="*/ 152757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19641 w 1458733"/>
                    <a:gd name="connsiteY2" fmla="*/ 183924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19641 w 1458733"/>
                    <a:gd name="connsiteY2" fmla="*/ 183924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19641 w 1458733"/>
                    <a:gd name="connsiteY2" fmla="*/ 183924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01397 w 1458733"/>
                    <a:gd name="connsiteY2" fmla="*/ 161956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01397 w 1458733"/>
                    <a:gd name="connsiteY2" fmla="*/ 161956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01397 w 1458733"/>
                    <a:gd name="connsiteY2" fmla="*/ 161956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50959 w 1458733"/>
                    <a:gd name="connsiteY1" fmla="*/ 31599 h 323740"/>
                    <a:gd name="connsiteX2" fmla="*/ 1201397 w 1458733"/>
                    <a:gd name="connsiteY2" fmla="*/ 161956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43896 h 331196"/>
                    <a:gd name="connsiteX1" fmla="*/ 616226 w 1458733"/>
                    <a:gd name="connsiteY1" fmla="*/ 15078 h 331196"/>
                    <a:gd name="connsiteX2" fmla="*/ 1201397 w 1458733"/>
                    <a:gd name="connsiteY2" fmla="*/ 169412 h 331196"/>
                    <a:gd name="connsiteX3" fmla="*/ 1129622 w 1458733"/>
                    <a:gd name="connsiteY3" fmla="*/ 55142 h 331196"/>
                    <a:gd name="connsiteX4" fmla="*/ 1458733 w 1458733"/>
                    <a:gd name="connsiteY4" fmla="*/ 331196 h 331196"/>
                    <a:gd name="connsiteX5" fmla="*/ 1010425 w 1458733"/>
                    <a:gd name="connsiteY5" fmla="*/ 308339 h 331196"/>
                    <a:gd name="connsiteX6" fmla="*/ 1183151 w 1458733"/>
                    <a:gd name="connsiteY6" fmla="*/ 254636 h 331196"/>
                    <a:gd name="connsiteX7" fmla="*/ 0 w 1458733"/>
                    <a:gd name="connsiteY7" fmla="*/ 43896 h 331196"/>
                    <a:gd name="connsiteX0" fmla="*/ 0 w 1458733"/>
                    <a:gd name="connsiteY0" fmla="*/ 14204 h 301504"/>
                    <a:gd name="connsiteX1" fmla="*/ 1201397 w 1458733"/>
                    <a:gd name="connsiteY1" fmla="*/ 139720 h 301504"/>
                    <a:gd name="connsiteX2" fmla="*/ 1129622 w 1458733"/>
                    <a:gd name="connsiteY2" fmla="*/ 25450 h 301504"/>
                    <a:gd name="connsiteX3" fmla="*/ 1458733 w 1458733"/>
                    <a:gd name="connsiteY3" fmla="*/ 301504 h 301504"/>
                    <a:gd name="connsiteX4" fmla="*/ 1010425 w 1458733"/>
                    <a:gd name="connsiteY4" fmla="*/ 278647 h 301504"/>
                    <a:gd name="connsiteX5" fmla="*/ 1183151 w 1458733"/>
                    <a:gd name="connsiteY5" fmla="*/ 224944 h 301504"/>
                    <a:gd name="connsiteX6" fmla="*/ 0 w 1458733"/>
                    <a:gd name="connsiteY6" fmla="*/ 14204 h 301504"/>
                    <a:gd name="connsiteX0" fmla="*/ 0 w 1458733"/>
                    <a:gd name="connsiteY0" fmla="*/ 14204 h 301504"/>
                    <a:gd name="connsiteX1" fmla="*/ 1201397 w 1458733"/>
                    <a:gd name="connsiteY1" fmla="*/ 139720 h 301504"/>
                    <a:gd name="connsiteX2" fmla="*/ 1129622 w 1458733"/>
                    <a:gd name="connsiteY2" fmla="*/ 25450 h 301504"/>
                    <a:gd name="connsiteX3" fmla="*/ 1458733 w 1458733"/>
                    <a:gd name="connsiteY3" fmla="*/ 301504 h 301504"/>
                    <a:gd name="connsiteX4" fmla="*/ 1010425 w 1458733"/>
                    <a:gd name="connsiteY4" fmla="*/ 278647 h 301504"/>
                    <a:gd name="connsiteX5" fmla="*/ 1183151 w 1458733"/>
                    <a:gd name="connsiteY5" fmla="*/ 224944 h 301504"/>
                    <a:gd name="connsiteX6" fmla="*/ 0 w 1458733"/>
                    <a:gd name="connsiteY6" fmla="*/ 14204 h 301504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98090"/>
                    <a:gd name="connsiteY0" fmla="*/ 137894 h 330719"/>
                    <a:gd name="connsiteX1" fmla="*/ 1254136 w 1498090"/>
                    <a:gd name="connsiteY1" fmla="*/ 206408 h 330719"/>
                    <a:gd name="connsiteX2" fmla="*/ 1168979 w 1498090"/>
                    <a:gd name="connsiteY2" fmla="*/ 54665 h 330719"/>
                    <a:gd name="connsiteX3" fmla="*/ 1498090 w 1498090"/>
                    <a:gd name="connsiteY3" fmla="*/ 330719 h 330719"/>
                    <a:gd name="connsiteX4" fmla="*/ 1049782 w 1498090"/>
                    <a:gd name="connsiteY4" fmla="*/ 307862 h 330719"/>
                    <a:gd name="connsiteX5" fmla="*/ 1222508 w 1498090"/>
                    <a:gd name="connsiteY5" fmla="*/ 254159 h 330719"/>
                    <a:gd name="connsiteX6" fmla="*/ 0 w 1498090"/>
                    <a:gd name="connsiteY6" fmla="*/ 137894 h 330719"/>
                    <a:gd name="connsiteX0" fmla="*/ 0 w 1498090"/>
                    <a:gd name="connsiteY0" fmla="*/ 137894 h 330719"/>
                    <a:gd name="connsiteX1" fmla="*/ 1254136 w 1498090"/>
                    <a:gd name="connsiteY1" fmla="*/ 206408 h 330719"/>
                    <a:gd name="connsiteX2" fmla="*/ 1168979 w 1498090"/>
                    <a:gd name="connsiteY2" fmla="*/ 54665 h 330719"/>
                    <a:gd name="connsiteX3" fmla="*/ 1498090 w 1498090"/>
                    <a:gd name="connsiteY3" fmla="*/ 330719 h 330719"/>
                    <a:gd name="connsiteX4" fmla="*/ 1049782 w 1498090"/>
                    <a:gd name="connsiteY4" fmla="*/ 307862 h 330719"/>
                    <a:gd name="connsiteX5" fmla="*/ 1222508 w 1498090"/>
                    <a:gd name="connsiteY5" fmla="*/ 254159 h 330719"/>
                    <a:gd name="connsiteX6" fmla="*/ 0 w 1498090"/>
                    <a:gd name="connsiteY6" fmla="*/ 137894 h 330719"/>
                    <a:gd name="connsiteX0" fmla="*/ 0 w 1498090"/>
                    <a:gd name="connsiteY0" fmla="*/ 137894 h 330719"/>
                    <a:gd name="connsiteX1" fmla="*/ 1254136 w 1498090"/>
                    <a:gd name="connsiteY1" fmla="*/ 206408 h 330719"/>
                    <a:gd name="connsiteX2" fmla="*/ 1168979 w 1498090"/>
                    <a:gd name="connsiteY2" fmla="*/ 54665 h 330719"/>
                    <a:gd name="connsiteX3" fmla="*/ 1498090 w 1498090"/>
                    <a:gd name="connsiteY3" fmla="*/ 330719 h 330719"/>
                    <a:gd name="connsiteX4" fmla="*/ 1049782 w 1498090"/>
                    <a:gd name="connsiteY4" fmla="*/ 307862 h 330719"/>
                    <a:gd name="connsiteX5" fmla="*/ 1222508 w 1498090"/>
                    <a:gd name="connsiteY5" fmla="*/ 254159 h 330719"/>
                    <a:gd name="connsiteX6" fmla="*/ 0 w 1498090"/>
                    <a:gd name="connsiteY6" fmla="*/ 137894 h 330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98090" h="330719">
                      <a:moveTo>
                        <a:pt x="0" y="137894"/>
                      </a:moveTo>
                      <a:cubicBezTo>
                        <a:pt x="394075" y="84675"/>
                        <a:pt x="722574" y="0"/>
                        <a:pt x="1254136" y="206408"/>
                      </a:cubicBezTo>
                      <a:lnTo>
                        <a:pt x="1168979" y="54665"/>
                      </a:lnTo>
                      <a:cubicBezTo>
                        <a:pt x="1340386" y="238178"/>
                        <a:pt x="1352532" y="237652"/>
                        <a:pt x="1498090" y="330719"/>
                      </a:cubicBezTo>
                      <a:cubicBezTo>
                        <a:pt x="1359129" y="293934"/>
                        <a:pt x="1330813" y="278941"/>
                        <a:pt x="1049782" y="307862"/>
                      </a:cubicBezTo>
                      <a:lnTo>
                        <a:pt x="1222508" y="254159"/>
                      </a:lnTo>
                      <a:cubicBezTo>
                        <a:pt x="724566" y="56910"/>
                        <a:pt x="472336" y="102328"/>
                        <a:pt x="0" y="137894"/>
                      </a:cubicBez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latinLnBrk="0">
                    <a:defRPr/>
                  </a:pPr>
                  <a:endParaRPr lang="ko-KR" altLang="en-US" sz="700" dirty="0">
                    <a:latin typeface="나눔고딕" panose="020D0604000000000000" pitchFamily="50" charset="-127"/>
                    <a:ea typeface="나눔고딕" panose="020D0604000000000000" pitchFamily="50" charset="-127"/>
                  </a:endParaRPr>
                </a:p>
              </p:txBody>
            </p:sp>
            <p:sp>
              <p:nvSpPr>
                <p:cNvPr id="354" name="자유형 353"/>
                <p:cNvSpPr/>
                <p:nvPr/>
              </p:nvSpPr>
              <p:spPr bwMode="auto">
                <a:xfrm rot="9001226">
                  <a:off x="4116600" y="5884572"/>
                  <a:ext cx="1079401" cy="677827"/>
                </a:xfrm>
                <a:custGeom>
                  <a:avLst/>
                  <a:gdLst>
                    <a:gd name="connsiteX0" fmla="*/ 0 w 1452540"/>
                    <a:gd name="connsiteY0" fmla="*/ 200822 h 803286"/>
                    <a:gd name="connsiteX1" fmla="*/ 1050897 w 1452540"/>
                    <a:gd name="connsiteY1" fmla="*/ 200822 h 803286"/>
                    <a:gd name="connsiteX2" fmla="*/ 1050897 w 1452540"/>
                    <a:gd name="connsiteY2" fmla="*/ 0 h 803286"/>
                    <a:gd name="connsiteX3" fmla="*/ 1452540 w 1452540"/>
                    <a:gd name="connsiteY3" fmla="*/ 401643 h 803286"/>
                    <a:gd name="connsiteX4" fmla="*/ 1050897 w 1452540"/>
                    <a:gd name="connsiteY4" fmla="*/ 803286 h 803286"/>
                    <a:gd name="connsiteX5" fmla="*/ 1050897 w 1452540"/>
                    <a:gd name="connsiteY5" fmla="*/ 602465 h 803286"/>
                    <a:gd name="connsiteX6" fmla="*/ 0 w 1452540"/>
                    <a:gd name="connsiteY6" fmla="*/ 602465 h 803286"/>
                    <a:gd name="connsiteX7" fmla="*/ 0 w 1452540"/>
                    <a:gd name="connsiteY7" fmla="*/ 200822 h 803286"/>
                    <a:gd name="connsiteX0" fmla="*/ 401643 w 1854183"/>
                    <a:gd name="connsiteY0" fmla="*/ 200822 h 1058877"/>
                    <a:gd name="connsiteX1" fmla="*/ 1452540 w 1854183"/>
                    <a:gd name="connsiteY1" fmla="*/ 200822 h 1058877"/>
                    <a:gd name="connsiteX2" fmla="*/ 1452540 w 1854183"/>
                    <a:gd name="connsiteY2" fmla="*/ 0 h 1058877"/>
                    <a:gd name="connsiteX3" fmla="*/ 1854183 w 1854183"/>
                    <a:gd name="connsiteY3" fmla="*/ 401643 h 1058877"/>
                    <a:gd name="connsiteX4" fmla="*/ 1452540 w 1854183"/>
                    <a:gd name="connsiteY4" fmla="*/ 803286 h 1058877"/>
                    <a:gd name="connsiteX5" fmla="*/ 1452540 w 1854183"/>
                    <a:gd name="connsiteY5" fmla="*/ 602465 h 1058877"/>
                    <a:gd name="connsiteX6" fmla="*/ 0 w 1854183"/>
                    <a:gd name="connsiteY6" fmla="*/ 1058877 h 1058877"/>
                    <a:gd name="connsiteX7" fmla="*/ 401643 w 1854183"/>
                    <a:gd name="connsiteY7" fmla="*/ 200822 h 1058877"/>
                    <a:gd name="connsiteX0" fmla="*/ 80683 w 1533223"/>
                    <a:gd name="connsiteY0" fmla="*/ 200822 h 803286"/>
                    <a:gd name="connsiteX1" fmla="*/ 1131580 w 1533223"/>
                    <a:gd name="connsiteY1" fmla="*/ 200822 h 803286"/>
                    <a:gd name="connsiteX2" fmla="*/ 1131580 w 1533223"/>
                    <a:gd name="connsiteY2" fmla="*/ 0 h 803286"/>
                    <a:gd name="connsiteX3" fmla="*/ 1533223 w 1533223"/>
                    <a:gd name="connsiteY3" fmla="*/ 401643 h 803286"/>
                    <a:gd name="connsiteX4" fmla="*/ 1131580 w 1533223"/>
                    <a:gd name="connsiteY4" fmla="*/ 803286 h 803286"/>
                    <a:gd name="connsiteX5" fmla="*/ 1131580 w 1533223"/>
                    <a:gd name="connsiteY5" fmla="*/ 602465 h 803286"/>
                    <a:gd name="connsiteX6" fmla="*/ 0 w 1533223"/>
                    <a:gd name="connsiteY6" fmla="*/ 152645 h 803286"/>
                    <a:gd name="connsiteX7" fmla="*/ 80683 w 1533223"/>
                    <a:gd name="connsiteY7" fmla="*/ 200822 h 803286"/>
                    <a:gd name="connsiteX0" fmla="*/ 611707 w 1533223"/>
                    <a:gd name="connsiteY0" fmla="*/ 53775 h 803286"/>
                    <a:gd name="connsiteX1" fmla="*/ 1131580 w 1533223"/>
                    <a:gd name="connsiteY1" fmla="*/ 200822 h 803286"/>
                    <a:gd name="connsiteX2" fmla="*/ 1131580 w 1533223"/>
                    <a:gd name="connsiteY2" fmla="*/ 0 h 803286"/>
                    <a:gd name="connsiteX3" fmla="*/ 1533223 w 1533223"/>
                    <a:gd name="connsiteY3" fmla="*/ 401643 h 803286"/>
                    <a:gd name="connsiteX4" fmla="*/ 1131580 w 1533223"/>
                    <a:gd name="connsiteY4" fmla="*/ 803286 h 803286"/>
                    <a:gd name="connsiteX5" fmla="*/ 1131580 w 1533223"/>
                    <a:gd name="connsiteY5" fmla="*/ 602465 h 803286"/>
                    <a:gd name="connsiteX6" fmla="*/ 0 w 1533223"/>
                    <a:gd name="connsiteY6" fmla="*/ 152645 h 803286"/>
                    <a:gd name="connsiteX7" fmla="*/ 611707 w 1533223"/>
                    <a:gd name="connsiteY7" fmla="*/ 53775 h 803286"/>
                    <a:gd name="connsiteX0" fmla="*/ 611707 w 1533223"/>
                    <a:gd name="connsiteY0" fmla="*/ 53775 h 803286"/>
                    <a:gd name="connsiteX1" fmla="*/ 1131580 w 1533223"/>
                    <a:gd name="connsiteY1" fmla="*/ 200822 h 803286"/>
                    <a:gd name="connsiteX2" fmla="*/ 1131580 w 1533223"/>
                    <a:gd name="connsiteY2" fmla="*/ 0 h 803286"/>
                    <a:gd name="connsiteX3" fmla="*/ 1533223 w 1533223"/>
                    <a:gd name="connsiteY3" fmla="*/ 401643 h 803286"/>
                    <a:gd name="connsiteX4" fmla="*/ 1131580 w 1533223"/>
                    <a:gd name="connsiteY4" fmla="*/ 803286 h 803286"/>
                    <a:gd name="connsiteX5" fmla="*/ 1131580 w 1533223"/>
                    <a:gd name="connsiteY5" fmla="*/ 602465 h 803286"/>
                    <a:gd name="connsiteX6" fmla="*/ 0 w 1533223"/>
                    <a:gd name="connsiteY6" fmla="*/ 152645 h 803286"/>
                    <a:gd name="connsiteX7" fmla="*/ 611707 w 1533223"/>
                    <a:gd name="connsiteY7" fmla="*/ 53775 h 803286"/>
                    <a:gd name="connsiteX0" fmla="*/ 0 w 1533223"/>
                    <a:gd name="connsiteY0" fmla="*/ 152645 h 803286"/>
                    <a:gd name="connsiteX1" fmla="*/ 1131580 w 1533223"/>
                    <a:gd name="connsiteY1" fmla="*/ 200822 h 803286"/>
                    <a:gd name="connsiteX2" fmla="*/ 1131580 w 1533223"/>
                    <a:gd name="connsiteY2" fmla="*/ 0 h 803286"/>
                    <a:gd name="connsiteX3" fmla="*/ 1533223 w 1533223"/>
                    <a:gd name="connsiteY3" fmla="*/ 401643 h 803286"/>
                    <a:gd name="connsiteX4" fmla="*/ 1131580 w 1533223"/>
                    <a:gd name="connsiteY4" fmla="*/ 803286 h 803286"/>
                    <a:gd name="connsiteX5" fmla="*/ 1131580 w 1533223"/>
                    <a:gd name="connsiteY5" fmla="*/ 602465 h 803286"/>
                    <a:gd name="connsiteX6" fmla="*/ 0 w 1533223"/>
                    <a:gd name="connsiteY6" fmla="*/ 152645 h 803286"/>
                    <a:gd name="connsiteX0" fmla="*/ 0 w 1674223"/>
                    <a:gd name="connsiteY0" fmla="*/ 152645 h 803286"/>
                    <a:gd name="connsiteX1" fmla="*/ 1131580 w 1674223"/>
                    <a:gd name="connsiteY1" fmla="*/ 200822 h 803286"/>
                    <a:gd name="connsiteX2" fmla="*/ 1131580 w 1674223"/>
                    <a:gd name="connsiteY2" fmla="*/ 0 h 803286"/>
                    <a:gd name="connsiteX3" fmla="*/ 1674223 w 1674223"/>
                    <a:gd name="connsiteY3" fmla="*/ 640498 h 803286"/>
                    <a:gd name="connsiteX4" fmla="*/ 1131580 w 1674223"/>
                    <a:gd name="connsiteY4" fmla="*/ 803286 h 803286"/>
                    <a:gd name="connsiteX5" fmla="*/ 1131580 w 1674223"/>
                    <a:gd name="connsiteY5" fmla="*/ 602465 h 803286"/>
                    <a:gd name="connsiteX6" fmla="*/ 0 w 1674223"/>
                    <a:gd name="connsiteY6" fmla="*/ 152645 h 803286"/>
                    <a:gd name="connsiteX0" fmla="*/ 0 w 1674223"/>
                    <a:gd name="connsiteY0" fmla="*/ 152645 h 874276"/>
                    <a:gd name="connsiteX1" fmla="*/ 1131580 w 1674223"/>
                    <a:gd name="connsiteY1" fmla="*/ 200822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69357 w 1674223"/>
                    <a:gd name="connsiteY5" fmla="*/ 591331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742717"/>
                    <a:gd name="connsiteX1" fmla="*/ 1238352 w 1674223"/>
                    <a:gd name="connsiteY1" fmla="*/ 370950 h 742717"/>
                    <a:gd name="connsiteX2" fmla="*/ 1131580 w 1674223"/>
                    <a:gd name="connsiteY2" fmla="*/ 0 h 742717"/>
                    <a:gd name="connsiteX3" fmla="*/ 1674223 w 1674223"/>
                    <a:gd name="connsiteY3" fmla="*/ 640498 h 742717"/>
                    <a:gd name="connsiteX4" fmla="*/ 879982 w 1674223"/>
                    <a:gd name="connsiteY4" fmla="*/ 742717 h 742717"/>
                    <a:gd name="connsiteX5" fmla="*/ 1169357 w 1674223"/>
                    <a:gd name="connsiteY5" fmla="*/ 591331 h 742717"/>
                    <a:gd name="connsiteX6" fmla="*/ 0 w 1674223"/>
                    <a:gd name="connsiteY6" fmla="*/ 152645 h 742717"/>
                    <a:gd name="connsiteX0" fmla="*/ 0 w 1674223"/>
                    <a:gd name="connsiteY0" fmla="*/ 11855 h 601927"/>
                    <a:gd name="connsiteX1" fmla="*/ 1238352 w 1674223"/>
                    <a:gd name="connsiteY1" fmla="*/ 230160 h 601927"/>
                    <a:gd name="connsiteX2" fmla="*/ 1044230 w 1674223"/>
                    <a:gd name="connsiteY2" fmla="*/ 0 h 601927"/>
                    <a:gd name="connsiteX3" fmla="*/ 1674223 w 1674223"/>
                    <a:gd name="connsiteY3" fmla="*/ 499708 h 601927"/>
                    <a:gd name="connsiteX4" fmla="*/ 879982 w 1674223"/>
                    <a:gd name="connsiteY4" fmla="*/ 601927 h 601927"/>
                    <a:gd name="connsiteX5" fmla="*/ 1169357 w 1674223"/>
                    <a:gd name="connsiteY5" fmla="*/ 450541 h 601927"/>
                    <a:gd name="connsiteX6" fmla="*/ 0 w 1674223"/>
                    <a:gd name="connsiteY6" fmla="*/ 11855 h 601927"/>
                    <a:gd name="connsiteX0" fmla="*/ 0 w 1674223"/>
                    <a:gd name="connsiteY0" fmla="*/ 11855 h 542713"/>
                    <a:gd name="connsiteX1" fmla="*/ 1238352 w 1674223"/>
                    <a:gd name="connsiteY1" fmla="*/ 230160 h 542713"/>
                    <a:gd name="connsiteX2" fmla="*/ 1044230 w 1674223"/>
                    <a:gd name="connsiteY2" fmla="*/ 0 h 542713"/>
                    <a:gd name="connsiteX3" fmla="*/ 1674223 w 1674223"/>
                    <a:gd name="connsiteY3" fmla="*/ 499708 h 542713"/>
                    <a:gd name="connsiteX4" fmla="*/ 922718 w 1674223"/>
                    <a:gd name="connsiteY4" fmla="*/ 542713 h 542713"/>
                    <a:gd name="connsiteX5" fmla="*/ 1169357 w 1674223"/>
                    <a:gd name="connsiteY5" fmla="*/ 450541 h 542713"/>
                    <a:gd name="connsiteX6" fmla="*/ 0 w 1674223"/>
                    <a:gd name="connsiteY6" fmla="*/ 11855 h 542713"/>
                    <a:gd name="connsiteX0" fmla="*/ 83552 w 1757775"/>
                    <a:gd name="connsiteY0" fmla="*/ 47895 h 578753"/>
                    <a:gd name="connsiteX1" fmla="*/ 751597 w 1757775"/>
                    <a:gd name="connsiteY1" fmla="*/ 199212 h 578753"/>
                    <a:gd name="connsiteX2" fmla="*/ 1321904 w 1757775"/>
                    <a:gd name="connsiteY2" fmla="*/ 266200 h 578753"/>
                    <a:gd name="connsiteX3" fmla="*/ 1127782 w 1757775"/>
                    <a:gd name="connsiteY3" fmla="*/ 36040 h 578753"/>
                    <a:gd name="connsiteX4" fmla="*/ 1757775 w 1757775"/>
                    <a:gd name="connsiteY4" fmla="*/ 535748 h 578753"/>
                    <a:gd name="connsiteX5" fmla="*/ 1006270 w 1757775"/>
                    <a:gd name="connsiteY5" fmla="*/ 578753 h 578753"/>
                    <a:gd name="connsiteX6" fmla="*/ 1252909 w 1757775"/>
                    <a:gd name="connsiteY6" fmla="*/ 486581 h 578753"/>
                    <a:gd name="connsiteX7" fmla="*/ 83552 w 1757775"/>
                    <a:gd name="connsiteY7" fmla="*/ 47895 h 578753"/>
                    <a:gd name="connsiteX0" fmla="*/ 83552 w 1644235"/>
                    <a:gd name="connsiteY0" fmla="*/ 228887 h 544087"/>
                    <a:gd name="connsiteX1" fmla="*/ 638057 w 1644235"/>
                    <a:gd name="connsiteY1" fmla="*/ 163172 h 544087"/>
                    <a:gd name="connsiteX2" fmla="*/ 1208364 w 1644235"/>
                    <a:gd name="connsiteY2" fmla="*/ 230160 h 544087"/>
                    <a:gd name="connsiteX3" fmla="*/ 1014242 w 1644235"/>
                    <a:gd name="connsiteY3" fmla="*/ 0 h 544087"/>
                    <a:gd name="connsiteX4" fmla="*/ 1644235 w 1644235"/>
                    <a:gd name="connsiteY4" fmla="*/ 499708 h 544087"/>
                    <a:gd name="connsiteX5" fmla="*/ 892730 w 1644235"/>
                    <a:gd name="connsiteY5" fmla="*/ 542713 h 544087"/>
                    <a:gd name="connsiteX6" fmla="*/ 1139369 w 1644235"/>
                    <a:gd name="connsiteY6" fmla="*/ 450541 h 544087"/>
                    <a:gd name="connsiteX7" fmla="*/ 83552 w 1644235"/>
                    <a:gd name="connsiteY7" fmla="*/ 228887 h 544087"/>
                    <a:gd name="connsiteX0" fmla="*/ 83552 w 1644235"/>
                    <a:gd name="connsiteY0" fmla="*/ 228887 h 542713"/>
                    <a:gd name="connsiteX1" fmla="*/ 638057 w 1644235"/>
                    <a:gd name="connsiteY1" fmla="*/ 163172 h 542713"/>
                    <a:gd name="connsiteX2" fmla="*/ 1208364 w 1644235"/>
                    <a:gd name="connsiteY2" fmla="*/ 230160 h 542713"/>
                    <a:gd name="connsiteX3" fmla="*/ 1014242 w 1644235"/>
                    <a:gd name="connsiteY3" fmla="*/ 0 h 542713"/>
                    <a:gd name="connsiteX4" fmla="*/ 1644235 w 1644235"/>
                    <a:gd name="connsiteY4" fmla="*/ 499708 h 542713"/>
                    <a:gd name="connsiteX5" fmla="*/ 892730 w 1644235"/>
                    <a:gd name="connsiteY5" fmla="*/ 542713 h 542713"/>
                    <a:gd name="connsiteX6" fmla="*/ 1139369 w 1644235"/>
                    <a:gd name="connsiteY6" fmla="*/ 450541 h 542713"/>
                    <a:gd name="connsiteX7" fmla="*/ 83552 w 1644235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24812 w 1560683"/>
                    <a:gd name="connsiteY2" fmla="*/ 23016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55817 w 1560683"/>
                    <a:gd name="connsiteY6" fmla="*/ 450541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24812 w 1560683"/>
                    <a:gd name="connsiteY2" fmla="*/ 23016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55817 w 1560683"/>
                    <a:gd name="connsiteY6" fmla="*/ 450541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24812 w 1560683"/>
                    <a:gd name="connsiteY2" fmla="*/ 23016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47579 w 1560683"/>
                    <a:gd name="connsiteY6" fmla="*/ 39956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03445 w 1560683"/>
                    <a:gd name="connsiteY2" fmla="*/ 259768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47579 w 1560683"/>
                    <a:gd name="connsiteY6" fmla="*/ 39956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03445 w 1560683"/>
                    <a:gd name="connsiteY2" fmla="*/ 259768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47579 w 1560683"/>
                    <a:gd name="connsiteY6" fmla="*/ 39956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103445 w 1560683"/>
                    <a:gd name="connsiteY2" fmla="*/ 259768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47579 w 1560683"/>
                    <a:gd name="connsiteY6" fmla="*/ 39956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103445 w 1560683"/>
                    <a:gd name="connsiteY2" fmla="*/ 259768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458733"/>
                    <a:gd name="connsiteY0" fmla="*/ 228887 h 542713"/>
                    <a:gd name="connsiteX1" fmla="*/ 619947 w 1458733"/>
                    <a:gd name="connsiteY1" fmla="*/ 180993 h 542713"/>
                    <a:gd name="connsiteX2" fmla="*/ 1073837 w 1458733"/>
                    <a:gd name="connsiteY2" fmla="*/ 238400 h 542713"/>
                    <a:gd name="connsiteX3" fmla="*/ 930690 w 1458733"/>
                    <a:gd name="connsiteY3" fmla="*/ 0 h 542713"/>
                    <a:gd name="connsiteX4" fmla="*/ 1458733 w 1458733"/>
                    <a:gd name="connsiteY4" fmla="*/ 516187 h 542713"/>
                    <a:gd name="connsiteX5" fmla="*/ 809178 w 1458733"/>
                    <a:gd name="connsiteY5" fmla="*/ 542713 h 542713"/>
                    <a:gd name="connsiteX6" fmla="*/ 996603 w 1458733"/>
                    <a:gd name="connsiteY6" fmla="*/ 407806 h 542713"/>
                    <a:gd name="connsiteX7" fmla="*/ 0 w 1458733"/>
                    <a:gd name="connsiteY7" fmla="*/ 228887 h 542713"/>
                    <a:gd name="connsiteX0" fmla="*/ 0 w 1458733"/>
                    <a:gd name="connsiteY0" fmla="*/ 228887 h 516187"/>
                    <a:gd name="connsiteX1" fmla="*/ 619947 w 1458733"/>
                    <a:gd name="connsiteY1" fmla="*/ 180993 h 516187"/>
                    <a:gd name="connsiteX2" fmla="*/ 1073837 w 1458733"/>
                    <a:gd name="connsiteY2" fmla="*/ 238400 h 516187"/>
                    <a:gd name="connsiteX3" fmla="*/ 930690 w 1458733"/>
                    <a:gd name="connsiteY3" fmla="*/ 0 h 516187"/>
                    <a:gd name="connsiteX4" fmla="*/ 1458733 w 1458733"/>
                    <a:gd name="connsiteY4" fmla="*/ 516187 h 516187"/>
                    <a:gd name="connsiteX5" fmla="*/ 690750 w 1458733"/>
                    <a:gd name="connsiteY5" fmla="*/ 457239 h 516187"/>
                    <a:gd name="connsiteX6" fmla="*/ 996603 w 1458733"/>
                    <a:gd name="connsiteY6" fmla="*/ 407806 h 516187"/>
                    <a:gd name="connsiteX7" fmla="*/ 0 w 1458733"/>
                    <a:gd name="connsiteY7" fmla="*/ 228887 h 516187"/>
                    <a:gd name="connsiteX0" fmla="*/ 0 w 1458733"/>
                    <a:gd name="connsiteY0" fmla="*/ 228887 h 516187"/>
                    <a:gd name="connsiteX1" fmla="*/ 619947 w 1458733"/>
                    <a:gd name="connsiteY1" fmla="*/ 180993 h 516187"/>
                    <a:gd name="connsiteX2" fmla="*/ 1073837 w 1458733"/>
                    <a:gd name="connsiteY2" fmla="*/ 238400 h 516187"/>
                    <a:gd name="connsiteX3" fmla="*/ 930690 w 1458733"/>
                    <a:gd name="connsiteY3" fmla="*/ 0 h 516187"/>
                    <a:gd name="connsiteX4" fmla="*/ 1458733 w 1458733"/>
                    <a:gd name="connsiteY4" fmla="*/ 516187 h 516187"/>
                    <a:gd name="connsiteX5" fmla="*/ 690750 w 1458733"/>
                    <a:gd name="connsiteY5" fmla="*/ 457239 h 516187"/>
                    <a:gd name="connsiteX6" fmla="*/ 1017972 w 1458733"/>
                    <a:gd name="connsiteY6" fmla="*/ 378197 h 516187"/>
                    <a:gd name="connsiteX7" fmla="*/ 0 w 1458733"/>
                    <a:gd name="connsiteY7" fmla="*/ 228887 h 516187"/>
                    <a:gd name="connsiteX0" fmla="*/ 0 w 1458733"/>
                    <a:gd name="connsiteY0" fmla="*/ 228887 h 516187"/>
                    <a:gd name="connsiteX1" fmla="*/ 619947 w 1458733"/>
                    <a:gd name="connsiteY1" fmla="*/ 180993 h 516187"/>
                    <a:gd name="connsiteX2" fmla="*/ 1073837 w 1458733"/>
                    <a:gd name="connsiteY2" fmla="*/ 238400 h 516187"/>
                    <a:gd name="connsiteX3" fmla="*/ 930690 w 1458733"/>
                    <a:gd name="connsiteY3" fmla="*/ 0 h 516187"/>
                    <a:gd name="connsiteX4" fmla="*/ 1458733 w 1458733"/>
                    <a:gd name="connsiteY4" fmla="*/ 516187 h 516187"/>
                    <a:gd name="connsiteX5" fmla="*/ 792701 w 1458733"/>
                    <a:gd name="connsiteY5" fmla="*/ 440761 h 516187"/>
                    <a:gd name="connsiteX6" fmla="*/ 1017972 w 1458733"/>
                    <a:gd name="connsiteY6" fmla="*/ 378197 h 516187"/>
                    <a:gd name="connsiteX7" fmla="*/ 0 w 1458733"/>
                    <a:gd name="connsiteY7" fmla="*/ 228887 h 516187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073837 w 1458733"/>
                    <a:gd name="connsiteY2" fmla="*/ 166056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017972 w 1458733"/>
                    <a:gd name="connsiteY6" fmla="*/ 305853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073837 w 1458733"/>
                    <a:gd name="connsiteY2" fmla="*/ 166056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174632 w 1458733"/>
                    <a:gd name="connsiteY2" fmla="*/ 235908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0618 w 1458733"/>
                    <a:gd name="connsiteY1" fmla="*/ 138614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9992 w 1458733"/>
                    <a:gd name="connsiteY1" fmla="*/ 130316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9992 w 1458733"/>
                    <a:gd name="connsiteY1" fmla="*/ 130316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9992 w 1458733"/>
                    <a:gd name="connsiteY1" fmla="*/ 130316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9992 w 1458733"/>
                    <a:gd name="connsiteY1" fmla="*/ 130316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1033533 w 1458733"/>
                    <a:gd name="connsiteY5" fmla="*/ 407429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58369 h 345669"/>
                    <a:gd name="connsiteX1" fmla="*/ 649992 w 1458733"/>
                    <a:gd name="connsiteY1" fmla="*/ 32142 h 345669"/>
                    <a:gd name="connsiteX2" fmla="*/ 1206259 w 1458733"/>
                    <a:gd name="connsiteY2" fmla="*/ 155980 h 345669"/>
                    <a:gd name="connsiteX3" fmla="*/ 1129622 w 1458733"/>
                    <a:gd name="connsiteY3" fmla="*/ 69615 h 345669"/>
                    <a:gd name="connsiteX4" fmla="*/ 1458733 w 1458733"/>
                    <a:gd name="connsiteY4" fmla="*/ 345669 h 345669"/>
                    <a:gd name="connsiteX5" fmla="*/ 1033533 w 1458733"/>
                    <a:gd name="connsiteY5" fmla="*/ 309255 h 345669"/>
                    <a:gd name="connsiteX6" fmla="*/ 1151524 w 1458733"/>
                    <a:gd name="connsiteY6" fmla="*/ 250863 h 345669"/>
                    <a:gd name="connsiteX7" fmla="*/ 0 w 1458733"/>
                    <a:gd name="connsiteY7" fmla="*/ 58369 h 345669"/>
                    <a:gd name="connsiteX0" fmla="*/ 0 w 1458733"/>
                    <a:gd name="connsiteY0" fmla="*/ 58369 h 345669"/>
                    <a:gd name="connsiteX1" fmla="*/ 649992 w 1458733"/>
                    <a:gd name="connsiteY1" fmla="*/ 32142 h 345669"/>
                    <a:gd name="connsiteX2" fmla="*/ 1206260 w 1458733"/>
                    <a:gd name="connsiteY2" fmla="*/ 155980 h 345669"/>
                    <a:gd name="connsiteX3" fmla="*/ 1129622 w 1458733"/>
                    <a:gd name="connsiteY3" fmla="*/ 69615 h 345669"/>
                    <a:gd name="connsiteX4" fmla="*/ 1458733 w 1458733"/>
                    <a:gd name="connsiteY4" fmla="*/ 345669 h 345669"/>
                    <a:gd name="connsiteX5" fmla="*/ 1033533 w 1458733"/>
                    <a:gd name="connsiteY5" fmla="*/ 309255 h 345669"/>
                    <a:gd name="connsiteX6" fmla="*/ 1151524 w 1458733"/>
                    <a:gd name="connsiteY6" fmla="*/ 250863 h 345669"/>
                    <a:gd name="connsiteX7" fmla="*/ 0 w 1458733"/>
                    <a:gd name="connsiteY7" fmla="*/ 58369 h 345669"/>
                    <a:gd name="connsiteX0" fmla="*/ 0 w 1458733"/>
                    <a:gd name="connsiteY0" fmla="*/ 36440 h 323740"/>
                    <a:gd name="connsiteX1" fmla="*/ 649992 w 1458733"/>
                    <a:gd name="connsiteY1" fmla="*/ 10213 h 323740"/>
                    <a:gd name="connsiteX2" fmla="*/ 1206260 w 1458733"/>
                    <a:gd name="connsiteY2" fmla="*/ 134051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9992 w 1458733"/>
                    <a:gd name="connsiteY1" fmla="*/ 10213 h 323740"/>
                    <a:gd name="connsiteX2" fmla="*/ 1206260 w 1458733"/>
                    <a:gd name="connsiteY2" fmla="*/ 134051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9992 w 1458733"/>
                    <a:gd name="connsiteY1" fmla="*/ 10213 h 323740"/>
                    <a:gd name="connsiteX2" fmla="*/ 1200555 w 1458733"/>
                    <a:gd name="connsiteY2" fmla="*/ 151879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9992 w 1458733"/>
                    <a:gd name="connsiteY1" fmla="*/ 10213 h 323740"/>
                    <a:gd name="connsiteX2" fmla="*/ 1187544 w 1458733"/>
                    <a:gd name="connsiteY2" fmla="*/ 155370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187544 w 1458733"/>
                    <a:gd name="connsiteY2" fmla="*/ 155370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190883 w 1458733"/>
                    <a:gd name="connsiteY2" fmla="*/ 152757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190883 w 1458733"/>
                    <a:gd name="connsiteY2" fmla="*/ 152757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190883 w 1458733"/>
                    <a:gd name="connsiteY2" fmla="*/ 152757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19641 w 1458733"/>
                    <a:gd name="connsiteY2" fmla="*/ 183924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19641 w 1458733"/>
                    <a:gd name="connsiteY2" fmla="*/ 183924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19641 w 1458733"/>
                    <a:gd name="connsiteY2" fmla="*/ 183924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01397 w 1458733"/>
                    <a:gd name="connsiteY2" fmla="*/ 161956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01397 w 1458733"/>
                    <a:gd name="connsiteY2" fmla="*/ 161956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01397 w 1458733"/>
                    <a:gd name="connsiteY2" fmla="*/ 161956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50959 w 1458733"/>
                    <a:gd name="connsiteY1" fmla="*/ 31599 h 323740"/>
                    <a:gd name="connsiteX2" fmla="*/ 1201397 w 1458733"/>
                    <a:gd name="connsiteY2" fmla="*/ 161956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43896 h 331196"/>
                    <a:gd name="connsiteX1" fmla="*/ 616226 w 1458733"/>
                    <a:gd name="connsiteY1" fmla="*/ 15078 h 331196"/>
                    <a:gd name="connsiteX2" fmla="*/ 1201397 w 1458733"/>
                    <a:gd name="connsiteY2" fmla="*/ 169412 h 331196"/>
                    <a:gd name="connsiteX3" fmla="*/ 1129622 w 1458733"/>
                    <a:gd name="connsiteY3" fmla="*/ 55142 h 331196"/>
                    <a:gd name="connsiteX4" fmla="*/ 1458733 w 1458733"/>
                    <a:gd name="connsiteY4" fmla="*/ 331196 h 331196"/>
                    <a:gd name="connsiteX5" fmla="*/ 1010425 w 1458733"/>
                    <a:gd name="connsiteY5" fmla="*/ 308339 h 331196"/>
                    <a:gd name="connsiteX6" fmla="*/ 1183151 w 1458733"/>
                    <a:gd name="connsiteY6" fmla="*/ 254636 h 331196"/>
                    <a:gd name="connsiteX7" fmla="*/ 0 w 1458733"/>
                    <a:gd name="connsiteY7" fmla="*/ 43896 h 331196"/>
                    <a:gd name="connsiteX0" fmla="*/ 0 w 1458733"/>
                    <a:gd name="connsiteY0" fmla="*/ 14204 h 301504"/>
                    <a:gd name="connsiteX1" fmla="*/ 1201397 w 1458733"/>
                    <a:gd name="connsiteY1" fmla="*/ 139720 h 301504"/>
                    <a:gd name="connsiteX2" fmla="*/ 1129622 w 1458733"/>
                    <a:gd name="connsiteY2" fmla="*/ 25450 h 301504"/>
                    <a:gd name="connsiteX3" fmla="*/ 1458733 w 1458733"/>
                    <a:gd name="connsiteY3" fmla="*/ 301504 h 301504"/>
                    <a:gd name="connsiteX4" fmla="*/ 1010425 w 1458733"/>
                    <a:gd name="connsiteY4" fmla="*/ 278647 h 301504"/>
                    <a:gd name="connsiteX5" fmla="*/ 1183151 w 1458733"/>
                    <a:gd name="connsiteY5" fmla="*/ 224944 h 301504"/>
                    <a:gd name="connsiteX6" fmla="*/ 0 w 1458733"/>
                    <a:gd name="connsiteY6" fmla="*/ 14204 h 301504"/>
                    <a:gd name="connsiteX0" fmla="*/ 0 w 1458733"/>
                    <a:gd name="connsiteY0" fmla="*/ 14204 h 301504"/>
                    <a:gd name="connsiteX1" fmla="*/ 1201397 w 1458733"/>
                    <a:gd name="connsiteY1" fmla="*/ 139720 h 301504"/>
                    <a:gd name="connsiteX2" fmla="*/ 1129622 w 1458733"/>
                    <a:gd name="connsiteY2" fmla="*/ 25450 h 301504"/>
                    <a:gd name="connsiteX3" fmla="*/ 1458733 w 1458733"/>
                    <a:gd name="connsiteY3" fmla="*/ 301504 h 301504"/>
                    <a:gd name="connsiteX4" fmla="*/ 1010425 w 1458733"/>
                    <a:gd name="connsiteY4" fmla="*/ 278647 h 301504"/>
                    <a:gd name="connsiteX5" fmla="*/ 1183151 w 1458733"/>
                    <a:gd name="connsiteY5" fmla="*/ 224944 h 301504"/>
                    <a:gd name="connsiteX6" fmla="*/ 0 w 1458733"/>
                    <a:gd name="connsiteY6" fmla="*/ 14204 h 301504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98090"/>
                    <a:gd name="connsiteY0" fmla="*/ 137894 h 330719"/>
                    <a:gd name="connsiteX1" fmla="*/ 1254136 w 1498090"/>
                    <a:gd name="connsiteY1" fmla="*/ 206408 h 330719"/>
                    <a:gd name="connsiteX2" fmla="*/ 1168979 w 1498090"/>
                    <a:gd name="connsiteY2" fmla="*/ 54665 h 330719"/>
                    <a:gd name="connsiteX3" fmla="*/ 1498090 w 1498090"/>
                    <a:gd name="connsiteY3" fmla="*/ 330719 h 330719"/>
                    <a:gd name="connsiteX4" fmla="*/ 1049782 w 1498090"/>
                    <a:gd name="connsiteY4" fmla="*/ 307862 h 330719"/>
                    <a:gd name="connsiteX5" fmla="*/ 1222508 w 1498090"/>
                    <a:gd name="connsiteY5" fmla="*/ 254159 h 330719"/>
                    <a:gd name="connsiteX6" fmla="*/ 0 w 1498090"/>
                    <a:gd name="connsiteY6" fmla="*/ 137894 h 330719"/>
                    <a:gd name="connsiteX0" fmla="*/ 0 w 1498090"/>
                    <a:gd name="connsiteY0" fmla="*/ 137894 h 330719"/>
                    <a:gd name="connsiteX1" fmla="*/ 1254136 w 1498090"/>
                    <a:gd name="connsiteY1" fmla="*/ 206408 h 330719"/>
                    <a:gd name="connsiteX2" fmla="*/ 1168979 w 1498090"/>
                    <a:gd name="connsiteY2" fmla="*/ 54665 h 330719"/>
                    <a:gd name="connsiteX3" fmla="*/ 1498090 w 1498090"/>
                    <a:gd name="connsiteY3" fmla="*/ 330719 h 330719"/>
                    <a:gd name="connsiteX4" fmla="*/ 1049782 w 1498090"/>
                    <a:gd name="connsiteY4" fmla="*/ 307862 h 330719"/>
                    <a:gd name="connsiteX5" fmla="*/ 1222508 w 1498090"/>
                    <a:gd name="connsiteY5" fmla="*/ 254159 h 330719"/>
                    <a:gd name="connsiteX6" fmla="*/ 0 w 1498090"/>
                    <a:gd name="connsiteY6" fmla="*/ 137894 h 330719"/>
                    <a:gd name="connsiteX0" fmla="*/ 0 w 1498090"/>
                    <a:gd name="connsiteY0" fmla="*/ 137894 h 330719"/>
                    <a:gd name="connsiteX1" fmla="*/ 1254136 w 1498090"/>
                    <a:gd name="connsiteY1" fmla="*/ 206408 h 330719"/>
                    <a:gd name="connsiteX2" fmla="*/ 1168979 w 1498090"/>
                    <a:gd name="connsiteY2" fmla="*/ 54665 h 330719"/>
                    <a:gd name="connsiteX3" fmla="*/ 1498090 w 1498090"/>
                    <a:gd name="connsiteY3" fmla="*/ 330719 h 330719"/>
                    <a:gd name="connsiteX4" fmla="*/ 1049782 w 1498090"/>
                    <a:gd name="connsiteY4" fmla="*/ 307862 h 330719"/>
                    <a:gd name="connsiteX5" fmla="*/ 1222508 w 1498090"/>
                    <a:gd name="connsiteY5" fmla="*/ 254159 h 330719"/>
                    <a:gd name="connsiteX6" fmla="*/ 0 w 1498090"/>
                    <a:gd name="connsiteY6" fmla="*/ 137894 h 330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98090" h="330719">
                      <a:moveTo>
                        <a:pt x="0" y="137894"/>
                      </a:moveTo>
                      <a:cubicBezTo>
                        <a:pt x="394075" y="84675"/>
                        <a:pt x="722574" y="0"/>
                        <a:pt x="1254136" y="206408"/>
                      </a:cubicBezTo>
                      <a:lnTo>
                        <a:pt x="1168979" y="54665"/>
                      </a:lnTo>
                      <a:cubicBezTo>
                        <a:pt x="1340386" y="238178"/>
                        <a:pt x="1352532" y="237652"/>
                        <a:pt x="1498090" y="330719"/>
                      </a:cubicBezTo>
                      <a:cubicBezTo>
                        <a:pt x="1359129" y="293934"/>
                        <a:pt x="1330813" y="278941"/>
                        <a:pt x="1049782" y="307862"/>
                      </a:cubicBezTo>
                      <a:lnTo>
                        <a:pt x="1222508" y="254159"/>
                      </a:lnTo>
                      <a:cubicBezTo>
                        <a:pt x="724566" y="56910"/>
                        <a:pt x="472336" y="102328"/>
                        <a:pt x="0" y="137894"/>
                      </a:cubicBez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latinLnBrk="0">
                    <a:defRPr/>
                  </a:pPr>
                  <a:endParaRPr lang="ko-KR" altLang="en-US" sz="700" dirty="0">
                    <a:latin typeface="나눔고딕" panose="020D0604000000000000" pitchFamily="50" charset="-127"/>
                    <a:ea typeface="나눔고딕" panose="020D0604000000000000" pitchFamily="50" charset="-127"/>
                  </a:endParaRPr>
                </a:p>
              </p:txBody>
            </p:sp>
          </p:grpSp>
        </p:grpSp>
        <p:grpSp>
          <p:nvGrpSpPr>
            <p:cNvPr id="71" name="그룹 70"/>
            <p:cNvGrpSpPr/>
            <p:nvPr/>
          </p:nvGrpSpPr>
          <p:grpSpPr>
            <a:xfrm>
              <a:off x="5601072" y="2820748"/>
              <a:ext cx="477990" cy="749401"/>
              <a:chOff x="5529064" y="2434002"/>
              <a:chExt cx="477990" cy="749401"/>
            </a:xfrm>
          </p:grpSpPr>
          <p:sp>
            <p:nvSpPr>
              <p:cNvPr id="349" name="Text Box 4673"/>
              <p:cNvSpPr txBox="1">
                <a:spLocks noChangeArrowheads="1"/>
              </p:cNvSpPr>
              <p:nvPr/>
            </p:nvSpPr>
            <p:spPr bwMode="auto">
              <a:xfrm>
                <a:off x="5529064" y="2434002"/>
                <a:ext cx="477990" cy="230820"/>
              </a:xfrm>
              <a:prstGeom prst="rect">
                <a:avLst/>
              </a:prstGeom>
              <a:noFill/>
              <a:ln w="3175" cap="rnd" algn="ctr">
                <a:noFill/>
                <a:miter lim="800000"/>
                <a:headEnd/>
                <a:tailEnd/>
              </a:ln>
            </p:spPr>
            <p:txBody>
              <a:bodyPr wrap="square" lIns="18000" tIns="45714" rIns="18000" bIns="45714">
                <a:spAutoFit/>
              </a:bodyPr>
              <a:lstStyle/>
              <a:p>
                <a:pPr algn="ctr" defTabSz="912813"/>
                <a:r>
                  <a:rPr lang="en-US" altLang="ko-KR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WAS #1</a:t>
                </a:r>
              </a:p>
            </p:txBody>
          </p:sp>
          <p:pic>
            <p:nvPicPr>
              <p:cNvPr id="350" name="Picture 89" descr="71"/>
              <p:cNvPicPr>
                <a:picLocks noChangeAspect="1" noChangeArrowheads="1"/>
              </p:cNvPicPr>
              <p:nvPr/>
            </p:nvPicPr>
            <p:blipFill>
              <a:blip r:embed="rId2" cstate="print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70215" y="2665561"/>
                <a:ext cx="399822" cy="5178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72" name="그룹 71"/>
            <p:cNvGrpSpPr/>
            <p:nvPr/>
          </p:nvGrpSpPr>
          <p:grpSpPr>
            <a:xfrm>
              <a:off x="6440769" y="2820748"/>
              <a:ext cx="477990" cy="749401"/>
              <a:chOff x="6368761" y="2434002"/>
              <a:chExt cx="477990" cy="749401"/>
            </a:xfrm>
          </p:grpSpPr>
          <p:pic>
            <p:nvPicPr>
              <p:cNvPr id="347" name="Picture 89" descr="71"/>
              <p:cNvPicPr>
                <a:picLocks noChangeAspect="1" noChangeArrowheads="1"/>
              </p:cNvPicPr>
              <p:nvPr/>
            </p:nvPicPr>
            <p:blipFill>
              <a:blip r:embed="rId2" cstate="print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14703" y="2665561"/>
                <a:ext cx="399822" cy="5178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48" name="Text Box 4673"/>
              <p:cNvSpPr txBox="1">
                <a:spLocks noChangeArrowheads="1"/>
              </p:cNvSpPr>
              <p:nvPr/>
            </p:nvSpPr>
            <p:spPr bwMode="auto">
              <a:xfrm>
                <a:off x="6368761" y="2434002"/>
                <a:ext cx="477990" cy="230820"/>
              </a:xfrm>
              <a:prstGeom prst="rect">
                <a:avLst/>
              </a:prstGeom>
              <a:noFill/>
              <a:ln w="3175" cap="rnd" algn="ctr">
                <a:noFill/>
                <a:miter lim="800000"/>
                <a:headEnd/>
                <a:tailEnd/>
              </a:ln>
            </p:spPr>
            <p:txBody>
              <a:bodyPr wrap="square" lIns="18000" tIns="45714" rIns="18000" bIns="45714">
                <a:spAutoFit/>
              </a:bodyPr>
              <a:lstStyle/>
              <a:p>
                <a:pPr algn="ctr" defTabSz="912813"/>
                <a:r>
                  <a:rPr lang="en-US" altLang="ko-KR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WAS #2</a:t>
                </a:r>
              </a:p>
            </p:txBody>
          </p:sp>
        </p:grpSp>
      </p:grpSp>
      <p:grpSp>
        <p:nvGrpSpPr>
          <p:cNvPr id="182" name="그룹 181"/>
          <p:cNvGrpSpPr/>
          <p:nvPr/>
        </p:nvGrpSpPr>
        <p:grpSpPr>
          <a:xfrm>
            <a:off x="6803665" y="2817881"/>
            <a:ext cx="1317687" cy="1249911"/>
            <a:chOff x="7206791" y="2817881"/>
            <a:chExt cx="1317687" cy="1249911"/>
          </a:xfrm>
        </p:grpSpPr>
        <p:grpSp>
          <p:nvGrpSpPr>
            <p:cNvPr id="424" name="그룹 423"/>
            <p:cNvGrpSpPr/>
            <p:nvPr/>
          </p:nvGrpSpPr>
          <p:grpSpPr>
            <a:xfrm>
              <a:off x="7449080" y="3275704"/>
              <a:ext cx="864096" cy="792088"/>
              <a:chOff x="4160912" y="2996952"/>
              <a:chExt cx="864096" cy="792088"/>
            </a:xfrm>
          </p:grpSpPr>
          <p:cxnSp>
            <p:nvCxnSpPr>
              <p:cNvPr id="425" name="직선 연결선 424"/>
              <p:cNvCxnSpPr/>
              <p:nvPr/>
            </p:nvCxnSpPr>
            <p:spPr>
              <a:xfrm>
                <a:off x="4160912" y="2996952"/>
                <a:ext cx="0" cy="792088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6" name="직선 연결선 425"/>
              <p:cNvCxnSpPr/>
              <p:nvPr/>
            </p:nvCxnSpPr>
            <p:spPr>
              <a:xfrm>
                <a:off x="5025008" y="2996952"/>
                <a:ext cx="0" cy="792088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6" name="그룹 355"/>
            <p:cNvGrpSpPr/>
            <p:nvPr/>
          </p:nvGrpSpPr>
          <p:grpSpPr>
            <a:xfrm>
              <a:off x="7573991" y="3106888"/>
              <a:ext cx="572519" cy="393088"/>
              <a:chOff x="7303724" y="2359479"/>
              <a:chExt cx="572519" cy="393088"/>
            </a:xfrm>
          </p:grpSpPr>
          <p:sp>
            <p:nvSpPr>
              <p:cNvPr id="363" name="TextBox 362"/>
              <p:cNvSpPr txBox="1"/>
              <p:nvPr/>
            </p:nvSpPr>
            <p:spPr>
              <a:xfrm>
                <a:off x="7303724" y="2459434"/>
                <a:ext cx="572519" cy="200055"/>
              </a:xfrm>
              <a:prstGeom prst="rect">
                <a:avLst/>
              </a:prstGeom>
              <a:solidFill>
                <a:schemeClr val="bg1"/>
              </a:solidFill>
              <a:ln w="6350">
                <a:noFill/>
              </a:ln>
              <a:effectLst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defRPr kumimoji="1" sz="1200" b="1">
                    <a:ln w="3175"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algun Gothic" charset="-127"/>
                    <a:ea typeface="Malgun Gothic" charset="-127"/>
                    <a:cs typeface="Malgun Gothic" charset="-127"/>
                  </a:defRPr>
                </a:lvl1pPr>
              </a:lstStyle>
              <a:p>
                <a:r>
                  <a:rPr lang="ko-KR" altLang="en-US" sz="700" b="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이중화</a:t>
                </a:r>
                <a:endParaRPr lang="en-US" sz="700" b="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grpSp>
            <p:nvGrpSpPr>
              <p:cNvPr id="364" name="그룹 197"/>
              <p:cNvGrpSpPr>
                <a:grpSpLocks/>
              </p:cNvGrpSpPr>
              <p:nvPr/>
            </p:nvGrpSpPr>
            <p:grpSpPr bwMode="auto">
              <a:xfrm>
                <a:off x="7383763" y="2359479"/>
                <a:ext cx="411996" cy="393088"/>
                <a:chOff x="3972455" y="5381235"/>
                <a:chExt cx="1223546" cy="1181164"/>
              </a:xfrm>
            </p:grpSpPr>
            <p:sp>
              <p:nvSpPr>
                <p:cNvPr id="365" name="자유형 364"/>
                <p:cNvSpPr/>
                <p:nvPr/>
              </p:nvSpPr>
              <p:spPr bwMode="auto">
                <a:xfrm rot="19801226">
                  <a:off x="3972455" y="5381235"/>
                  <a:ext cx="1079401" cy="677827"/>
                </a:xfrm>
                <a:custGeom>
                  <a:avLst/>
                  <a:gdLst>
                    <a:gd name="connsiteX0" fmla="*/ 0 w 1452540"/>
                    <a:gd name="connsiteY0" fmla="*/ 200822 h 803286"/>
                    <a:gd name="connsiteX1" fmla="*/ 1050897 w 1452540"/>
                    <a:gd name="connsiteY1" fmla="*/ 200822 h 803286"/>
                    <a:gd name="connsiteX2" fmla="*/ 1050897 w 1452540"/>
                    <a:gd name="connsiteY2" fmla="*/ 0 h 803286"/>
                    <a:gd name="connsiteX3" fmla="*/ 1452540 w 1452540"/>
                    <a:gd name="connsiteY3" fmla="*/ 401643 h 803286"/>
                    <a:gd name="connsiteX4" fmla="*/ 1050897 w 1452540"/>
                    <a:gd name="connsiteY4" fmla="*/ 803286 h 803286"/>
                    <a:gd name="connsiteX5" fmla="*/ 1050897 w 1452540"/>
                    <a:gd name="connsiteY5" fmla="*/ 602465 h 803286"/>
                    <a:gd name="connsiteX6" fmla="*/ 0 w 1452540"/>
                    <a:gd name="connsiteY6" fmla="*/ 602465 h 803286"/>
                    <a:gd name="connsiteX7" fmla="*/ 0 w 1452540"/>
                    <a:gd name="connsiteY7" fmla="*/ 200822 h 803286"/>
                    <a:gd name="connsiteX0" fmla="*/ 401643 w 1854183"/>
                    <a:gd name="connsiteY0" fmla="*/ 200822 h 1058877"/>
                    <a:gd name="connsiteX1" fmla="*/ 1452540 w 1854183"/>
                    <a:gd name="connsiteY1" fmla="*/ 200822 h 1058877"/>
                    <a:gd name="connsiteX2" fmla="*/ 1452540 w 1854183"/>
                    <a:gd name="connsiteY2" fmla="*/ 0 h 1058877"/>
                    <a:gd name="connsiteX3" fmla="*/ 1854183 w 1854183"/>
                    <a:gd name="connsiteY3" fmla="*/ 401643 h 1058877"/>
                    <a:gd name="connsiteX4" fmla="*/ 1452540 w 1854183"/>
                    <a:gd name="connsiteY4" fmla="*/ 803286 h 1058877"/>
                    <a:gd name="connsiteX5" fmla="*/ 1452540 w 1854183"/>
                    <a:gd name="connsiteY5" fmla="*/ 602465 h 1058877"/>
                    <a:gd name="connsiteX6" fmla="*/ 0 w 1854183"/>
                    <a:gd name="connsiteY6" fmla="*/ 1058877 h 1058877"/>
                    <a:gd name="connsiteX7" fmla="*/ 401643 w 1854183"/>
                    <a:gd name="connsiteY7" fmla="*/ 200822 h 1058877"/>
                    <a:gd name="connsiteX0" fmla="*/ 80683 w 1533223"/>
                    <a:gd name="connsiteY0" fmla="*/ 200822 h 803286"/>
                    <a:gd name="connsiteX1" fmla="*/ 1131580 w 1533223"/>
                    <a:gd name="connsiteY1" fmla="*/ 200822 h 803286"/>
                    <a:gd name="connsiteX2" fmla="*/ 1131580 w 1533223"/>
                    <a:gd name="connsiteY2" fmla="*/ 0 h 803286"/>
                    <a:gd name="connsiteX3" fmla="*/ 1533223 w 1533223"/>
                    <a:gd name="connsiteY3" fmla="*/ 401643 h 803286"/>
                    <a:gd name="connsiteX4" fmla="*/ 1131580 w 1533223"/>
                    <a:gd name="connsiteY4" fmla="*/ 803286 h 803286"/>
                    <a:gd name="connsiteX5" fmla="*/ 1131580 w 1533223"/>
                    <a:gd name="connsiteY5" fmla="*/ 602465 h 803286"/>
                    <a:gd name="connsiteX6" fmla="*/ 0 w 1533223"/>
                    <a:gd name="connsiteY6" fmla="*/ 152645 h 803286"/>
                    <a:gd name="connsiteX7" fmla="*/ 80683 w 1533223"/>
                    <a:gd name="connsiteY7" fmla="*/ 200822 h 803286"/>
                    <a:gd name="connsiteX0" fmla="*/ 611707 w 1533223"/>
                    <a:gd name="connsiteY0" fmla="*/ 53775 h 803286"/>
                    <a:gd name="connsiteX1" fmla="*/ 1131580 w 1533223"/>
                    <a:gd name="connsiteY1" fmla="*/ 200822 h 803286"/>
                    <a:gd name="connsiteX2" fmla="*/ 1131580 w 1533223"/>
                    <a:gd name="connsiteY2" fmla="*/ 0 h 803286"/>
                    <a:gd name="connsiteX3" fmla="*/ 1533223 w 1533223"/>
                    <a:gd name="connsiteY3" fmla="*/ 401643 h 803286"/>
                    <a:gd name="connsiteX4" fmla="*/ 1131580 w 1533223"/>
                    <a:gd name="connsiteY4" fmla="*/ 803286 h 803286"/>
                    <a:gd name="connsiteX5" fmla="*/ 1131580 w 1533223"/>
                    <a:gd name="connsiteY5" fmla="*/ 602465 h 803286"/>
                    <a:gd name="connsiteX6" fmla="*/ 0 w 1533223"/>
                    <a:gd name="connsiteY6" fmla="*/ 152645 h 803286"/>
                    <a:gd name="connsiteX7" fmla="*/ 611707 w 1533223"/>
                    <a:gd name="connsiteY7" fmla="*/ 53775 h 803286"/>
                    <a:gd name="connsiteX0" fmla="*/ 611707 w 1533223"/>
                    <a:gd name="connsiteY0" fmla="*/ 53775 h 803286"/>
                    <a:gd name="connsiteX1" fmla="*/ 1131580 w 1533223"/>
                    <a:gd name="connsiteY1" fmla="*/ 200822 h 803286"/>
                    <a:gd name="connsiteX2" fmla="*/ 1131580 w 1533223"/>
                    <a:gd name="connsiteY2" fmla="*/ 0 h 803286"/>
                    <a:gd name="connsiteX3" fmla="*/ 1533223 w 1533223"/>
                    <a:gd name="connsiteY3" fmla="*/ 401643 h 803286"/>
                    <a:gd name="connsiteX4" fmla="*/ 1131580 w 1533223"/>
                    <a:gd name="connsiteY4" fmla="*/ 803286 h 803286"/>
                    <a:gd name="connsiteX5" fmla="*/ 1131580 w 1533223"/>
                    <a:gd name="connsiteY5" fmla="*/ 602465 h 803286"/>
                    <a:gd name="connsiteX6" fmla="*/ 0 w 1533223"/>
                    <a:gd name="connsiteY6" fmla="*/ 152645 h 803286"/>
                    <a:gd name="connsiteX7" fmla="*/ 611707 w 1533223"/>
                    <a:gd name="connsiteY7" fmla="*/ 53775 h 803286"/>
                    <a:gd name="connsiteX0" fmla="*/ 0 w 1533223"/>
                    <a:gd name="connsiteY0" fmla="*/ 152645 h 803286"/>
                    <a:gd name="connsiteX1" fmla="*/ 1131580 w 1533223"/>
                    <a:gd name="connsiteY1" fmla="*/ 200822 h 803286"/>
                    <a:gd name="connsiteX2" fmla="*/ 1131580 w 1533223"/>
                    <a:gd name="connsiteY2" fmla="*/ 0 h 803286"/>
                    <a:gd name="connsiteX3" fmla="*/ 1533223 w 1533223"/>
                    <a:gd name="connsiteY3" fmla="*/ 401643 h 803286"/>
                    <a:gd name="connsiteX4" fmla="*/ 1131580 w 1533223"/>
                    <a:gd name="connsiteY4" fmla="*/ 803286 h 803286"/>
                    <a:gd name="connsiteX5" fmla="*/ 1131580 w 1533223"/>
                    <a:gd name="connsiteY5" fmla="*/ 602465 h 803286"/>
                    <a:gd name="connsiteX6" fmla="*/ 0 w 1533223"/>
                    <a:gd name="connsiteY6" fmla="*/ 152645 h 803286"/>
                    <a:gd name="connsiteX0" fmla="*/ 0 w 1674223"/>
                    <a:gd name="connsiteY0" fmla="*/ 152645 h 803286"/>
                    <a:gd name="connsiteX1" fmla="*/ 1131580 w 1674223"/>
                    <a:gd name="connsiteY1" fmla="*/ 200822 h 803286"/>
                    <a:gd name="connsiteX2" fmla="*/ 1131580 w 1674223"/>
                    <a:gd name="connsiteY2" fmla="*/ 0 h 803286"/>
                    <a:gd name="connsiteX3" fmla="*/ 1674223 w 1674223"/>
                    <a:gd name="connsiteY3" fmla="*/ 640498 h 803286"/>
                    <a:gd name="connsiteX4" fmla="*/ 1131580 w 1674223"/>
                    <a:gd name="connsiteY4" fmla="*/ 803286 h 803286"/>
                    <a:gd name="connsiteX5" fmla="*/ 1131580 w 1674223"/>
                    <a:gd name="connsiteY5" fmla="*/ 602465 h 803286"/>
                    <a:gd name="connsiteX6" fmla="*/ 0 w 1674223"/>
                    <a:gd name="connsiteY6" fmla="*/ 152645 h 803286"/>
                    <a:gd name="connsiteX0" fmla="*/ 0 w 1674223"/>
                    <a:gd name="connsiteY0" fmla="*/ 152645 h 874276"/>
                    <a:gd name="connsiteX1" fmla="*/ 1131580 w 1674223"/>
                    <a:gd name="connsiteY1" fmla="*/ 200822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69357 w 1674223"/>
                    <a:gd name="connsiteY5" fmla="*/ 591331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742717"/>
                    <a:gd name="connsiteX1" fmla="*/ 1238352 w 1674223"/>
                    <a:gd name="connsiteY1" fmla="*/ 370950 h 742717"/>
                    <a:gd name="connsiteX2" fmla="*/ 1131580 w 1674223"/>
                    <a:gd name="connsiteY2" fmla="*/ 0 h 742717"/>
                    <a:gd name="connsiteX3" fmla="*/ 1674223 w 1674223"/>
                    <a:gd name="connsiteY3" fmla="*/ 640498 h 742717"/>
                    <a:gd name="connsiteX4" fmla="*/ 879982 w 1674223"/>
                    <a:gd name="connsiteY4" fmla="*/ 742717 h 742717"/>
                    <a:gd name="connsiteX5" fmla="*/ 1169357 w 1674223"/>
                    <a:gd name="connsiteY5" fmla="*/ 591331 h 742717"/>
                    <a:gd name="connsiteX6" fmla="*/ 0 w 1674223"/>
                    <a:gd name="connsiteY6" fmla="*/ 152645 h 742717"/>
                    <a:gd name="connsiteX0" fmla="*/ 0 w 1674223"/>
                    <a:gd name="connsiteY0" fmla="*/ 11855 h 601927"/>
                    <a:gd name="connsiteX1" fmla="*/ 1238352 w 1674223"/>
                    <a:gd name="connsiteY1" fmla="*/ 230160 h 601927"/>
                    <a:gd name="connsiteX2" fmla="*/ 1044230 w 1674223"/>
                    <a:gd name="connsiteY2" fmla="*/ 0 h 601927"/>
                    <a:gd name="connsiteX3" fmla="*/ 1674223 w 1674223"/>
                    <a:gd name="connsiteY3" fmla="*/ 499708 h 601927"/>
                    <a:gd name="connsiteX4" fmla="*/ 879982 w 1674223"/>
                    <a:gd name="connsiteY4" fmla="*/ 601927 h 601927"/>
                    <a:gd name="connsiteX5" fmla="*/ 1169357 w 1674223"/>
                    <a:gd name="connsiteY5" fmla="*/ 450541 h 601927"/>
                    <a:gd name="connsiteX6" fmla="*/ 0 w 1674223"/>
                    <a:gd name="connsiteY6" fmla="*/ 11855 h 601927"/>
                    <a:gd name="connsiteX0" fmla="*/ 0 w 1674223"/>
                    <a:gd name="connsiteY0" fmla="*/ 11855 h 542713"/>
                    <a:gd name="connsiteX1" fmla="*/ 1238352 w 1674223"/>
                    <a:gd name="connsiteY1" fmla="*/ 230160 h 542713"/>
                    <a:gd name="connsiteX2" fmla="*/ 1044230 w 1674223"/>
                    <a:gd name="connsiteY2" fmla="*/ 0 h 542713"/>
                    <a:gd name="connsiteX3" fmla="*/ 1674223 w 1674223"/>
                    <a:gd name="connsiteY3" fmla="*/ 499708 h 542713"/>
                    <a:gd name="connsiteX4" fmla="*/ 922718 w 1674223"/>
                    <a:gd name="connsiteY4" fmla="*/ 542713 h 542713"/>
                    <a:gd name="connsiteX5" fmla="*/ 1169357 w 1674223"/>
                    <a:gd name="connsiteY5" fmla="*/ 450541 h 542713"/>
                    <a:gd name="connsiteX6" fmla="*/ 0 w 1674223"/>
                    <a:gd name="connsiteY6" fmla="*/ 11855 h 542713"/>
                    <a:gd name="connsiteX0" fmla="*/ 83552 w 1757775"/>
                    <a:gd name="connsiteY0" fmla="*/ 47895 h 578753"/>
                    <a:gd name="connsiteX1" fmla="*/ 751597 w 1757775"/>
                    <a:gd name="connsiteY1" fmla="*/ 199212 h 578753"/>
                    <a:gd name="connsiteX2" fmla="*/ 1321904 w 1757775"/>
                    <a:gd name="connsiteY2" fmla="*/ 266200 h 578753"/>
                    <a:gd name="connsiteX3" fmla="*/ 1127782 w 1757775"/>
                    <a:gd name="connsiteY3" fmla="*/ 36040 h 578753"/>
                    <a:gd name="connsiteX4" fmla="*/ 1757775 w 1757775"/>
                    <a:gd name="connsiteY4" fmla="*/ 535748 h 578753"/>
                    <a:gd name="connsiteX5" fmla="*/ 1006270 w 1757775"/>
                    <a:gd name="connsiteY5" fmla="*/ 578753 h 578753"/>
                    <a:gd name="connsiteX6" fmla="*/ 1252909 w 1757775"/>
                    <a:gd name="connsiteY6" fmla="*/ 486581 h 578753"/>
                    <a:gd name="connsiteX7" fmla="*/ 83552 w 1757775"/>
                    <a:gd name="connsiteY7" fmla="*/ 47895 h 578753"/>
                    <a:gd name="connsiteX0" fmla="*/ 83552 w 1644235"/>
                    <a:gd name="connsiteY0" fmla="*/ 228887 h 544087"/>
                    <a:gd name="connsiteX1" fmla="*/ 638057 w 1644235"/>
                    <a:gd name="connsiteY1" fmla="*/ 163172 h 544087"/>
                    <a:gd name="connsiteX2" fmla="*/ 1208364 w 1644235"/>
                    <a:gd name="connsiteY2" fmla="*/ 230160 h 544087"/>
                    <a:gd name="connsiteX3" fmla="*/ 1014242 w 1644235"/>
                    <a:gd name="connsiteY3" fmla="*/ 0 h 544087"/>
                    <a:gd name="connsiteX4" fmla="*/ 1644235 w 1644235"/>
                    <a:gd name="connsiteY4" fmla="*/ 499708 h 544087"/>
                    <a:gd name="connsiteX5" fmla="*/ 892730 w 1644235"/>
                    <a:gd name="connsiteY5" fmla="*/ 542713 h 544087"/>
                    <a:gd name="connsiteX6" fmla="*/ 1139369 w 1644235"/>
                    <a:gd name="connsiteY6" fmla="*/ 450541 h 544087"/>
                    <a:gd name="connsiteX7" fmla="*/ 83552 w 1644235"/>
                    <a:gd name="connsiteY7" fmla="*/ 228887 h 544087"/>
                    <a:gd name="connsiteX0" fmla="*/ 83552 w 1644235"/>
                    <a:gd name="connsiteY0" fmla="*/ 228887 h 542713"/>
                    <a:gd name="connsiteX1" fmla="*/ 638057 w 1644235"/>
                    <a:gd name="connsiteY1" fmla="*/ 163172 h 542713"/>
                    <a:gd name="connsiteX2" fmla="*/ 1208364 w 1644235"/>
                    <a:gd name="connsiteY2" fmla="*/ 230160 h 542713"/>
                    <a:gd name="connsiteX3" fmla="*/ 1014242 w 1644235"/>
                    <a:gd name="connsiteY3" fmla="*/ 0 h 542713"/>
                    <a:gd name="connsiteX4" fmla="*/ 1644235 w 1644235"/>
                    <a:gd name="connsiteY4" fmla="*/ 499708 h 542713"/>
                    <a:gd name="connsiteX5" fmla="*/ 892730 w 1644235"/>
                    <a:gd name="connsiteY5" fmla="*/ 542713 h 542713"/>
                    <a:gd name="connsiteX6" fmla="*/ 1139369 w 1644235"/>
                    <a:gd name="connsiteY6" fmla="*/ 450541 h 542713"/>
                    <a:gd name="connsiteX7" fmla="*/ 83552 w 1644235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24812 w 1560683"/>
                    <a:gd name="connsiteY2" fmla="*/ 23016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55817 w 1560683"/>
                    <a:gd name="connsiteY6" fmla="*/ 450541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24812 w 1560683"/>
                    <a:gd name="connsiteY2" fmla="*/ 23016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55817 w 1560683"/>
                    <a:gd name="connsiteY6" fmla="*/ 450541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24812 w 1560683"/>
                    <a:gd name="connsiteY2" fmla="*/ 23016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47579 w 1560683"/>
                    <a:gd name="connsiteY6" fmla="*/ 39956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03445 w 1560683"/>
                    <a:gd name="connsiteY2" fmla="*/ 259768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47579 w 1560683"/>
                    <a:gd name="connsiteY6" fmla="*/ 39956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03445 w 1560683"/>
                    <a:gd name="connsiteY2" fmla="*/ 259768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47579 w 1560683"/>
                    <a:gd name="connsiteY6" fmla="*/ 39956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103445 w 1560683"/>
                    <a:gd name="connsiteY2" fmla="*/ 259768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47579 w 1560683"/>
                    <a:gd name="connsiteY6" fmla="*/ 39956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103445 w 1560683"/>
                    <a:gd name="connsiteY2" fmla="*/ 259768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458733"/>
                    <a:gd name="connsiteY0" fmla="*/ 228887 h 542713"/>
                    <a:gd name="connsiteX1" fmla="*/ 619947 w 1458733"/>
                    <a:gd name="connsiteY1" fmla="*/ 180993 h 542713"/>
                    <a:gd name="connsiteX2" fmla="*/ 1073837 w 1458733"/>
                    <a:gd name="connsiteY2" fmla="*/ 238400 h 542713"/>
                    <a:gd name="connsiteX3" fmla="*/ 930690 w 1458733"/>
                    <a:gd name="connsiteY3" fmla="*/ 0 h 542713"/>
                    <a:gd name="connsiteX4" fmla="*/ 1458733 w 1458733"/>
                    <a:gd name="connsiteY4" fmla="*/ 516187 h 542713"/>
                    <a:gd name="connsiteX5" fmla="*/ 809178 w 1458733"/>
                    <a:gd name="connsiteY5" fmla="*/ 542713 h 542713"/>
                    <a:gd name="connsiteX6" fmla="*/ 996603 w 1458733"/>
                    <a:gd name="connsiteY6" fmla="*/ 407806 h 542713"/>
                    <a:gd name="connsiteX7" fmla="*/ 0 w 1458733"/>
                    <a:gd name="connsiteY7" fmla="*/ 228887 h 542713"/>
                    <a:gd name="connsiteX0" fmla="*/ 0 w 1458733"/>
                    <a:gd name="connsiteY0" fmla="*/ 228887 h 516187"/>
                    <a:gd name="connsiteX1" fmla="*/ 619947 w 1458733"/>
                    <a:gd name="connsiteY1" fmla="*/ 180993 h 516187"/>
                    <a:gd name="connsiteX2" fmla="*/ 1073837 w 1458733"/>
                    <a:gd name="connsiteY2" fmla="*/ 238400 h 516187"/>
                    <a:gd name="connsiteX3" fmla="*/ 930690 w 1458733"/>
                    <a:gd name="connsiteY3" fmla="*/ 0 h 516187"/>
                    <a:gd name="connsiteX4" fmla="*/ 1458733 w 1458733"/>
                    <a:gd name="connsiteY4" fmla="*/ 516187 h 516187"/>
                    <a:gd name="connsiteX5" fmla="*/ 690750 w 1458733"/>
                    <a:gd name="connsiteY5" fmla="*/ 457239 h 516187"/>
                    <a:gd name="connsiteX6" fmla="*/ 996603 w 1458733"/>
                    <a:gd name="connsiteY6" fmla="*/ 407806 h 516187"/>
                    <a:gd name="connsiteX7" fmla="*/ 0 w 1458733"/>
                    <a:gd name="connsiteY7" fmla="*/ 228887 h 516187"/>
                    <a:gd name="connsiteX0" fmla="*/ 0 w 1458733"/>
                    <a:gd name="connsiteY0" fmla="*/ 228887 h 516187"/>
                    <a:gd name="connsiteX1" fmla="*/ 619947 w 1458733"/>
                    <a:gd name="connsiteY1" fmla="*/ 180993 h 516187"/>
                    <a:gd name="connsiteX2" fmla="*/ 1073837 w 1458733"/>
                    <a:gd name="connsiteY2" fmla="*/ 238400 h 516187"/>
                    <a:gd name="connsiteX3" fmla="*/ 930690 w 1458733"/>
                    <a:gd name="connsiteY3" fmla="*/ 0 h 516187"/>
                    <a:gd name="connsiteX4" fmla="*/ 1458733 w 1458733"/>
                    <a:gd name="connsiteY4" fmla="*/ 516187 h 516187"/>
                    <a:gd name="connsiteX5" fmla="*/ 690750 w 1458733"/>
                    <a:gd name="connsiteY5" fmla="*/ 457239 h 516187"/>
                    <a:gd name="connsiteX6" fmla="*/ 1017972 w 1458733"/>
                    <a:gd name="connsiteY6" fmla="*/ 378197 h 516187"/>
                    <a:gd name="connsiteX7" fmla="*/ 0 w 1458733"/>
                    <a:gd name="connsiteY7" fmla="*/ 228887 h 516187"/>
                    <a:gd name="connsiteX0" fmla="*/ 0 w 1458733"/>
                    <a:gd name="connsiteY0" fmla="*/ 228887 h 516187"/>
                    <a:gd name="connsiteX1" fmla="*/ 619947 w 1458733"/>
                    <a:gd name="connsiteY1" fmla="*/ 180993 h 516187"/>
                    <a:gd name="connsiteX2" fmla="*/ 1073837 w 1458733"/>
                    <a:gd name="connsiteY2" fmla="*/ 238400 h 516187"/>
                    <a:gd name="connsiteX3" fmla="*/ 930690 w 1458733"/>
                    <a:gd name="connsiteY3" fmla="*/ 0 h 516187"/>
                    <a:gd name="connsiteX4" fmla="*/ 1458733 w 1458733"/>
                    <a:gd name="connsiteY4" fmla="*/ 516187 h 516187"/>
                    <a:gd name="connsiteX5" fmla="*/ 792701 w 1458733"/>
                    <a:gd name="connsiteY5" fmla="*/ 440761 h 516187"/>
                    <a:gd name="connsiteX6" fmla="*/ 1017972 w 1458733"/>
                    <a:gd name="connsiteY6" fmla="*/ 378197 h 516187"/>
                    <a:gd name="connsiteX7" fmla="*/ 0 w 1458733"/>
                    <a:gd name="connsiteY7" fmla="*/ 228887 h 516187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073837 w 1458733"/>
                    <a:gd name="connsiteY2" fmla="*/ 166056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017972 w 1458733"/>
                    <a:gd name="connsiteY6" fmla="*/ 305853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073837 w 1458733"/>
                    <a:gd name="connsiteY2" fmla="*/ 166056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174632 w 1458733"/>
                    <a:gd name="connsiteY2" fmla="*/ 235908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0618 w 1458733"/>
                    <a:gd name="connsiteY1" fmla="*/ 138614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9992 w 1458733"/>
                    <a:gd name="connsiteY1" fmla="*/ 130316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9992 w 1458733"/>
                    <a:gd name="connsiteY1" fmla="*/ 130316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9992 w 1458733"/>
                    <a:gd name="connsiteY1" fmla="*/ 130316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9992 w 1458733"/>
                    <a:gd name="connsiteY1" fmla="*/ 130316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1033533 w 1458733"/>
                    <a:gd name="connsiteY5" fmla="*/ 407429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58369 h 345669"/>
                    <a:gd name="connsiteX1" fmla="*/ 649992 w 1458733"/>
                    <a:gd name="connsiteY1" fmla="*/ 32142 h 345669"/>
                    <a:gd name="connsiteX2" fmla="*/ 1206259 w 1458733"/>
                    <a:gd name="connsiteY2" fmla="*/ 155980 h 345669"/>
                    <a:gd name="connsiteX3" fmla="*/ 1129622 w 1458733"/>
                    <a:gd name="connsiteY3" fmla="*/ 69615 h 345669"/>
                    <a:gd name="connsiteX4" fmla="*/ 1458733 w 1458733"/>
                    <a:gd name="connsiteY4" fmla="*/ 345669 h 345669"/>
                    <a:gd name="connsiteX5" fmla="*/ 1033533 w 1458733"/>
                    <a:gd name="connsiteY5" fmla="*/ 309255 h 345669"/>
                    <a:gd name="connsiteX6" fmla="*/ 1151524 w 1458733"/>
                    <a:gd name="connsiteY6" fmla="*/ 250863 h 345669"/>
                    <a:gd name="connsiteX7" fmla="*/ 0 w 1458733"/>
                    <a:gd name="connsiteY7" fmla="*/ 58369 h 345669"/>
                    <a:gd name="connsiteX0" fmla="*/ 0 w 1458733"/>
                    <a:gd name="connsiteY0" fmla="*/ 58369 h 345669"/>
                    <a:gd name="connsiteX1" fmla="*/ 649992 w 1458733"/>
                    <a:gd name="connsiteY1" fmla="*/ 32142 h 345669"/>
                    <a:gd name="connsiteX2" fmla="*/ 1206260 w 1458733"/>
                    <a:gd name="connsiteY2" fmla="*/ 155980 h 345669"/>
                    <a:gd name="connsiteX3" fmla="*/ 1129622 w 1458733"/>
                    <a:gd name="connsiteY3" fmla="*/ 69615 h 345669"/>
                    <a:gd name="connsiteX4" fmla="*/ 1458733 w 1458733"/>
                    <a:gd name="connsiteY4" fmla="*/ 345669 h 345669"/>
                    <a:gd name="connsiteX5" fmla="*/ 1033533 w 1458733"/>
                    <a:gd name="connsiteY5" fmla="*/ 309255 h 345669"/>
                    <a:gd name="connsiteX6" fmla="*/ 1151524 w 1458733"/>
                    <a:gd name="connsiteY6" fmla="*/ 250863 h 345669"/>
                    <a:gd name="connsiteX7" fmla="*/ 0 w 1458733"/>
                    <a:gd name="connsiteY7" fmla="*/ 58369 h 345669"/>
                    <a:gd name="connsiteX0" fmla="*/ 0 w 1458733"/>
                    <a:gd name="connsiteY0" fmla="*/ 36440 h 323740"/>
                    <a:gd name="connsiteX1" fmla="*/ 649992 w 1458733"/>
                    <a:gd name="connsiteY1" fmla="*/ 10213 h 323740"/>
                    <a:gd name="connsiteX2" fmla="*/ 1206260 w 1458733"/>
                    <a:gd name="connsiteY2" fmla="*/ 134051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9992 w 1458733"/>
                    <a:gd name="connsiteY1" fmla="*/ 10213 h 323740"/>
                    <a:gd name="connsiteX2" fmla="*/ 1206260 w 1458733"/>
                    <a:gd name="connsiteY2" fmla="*/ 134051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9992 w 1458733"/>
                    <a:gd name="connsiteY1" fmla="*/ 10213 h 323740"/>
                    <a:gd name="connsiteX2" fmla="*/ 1200555 w 1458733"/>
                    <a:gd name="connsiteY2" fmla="*/ 151879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9992 w 1458733"/>
                    <a:gd name="connsiteY1" fmla="*/ 10213 h 323740"/>
                    <a:gd name="connsiteX2" fmla="*/ 1187544 w 1458733"/>
                    <a:gd name="connsiteY2" fmla="*/ 155370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187544 w 1458733"/>
                    <a:gd name="connsiteY2" fmla="*/ 155370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190883 w 1458733"/>
                    <a:gd name="connsiteY2" fmla="*/ 152757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190883 w 1458733"/>
                    <a:gd name="connsiteY2" fmla="*/ 152757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190883 w 1458733"/>
                    <a:gd name="connsiteY2" fmla="*/ 152757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19641 w 1458733"/>
                    <a:gd name="connsiteY2" fmla="*/ 183924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19641 w 1458733"/>
                    <a:gd name="connsiteY2" fmla="*/ 183924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19641 w 1458733"/>
                    <a:gd name="connsiteY2" fmla="*/ 183924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01397 w 1458733"/>
                    <a:gd name="connsiteY2" fmla="*/ 161956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01397 w 1458733"/>
                    <a:gd name="connsiteY2" fmla="*/ 161956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01397 w 1458733"/>
                    <a:gd name="connsiteY2" fmla="*/ 161956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50959 w 1458733"/>
                    <a:gd name="connsiteY1" fmla="*/ 31599 h 323740"/>
                    <a:gd name="connsiteX2" fmla="*/ 1201397 w 1458733"/>
                    <a:gd name="connsiteY2" fmla="*/ 161956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43896 h 331196"/>
                    <a:gd name="connsiteX1" fmla="*/ 616226 w 1458733"/>
                    <a:gd name="connsiteY1" fmla="*/ 15078 h 331196"/>
                    <a:gd name="connsiteX2" fmla="*/ 1201397 w 1458733"/>
                    <a:gd name="connsiteY2" fmla="*/ 169412 h 331196"/>
                    <a:gd name="connsiteX3" fmla="*/ 1129622 w 1458733"/>
                    <a:gd name="connsiteY3" fmla="*/ 55142 h 331196"/>
                    <a:gd name="connsiteX4" fmla="*/ 1458733 w 1458733"/>
                    <a:gd name="connsiteY4" fmla="*/ 331196 h 331196"/>
                    <a:gd name="connsiteX5" fmla="*/ 1010425 w 1458733"/>
                    <a:gd name="connsiteY5" fmla="*/ 308339 h 331196"/>
                    <a:gd name="connsiteX6" fmla="*/ 1183151 w 1458733"/>
                    <a:gd name="connsiteY6" fmla="*/ 254636 h 331196"/>
                    <a:gd name="connsiteX7" fmla="*/ 0 w 1458733"/>
                    <a:gd name="connsiteY7" fmla="*/ 43896 h 331196"/>
                    <a:gd name="connsiteX0" fmla="*/ 0 w 1458733"/>
                    <a:gd name="connsiteY0" fmla="*/ 14204 h 301504"/>
                    <a:gd name="connsiteX1" fmla="*/ 1201397 w 1458733"/>
                    <a:gd name="connsiteY1" fmla="*/ 139720 h 301504"/>
                    <a:gd name="connsiteX2" fmla="*/ 1129622 w 1458733"/>
                    <a:gd name="connsiteY2" fmla="*/ 25450 h 301504"/>
                    <a:gd name="connsiteX3" fmla="*/ 1458733 w 1458733"/>
                    <a:gd name="connsiteY3" fmla="*/ 301504 h 301504"/>
                    <a:gd name="connsiteX4" fmla="*/ 1010425 w 1458733"/>
                    <a:gd name="connsiteY4" fmla="*/ 278647 h 301504"/>
                    <a:gd name="connsiteX5" fmla="*/ 1183151 w 1458733"/>
                    <a:gd name="connsiteY5" fmla="*/ 224944 h 301504"/>
                    <a:gd name="connsiteX6" fmla="*/ 0 w 1458733"/>
                    <a:gd name="connsiteY6" fmla="*/ 14204 h 301504"/>
                    <a:gd name="connsiteX0" fmla="*/ 0 w 1458733"/>
                    <a:gd name="connsiteY0" fmla="*/ 14204 h 301504"/>
                    <a:gd name="connsiteX1" fmla="*/ 1201397 w 1458733"/>
                    <a:gd name="connsiteY1" fmla="*/ 139720 h 301504"/>
                    <a:gd name="connsiteX2" fmla="*/ 1129622 w 1458733"/>
                    <a:gd name="connsiteY2" fmla="*/ 25450 h 301504"/>
                    <a:gd name="connsiteX3" fmla="*/ 1458733 w 1458733"/>
                    <a:gd name="connsiteY3" fmla="*/ 301504 h 301504"/>
                    <a:gd name="connsiteX4" fmla="*/ 1010425 w 1458733"/>
                    <a:gd name="connsiteY4" fmla="*/ 278647 h 301504"/>
                    <a:gd name="connsiteX5" fmla="*/ 1183151 w 1458733"/>
                    <a:gd name="connsiteY5" fmla="*/ 224944 h 301504"/>
                    <a:gd name="connsiteX6" fmla="*/ 0 w 1458733"/>
                    <a:gd name="connsiteY6" fmla="*/ 14204 h 301504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98090"/>
                    <a:gd name="connsiteY0" fmla="*/ 137894 h 330719"/>
                    <a:gd name="connsiteX1" fmla="*/ 1254136 w 1498090"/>
                    <a:gd name="connsiteY1" fmla="*/ 206408 h 330719"/>
                    <a:gd name="connsiteX2" fmla="*/ 1168979 w 1498090"/>
                    <a:gd name="connsiteY2" fmla="*/ 54665 h 330719"/>
                    <a:gd name="connsiteX3" fmla="*/ 1498090 w 1498090"/>
                    <a:gd name="connsiteY3" fmla="*/ 330719 h 330719"/>
                    <a:gd name="connsiteX4" fmla="*/ 1049782 w 1498090"/>
                    <a:gd name="connsiteY4" fmla="*/ 307862 h 330719"/>
                    <a:gd name="connsiteX5" fmla="*/ 1222508 w 1498090"/>
                    <a:gd name="connsiteY5" fmla="*/ 254159 h 330719"/>
                    <a:gd name="connsiteX6" fmla="*/ 0 w 1498090"/>
                    <a:gd name="connsiteY6" fmla="*/ 137894 h 330719"/>
                    <a:gd name="connsiteX0" fmla="*/ 0 w 1498090"/>
                    <a:gd name="connsiteY0" fmla="*/ 137894 h 330719"/>
                    <a:gd name="connsiteX1" fmla="*/ 1254136 w 1498090"/>
                    <a:gd name="connsiteY1" fmla="*/ 206408 h 330719"/>
                    <a:gd name="connsiteX2" fmla="*/ 1168979 w 1498090"/>
                    <a:gd name="connsiteY2" fmla="*/ 54665 h 330719"/>
                    <a:gd name="connsiteX3" fmla="*/ 1498090 w 1498090"/>
                    <a:gd name="connsiteY3" fmla="*/ 330719 h 330719"/>
                    <a:gd name="connsiteX4" fmla="*/ 1049782 w 1498090"/>
                    <a:gd name="connsiteY4" fmla="*/ 307862 h 330719"/>
                    <a:gd name="connsiteX5" fmla="*/ 1222508 w 1498090"/>
                    <a:gd name="connsiteY5" fmla="*/ 254159 h 330719"/>
                    <a:gd name="connsiteX6" fmla="*/ 0 w 1498090"/>
                    <a:gd name="connsiteY6" fmla="*/ 137894 h 330719"/>
                    <a:gd name="connsiteX0" fmla="*/ 0 w 1498090"/>
                    <a:gd name="connsiteY0" fmla="*/ 137894 h 330719"/>
                    <a:gd name="connsiteX1" fmla="*/ 1254136 w 1498090"/>
                    <a:gd name="connsiteY1" fmla="*/ 206408 h 330719"/>
                    <a:gd name="connsiteX2" fmla="*/ 1168979 w 1498090"/>
                    <a:gd name="connsiteY2" fmla="*/ 54665 h 330719"/>
                    <a:gd name="connsiteX3" fmla="*/ 1498090 w 1498090"/>
                    <a:gd name="connsiteY3" fmla="*/ 330719 h 330719"/>
                    <a:gd name="connsiteX4" fmla="*/ 1049782 w 1498090"/>
                    <a:gd name="connsiteY4" fmla="*/ 307862 h 330719"/>
                    <a:gd name="connsiteX5" fmla="*/ 1222508 w 1498090"/>
                    <a:gd name="connsiteY5" fmla="*/ 254159 h 330719"/>
                    <a:gd name="connsiteX6" fmla="*/ 0 w 1498090"/>
                    <a:gd name="connsiteY6" fmla="*/ 137894 h 330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98090" h="330719">
                      <a:moveTo>
                        <a:pt x="0" y="137894"/>
                      </a:moveTo>
                      <a:cubicBezTo>
                        <a:pt x="394075" y="84675"/>
                        <a:pt x="722574" y="0"/>
                        <a:pt x="1254136" y="206408"/>
                      </a:cubicBezTo>
                      <a:lnTo>
                        <a:pt x="1168979" y="54665"/>
                      </a:lnTo>
                      <a:cubicBezTo>
                        <a:pt x="1340386" y="238178"/>
                        <a:pt x="1352532" y="237652"/>
                        <a:pt x="1498090" y="330719"/>
                      </a:cubicBezTo>
                      <a:cubicBezTo>
                        <a:pt x="1359129" y="293934"/>
                        <a:pt x="1330813" y="278941"/>
                        <a:pt x="1049782" y="307862"/>
                      </a:cubicBezTo>
                      <a:lnTo>
                        <a:pt x="1222508" y="254159"/>
                      </a:lnTo>
                      <a:cubicBezTo>
                        <a:pt x="724566" y="56910"/>
                        <a:pt x="472336" y="102328"/>
                        <a:pt x="0" y="137894"/>
                      </a:cubicBez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latinLnBrk="0">
                    <a:defRPr/>
                  </a:pPr>
                  <a:endParaRPr lang="ko-KR" altLang="en-US" sz="700" dirty="0">
                    <a:latin typeface="나눔고딕" panose="020D0604000000000000" pitchFamily="50" charset="-127"/>
                    <a:ea typeface="나눔고딕" panose="020D0604000000000000" pitchFamily="50" charset="-127"/>
                  </a:endParaRPr>
                </a:p>
              </p:txBody>
            </p:sp>
            <p:sp>
              <p:nvSpPr>
                <p:cNvPr id="366" name="자유형 365"/>
                <p:cNvSpPr/>
                <p:nvPr/>
              </p:nvSpPr>
              <p:spPr bwMode="auto">
                <a:xfrm rot="9001226">
                  <a:off x="4116600" y="5884572"/>
                  <a:ext cx="1079401" cy="677827"/>
                </a:xfrm>
                <a:custGeom>
                  <a:avLst/>
                  <a:gdLst>
                    <a:gd name="connsiteX0" fmla="*/ 0 w 1452540"/>
                    <a:gd name="connsiteY0" fmla="*/ 200822 h 803286"/>
                    <a:gd name="connsiteX1" fmla="*/ 1050897 w 1452540"/>
                    <a:gd name="connsiteY1" fmla="*/ 200822 h 803286"/>
                    <a:gd name="connsiteX2" fmla="*/ 1050897 w 1452540"/>
                    <a:gd name="connsiteY2" fmla="*/ 0 h 803286"/>
                    <a:gd name="connsiteX3" fmla="*/ 1452540 w 1452540"/>
                    <a:gd name="connsiteY3" fmla="*/ 401643 h 803286"/>
                    <a:gd name="connsiteX4" fmla="*/ 1050897 w 1452540"/>
                    <a:gd name="connsiteY4" fmla="*/ 803286 h 803286"/>
                    <a:gd name="connsiteX5" fmla="*/ 1050897 w 1452540"/>
                    <a:gd name="connsiteY5" fmla="*/ 602465 h 803286"/>
                    <a:gd name="connsiteX6" fmla="*/ 0 w 1452540"/>
                    <a:gd name="connsiteY6" fmla="*/ 602465 h 803286"/>
                    <a:gd name="connsiteX7" fmla="*/ 0 w 1452540"/>
                    <a:gd name="connsiteY7" fmla="*/ 200822 h 803286"/>
                    <a:gd name="connsiteX0" fmla="*/ 401643 w 1854183"/>
                    <a:gd name="connsiteY0" fmla="*/ 200822 h 1058877"/>
                    <a:gd name="connsiteX1" fmla="*/ 1452540 w 1854183"/>
                    <a:gd name="connsiteY1" fmla="*/ 200822 h 1058877"/>
                    <a:gd name="connsiteX2" fmla="*/ 1452540 w 1854183"/>
                    <a:gd name="connsiteY2" fmla="*/ 0 h 1058877"/>
                    <a:gd name="connsiteX3" fmla="*/ 1854183 w 1854183"/>
                    <a:gd name="connsiteY3" fmla="*/ 401643 h 1058877"/>
                    <a:gd name="connsiteX4" fmla="*/ 1452540 w 1854183"/>
                    <a:gd name="connsiteY4" fmla="*/ 803286 h 1058877"/>
                    <a:gd name="connsiteX5" fmla="*/ 1452540 w 1854183"/>
                    <a:gd name="connsiteY5" fmla="*/ 602465 h 1058877"/>
                    <a:gd name="connsiteX6" fmla="*/ 0 w 1854183"/>
                    <a:gd name="connsiteY6" fmla="*/ 1058877 h 1058877"/>
                    <a:gd name="connsiteX7" fmla="*/ 401643 w 1854183"/>
                    <a:gd name="connsiteY7" fmla="*/ 200822 h 1058877"/>
                    <a:gd name="connsiteX0" fmla="*/ 80683 w 1533223"/>
                    <a:gd name="connsiteY0" fmla="*/ 200822 h 803286"/>
                    <a:gd name="connsiteX1" fmla="*/ 1131580 w 1533223"/>
                    <a:gd name="connsiteY1" fmla="*/ 200822 h 803286"/>
                    <a:gd name="connsiteX2" fmla="*/ 1131580 w 1533223"/>
                    <a:gd name="connsiteY2" fmla="*/ 0 h 803286"/>
                    <a:gd name="connsiteX3" fmla="*/ 1533223 w 1533223"/>
                    <a:gd name="connsiteY3" fmla="*/ 401643 h 803286"/>
                    <a:gd name="connsiteX4" fmla="*/ 1131580 w 1533223"/>
                    <a:gd name="connsiteY4" fmla="*/ 803286 h 803286"/>
                    <a:gd name="connsiteX5" fmla="*/ 1131580 w 1533223"/>
                    <a:gd name="connsiteY5" fmla="*/ 602465 h 803286"/>
                    <a:gd name="connsiteX6" fmla="*/ 0 w 1533223"/>
                    <a:gd name="connsiteY6" fmla="*/ 152645 h 803286"/>
                    <a:gd name="connsiteX7" fmla="*/ 80683 w 1533223"/>
                    <a:gd name="connsiteY7" fmla="*/ 200822 h 803286"/>
                    <a:gd name="connsiteX0" fmla="*/ 611707 w 1533223"/>
                    <a:gd name="connsiteY0" fmla="*/ 53775 h 803286"/>
                    <a:gd name="connsiteX1" fmla="*/ 1131580 w 1533223"/>
                    <a:gd name="connsiteY1" fmla="*/ 200822 h 803286"/>
                    <a:gd name="connsiteX2" fmla="*/ 1131580 w 1533223"/>
                    <a:gd name="connsiteY2" fmla="*/ 0 h 803286"/>
                    <a:gd name="connsiteX3" fmla="*/ 1533223 w 1533223"/>
                    <a:gd name="connsiteY3" fmla="*/ 401643 h 803286"/>
                    <a:gd name="connsiteX4" fmla="*/ 1131580 w 1533223"/>
                    <a:gd name="connsiteY4" fmla="*/ 803286 h 803286"/>
                    <a:gd name="connsiteX5" fmla="*/ 1131580 w 1533223"/>
                    <a:gd name="connsiteY5" fmla="*/ 602465 h 803286"/>
                    <a:gd name="connsiteX6" fmla="*/ 0 w 1533223"/>
                    <a:gd name="connsiteY6" fmla="*/ 152645 h 803286"/>
                    <a:gd name="connsiteX7" fmla="*/ 611707 w 1533223"/>
                    <a:gd name="connsiteY7" fmla="*/ 53775 h 803286"/>
                    <a:gd name="connsiteX0" fmla="*/ 611707 w 1533223"/>
                    <a:gd name="connsiteY0" fmla="*/ 53775 h 803286"/>
                    <a:gd name="connsiteX1" fmla="*/ 1131580 w 1533223"/>
                    <a:gd name="connsiteY1" fmla="*/ 200822 h 803286"/>
                    <a:gd name="connsiteX2" fmla="*/ 1131580 w 1533223"/>
                    <a:gd name="connsiteY2" fmla="*/ 0 h 803286"/>
                    <a:gd name="connsiteX3" fmla="*/ 1533223 w 1533223"/>
                    <a:gd name="connsiteY3" fmla="*/ 401643 h 803286"/>
                    <a:gd name="connsiteX4" fmla="*/ 1131580 w 1533223"/>
                    <a:gd name="connsiteY4" fmla="*/ 803286 h 803286"/>
                    <a:gd name="connsiteX5" fmla="*/ 1131580 w 1533223"/>
                    <a:gd name="connsiteY5" fmla="*/ 602465 h 803286"/>
                    <a:gd name="connsiteX6" fmla="*/ 0 w 1533223"/>
                    <a:gd name="connsiteY6" fmla="*/ 152645 h 803286"/>
                    <a:gd name="connsiteX7" fmla="*/ 611707 w 1533223"/>
                    <a:gd name="connsiteY7" fmla="*/ 53775 h 803286"/>
                    <a:gd name="connsiteX0" fmla="*/ 0 w 1533223"/>
                    <a:gd name="connsiteY0" fmla="*/ 152645 h 803286"/>
                    <a:gd name="connsiteX1" fmla="*/ 1131580 w 1533223"/>
                    <a:gd name="connsiteY1" fmla="*/ 200822 h 803286"/>
                    <a:gd name="connsiteX2" fmla="*/ 1131580 w 1533223"/>
                    <a:gd name="connsiteY2" fmla="*/ 0 h 803286"/>
                    <a:gd name="connsiteX3" fmla="*/ 1533223 w 1533223"/>
                    <a:gd name="connsiteY3" fmla="*/ 401643 h 803286"/>
                    <a:gd name="connsiteX4" fmla="*/ 1131580 w 1533223"/>
                    <a:gd name="connsiteY4" fmla="*/ 803286 h 803286"/>
                    <a:gd name="connsiteX5" fmla="*/ 1131580 w 1533223"/>
                    <a:gd name="connsiteY5" fmla="*/ 602465 h 803286"/>
                    <a:gd name="connsiteX6" fmla="*/ 0 w 1533223"/>
                    <a:gd name="connsiteY6" fmla="*/ 152645 h 803286"/>
                    <a:gd name="connsiteX0" fmla="*/ 0 w 1674223"/>
                    <a:gd name="connsiteY0" fmla="*/ 152645 h 803286"/>
                    <a:gd name="connsiteX1" fmla="*/ 1131580 w 1674223"/>
                    <a:gd name="connsiteY1" fmla="*/ 200822 h 803286"/>
                    <a:gd name="connsiteX2" fmla="*/ 1131580 w 1674223"/>
                    <a:gd name="connsiteY2" fmla="*/ 0 h 803286"/>
                    <a:gd name="connsiteX3" fmla="*/ 1674223 w 1674223"/>
                    <a:gd name="connsiteY3" fmla="*/ 640498 h 803286"/>
                    <a:gd name="connsiteX4" fmla="*/ 1131580 w 1674223"/>
                    <a:gd name="connsiteY4" fmla="*/ 803286 h 803286"/>
                    <a:gd name="connsiteX5" fmla="*/ 1131580 w 1674223"/>
                    <a:gd name="connsiteY5" fmla="*/ 602465 h 803286"/>
                    <a:gd name="connsiteX6" fmla="*/ 0 w 1674223"/>
                    <a:gd name="connsiteY6" fmla="*/ 152645 h 803286"/>
                    <a:gd name="connsiteX0" fmla="*/ 0 w 1674223"/>
                    <a:gd name="connsiteY0" fmla="*/ 152645 h 874276"/>
                    <a:gd name="connsiteX1" fmla="*/ 1131580 w 1674223"/>
                    <a:gd name="connsiteY1" fmla="*/ 200822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31580 w 1674223"/>
                    <a:gd name="connsiteY5" fmla="*/ 602465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874276"/>
                    <a:gd name="connsiteX1" fmla="*/ 1238352 w 1674223"/>
                    <a:gd name="connsiteY1" fmla="*/ 370950 h 874276"/>
                    <a:gd name="connsiteX2" fmla="*/ 1131580 w 1674223"/>
                    <a:gd name="connsiteY2" fmla="*/ 0 h 874276"/>
                    <a:gd name="connsiteX3" fmla="*/ 1674223 w 1674223"/>
                    <a:gd name="connsiteY3" fmla="*/ 640498 h 874276"/>
                    <a:gd name="connsiteX4" fmla="*/ 875092 w 1674223"/>
                    <a:gd name="connsiteY4" fmla="*/ 874276 h 874276"/>
                    <a:gd name="connsiteX5" fmla="*/ 1169357 w 1674223"/>
                    <a:gd name="connsiteY5" fmla="*/ 591331 h 874276"/>
                    <a:gd name="connsiteX6" fmla="*/ 0 w 1674223"/>
                    <a:gd name="connsiteY6" fmla="*/ 152645 h 874276"/>
                    <a:gd name="connsiteX0" fmla="*/ 0 w 1674223"/>
                    <a:gd name="connsiteY0" fmla="*/ 152645 h 742717"/>
                    <a:gd name="connsiteX1" fmla="*/ 1238352 w 1674223"/>
                    <a:gd name="connsiteY1" fmla="*/ 370950 h 742717"/>
                    <a:gd name="connsiteX2" fmla="*/ 1131580 w 1674223"/>
                    <a:gd name="connsiteY2" fmla="*/ 0 h 742717"/>
                    <a:gd name="connsiteX3" fmla="*/ 1674223 w 1674223"/>
                    <a:gd name="connsiteY3" fmla="*/ 640498 h 742717"/>
                    <a:gd name="connsiteX4" fmla="*/ 879982 w 1674223"/>
                    <a:gd name="connsiteY4" fmla="*/ 742717 h 742717"/>
                    <a:gd name="connsiteX5" fmla="*/ 1169357 w 1674223"/>
                    <a:gd name="connsiteY5" fmla="*/ 591331 h 742717"/>
                    <a:gd name="connsiteX6" fmla="*/ 0 w 1674223"/>
                    <a:gd name="connsiteY6" fmla="*/ 152645 h 742717"/>
                    <a:gd name="connsiteX0" fmla="*/ 0 w 1674223"/>
                    <a:gd name="connsiteY0" fmla="*/ 11855 h 601927"/>
                    <a:gd name="connsiteX1" fmla="*/ 1238352 w 1674223"/>
                    <a:gd name="connsiteY1" fmla="*/ 230160 h 601927"/>
                    <a:gd name="connsiteX2" fmla="*/ 1044230 w 1674223"/>
                    <a:gd name="connsiteY2" fmla="*/ 0 h 601927"/>
                    <a:gd name="connsiteX3" fmla="*/ 1674223 w 1674223"/>
                    <a:gd name="connsiteY3" fmla="*/ 499708 h 601927"/>
                    <a:gd name="connsiteX4" fmla="*/ 879982 w 1674223"/>
                    <a:gd name="connsiteY4" fmla="*/ 601927 h 601927"/>
                    <a:gd name="connsiteX5" fmla="*/ 1169357 w 1674223"/>
                    <a:gd name="connsiteY5" fmla="*/ 450541 h 601927"/>
                    <a:gd name="connsiteX6" fmla="*/ 0 w 1674223"/>
                    <a:gd name="connsiteY6" fmla="*/ 11855 h 601927"/>
                    <a:gd name="connsiteX0" fmla="*/ 0 w 1674223"/>
                    <a:gd name="connsiteY0" fmla="*/ 11855 h 542713"/>
                    <a:gd name="connsiteX1" fmla="*/ 1238352 w 1674223"/>
                    <a:gd name="connsiteY1" fmla="*/ 230160 h 542713"/>
                    <a:gd name="connsiteX2" fmla="*/ 1044230 w 1674223"/>
                    <a:gd name="connsiteY2" fmla="*/ 0 h 542713"/>
                    <a:gd name="connsiteX3" fmla="*/ 1674223 w 1674223"/>
                    <a:gd name="connsiteY3" fmla="*/ 499708 h 542713"/>
                    <a:gd name="connsiteX4" fmla="*/ 922718 w 1674223"/>
                    <a:gd name="connsiteY4" fmla="*/ 542713 h 542713"/>
                    <a:gd name="connsiteX5" fmla="*/ 1169357 w 1674223"/>
                    <a:gd name="connsiteY5" fmla="*/ 450541 h 542713"/>
                    <a:gd name="connsiteX6" fmla="*/ 0 w 1674223"/>
                    <a:gd name="connsiteY6" fmla="*/ 11855 h 542713"/>
                    <a:gd name="connsiteX0" fmla="*/ 83552 w 1757775"/>
                    <a:gd name="connsiteY0" fmla="*/ 47895 h 578753"/>
                    <a:gd name="connsiteX1" fmla="*/ 751597 w 1757775"/>
                    <a:gd name="connsiteY1" fmla="*/ 199212 h 578753"/>
                    <a:gd name="connsiteX2" fmla="*/ 1321904 w 1757775"/>
                    <a:gd name="connsiteY2" fmla="*/ 266200 h 578753"/>
                    <a:gd name="connsiteX3" fmla="*/ 1127782 w 1757775"/>
                    <a:gd name="connsiteY3" fmla="*/ 36040 h 578753"/>
                    <a:gd name="connsiteX4" fmla="*/ 1757775 w 1757775"/>
                    <a:gd name="connsiteY4" fmla="*/ 535748 h 578753"/>
                    <a:gd name="connsiteX5" fmla="*/ 1006270 w 1757775"/>
                    <a:gd name="connsiteY5" fmla="*/ 578753 h 578753"/>
                    <a:gd name="connsiteX6" fmla="*/ 1252909 w 1757775"/>
                    <a:gd name="connsiteY6" fmla="*/ 486581 h 578753"/>
                    <a:gd name="connsiteX7" fmla="*/ 83552 w 1757775"/>
                    <a:gd name="connsiteY7" fmla="*/ 47895 h 578753"/>
                    <a:gd name="connsiteX0" fmla="*/ 83552 w 1644235"/>
                    <a:gd name="connsiteY0" fmla="*/ 228887 h 544087"/>
                    <a:gd name="connsiteX1" fmla="*/ 638057 w 1644235"/>
                    <a:gd name="connsiteY1" fmla="*/ 163172 h 544087"/>
                    <a:gd name="connsiteX2" fmla="*/ 1208364 w 1644235"/>
                    <a:gd name="connsiteY2" fmla="*/ 230160 h 544087"/>
                    <a:gd name="connsiteX3" fmla="*/ 1014242 w 1644235"/>
                    <a:gd name="connsiteY3" fmla="*/ 0 h 544087"/>
                    <a:gd name="connsiteX4" fmla="*/ 1644235 w 1644235"/>
                    <a:gd name="connsiteY4" fmla="*/ 499708 h 544087"/>
                    <a:gd name="connsiteX5" fmla="*/ 892730 w 1644235"/>
                    <a:gd name="connsiteY5" fmla="*/ 542713 h 544087"/>
                    <a:gd name="connsiteX6" fmla="*/ 1139369 w 1644235"/>
                    <a:gd name="connsiteY6" fmla="*/ 450541 h 544087"/>
                    <a:gd name="connsiteX7" fmla="*/ 83552 w 1644235"/>
                    <a:gd name="connsiteY7" fmla="*/ 228887 h 544087"/>
                    <a:gd name="connsiteX0" fmla="*/ 83552 w 1644235"/>
                    <a:gd name="connsiteY0" fmla="*/ 228887 h 542713"/>
                    <a:gd name="connsiteX1" fmla="*/ 638057 w 1644235"/>
                    <a:gd name="connsiteY1" fmla="*/ 163172 h 542713"/>
                    <a:gd name="connsiteX2" fmla="*/ 1208364 w 1644235"/>
                    <a:gd name="connsiteY2" fmla="*/ 230160 h 542713"/>
                    <a:gd name="connsiteX3" fmla="*/ 1014242 w 1644235"/>
                    <a:gd name="connsiteY3" fmla="*/ 0 h 542713"/>
                    <a:gd name="connsiteX4" fmla="*/ 1644235 w 1644235"/>
                    <a:gd name="connsiteY4" fmla="*/ 499708 h 542713"/>
                    <a:gd name="connsiteX5" fmla="*/ 892730 w 1644235"/>
                    <a:gd name="connsiteY5" fmla="*/ 542713 h 542713"/>
                    <a:gd name="connsiteX6" fmla="*/ 1139369 w 1644235"/>
                    <a:gd name="connsiteY6" fmla="*/ 450541 h 542713"/>
                    <a:gd name="connsiteX7" fmla="*/ 83552 w 1644235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24812 w 1560683"/>
                    <a:gd name="connsiteY2" fmla="*/ 23016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55817 w 1560683"/>
                    <a:gd name="connsiteY6" fmla="*/ 450541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24812 w 1560683"/>
                    <a:gd name="connsiteY2" fmla="*/ 23016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55817 w 1560683"/>
                    <a:gd name="connsiteY6" fmla="*/ 450541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24812 w 1560683"/>
                    <a:gd name="connsiteY2" fmla="*/ 23016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47579 w 1560683"/>
                    <a:gd name="connsiteY6" fmla="*/ 39956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03445 w 1560683"/>
                    <a:gd name="connsiteY2" fmla="*/ 259768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47579 w 1560683"/>
                    <a:gd name="connsiteY6" fmla="*/ 39956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554505 w 1560683"/>
                    <a:gd name="connsiteY1" fmla="*/ 163172 h 542713"/>
                    <a:gd name="connsiteX2" fmla="*/ 1103445 w 1560683"/>
                    <a:gd name="connsiteY2" fmla="*/ 259768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47579 w 1560683"/>
                    <a:gd name="connsiteY6" fmla="*/ 39956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103445 w 1560683"/>
                    <a:gd name="connsiteY2" fmla="*/ 259768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1047579 w 1560683"/>
                    <a:gd name="connsiteY6" fmla="*/ 39956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103445 w 1560683"/>
                    <a:gd name="connsiteY2" fmla="*/ 259768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560683"/>
                    <a:gd name="connsiteY0" fmla="*/ 228887 h 542713"/>
                    <a:gd name="connsiteX1" fmla="*/ 619947 w 1560683"/>
                    <a:gd name="connsiteY1" fmla="*/ 180993 h 542713"/>
                    <a:gd name="connsiteX2" fmla="*/ 1073837 w 1560683"/>
                    <a:gd name="connsiteY2" fmla="*/ 238400 h 542713"/>
                    <a:gd name="connsiteX3" fmla="*/ 930690 w 1560683"/>
                    <a:gd name="connsiteY3" fmla="*/ 0 h 542713"/>
                    <a:gd name="connsiteX4" fmla="*/ 1560683 w 1560683"/>
                    <a:gd name="connsiteY4" fmla="*/ 499708 h 542713"/>
                    <a:gd name="connsiteX5" fmla="*/ 809178 w 1560683"/>
                    <a:gd name="connsiteY5" fmla="*/ 542713 h 542713"/>
                    <a:gd name="connsiteX6" fmla="*/ 996603 w 1560683"/>
                    <a:gd name="connsiteY6" fmla="*/ 407806 h 542713"/>
                    <a:gd name="connsiteX7" fmla="*/ 0 w 1560683"/>
                    <a:gd name="connsiteY7" fmla="*/ 228887 h 542713"/>
                    <a:gd name="connsiteX0" fmla="*/ 0 w 1458733"/>
                    <a:gd name="connsiteY0" fmla="*/ 228887 h 542713"/>
                    <a:gd name="connsiteX1" fmla="*/ 619947 w 1458733"/>
                    <a:gd name="connsiteY1" fmla="*/ 180993 h 542713"/>
                    <a:gd name="connsiteX2" fmla="*/ 1073837 w 1458733"/>
                    <a:gd name="connsiteY2" fmla="*/ 238400 h 542713"/>
                    <a:gd name="connsiteX3" fmla="*/ 930690 w 1458733"/>
                    <a:gd name="connsiteY3" fmla="*/ 0 h 542713"/>
                    <a:gd name="connsiteX4" fmla="*/ 1458733 w 1458733"/>
                    <a:gd name="connsiteY4" fmla="*/ 516187 h 542713"/>
                    <a:gd name="connsiteX5" fmla="*/ 809178 w 1458733"/>
                    <a:gd name="connsiteY5" fmla="*/ 542713 h 542713"/>
                    <a:gd name="connsiteX6" fmla="*/ 996603 w 1458733"/>
                    <a:gd name="connsiteY6" fmla="*/ 407806 h 542713"/>
                    <a:gd name="connsiteX7" fmla="*/ 0 w 1458733"/>
                    <a:gd name="connsiteY7" fmla="*/ 228887 h 542713"/>
                    <a:gd name="connsiteX0" fmla="*/ 0 w 1458733"/>
                    <a:gd name="connsiteY0" fmla="*/ 228887 h 516187"/>
                    <a:gd name="connsiteX1" fmla="*/ 619947 w 1458733"/>
                    <a:gd name="connsiteY1" fmla="*/ 180993 h 516187"/>
                    <a:gd name="connsiteX2" fmla="*/ 1073837 w 1458733"/>
                    <a:gd name="connsiteY2" fmla="*/ 238400 h 516187"/>
                    <a:gd name="connsiteX3" fmla="*/ 930690 w 1458733"/>
                    <a:gd name="connsiteY3" fmla="*/ 0 h 516187"/>
                    <a:gd name="connsiteX4" fmla="*/ 1458733 w 1458733"/>
                    <a:gd name="connsiteY4" fmla="*/ 516187 h 516187"/>
                    <a:gd name="connsiteX5" fmla="*/ 690750 w 1458733"/>
                    <a:gd name="connsiteY5" fmla="*/ 457239 h 516187"/>
                    <a:gd name="connsiteX6" fmla="*/ 996603 w 1458733"/>
                    <a:gd name="connsiteY6" fmla="*/ 407806 h 516187"/>
                    <a:gd name="connsiteX7" fmla="*/ 0 w 1458733"/>
                    <a:gd name="connsiteY7" fmla="*/ 228887 h 516187"/>
                    <a:gd name="connsiteX0" fmla="*/ 0 w 1458733"/>
                    <a:gd name="connsiteY0" fmla="*/ 228887 h 516187"/>
                    <a:gd name="connsiteX1" fmla="*/ 619947 w 1458733"/>
                    <a:gd name="connsiteY1" fmla="*/ 180993 h 516187"/>
                    <a:gd name="connsiteX2" fmla="*/ 1073837 w 1458733"/>
                    <a:gd name="connsiteY2" fmla="*/ 238400 h 516187"/>
                    <a:gd name="connsiteX3" fmla="*/ 930690 w 1458733"/>
                    <a:gd name="connsiteY3" fmla="*/ 0 h 516187"/>
                    <a:gd name="connsiteX4" fmla="*/ 1458733 w 1458733"/>
                    <a:gd name="connsiteY4" fmla="*/ 516187 h 516187"/>
                    <a:gd name="connsiteX5" fmla="*/ 690750 w 1458733"/>
                    <a:gd name="connsiteY5" fmla="*/ 457239 h 516187"/>
                    <a:gd name="connsiteX6" fmla="*/ 1017972 w 1458733"/>
                    <a:gd name="connsiteY6" fmla="*/ 378197 h 516187"/>
                    <a:gd name="connsiteX7" fmla="*/ 0 w 1458733"/>
                    <a:gd name="connsiteY7" fmla="*/ 228887 h 516187"/>
                    <a:gd name="connsiteX0" fmla="*/ 0 w 1458733"/>
                    <a:gd name="connsiteY0" fmla="*/ 228887 h 516187"/>
                    <a:gd name="connsiteX1" fmla="*/ 619947 w 1458733"/>
                    <a:gd name="connsiteY1" fmla="*/ 180993 h 516187"/>
                    <a:gd name="connsiteX2" fmla="*/ 1073837 w 1458733"/>
                    <a:gd name="connsiteY2" fmla="*/ 238400 h 516187"/>
                    <a:gd name="connsiteX3" fmla="*/ 930690 w 1458733"/>
                    <a:gd name="connsiteY3" fmla="*/ 0 h 516187"/>
                    <a:gd name="connsiteX4" fmla="*/ 1458733 w 1458733"/>
                    <a:gd name="connsiteY4" fmla="*/ 516187 h 516187"/>
                    <a:gd name="connsiteX5" fmla="*/ 792701 w 1458733"/>
                    <a:gd name="connsiteY5" fmla="*/ 440761 h 516187"/>
                    <a:gd name="connsiteX6" fmla="*/ 1017972 w 1458733"/>
                    <a:gd name="connsiteY6" fmla="*/ 378197 h 516187"/>
                    <a:gd name="connsiteX7" fmla="*/ 0 w 1458733"/>
                    <a:gd name="connsiteY7" fmla="*/ 228887 h 516187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073837 w 1458733"/>
                    <a:gd name="connsiteY2" fmla="*/ 166056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017972 w 1458733"/>
                    <a:gd name="connsiteY6" fmla="*/ 305853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073837 w 1458733"/>
                    <a:gd name="connsiteY2" fmla="*/ 166056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174632 w 1458733"/>
                    <a:gd name="connsiteY2" fmla="*/ 235908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19947 w 1458733"/>
                    <a:gd name="connsiteY1" fmla="*/ 108649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0618 w 1458733"/>
                    <a:gd name="connsiteY1" fmla="*/ 138614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9992 w 1458733"/>
                    <a:gd name="connsiteY1" fmla="*/ 130316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9992 w 1458733"/>
                    <a:gd name="connsiteY1" fmla="*/ 130316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9992 w 1458733"/>
                    <a:gd name="connsiteY1" fmla="*/ 130316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792701 w 1458733"/>
                    <a:gd name="connsiteY5" fmla="*/ 368417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156543 h 443843"/>
                    <a:gd name="connsiteX1" fmla="*/ 649992 w 1458733"/>
                    <a:gd name="connsiteY1" fmla="*/ 130316 h 443843"/>
                    <a:gd name="connsiteX2" fmla="*/ 1206259 w 1458733"/>
                    <a:gd name="connsiteY2" fmla="*/ 254154 h 443843"/>
                    <a:gd name="connsiteX3" fmla="*/ 968537 w 1458733"/>
                    <a:gd name="connsiteY3" fmla="*/ 0 h 443843"/>
                    <a:gd name="connsiteX4" fmla="*/ 1458733 w 1458733"/>
                    <a:gd name="connsiteY4" fmla="*/ 443843 h 443843"/>
                    <a:gd name="connsiteX5" fmla="*/ 1033533 w 1458733"/>
                    <a:gd name="connsiteY5" fmla="*/ 407429 h 443843"/>
                    <a:gd name="connsiteX6" fmla="*/ 1151524 w 1458733"/>
                    <a:gd name="connsiteY6" fmla="*/ 349037 h 443843"/>
                    <a:gd name="connsiteX7" fmla="*/ 0 w 1458733"/>
                    <a:gd name="connsiteY7" fmla="*/ 156543 h 443843"/>
                    <a:gd name="connsiteX0" fmla="*/ 0 w 1458733"/>
                    <a:gd name="connsiteY0" fmla="*/ 58369 h 345669"/>
                    <a:gd name="connsiteX1" fmla="*/ 649992 w 1458733"/>
                    <a:gd name="connsiteY1" fmla="*/ 32142 h 345669"/>
                    <a:gd name="connsiteX2" fmla="*/ 1206259 w 1458733"/>
                    <a:gd name="connsiteY2" fmla="*/ 155980 h 345669"/>
                    <a:gd name="connsiteX3" fmla="*/ 1129622 w 1458733"/>
                    <a:gd name="connsiteY3" fmla="*/ 69615 h 345669"/>
                    <a:gd name="connsiteX4" fmla="*/ 1458733 w 1458733"/>
                    <a:gd name="connsiteY4" fmla="*/ 345669 h 345669"/>
                    <a:gd name="connsiteX5" fmla="*/ 1033533 w 1458733"/>
                    <a:gd name="connsiteY5" fmla="*/ 309255 h 345669"/>
                    <a:gd name="connsiteX6" fmla="*/ 1151524 w 1458733"/>
                    <a:gd name="connsiteY6" fmla="*/ 250863 h 345669"/>
                    <a:gd name="connsiteX7" fmla="*/ 0 w 1458733"/>
                    <a:gd name="connsiteY7" fmla="*/ 58369 h 345669"/>
                    <a:gd name="connsiteX0" fmla="*/ 0 w 1458733"/>
                    <a:gd name="connsiteY0" fmla="*/ 58369 h 345669"/>
                    <a:gd name="connsiteX1" fmla="*/ 649992 w 1458733"/>
                    <a:gd name="connsiteY1" fmla="*/ 32142 h 345669"/>
                    <a:gd name="connsiteX2" fmla="*/ 1206260 w 1458733"/>
                    <a:gd name="connsiteY2" fmla="*/ 155980 h 345669"/>
                    <a:gd name="connsiteX3" fmla="*/ 1129622 w 1458733"/>
                    <a:gd name="connsiteY3" fmla="*/ 69615 h 345669"/>
                    <a:gd name="connsiteX4" fmla="*/ 1458733 w 1458733"/>
                    <a:gd name="connsiteY4" fmla="*/ 345669 h 345669"/>
                    <a:gd name="connsiteX5" fmla="*/ 1033533 w 1458733"/>
                    <a:gd name="connsiteY5" fmla="*/ 309255 h 345669"/>
                    <a:gd name="connsiteX6" fmla="*/ 1151524 w 1458733"/>
                    <a:gd name="connsiteY6" fmla="*/ 250863 h 345669"/>
                    <a:gd name="connsiteX7" fmla="*/ 0 w 1458733"/>
                    <a:gd name="connsiteY7" fmla="*/ 58369 h 345669"/>
                    <a:gd name="connsiteX0" fmla="*/ 0 w 1458733"/>
                    <a:gd name="connsiteY0" fmla="*/ 36440 h 323740"/>
                    <a:gd name="connsiteX1" fmla="*/ 649992 w 1458733"/>
                    <a:gd name="connsiteY1" fmla="*/ 10213 h 323740"/>
                    <a:gd name="connsiteX2" fmla="*/ 1206260 w 1458733"/>
                    <a:gd name="connsiteY2" fmla="*/ 134051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9992 w 1458733"/>
                    <a:gd name="connsiteY1" fmla="*/ 10213 h 323740"/>
                    <a:gd name="connsiteX2" fmla="*/ 1206260 w 1458733"/>
                    <a:gd name="connsiteY2" fmla="*/ 134051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9992 w 1458733"/>
                    <a:gd name="connsiteY1" fmla="*/ 10213 h 323740"/>
                    <a:gd name="connsiteX2" fmla="*/ 1200555 w 1458733"/>
                    <a:gd name="connsiteY2" fmla="*/ 151879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9992 w 1458733"/>
                    <a:gd name="connsiteY1" fmla="*/ 10213 h 323740"/>
                    <a:gd name="connsiteX2" fmla="*/ 1187544 w 1458733"/>
                    <a:gd name="connsiteY2" fmla="*/ 155370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187544 w 1458733"/>
                    <a:gd name="connsiteY2" fmla="*/ 155370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190883 w 1458733"/>
                    <a:gd name="connsiteY2" fmla="*/ 152757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190883 w 1458733"/>
                    <a:gd name="connsiteY2" fmla="*/ 152757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51524 w 1458733"/>
                    <a:gd name="connsiteY6" fmla="*/ 228934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190883 w 1458733"/>
                    <a:gd name="connsiteY2" fmla="*/ 152757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19641 w 1458733"/>
                    <a:gd name="connsiteY2" fmla="*/ 183924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33533 w 1458733"/>
                    <a:gd name="connsiteY5" fmla="*/ 287326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19641 w 1458733"/>
                    <a:gd name="connsiteY2" fmla="*/ 183924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19641 w 1458733"/>
                    <a:gd name="connsiteY2" fmla="*/ 183924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01397 w 1458733"/>
                    <a:gd name="connsiteY2" fmla="*/ 161956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01397 w 1458733"/>
                    <a:gd name="connsiteY2" fmla="*/ 161956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47295 w 1458733"/>
                    <a:gd name="connsiteY1" fmla="*/ 19654 h 323740"/>
                    <a:gd name="connsiteX2" fmla="*/ 1201397 w 1458733"/>
                    <a:gd name="connsiteY2" fmla="*/ 161956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36440 h 323740"/>
                    <a:gd name="connsiteX1" fmla="*/ 650959 w 1458733"/>
                    <a:gd name="connsiteY1" fmla="*/ 31599 h 323740"/>
                    <a:gd name="connsiteX2" fmla="*/ 1201397 w 1458733"/>
                    <a:gd name="connsiteY2" fmla="*/ 161956 h 323740"/>
                    <a:gd name="connsiteX3" fmla="*/ 1129622 w 1458733"/>
                    <a:gd name="connsiteY3" fmla="*/ 47686 h 323740"/>
                    <a:gd name="connsiteX4" fmla="*/ 1458733 w 1458733"/>
                    <a:gd name="connsiteY4" fmla="*/ 323740 h 323740"/>
                    <a:gd name="connsiteX5" fmla="*/ 1010425 w 1458733"/>
                    <a:gd name="connsiteY5" fmla="*/ 300883 h 323740"/>
                    <a:gd name="connsiteX6" fmla="*/ 1183151 w 1458733"/>
                    <a:gd name="connsiteY6" fmla="*/ 247180 h 323740"/>
                    <a:gd name="connsiteX7" fmla="*/ 0 w 1458733"/>
                    <a:gd name="connsiteY7" fmla="*/ 36440 h 323740"/>
                    <a:gd name="connsiteX0" fmla="*/ 0 w 1458733"/>
                    <a:gd name="connsiteY0" fmla="*/ 43896 h 331196"/>
                    <a:gd name="connsiteX1" fmla="*/ 616226 w 1458733"/>
                    <a:gd name="connsiteY1" fmla="*/ 15078 h 331196"/>
                    <a:gd name="connsiteX2" fmla="*/ 1201397 w 1458733"/>
                    <a:gd name="connsiteY2" fmla="*/ 169412 h 331196"/>
                    <a:gd name="connsiteX3" fmla="*/ 1129622 w 1458733"/>
                    <a:gd name="connsiteY3" fmla="*/ 55142 h 331196"/>
                    <a:gd name="connsiteX4" fmla="*/ 1458733 w 1458733"/>
                    <a:gd name="connsiteY4" fmla="*/ 331196 h 331196"/>
                    <a:gd name="connsiteX5" fmla="*/ 1010425 w 1458733"/>
                    <a:gd name="connsiteY5" fmla="*/ 308339 h 331196"/>
                    <a:gd name="connsiteX6" fmla="*/ 1183151 w 1458733"/>
                    <a:gd name="connsiteY6" fmla="*/ 254636 h 331196"/>
                    <a:gd name="connsiteX7" fmla="*/ 0 w 1458733"/>
                    <a:gd name="connsiteY7" fmla="*/ 43896 h 331196"/>
                    <a:gd name="connsiteX0" fmla="*/ 0 w 1458733"/>
                    <a:gd name="connsiteY0" fmla="*/ 14204 h 301504"/>
                    <a:gd name="connsiteX1" fmla="*/ 1201397 w 1458733"/>
                    <a:gd name="connsiteY1" fmla="*/ 139720 h 301504"/>
                    <a:gd name="connsiteX2" fmla="*/ 1129622 w 1458733"/>
                    <a:gd name="connsiteY2" fmla="*/ 25450 h 301504"/>
                    <a:gd name="connsiteX3" fmla="*/ 1458733 w 1458733"/>
                    <a:gd name="connsiteY3" fmla="*/ 301504 h 301504"/>
                    <a:gd name="connsiteX4" fmla="*/ 1010425 w 1458733"/>
                    <a:gd name="connsiteY4" fmla="*/ 278647 h 301504"/>
                    <a:gd name="connsiteX5" fmla="*/ 1183151 w 1458733"/>
                    <a:gd name="connsiteY5" fmla="*/ 224944 h 301504"/>
                    <a:gd name="connsiteX6" fmla="*/ 0 w 1458733"/>
                    <a:gd name="connsiteY6" fmla="*/ 14204 h 301504"/>
                    <a:gd name="connsiteX0" fmla="*/ 0 w 1458733"/>
                    <a:gd name="connsiteY0" fmla="*/ 14204 h 301504"/>
                    <a:gd name="connsiteX1" fmla="*/ 1201397 w 1458733"/>
                    <a:gd name="connsiteY1" fmla="*/ 139720 h 301504"/>
                    <a:gd name="connsiteX2" fmla="*/ 1129622 w 1458733"/>
                    <a:gd name="connsiteY2" fmla="*/ 25450 h 301504"/>
                    <a:gd name="connsiteX3" fmla="*/ 1458733 w 1458733"/>
                    <a:gd name="connsiteY3" fmla="*/ 301504 h 301504"/>
                    <a:gd name="connsiteX4" fmla="*/ 1010425 w 1458733"/>
                    <a:gd name="connsiteY4" fmla="*/ 278647 h 301504"/>
                    <a:gd name="connsiteX5" fmla="*/ 1183151 w 1458733"/>
                    <a:gd name="connsiteY5" fmla="*/ 224944 h 301504"/>
                    <a:gd name="connsiteX6" fmla="*/ 0 w 1458733"/>
                    <a:gd name="connsiteY6" fmla="*/ 14204 h 301504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80892 h 368192"/>
                    <a:gd name="connsiteX1" fmla="*/ 1201397 w 1458733"/>
                    <a:gd name="connsiteY1" fmla="*/ 206408 h 368192"/>
                    <a:gd name="connsiteX2" fmla="*/ 1129622 w 1458733"/>
                    <a:gd name="connsiteY2" fmla="*/ 92138 h 368192"/>
                    <a:gd name="connsiteX3" fmla="*/ 1458733 w 1458733"/>
                    <a:gd name="connsiteY3" fmla="*/ 368192 h 368192"/>
                    <a:gd name="connsiteX4" fmla="*/ 1010425 w 1458733"/>
                    <a:gd name="connsiteY4" fmla="*/ 345335 h 368192"/>
                    <a:gd name="connsiteX5" fmla="*/ 1183151 w 1458733"/>
                    <a:gd name="connsiteY5" fmla="*/ 291632 h 368192"/>
                    <a:gd name="connsiteX6" fmla="*/ 0 w 1458733"/>
                    <a:gd name="connsiteY6" fmla="*/ 80892 h 368192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58733"/>
                    <a:gd name="connsiteY0" fmla="*/ 43419 h 330719"/>
                    <a:gd name="connsiteX1" fmla="*/ 1214779 w 1458733"/>
                    <a:gd name="connsiteY1" fmla="*/ 206408 h 330719"/>
                    <a:gd name="connsiteX2" fmla="*/ 1129622 w 1458733"/>
                    <a:gd name="connsiteY2" fmla="*/ 54665 h 330719"/>
                    <a:gd name="connsiteX3" fmla="*/ 1458733 w 1458733"/>
                    <a:gd name="connsiteY3" fmla="*/ 330719 h 330719"/>
                    <a:gd name="connsiteX4" fmla="*/ 1010425 w 1458733"/>
                    <a:gd name="connsiteY4" fmla="*/ 307862 h 330719"/>
                    <a:gd name="connsiteX5" fmla="*/ 1183151 w 1458733"/>
                    <a:gd name="connsiteY5" fmla="*/ 254159 h 330719"/>
                    <a:gd name="connsiteX6" fmla="*/ 0 w 1458733"/>
                    <a:gd name="connsiteY6" fmla="*/ 43419 h 330719"/>
                    <a:gd name="connsiteX0" fmla="*/ 0 w 1498090"/>
                    <a:gd name="connsiteY0" fmla="*/ 137894 h 330719"/>
                    <a:gd name="connsiteX1" fmla="*/ 1254136 w 1498090"/>
                    <a:gd name="connsiteY1" fmla="*/ 206408 h 330719"/>
                    <a:gd name="connsiteX2" fmla="*/ 1168979 w 1498090"/>
                    <a:gd name="connsiteY2" fmla="*/ 54665 h 330719"/>
                    <a:gd name="connsiteX3" fmla="*/ 1498090 w 1498090"/>
                    <a:gd name="connsiteY3" fmla="*/ 330719 h 330719"/>
                    <a:gd name="connsiteX4" fmla="*/ 1049782 w 1498090"/>
                    <a:gd name="connsiteY4" fmla="*/ 307862 h 330719"/>
                    <a:gd name="connsiteX5" fmla="*/ 1222508 w 1498090"/>
                    <a:gd name="connsiteY5" fmla="*/ 254159 h 330719"/>
                    <a:gd name="connsiteX6" fmla="*/ 0 w 1498090"/>
                    <a:gd name="connsiteY6" fmla="*/ 137894 h 330719"/>
                    <a:gd name="connsiteX0" fmla="*/ 0 w 1498090"/>
                    <a:gd name="connsiteY0" fmla="*/ 137894 h 330719"/>
                    <a:gd name="connsiteX1" fmla="*/ 1254136 w 1498090"/>
                    <a:gd name="connsiteY1" fmla="*/ 206408 h 330719"/>
                    <a:gd name="connsiteX2" fmla="*/ 1168979 w 1498090"/>
                    <a:gd name="connsiteY2" fmla="*/ 54665 h 330719"/>
                    <a:gd name="connsiteX3" fmla="*/ 1498090 w 1498090"/>
                    <a:gd name="connsiteY3" fmla="*/ 330719 h 330719"/>
                    <a:gd name="connsiteX4" fmla="*/ 1049782 w 1498090"/>
                    <a:gd name="connsiteY4" fmla="*/ 307862 h 330719"/>
                    <a:gd name="connsiteX5" fmla="*/ 1222508 w 1498090"/>
                    <a:gd name="connsiteY5" fmla="*/ 254159 h 330719"/>
                    <a:gd name="connsiteX6" fmla="*/ 0 w 1498090"/>
                    <a:gd name="connsiteY6" fmla="*/ 137894 h 330719"/>
                    <a:gd name="connsiteX0" fmla="*/ 0 w 1498090"/>
                    <a:gd name="connsiteY0" fmla="*/ 137894 h 330719"/>
                    <a:gd name="connsiteX1" fmla="*/ 1254136 w 1498090"/>
                    <a:gd name="connsiteY1" fmla="*/ 206408 h 330719"/>
                    <a:gd name="connsiteX2" fmla="*/ 1168979 w 1498090"/>
                    <a:gd name="connsiteY2" fmla="*/ 54665 h 330719"/>
                    <a:gd name="connsiteX3" fmla="*/ 1498090 w 1498090"/>
                    <a:gd name="connsiteY3" fmla="*/ 330719 h 330719"/>
                    <a:gd name="connsiteX4" fmla="*/ 1049782 w 1498090"/>
                    <a:gd name="connsiteY4" fmla="*/ 307862 h 330719"/>
                    <a:gd name="connsiteX5" fmla="*/ 1222508 w 1498090"/>
                    <a:gd name="connsiteY5" fmla="*/ 254159 h 330719"/>
                    <a:gd name="connsiteX6" fmla="*/ 0 w 1498090"/>
                    <a:gd name="connsiteY6" fmla="*/ 137894 h 330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98090" h="330719">
                      <a:moveTo>
                        <a:pt x="0" y="137894"/>
                      </a:moveTo>
                      <a:cubicBezTo>
                        <a:pt x="394075" y="84675"/>
                        <a:pt x="722574" y="0"/>
                        <a:pt x="1254136" y="206408"/>
                      </a:cubicBezTo>
                      <a:lnTo>
                        <a:pt x="1168979" y="54665"/>
                      </a:lnTo>
                      <a:cubicBezTo>
                        <a:pt x="1340386" y="238178"/>
                        <a:pt x="1352532" y="237652"/>
                        <a:pt x="1498090" y="330719"/>
                      </a:cubicBezTo>
                      <a:cubicBezTo>
                        <a:pt x="1359129" y="293934"/>
                        <a:pt x="1330813" y="278941"/>
                        <a:pt x="1049782" y="307862"/>
                      </a:cubicBezTo>
                      <a:lnTo>
                        <a:pt x="1222508" y="254159"/>
                      </a:lnTo>
                      <a:cubicBezTo>
                        <a:pt x="724566" y="56910"/>
                        <a:pt x="472336" y="102328"/>
                        <a:pt x="0" y="137894"/>
                      </a:cubicBez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latinLnBrk="0">
                    <a:defRPr/>
                  </a:pPr>
                  <a:endParaRPr lang="ko-KR" altLang="en-US" sz="700" dirty="0">
                    <a:latin typeface="나눔고딕" panose="020D0604000000000000" pitchFamily="50" charset="-127"/>
                    <a:ea typeface="나눔고딕" panose="020D0604000000000000" pitchFamily="50" charset="-127"/>
                  </a:endParaRPr>
                </a:p>
              </p:txBody>
            </p:sp>
          </p:grpSp>
        </p:grpSp>
        <p:grpSp>
          <p:nvGrpSpPr>
            <p:cNvPr id="73" name="그룹 72"/>
            <p:cNvGrpSpPr/>
            <p:nvPr/>
          </p:nvGrpSpPr>
          <p:grpSpPr>
            <a:xfrm>
              <a:off x="7206791" y="2817881"/>
              <a:ext cx="477990" cy="749401"/>
              <a:chOff x="7134783" y="2431135"/>
              <a:chExt cx="477990" cy="749401"/>
            </a:xfrm>
          </p:grpSpPr>
          <p:sp>
            <p:nvSpPr>
              <p:cNvPr id="361" name="Text Box 4673"/>
              <p:cNvSpPr txBox="1">
                <a:spLocks noChangeArrowheads="1"/>
              </p:cNvSpPr>
              <p:nvPr/>
            </p:nvSpPr>
            <p:spPr bwMode="auto">
              <a:xfrm>
                <a:off x="7134783" y="2431135"/>
                <a:ext cx="477990" cy="230820"/>
              </a:xfrm>
              <a:prstGeom prst="rect">
                <a:avLst/>
              </a:prstGeom>
              <a:noFill/>
              <a:ln w="3175" cap="rnd" algn="ctr">
                <a:noFill/>
                <a:miter lim="800000"/>
                <a:headEnd/>
                <a:tailEnd/>
              </a:ln>
            </p:spPr>
            <p:txBody>
              <a:bodyPr wrap="square" lIns="18000" tIns="45714" rIns="18000" bIns="45714">
                <a:spAutoFit/>
              </a:bodyPr>
              <a:lstStyle/>
              <a:p>
                <a:pPr algn="ctr" defTabSz="912813"/>
                <a:r>
                  <a:rPr lang="en-US" altLang="ko-KR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DB #1</a:t>
                </a:r>
              </a:p>
            </p:txBody>
          </p:sp>
          <p:pic>
            <p:nvPicPr>
              <p:cNvPr id="362" name="Picture 89" descr="71"/>
              <p:cNvPicPr>
                <a:picLocks noChangeAspect="1" noChangeArrowheads="1"/>
              </p:cNvPicPr>
              <p:nvPr/>
            </p:nvPicPr>
            <p:blipFill>
              <a:blip r:embed="rId2" cstate="print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75934" y="2662694"/>
                <a:ext cx="399822" cy="5178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74" name="그룹 73"/>
            <p:cNvGrpSpPr/>
            <p:nvPr/>
          </p:nvGrpSpPr>
          <p:grpSpPr>
            <a:xfrm>
              <a:off x="8046488" y="2817881"/>
              <a:ext cx="477990" cy="749401"/>
              <a:chOff x="7974480" y="2431135"/>
              <a:chExt cx="477990" cy="749401"/>
            </a:xfrm>
          </p:grpSpPr>
          <p:pic>
            <p:nvPicPr>
              <p:cNvPr id="359" name="Picture 89" descr="71"/>
              <p:cNvPicPr>
                <a:picLocks noChangeAspect="1" noChangeArrowheads="1"/>
              </p:cNvPicPr>
              <p:nvPr/>
            </p:nvPicPr>
            <p:blipFill>
              <a:blip r:embed="rId2" cstate="print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020422" y="2662694"/>
                <a:ext cx="399822" cy="5178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60" name="Text Box 4673"/>
              <p:cNvSpPr txBox="1">
                <a:spLocks noChangeArrowheads="1"/>
              </p:cNvSpPr>
              <p:nvPr/>
            </p:nvSpPr>
            <p:spPr bwMode="auto">
              <a:xfrm>
                <a:off x="7974480" y="2431135"/>
                <a:ext cx="477990" cy="230820"/>
              </a:xfrm>
              <a:prstGeom prst="rect">
                <a:avLst/>
              </a:prstGeom>
              <a:noFill/>
              <a:ln w="3175" cap="rnd" algn="ctr">
                <a:noFill/>
                <a:miter lim="800000"/>
                <a:headEnd/>
                <a:tailEnd/>
              </a:ln>
            </p:spPr>
            <p:txBody>
              <a:bodyPr wrap="square" lIns="18000" tIns="45714" rIns="18000" bIns="45714">
                <a:spAutoFit/>
              </a:bodyPr>
              <a:lstStyle/>
              <a:p>
                <a:pPr algn="ctr" defTabSz="912813"/>
                <a:r>
                  <a:rPr lang="en-US" altLang="ko-KR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DB #2</a:t>
                </a:r>
              </a:p>
            </p:txBody>
          </p:sp>
        </p:grpSp>
      </p:grpSp>
      <p:sp>
        <p:nvSpPr>
          <p:cNvPr id="428" name="직사각형 427"/>
          <p:cNvSpPr/>
          <p:nvPr/>
        </p:nvSpPr>
        <p:spPr>
          <a:xfrm>
            <a:off x="264940" y="1700808"/>
            <a:ext cx="2383804" cy="279648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외 부 망</a:t>
            </a:r>
          </a:p>
        </p:txBody>
      </p:sp>
      <p:sp>
        <p:nvSpPr>
          <p:cNvPr id="429" name="직사각형 428"/>
          <p:cNvSpPr/>
          <p:nvPr/>
        </p:nvSpPr>
        <p:spPr>
          <a:xfrm>
            <a:off x="2785219" y="1916832"/>
            <a:ext cx="6846265" cy="403244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83" name="타원 182"/>
          <p:cNvSpPr/>
          <p:nvPr/>
        </p:nvSpPr>
        <p:spPr>
          <a:xfrm>
            <a:off x="697136" y="3366272"/>
            <a:ext cx="216024" cy="206744"/>
          </a:xfrm>
          <a:prstGeom prst="ellipse">
            <a:avLst/>
          </a:prstGeom>
          <a:solidFill>
            <a:srgbClr val="FFC000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N</a:t>
            </a:r>
            <a:endParaRPr lang="ko-KR" altLang="en-US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40" name="타원 439"/>
          <p:cNvSpPr/>
          <p:nvPr/>
        </p:nvSpPr>
        <p:spPr>
          <a:xfrm>
            <a:off x="3513359" y="3366272"/>
            <a:ext cx="216024" cy="206744"/>
          </a:xfrm>
          <a:prstGeom prst="ellipse">
            <a:avLst/>
          </a:prstGeom>
          <a:solidFill>
            <a:srgbClr val="FFC000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N</a:t>
            </a:r>
            <a:endParaRPr lang="ko-KR" altLang="en-US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41" name="타원 440"/>
          <p:cNvSpPr/>
          <p:nvPr/>
        </p:nvSpPr>
        <p:spPr>
          <a:xfrm>
            <a:off x="4321928" y="3366272"/>
            <a:ext cx="216024" cy="206744"/>
          </a:xfrm>
          <a:prstGeom prst="ellipse">
            <a:avLst/>
          </a:prstGeom>
          <a:solidFill>
            <a:srgbClr val="FFC000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N</a:t>
            </a:r>
            <a:endParaRPr lang="ko-KR" altLang="en-US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43" name="타원 442"/>
          <p:cNvSpPr/>
          <p:nvPr/>
        </p:nvSpPr>
        <p:spPr>
          <a:xfrm>
            <a:off x="5130497" y="3366272"/>
            <a:ext cx="216024" cy="206744"/>
          </a:xfrm>
          <a:prstGeom prst="ellipse">
            <a:avLst/>
          </a:prstGeom>
          <a:solidFill>
            <a:srgbClr val="FFC000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N</a:t>
            </a:r>
            <a:endParaRPr lang="ko-KR" altLang="en-US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44" name="타원 443"/>
          <p:cNvSpPr/>
          <p:nvPr/>
        </p:nvSpPr>
        <p:spPr>
          <a:xfrm>
            <a:off x="5939066" y="3366272"/>
            <a:ext cx="216024" cy="206744"/>
          </a:xfrm>
          <a:prstGeom prst="ellipse">
            <a:avLst/>
          </a:prstGeom>
          <a:solidFill>
            <a:srgbClr val="FFC000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N</a:t>
            </a:r>
            <a:endParaRPr lang="ko-KR" altLang="en-US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46" name="타원 445"/>
          <p:cNvSpPr/>
          <p:nvPr/>
        </p:nvSpPr>
        <p:spPr>
          <a:xfrm>
            <a:off x="6747635" y="3366272"/>
            <a:ext cx="216024" cy="206744"/>
          </a:xfrm>
          <a:prstGeom prst="ellipse">
            <a:avLst/>
          </a:prstGeom>
          <a:solidFill>
            <a:srgbClr val="FFC000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N</a:t>
            </a:r>
            <a:endParaRPr lang="ko-KR" altLang="en-US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47" name="타원 446"/>
          <p:cNvSpPr/>
          <p:nvPr/>
        </p:nvSpPr>
        <p:spPr>
          <a:xfrm>
            <a:off x="7556202" y="3366272"/>
            <a:ext cx="216024" cy="206744"/>
          </a:xfrm>
          <a:prstGeom prst="ellipse">
            <a:avLst/>
          </a:prstGeom>
          <a:solidFill>
            <a:srgbClr val="FFC000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N</a:t>
            </a:r>
            <a:endParaRPr lang="ko-KR" altLang="en-US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55" name="직사각형 454"/>
          <p:cNvSpPr/>
          <p:nvPr/>
        </p:nvSpPr>
        <p:spPr>
          <a:xfrm>
            <a:off x="2785218" y="1700046"/>
            <a:ext cx="6846265" cy="279648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내 부 망</a:t>
            </a:r>
          </a:p>
        </p:txBody>
      </p:sp>
      <p:sp>
        <p:nvSpPr>
          <p:cNvPr id="185" name="TextBox 184"/>
          <p:cNvSpPr txBox="1"/>
          <p:nvPr/>
        </p:nvSpPr>
        <p:spPr>
          <a:xfrm>
            <a:off x="6687489" y="6057144"/>
            <a:ext cx="56618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&lt;</a:t>
            </a:r>
            <a:r>
              <a:rPr lang="ko-KR" altLang="en-US" sz="1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범례</a:t>
            </a:r>
            <a:r>
              <a:rPr lang="en-US" altLang="ko-KR" sz="1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&gt;</a:t>
            </a:r>
            <a:endParaRPr lang="ko-KR" altLang="en-US" sz="10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57" name="타원 456"/>
          <p:cNvSpPr/>
          <p:nvPr/>
        </p:nvSpPr>
        <p:spPr>
          <a:xfrm>
            <a:off x="7346303" y="6082657"/>
            <a:ext cx="216024" cy="206744"/>
          </a:xfrm>
          <a:prstGeom prst="ellipse">
            <a:avLst/>
          </a:prstGeom>
          <a:solidFill>
            <a:srgbClr val="FFC000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N</a:t>
            </a:r>
            <a:endParaRPr lang="ko-KR" altLang="en-US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58" name="TextBox 457"/>
          <p:cNvSpPr txBox="1"/>
          <p:nvPr/>
        </p:nvSpPr>
        <p:spPr>
          <a:xfrm>
            <a:off x="7527793" y="6057144"/>
            <a:ext cx="6655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신규도입</a:t>
            </a:r>
          </a:p>
        </p:txBody>
      </p:sp>
      <p:sp>
        <p:nvSpPr>
          <p:cNvPr id="187" name="모서리가 둥근 직사각형 186"/>
          <p:cNvSpPr/>
          <p:nvPr/>
        </p:nvSpPr>
        <p:spPr>
          <a:xfrm>
            <a:off x="3152800" y="2780928"/>
            <a:ext cx="5236417" cy="936104"/>
          </a:xfrm>
          <a:prstGeom prst="roundRect">
            <a:avLst/>
          </a:prstGeom>
          <a:noFill/>
          <a:ln w="31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36" name="모서리가 둥근 직사각형 135"/>
          <p:cNvSpPr/>
          <p:nvPr/>
        </p:nvSpPr>
        <p:spPr>
          <a:xfrm>
            <a:off x="704528" y="3582296"/>
            <a:ext cx="216024" cy="20674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37" name="모서리가 둥근 직사각형 136"/>
          <p:cNvSpPr/>
          <p:nvPr/>
        </p:nvSpPr>
        <p:spPr>
          <a:xfrm>
            <a:off x="1568624" y="3582296"/>
            <a:ext cx="216024" cy="20674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endParaRPr lang="ko-KR" altLang="en-US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38" name="모서리가 둥근 직사각형 137"/>
          <p:cNvSpPr/>
          <p:nvPr/>
        </p:nvSpPr>
        <p:spPr>
          <a:xfrm>
            <a:off x="3513359" y="3582296"/>
            <a:ext cx="216024" cy="20674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39" name="모서리가 둥근 직사각형 138"/>
          <p:cNvSpPr/>
          <p:nvPr/>
        </p:nvSpPr>
        <p:spPr>
          <a:xfrm>
            <a:off x="4321928" y="3582296"/>
            <a:ext cx="216024" cy="20674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endParaRPr lang="ko-KR" altLang="en-US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40" name="모서리가 둥근 직사각형 139"/>
          <p:cNvSpPr/>
          <p:nvPr/>
        </p:nvSpPr>
        <p:spPr>
          <a:xfrm>
            <a:off x="5130497" y="3582296"/>
            <a:ext cx="216024" cy="20674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41" name="모서리가 둥근 직사각형 140"/>
          <p:cNvSpPr/>
          <p:nvPr/>
        </p:nvSpPr>
        <p:spPr>
          <a:xfrm>
            <a:off x="5939066" y="3582296"/>
            <a:ext cx="216024" cy="20674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endParaRPr lang="ko-KR" altLang="en-US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42" name="모서리가 둥근 직사각형 141"/>
          <p:cNvSpPr/>
          <p:nvPr/>
        </p:nvSpPr>
        <p:spPr>
          <a:xfrm>
            <a:off x="6747635" y="3582296"/>
            <a:ext cx="216024" cy="20674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43" name="모서리가 둥근 직사각형 142"/>
          <p:cNvSpPr/>
          <p:nvPr/>
        </p:nvSpPr>
        <p:spPr>
          <a:xfrm>
            <a:off x="7556202" y="3582296"/>
            <a:ext cx="216024" cy="20674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endParaRPr lang="ko-KR" altLang="en-US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3008784" y="3995784"/>
            <a:ext cx="766022" cy="1609978"/>
            <a:chOff x="3008784" y="3995784"/>
            <a:chExt cx="766022" cy="1609978"/>
          </a:xfrm>
        </p:grpSpPr>
        <p:sp>
          <p:nvSpPr>
            <p:cNvPr id="42" name="직사각형 41"/>
            <p:cNvSpPr/>
            <p:nvPr/>
          </p:nvSpPr>
          <p:spPr>
            <a:xfrm>
              <a:off x="3008784" y="3995784"/>
              <a:ext cx="144016" cy="144016"/>
            </a:xfrm>
            <a:prstGeom prst="rect">
              <a:avLst/>
            </a:prstGeom>
            <a:solidFill>
              <a:schemeClr val="tx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cxnSp>
          <p:nvCxnSpPr>
            <p:cNvPr id="430" name="직선 연결선 429"/>
            <p:cNvCxnSpPr/>
            <p:nvPr/>
          </p:nvCxnSpPr>
          <p:spPr>
            <a:xfrm>
              <a:off x="3524792" y="4077072"/>
              <a:ext cx="0" cy="79208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69" name="그룹 368"/>
            <p:cNvGrpSpPr/>
            <p:nvPr/>
          </p:nvGrpSpPr>
          <p:grpSpPr>
            <a:xfrm>
              <a:off x="3296816" y="4725144"/>
              <a:ext cx="477990" cy="880618"/>
              <a:chOff x="3923345" y="2668428"/>
              <a:chExt cx="477990" cy="880618"/>
            </a:xfrm>
          </p:grpSpPr>
          <p:sp>
            <p:nvSpPr>
              <p:cNvPr id="370" name="Text Box 4673"/>
              <p:cNvSpPr txBox="1">
                <a:spLocks noChangeArrowheads="1"/>
              </p:cNvSpPr>
              <p:nvPr/>
            </p:nvSpPr>
            <p:spPr bwMode="auto">
              <a:xfrm>
                <a:off x="3923345" y="3179726"/>
                <a:ext cx="477990" cy="369320"/>
              </a:xfrm>
              <a:prstGeom prst="rect">
                <a:avLst/>
              </a:prstGeom>
              <a:noFill/>
              <a:ln w="3175" cap="rnd" algn="ctr">
                <a:noFill/>
                <a:miter lim="800000"/>
                <a:headEnd/>
                <a:tailEnd/>
              </a:ln>
            </p:spPr>
            <p:txBody>
              <a:bodyPr wrap="square" lIns="18000" tIns="45714" rIns="18000" bIns="45714">
                <a:spAutoFit/>
              </a:bodyPr>
              <a:lstStyle/>
              <a:p>
                <a:pPr algn="ctr" defTabSz="912813"/>
                <a:r>
                  <a:rPr lang="ko-KR" altLang="en-US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문서관리</a:t>
                </a:r>
                <a:r>
                  <a:rPr lang="en-US" altLang="ko-KR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/>
                </a:r>
                <a:br>
                  <a:rPr lang="en-US" altLang="ko-KR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</a:br>
                <a:r>
                  <a:rPr lang="ko-KR" altLang="en-US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서버</a:t>
                </a:r>
                <a:endParaRPr lang="en-US" altLang="ko-KR" sz="9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pic>
            <p:nvPicPr>
              <p:cNvPr id="371" name="Picture 89" descr="71"/>
              <p:cNvPicPr>
                <a:picLocks noChangeAspect="1" noChangeArrowheads="1"/>
              </p:cNvPicPr>
              <p:nvPr/>
            </p:nvPicPr>
            <p:blipFill>
              <a:blip r:embed="rId2" cstate="print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64496" y="2668428"/>
                <a:ext cx="399822" cy="5178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48" name="타원 447"/>
            <p:cNvSpPr/>
            <p:nvPr/>
          </p:nvSpPr>
          <p:spPr>
            <a:xfrm>
              <a:off x="3235931" y="4800608"/>
              <a:ext cx="216024" cy="206744"/>
            </a:xfrm>
            <a:prstGeom prst="ellipse">
              <a:avLst/>
            </a:prstGeom>
            <a:solidFill>
              <a:srgbClr val="FFC000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b="1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N</a:t>
              </a:r>
              <a:endParaRPr lang="ko-KR" altLang="en-US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45" name="모서리가 둥근 직사각형 144"/>
            <p:cNvSpPr/>
            <p:nvPr/>
          </p:nvSpPr>
          <p:spPr>
            <a:xfrm>
              <a:off x="3235931" y="5022456"/>
              <a:ext cx="216024" cy="206744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b="1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1</a:t>
              </a:r>
              <a:endParaRPr lang="ko-KR" altLang="en-US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7" name="그룹 6"/>
          <p:cNvGrpSpPr/>
          <p:nvPr/>
        </p:nvGrpSpPr>
        <p:grpSpPr>
          <a:xfrm>
            <a:off x="4155866" y="4077072"/>
            <a:ext cx="533901" cy="1528690"/>
            <a:chOff x="4016143" y="4077072"/>
            <a:chExt cx="533901" cy="1528690"/>
          </a:xfrm>
        </p:grpSpPr>
        <p:cxnSp>
          <p:nvCxnSpPr>
            <p:cNvPr id="431" name="직선 연결선 430"/>
            <p:cNvCxnSpPr/>
            <p:nvPr/>
          </p:nvCxnSpPr>
          <p:spPr>
            <a:xfrm>
              <a:off x="4299806" y="4077072"/>
              <a:ext cx="0" cy="79208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3" name="그룹 372"/>
            <p:cNvGrpSpPr/>
            <p:nvPr/>
          </p:nvGrpSpPr>
          <p:grpSpPr>
            <a:xfrm>
              <a:off x="4072054" y="4725144"/>
              <a:ext cx="477990" cy="880618"/>
              <a:chOff x="3923345" y="2668428"/>
              <a:chExt cx="477990" cy="880618"/>
            </a:xfrm>
          </p:grpSpPr>
          <p:sp>
            <p:nvSpPr>
              <p:cNvPr id="374" name="Text Box 4673"/>
              <p:cNvSpPr txBox="1">
                <a:spLocks noChangeArrowheads="1"/>
              </p:cNvSpPr>
              <p:nvPr/>
            </p:nvSpPr>
            <p:spPr bwMode="auto">
              <a:xfrm>
                <a:off x="3923345" y="3179726"/>
                <a:ext cx="477990" cy="369320"/>
              </a:xfrm>
              <a:prstGeom prst="rect">
                <a:avLst/>
              </a:prstGeom>
              <a:noFill/>
              <a:ln w="3175" cap="rnd" algn="ctr">
                <a:noFill/>
                <a:miter lim="800000"/>
                <a:headEnd/>
                <a:tailEnd/>
              </a:ln>
            </p:spPr>
            <p:txBody>
              <a:bodyPr wrap="square" lIns="18000" tIns="45714" rIns="18000" bIns="45714">
                <a:spAutoFit/>
              </a:bodyPr>
              <a:lstStyle/>
              <a:p>
                <a:pPr algn="ctr" defTabSz="912813"/>
                <a:r>
                  <a:rPr lang="ko-KR" altLang="en-US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검색</a:t>
                </a:r>
                <a:r>
                  <a:rPr lang="en-US" altLang="ko-KR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/>
                </a:r>
                <a:br>
                  <a:rPr lang="en-US" altLang="ko-KR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</a:br>
                <a:r>
                  <a:rPr lang="ko-KR" altLang="en-US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서버</a:t>
                </a:r>
                <a:endParaRPr lang="en-US" altLang="ko-KR" sz="9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pic>
            <p:nvPicPr>
              <p:cNvPr id="375" name="Picture 89" descr="71"/>
              <p:cNvPicPr>
                <a:picLocks noChangeAspect="1" noChangeArrowheads="1"/>
              </p:cNvPicPr>
              <p:nvPr/>
            </p:nvPicPr>
            <p:blipFill>
              <a:blip r:embed="rId2" cstate="print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64496" y="2668428"/>
                <a:ext cx="399822" cy="5178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49" name="타원 448"/>
            <p:cNvSpPr/>
            <p:nvPr/>
          </p:nvSpPr>
          <p:spPr>
            <a:xfrm>
              <a:off x="4016143" y="4800608"/>
              <a:ext cx="216024" cy="206744"/>
            </a:xfrm>
            <a:prstGeom prst="ellipse">
              <a:avLst/>
            </a:prstGeom>
            <a:solidFill>
              <a:srgbClr val="FFC000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b="1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N</a:t>
              </a:r>
              <a:endParaRPr lang="ko-KR" altLang="en-US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46" name="모서리가 둥근 직사각형 145"/>
            <p:cNvSpPr/>
            <p:nvPr/>
          </p:nvSpPr>
          <p:spPr>
            <a:xfrm>
              <a:off x="4016143" y="5022456"/>
              <a:ext cx="216024" cy="206744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b="1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1</a:t>
              </a:r>
              <a:endParaRPr lang="ko-KR" altLang="en-US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8" name="그룹 7"/>
          <p:cNvGrpSpPr/>
          <p:nvPr/>
        </p:nvGrpSpPr>
        <p:grpSpPr>
          <a:xfrm>
            <a:off x="5070827" y="4077072"/>
            <a:ext cx="528927" cy="1528690"/>
            <a:chOff x="4796355" y="4077072"/>
            <a:chExt cx="528927" cy="1528690"/>
          </a:xfrm>
        </p:grpSpPr>
        <p:cxnSp>
          <p:nvCxnSpPr>
            <p:cNvPr id="432" name="직선 연결선 431"/>
            <p:cNvCxnSpPr/>
            <p:nvPr/>
          </p:nvCxnSpPr>
          <p:spPr>
            <a:xfrm>
              <a:off x="5074820" y="4077072"/>
              <a:ext cx="0" cy="79208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6" name="그룹 375"/>
            <p:cNvGrpSpPr/>
            <p:nvPr/>
          </p:nvGrpSpPr>
          <p:grpSpPr>
            <a:xfrm>
              <a:off x="4847292" y="4725144"/>
              <a:ext cx="477990" cy="880618"/>
              <a:chOff x="3923345" y="2668428"/>
              <a:chExt cx="477990" cy="880618"/>
            </a:xfrm>
          </p:grpSpPr>
          <p:sp>
            <p:nvSpPr>
              <p:cNvPr id="377" name="Text Box 4673"/>
              <p:cNvSpPr txBox="1">
                <a:spLocks noChangeArrowheads="1"/>
              </p:cNvSpPr>
              <p:nvPr/>
            </p:nvSpPr>
            <p:spPr bwMode="auto">
              <a:xfrm>
                <a:off x="3923345" y="3179726"/>
                <a:ext cx="477990" cy="369320"/>
              </a:xfrm>
              <a:prstGeom prst="rect">
                <a:avLst/>
              </a:prstGeom>
              <a:noFill/>
              <a:ln w="3175" cap="rnd" algn="ctr">
                <a:noFill/>
                <a:miter lim="800000"/>
                <a:headEnd/>
                <a:tailEnd/>
              </a:ln>
            </p:spPr>
            <p:txBody>
              <a:bodyPr wrap="square" lIns="18000" tIns="45714" rIns="18000" bIns="45714">
                <a:spAutoFit/>
              </a:bodyPr>
              <a:lstStyle/>
              <a:p>
                <a:pPr algn="ctr" defTabSz="912813"/>
                <a:r>
                  <a:rPr lang="en-US" altLang="ko-KR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pdf</a:t>
                </a:r>
                <a:r>
                  <a:rPr lang="ko-KR" altLang="en-US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변환</a:t>
                </a:r>
                <a:r>
                  <a:rPr lang="en-US" altLang="ko-KR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/>
                </a:r>
                <a:br>
                  <a:rPr lang="en-US" altLang="ko-KR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</a:br>
                <a:r>
                  <a:rPr lang="ko-KR" altLang="en-US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서버</a:t>
                </a:r>
                <a:endParaRPr lang="en-US" altLang="ko-KR" sz="9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pic>
            <p:nvPicPr>
              <p:cNvPr id="378" name="Picture 89" descr="71"/>
              <p:cNvPicPr>
                <a:picLocks noChangeAspect="1" noChangeArrowheads="1"/>
              </p:cNvPicPr>
              <p:nvPr/>
            </p:nvPicPr>
            <p:blipFill>
              <a:blip r:embed="rId2" cstate="print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64496" y="2668428"/>
                <a:ext cx="399822" cy="5178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50" name="타원 449"/>
            <p:cNvSpPr/>
            <p:nvPr/>
          </p:nvSpPr>
          <p:spPr>
            <a:xfrm>
              <a:off x="4796355" y="4800608"/>
              <a:ext cx="216024" cy="206744"/>
            </a:xfrm>
            <a:prstGeom prst="ellipse">
              <a:avLst/>
            </a:prstGeom>
            <a:solidFill>
              <a:srgbClr val="FFC000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b="1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N</a:t>
              </a:r>
              <a:endParaRPr lang="ko-KR" altLang="en-US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47" name="모서리가 둥근 직사각형 146"/>
            <p:cNvSpPr/>
            <p:nvPr/>
          </p:nvSpPr>
          <p:spPr>
            <a:xfrm>
              <a:off x="4796355" y="5022456"/>
              <a:ext cx="216024" cy="206744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b="1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1</a:t>
              </a:r>
              <a:endParaRPr lang="ko-KR" altLang="en-US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9" name="그룹 8"/>
          <p:cNvGrpSpPr/>
          <p:nvPr/>
        </p:nvGrpSpPr>
        <p:grpSpPr>
          <a:xfrm>
            <a:off x="5980814" y="4077072"/>
            <a:ext cx="523953" cy="1528690"/>
            <a:chOff x="5576567" y="4077072"/>
            <a:chExt cx="523953" cy="1528690"/>
          </a:xfrm>
        </p:grpSpPr>
        <p:cxnSp>
          <p:nvCxnSpPr>
            <p:cNvPr id="433" name="직선 연결선 432"/>
            <p:cNvCxnSpPr/>
            <p:nvPr/>
          </p:nvCxnSpPr>
          <p:spPr>
            <a:xfrm>
              <a:off x="5849834" y="4077072"/>
              <a:ext cx="0" cy="79208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9" name="그룹 378"/>
            <p:cNvGrpSpPr/>
            <p:nvPr/>
          </p:nvGrpSpPr>
          <p:grpSpPr>
            <a:xfrm>
              <a:off x="5622530" y="4725144"/>
              <a:ext cx="477990" cy="880618"/>
              <a:chOff x="3923345" y="2668428"/>
              <a:chExt cx="477990" cy="880618"/>
            </a:xfrm>
          </p:grpSpPr>
          <p:sp>
            <p:nvSpPr>
              <p:cNvPr id="380" name="Text Box 4673"/>
              <p:cNvSpPr txBox="1">
                <a:spLocks noChangeArrowheads="1"/>
              </p:cNvSpPr>
              <p:nvPr/>
            </p:nvSpPr>
            <p:spPr bwMode="auto">
              <a:xfrm>
                <a:off x="3923345" y="3179726"/>
                <a:ext cx="477990" cy="369320"/>
              </a:xfrm>
              <a:prstGeom prst="rect">
                <a:avLst/>
              </a:prstGeom>
              <a:noFill/>
              <a:ln w="3175" cap="rnd" algn="ctr">
                <a:noFill/>
                <a:miter lim="800000"/>
                <a:headEnd/>
                <a:tailEnd/>
              </a:ln>
            </p:spPr>
            <p:txBody>
              <a:bodyPr wrap="square" lIns="18000" tIns="45714" rIns="18000" bIns="45714">
                <a:spAutoFit/>
              </a:bodyPr>
              <a:lstStyle/>
              <a:p>
                <a:pPr algn="ctr" defTabSz="912813"/>
                <a:r>
                  <a:rPr lang="en-US" altLang="ko-KR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E-book</a:t>
                </a:r>
                <a:br>
                  <a:rPr lang="en-US" altLang="ko-KR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</a:br>
                <a:r>
                  <a:rPr lang="ko-KR" altLang="en-US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서버</a:t>
                </a:r>
                <a:endParaRPr lang="en-US" altLang="ko-KR" sz="9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pic>
            <p:nvPicPr>
              <p:cNvPr id="381" name="Picture 89" descr="71"/>
              <p:cNvPicPr>
                <a:picLocks noChangeAspect="1" noChangeArrowheads="1"/>
              </p:cNvPicPr>
              <p:nvPr/>
            </p:nvPicPr>
            <p:blipFill>
              <a:blip r:embed="rId2" cstate="print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64496" y="2668428"/>
                <a:ext cx="399822" cy="5178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51" name="타원 450"/>
            <p:cNvSpPr/>
            <p:nvPr/>
          </p:nvSpPr>
          <p:spPr>
            <a:xfrm>
              <a:off x="5576567" y="4800608"/>
              <a:ext cx="216024" cy="206744"/>
            </a:xfrm>
            <a:prstGeom prst="ellipse">
              <a:avLst/>
            </a:prstGeom>
            <a:solidFill>
              <a:srgbClr val="FFC000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b="1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N</a:t>
              </a:r>
              <a:endParaRPr lang="ko-KR" altLang="en-US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48" name="모서리가 둥근 직사각형 147"/>
            <p:cNvSpPr/>
            <p:nvPr/>
          </p:nvSpPr>
          <p:spPr>
            <a:xfrm>
              <a:off x="5576567" y="5022456"/>
              <a:ext cx="216024" cy="206744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b="1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1</a:t>
              </a:r>
              <a:endParaRPr lang="ko-KR" altLang="en-US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10" name="그룹 9"/>
          <p:cNvGrpSpPr/>
          <p:nvPr/>
        </p:nvGrpSpPr>
        <p:grpSpPr>
          <a:xfrm>
            <a:off x="6885827" y="4077072"/>
            <a:ext cx="540437" cy="1667189"/>
            <a:chOff x="6356779" y="4077072"/>
            <a:chExt cx="540437" cy="1667189"/>
          </a:xfrm>
        </p:grpSpPr>
        <p:cxnSp>
          <p:nvCxnSpPr>
            <p:cNvPr id="434" name="직선 연결선 433"/>
            <p:cNvCxnSpPr/>
            <p:nvPr/>
          </p:nvCxnSpPr>
          <p:spPr>
            <a:xfrm>
              <a:off x="6624848" y="4077072"/>
              <a:ext cx="0" cy="79208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82" name="그룹 381"/>
            <p:cNvGrpSpPr/>
            <p:nvPr/>
          </p:nvGrpSpPr>
          <p:grpSpPr>
            <a:xfrm>
              <a:off x="6371427" y="4725144"/>
              <a:ext cx="525789" cy="1019117"/>
              <a:chOff x="3897004" y="2668428"/>
              <a:chExt cx="525789" cy="1019117"/>
            </a:xfrm>
          </p:grpSpPr>
          <p:sp>
            <p:nvSpPr>
              <p:cNvPr id="383" name="Text Box 4673"/>
              <p:cNvSpPr txBox="1">
                <a:spLocks noChangeArrowheads="1"/>
              </p:cNvSpPr>
              <p:nvPr/>
            </p:nvSpPr>
            <p:spPr bwMode="auto">
              <a:xfrm>
                <a:off x="3897004" y="3179726"/>
                <a:ext cx="525789" cy="507819"/>
              </a:xfrm>
              <a:prstGeom prst="rect">
                <a:avLst/>
              </a:prstGeom>
              <a:noFill/>
              <a:ln w="3175" cap="rnd" algn="ctr">
                <a:noFill/>
                <a:miter lim="800000"/>
                <a:headEnd/>
                <a:tailEnd/>
              </a:ln>
            </p:spPr>
            <p:txBody>
              <a:bodyPr wrap="square" lIns="18000" tIns="45714" rIns="18000" bIns="45714">
                <a:spAutoFit/>
              </a:bodyPr>
              <a:lstStyle/>
              <a:p>
                <a:pPr algn="ctr" defTabSz="912813"/>
                <a:r>
                  <a:rPr lang="ko-KR" altLang="en-US" sz="90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통계</a:t>
                </a:r>
                <a:r>
                  <a:rPr lang="en-US" altLang="ko-KR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/</a:t>
                </a:r>
                <a:r>
                  <a:rPr lang="ko-KR" altLang="en-US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분석</a:t>
                </a:r>
                <a:r>
                  <a:rPr lang="en-US" altLang="ko-KR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/>
                </a:r>
                <a:br>
                  <a:rPr lang="en-US" altLang="ko-KR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</a:br>
                <a:r>
                  <a:rPr lang="ko-KR" altLang="en-US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서버</a:t>
                </a:r>
                <a:endParaRPr lang="en-US" altLang="ko-KR" sz="9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pic>
            <p:nvPicPr>
              <p:cNvPr id="384" name="Picture 89" descr="71"/>
              <p:cNvPicPr>
                <a:picLocks noChangeAspect="1" noChangeArrowheads="1"/>
              </p:cNvPicPr>
              <p:nvPr/>
            </p:nvPicPr>
            <p:blipFill>
              <a:blip r:embed="rId2" cstate="print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64496" y="2668428"/>
                <a:ext cx="399822" cy="5178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52" name="타원 451"/>
            <p:cNvSpPr/>
            <p:nvPr/>
          </p:nvSpPr>
          <p:spPr>
            <a:xfrm>
              <a:off x="6356779" y="4800608"/>
              <a:ext cx="216024" cy="206744"/>
            </a:xfrm>
            <a:prstGeom prst="ellipse">
              <a:avLst/>
            </a:prstGeom>
            <a:solidFill>
              <a:srgbClr val="FFC000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b="1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N</a:t>
              </a:r>
              <a:endParaRPr lang="ko-KR" altLang="en-US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49" name="모서리가 둥근 직사각형 148"/>
            <p:cNvSpPr/>
            <p:nvPr/>
          </p:nvSpPr>
          <p:spPr>
            <a:xfrm>
              <a:off x="6356779" y="5022456"/>
              <a:ext cx="216024" cy="206744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b="1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2</a:t>
              </a:r>
              <a:endParaRPr lang="ko-KR" altLang="en-US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11" name="그룹 10"/>
          <p:cNvGrpSpPr/>
          <p:nvPr/>
        </p:nvGrpSpPr>
        <p:grpSpPr>
          <a:xfrm>
            <a:off x="7807324" y="4077072"/>
            <a:ext cx="509031" cy="1528690"/>
            <a:chOff x="7917203" y="4077072"/>
            <a:chExt cx="509031" cy="1528690"/>
          </a:xfrm>
        </p:grpSpPr>
        <p:cxnSp>
          <p:nvCxnSpPr>
            <p:cNvPr id="436" name="직선 연결선 435"/>
            <p:cNvCxnSpPr/>
            <p:nvPr/>
          </p:nvCxnSpPr>
          <p:spPr>
            <a:xfrm>
              <a:off x="8174876" y="4077072"/>
              <a:ext cx="0" cy="79208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88" name="그룹 387"/>
            <p:cNvGrpSpPr/>
            <p:nvPr/>
          </p:nvGrpSpPr>
          <p:grpSpPr>
            <a:xfrm>
              <a:off x="7948244" y="4725144"/>
              <a:ext cx="477990" cy="880618"/>
              <a:chOff x="3923345" y="2668428"/>
              <a:chExt cx="477990" cy="880618"/>
            </a:xfrm>
          </p:grpSpPr>
          <p:sp>
            <p:nvSpPr>
              <p:cNvPr id="389" name="Text Box 4673"/>
              <p:cNvSpPr txBox="1">
                <a:spLocks noChangeArrowheads="1"/>
              </p:cNvSpPr>
              <p:nvPr/>
            </p:nvSpPr>
            <p:spPr bwMode="auto">
              <a:xfrm>
                <a:off x="3923345" y="3179726"/>
                <a:ext cx="477990" cy="369320"/>
              </a:xfrm>
              <a:prstGeom prst="rect">
                <a:avLst/>
              </a:prstGeom>
              <a:noFill/>
              <a:ln w="3175" cap="rnd" algn="ctr">
                <a:noFill/>
                <a:miter lim="800000"/>
                <a:headEnd/>
                <a:tailEnd/>
              </a:ln>
            </p:spPr>
            <p:txBody>
              <a:bodyPr wrap="square" lIns="18000" tIns="45714" rIns="18000" bIns="45714">
                <a:spAutoFit/>
              </a:bodyPr>
              <a:lstStyle/>
              <a:p>
                <a:pPr algn="ctr" defTabSz="912813"/>
                <a:r>
                  <a:rPr lang="ko-KR" altLang="en-US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연계</a:t>
                </a:r>
                <a:r>
                  <a:rPr lang="en-US" altLang="ko-KR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/>
                </a:r>
                <a:br>
                  <a:rPr lang="en-US" altLang="ko-KR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</a:br>
                <a:r>
                  <a:rPr lang="ko-KR" altLang="en-US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서버</a:t>
                </a:r>
                <a:endParaRPr lang="en-US" altLang="ko-KR" sz="9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pic>
            <p:nvPicPr>
              <p:cNvPr id="390" name="Picture 89" descr="71"/>
              <p:cNvPicPr>
                <a:picLocks noChangeAspect="1" noChangeArrowheads="1"/>
              </p:cNvPicPr>
              <p:nvPr/>
            </p:nvPicPr>
            <p:blipFill>
              <a:blip r:embed="rId2" cstate="print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64496" y="2668428"/>
                <a:ext cx="399822" cy="51784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51" name="모서리가 둥근 직사각형 150"/>
            <p:cNvSpPr/>
            <p:nvPr/>
          </p:nvSpPr>
          <p:spPr>
            <a:xfrm>
              <a:off x="7917203" y="5022456"/>
              <a:ext cx="216024" cy="206744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b="1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3</a:t>
              </a:r>
              <a:endParaRPr lang="ko-KR" altLang="en-US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12" name="그룹 11"/>
          <p:cNvGrpSpPr/>
          <p:nvPr/>
        </p:nvGrpSpPr>
        <p:grpSpPr>
          <a:xfrm>
            <a:off x="8697416" y="4077072"/>
            <a:ext cx="504056" cy="1528690"/>
            <a:chOff x="8697416" y="4077072"/>
            <a:chExt cx="504056" cy="1528690"/>
          </a:xfrm>
        </p:grpSpPr>
        <p:cxnSp>
          <p:nvCxnSpPr>
            <p:cNvPr id="437" name="직선 연결선 436"/>
            <p:cNvCxnSpPr/>
            <p:nvPr/>
          </p:nvCxnSpPr>
          <p:spPr>
            <a:xfrm>
              <a:off x="8949888" y="4077072"/>
              <a:ext cx="0" cy="79208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5" name="그룹 74"/>
            <p:cNvGrpSpPr/>
            <p:nvPr/>
          </p:nvGrpSpPr>
          <p:grpSpPr>
            <a:xfrm>
              <a:off x="8723482" y="4725144"/>
              <a:ext cx="477990" cy="880618"/>
              <a:chOff x="8483554" y="4645894"/>
              <a:chExt cx="477990" cy="880618"/>
            </a:xfrm>
          </p:grpSpPr>
          <p:pic>
            <p:nvPicPr>
              <p:cNvPr id="394" name="Picture 11" descr="D:\☆☆2012작업\00 기타\참고자료\소스\사람_건물_주체\Chassis-based hub_10BaseT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srgbClr val="000000">
                    <a:shade val="45000"/>
                    <a:satMod val="135000"/>
                  </a:srgb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553400" y="4645894"/>
                <a:ext cx="332381" cy="48336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95" name="Text Box 4673"/>
              <p:cNvSpPr txBox="1">
                <a:spLocks noChangeArrowheads="1"/>
              </p:cNvSpPr>
              <p:nvPr/>
            </p:nvSpPr>
            <p:spPr bwMode="auto">
              <a:xfrm>
                <a:off x="8483554" y="5157192"/>
                <a:ext cx="477990" cy="369320"/>
              </a:xfrm>
              <a:prstGeom prst="rect">
                <a:avLst/>
              </a:prstGeom>
              <a:noFill/>
              <a:ln w="3175" cap="rnd" algn="ctr">
                <a:noFill/>
                <a:miter lim="800000"/>
                <a:headEnd/>
                <a:tailEnd/>
              </a:ln>
            </p:spPr>
            <p:txBody>
              <a:bodyPr wrap="square" lIns="18000" tIns="45714" rIns="18000" bIns="45714">
                <a:spAutoFit/>
              </a:bodyPr>
              <a:lstStyle/>
              <a:p>
                <a:pPr algn="ctr" defTabSz="912813"/>
                <a:r>
                  <a:rPr lang="en-US" altLang="ko-KR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SAN</a:t>
                </a:r>
                <a:br>
                  <a:rPr lang="en-US" altLang="ko-KR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</a:br>
                <a:r>
                  <a:rPr lang="ko-KR" altLang="en-US" sz="9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스토리지</a:t>
                </a:r>
                <a:endParaRPr lang="en-US" altLang="ko-KR" sz="9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p:grpSp>
        <p:sp>
          <p:nvSpPr>
            <p:cNvPr id="454" name="타원 453"/>
            <p:cNvSpPr/>
            <p:nvPr/>
          </p:nvSpPr>
          <p:spPr>
            <a:xfrm>
              <a:off x="8697416" y="4800608"/>
              <a:ext cx="216024" cy="206744"/>
            </a:xfrm>
            <a:prstGeom prst="ellipse">
              <a:avLst/>
            </a:prstGeom>
            <a:solidFill>
              <a:srgbClr val="FFC000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b="1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N</a:t>
              </a:r>
              <a:endParaRPr lang="ko-KR" altLang="en-US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52" name="모서리가 둥근 직사각형 151"/>
            <p:cNvSpPr/>
            <p:nvPr/>
          </p:nvSpPr>
          <p:spPr>
            <a:xfrm>
              <a:off x="8697416" y="5022456"/>
              <a:ext cx="216024" cy="206744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b="1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1</a:t>
              </a:r>
              <a:endParaRPr lang="ko-KR" altLang="en-US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sp>
        <p:nvSpPr>
          <p:cNvPr id="153" name="모서리가 둥근 직사각형 152"/>
          <p:cNvSpPr/>
          <p:nvPr/>
        </p:nvSpPr>
        <p:spPr>
          <a:xfrm>
            <a:off x="8242415" y="6082657"/>
            <a:ext cx="216024" cy="20674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endParaRPr lang="ko-KR" altLang="en-US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54" name="모서리가 둥근 직사각형 153"/>
          <p:cNvSpPr/>
          <p:nvPr/>
        </p:nvSpPr>
        <p:spPr>
          <a:xfrm>
            <a:off x="8492799" y="6082657"/>
            <a:ext cx="216024" cy="20674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endParaRPr lang="ko-KR" altLang="en-US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55" name="모서리가 둥근 직사각형 154"/>
          <p:cNvSpPr/>
          <p:nvPr/>
        </p:nvSpPr>
        <p:spPr>
          <a:xfrm>
            <a:off x="8743183" y="6082657"/>
            <a:ext cx="216024" cy="20674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endParaRPr lang="ko-KR" altLang="en-US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56" name="TextBox 155"/>
          <p:cNvSpPr txBox="1"/>
          <p:nvPr/>
        </p:nvSpPr>
        <p:spPr>
          <a:xfrm>
            <a:off x="8959207" y="6066181"/>
            <a:ext cx="6655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도입단계</a:t>
            </a:r>
          </a:p>
        </p:txBody>
      </p:sp>
      <p:sp>
        <p:nvSpPr>
          <p:cNvPr id="157" name="타원 156"/>
          <p:cNvSpPr/>
          <p:nvPr/>
        </p:nvSpPr>
        <p:spPr>
          <a:xfrm>
            <a:off x="7801263" y="4801591"/>
            <a:ext cx="216024" cy="206744"/>
          </a:xfrm>
          <a:prstGeom prst="ellipse">
            <a:avLst/>
          </a:prstGeom>
          <a:solidFill>
            <a:srgbClr val="FFC000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N</a:t>
            </a:r>
            <a:endParaRPr lang="ko-KR" altLang="en-US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58" name="타원 157"/>
          <p:cNvSpPr/>
          <p:nvPr/>
        </p:nvSpPr>
        <p:spPr>
          <a:xfrm>
            <a:off x="1568624" y="3366272"/>
            <a:ext cx="216024" cy="206744"/>
          </a:xfrm>
          <a:prstGeom prst="ellipse">
            <a:avLst/>
          </a:prstGeom>
          <a:solidFill>
            <a:srgbClr val="FFC000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N</a:t>
            </a:r>
            <a:endParaRPr lang="ko-KR" altLang="en-US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729669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목표시스템 </a:t>
            </a:r>
            <a:r>
              <a:rPr lang="en-US" altLang="ko-KR" dirty="0"/>
              <a:t>- G-Cloud </a:t>
            </a:r>
            <a:r>
              <a:rPr lang="ko-KR" altLang="en-US" dirty="0"/>
              <a:t>상세 사양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3.10.2 </a:t>
            </a:r>
            <a:r>
              <a:rPr lang="ko-KR" altLang="en-US" dirty="0"/>
              <a:t>정보인프라 구축</a:t>
            </a:r>
            <a:endParaRPr lang="en-US" altLang="ko-KR" dirty="0"/>
          </a:p>
        </p:txBody>
      </p:sp>
      <p:graphicFrame>
        <p:nvGraphicFramePr>
          <p:cNvPr id="8" name="Group 1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8476201"/>
              </p:ext>
            </p:extLst>
          </p:nvPr>
        </p:nvGraphicFramePr>
        <p:xfrm>
          <a:off x="266134" y="2060855"/>
          <a:ext cx="9367386" cy="4248464"/>
        </p:xfrm>
        <a:graphic>
          <a:graphicData uri="http://schemas.openxmlformats.org/drawingml/2006/table">
            <a:tbl>
              <a:tblPr/>
              <a:tblGrid>
                <a:gridCol w="55672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3785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82723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5348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9208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26552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용도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사양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수량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비고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552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외부망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국가청렴포털 </a:t>
                      </a: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WEB #1</a:t>
                      </a:r>
                      <a:endParaRPr lang="ko-KR" altLang="en-US" sz="9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9688" marR="0" lvl="0" indent="-39688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-4 Core(2.4GHz), 16GB(DDR4), DISK 300GB*3EA, HBA 16Gbps*2EA, NIC 10Gbps*2EA, 1Gbps*2EA</a:t>
                      </a:r>
                      <a:endParaRPr kumimoji="1" lang="ko-KR" altLang="en-US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nn-NO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식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5529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6000" marR="36000" marT="18000" marB="1800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국가청렴포털 </a:t>
                      </a: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WEB #2</a:t>
                      </a:r>
                      <a:endParaRPr lang="ko-KR" altLang="en-US" sz="9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9688" marR="0" lvl="0" indent="-39688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-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4 Core(2.4GHz), 16GB(DDR4), DISK 300GB*3EA, HBA 16Gbps*2EA, NIC 10Gbps*2EA, 1Gbps*2EA</a:t>
                      </a:r>
                      <a:endParaRPr kumimoji="1" lang="ko-KR" altLang="en-US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nn-NO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식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65529">
                <a:tc rowSpan="1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내부망</a:t>
                      </a:r>
                      <a:endParaRPr kumimoji="1" lang="ko-KR" alt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 </a:t>
                      </a: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WEB #1</a:t>
                      </a:r>
                      <a:endParaRPr lang="ko-KR" altLang="en-US" sz="9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9688" marR="0" lvl="0" indent="-39688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-4 Core(2.4GHz), 16GB(DDR4), DISK 300GB*3EA, HBA 16Gbps*2EA, NIC 10Gbps*2EA, 1Gbps*2EA</a:t>
                      </a:r>
                      <a:endParaRPr kumimoji="1" lang="ko-KR" altLang="en-US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nn-NO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식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65529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36000" marR="36000" marT="18000" marB="1800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 </a:t>
                      </a: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WEB #2</a:t>
                      </a:r>
                      <a:endParaRPr lang="ko-KR" altLang="en-US" sz="9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9688" marR="0" lvl="0" indent="-39688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-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4 Core(2.4GHz), 16GB(DDR4), DISK 300GB*3EA, HBA 16Gbps*2EA, NIC 10Gbps*2EA, 1Gbps*2EA</a:t>
                      </a:r>
                      <a:endParaRPr kumimoji="1" lang="ko-KR" altLang="en-US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nn-NO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식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6552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 </a:t>
                      </a: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WAS #1</a:t>
                      </a:r>
                      <a:endParaRPr lang="ko-KR" altLang="en-US" sz="9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9688" marR="0" lvl="0" indent="-39688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-4 Core(2.4GHz), 16GB(DDR4), DISK 300GB*3EA, HBA 16Gbps*2EA, NIC 10Gbps*2EA, 1Gbps*2EA</a:t>
                      </a:r>
                      <a:endParaRPr kumimoji="1" lang="ko-KR" altLang="en-US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nn-NO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식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6552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</a:t>
                      </a:r>
                      <a:r>
                        <a:rPr lang="ko-KR" altLang="en-US" sz="900" b="0" i="0" u="none" strike="noStrike" baseline="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WAS #2</a:t>
                      </a:r>
                      <a:endParaRPr lang="ko-KR" altLang="en-US" sz="9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9688" marR="0" lvl="0" indent="-39688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-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4 Core(2.4GHz), 16GB(DDR4), DISK 300GB*3EA, HBA 16Gbps*2EA, NIC 10Gbps*2EA, 1Gbps*2EA</a:t>
                      </a:r>
                      <a:endParaRPr kumimoji="1" lang="ko-KR" altLang="en-US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nn-NO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식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6552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 </a:t>
                      </a: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 #1</a:t>
                      </a:r>
                      <a:endParaRPr lang="ko-KR" altLang="en-US" sz="9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9688" marR="0" lvl="0" indent="-39688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-8 Core(2.4GHz), 16GB(DDR4), DISK 300GB*3EA, HBA 16Gbps*2EA, NIC 10Gbps*2EA, 1Gbps*2EA</a:t>
                      </a:r>
                      <a:endParaRPr kumimoji="1" lang="ko-KR" altLang="en-US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식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65529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 </a:t>
                      </a: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 #2</a:t>
                      </a:r>
                      <a:endParaRPr lang="ko-KR" altLang="en-US" sz="9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9688" marR="0" lvl="0" indent="-39688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-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8 Core(2.4GHz), 16GB(DDR4), DISK 300GB*3EA, HBA 16Gbps*2EA, NIC 10Gbps*2EA, 1Gbps*2EA</a:t>
                      </a:r>
                      <a:endParaRPr kumimoji="1" lang="ko-KR" altLang="en-US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nn-NO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식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6552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문서관리서버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9688" marR="0" lvl="0" indent="-39688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-4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Core(2.4GHz), 16GB(DDR4), DISK 300GB*3EA, NIC 10Gbps*2EA, 1Gbps*2EA</a:t>
                      </a:r>
                      <a:endParaRPr kumimoji="1" lang="ko-KR" altLang="en-US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nn-NO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식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6552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검색서버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9688" marR="0" lvl="0" indent="-39688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-4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Core(2.4GHz), 16GB(DDR4), DISK 300GB*3EA, NIC 10Gbps*2EA, 1Gbps*2EA</a:t>
                      </a:r>
                      <a:endParaRPr kumimoji="1" lang="ko-KR" altLang="en-US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nn-NO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식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6552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900" b="0" i="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Pdf</a:t>
                      </a: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변환서버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9688" marR="0" lvl="0" indent="-39688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-4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Core(2.4GHz), 16GB(DDR4), DISK 300GB*3EA, NIC 10Gbps*2EA, 1Gbps*2EA</a:t>
                      </a:r>
                      <a:endParaRPr kumimoji="1" lang="ko-KR" altLang="en-US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nn-NO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식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6552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E-Book</a:t>
                      </a: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변환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9688" marR="0" lvl="0" indent="-39688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-4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Core(2.4GHz), 16GB(DDR4), DISK 300GB*3EA, NIC 10Gbps*2EA, 1Gbps*2EA</a:t>
                      </a:r>
                      <a:endParaRPr kumimoji="1" lang="ko-KR" altLang="en-US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식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6552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통계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분석서버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9688" marR="0" lvl="0" indent="-39688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-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8 Core(2.4GHz), 16GB(DDR4), DISK 300GB*3EA, NIC 10Gbps*2EA, 1Gbps*2EA</a:t>
                      </a:r>
                      <a:endParaRPr kumimoji="1" lang="ko-KR" altLang="en-US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식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6552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연계서버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9688" marR="0" lvl="0" indent="-39688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-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4 Core(2.4GHz), </a:t>
                      </a:r>
                      <a:r>
                        <a:rPr kumimoji="1" lang="en-US" altLang="ko-KR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8GB(DDR4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), DISK 300GB*3EA, NIC 10Gbps*2EA, 1Gbps*2EA</a:t>
                      </a:r>
                      <a:endParaRPr kumimoji="1" lang="ko-KR" altLang="en-US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식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65529">
                <a:tc vMerge="1">
                  <a:txBody>
                    <a:bodyPr/>
                    <a:lstStyle/>
                    <a:p>
                      <a:pPr latinLnBrk="1"/>
                      <a:endParaRPr kumimoji="1" lang="ko-KR" alt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SAN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스토리지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9688" marR="0" lvl="0" indent="-39688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-10 TB, SAN Switch 2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식 포함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nn-NO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식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6" name="텍스트 개체 틀 6"/>
          <p:cNvSpPr txBox="1">
            <a:spLocks/>
          </p:cNvSpPr>
          <p:nvPr/>
        </p:nvSpPr>
        <p:spPr>
          <a:xfrm>
            <a:off x="2866394" y="1707112"/>
            <a:ext cx="4178300" cy="304893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lang="ko-KR" altLang="en-US" sz="1200" b="1" u="sng" kern="0" baseline="0" smtClean="0">
                <a:solidFill>
                  <a:schemeClr val="tx1"/>
                </a:solidFill>
                <a:latin typeface="맑은 고딕" panose="020B0503020000020004" pitchFamily="50" charset="-127"/>
                <a:ea typeface="+mn-ea"/>
                <a:cs typeface="+mn-cs"/>
              </a:defRPr>
            </a:lvl1pPr>
            <a:lvl2pPr marL="603647" indent="-232172" algn="l" defTabSz="74295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8688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0163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1638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43113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588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063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538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ko-KR" sz="14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G-Cloud</a:t>
            </a:r>
            <a:r>
              <a:rPr kumimoji="0" lang="ko-KR" altLang="en-US" sz="14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상세 사양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4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부패방지종합시스템은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G-Cloud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의 가상 서버로 구축되고 상세 사양은 네트워크 카드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(HBA, NIC)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을 포함하여 도출함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(2017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년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월 국가정보자원관리원 정보자원 기술기준 참고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903047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목표시스템 </a:t>
            </a:r>
            <a:r>
              <a:rPr lang="en-US" altLang="ko-KR" dirty="0"/>
              <a:t>- SW </a:t>
            </a:r>
            <a:r>
              <a:rPr lang="ko-KR" altLang="en-US" dirty="0"/>
              <a:t>구성도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3.10.2 </a:t>
            </a:r>
            <a:r>
              <a:rPr lang="ko-KR" altLang="en-US" dirty="0"/>
              <a:t>정보인프라 구축</a:t>
            </a:r>
            <a:endParaRPr lang="en-US" altLang="ko-KR" dirty="0"/>
          </a:p>
        </p:txBody>
      </p:sp>
      <p:sp>
        <p:nvSpPr>
          <p:cNvPr id="41" name="TextBox 40"/>
          <p:cNvSpPr txBox="1"/>
          <p:nvPr/>
        </p:nvSpPr>
        <p:spPr>
          <a:xfrm>
            <a:off x="264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기존 부패방지시스템은 국가정보자원관리원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G-Cloud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를 사용 중이며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안정성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확장성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호환성 측면에서 검증된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G-Cloud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환경을 기반으로 부패방지종합시스템의 정보인프라를 구성함</a:t>
            </a:r>
          </a:p>
        </p:txBody>
      </p:sp>
      <p:sp>
        <p:nvSpPr>
          <p:cNvPr id="70" name="직사각형 69"/>
          <p:cNvSpPr/>
          <p:nvPr/>
        </p:nvSpPr>
        <p:spPr>
          <a:xfrm>
            <a:off x="264940" y="1728426"/>
            <a:ext cx="1553077" cy="288032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b="1" spc="-1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외부망</a:t>
            </a:r>
            <a:r>
              <a:rPr lang="en-US" altLang="ko-KR" sz="1050" b="1" spc="-1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050" b="1" spc="-1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가상화 서버 </a:t>
            </a:r>
            <a:r>
              <a:rPr lang="en-US" altLang="ko-KR" sz="1050" b="1" spc="-1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#1,2</a:t>
            </a:r>
            <a:endParaRPr lang="ko-KR" altLang="en-US" sz="1050" b="1" spc="-1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272481" y="2016890"/>
            <a:ext cx="1544924" cy="429243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2" name="직사각형 71"/>
          <p:cNvSpPr/>
          <p:nvPr/>
        </p:nvSpPr>
        <p:spPr>
          <a:xfrm>
            <a:off x="1928664" y="1728426"/>
            <a:ext cx="7702820" cy="288032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내부망 가상화 서버 </a:t>
            </a:r>
            <a:r>
              <a:rPr lang="en-US" altLang="ko-KR" sz="12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#3,4</a:t>
            </a:r>
            <a:endParaRPr lang="ko-KR" altLang="en-US" sz="12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3" name="직사각형 72"/>
          <p:cNvSpPr/>
          <p:nvPr/>
        </p:nvSpPr>
        <p:spPr>
          <a:xfrm>
            <a:off x="1928664" y="2016459"/>
            <a:ext cx="7702820" cy="429286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aphicFrame>
        <p:nvGraphicFramePr>
          <p:cNvPr id="75" name="표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5208937"/>
              </p:ext>
            </p:extLst>
          </p:nvPr>
        </p:nvGraphicFramePr>
        <p:xfrm>
          <a:off x="427305" y="2123929"/>
          <a:ext cx="1237231" cy="145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723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84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국가청렴포털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84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가상화 </a:t>
                      </a: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WEB</a:t>
                      </a: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서버 </a:t>
                      </a: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#1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키보드 보안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위</a:t>
                      </a:r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·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변조 방지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 err="1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통합뷰어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WEB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보안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백신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OS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79" name="표 7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5385614"/>
              </p:ext>
            </p:extLst>
          </p:nvPr>
        </p:nvGraphicFramePr>
        <p:xfrm>
          <a:off x="3320518" y="3888100"/>
          <a:ext cx="1152128" cy="988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84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검색 </a:t>
                      </a:r>
                      <a:endParaRPr kumimoji="0" lang="en-US" altLang="ko-KR" sz="1000" b="1" i="0" u="none" strike="noStrike" kern="1200" cap="none" spc="0" normalizeH="0" baseline="0" noProof="0" dirty="0">
                        <a:ln>
                          <a:solidFill>
                            <a:srgbClr val="808080">
                              <a:alpha val="0"/>
                            </a:srgbClr>
                          </a:solidFill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84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가상화 서버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검색솔루션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보안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백신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OS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83" name="표 8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7642225"/>
              </p:ext>
            </p:extLst>
          </p:nvPr>
        </p:nvGraphicFramePr>
        <p:xfrm>
          <a:off x="4574732" y="3888100"/>
          <a:ext cx="1152128" cy="9928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6449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84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pdf</a:t>
                      </a: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변환 </a:t>
                      </a:r>
                      <a:endParaRPr kumimoji="0" lang="en-US" altLang="ko-KR" sz="1000" b="1" i="0" u="none" strike="noStrike" kern="1200" cap="none" spc="0" normalizeH="0" baseline="0" noProof="0" dirty="0">
                        <a:ln>
                          <a:solidFill>
                            <a:srgbClr val="808080">
                              <a:alpha val="0"/>
                            </a:srgbClr>
                          </a:solidFill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84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가상화 서버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pdf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변환솔루션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보안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백신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OS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87" name="표 8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828593"/>
              </p:ext>
            </p:extLst>
          </p:nvPr>
        </p:nvGraphicFramePr>
        <p:xfrm>
          <a:off x="7099140" y="2132856"/>
          <a:ext cx="1143681" cy="145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68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부패방지</a:t>
                      </a: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/>
                      </a:r>
                      <a:br>
                        <a:rPr kumimoji="0" lang="en-US" altLang="ko-KR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</a:b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가상화 </a:t>
                      </a: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DB</a:t>
                      </a: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서버 </a:t>
                      </a: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#1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DB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접근제어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DB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암호화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DQM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솔루션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DBMS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보안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백신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OS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93" name="표 9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5271826"/>
              </p:ext>
            </p:extLst>
          </p:nvPr>
        </p:nvGraphicFramePr>
        <p:xfrm>
          <a:off x="2072680" y="3888100"/>
          <a:ext cx="1145752" cy="1145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575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84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문서관리</a:t>
                      </a:r>
                      <a:endParaRPr kumimoji="0" lang="en-US" altLang="ko-KR" sz="1000" b="1" i="0" u="none" strike="noStrike" kern="1200" cap="none" spc="0" normalizeH="0" baseline="0" noProof="0" dirty="0">
                        <a:ln>
                          <a:solidFill>
                            <a:srgbClr val="808080">
                              <a:alpha val="0"/>
                            </a:srgbClr>
                          </a:solidFill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나눔고딕" pitchFamily="50" charset="-127"/>
                        <a:ea typeface="나눔고딕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84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가상화 서버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문서관리솔루션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문서보안</a:t>
                      </a:r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(DRM)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보안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백신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OS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2" name="표 6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6543576"/>
              </p:ext>
            </p:extLst>
          </p:nvPr>
        </p:nvGraphicFramePr>
        <p:xfrm>
          <a:off x="2072680" y="2132856"/>
          <a:ext cx="1152128" cy="161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2053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84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i="0" u="none" strike="noStrike" kern="1200" cap="none" spc="-10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부패방지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84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i="0" u="none" strike="noStrike" kern="1200" cap="none" spc="-10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가상화 </a:t>
                      </a:r>
                      <a:r>
                        <a:rPr kumimoji="0" lang="en-US" altLang="ko-KR" sz="1000" b="1" i="0" u="none" strike="noStrike" kern="1200" cap="none" spc="-10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WEB</a:t>
                      </a:r>
                      <a:r>
                        <a:rPr kumimoji="0" lang="ko-KR" altLang="en-US" sz="1000" b="1" i="0" u="none" strike="noStrike" kern="1200" cap="none" spc="-10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서버 </a:t>
                      </a:r>
                      <a:r>
                        <a:rPr kumimoji="0" lang="en-US" altLang="ko-KR" sz="1000" b="1" i="0" u="none" strike="noStrike" kern="1200" cap="none" spc="-10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#1</a:t>
                      </a:r>
                      <a:endParaRPr lang="ko-KR" altLang="en-US" sz="700" b="0" spc="-100" baseline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키보드 보안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위</a:t>
                      </a:r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·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변조 방지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개인정보 </a:t>
                      </a:r>
                      <a:r>
                        <a:rPr lang="ko-KR" altLang="en-US" sz="700" b="0" dirty="0" err="1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블랙마킹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 err="1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통합뷰어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WEB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보안</a:t>
                      </a:r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,</a:t>
                      </a:r>
                      <a:r>
                        <a:rPr lang="en-US" altLang="ko-KR" sz="700" b="0" baseline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en-US" sz="700" b="0" baseline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백신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한글편집기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OS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66" name="표 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1496666"/>
              </p:ext>
            </p:extLst>
          </p:nvPr>
        </p:nvGraphicFramePr>
        <p:xfrm>
          <a:off x="4582942" y="2132856"/>
          <a:ext cx="1155096" cy="1616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509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84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i="0" u="none" strike="noStrike" kern="1200" cap="none" spc="-10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부패방지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84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i="0" u="none" strike="noStrike" kern="1200" cap="none" spc="-10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가상화 </a:t>
                      </a:r>
                      <a:r>
                        <a:rPr kumimoji="0" lang="en-US" altLang="ko-KR" sz="1000" b="1" i="0" u="none" strike="noStrike" kern="1200" cap="none" spc="-10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WAS</a:t>
                      </a:r>
                      <a:r>
                        <a:rPr kumimoji="0" lang="ko-KR" altLang="en-US" sz="1000" b="1" i="0" u="none" strike="noStrike" kern="1200" cap="none" spc="-10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서버 </a:t>
                      </a:r>
                      <a:r>
                        <a:rPr kumimoji="0" lang="en-US" altLang="ko-KR" sz="1000" b="1" i="0" u="none" strike="noStrike" kern="1200" cap="none" spc="-10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#1</a:t>
                      </a:r>
                      <a:endParaRPr lang="ko-KR" altLang="en-US" sz="700" b="0" spc="-100" baseline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개인정보 비식별화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PKI/SSO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Reporting</a:t>
                      </a:r>
                      <a:r>
                        <a:rPr lang="en-US" altLang="ko-KR" sz="700" b="0" baseline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 Tool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UI</a:t>
                      </a:r>
                      <a:r>
                        <a:rPr lang="en-US" altLang="ko-KR" sz="700" b="0" baseline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 Platform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Infra-Platform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WAS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보안</a:t>
                      </a:r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백신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OS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52" name="표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6033344"/>
              </p:ext>
            </p:extLst>
          </p:nvPr>
        </p:nvGraphicFramePr>
        <p:xfrm>
          <a:off x="427305" y="3697592"/>
          <a:ext cx="1237231" cy="145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723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84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국가청렴포털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84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가상화 </a:t>
                      </a: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WEB</a:t>
                      </a: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서버 </a:t>
                      </a: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#2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키보드 보안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위</a:t>
                      </a:r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·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변조 방지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 err="1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통합뷰어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WEB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보안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백신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OS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53" name="표 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4141360"/>
              </p:ext>
            </p:extLst>
          </p:nvPr>
        </p:nvGraphicFramePr>
        <p:xfrm>
          <a:off x="3327811" y="2132856"/>
          <a:ext cx="1152128" cy="161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2053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84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i="0" u="none" strike="noStrike" kern="1200" cap="none" spc="-10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부패방지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84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i="0" u="none" strike="noStrike" kern="1200" cap="none" spc="-10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가상화 </a:t>
                      </a:r>
                      <a:r>
                        <a:rPr kumimoji="0" lang="en-US" altLang="ko-KR" sz="1000" b="1" i="0" u="none" strike="noStrike" kern="1200" cap="none" spc="-10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WEB</a:t>
                      </a:r>
                      <a:r>
                        <a:rPr kumimoji="0" lang="ko-KR" altLang="en-US" sz="1000" b="1" i="0" u="none" strike="noStrike" kern="1200" cap="none" spc="-10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서버 </a:t>
                      </a:r>
                      <a:r>
                        <a:rPr kumimoji="0" lang="en-US" altLang="ko-KR" sz="1000" b="1" i="0" u="none" strike="noStrike" kern="1200" cap="none" spc="-10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#2</a:t>
                      </a:r>
                      <a:endParaRPr lang="ko-KR" altLang="en-US" sz="700" b="0" spc="-100" baseline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키보드 보안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위</a:t>
                      </a:r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·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변조 방지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개인정보 </a:t>
                      </a:r>
                      <a:r>
                        <a:rPr lang="ko-KR" altLang="en-US" sz="700" b="0" dirty="0" err="1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블랙마킹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 err="1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통합뷰어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WEB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보안</a:t>
                      </a:r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,</a:t>
                      </a:r>
                      <a:r>
                        <a:rPr lang="en-US" altLang="ko-KR" sz="700" b="0" baseline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 </a:t>
                      </a:r>
                      <a:r>
                        <a:rPr lang="ko-KR" altLang="en-US" sz="700" b="0" baseline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백신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한글편집기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OS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54" name="표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0819952"/>
              </p:ext>
            </p:extLst>
          </p:nvPr>
        </p:nvGraphicFramePr>
        <p:xfrm>
          <a:off x="5841041" y="2132856"/>
          <a:ext cx="1155096" cy="1616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509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84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i="0" u="none" strike="noStrike" kern="1200" cap="none" spc="-10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부패방지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84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i="0" u="none" strike="noStrike" kern="1200" cap="none" spc="-10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가상화 </a:t>
                      </a:r>
                      <a:r>
                        <a:rPr kumimoji="0" lang="en-US" altLang="ko-KR" sz="1000" b="1" i="0" u="none" strike="noStrike" kern="1200" cap="none" spc="-10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WAS</a:t>
                      </a:r>
                      <a:r>
                        <a:rPr kumimoji="0" lang="ko-KR" altLang="en-US" sz="1000" b="1" i="0" u="none" strike="noStrike" kern="1200" cap="none" spc="-10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서버 </a:t>
                      </a:r>
                      <a:r>
                        <a:rPr kumimoji="0" lang="en-US" altLang="ko-KR" sz="1000" b="1" i="0" u="none" strike="noStrike" kern="1200" cap="none" spc="-10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#2</a:t>
                      </a:r>
                      <a:endParaRPr lang="ko-KR" altLang="en-US" sz="700" b="0" spc="-100" baseline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개인정보 비식별화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PKI/SSO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Reporting</a:t>
                      </a:r>
                      <a:r>
                        <a:rPr lang="en-US" altLang="ko-KR" sz="700" b="0" baseline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 Tool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UI</a:t>
                      </a:r>
                      <a:r>
                        <a:rPr lang="en-US" altLang="ko-KR" sz="700" b="0" baseline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 Platform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Infra-Platform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WAS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보안</a:t>
                      </a:r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, 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백신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OS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55" name="표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0905211"/>
              </p:ext>
            </p:extLst>
          </p:nvPr>
        </p:nvGraphicFramePr>
        <p:xfrm>
          <a:off x="8345823" y="2132856"/>
          <a:ext cx="1143681" cy="145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68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부패방지</a:t>
                      </a: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/>
                      </a:r>
                      <a:br>
                        <a:rPr kumimoji="0" lang="en-US" altLang="ko-KR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</a:b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가상화 </a:t>
                      </a: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DB</a:t>
                      </a: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서버 </a:t>
                      </a: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#2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DB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접근제어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DB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암호화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DQM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솔루션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DBMS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보안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백신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OS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56" name="표 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8500751"/>
              </p:ext>
            </p:extLst>
          </p:nvPr>
        </p:nvGraphicFramePr>
        <p:xfrm>
          <a:off x="5828946" y="3888100"/>
          <a:ext cx="1152128" cy="9928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6449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84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E-Book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84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가상화 서버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E-book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솔루션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보안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백신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OS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8" name="표 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8616045"/>
              </p:ext>
            </p:extLst>
          </p:nvPr>
        </p:nvGraphicFramePr>
        <p:xfrm>
          <a:off x="7083160" y="3888100"/>
          <a:ext cx="1152128" cy="11498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6449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84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통계</a:t>
                      </a: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/</a:t>
                      </a: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분석</a:t>
                      </a:r>
                      <a:br>
                        <a:rPr kumimoji="0" lang="ko-KR" altLang="en-US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</a:b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가상화 서버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분석솔루션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 err="1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시각화솔루션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보안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백신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OS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59" name="표 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1158205"/>
              </p:ext>
            </p:extLst>
          </p:nvPr>
        </p:nvGraphicFramePr>
        <p:xfrm>
          <a:off x="8337376" y="3880800"/>
          <a:ext cx="1145752" cy="988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575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84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연계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rgbClr val="0084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solidFill>
                              <a:srgbClr val="808080">
                                <a:alpha val="0"/>
                              </a:srgbClr>
                            </a:solidFill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나눔고딕" pitchFamily="50" charset="-127"/>
                          <a:ea typeface="나눔고딕" pitchFamily="50" charset="-127"/>
                          <a:cs typeface="+mn-cs"/>
                        </a:rPr>
                        <a:t>가상화 서버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ESB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솔루션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보안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서버 백신</a:t>
                      </a: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나눔고딕" pitchFamily="50" charset="-127"/>
                          <a:ea typeface="나눔고딕" pitchFamily="50" charset="-127"/>
                        </a:rPr>
                        <a:t>OS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36000" marR="36000" marT="25200" marB="252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22693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목표시스템 </a:t>
            </a:r>
            <a:r>
              <a:rPr lang="en-US" altLang="ko-KR" dirty="0"/>
              <a:t>– SW </a:t>
            </a:r>
            <a:r>
              <a:rPr lang="ko-KR" altLang="en-US" dirty="0"/>
              <a:t>내역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3.10.2 </a:t>
            </a:r>
            <a:r>
              <a:rPr lang="ko-KR" altLang="en-US" dirty="0"/>
              <a:t>정보인프라 구축</a:t>
            </a:r>
            <a:endParaRPr lang="en-US" altLang="ko-KR" dirty="0"/>
          </a:p>
        </p:txBody>
      </p:sp>
      <p:sp>
        <p:nvSpPr>
          <p:cNvPr id="5" name="텍스트 개체 틀 6"/>
          <p:cNvSpPr txBox="1">
            <a:spLocks/>
          </p:cNvSpPr>
          <p:nvPr/>
        </p:nvSpPr>
        <p:spPr>
          <a:xfrm>
            <a:off x="2866394" y="1707112"/>
            <a:ext cx="4178300" cy="304893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lang="ko-KR" altLang="en-US" sz="1200" b="1" u="sng" kern="0" baseline="0" smtClean="0">
                <a:solidFill>
                  <a:schemeClr val="tx1"/>
                </a:solidFill>
                <a:latin typeface="맑은 고딕" panose="020B0503020000020004" pitchFamily="50" charset="-127"/>
                <a:ea typeface="+mn-ea"/>
                <a:cs typeface="+mn-cs"/>
              </a:defRPr>
            </a:lvl1pPr>
            <a:lvl2pPr marL="603647" indent="-232172" algn="l" defTabSz="74295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8688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0163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1638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43113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588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063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538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ko-KR" altLang="en-US" sz="14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소프트웨어 내역</a:t>
            </a:r>
            <a:r>
              <a:rPr kumimoji="0" lang="en-US" altLang="ko-KR" sz="14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(1/2)</a:t>
            </a:r>
            <a:endParaRPr kumimoji="0" lang="ko-KR" altLang="en-US" sz="1400" b="0" i="0" u="sng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4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기존 부패방지시스템은 국가정보자원관리원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G-Cloud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를 사용 중이며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안정성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확장성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호환성 측면에서 검증된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G-Cloud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환경을 기반으로 부패방지종합시스템의 정보인프라를 구성함</a:t>
            </a:r>
          </a:p>
        </p:txBody>
      </p:sp>
      <p:graphicFrame>
        <p:nvGraphicFramePr>
          <p:cNvPr id="7" name="Group 1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5785412"/>
              </p:ext>
            </p:extLst>
          </p:nvPr>
        </p:nvGraphicFramePr>
        <p:xfrm>
          <a:off x="266132" y="2060846"/>
          <a:ext cx="9367387" cy="4248481"/>
        </p:xfrm>
        <a:graphic>
          <a:graphicData uri="http://schemas.openxmlformats.org/drawingml/2006/table">
            <a:tbl>
              <a:tblPr/>
              <a:tblGrid>
                <a:gridCol w="72642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7606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04056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3204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2413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30391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설명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수량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비고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1755">
                <a:tc rowSpan="4"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공개</a:t>
                      </a:r>
                      <a:r>
                        <a:rPr kumimoji="1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S/W</a:t>
                      </a:r>
                      <a:endParaRPr kumimoji="1" lang="ko-KR" alt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WEB</a:t>
                      </a:r>
                      <a:endParaRPr lang="ko-KR" altLang="en-US" sz="9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웹 서버 프로그램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</a:t>
                      </a:r>
                      <a:endParaRPr lang="ko-KR" altLang="en-US" sz="9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위임발주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1755">
                <a:tc vMerge="1">
                  <a:txBody>
                    <a:bodyPr/>
                    <a:lstStyle/>
                    <a:p>
                      <a:pPr algn="ctr" latinLnBrk="1"/>
                      <a:endParaRPr kumimoji="1" lang="ko-KR" alt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WAS</a:t>
                      </a:r>
                      <a:endParaRPr lang="ko-KR" altLang="en-US" sz="9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r>
                        <a:rPr lang="ko-KR" altLang="en-US" sz="900" b="0" i="0" u="none" strike="noStrike" baseline="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웹 응용</a:t>
                      </a:r>
                      <a:r>
                        <a:rPr lang="en-US" altLang="ko-KR" sz="900" b="0" i="0" u="none" strike="noStrike" baseline="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900" b="0" i="0" u="none" strike="noStrike" baseline="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어플리케이션을 수행하는 미들웨어</a:t>
                      </a:r>
                      <a:r>
                        <a:rPr lang="en-US" altLang="ko-KR" sz="900" b="0" i="0" u="none" strike="noStrike" baseline="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r>
                        <a:rPr lang="ko-KR" altLang="en-US" sz="900" b="0" i="0" u="none" strike="noStrike" baseline="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프로그램</a:t>
                      </a:r>
                      <a:endParaRPr lang="ko-KR" altLang="en-US" sz="9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</a:t>
                      </a:r>
                      <a:endParaRPr lang="ko-KR" altLang="en-US" sz="9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위임발주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1755">
                <a:tc vMerge="1">
                  <a:txBody>
                    <a:bodyPr/>
                    <a:lstStyle/>
                    <a:p>
                      <a:pPr algn="ctr" latinLnBrk="1"/>
                      <a:endParaRPr kumimoji="1" lang="ko-KR" alt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DBMS</a:t>
                      </a:r>
                      <a:endParaRPr lang="ko-KR" altLang="en-US" sz="9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데이터베이스와 관리프로그램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</a:t>
                      </a:r>
                      <a:endParaRPr lang="ko-KR" altLang="en-US" sz="9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위임발주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81755">
                <a:tc vMerge="1">
                  <a:txBody>
                    <a:bodyPr/>
                    <a:lstStyle/>
                    <a:p>
                      <a:pPr algn="ctr" latinLnBrk="1"/>
                      <a:endParaRPr kumimoji="1" lang="ko-KR" alt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OS</a:t>
                      </a:r>
                      <a:endParaRPr lang="ko-KR" altLang="en-US" sz="9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하드웨어 관리와 공통서비스를 제공하는 프로그램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14</a:t>
                      </a:r>
                      <a:endParaRPr lang="ko-KR" altLang="en-US" sz="9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위임발주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81755">
                <a:tc rowSpan="10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상용</a:t>
                      </a:r>
                      <a:r>
                        <a:rPr kumimoji="1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S/W</a:t>
                      </a:r>
                      <a:endParaRPr kumimoji="1" lang="ko-KR" alt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정보</a:t>
                      </a:r>
                      <a:endParaRPr lang="en-US" altLang="ko-KR" sz="9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fontAlgn="ctr"/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보안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키보드 보안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키보드 입력 정보를 가로채는 해킹 툴을 근본적으로 차단</a:t>
                      </a: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사용자 입력정보 암호화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</a:t>
                      </a:r>
                      <a:endParaRPr lang="ko-KR" altLang="en-US" sz="9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분리발주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쇼핑몰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81755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36000" marR="36000" marT="18000" marB="1800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위</a:t>
                      </a: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·</a:t>
                      </a: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변조방지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실제 사이트와 유사한 사이트로</a:t>
                      </a: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사용자를 유도하여 정보</a:t>
                      </a: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개인</a:t>
                      </a: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금융 등</a:t>
                      </a: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탈취</a:t>
                      </a: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악용 방지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</a:t>
                      </a:r>
                      <a:endParaRPr lang="ko-KR" altLang="en-US" sz="9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분리발주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쇼핑몰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817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개인정보 비식별화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개인정보 비식별화 가이드라인</a:t>
                      </a: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통계 목적 활용 시</a:t>
                      </a: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준수 도구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</a:t>
                      </a:r>
                      <a:endParaRPr lang="ko-KR" altLang="en-US" sz="9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분리발주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817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개인정보 </a:t>
                      </a:r>
                      <a:r>
                        <a:rPr lang="ko-KR" altLang="en-US" sz="900" b="0" i="0" u="none" strike="noStrike" dirty="0" err="1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블랙마킹</a:t>
                      </a:r>
                      <a:endParaRPr lang="ko-KR" altLang="en-US" sz="9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신고기록물에서 개인정보를 자동 혹은 수동으로 </a:t>
                      </a:r>
                      <a:r>
                        <a:rPr lang="ko-KR" altLang="en-US" sz="900" b="0" i="0" u="none" strike="noStrike" dirty="0" err="1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블랙마킹을</a:t>
                      </a: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처리하는 도구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</a:t>
                      </a:r>
                      <a:endParaRPr lang="ko-KR" altLang="en-US" sz="9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분리발주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쇼핑몰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817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통합인증</a:t>
                      </a: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(SSO)</a:t>
                      </a:r>
                      <a:endParaRPr lang="ko-KR" altLang="en-US" sz="9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정보시스템 접속 시 단 한번의 로그인을 통해 허용된 시스템으로 별도의 로그인 없이 접속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</a:t>
                      </a:r>
                      <a:endParaRPr lang="ko-KR" altLang="en-US" sz="9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분리발주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쇼핑몰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817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공인인증</a:t>
                      </a: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(PKI)</a:t>
                      </a:r>
                      <a:endParaRPr lang="ko-KR" altLang="en-US" sz="9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buFontTx/>
                        <a:buNone/>
                      </a:pP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공인인증서</a:t>
                      </a: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(GPKI/NPKI)</a:t>
                      </a: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을 통한 응용프로그램 접근과 사용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</a:t>
                      </a:r>
                      <a:endParaRPr lang="ko-KR" altLang="en-US" sz="9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분리발주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쇼핑몰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817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문서보안</a:t>
                      </a: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(DRM)</a:t>
                      </a:r>
                      <a:endParaRPr lang="ko-KR" altLang="en-US" sz="9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buFontTx/>
                        <a:buNone/>
                      </a:pP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문서 등 정보유출방지와 디지털 저작권 관리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endParaRPr lang="ko-KR" altLang="en-US" sz="9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분리발주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쇼핑몰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817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 </a:t>
                      </a: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암호화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DBMS</a:t>
                      </a: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내부의 개인정보</a:t>
                      </a: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</a:t>
                      </a:r>
                      <a:r>
                        <a:rPr lang="en-US" altLang="ko-KR" sz="900" b="0" i="0" u="none" strike="noStrike" baseline="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ko-KR" altLang="en-US" sz="900" b="0" i="0" u="none" strike="noStrike" baseline="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비공개 중요정보 등을 암호화하여 유출 시에도 대응</a:t>
                      </a:r>
                      <a:endParaRPr lang="ko-KR" altLang="en-US" sz="9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</a:t>
                      </a:r>
                      <a:endParaRPr lang="ko-KR" altLang="en-US" sz="9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분리발주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쇼핑몰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817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 백신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운영체계</a:t>
                      </a:r>
                      <a:r>
                        <a:rPr lang="ko-KR" altLang="en-US" sz="900" b="0" i="0" u="none" strike="noStrike" baseline="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바이러스 차단</a:t>
                      </a:r>
                      <a:r>
                        <a:rPr lang="en-US" altLang="ko-KR" sz="900" b="0" i="0" u="none" strike="noStrike" baseline="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900" b="0" i="0" u="none" strike="noStrike" baseline="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치료</a:t>
                      </a:r>
                      <a:r>
                        <a:rPr lang="en-US" altLang="ko-KR" sz="900" b="0" i="0" u="none" strike="noStrike" baseline="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900" b="0" i="0" u="none" strike="noStrike" baseline="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격리</a:t>
                      </a:r>
                      <a:endParaRPr lang="ko-KR" altLang="en-US" sz="9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14</a:t>
                      </a:r>
                      <a:endParaRPr lang="ko-KR" altLang="en-US" sz="9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분리발주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17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 보안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운영체계 보안취약점</a:t>
                      </a:r>
                      <a:r>
                        <a:rPr lang="en-US" altLang="ko-KR" sz="900" b="0" i="0" u="none" strike="noStrike" baseline="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ko-KR" altLang="en-US" sz="900" b="0" i="0" u="none" strike="noStrike" baseline="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등에 대한 공격을 방어</a:t>
                      </a:r>
                      <a:endParaRPr lang="ko-KR" altLang="en-US" sz="9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14</a:t>
                      </a:r>
                      <a:endParaRPr lang="ko-KR" altLang="en-US" sz="9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분리발주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59367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목표시스템 </a:t>
            </a:r>
            <a:r>
              <a:rPr lang="en-US" altLang="ko-KR" dirty="0"/>
              <a:t>– SW </a:t>
            </a:r>
            <a:r>
              <a:rPr lang="ko-KR" altLang="en-US" dirty="0"/>
              <a:t>내역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3.10.2 </a:t>
            </a:r>
            <a:r>
              <a:rPr lang="ko-KR" altLang="en-US" dirty="0"/>
              <a:t>정보인프라 구축</a:t>
            </a:r>
            <a:endParaRPr lang="en-US" altLang="ko-KR" dirty="0"/>
          </a:p>
        </p:txBody>
      </p:sp>
      <p:sp>
        <p:nvSpPr>
          <p:cNvPr id="5" name="텍스트 개체 틀 6"/>
          <p:cNvSpPr txBox="1">
            <a:spLocks/>
          </p:cNvSpPr>
          <p:nvPr/>
        </p:nvSpPr>
        <p:spPr>
          <a:xfrm>
            <a:off x="2866394" y="1707112"/>
            <a:ext cx="4178300" cy="304893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lang="ko-KR" altLang="en-US" sz="1200" b="1" u="sng" kern="0" baseline="0" smtClean="0">
                <a:solidFill>
                  <a:schemeClr val="tx1"/>
                </a:solidFill>
                <a:latin typeface="맑은 고딕" panose="020B0503020000020004" pitchFamily="50" charset="-127"/>
                <a:ea typeface="+mn-ea"/>
                <a:cs typeface="+mn-cs"/>
              </a:defRPr>
            </a:lvl1pPr>
            <a:lvl2pPr marL="603647" indent="-232172" algn="l" defTabSz="74295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8688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0163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1638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43113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588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063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538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ko-KR" altLang="en-US" sz="14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소프트웨어 내역</a:t>
            </a:r>
            <a:r>
              <a:rPr kumimoji="0" lang="en-US" altLang="ko-KR" sz="14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(2/2)</a:t>
            </a:r>
            <a:endParaRPr kumimoji="0" lang="ko-KR" altLang="en-US" sz="1400" b="0" i="0" u="sng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4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기존 부패방지시스템은 국가정보자원관리원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G-Cloud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를 사용 중이며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안정성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확장성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호환성 측면에서 검증된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G-Cloud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환경을 기반으로 부패방지종합시스템의 정보인프라를 구성함</a:t>
            </a:r>
          </a:p>
        </p:txBody>
      </p:sp>
      <p:graphicFrame>
        <p:nvGraphicFramePr>
          <p:cNvPr id="7" name="Group 1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2581200"/>
              </p:ext>
            </p:extLst>
          </p:nvPr>
        </p:nvGraphicFramePr>
        <p:xfrm>
          <a:off x="266132" y="2060851"/>
          <a:ext cx="9367387" cy="3960434"/>
        </p:xfrm>
        <a:graphic>
          <a:graphicData uri="http://schemas.openxmlformats.org/drawingml/2006/table">
            <a:tbl>
              <a:tblPr/>
              <a:tblGrid>
                <a:gridCol w="72642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7606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04056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3204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2413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2644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설명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수량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비고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4307">
                <a:tc rowSpan="1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상용</a:t>
                      </a:r>
                      <a:r>
                        <a:rPr kumimoji="1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S/W</a:t>
                      </a:r>
                      <a:endParaRPr kumimoji="1" lang="ko-KR" alt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1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일반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한글편집기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웹 브라우저</a:t>
                      </a: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업무처리시스템에서 </a:t>
                      </a: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HWP</a:t>
                      </a:r>
                      <a:r>
                        <a:rPr lang="en-US" altLang="ko-KR" sz="900" b="0" i="0" u="none" strike="noStrike" baseline="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문서 작성 및 편집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</a:t>
                      </a:r>
                      <a:endParaRPr lang="ko-KR" altLang="en-US" sz="9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분리발주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43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0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리포팅 툴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시스템에서 추출한 결과 값을 표나 그래프 등을 사용한 보고서 양식으로 출력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</a:t>
                      </a:r>
                      <a:endParaRPr lang="ko-KR" altLang="en-US" sz="9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분리발주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쇼핑몰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4307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marT="18000" marB="1800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UI Platform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정보시스템의 화면 개발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실행 환경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재사용 등을 지원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분리발주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84307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marT="18000" marB="1800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검색 솔루션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정보시스템에 저장된 다양한 정보 및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등에서 결과를 표출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분리발주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843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PDF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변환 솔루션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일반문서</a:t>
                      </a: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(HWP </a:t>
                      </a: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등</a:t>
                      </a: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의 </a:t>
                      </a: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PDF</a:t>
                      </a: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문서 생성</a:t>
                      </a: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열람</a:t>
                      </a: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변환</a:t>
                      </a: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편집</a:t>
                      </a: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보안 등 지원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분리발주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쇼핑몰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84307">
                <a:tc vMerge="1">
                  <a:txBody>
                    <a:bodyPr/>
                    <a:lstStyle/>
                    <a:p>
                      <a:pPr latinLnBrk="1"/>
                      <a:endParaRPr kumimoji="1" lang="ko-KR" alt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E-Book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솔루션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원본문서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(HWP, PDF,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이미지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동영상 등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를 하나의 전자문서로 생성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통합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분리발주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843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문서관리 솔루션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전자문서의 버전관리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이력관리 등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분리발주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843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ESB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솔루션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내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·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외부 정보시스템과 데이터 연동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·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연계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·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통합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분리발주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쇼핑몰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84307">
                <a:tc vMerge="1">
                  <a:txBody>
                    <a:bodyPr/>
                    <a:lstStyle/>
                    <a:p>
                      <a:pPr algn="ctr" latinLnBrk="1"/>
                      <a:endParaRPr kumimoji="1" lang="ko-KR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8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분석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솔루션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 관련 분석</a:t>
                      </a:r>
                      <a:r>
                        <a:rPr lang="ko-KR" altLang="en-US" sz="900" b="0" i="0" u="none" strike="noStrike" baseline="0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을 위한 솔루션</a:t>
                      </a:r>
                      <a:endParaRPr lang="ko-KR" altLang="en-US" sz="9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분리발주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843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시각화 솔루션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데이터 분석 결과를 쉽게 이해할 수 있도록 시각적 수단을 통해 제시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분리발주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84307">
                <a:tc vMerge="1">
                  <a:txBody>
                    <a:bodyPr/>
                    <a:lstStyle/>
                    <a:p>
                      <a:pPr algn="ctr" latinLnBrk="1"/>
                      <a:endParaRPr kumimoji="1" lang="ko-KR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8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DQM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솔루션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DB </a:t>
                      </a: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관리를 위한 품질지표 및 운영지표를 통한 품질계획과 상시 모니터링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분리발주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84307">
                <a:tc vMerge="1">
                  <a:txBody>
                    <a:bodyPr/>
                    <a:lstStyle/>
                    <a:p>
                      <a:pPr algn="ctr" latinLnBrk="1"/>
                      <a:endParaRPr kumimoji="1" lang="ko-KR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8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Infra Platform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부패방지정보시스템의 구조화</a:t>
                      </a: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모듈화 기반 솔루션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분리발주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84307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9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이중화 솔루션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WEB, WAS, DB </a:t>
                      </a:r>
                      <a:r>
                        <a:rPr lang="ko-KR" altLang="en-US" sz="9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 이중화 솔루션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분리발주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00472" y="5966752"/>
            <a:ext cx="50405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endParaRPr lang="en-US" altLang="ko-KR" sz="8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en-US" altLang="ko-KR" sz="8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※ </a:t>
            </a:r>
            <a:r>
              <a:rPr lang="ko-KR" altLang="en-US" sz="8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중소기업청 </a:t>
            </a:r>
            <a:r>
              <a:rPr lang="en-US" altLang="ko-KR" sz="8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’16~’18</a:t>
            </a:r>
            <a:r>
              <a:rPr lang="ko-KR" altLang="en-US" sz="8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년 적용 중소기업자간 경쟁제품 </a:t>
            </a:r>
            <a:r>
              <a:rPr lang="en-US" altLang="ko-KR" sz="8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204</a:t>
            </a:r>
            <a:r>
              <a:rPr lang="ko-KR" altLang="en-US" sz="8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 지정품목 검토 결과 해당사항 없음</a:t>
            </a:r>
            <a:endParaRPr lang="en-US" altLang="ko-KR" sz="8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79658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추진과제 개요</a:t>
            </a:r>
          </a:p>
        </p:txBody>
      </p:sp>
      <p:sp>
        <p:nvSpPr>
          <p:cNvPr id="55" name="텍스트 개체 틀 5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3.10.1 </a:t>
            </a:r>
            <a:r>
              <a:rPr lang="ko-KR" altLang="en-US" dirty="0"/>
              <a:t>추진과제 개요</a:t>
            </a:r>
            <a:endParaRPr lang="en-US" altLang="ko-KR" dirty="0"/>
          </a:p>
        </p:txBody>
      </p:sp>
      <p:sp>
        <p:nvSpPr>
          <p:cNvPr id="57" name="TextBox 56"/>
          <p:cNvSpPr txBox="1"/>
          <p:nvPr/>
        </p:nvSpPr>
        <p:spPr bwMode="auto">
          <a:xfrm>
            <a:off x="1785478" y="1700808"/>
            <a:ext cx="63357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u="sng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r>
              <a:rPr lang="ko-KR" altLang="en-US" dirty="0">
                <a:solidFill>
                  <a:prstClr val="black"/>
                </a:solidFill>
              </a:rPr>
              <a:t>정보인프라 및 보안체계 구축 개요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275568" y="2589917"/>
            <a:ext cx="930932" cy="1008000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solidFill>
              <a:srgbClr val="D9D9D9"/>
            </a:solidFill>
          </a:ln>
          <a:effectLst>
            <a:outerShdw dist="50800" dir="1800000" sx="96000" sy="96000" algn="tl" rotWithShape="0">
              <a:schemeClr val="bg1">
                <a:lumMod val="8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추진과제 정의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4980439" y="2589917"/>
            <a:ext cx="916284" cy="1008000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solidFill>
              <a:schemeClr val="bg1">
                <a:lumMod val="50000"/>
              </a:schemeClr>
            </a:solidFill>
          </a:ln>
          <a:effectLst>
            <a:outerShdw dist="50800" dir="1800000" sx="96000" sy="96000" algn="tl" rotWithShape="0">
              <a:schemeClr val="bg1">
                <a:lumMod val="8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이행과제</a:t>
            </a:r>
          </a:p>
        </p:txBody>
      </p:sp>
      <p:sp>
        <p:nvSpPr>
          <p:cNvPr id="27" name="직사각형 26"/>
          <p:cNvSpPr/>
          <p:nvPr/>
        </p:nvSpPr>
        <p:spPr>
          <a:xfrm>
            <a:off x="1244600" y="2589917"/>
            <a:ext cx="3689626" cy="1008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부패방지종합시스템을 통해 국민권익위원회 및 공공기관의 공동활용 및 확장성을 고려한 정보인프라 구성방안 제시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5934152" y="2589917"/>
            <a:ext cx="3690287" cy="1008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00" indent="-88900">
              <a:buFont typeface="Arial" pitchFamily="34" charset="0"/>
              <a:buChar char="•"/>
            </a:pP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정보인프라 구축</a:t>
            </a:r>
            <a:endParaRPr lang="en-US" altLang="ko-KR" sz="10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88900" indent="-88900">
              <a:buFont typeface="Arial" pitchFamily="34" charset="0"/>
              <a:buChar char="•"/>
            </a:pP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개인정보 영향평가</a:t>
            </a:r>
          </a:p>
        </p:txBody>
      </p:sp>
      <p:sp>
        <p:nvSpPr>
          <p:cNvPr id="34" name="직사각형 33"/>
          <p:cNvSpPr/>
          <p:nvPr/>
        </p:nvSpPr>
        <p:spPr>
          <a:xfrm>
            <a:off x="273051" y="5301028"/>
            <a:ext cx="4683253" cy="1008291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88900" indent="-88900">
              <a:buFont typeface="Arial" pitchFamily="34" charset="0"/>
              <a:buChar char="•"/>
            </a:pP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검증된 기술기반을 반영한 정보인프라 환경 구축을 통해 원활한 사용자 서비스 제공  </a:t>
            </a:r>
            <a:endParaRPr lang="en-US" altLang="ko-KR" sz="10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88900" indent="-88900">
              <a:buFont typeface="Arial" pitchFamily="34" charset="0"/>
              <a:buChar char="•"/>
            </a:pP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개인정보보호법을 준수하기 위한 개선사항</a:t>
            </a:r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도출을 통한 개인정보 보호 강화</a:t>
            </a:r>
          </a:p>
          <a:p>
            <a:pPr marL="88900" indent="-88900">
              <a:buFont typeface="Arial" pitchFamily="34" charset="0"/>
              <a:buChar char="•"/>
            </a:pP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공공기관 사용자 확대 등 확장성을 고려한 기반구조 확립</a:t>
            </a:r>
          </a:p>
          <a:p>
            <a:pPr marL="88900" indent="-88900">
              <a:buFont typeface="Arial" pitchFamily="34" charset="0"/>
              <a:buChar char="•"/>
            </a:pP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다양한 이용 환경에 대응 가능한 내</a:t>
            </a:r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·</a:t>
            </a: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외부 서비스 지원구조 확립 </a:t>
            </a:r>
          </a:p>
        </p:txBody>
      </p:sp>
      <p:sp>
        <p:nvSpPr>
          <p:cNvPr id="36" name="직사각형 35"/>
          <p:cNvSpPr/>
          <p:nvPr/>
        </p:nvSpPr>
        <p:spPr>
          <a:xfrm>
            <a:off x="4946927" y="5301028"/>
            <a:ext cx="4686691" cy="1008291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88900" indent="-88900">
              <a:buFont typeface="Arial" pitchFamily="34" charset="0"/>
              <a:buChar char="•"/>
            </a:pP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부패방지종합시스템을 사용하게 될 위원회 및 공공기관 사용분석을 통해 자원 할당 계획 수립 필요</a:t>
            </a:r>
            <a:endParaRPr lang="en-US" altLang="ko-KR" sz="10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88900" indent="-88900">
              <a:buFont typeface="Arial" pitchFamily="34" charset="0"/>
              <a:buChar char="•"/>
            </a:pP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개인정보보호법에 따른 정보보안 규정</a:t>
            </a:r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절차</a:t>
            </a:r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지침 등 보완 필요</a:t>
            </a:r>
          </a:p>
        </p:txBody>
      </p:sp>
      <p:sp>
        <p:nvSpPr>
          <p:cNvPr id="37" name="직사각형 36"/>
          <p:cNvSpPr/>
          <p:nvPr/>
        </p:nvSpPr>
        <p:spPr>
          <a:xfrm>
            <a:off x="273051" y="5085184"/>
            <a:ext cx="4683253" cy="21600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기대효과</a:t>
            </a:r>
          </a:p>
        </p:txBody>
      </p:sp>
      <p:sp>
        <p:nvSpPr>
          <p:cNvPr id="38" name="직사각형 37"/>
          <p:cNvSpPr/>
          <p:nvPr/>
        </p:nvSpPr>
        <p:spPr>
          <a:xfrm>
            <a:off x="4946927" y="5085185"/>
            <a:ext cx="4686691" cy="21600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고려사항</a:t>
            </a:r>
          </a:p>
        </p:txBody>
      </p:sp>
      <p:sp>
        <p:nvSpPr>
          <p:cNvPr id="30" name="직사각형 29"/>
          <p:cNvSpPr/>
          <p:nvPr/>
        </p:nvSpPr>
        <p:spPr>
          <a:xfrm>
            <a:off x="4946927" y="3850493"/>
            <a:ext cx="4686252" cy="1234691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88900" indent="-88900">
              <a:buFont typeface="Arial" pitchFamily="34" charset="0"/>
              <a:buChar char="•"/>
            </a:pP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정보인프라 구축 </a:t>
            </a:r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국가정보자원관리원 </a:t>
            </a:r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G-Cloud</a:t>
            </a: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를 통해 확장성을 고려한 인프라 구성과 안정적인 서비스 운영을 위한 이중화 방안 수립</a:t>
            </a:r>
          </a:p>
          <a:p>
            <a:pPr marL="88900" indent="-88900">
              <a:buFont typeface="Arial" pitchFamily="34" charset="0"/>
              <a:buChar char="•"/>
            </a:pP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개인정보 영향평가 요구사항 도출 </a:t>
            </a:r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신규 정보시스템 구축과 운영시스템 변경 등에 관한 의무사항인 개인정보 영향평가</a:t>
            </a:r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컨설팅 등</a:t>
            </a:r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을 수행하기 위한 지원방안 수립</a:t>
            </a:r>
          </a:p>
        </p:txBody>
      </p:sp>
      <p:sp>
        <p:nvSpPr>
          <p:cNvPr id="31" name="직사각형 30"/>
          <p:cNvSpPr/>
          <p:nvPr/>
        </p:nvSpPr>
        <p:spPr>
          <a:xfrm>
            <a:off x="275569" y="3850493"/>
            <a:ext cx="4671358" cy="1234691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88900" indent="-88900">
              <a:buFont typeface="Arial" pitchFamily="34" charset="0"/>
              <a:buChar char="•"/>
            </a:pP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국민권익위원회 및 공공기관의 부패방지종합시스템 공동활용 체계 마련을 위한 정보인프라 구성 필요</a:t>
            </a:r>
          </a:p>
          <a:p>
            <a:pPr marL="88900" indent="-88900">
              <a:buFont typeface="Arial" pitchFamily="34" charset="0"/>
              <a:buChar char="•"/>
            </a:pP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부패신고 채널 및 업무처리시스템 등 각 공공기관의 정보화 사업의 중복 및 통합을 통한 국가차원의 예산절감 및 투자 효율성 제고를 위한 클라우드 환경 구성 필요</a:t>
            </a:r>
          </a:p>
          <a:p>
            <a:pPr marL="88900" indent="-88900">
              <a:buFont typeface="Arial" pitchFamily="34" charset="0"/>
              <a:buChar char="•"/>
            </a:pP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기존 부패방지시스템의 공공기관 사용자의 요구사항을 고려한 정보환경 구축 필요</a:t>
            </a:r>
          </a:p>
        </p:txBody>
      </p:sp>
      <p:sp>
        <p:nvSpPr>
          <p:cNvPr id="32" name="직사각형 31"/>
          <p:cNvSpPr/>
          <p:nvPr/>
        </p:nvSpPr>
        <p:spPr>
          <a:xfrm>
            <a:off x="275568" y="3634648"/>
            <a:ext cx="4671358" cy="21600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추진배경 및 범위</a:t>
            </a:r>
          </a:p>
        </p:txBody>
      </p:sp>
      <p:sp>
        <p:nvSpPr>
          <p:cNvPr id="39" name="직사각형 38"/>
          <p:cNvSpPr/>
          <p:nvPr/>
        </p:nvSpPr>
        <p:spPr>
          <a:xfrm>
            <a:off x="4946926" y="3634649"/>
            <a:ext cx="4686252" cy="21600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추진방안</a:t>
            </a:r>
          </a:p>
        </p:txBody>
      </p:sp>
      <p:sp>
        <p:nvSpPr>
          <p:cNvPr id="40" name="직사각형 39"/>
          <p:cNvSpPr/>
          <p:nvPr/>
        </p:nvSpPr>
        <p:spPr>
          <a:xfrm>
            <a:off x="275568" y="2060576"/>
            <a:ext cx="930932" cy="495296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solidFill>
              <a:srgbClr val="D9D9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추진과제 명</a:t>
            </a:r>
          </a:p>
        </p:txBody>
      </p:sp>
      <p:sp>
        <p:nvSpPr>
          <p:cNvPr id="41" name="직사각형 40"/>
          <p:cNvSpPr/>
          <p:nvPr/>
        </p:nvSpPr>
        <p:spPr>
          <a:xfrm>
            <a:off x="1244599" y="2060576"/>
            <a:ext cx="2592000" cy="495296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정보인프라 및 보안체계 구축</a:t>
            </a:r>
          </a:p>
        </p:txBody>
      </p:sp>
      <p:sp>
        <p:nvSpPr>
          <p:cNvPr id="42" name="직사각형 41"/>
          <p:cNvSpPr/>
          <p:nvPr/>
        </p:nvSpPr>
        <p:spPr>
          <a:xfrm>
            <a:off x="3870470" y="2060575"/>
            <a:ext cx="1063756" cy="233516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전략목표</a:t>
            </a:r>
          </a:p>
        </p:txBody>
      </p:sp>
      <p:sp>
        <p:nvSpPr>
          <p:cNvPr id="43" name="직사각형 42"/>
          <p:cNvSpPr/>
          <p:nvPr/>
        </p:nvSpPr>
        <p:spPr>
          <a:xfrm>
            <a:off x="4980439" y="2060575"/>
            <a:ext cx="4644000" cy="233516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부패방지서비스 확대를 고려한 자원의 효율적인 운영</a:t>
            </a:r>
          </a:p>
        </p:txBody>
      </p:sp>
      <p:sp>
        <p:nvSpPr>
          <p:cNvPr id="44" name="직사각형 43"/>
          <p:cNvSpPr/>
          <p:nvPr/>
        </p:nvSpPr>
        <p:spPr>
          <a:xfrm>
            <a:off x="3870470" y="2333517"/>
            <a:ext cx="1063756" cy="233515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추진전략</a:t>
            </a:r>
          </a:p>
        </p:txBody>
      </p:sp>
      <p:sp>
        <p:nvSpPr>
          <p:cNvPr id="46" name="직사각형 45"/>
          <p:cNvSpPr/>
          <p:nvPr/>
        </p:nvSpPr>
        <p:spPr>
          <a:xfrm>
            <a:off x="4980439" y="2333515"/>
            <a:ext cx="4644000" cy="233516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Ins="90000" bIns="36000" rtlCol="0" anchor="ctr"/>
          <a:lstStyle/>
          <a:p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유연한 시스템 구조의 공개기반 통합환경 구축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64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부패방지정보시스템의 인프라 기반을 제공하기 위한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＂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정보인프라 및 보안체계 구축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“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추진과제의 개요는 아래와 같음</a:t>
            </a:r>
            <a:endParaRPr lang="en-US" altLang="ko-KR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350210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정보인프라</a:t>
            </a:r>
            <a:r>
              <a:rPr lang="en-US" altLang="ko-KR" dirty="0"/>
              <a:t> </a:t>
            </a:r>
            <a:r>
              <a:rPr lang="ko-KR" altLang="en-US" dirty="0"/>
              <a:t>용량산정</a:t>
            </a:r>
            <a:r>
              <a:rPr lang="en-US" altLang="ko-KR" dirty="0"/>
              <a:t>(</a:t>
            </a:r>
            <a:r>
              <a:rPr lang="en-US" altLang="ko-KR" dirty="0" smtClean="0"/>
              <a:t>1/11)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3.10.3 </a:t>
            </a:r>
            <a:r>
              <a:rPr lang="ko-KR" altLang="en-US" dirty="0"/>
              <a:t>정보인프라 용량산정</a:t>
            </a:r>
            <a:endParaRPr lang="en-US" altLang="ko-KR" dirty="0"/>
          </a:p>
        </p:txBody>
      </p:sp>
      <p:sp>
        <p:nvSpPr>
          <p:cNvPr id="4" name="TextBox 3"/>
          <p:cNvSpPr txBox="1"/>
          <p:nvPr/>
        </p:nvSpPr>
        <p:spPr>
          <a:xfrm>
            <a:off x="264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정보인프라 적정용량 산정은 표준화된 기준 방법론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정보시스템 하드웨어 규모산정 지침”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TTA)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을 준용하며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웹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응용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데이터베이스의 각 시스템 계층이 분리된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3-tier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모형을 적용함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4053000" y="1700808"/>
            <a:ext cx="1800000" cy="307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8CFDE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09" tIns="45705" rIns="91409" bIns="4570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o-KR" altLang="en-US" sz="1400" u="sng" dirty="0">
                <a:solidFill>
                  <a:srgbClr val="0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용량산정 참조모델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2480" y="6063099"/>
            <a:ext cx="93610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주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1)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용량산정 참조모델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정보시스템 하드웨어 규모산정 지침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”(TTA, 2008.12.19)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에서 시스템 아키텍처에 따라 표준화한 가중치 보정 모델</a:t>
            </a:r>
          </a:p>
        </p:txBody>
      </p:sp>
      <p:grpSp>
        <p:nvGrpSpPr>
          <p:cNvPr id="22" name="그룹 21"/>
          <p:cNvGrpSpPr/>
          <p:nvPr/>
        </p:nvGrpSpPr>
        <p:grpSpPr>
          <a:xfrm>
            <a:off x="272480" y="2060847"/>
            <a:ext cx="9361040" cy="3897755"/>
            <a:chOff x="272480" y="1958643"/>
            <a:chExt cx="9361040" cy="3999960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553995" y="1970246"/>
              <a:ext cx="3991612" cy="9596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553995" y="2984349"/>
              <a:ext cx="4076180" cy="1114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553995" y="4151303"/>
              <a:ext cx="4050810" cy="17647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직사각형 8"/>
            <p:cNvSpPr/>
            <p:nvPr/>
          </p:nvSpPr>
          <p:spPr>
            <a:xfrm>
              <a:off x="272480" y="1970246"/>
              <a:ext cx="1224136" cy="3934846"/>
            </a:xfrm>
            <a:prstGeom prst="rect">
              <a:avLst/>
            </a:prstGeom>
            <a:solidFill>
              <a:srgbClr val="D9D9D9"/>
            </a:solidFill>
            <a:ln w="9525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b="1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용량산정</a:t>
              </a:r>
              <a:endParaRPr lang="en-US" altLang="ko-KR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/>
              <a:r>
                <a:rPr lang="ko-KR" altLang="en-US" sz="1000" b="1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참조모델 </a:t>
              </a:r>
              <a:r>
                <a:rPr lang="ko-KR" altLang="en-US" sz="1000" b="1" baseline="30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주</a:t>
              </a:r>
              <a:r>
                <a:rPr lang="en-US" altLang="ko-KR" sz="1000" b="1" baseline="30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1)</a:t>
              </a:r>
              <a:endParaRPr lang="ko-KR" altLang="en-US" sz="1000" b="1" baseline="30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1626671" y="1970246"/>
              <a:ext cx="1598136" cy="959012"/>
            </a:xfrm>
            <a:prstGeom prst="rect">
              <a:avLst/>
            </a:prstGeom>
            <a:solidFill>
              <a:srgbClr val="D9D9D9"/>
            </a:solidFill>
            <a:ln w="9525">
              <a:solidFill>
                <a:schemeClr val="bg1">
                  <a:lumMod val="50000"/>
                </a:schemeClr>
              </a:solidFill>
            </a:ln>
            <a:effectLst>
              <a:outerShdw blurRad="50800" dist="50800" dir="5400000" sx="1000" sy="1000" algn="ctr" rotWithShape="0">
                <a:srgbClr val="000000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b="1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참조 모델 </a:t>
              </a:r>
              <a:r>
                <a:rPr lang="en-US" altLang="ko-KR" sz="1000" b="1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1</a:t>
              </a:r>
              <a:endParaRPr lang="ko-KR" altLang="en-US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1626671" y="2984349"/>
              <a:ext cx="1598136" cy="1115774"/>
            </a:xfrm>
            <a:prstGeom prst="rect">
              <a:avLst/>
            </a:prstGeom>
            <a:solidFill>
              <a:srgbClr val="D9D9D9"/>
            </a:solidFill>
            <a:ln w="9525">
              <a:solidFill>
                <a:schemeClr val="bg1">
                  <a:lumMod val="50000"/>
                </a:schemeClr>
              </a:solidFill>
            </a:ln>
            <a:effectLst>
              <a:outerShdw blurRad="50800" dist="50800" dir="5400000" sx="1000" sy="1000" algn="ctr" rotWithShape="0">
                <a:srgbClr val="000000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b="1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참조 모델 </a:t>
              </a:r>
              <a:r>
                <a:rPr lang="en-US" altLang="ko-KR" sz="1000" b="1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2</a:t>
              </a:r>
              <a:endParaRPr lang="ko-KR" altLang="en-US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1626671" y="4151752"/>
              <a:ext cx="1598136" cy="1764336"/>
            </a:xfrm>
            <a:prstGeom prst="rect">
              <a:avLst/>
            </a:prstGeom>
            <a:solidFill>
              <a:srgbClr val="D9D9D9"/>
            </a:solidFill>
            <a:ln w="9525">
              <a:solidFill>
                <a:schemeClr val="bg1">
                  <a:lumMod val="50000"/>
                </a:schemeClr>
              </a:solidFill>
            </a:ln>
            <a:effectLst>
              <a:outerShdw blurRad="50800" dist="50800" dir="5400000" sx="1000" sy="1000" algn="ctr" rotWithShape="0">
                <a:srgbClr val="000000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b="1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참조 모델 </a:t>
              </a:r>
              <a:r>
                <a:rPr lang="en-US" altLang="ko-KR" sz="1000" b="1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3</a:t>
              </a:r>
              <a:endParaRPr lang="ko-KR" altLang="en-US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3" name="타원 6"/>
            <p:cNvSpPr>
              <a:spLocks noChangeArrowheads="1"/>
            </p:cNvSpPr>
            <p:nvPr/>
          </p:nvSpPr>
          <p:spPr bwMode="auto">
            <a:xfrm>
              <a:off x="7969820" y="4334907"/>
              <a:ext cx="1663700" cy="1584176"/>
            </a:xfrm>
            <a:prstGeom prst="ellipse">
              <a:avLst/>
            </a:prstGeom>
            <a:solidFill>
              <a:srgbClr val="D9D9D9"/>
            </a:solidFill>
            <a:ln w="9525" algn="ctr">
              <a:noFill/>
              <a:round/>
              <a:headEnd/>
              <a:tailEnd type="triangle" w="med" len="med"/>
            </a:ln>
          </p:spPr>
          <p:txBody>
            <a:bodyPr wrap="none" lIns="90000" tIns="46800" rIns="90000" bIns="46800" anchor="ctr"/>
            <a:lstStyle/>
            <a:p>
              <a:pPr algn="ctr" latinLnBrk="1">
                <a:lnSpc>
                  <a:spcPct val="100000"/>
                </a:lnSpc>
                <a:spcBef>
                  <a:spcPct val="0"/>
                </a:spcBef>
              </a:pPr>
              <a:r>
                <a:rPr lang="ko-KR" altLang="en-US" sz="12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용량산정</a:t>
              </a:r>
              <a:endParaRPr lang="en-US" altLang="ko-KR" sz="1200" b="1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 latinLnBrk="1">
                <a:lnSpc>
                  <a:spcPct val="100000"/>
                </a:lnSpc>
                <a:spcBef>
                  <a:spcPct val="0"/>
                </a:spcBef>
              </a:pPr>
              <a:r>
                <a:rPr lang="ko-KR" altLang="en-US" sz="12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적용 참조모델</a:t>
              </a:r>
            </a:p>
          </p:txBody>
        </p:sp>
        <p:cxnSp>
          <p:nvCxnSpPr>
            <p:cNvPr id="14" name="꺾인 연결선 71"/>
            <p:cNvCxnSpPr>
              <a:stCxn id="10" idx="3"/>
              <a:endCxn id="18" idx="1"/>
            </p:cNvCxnSpPr>
            <p:nvPr>
              <p:custDataLst>
                <p:tags r:id="rId1"/>
              </p:custDataLst>
            </p:nvPr>
          </p:nvCxnSpPr>
          <p:spPr>
            <a:xfrm flipV="1">
              <a:off x="3224807" y="2438149"/>
              <a:ext cx="228904" cy="11603"/>
            </a:xfrm>
            <a:prstGeom prst="straightConnector1">
              <a:avLst/>
            </a:prstGeom>
            <a:ln w="6350">
              <a:solidFill>
                <a:schemeClr val="bg1">
                  <a:lumMod val="50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꺾인 연결선 71"/>
            <p:cNvCxnSpPr>
              <a:stCxn id="11" idx="3"/>
              <a:endCxn id="16" idx="1"/>
            </p:cNvCxnSpPr>
            <p:nvPr>
              <p:custDataLst>
                <p:tags r:id="rId2"/>
              </p:custDataLst>
            </p:nvPr>
          </p:nvCxnSpPr>
          <p:spPr>
            <a:xfrm>
              <a:off x="3224807" y="3542236"/>
              <a:ext cx="228904" cy="0"/>
            </a:xfrm>
            <a:prstGeom prst="straightConnector1">
              <a:avLst/>
            </a:prstGeom>
            <a:ln w="6350">
              <a:solidFill>
                <a:schemeClr val="bg1">
                  <a:lumMod val="50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직사각형 15"/>
            <p:cNvSpPr/>
            <p:nvPr/>
          </p:nvSpPr>
          <p:spPr>
            <a:xfrm>
              <a:off x="3453711" y="2984349"/>
              <a:ext cx="4464000" cy="1115774"/>
            </a:xfrm>
            <a:prstGeom prst="rect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</a:ln>
            <a:effectLst>
              <a:outerShdw blurRad="50800" dist="50800" dir="5400000" sx="1000" sy="1000" algn="ctr" rotWithShape="0">
                <a:srgbClr val="000000"/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3453711" y="4151752"/>
              <a:ext cx="4464000" cy="1764336"/>
            </a:xfrm>
            <a:prstGeom prst="rect">
              <a:avLst/>
            </a:prstGeom>
            <a:noFill/>
            <a:ln w="9525">
              <a:solidFill>
                <a:schemeClr val="bg1">
                  <a:lumMod val="50000"/>
                </a:schemeClr>
              </a:solidFill>
            </a:ln>
            <a:effectLst>
              <a:outerShdw blurRad="50800" dist="50800" dir="5400000" sx="1000" sy="1000" algn="ctr" rotWithShape="0">
                <a:srgbClr val="000000"/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8" name="직사각형 17"/>
            <p:cNvSpPr/>
            <p:nvPr/>
          </p:nvSpPr>
          <p:spPr>
            <a:xfrm>
              <a:off x="3453711" y="1958643"/>
              <a:ext cx="4464496" cy="959012"/>
            </a:xfrm>
            <a:prstGeom prst="rect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</a:ln>
            <a:effectLst>
              <a:outerShdw blurRad="50800" dist="50800" dir="5400000" sx="1000" sy="1000" algn="ctr" rotWithShape="0">
                <a:srgbClr val="000000"/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cxnSp>
          <p:nvCxnSpPr>
            <p:cNvPr id="19" name="꺾인 연결선 71"/>
            <p:cNvCxnSpPr>
              <a:stCxn id="12" idx="3"/>
              <a:endCxn id="17" idx="1"/>
            </p:cNvCxnSpPr>
            <p:nvPr>
              <p:custDataLst>
                <p:tags r:id="rId3"/>
              </p:custDataLst>
            </p:nvPr>
          </p:nvCxnSpPr>
          <p:spPr>
            <a:xfrm>
              <a:off x="3224807" y="5033920"/>
              <a:ext cx="228904" cy="0"/>
            </a:xfrm>
            <a:prstGeom prst="straightConnector1">
              <a:avLst/>
            </a:prstGeom>
            <a:ln w="6350">
              <a:solidFill>
                <a:schemeClr val="bg1">
                  <a:lumMod val="50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모서리가 둥근 직사각형 20"/>
            <p:cNvSpPr/>
            <p:nvPr/>
          </p:nvSpPr>
          <p:spPr>
            <a:xfrm>
              <a:off x="1595258" y="4118883"/>
              <a:ext cx="6336704" cy="1839720"/>
            </a:xfrm>
            <a:prstGeom prst="roundRect">
              <a:avLst/>
            </a:prstGeom>
            <a:noFill/>
            <a:ln w="31750">
              <a:solidFill>
                <a:schemeClr val="accent1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114481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정보인프라</a:t>
            </a:r>
            <a:r>
              <a:rPr lang="en-US" altLang="ko-KR" dirty="0"/>
              <a:t> </a:t>
            </a:r>
            <a:r>
              <a:rPr lang="ko-KR" altLang="en-US" dirty="0"/>
              <a:t>용량산정</a:t>
            </a:r>
            <a:r>
              <a:rPr lang="en-US" altLang="ko-KR" dirty="0"/>
              <a:t>(</a:t>
            </a:r>
            <a:r>
              <a:rPr lang="en-US" altLang="ko-KR" dirty="0" smtClean="0"/>
              <a:t>2/11)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3.10.3 </a:t>
            </a:r>
            <a:r>
              <a:rPr lang="ko-KR" altLang="en-US" dirty="0"/>
              <a:t>정보인프라 용량산정</a:t>
            </a:r>
            <a:endParaRPr lang="en-US" altLang="ko-KR" dirty="0"/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4053000" y="1711871"/>
            <a:ext cx="1800000" cy="307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8CFDE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09" tIns="45705" rIns="91409" bIns="4570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o-KR" altLang="en-US" sz="1400" u="sng" dirty="0">
                <a:solidFill>
                  <a:srgbClr val="0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용량산정 서버모델</a:t>
            </a:r>
          </a:p>
        </p:txBody>
      </p:sp>
      <p:graphicFrame>
        <p:nvGraphicFramePr>
          <p:cNvPr id="5" name="Group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2183850"/>
              </p:ext>
            </p:extLst>
          </p:nvPr>
        </p:nvGraphicFramePr>
        <p:xfrm>
          <a:off x="264941" y="2060849"/>
          <a:ext cx="9366544" cy="4248471"/>
        </p:xfrm>
        <a:graphic>
          <a:graphicData uri="http://schemas.openxmlformats.org/drawingml/2006/table">
            <a:tbl>
              <a:tblPr/>
              <a:tblGrid>
                <a:gridCol w="140057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98298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98298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880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통합 서버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개별 서버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6317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개요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" latinLnBrk="0" hangingPunct="1">
                        <a:lnSpc>
                          <a:spcPct val="12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물리적으로 하나로 구성되어 있는 서버 내부에 여러 개의 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OS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를 설치하여 독립적인 서버로 운영할 수 있는 구성 방법임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" latinLnBrk="0" hangingPunct="1">
                        <a:lnSpc>
                          <a:spcPct val="12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일반적으로 구성하는 방법으로 하나의 물리적인 서버에 하나의 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OS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를 설치하여 한 개의 업무를 운영할 수 있는 구성 방법임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4117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특징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" latinLnBrk="0" hangingPunct="1">
                        <a:lnSpc>
                          <a:spcPct val="12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분할되어 있는 영역은 개별 시스템 기능 수행</a:t>
                      </a:r>
                    </a:p>
                    <a:p>
                      <a:pPr marL="180975" marR="0" lvl="0" indent="-180975" algn="l" defTabSz="914400" rtl="0" eaLnBrk="1" fontAlgn="b" latinLnBrk="0" hangingPunct="1">
                        <a:lnSpc>
                          <a:spcPct val="12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분할 영역은 독립적인 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CPU, I/O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등의 자원을 가짐</a:t>
                      </a:r>
                    </a:p>
                    <a:p>
                      <a:pPr marL="180975" marR="0" lvl="0" indent="-180975" algn="l" defTabSz="914400" rtl="0" eaLnBrk="1" fontAlgn="b" latinLnBrk="0" hangingPunct="1">
                        <a:lnSpc>
                          <a:spcPct val="12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특정 영역의 시스템 자원 부족 시 여유가 있는 시스템 자원을 할당 받아 운영 가능</a:t>
                      </a:r>
                    </a:p>
                    <a:p>
                      <a:pPr marL="180975" marR="0" lvl="0" indent="-180975" algn="l" defTabSz="914400" rtl="0" eaLnBrk="1" fontAlgn="b" latinLnBrk="0" hangingPunct="1">
                        <a:lnSpc>
                          <a:spcPct val="12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주로 대용량 업무 서버 사용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(SAP ERP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DB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 등 메인 업무서버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" latinLnBrk="0" hangingPunct="1">
                        <a:lnSpc>
                          <a:spcPct val="12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분할되어 있는 영역은 개별 시스템 기능 수행 </a:t>
                      </a:r>
                    </a:p>
                    <a:p>
                      <a:pPr marL="180975" marR="0" lvl="0" indent="-180975" algn="l" defTabSz="914400" rtl="0" eaLnBrk="1" fontAlgn="b" latinLnBrk="0" hangingPunct="1">
                        <a:lnSpc>
                          <a:spcPct val="12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단독 솔루션 서버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(WEB, WAS, SSO,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검색 등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  <a:p>
                      <a:pPr marL="180975" marR="0" lvl="0" indent="-180975" algn="l" defTabSz="914400" rtl="0" eaLnBrk="1" fontAlgn="b" latinLnBrk="0" hangingPunct="1">
                        <a:lnSpc>
                          <a:spcPct val="12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소형업무서버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파일 서버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057009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장점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" latinLnBrk="0" hangingPunct="1">
                        <a:lnSpc>
                          <a:spcPct val="12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 유연성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가용성 및 확장성의 증대</a:t>
                      </a:r>
                    </a:p>
                    <a:p>
                      <a:pPr marL="180975" marR="0" lvl="0" indent="-180975" algn="l" defTabSz="914400" rtl="0" eaLnBrk="1" fontAlgn="b" latinLnBrk="0" hangingPunct="1">
                        <a:lnSpc>
                          <a:spcPct val="12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적절한 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CPU, Memory, I/O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의 동적 배분</a:t>
                      </a:r>
                    </a:p>
                    <a:p>
                      <a:pPr marL="180975" marR="0" lvl="0" indent="-180975" algn="l" defTabSz="914400" rtl="0" eaLnBrk="1" fontAlgn="b" latinLnBrk="0" hangingPunct="1">
                        <a:lnSpc>
                          <a:spcPct val="12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다수 업무를 한 시스템에서 독립적으로 운영가능</a:t>
                      </a:r>
                    </a:p>
                    <a:p>
                      <a:pPr marL="180975" marR="0" lvl="0" indent="-180975" algn="l" defTabSz="914400" rtl="0" eaLnBrk="1" fontAlgn="b" latinLnBrk="0" hangingPunct="1">
                        <a:lnSpc>
                          <a:spcPct val="12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장비관리의 효율성</a:t>
                      </a:r>
                    </a:p>
                    <a:p>
                      <a:pPr marL="180975" marR="0" lvl="0" indent="-180975" algn="l" defTabSz="914400" rtl="0" eaLnBrk="1" fontAlgn="b" latinLnBrk="0" hangingPunct="1">
                        <a:lnSpc>
                          <a:spcPct val="12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공간 절약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" latinLnBrk="0" hangingPunct="1">
                        <a:lnSpc>
                          <a:spcPct val="12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분리 운영으로 물리적인 장애에 대한 타 시스템의 영향을 최소화 할 수 있음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9908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단점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" latinLnBrk="0" hangingPunct="1">
                        <a:lnSpc>
                          <a:spcPct val="12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통합서버 장애 시 모든 서비스의 중단 가능성</a:t>
                      </a:r>
                    </a:p>
                    <a:p>
                      <a:pPr marL="180975" marR="0" lvl="0" indent="-180975" algn="l" defTabSz="914400" rtl="0" eaLnBrk="1" fontAlgn="b" latinLnBrk="0" hangingPunct="1">
                        <a:lnSpc>
                          <a:spcPct val="12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통합적인 구성으로 인해 물리적인 장애의 파급효과 있음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" latinLnBrk="0" hangingPunct="1">
                        <a:lnSpc>
                          <a:spcPct val="12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분리 운영으로 인한 서버수의 증대</a:t>
                      </a:r>
                    </a:p>
                    <a:p>
                      <a:pPr marL="180975" marR="0" lvl="0" indent="-180975" algn="l" defTabSz="914400" rtl="0" eaLnBrk="1" fontAlgn="b" latinLnBrk="0" hangingPunct="1">
                        <a:lnSpc>
                          <a:spcPct val="12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 자원간의 공유가 불가능</a:t>
                      </a:r>
                    </a:p>
                    <a:p>
                      <a:pPr marL="180975" marR="0" lvl="0" indent="-180975" algn="l" defTabSz="914400" rtl="0" eaLnBrk="1" fontAlgn="b" latinLnBrk="0" hangingPunct="1">
                        <a:lnSpc>
                          <a:spcPct val="12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 수 증가로 인한 관리 및 운영상의 문제점 발생</a:t>
                      </a:r>
                    </a:p>
                    <a:p>
                      <a:pPr marL="180975" marR="0" lvl="0" indent="-180975" algn="l" defTabSz="914400" rtl="0" eaLnBrk="1" fontAlgn="b" latinLnBrk="0" hangingPunct="1">
                        <a:lnSpc>
                          <a:spcPct val="12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장애발생이 해당 서비스 중단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64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부패방지종합시스템의 운영과 향후 다양한 서비스의 추가와 그에 따른 정보화 지원이 필요할 것으로 예상되므로 서버의 유연성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가용성 및 확장성 등을 고려하여 통합서버 구성이 바람직함</a:t>
            </a:r>
          </a:p>
        </p:txBody>
      </p:sp>
    </p:spTree>
    <p:extLst>
      <p:ext uri="{BB962C8B-B14F-4D97-AF65-F5344CB8AC3E}">
        <p14:creationId xmlns:p14="http://schemas.microsoft.com/office/powerpoint/2010/main" val="24206461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정보인프라</a:t>
            </a:r>
            <a:r>
              <a:rPr lang="en-US" altLang="ko-KR" dirty="0"/>
              <a:t> </a:t>
            </a:r>
            <a:r>
              <a:rPr lang="ko-KR" altLang="en-US" dirty="0"/>
              <a:t>용량산정</a:t>
            </a:r>
            <a:r>
              <a:rPr lang="en-US" altLang="ko-KR" dirty="0"/>
              <a:t>(</a:t>
            </a:r>
            <a:r>
              <a:rPr lang="en-US" altLang="ko-KR" dirty="0" smtClean="0"/>
              <a:t>3/11)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3.10.3 </a:t>
            </a:r>
            <a:r>
              <a:rPr lang="ko-KR" altLang="en-US" dirty="0"/>
              <a:t>정보인프라 용량산정</a:t>
            </a:r>
            <a:endParaRPr lang="en-US" altLang="ko-KR" dirty="0"/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3638904" y="1711871"/>
            <a:ext cx="2628192" cy="307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8CFDE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09" tIns="45705" rIns="91409" bIns="4570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o-KR" altLang="en-US" sz="1400" u="sng" dirty="0">
                <a:solidFill>
                  <a:srgbClr val="0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용량산정 전제사항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272480" y="2035290"/>
            <a:ext cx="1656184" cy="647872"/>
          </a:xfrm>
          <a:prstGeom prst="rect">
            <a:avLst/>
          </a:prstGeom>
          <a:solidFill>
            <a:srgbClr val="D9D9D9"/>
          </a:solidFill>
          <a:ln w="3175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적용환경</a:t>
            </a:r>
            <a:endParaRPr lang="ko-KR" altLang="en-US" sz="1000" b="1" baseline="300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72480" y="4195330"/>
            <a:ext cx="1656184" cy="2113990"/>
          </a:xfrm>
          <a:prstGeom prst="rect">
            <a:avLst/>
          </a:prstGeom>
          <a:solidFill>
            <a:srgbClr val="D9D9D9"/>
          </a:solidFill>
          <a:ln w="3175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기초데이터</a:t>
            </a:r>
            <a:endParaRPr lang="en-US" altLang="ko-KR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/>
            <a:r>
              <a:rPr lang="ko-KR" altLang="en-US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산정 기준</a:t>
            </a:r>
            <a:endParaRPr lang="ko-KR" altLang="en-US" sz="1000" b="1" baseline="300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72480" y="2755170"/>
            <a:ext cx="1656184" cy="1368152"/>
          </a:xfrm>
          <a:prstGeom prst="rect">
            <a:avLst/>
          </a:prstGeom>
          <a:solidFill>
            <a:srgbClr val="D9D9D9"/>
          </a:solidFill>
          <a:ln w="3175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용량산정</a:t>
            </a:r>
            <a:endParaRPr lang="en-US" altLang="ko-KR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/>
            <a:r>
              <a:rPr lang="ko-KR" altLang="en-US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고려항목</a:t>
            </a:r>
            <a:endParaRPr lang="ko-KR" altLang="en-US" sz="1000" b="1" baseline="300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1928665" y="2035290"/>
            <a:ext cx="7702820" cy="4274030"/>
            <a:chOff x="2072680" y="2035290"/>
            <a:chExt cx="7488832" cy="4274030"/>
          </a:xfrm>
        </p:grpSpPr>
        <p:sp>
          <p:nvSpPr>
            <p:cNvPr id="6" name="직사각형 5"/>
            <p:cNvSpPr/>
            <p:nvPr/>
          </p:nvSpPr>
          <p:spPr>
            <a:xfrm>
              <a:off x="2072680" y="2035290"/>
              <a:ext cx="7488832" cy="647872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</a:ln>
            <a:effectLst>
              <a:outerShdw blurRad="50800" dist="50800" dir="5400000" sx="1000" sy="1000" algn="ctr" rotWithShape="0">
                <a:srgbClr val="000000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90488" indent="-90488">
                <a:buFont typeface="Arial" pitchFamily="34" charset="0"/>
                <a:buChar char="•"/>
              </a:pP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기본적으로 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OLTP(On Line Transaction Processing)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환경이며 부분적으로 배치작업을 포함하는 환경</a:t>
              </a:r>
              <a:endParaRPr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90488" indent="-90488">
                <a:buFont typeface="Arial" pitchFamily="34" charset="0"/>
                <a:buChar char="•"/>
              </a:pP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웹 기반 환경</a:t>
              </a:r>
              <a:endParaRPr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90488" indent="-90488">
                <a:buFont typeface="Arial" pitchFamily="34" charset="0"/>
                <a:buChar char="•"/>
              </a:pP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관계형 데이터베이스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(RDBMS)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적용 환경</a:t>
              </a: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2072680" y="4195330"/>
              <a:ext cx="7488832" cy="2113990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</a:ln>
            <a:effectLst>
              <a:outerShdw blurRad="50800" dist="50800" dir="5400000" sx="1000" sy="1000" algn="ctr" rotWithShape="0">
                <a:srgbClr val="000000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90488" indent="-90488">
                <a:buFont typeface="Arial" pitchFamily="34" charset="0"/>
                <a:buChar char="•"/>
              </a:pP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부패방지종합시스템 업무사용자 산정</a:t>
              </a:r>
              <a:endParaRPr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90488" indent="-90488"/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	-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국민권익위원회 인원총계와 청탁금지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/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공익신고 대상인 공공기관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지방자치단체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(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교육기관 포함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),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공직유관기관을 포함</a:t>
              </a:r>
              <a:endParaRPr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90488" indent="-90488">
                <a:buFont typeface="Arial" pitchFamily="34" charset="0"/>
                <a:buChar char="•"/>
              </a:pP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5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대 신고영역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(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부패신고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공익신고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복지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·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보조금 부정수급 신고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행동강령 위반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청탁금지신고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)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통계 적용</a:t>
              </a:r>
              <a:endParaRPr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180975" lvl="0" indent="-180975" defTabSz="914400" fontAlgn="ctr" latinLnBrk="1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  - </a:t>
              </a:r>
              <a:r>
                <a:rPr kumimoji="1"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부패신고 </a:t>
              </a:r>
              <a:r>
                <a:rPr kumimoji="1"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: 3,572 </a:t>
              </a:r>
              <a:r>
                <a:rPr kumimoji="1"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건</a:t>
              </a:r>
              <a:endParaRPr kumimoji="1"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180975" lvl="0" indent="-180975" defTabSz="914400" fontAlgn="ctr" latinLnBrk="1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  - </a:t>
              </a:r>
              <a:r>
                <a:rPr kumimoji="1"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공익신고 </a:t>
              </a:r>
              <a:r>
                <a:rPr kumimoji="1"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: 3,214</a:t>
              </a:r>
              <a:r>
                <a:rPr kumimoji="1"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건</a:t>
              </a:r>
              <a:endParaRPr kumimoji="1"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180975" lvl="0" indent="-180975" defTabSz="914400" fontAlgn="ctr" latinLnBrk="1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  - </a:t>
              </a:r>
              <a:r>
                <a:rPr kumimoji="1"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복지</a:t>
              </a:r>
              <a:r>
                <a:rPr kumimoji="1"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·</a:t>
              </a:r>
              <a:r>
                <a:rPr kumimoji="1"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보조금 </a:t>
              </a:r>
              <a:r>
                <a:rPr kumimoji="1"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: 718</a:t>
              </a:r>
              <a:r>
                <a:rPr kumimoji="1"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건</a:t>
              </a:r>
              <a:endParaRPr kumimoji="1"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180975" lvl="0" indent="-180975" defTabSz="914400" fontAlgn="ctr" latinLnBrk="1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  - </a:t>
              </a:r>
              <a:r>
                <a:rPr kumimoji="1"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행동강령 위반 </a:t>
              </a:r>
              <a:r>
                <a:rPr kumimoji="1"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: 1,830</a:t>
              </a:r>
              <a:r>
                <a:rPr kumimoji="1"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건</a:t>
              </a:r>
              <a:endParaRPr kumimoji="1"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180975" lvl="0" indent="-180975" defTabSz="914400" fontAlgn="ctr" latinLnBrk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  - </a:t>
              </a:r>
              <a:r>
                <a:rPr kumimoji="1"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청탁금지 </a:t>
              </a:r>
              <a:r>
                <a:rPr kumimoji="1"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: 90</a:t>
              </a:r>
              <a:r>
                <a:rPr kumimoji="1"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건</a:t>
              </a:r>
              <a:endParaRPr kumimoji="1"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180975" lvl="0" indent="-180975" defTabSz="914400" fontAlgn="ctr" latinLnBrk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  - </a:t>
              </a:r>
              <a:r>
                <a:rPr kumimoji="1"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공공기관 공익신고</a:t>
              </a:r>
              <a:r>
                <a:rPr kumimoji="1"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(5</a:t>
              </a:r>
              <a:r>
                <a:rPr kumimoji="1"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년 평균</a:t>
              </a:r>
              <a:r>
                <a:rPr kumimoji="1"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) : 547,348</a:t>
              </a:r>
              <a:r>
                <a:rPr kumimoji="1"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건</a:t>
              </a:r>
              <a:endParaRPr kumimoji="1"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90488" indent="-90488">
                <a:buFont typeface="Arial" pitchFamily="34" charset="0"/>
                <a:buChar char="•"/>
              </a:pP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국민권익위원회 업무처리를 반영</a:t>
              </a:r>
              <a:endParaRPr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90488" indent="-90488"/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	-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부패방지 시책평가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행동강령 운영실적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부패방지 영향평가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청렴도 측정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청렴교육 이행실적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부패공무원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/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비위면직자 현황</a:t>
              </a:r>
              <a:endParaRPr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90488" lvl="0" indent="-90488">
                <a:buFont typeface="Arial" pitchFamily="34" charset="0"/>
                <a:buChar char="•"/>
              </a:pPr>
              <a:r>
                <a:rPr lang="ko-KR" altLang="en-US" sz="1000" dirty="0" err="1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포털사용자</a:t>
              </a:r>
              <a:r>
                <a:rPr lang="en-US" altLang="ko-KR" sz="1000" dirty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(</a:t>
              </a:r>
              <a:r>
                <a:rPr lang="ko-KR" altLang="en-US" sz="1000" dirty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대국민 이용자</a:t>
              </a:r>
              <a:r>
                <a:rPr lang="en-US" altLang="ko-KR" sz="1000" dirty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)</a:t>
              </a:r>
              <a:r>
                <a:rPr lang="ko-KR" altLang="en-US" sz="1000" dirty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산정</a:t>
              </a:r>
              <a:endPara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90488" indent="-90488"/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  -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일일 비회원 접속자수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(2016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년 인터넷 사용자 추정치 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0.1%) </a:t>
              </a:r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2072680" y="2755170"/>
              <a:ext cx="7488832" cy="1368152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</a:ln>
            <a:effectLst>
              <a:outerShdw blurRad="50800" dist="50800" dir="5400000" sx="1000" sy="1000" algn="ctr" rotWithShape="0">
                <a:srgbClr val="000000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90488" indent="-90488">
                <a:buFont typeface="Arial" pitchFamily="34" charset="0"/>
                <a:buChar char="•"/>
              </a:pP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빈번한 일자의 처리 건수와 빈번한 시간대의 처리 건수를 고려한 가중치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(Peak Day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보정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 Peak Time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보정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)</a:t>
              </a:r>
            </a:p>
            <a:p>
              <a:pPr marL="90488" indent="-90488">
                <a:buFont typeface="Arial" pitchFamily="34" charset="0"/>
                <a:buChar char="•"/>
              </a:pP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하나의 업무처리를 위해 필요한 트랜잭션</a:t>
              </a:r>
              <a:endParaRPr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90488" indent="-90488">
                <a:buFont typeface="Arial" pitchFamily="34" charset="0"/>
                <a:buChar char="•"/>
              </a:pP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권장 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TPC-C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대비 부하율의 적용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(Read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위주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 Write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위주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 Read &amp; Write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위주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어플리케이션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)</a:t>
              </a:r>
            </a:p>
            <a:p>
              <a:pPr marL="90488" indent="-90488">
                <a:buFont typeface="Arial" pitchFamily="34" charset="0"/>
                <a:buChar char="•"/>
              </a:pP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메모리에 대한 시스템 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OS,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어플리케이션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 DBMS,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메모리 여유율에 대한 항목</a:t>
              </a:r>
              <a:endParaRPr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90488" indent="-90488">
                <a:buFont typeface="Arial" pitchFamily="34" charset="0"/>
                <a:buChar char="•"/>
              </a:pP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디스크에 대한 운영체제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어플리케이션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 DBMS,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파일시스템 오버헤드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여유율 등에 대한 항목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64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인프라의 용량은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CPU,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메모리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디스크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스토리지 등 네 가지 측면에서 산정하며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각 서버의 역할 및 기능에 따라 별도의 용량산정 기준을 적용함</a:t>
            </a:r>
          </a:p>
        </p:txBody>
      </p:sp>
    </p:spTree>
    <p:extLst>
      <p:ext uri="{BB962C8B-B14F-4D97-AF65-F5344CB8AC3E}">
        <p14:creationId xmlns:p14="http://schemas.microsoft.com/office/powerpoint/2010/main" val="29794627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정보인프라</a:t>
            </a:r>
            <a:r>
              <a:rPr lang="en-US" altLang="ko-KR" dirty="0"/>
              <a:t> </a:t>
            </a:r>
            <a:r>
              <a:rPr lang="ko-KR" altLang="en-US" dirty="0"/>
              <a:t>용량산정</a:t>
            </a:r>
            <a:r>
              <a:rPr lang="en-US" altLang="ko-KR" dirty="0"/>
              <a:t>(</a:t>
            </a:r>
            <a:r>
              <a:rPr lang="en-US" altLang="ko-KR" dirty="0" smtClean="0"/>
              <a:t>4/11)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3.10.3 </a:t>
            </a:r>
            <a:r>
              <a:rPr lang="ko-KR" altLang="en-US" dirty="0"/>
              <a:t>정보인프라 용량산정</a:t>
            </a:r>
          </a:p>
          <a:p>
            <a:endParaRPr lang="ko-KR" altLang="en-US" dirty="0"/>
          </a:p>
        </p:txBody>
      </p:sp>
      <p:graphicFrame>
        <p:nvGraphicFramePr>
          <p:cNvPr id="5" name="Group 1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7262082"/>
              </p:ext>
            </p:extLst>
          </p:nvPr>
        </p:nvGraphicFramePr>
        <p:xfrm>
          <a:off x="266132" y="980728"/>
          <a:ext cx="9365352" cy="5437719"/>
        </p:xfrm>
        <a:graphic>
          <a:graphicData uri="http://schemas.openxmlformats.org/drawingml/2006/table">
            <a:tbl>
              <a:tblPr/>
              <a:tblGrid>
                <a:gridCol w="8517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3848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8173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05778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13184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54000" marR="54000" marT="18000" marB="18000" anchor="ctr" anchorCtr="1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기초데이터 가정</a:t>
                      </a: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602588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종합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/>
                      </a:r>
                      <a:b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</a:b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정보시스템</a:t>
                      </a: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용</a:t>
                      </a: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</a:t>
                      </a:r>
                    </a:p>
                  </a:txBody>
                  <a:tcPr marL="54000" marR="54000" marT="18000" marB="18000" anchor="ctr" anchorCtr="1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80975" marR="0" lvl="0" indent="-180975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※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공공기관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지자체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공직유관기관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80975" marR="0" lvl="0" indent="-180975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-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부패방지담당자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기관 당 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명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  <a:p>
                      <a:pPr marL="180975" marR="0" lvl="0" indent="-180975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-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청탁금지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공익신고 대상기관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80975" marR="0" lvl="0" indent="-180975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-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포털 사용자 산정 시 제외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6025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WAS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용</a:t>
                      </a: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</a:t>
                      </a: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80975" marR="0" lvl="0" indent="-180975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※ 5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 영역 신고건수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평균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  <a:p>
                      <a:pPr marL="180975" marR="0" lvl="0" indent="-180975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-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부패신고 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: 3,572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건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80975" marR="0" lvl="0" indent="-180975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-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공익신고 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: 3,214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건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80975" marR="0" lvl="0" indent="-180975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-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복지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·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보조금 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: 718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건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80975" marR="0" lvl="0" indent="-180975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-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행동강령 위반 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: 1,830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건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80975" marR="0" lvl="0" indent="-180975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-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청탁금지 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: 90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건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80975" marR="0" lvl="0" indent="-180975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80975" marR="0" lvl="0" indent="-180975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※ 2017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분기 국민권익위원회 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80975" marR="0" lvl="0" indent="-180975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통계자료 인용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80975" marR="0" lvl="0" indent="-180975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90954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WEB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용</a:t>
                      </a: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</a:t>
                      </a: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※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업무처리 산정기준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80975" marR="0" lvl="0" indent="-180975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-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대상기관 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: 5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 평균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80975" marR="0" lvl="0" indent="-180975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-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영향평가 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: 5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 평균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80975" marR="0" lvl="0" indent="-180975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-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청렴교육 이행실적 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: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집합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온라인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80975" marR="0" lvl="0" indent="-180975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-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부패공무원 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: 5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 평균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80975" marR="0" lvl="0" indent="-180975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80975" marR="0" lvl="0" indent="-180975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※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일일 비회원 접속자수는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2016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80975" marR="0" lvl="0" indent="-180975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인터넷 사용자 추정치의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0.1%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가정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6" name="Group 1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4943310"/>
              </p:ext>
            </p:extLst>
          </p:nvPr>
        </p:nvGraphicFramePr>
        <p:xfrm>
          <a:off x="1803699" y="1528217"/>
          <a:ext cx="4919972" cy="692640"/>
        </p:xfrm>
        <a:graphic>
          <a:graphicData uri="http://schemas.openxmlformats.org/drawingml/2006/table">
            <a:tbl>
              <a:tblPr/>
              <a:tblGrid>
                <a:gridCol w="20294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8633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7747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2675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200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기관수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인원총계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동시사용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200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국민권익위원회</a:t>
                      </a: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500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10%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200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공공기관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지자체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유관기관</a:t>
                      </a: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40,000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40,000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10%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200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합계</a:t>
                      </a: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40,001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40,500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10%(4,050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명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7" name="Group 1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4978696"/>
              </p:ext>
            </p:extLst>
          </p:nvPr>
        </p:nvGraphicFramePr>
        <p:xfrm>
          <a:off x="1822751" y="2582479"/>
          <a:ext cx="4900920" cy="692640"/>
        </p:xfrm>
        <a:graphic>
          <a:graphicData uri="http://schemas.openxmlformats.org/drawingml/2006/table">
            <a:tbl>
              <a:tblPr/>
              <a:tblGrid>
                <a:gridCol w="20808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0738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7224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4042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200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기관수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신고건수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동시사용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200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국민권익위원회</a:t>
                      </a: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9,424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10%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200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공공기관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지자체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유관기관</a:t>
                      </a: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40,000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5,473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10%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200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합계</a:t>
                      </a: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40,001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14,897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10%(1,489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명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Group 1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0985675"/>
              </p:ext>
            </p:extLst>
          </p:nvPr>
        </p:nvGraphicFramePr>
        <p:xfrm>
          <a:off x="1822751" y="3771912"/>
          <a:ext cx="4900920" cy="1385280"/>
        </p:xfrm>
        <a:graphic>
          <a:graphicData uri="http://schemas.openxmlformats.org/drawingml/2006/table">
            <a:tbl>
              <a:tblPr/>
              <a:tblGrid>
                <a:gridCol w="153826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4066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1947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4419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5832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7200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기관수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건수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인원수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동시사용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200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 시책평가</a:t>
                      </a: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270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10%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200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행동강령 운영실적</a:t>
                      </a: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1,293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10%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200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 영향평가</a:t>
                      </a: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1,677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200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청렴도 측정평가</a:t>
                      </a: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624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200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청렴교육 이행실적</a:t>
                      </a: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23,560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200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부패공무원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비위면직자 </a:t>
                      </a: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369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7200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합계</a:t>
                      </a: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2,264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1,677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23,929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10%(156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명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9" name="Group 1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1843413"/>
              </p:ext>
            </p:extLst>
          </p:nvPr>
        </p:nvGraphicFramePr>
        <p:xfrm>
          <a:off x="1832273" y="5544672"/>
          <a:ext cx="4891398" cy="692640"/>
        </p:xfrm>
        <a:graphic>
          <a:graphicData uri="http://schemas.openxmlformats.org/drawingml/2006/table">
            <a:tbl>
              <a:tblPr/>
              <a:tblGrid>
                <a:gridCol w="181014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8924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3376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5824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발급계정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인원수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동시사용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기존 정보시스템</a:t>
                      </a: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2,500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10%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일일 비회원 접속자수</a:t>
                      </a: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31,707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10%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합계</a:t>
                      </a: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2,500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31,707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10%(3,420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명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10" name="그룹 9"/>
          <p:cNvGrpSpPr/>
          <p:nvPr/>
        </p:nvGrpSpPr>
        <p:grpSpPr>
          <a:xfrm>
            <a:off x="1822748" y="1268760"/>
            <a:ext cx="4383753" cy="248402"/>
            <a:chOff x="5362575" y="2629934"/>
            <a:chExt cx="4383753" cy="248402"/>
          </a:xfrm>
        </p:grpSpPr>
        <p:sp>
          <p:nvSpPr>
            <p:cNvPr id="11" name="Rectangle 52"/>
            <p:cNvSpPr>
              <a:spLocks noChangeArrowheads="1"/>
            </p:cNvSpPr>
            <p:nvPr/>
          </p:nvSpPr>
          <p:spPr bwMode="auto">
            <a:xfrm>
              <a:off x="5362575" y="2692107"/>
              <a:ext cx="144463" cy="13368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6350" algn="ctr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/>
          </p:spPr>
          <p:txBody>
            <a:bodyPr lIns="36000" tIns="36000" rIns="36000" bIns="36000" anchor="ctr"/>
            <a:lstStyle/>
            <a:p>
              <a:pPr eaLnBrk="1" fontAlgn="auto" hangingPunct="1">
                <a:spcBef>
                  <a:spcPts val="0"/>
                </a:spcBef>
                <a:defRPr/>
              </a:pPr>
              <a:r>
                <a:rPr lang="en-US" altLang="ko-KR" sz="1000" b="1" kern="0" dirty="0">
                  <a:solidFill>
                    <a:srgbClr val="FFFFFF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1</a:t>
              </a:r>
            </a:p>
          </p:txBody>
        </p:sp>
        <p:sp>
          <p:nvSpPr>
            <p:cNvPr id="12" name="Text Box 54"/>
            <p:cNvSpPr txBox="1">
              <a:spLocks noChangeArrowheads="1"/>
            </p:cNvSpPr>
            <p:nvPr/>
          </p:nvSpPr>
          <p:spPr bwMode="auto">
            <a:xfrm>
              <a:off x="5602288" y="2629934"/>
              <a:ext cx="4144040" cy="2484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46800" rIns="0" bIns="46800">
              <a:spAutoFit/>
            </a:bodyPr>
            <a:lstStyle/>
            <a:p>
              <a:pPr algn="l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ko-KR" altLang="en-US" sz="1000" b="1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부패방지종합시스템 업무사용자 산정</a:t>
              </a: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1828081" y="2346643"/>
            <a:ext cx="4896543" cy="248402"/>
            <a:chOff x="5362575" y="2629934"/>
            <a:chExt cx="4896543" cy="248402"/>
          </a:xfrm>
        </p:grpSpPr>
        <p:sp>
          <p:nvSpPr>
            <p:cNvPr id="14" name="Rectangle 52"/>
            <p:cNvSpPr>
              <a:spLocks noChangeArrowheads="1"/>
            </p:cNvSpPr>
            <p:nvPr/>
          </p:nvSpPr>
          <p:spPr bwMode="auto">
            <a:xfrm>
              <a:off x="5362575" y="2692107"/>
              <a:ext cx="144463" cy="13368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6350" algn="ctr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/>
          </p:spPr>
          <p:txBody>
            <a:bodyPr lIns="36000" tIns="36000" rIns="36000" bIns="36000" anchor="ctr"/>
            <a:lstStyle/>
            <a:p>
              <a:pPr eaLnBrk="1" fontAlgn="auto" hangingPunct="1">
                <a:spcBef>
                  <a:spcPts val="0"/>
                </a:spcBef>
                <a:defRPr/>
              </a:pPr>
              <a:r>
                <a:rPr lang="en-US" altLang="ko-KR" sz="1000" b="1" kern="0" dirty="0">
                  <a:solidFill>
                    <a:srgbClr val="FFFFFF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2</a:t>
              </a:r>
            </a:p>
          </p:txBody>
        </p:sp>
        <p:sp>
          <p:nvSpPr>
            <p:cNvPr id="15" name="Text Box 54"/>
            <p:cNvSpPr txBox="1">
              <a:spLocks noChangeArrowheads="1"/>
            </p:cNvSpPr>
            <p:nvPr/>
          </p:nvSpPr>
          <p:spPr bwMode="auto">
            <a:xfrm>
              <a:off x="5602287" y="2629934"/>
              <a:ext cx="4656831" cy="2484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46800" rIns="0" bIns="46800">
              <a:spAutoFit/>
            </a:bodyPr>
            <a:lstStyle/>
            <a:p>
              <a:pPr algn="l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ko-KR" altLang="en-US" sz="1000" b="1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신고건수 산정 </a:t>
              </a:r>
              <a:r>
                <a:rPr lang="en-US" altLang="ko-KR" sz="1000" b="1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: </a:t>
              </a:r>
              <a:r>
                <a:rPr lang="en-US" altLang="ko-KR" sz="100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5</a:t>
              </a:r>
              <a:r>
                <a:rPr lang="ko-KR" altLang="en-US" sz="100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대 영역의 </a:t>
              </a:r>
              <a:r>
                <a:rPr lang="en-US" altLang="ko-KR" sz="100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5</a:t>
              </a:r>
              <a:r>
                <a:rPr lang="ko-KR" altLang="en-US" sz="100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년간 평균 신고건수로 산정</a:t>
              </a:r>
            </a:p>
          </p:txBody>
        </p:sp>
      </p:grpSp>
      <p:grpSp>
        <p:nvGrpSpPr>
          <p:cNvPr id="16" name="그룹 15"/>
          <p:cNvGrpSpPr/>
          <p:nvPr/>
        </p:nvGrpSpPr>
        <p:grpSpPr>
          <a:xfrm>
            <a:off x="1828081" y="3524706"/>
            <a:ext cx="5717207" cy="248402"/>
            <a:chOff x="5362575" y="2629934"/>
            <a:chExt cx="5717207" cy="248402"/>
          </a:xfrm>
        </p:grpSpPr>
        <p:sp>
          <p:nvSpPr>
            <p:cNvPr id="17" name="Rectangle 52"/>
            <p:cNvSpPr>
              <a:spLocks noChangeArrowheads="1"/>
            </p:cNvSpPr>
            <p:nvPr/>
          </p:nvSpPr>
          <p:spPr bwMode="auto">
            <a:xfrm>
              <a:off x="5362575" y="2692107"/>
              <a:ext cx="144463" cy="13368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6350" algn="ctr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/>
          </p:spPr>
          <p:txBody>
            <a:bodyPr lIns="36000" tIns="36000" rIns="36000" bIns="36000" anchor="ctr"/>
            <a:lstStyle/>
            <a:p>
              <a:pPr eaLnBrk="1" fontAlgn="auto" hangingPunct="1">
                <a:spcBef>
                  <a:spcPts val="0"/>
                </a:spcBef>
                <a:defRPr/>
              </a:pPr>
              <a:r>
                <a:rPr lang="en-US" altLang="ko-KR" sz="1000" b="1" kern="0" dirty="0">
                  <a:solidFill>
                    <a:srgbClr val="FFFFFF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3</a:t>
              </a:r>
            </a:p>
          </p:txBody>
        </p:sp>
        <p:sp>
          <p:nvSpPr>
            <p:cNvPr id="18" name="Text Box 54"/>
            <p:cNvSpPr txBox="1">
              <a:spLocks noChangeArrowheads="1"/>
            </p:cNvSpPr>
            <p:nvPr/>
          </p:nvSpPr>
          <p:spPr bwMode="auto">
            <a:xfrm>
              <a:off x="5602287" y="2629934"/>
              <a:ext cx="5477495" cy="2484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46800" rIns="0" bIns="46800">
              <a:spAutoFit/>
            </a:bodyPr>
            <a:lstStyle/>
            <a:p>
              <a:pPr algn="l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ko-KR" altLang="en-US" sz="1000" b="1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입력건수 산정 </a:t>
              </a:r>
              <a:r>
                <a:rPr lang="en-US" altLang="ko-KR" sz="1000" b="1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: </a:t>
              </a:r>
              <a:r>
                <a:rPr lang="ko-KR" altLang="en-US" sz="100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국민권익위원회 업무처리를 반영</a:t>
              </a:r>
            </a:p>
          </p:txBody>
        </p:sp>
      </p:grpSp>
      <p:grpSp>
        <p:nvGrpSpPr>
          <p:cNvPr id="19" name="그룹 18"/>
          <p:cNvGrpSpPr/>
          <p:nvPr/>
        </p:nvGrpSpPr>
        <p:grpSpPr>
          <a:xfrm>
            <a:off x="1837606" y="5301208"/>
            <a:ext cx="5707682" cy="248402"/>
            <a:chOff x="5362575" y="2629934"/>
            <a:chExt cx="5707682" cy="248402"/>
          </a:xfrm>
        </p:grpSpPr>
        <p:sp>
          <p:nvSpPr>
            <p:cNvPr id="20" name="Rectangle 52"/>
            <p:cNvSpPr>
              <a:spLocks noChangeArrowheads="1"/>
            </p:cNvSpPr>
            <p:nvPr/>
          </p:nvSpPr>
          <p:spPr bwMode="auto">
            <a:xfrm>
              <a:off x="5362575" y="2692107"/>
              <a:ext cx="144463" cy="13368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6350" algn="ctr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/>
          </p:spPr>
          <p:txBody>
            <a:bodyPr lIns="36000" tIns="36000" rIns="36000" bIns="36000" anchor="ctr"/>
            <a:lstStyle/>
            <a:p>
              <a:pPr eaLnBrk="1" fontAlgn="auto" hangingPunct="1">
                <a:spcBef>
                  <a:spcPts val="0"/>
                </a:spcBef>
                <a:defRPr/>
              </a:pPr>
              <a:r>
                <a:rPr lang="en-US" altLang="ko-KR" sz="1000" b="1" kern="0" dirty="0">
                  <a:solidFill>
                    <a:srgbClr val="FFFFFF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4</a:t>
              </a:r>
            </a:p>
          </p:txBody>
        </p:sp>
        <p:sp>
          <p:nvSpPr>
            <p:cNvPr id="21" name="Text Box 54"/>
            <p:cNvSpPr txBox="1">
              <a:spLocks noChangeArrowheads="1"/>
            </p:cNvSpPr>
            <p:nvPr/>
          </p:nvSpPr>
          <p:spPr bwMode="auto">
            <a:xfrm>
              <a:off x="5602287" y="2629934"/>
              <a:ext cx="5467970" cy="2484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46800" rIns="0" bIns="46800">
              <a:spAutoFit/>
            </a:bodyPr>
            <a:lstStyle/>
            <a:p>
              <a:pPr algn="l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ko-KR" altLang="en-US" sz="1000" b="1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포털 사용자 산정 </a:t>
              </a:r>
              <a:r>
                <a:rPr lang="en-US" altLang="ko-KR" sz="1000" b="1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: </a:t>
              </a:r>
              <a:r>
                <a:rPr lang="ko-KR" altLang="en-US" sz="100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기존 정보시스템 발급계정 및 일일 비회원 접속자수를 반영</a:t>
              </a:r>
            </a:p>
          </p:txBody>
        </p:sp>
      </p:grpSp>
      <p:sp>
        <p:nvSpPr>
          <p:cNvPr id="22" name="Text Box 54"/>
          <p:cNvSpPr txBox="1">
            <a:spLocks noChangeArrowheads="1"/>
          </p:cNvSpPr>
          <p:nvPr/>
        </p:nvSpPr>
        <p:spPr bwMode="auto">
          <a:xfrm>
            <a:off x="1859800" y="3320847"/>
            <a:ext cx="4656831" cy="156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46800" rIns="0" bIns="46800">
            <a:spAutoFit/>
          </a:bodyPr>
          <a:lstStyle/>
          <a:p>
            <a:pPr algn="l" eaLnBrk="1" fontAlgn="auto" hangingPunct="1">
              <a:lnSpc>
                <a:spcPct val="5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ko-KR" sz="8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※ </a:t>
            </a:r>
            <a:r>
              <a:rPr lang="ko-KR" altLang="en-US" sz="8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공공기관</a:t>
            </a:r>
            <a:r>
              <a:rPr lang="en-US" altLang="ko-KR" sz="8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8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지자체</a:t>
            </a:r>
            <a:r>
              <a:rPr lang="en-US" altLang="ko-KR" sz="8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8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유관기관 신고현황은 공익신고만 해당</a:t>
            </a:r>
            <a:r>
              <a:rPr lang="en-US" altLang="ko-KR" sz="8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8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기타 통계 부재</a:t>
            </a:r>
            <a:r>
              <a:rPr lang="en-US" altLang="ko-KR" sz="8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800" kern="0" dirty="0">
              <a:solidFill>
                <a:sysClr val="windowText" lastClr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05886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정보인프라 용량산정</a:t>
            </a:r>
            <a:r>
              <a:rPr lang="en-US" altLang="ko-KR" dirty="0" smtClean="0"/>
              <a:t>(5/11)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</a:p>
          <a:p>
            <a:r>
              <a:rPr lang="en-US" altLang="ko-KR" dirty="0"/>
              <a:t>3.10.3 </a:t>
            </a:r>
            <a:r>
              <a:rPr lang="ko-KR" altLang="en-US" dirty="0"/>
              <a:t>정보인프라 </a:t>
            </a:r>
            <a:r>
              <a:rPr lang="ko-KR" altLang="en-US" dirty="0" smtClean="0"/>
              <a:t>용량산정</a:t>
            </a:r>
            <a:endParaRPr lang="ko-KR" altLang="en-US" dirty="0"/>
          </a:p>
        </p:txBody>
      </p:sp>
      <p:sp>
        <p:nvSpPr>
          <p:cNvPr id="42" name="내용 개체 틀 2"/>
          <p:cNvSpPr txBox="1">
            <a:spLocks/>
          </p:cNvSpPr>
          <p:nvPr/>
        </p:nvSpPr>
        <p:spPr>
          <a:xfrm>
            <a:off x="2936081" y="1196752"/>
            <a:ext cx="4393183" cy="350515"/>
          </a:xfrm>
          <a:prstGeom prst="rect">
            <a:avLst/>
          </a:prstGeom>
        </p:spPr>
        <p:txBody>
          <a:bodyPr vert="horz" wrap="square" lIns="46800" tIns="90000" rIns="46800" bIns="90000" rtlCol="0" anchor="ctr">
            <a:noAutofit/>
          </a:bodyPr>
          <a:lstStyle/>
          <a:p>
            <a:pPr algn="ctr" latinLnBrk="0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ko-KR" altLang="en-US" sz="1400" b="1" u="sng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공공기관 부패방지처리시스템 </a:t>
            </a:r>
            <a:r>
              <a:rPr lang="en-US" altLang="ko-KR" sz="1400" b="1" u="sng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H/W </a:t>
            </a:r>
            <a:r>
              <a:rPr lang="ko-KR" altLang="en-US" sz="1400" b="1" u="sng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용량산정</a:t>
            </a:r>
            <a:endParaRPr lang="ko-KR" altLang="en-US" sz="1400" b="1" u="sng" dirty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272480" y="1619275"/>
            <a:ext cx="4464050" cy="369565"/>
            <a:chOff x="272480" y="1619275"/>
            <a:chExt cx="4464050" cy="432048"/>
          </a:xfrm>
        </p:grpSpPr>
        <p:sp>
          <p:nvSpPr>
            <p:cNvPr id="44" name="Rectangle 27"/>
            <p:cNvSpPr>
              <a:spLocks noChangeArrowheads="1"/>
            </p:cNvSpPr>
            <p:nvPr/>
          </p:nvSpPr>
          <p:spPr bwMode="auto">
            <a:xfrm>
              <a:off x="704652" y="1619275"/>
              <a:ext cx="4031878" cy="432048"/>
            </a:xfrm>
            <a:prstGeom prst="rect">
              <a:avLst/>
            </a:prstGeom>
            <a:noFill/>
            <a:ln w="3175" algn="ctr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</p:spPr>
          <p:txBody>
            <a:bodyPr wrap="square" lIns="46800" tIns="90000" rIns="46800" bIns="90000" anchor="ctr"/>
            <a:lstStyle/>
            <a:p>
              <a:pPr fontAlgn="auto" latinLnBrk="0"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en-US" altLang="ko-KR" sz="1200" b="1" kern="0" dirty="0" smtClean="0">
                  <a:latin typeface="나눔고딕" panose="020D0604000000000000" pitchFamily="50" charset="-127"/>
                  <a:ea typeface="나눔고딕" panose="020D0604000000000000" pitchFamily="50" charset="-127"/>
                </a:rPr>
                <a:t> </a:t>
              </a:r>
              <a:r>
                <a:rPr lang="ko-KR" altLang="en-US" sz="1200" b="1" kern="0" dirty="0" smtClean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사용자수 예측</a:t>
              </a:r>
              <a:endParaRPr lang="ko-KR" altLang="en-US" sz="1200" b="1" kern="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45" name="Rectangle 27"/>
            <p:cNvSpPr>
              <a:spLocks noChangeArrowheads="1"/>
            </p:cNvSpPr>
            <p:nvPr/>
          </p:nvSpPr>
          <p:spPr bwMode="auto">
            <a:xfrm>
              <a:off x="272480" y="1619275"/>
              <a:ext cx="432000" cy="432048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3175" algn="ctr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</p:spPr>
          <p:txBody>
            <a:bodyPr wrap="square" lIns="46800" tIns="90000" rIns="46800" bIns="90000" anchor="ctr"/>
            <a:lstStyle/>
            <a:p>
              <a:pPr algn="ctr" fontAlgn="auto" latinLnBrk="0"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en-US" altLang="ko-KR" sz="1200" b="1" kern="0" dirty="0" smtClean="0">
                  <a:solidFill>
                    <a:sysClr val="window" lastClr="FFFFFF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1</a:t>
              </a:r>
              <a:endParaRPr lang="ko-KR" altLang="en-US" sz="1200" b="1" kern="0" dirty="0">
                <a:solidFill>
                  <a:sysClr val="window" lastClr="FFFFFF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aphicFrame>
        <p:nvGraphicFramePr>
          <p:cNvPr id="46" name="표 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1602564"/>
              </p:ext>
            </p:extLst>
          </p:nvPr>
        </p:nvGraphicFramePr>
        <p:xfrm>
          <a:off x="272477" y="2060848"/>
          <a:ext cx="9359007" cy="1312010"/>
        </p:xfrm>
        <a:graphic>
          <a:graphicData uri="http://schemas.openxmlformats.org/drawingml/2006/table">
            <a:tbl>
              <a:tblPr/>
              <a:tblGrid>
                <a:gridCol w="1819807"/>
                <a:gridCol w="1057217"/>
                <a:gridCol w="1057217"/>
                <a:gridCol w="1057217"/>
                <a:gridCol w="1057217"/>
                <a:gridCol w="3310332"/>
              </a:tblGrid>
              <a:tr h="23900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2018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2019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2020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2021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비고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3900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사용자수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사용자수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사용자수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사용자수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46606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공공기관 업무서버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1,250 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1,450 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3,500 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6,200 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- 1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단계 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: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시책평가 대상기관 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250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</a:t>
                      </a:r>
                    </a:p>
                    <a:p>
                      <a:pPr algn="l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- 2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단계 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: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부패영향평가기관 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290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</a:t>
                      </a:r>
                    </a:p>
                    <a:p>
                      <a:pPr algn="l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- 3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단계 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: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청렴도 평가기관 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700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</a:t>
                      </a:r>
                    </a:p>
                    <a:p>
                      <a:pPr algn="l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- 4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단계 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: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실태조사 대상기관 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1,200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</a:t>
                      </a:r>
                      <a:endParaRPr lang="en-US" altLang="ko-KR" sz="1000" b="0" i="0" u="none" strike="noStrike" dirty="0" smtClean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l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*</a:t>
                      </a:r>
                      <a:r>
                        <a:rPr lang="en-US" altLang="ko-KR" sz="1000" b="0" i="0" u="none" strike="noStrike" baseline="0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1</a:t>
                      </a:r>
                      <a:r>
                        <a:rPr lang="ko-KR" altLang="en-US" sz="1000" b="0" i="0" u="none" strike="noStrike" baseline="0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 기관당 </a:t>
                      </a:r>
                      <a:r>
                        <a:rPr lang="en-US" altLang="ko-KR" sz="1000" b="0" i="0" u="none" strike="noStrike" baseline="0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 User </a:t>
                      </a:r>
                      <a:r>
                        <a:rPr lang="ko-KR" altLang="en-US" sz="1000" b="0" i="0" u="none" strike="noStrike" baseline="0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적용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5" name="그룹 4"/>
          <p:cNvGrpSpPr/>
          <p:nvPr/>
        </p:nvGrpSpPr>
        <p:grpSpPr>
          <a:xfrm>
            <a:off x="272480" y="3789040"/>
            <a:ext cx="4464050" cy="360040"/>
            <a:chOff x="272480" y="3789040"/>
            <a:chExt cx="4464050" cy="432048"/>
          </a:xfrm>
        </p:grpSpPr>
        <p:sp>
          <p:nvSpPr>
            <p:cNvPr id="47" name="Rectangle 27"/>
            <p:cNvSpPr>
              <a:spLocks noChangeArrowheads="1"/>
            </p:cNvSpPr>
            <p:nvPr/>
          </p:nvSpPr>
          <p:spPr bwMode="auto">
            <a:xfrm>
              <a:off x="704652" y="3789040"/>
              <a:ext cx="4031878" cy="432048"/>
            </a:xfrm>
            <a:prstGeom prst="rect">
              <a:avLst/>
            </a:prstGeom>
            <a:noFill/>
            <a:ln w="3175" algn="ctr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</p:spPr>
          <p:txBody>
            <a:bodyPr wrap="square" lIns="46800" tIns="90000" rIns="46800" bIns="90000" anchor="ctr"/>
            <a:lstStyle/>
            <a:p>
              <a:pPr fontAlgn="auto" latinLnBrk="0"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en-US" altLang="ko-KR" sz="1200" b="1" kern="0" dirty="0" smtClean="0">
                  <a:latin typeface="나눔고딕" panose="020D0604000000000000" pitchFamily="50" charset="-127"/>
                  <a:ea typeface="나눔고딕" panose="020D0604000000000000" pitchFamily="50" charset="-127"/>
                </a:rPr>
                <a:t> CPU </a:t>
              </a:r>
              <a:r>
                <a:rPr lang="ko-KR" altLang="en-US" sz="1200" b="1" kern="0" dirty="0" smtClean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용량산정</a:t>
              </a:r>
              <a:endParaRPr lang="ko-KR" altLang="en-US" sz="1200" b="1" kern="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48" name="Rectangle 27"/>
            <p:cNvSpPr>
              <a:spLocks noChangeArrowheads="1"/>
            </p:cNvSpPr>
            <p:nvPr/>
          </p:nvSpPr>
          <p:spPr bwMode="auto">
            <a:xfrm>
              <a:off x="272480" y="3789040"/>
              <a:ext cx="432000" cy="432048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3175" algn="ctr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</p:spPr>
          <p:txBody>
            <a:bodyPr wrap="square" lIns="46800" tIns="90000" rIns="46800" bIns="90000" anchor="ctr"/>
            <a:lstStyle/>
            <a:p>
              <a:pPr algn="ctr" fontAlgn="auto" latinLnBrk="0"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en-US" altLang="ko-KR" sz="1200" b="1" kern="0" dirty="0">
                  <a:solidFill>
                    <a:sysClr val="window" lastClr="FFFFFF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2</a:t>
              </a:r>
              <a:endParaRPr lang="ko-KR" altLang="en-US" sz="1200" b="1" kern="0" dirty="0">
                <a:solidFill>
                  <a:sysClr val="window" lastClr="FFFFFF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aphicFrame>
        <p:nvGraphicFramePr>
          <p:cNvPr id="49" name="표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1590175"/>
              </p:ext>
            </p:extLst>
          </p:nvPr>
        </p:nvGraphicFramePr>
        <p:xfrm>
          <a:off x="272480" y="4221088"/>
          <a:ext cx="4464050" cy="1728191"/>
        </p:xfrm>
        <a:graphic>
          <a:graphicData uri="http://schemas.openxmlformats.org/drawingml/2006/table">
            <a:tbl>
              <a:tblPr/>
              <a:tblGrid>
                <a:gridCol w="637721"/>
                <a:gridCol w="1833449"/>
                <a:gridCol w="876867"/>
                <a:gridCol w="1116013"/>
              </a:tblGrid>
              <a:tr h="25587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입력범위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공공기관 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WEB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17377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기본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1.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전체사용자수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1,797 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7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2.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동시사용자수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179 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7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사용자당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오퍼레이션수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 ~ 6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 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777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보정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4.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인터페이스 부하보정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2% ~ 10%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5%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7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5.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피크타임 부하보정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20% ~ 50%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7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6.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클러스터 보정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 ~ 50%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7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여유율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87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산정결과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OPS)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1,186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0" name="표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3026672"/>
              </p:ext>
            </p:extLst>
          </p:nvPr>
        </p:nvGraphicFramePr>
        <p:xfrm>
          <a:off x="5169470" y="4221088"/>
          <a:ext cx="4464050" cy="1728191"/>
        </p:xfrm>
        <a:graphic>
          <a:graphicData uri="http://schemas.openxmlformats.org/drawingml/2006/table">
            <a:tbl>
              <a:tblPr/>
              <a:tblGrid>
                <a:gridCol w="637721"/>
                <a:gridCol w="1833449"/>
                <a:gridCol w="876867"/>
                <a:gridCol w="1116013"/>
              </a:tblGrid>
              <a:tr h="25587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입력범위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공공기관 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WAS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17377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기본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전체사용자수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1,797 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7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동시사용자수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179 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7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사용자당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오퍼레이션수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 ~ 6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777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보정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인터페이스 부하보정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2% ~ 10%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5%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7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피크타임 부하보정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20% ~ 50%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7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클러스터 보정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 ~ 50%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7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여유율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87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산정결과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OPS)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1,581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1" name="TextBox 50"/>
          <p:cNvSpPr txBox="1"/>
          <p:nvPr/>
        </p:nvSpPr>
        <p:spPr>
          <a:xfrm>
            <a:off x="200472" y="5877272"/>
            <a:ext cx="55446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endParaRPr lang="en-US" altLang="ko-KR" sz="8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en-US" altLang="ko-KR" sz="8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※ </a:t>
            </a:r>
            <a:r>
              <a:rPr lang="en-US" altLang="ko-KR" sz="800" kern="0" dirty="0" smtClean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2018</a:t>
            </a:r>
            <a:r>
              <a:rPr lang="ko-KR" altLang="en-US" sz="800" kern="0" dirty="0" smtClean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년 공공기관 업무처리시스템 전체사용자 </a:t>
            </a:r>
            <a:r>
              <a:rPr lang="en-US" altLang="ko-KR" sz="800" kern="0" dirty="0" smtClean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1,250</a:t>
            </a:r>
            <a:r>
              <a:rPr lang="ko-KR" altLang="en-US" sz="800" kern="0" dirty="0" smtClean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명 보정</a:t>
            </a:r>
            <a:r>
              <a:rPr lang="en-US" altLang="ko-KR" sz="800" kern="0" dirty="0" smtClean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800" kern="0" dirty="0" smtClean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공공기관 평균 신고건수 </a:t>
            </a:r>
            <a:r>
              <a:rPr lang="en-US" altLang="ko-KR" sz="800" kern="0" dirty="0" smtClean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547</a:t>
            </a:r>
            <a:r>
              <a:rPr lang="ko-KR" altLang="en-US" sz="800" kern="0" dirty="0" smtClean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건</a:t>
            </a:r>
            <a:r>
              <a:rPr lang="en-US" altLang="ko-KR" sz="800" kern="0" dirty="0" smtClean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800" kern="0" dirty="0" smtClean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후 결과값 적용</a:t>
            </a:r>
            <a:r>
              <a:rPr lang="en-US" altLang="ko-KR" sz="800" kern="0" dirty="0" smtClean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(1,797)</a:t>
            </a:r>
            <a:endParaRPr lang="en-US" altLang="ko-KR" sz="8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227079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정보인프라 용량산정</a:t>
            </a:r>
            <a:r>
              <a:rPr lang="en-US" altLang="ko-KR" dirty="0" smtClean="0"/>
              <a:t>(6/11)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</a:p>
          <a:p>
            <a:r>
              <a:rPr lang="en-US" altLang="ko-KR" dirty="0"/>
              <a:t>3.10.3 </a:t>
            </a:r>
            <a:r>
              <a:rPr lang="ko-KR" altLang="en-US" dirty="0"/>
              <a:t>정보인프라 </a:t>
            </a:r>
            <a:r>
              <a:rPr lang="ko-KR" altLang="en-US" dirty="0" smtClean="0"/>
              <a:t>용량산정</a:t>
            </a:r>
            <a:endParaRPr lang="ko-KR" altLang="en-US" dirty="0"/>
          </a:p>
        </p:txBody>
      </p:sp>
      <p:sp>
        <p:nvSpPr>
          <p:cNvPr id="4" name="내용 개체 틀 2"/>
          <p:cNvSpPr txBox="1">
            <a:spLocks/>
          </p:cNvSpPr>
          <p:nvPr/>
        </p:nvSpPr>
        <p:spPr>
          <a:xfrm>
            <a:off x="2792760" y="908720"/>
            <a:ext cx="4393183" cy="350515"/>
          </a:xfrm>
          <a:prstGeom prst="rect">
            <a:avLst/>
          </a:prstGeom>
        </p:spPr>
        <p:txBody>
          <a:bodyPr vert="horz" wrap="square" lIns="46800" tIns="90000" rIns="46800" bIns="90000" rtlCol="0" anchor="ctr">
            <a:noAutofit/>
          </a:bodyPr>
          <a:lstStyle/>
          <a:p>
            <a:pPr algn="ctr" latinLnBrk="0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ko-KR" altLang="en-US" sz="1400" u="sng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공공기관 부패방지처리시스템 </a:t>
            </a:r>
            <a:r>
              <a:rPr lang="en-US" altLang="ko-KR" sz="1400" u="sng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H/W </a:t>
            </a:r>
            <a:r>
              <a:rPr lang="ko-KR" altLang="en-US" sz="1400" u="sng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용량산정</a:t>
            </a:r>
            <a:endParaRPr lang="ko-KR" altLang="en-US" sz="1400" u="sng" dirty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0702611"/>
              </p:ext>
            </p:extLst>
          </p:nvPr>
        </p:nvGraphicFramePr>
        <p:xfrm>
          <a:off x="272478" y="1700808"/>
          <a:ext cx="4464052" cy="1570800"/>
        </p:xfrm>
        <a:graphic>
          <a:graphicData uri="http://schemas.openxmlformats.org/drawingml/2006/table">
            <a:tbl>
              <a:tblPr/>
              <a:tblGrid>
                <a:gridCol w="645868"/>
                <a:gridCol w="1605644"/>
                <a:gridCol w="1125756"/>
                <a:gridCol w="1086784"/>
              </a:tblGrid>
              <a:tr h="19533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입력범위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공공기관 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WEB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195336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기본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1.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영역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2,048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33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2.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사용자당 필요메모리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0.5MB ~ 1.5MB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33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3.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동시사용자수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179 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33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보정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4.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버퍼캐쉬 보정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20% ~ 30%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25%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33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5.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여유율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33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산정결과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MB)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3,606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Rectangle 27"/>
          <p:cNvSpPr>
            <a:spLocks noChangeArrowheads="1"/>
          </p:cNvSpPr>
          <p:nvPr/>
        </p:nvSpPr>
        <p:spPr bwMode="auto">
          <a:xfrm>
            <a:off x="704652" y="1339970"/>
            <a:ext cx="4031878" cy="283804"/>
          </a:xfrm>
          <a:prstGeom prst="rect">
            <a:avLst/>
          </a:prstGeom>
          <a:noFill/>
          <a:ln w="3175" algn="ctr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wrap="square" lIns="46800" tIns="90000" rIns="46800" bIns="90000" anchor="ctr"/>
          <a:lstStyle/>
          <a:p>
            <a:pPr fontAlgn="auto" latinLnBrk="0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altLang="ko-KR" sz="1200" b="1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200" b="1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메모리</a:t>
            </a:r>
            <a:r>
              <a:rPr lang="en-US" altLang="ko-KR" sz="1200" b="1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200" b="1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용량산정</a:t>
            </a:r>
            <a:endParaRPr lang="ko-KR" altLang="en-US" sz="1200" b="1" kern="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2" name="Rectangle 27"/>
          <p:cNvSpPr>
            <a:spLocks noChangeArrowheads="1"/>
          </p:cNvSpPr>
          <p:nvPr/>
        </p:nvSpPr>
        <p:spPr bwMode="auto">
          <a:xfrm>
            <a:off x="272480" y="1339970"/>
            <a:ext cx="432000" cy="283804"/>
          </a:xfrm>
          <a:prstGeom prst="rect">
            <a:avLst/>
          </a:prstGeom>
          <a:solidFill>
            <a:schemeClr val="bg1">
              <a:lumMod val="50000"/>
            </a:schemeClr>
          </a:solidFill>
          <a:ln w="3175" algn="ctr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wrap="square" lIns="46800" tIns="90000" rIns="46800" bIns="90000" anchor="ctr"/>
          <a:lstStyle/>
          <a:p>
            <a:pPr algn="ctr" fontAlgn="auto" latinLnBrk="0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altLang="ko-KR" sz="1200" b="1" kern="0" dirty="0" smtClean="0">
                <a:solidFill>
                  <a:sysClr val="window" lastClr="FFFF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endParaRPr lang="ko-KR" altLang="en-US" sz="1200" b="1" kern="0" dirty="0">
              <a:solidFill>
                <a:sysClr val="window" lastClr="FFFFFF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aphicFrame>
        <p:nvGraphicFramePr>
          <p:cNvPr id="13" name="표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2818311"/>
              </p:ext>
            </p:extLst>
          </p:nvPr>
        </p:nvGraphicFramePr>
        <p:xfrm>
          <a:off x="266132" y="3356194"/>
          <a:ext cx="4464498" cy="1570800"/>
        </p:xfrm>
        <a:graphic>
          <a:graphicData uri="http://schemas.openxmlformats.org/drawingml/2006/table">
            <a:tbl>
              <a:tblPr/>
              <a:tblGrid>
                <a:gridCol w="645932"/>
                <a:gridCol w="1605805"/>
                <a:gridCol w="1125869"/>
                <a:gridCol w="1086892"/>
              </a:tblGrid>
              <a:tr h="12344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입력범위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공공기관 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WAS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123442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기본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1.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영역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2,048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44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2.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사용자당 필요메모리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0.5MB ~ 1.5MB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44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동시사용자수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179 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44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보정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4.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버퍼캐쉬 보정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20% ~ 30%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25%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44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5.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여유율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442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산정결과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MB)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3,606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" name="Rectangle 27"/>
          <p:cNvSpPr>
            <a:spLocks noChangeArrowheads="1"/>
          </p:cNvSpPr>
          <p:nvPr/>
        </p:nvSpPr>
        <p:spPr bwMode="auto">
          <a:xfrm>
            <a:off x="5529188" y="1344996"/>
            <a:ext cx="4031878" cy="283804"/>
          </a:xfrm>
          <a:prstGeom prst="rect">
            <a:avLst/>
          </a:prstGeom>
          <a:noFill/>
          <a:ln w="3175" algn="ctr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wrap="square" lIns="46800" tIns="90000" rIns="46800" bIns="90000" anchor="ctr"/>
          <a:lstStyle/>
          <a:p>
            <a:pPr fontAlgn="auto" latinLnBrk="0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altLang="ko-KR" sz="1200" b="1" kern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200" b="1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디스크</a:t>
            </a:r>
            <a:r>
              <a:rPr lang="en-US" altLang="ko-KR" sz="1200" b="1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200" b="1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용량산정</a:t>
            </a:r>
            <a:endParaRPr lang="ko-KR" altLang="en-US" sz="1200" b="1" kern="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7" name="Rectangle 27"/>
          <p:cNvSpPr>
            <a:spLocks noChangeArrowheads="1"/>
          </p:cNvSpPr>
          <p:nvPr/>
        </p:nvSpPr>
        <p:spPr bwMode="auto">
          <a:xfrm>
            <a:off x="5097016" y="1344996"/>
            <a:ext cx="432000" cy="283804"/>
          </a:xfrm>
          <a:prstGeom prst="rect">
            <a:avLst/>
          </a:prstGeom>
          <a:solidFill>
            <a:schemeClr val="bg1">
              <a:lumMod val="50000"/>
            </a:schemeClr>
          </a:solidFill>
          <a:ln w="3175" algn="ctr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wrap="square" lIns="46800" tIns="90000" rIns="46800" bIns="90000" anchor="ctr"/>
          <a:lstStyle/>
          <a:p>
            <a:pPr algn="ctr" fontAlgn="auto" latinLnBrk="0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altLang="ko-KR" sz="1200" b="1" kern="0" dirty="0" smtClean="0">
                <a:solidFill>
                  <a:sysClr val="window" lastClr="FFFF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4</a:t>
            </a:r>
          </a:p>
        </p:txBody>
      </p:sp>
      <p:graphicFrame>
        <p:nvGraphicFramePr>
          <p:cNvPr id="18" name="표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6613367"/>
              </p:ext>
            </p:extLst>
          </p:nvPr>
        </p:nvGraphicFramePr>
        <p:xfrm>
          <a:off x="5097017" y="1700808"/>
          <a:ext cx="4464495" cy="3240360"/>
        </p:xfrm>
        <a:graphic>
          <a:graphicData uri="http://schemas.openxmlformats.org/drawingml/2006/table">
            <a:tbl>
              <a:tblPr/>
              <a:tblGrid>
                <a:gridCol w="1470354"/>
                <a:gridCol w="2039952"/>
                <a:gridCol w="954189"/>
              </a:tblGrid>
              <a:tr h="23060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(WEB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적용값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9377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OS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영역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1,000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77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응용프로그램 영역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3,000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77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3. SWAP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영역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34,503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77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4.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파일시스템 오버헤드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77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디스크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여유율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77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6.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데이터 디스크 여유율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77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7.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데이터 영역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20,000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77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8.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백업 영역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77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9. RAID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여유율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8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산정결과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MB)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Disk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55,059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" name="내용 개체 틀 2"/>
          <p:cNvSpPr txBox="1">
            <a:spLocks/>
          </p:cNvSpPr>
          <p:nvPr/>
        </p:nvSpPr>
        <p:spPr>
          <a:xfrm>
            <a:off x="2792760" y="5094709"/>
            <a:ext cx="4393183" cy="350515"/>
          </a:xfrm>
          <a:prstGeom prst="rect">
            <a:avLst/>
          </a:prstGeom>
        </p:spPr>
        <p:txBody>
          <a:bodyPr vert="horz" wrap="square" lIns="46800" tIns="90000" rIns="46800" bIns="90000" rtlCol="0" anchor="ctr">
            <a:noAutofit/>
          </a:bodyPr>
          <a:lstStyle/>
          <a:p>
            <a:pPr algn="ctr" latinLnBrk="0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ko-KR" altLang="en-US" sz="1400" u="sng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공공기관 부패방지처리시스템 </a:t>
            </a:r>
            <a:r>
              <a:rPr lang="en-US" altLang="ko-KR" sz="1400" u="sng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H/W </a:t>
            </a:r>
            <a:r>
              <a:rPr lang="ko-KR" altLang="en-US" sz="1400" u="sng" dirty="0" smtClean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용량산정</a:t>
            </a:r>
            <a:endParaRPr lang="ko-KR" altLang="en-US" sz="1400" u="sng" dirty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aphicFrame>
        <p:nvGraphicFramePr>
          <p:cNvPr id="21" name="표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999209"/>
              </p:ext>
            </p:extLst>
          </p:nvPr>
        </p:nvGraphicFramePr>
        <p:xfrm>
          <a:off x="272481" y="5476084"/>
          <a:ext cx="9361043" cy="761228"/>
        </p:xfrm>
        <a:graphic>
          <a:graphicData uri="http://schemas.openxmlformats.org/drawingml/2006/table">
            <a:tbl>
              <a:tblPr/>
              <a:tblGrid>
                <a:gridCol w="621014"/>
                <a:gridCol w="1179185"/>
                <a:gridCol w="360040"/>
                <a:gridCol w="600067"/>
                <a:gridCol w="600067"/>
                <a:gridCol w="600067"/>
                <a:gridCol w="600067"/>
                <a:gridCol w="600067"/>
                <a:gridCol w="600067"/>
                <a:gridCol w="600067"/>
                <a:gridCol w="600067"/>
                <a:gridCol w="600067"/>
                <a:gridCol w="600067"/>
                <a:gridCol w="600067"/>
                <a:gridCol w="600067"/>
              </a:tblGrid>
              <a:tr h="19030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구분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용도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수량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2018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년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2019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년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2020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년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2021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년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03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OPS/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tpmC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메모리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MB)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Disk(MB)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OPS/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tpmC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메모리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MB)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Disk(MB)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OPS/tpmC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메모리</a:t>
                      </a:r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MB)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Disk(MB)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OPS/tpmC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메모리</a:t>
                      </a:r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MB)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Disk(MB)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19030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공공기관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공공기관 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WEB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서버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1,186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3,606 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55,059 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1,186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3,606 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55,059 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2,635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4,491 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73,757 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4,257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5,981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124,650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3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공공기관 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WAS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서버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1,581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3,606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55,059 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1,581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3,606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55,059 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3,275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4,601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95,884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5,534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7,776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162,045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85163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정보인프라</a:t>
            </a:r>
            <a:r>
              <a:rPr lang="en-US" altLang="ko-KR" dirty="0"/>
              <a:t> </a:t>
            </a:r>
            <a:r>
              <a:rPr lang="ko-KR" altLang="en-US" dirty="0"/>
              <a:t>용량산정</a:t>
            </a:r>
            <a:r>
              <a:rPr lang="en-US" altLang="ko-KR" dirty="0" smtClean="0"/>
              <a:t>(7/11)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3.10.3 </a:t>
            </a:r>
            <a:r>
              <a:rPr lang="ko-KR" altLang="en-US" dirty="0"/>
              <a:t>정보인프라 용량산정</a:t>
            </a:r>
            <a:endParaRPr lang="en-US" altLang="ko-KR" dirty="0"/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3638904" y="1700808"/>
            <a:ext cx="2628192" cy="307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8CFDE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09" tIns="45705" rIns="91409" bIns="4570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sz="1400" u="sng" dirty="0">
                <a:solidFill>
                  <a:srgbClr val="0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CPU </a:t>
            </a:r>
            <a:r>
              <a:rPr lang="ko-KR" altLang="en-US" sz="1400" u="sng" dirty="0">
                <a:solidFill>
                  <a:srgbClr val="0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용량산정 기준</a:t>
            </a: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1273251"/>
              </p:ext>
            </p:extLst>
          </p:nvPr>
        </p:nvGraphicFramePr>
        <p:xfrm>
          <a:off x="270445" y="2060845"/>
          <a:ext cx="9361040" cy="42484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9208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5678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고려요소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678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총 사용자 수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indent="-90488" latinLnBrk="1">
                        <a:buFont typeface="Arial" pitchFamily="34" charset="0"/>
                        <a:buChar char="•"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전체 사용자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5678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동시사용자 수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indent="-90488" latinLnBrk="1">
                        <a:buFont typeface="Arial" pitchFamily="34" charset="0"/>
                        <a:buChar char="•"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소프트웨어나 시스템을 네트워크 상에서 동시에 사용하는 사용자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5678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분당 트랜잭션 수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indent="-90488" latinLnBrk="1">
                        <a:buFont typeface="Arial" pitchFamily="34" charset="0"/>
                        <a:buChar char="•"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대상서버에서의 분당 트랜잭션 발생 추정치의 합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678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기본 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tpmC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보정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최적의 환경에서 측정한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tpmC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수치를 실 환경에 맞게 적용하기 위한 보정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0666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피크타임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부하 보정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업무의 효율화와 성능에 의한 정확하고도 즉각적인 결과 값을 얻기 위해서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Peak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Time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을 기준으로 하여 시스템을 산정</a:t>
                      </a:r>
                      <a:endParaRPr lang="en-US" altLang="ko-KR" sz="10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시스템은 일반적으로 평상시보다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Peak Time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에 약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50~100%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정도 과중한 로드를 받게 되므로 이를 고려하여 가중치를 적용함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89875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데이터베이스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크기 보정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데이터베이스 테이블의 레코드 건수와 전체 데이터베이스 볼륨을 고려한 보정</a:t>
                      </a:r>
                      <a:endParaRPr lang="en-US" altLang="ko-KR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데이터베이스 크기에 따라 가중치는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에 속한 가장 큰 테이블의 레코드 건수와 전체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의 볼륨을 고려하여 결정하며 같은 크기의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경우에는 건수가 많은 쪽이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같은 건수라면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볼륨이 큰 쪽이 큰 가중치를 갖게 됨</a:t>
                      </a:r>
                      <a:endParaRPr lang="en-US" altLang="ko-KR" sz="10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실제 업무시스템에 대한 세부적인 분석을 근거로 정확한 값이 도출되지 않을 경우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가중치의 적용이 어려우므로 용량 산정치는 일반 값인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1.3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을 적용함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88135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어플리케이션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구조 보정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어플리케이션의 구조와 요구되는 응답 시간에 따른 성능 차이를 감안한 보정</a:t>
                      </a:r>
                      <a:endParaRPr lang="en-US" altLang="ko-KR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어플리케이션 로직을 동일 서버에 포함하는지의 여부와 요구되는 응답 시간에 따른 비중</a:t>
                      </a:r>
                      <a:endParaRPr lang="en-US" altLang="ko-KR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3-tier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Client/Server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구성은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User Connection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의 부하를 감소시켜 주며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특별한 부하발생 가능성이 적기 때문에 가중치를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이하로 적용하고 요구되는 응답시간을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초 이내로 하였을 경우 가중치를 부여하여야 하므로 최종 가중치는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로 설정함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57776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어플리케이션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부하 보정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온라인 작업을 수행하는 피크타임에 배치작업 등이 동시에 이루어지는 경우를 감안한 보정</a:t>
                      </a:r>
                      <a:endParaRPr lang="en-US" altLang="ko-KR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온라인 작업을 수행하는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Peak time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에 배치 작업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등을 수행하여야 하는 경우의 비중치</a:t>
                      </a:r>
                      <a:endParaRPr lang="en-US" altLang="ko-KR" sz="10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개략적인 적용을 수행하고자 하는 경우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일반 값인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을 적용</a:t>
                      </a:r>
                      <a:endParaRPr lang="en-US" altLang="ko-KR" sz="10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64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인프라의 용량은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CPU,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메모리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디스크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스토리지 등 네 가지 측면에서 산정하며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각 서버의 역할 및 기능에 따라 별도의 용량산정 기준을 적용함</a:t>
            </a:r>
          </a:p>
        </p:txBody>
      </p:sp>
    </p:spTree>
    <p:extLst>
      <p:ext uri="{BB962C8B-B14F-4D97-AF65-F5344CB8AC3E}">
        <p14:creationId xmlns:p14="http://schemas.microsoft.com/office/powerpoint/2010/main" val="14151437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정보인프라</a:t>
            </a:r>
            <a:r>
              <a:rPr lang="en-US" altLang="ko-KR" dirty="0"/>
              <a:t> </a:t>
            </a:r>
            <a:r>
              <a:rPr lang="ko-KR" altLang="en-US" dirty="0"/>
              <a:t>용량산정</a:t>
            </a:r>
            <a:r>
              <a:rPr lang="en-US" altLang="ko-KR" dirty="0" smtClean="0"/>
              <a:t>(</a:t>
            </a:r>
            <a:r>
              <a:rPr lang="en-US" altLang="ko-KR" dirty="0"/>
              <a:t>8</a:t>
            </a:r>
            <a:r>
              <a:rPr lang="en-US" altLang="ko-KR" dirty="0" smtClean="0"/>
              <a:t>/11)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3.10.3 </a:t>
            </a:r>
            <a:r>
              <a:rPr lang="ko-KR" altLang="en-US" dirty="0"/>
              <a:t>정보인프라 용량산정</a:t>
            </a:r>
            <a:endParaRPr lang="en-US" altLang="ko-KR" dirty="0"/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3638904" y="1711871"/>
            <a:ext cx="2628192" cy="307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8CFDE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09" tIns="45705" rIns="91409" bIns="4570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sz="1400" u="sng" dirty="0">
                <a:solidFill>
                  <a:srgbClr val="0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CPU </a:t>
            </a:r>
            <a:r>
              <a:rPr lang="ko-KR" altLang="en-US" sz="1400" u="sng" dirty="0">
                <a:solidFill>
                  <a:srgbClr val="0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용량산정 기준</a:t>
            </a: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7519834"/>
              </p:ext>
            </p:extLst>
          </p:nvPr>
        </p:nvGraphicFramePr>
        <p:xfrm>
          <a:off x="272480" y="2060848"/>
          <a:ext cx="9361040" cy="28803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56084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787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고려요소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3937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클러스터 보정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다수 시스템이 클러스터로 구성될 때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하나의 시스템에 장애가 발생하면 남아있는 시스템이 장애가 발생된 시스템의 응용프로그램을 모두 수행하고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사용자들을 접속하게 됨</a:t>
                      </a:r>
                      <a:endParaRPr lang="en-US" altLang="ko-KR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이 경우 시스템의 예비율이 없으면 업무가 가중되어 정상적인 운영이 어렵게 되므로 이에 대한 예비율을 두어야 함</a:t>
                      </a:r>
                      <a:endParaRPr lang="en-US" altLang="ko-KR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일반적으로 상대 시스템의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100%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를 두어야 하지만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이는 비경제적이고 비효율적이므로 약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30%(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단순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 ~ 50%(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복잡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까지의 예비율을 두어 시스템 장애 시 지속적이고도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즉각적인 서비스를 가능하게 하기 위한 보정치</a:t>
                      </a:r>
                      <a:endParaRPr lang="en-US" altLang="ko-KR" sz="10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787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여유율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예기치 못한 업무의 증가 및 시스템의 안정된 운영을 위한 보정으로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30~50%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정도 적용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6456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어플리케이션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인터페이스 부하 보정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서버가 타 서버와 통신하게 되는 경우 인터페이스에서 발생하는 부하율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10%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정도 적용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6456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사용자당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Operation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사용자 한 사람이 분당 발생시키는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Operation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수로서 기초자료 조사 시 이를 확인하나 확인이 불가능할 경우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통산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 정도로 가정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64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인프라의 용량은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CPU,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메모리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디스크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스토리지 등 네 가지 측면에서 산정하며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각 서버의 역할 및 기능에 따라 별도의 용량산정 기준을 적용함</a:t>
            </a:r>
          </a:p>
        </p:txBody>
      </p:sp>
    </p:spTree>
    <p:extLst>
      <p:ext uri="{BB962C8B-B14F-4D97-AF65-F5344CB8AC3E}">
        <p14:creationId xmlns:p14="http://schemas.microsoft.com/office/powerpoint/2010/main" val="18688808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정보인프라</a:t>
            </a:r>
            <a:r>
              <a:rPr lang="en-US" altLang="ko-KR" dirty="0"/>
              <a:t> </a:t>
            </a:r>
            <a:r>
              <a:rPr lang="ko-KR" altLang="en-US" dirty="0"/>
              <a:t>용량산정</a:t>
            </a:r>
            <a:r>
              <a:rPr lang="en-US" altLang="ko-KR" dirty="0" smtClean="0"/>
              <a:t>(</a:t>
            </a:r>
            <a:r>
              <a:rPr lang="en-US" altLang="ko-KR" dirty="0"/>
              <a:t>9</a:t>
            </a:r>
            <a:r>
              <a:rPr lang="en-US" altLang="ko-KR" dirty="0" smtClean="0"/>
              <a:t>/11)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3.10.3 </a:t>
            </a:r>
            <a:r>
              <a:rPr lang="ko-KR" altLang="en-US" dirty="0"/>
              <a:t>정보인프라 용량산정</a:t>
            </a:r>
            <a:endParaRPr lang="en-US" altLang="ko-KR" dirty="0"/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3638904" y="1711871"/>
            <a:ext cx="2628192" cy="307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8CFDE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09" tIns="45705" rIns="91409" bIns="4570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o-KR" altLang="en-US" sz="1400" u="sng" dirty="0">
                <a:solidFill>
                  <a:srgbClr val="0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메모리 용량산정 기준</a:t>
            </a: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2877781"/>
              </p:ext>
            </p:extLst>
          </p:nvPr>
        </p:nvGraphicFramePr>
        <p:xfrm>
          <a:off x="272480" y="2060845"/>
          <a:ext cx="9361040" cy="42484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07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5618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7220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18457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65237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고려요소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비고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5237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영역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운영체제 메모리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indent="-90488" latinLnBrk="1">
                        <a:buFont typeface="Arial" pitchFamily="34" charset="0"/>
                        <a:buChar char="•"/>
                      </a:pP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256~512Mb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90488" indent="-90488" latinLnBrk="1">
                        <a:buFont typeface="Arial" pitchFamily="34" charset="0"/>
                        <a:buChar char="•"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업무 환경 및 어플리케이션에 따라 적용하며 향후 사용자수 증가 및 어플리케이션을 감안하여 산정함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31596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어플리케이션 사용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메모리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512-4,096Mb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ko-KR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31596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Cluster</a:t>
                      </a:r>
                      <a:r>
                        <a:rPr lang="en-US" altLang="ko-KR" sz="1000" b="1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S/W </a:t>
                      </a:r>
                      <a:r>
                        <a:rPr lang="ko-KR" altLang="en-US" sz="1000" b="1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</a:t>
                      </a:r>
                      <a:endParaRPr lang="en-US" altLang="ko-KR" sz="1000" b="1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000" b="1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메모리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64Mb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Cluster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process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의 영역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(64MB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로 지정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), L4 Switch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이중화 경우는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Cluster S/W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설치하지 않으며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메모리 영역 사용 않음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65237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DBMS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 메모리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2,300MB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SGA 2,000MB, Background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Process 300MB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76872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사용자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연결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 connection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영역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동시사용자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X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1MB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DBMS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의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connection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요청 시 메모리 영역에 생성되는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session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영역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(Connection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당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Process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로 상주하기 때문에 약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1MB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정도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연결영역은 어플리케이션 서버의 트랜잭션 요청을 처리하는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 영역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94950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사용자 메모리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동시사용자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X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0.5MB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사용자가 서버에 연결될 경우 사용자와 서버간의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Session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이 메모리상에서 생성되어 메모리 자원을 사용하게 되며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Session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당 평균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0.2~1MB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정도의 메모리 자원을 차지하며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Session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을 관리해주는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S/W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에 따라 차지하는 자원의 규모가 다를 수 있음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(JVM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으로 연결될 경우 약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0.5MB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이며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Socket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방식으로 연결될 경우에는 약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2~4MB)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31596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관리자 영역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관리자 수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*0.5MB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altLang="ko-KR" sz="10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31596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버퍼 캐시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전체 메모리의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10~35%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I/O wait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가 발생하는 것을 방지하기 위해 메모리에 설정해 두는 버퍼 영역</a:t>
                      </a:r>
                      <a:endParaRPr lang="en-US" altLang="ko-KR" sz="10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64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인프라의 용량은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CPU,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메모리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디스크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스토리지 등 네 가지 측면에서 산정하며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각 서버의 역할 및 기능에 따라 별도의 용량산정 기준을 적용함</a:t>
            </a:r>
          </a:p>
        </p:txBody>
      </p:sp>
    </p:spTree>
    <p:extLst>
      <p:ext uri="{BB962C8B-B14F-4D97-AF65-F5344CB8AC3E}">
        <p14:creationId xmlns:p14="http://schemas.microsoft.com/office/powerpoint/2010/main" val="40325856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정보인프라</a:t>
            </a:r>
            <a:r>
              <a:rPr lang="en-US" altLang="ko-KR" dirty="0"/>
              <a:t> </a:t>
            </a:r>
            <a:r>
              <a:rPr lang="ko-KR" altLang="en-US" dirty="0"/>
              <a:t>용량산정</a:t>
            </a:r>
            <a:r>
              <a:rPr lang="en-US" altLang="ko-KR" dirty="0" smtClean="0"/>
              <a:t>(</a:t>
            </a:r>
            <a:r>
              <a:rPr lang="en-US" altLang="ko-KR" dirty="0" smtClean="0"/>
              <a:t>10</a:t>
            </a:r>
            <a:r>
              <a:rPr lang="en-US" altLang="ko-KR" dirty="0" smtClean="0"/>
              <a:t>/11)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3.10.3 </a:t>
            </a:r>
            <a:r>
              <a:rPr lang="ko-KR" altLang="en-US" dirty="0"/>
              <a:t>정보인프라 용량산정</a:t>
            </a:r>
            <a:endParaRPr lang="en-US" altLang="ko-KR" dirty="0"/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3638904" y="1700809"/>
            <a:ext cx="2628192" cy="307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8CFDE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09" tIns="45705" rIns="91409" bIns="4570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o-KR" altLang="en-US" sz="1400" u="sng" dirty="0">
                <a:solidFill>
                  <a:srgbClr val="0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메모리 용량산정 기준</a:t>
            </a: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1917954"/>
              </p:ext>
            </p:extLst>
          </p:nvPr>
        </p:nvGraphicFramePr>
        <p:xfrm>
          <a:off x="272480" y="2073687"/>
          <a:ext cx="9361040" cy="134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42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7220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18457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6786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고려요소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비고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769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클러스터 보정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전체 메모리의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5~40%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Master &amp; Replication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의 클러스터 부하율은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1.05</a:t>
                      </a:r>
                    </a:p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High-availability(Active &amp; Stand by)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의 클러스터 부하율은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1.2</a:t>
                      </a:r>
                    </a:p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Parallel DB(A-A) 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클러스터 구성 부하율은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1.4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769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여유율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전체 메모리의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예기치 못한 업무의 증가 및 시스템의 안정된 운영을 위한 보정으로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20~50%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정도를 적용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안정적인 시스템의 운영을 위해 최대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CPU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사용량을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70%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이하로 유지할 것을 권장하며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따라서 시스템 여유율을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로 지정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64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인프라의 용량은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CPU,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메모리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디스크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스토리지 등 네 가지 측면에서 산정하며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각 서버의 역할 및 기능에 따라 별도의 용량산정 기준을 적용함</a:t>
            </a:r>
          </a:p>
        </p:txBody>
      </p:sp>
    </p:spTree>
    <p:extLst>
      <p:ext uri="{BB962C8B-B14F-4D97-AF65-F5344CB8AC3E}">
        <p14:creationId xmlns:p14="http://schemas.microsoft.com/office/powerpoint/2010/main" val="2544706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정보인프라 구축 </a:t>
            </a:r>
            <a:r>
              <a:rPr lang="en-US" altLang="ko-KR" dirty="0"/>
              <a:t>– AS-IS vs TO-BE</a:t>
            </a:r>
            <a:endParaRPr lang="ko-KR" altLang="en-US" dirty="0"/>
          </a:p>
        </p:txBody>
      </p:sp>
      <p:sp>
        <p:nvSpPr>
          <p:cNvPr id="55" name="텍스트 개체 틀 5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3.10.2 </a:t>
            </a:r>
            <a:r>
              <a:rPr lang="ko-KR" altLang="en-US" dirty="0"/>
              <a:t>정보인프라 구축</a:t>
            </a:r>
            <a:endParaRPr lang="en-US" altLang="ko-KR" dirty="0"/>
          </a:p>
        </p:txBody>
      </p:sp>
      <p:sp>
        <p:nvSpPr>
          <p:cNvPr id="28" name="Rectangle 106"/>
          <p:cNvSpPr>
            <a:spLocks noChangeArrowheads="1"/>
          </p:cNvSpPr>
          <p:nvPr/>
        </p:nvSpPr>
        <p:spPr bwMode="auto">
          <a:xfrm>
            <a:off x="886594" y="5347942"/>
            <a:ext cx="3861220" cy="965772"/>
          </a:xfrm>
          <a:prstGeom prst="rect">
            <a:avLst/>
          </a:prstGeom>
          <a:solidFill>
            <a:srgbClr val="FFFFFF"/>
          </a:solidFill>
          <a:ln w="3175" algn="ctr">
            <a:solidFill>
              <a:srgbClr val="808080"/>
            </a:solidFill>
            <a:miter lim="800000"/>
            <a:headEnd/>
            <a:tailEnd/>
          </a:ln>
        </p:spPr>
        <p:txBody>
          <a:bodyPr lIns="72000" tIns="0" rIns="36000" bIns="0" anchor="ctr"/>
          <a:lstStyle/>
          <a:p>
            <a:pPr marL="108000" indent="-108000" defTabSz="1106488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국가정보자원관리원 </a:t>
            </a:r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G-Cloud</a:t>
            </a: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를</a:t>
            </a:r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사용 중이며</a:t>
            </a:r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가상 서버 </a:t>
            </a:r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7</a:t>
            </a: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식으로 청렴신문고</a:t>
            </a:r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청렴</a:t>
            </a:r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e</a:t>
            </a: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시스템</a:t>
            </a:r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제로미 시스템을 운영 중임</a:t>
            </a:r>
            <a:endParaRPr lang="en-US" altLang="ko-KR" sz="10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08000" indent="-108000" defTabSz="1106488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통합</a:t>
            </a:r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DB(Oracle)</a:t>
            </a: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와 홈페이지 </a:t>
            </a:r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WAS</a:t>
            </a: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는 위원회 부패방지 업무처리시스템</a:t>
            </a:r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대표 홈페이지 등</a:t>
            </a:r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16</a:t>
            </a: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 업무</a:t>
            </a:r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이 공동사용 중임</a:t>
            </a:r>
            <a:endParaRPr lang="en-US" altLang="ko-KR" sz="10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08000" indent="-108000" defTabSz="1106488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청렴신문고 </a:t>
            </a:r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WEB</a:t>
            </a: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은 이중화</a:t>
            </a:r>
            <a:endParaRPr lang="en-US" altLang="ko-KR" sz="10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5" name="Rectangle 60"/>
          <p:cNvSpPr>
            <a:spLocks noChangeArrowheads="1"/>
          </p:cNvSpPr>
          <p:nvPr/>
        </p:nvSpPr>
        <p:spPr bwMode="auto">
          <a:xfrm>
            <a:off x="262620" y="1703378"/>
            <a:ext cx="4485194" cy="29339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buClr>
                <a:srgbClr val="000000"/>
              </a:buClr>
              <a:defRPr/>
            </a:pPr>
            <a:r>
              <a:rPr lang="ko-KR" altLang="en-US" sz="1200" b="1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현 재</a:t>
            </a:r>
          </a:p>
        </p:txBody>
      </p:sp>
      <p:sp>
        <p:nvSpPr>
          <p:cNvPr id="47" name="Rectangle 106"/>
          <p:cNvSpPr>
            <a:spLocks noChangeArrowheads="1"/>
          </p:cNvSpPr>
          <p:nvPr/>
        </p:nvSpPr>
        <p:spPr bwMode="auto">
          <a:xfrm>
            <a:off x="262620" y="5346415"/>
            <a:ext cx="623973" cy="96424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lIns="36000" tIns="0" rIns="36000" bIns="0" anchor="ctr"/>
          <a:lstStyle/>
          <a:p>
            <a:pPr indent="-87313" algn="ctr" defTabSz="1106488">
              <a:lnSpc>
                <a:spcPct val="120000"/>
              </a:lnSpc>
              <a:spcBef>
                <a:spcPct val="35000"/>
              </a:spcBef>
              <a:buClr>
                <a:srgbClr val="000000"/>
              </a:buClr>
              <a:defRPr/>
            </a:pPr>
            <a:r>
              <a:rPr lang="ko-KR" altLang="en-US" sz="1200" b="1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주요</a:t>
            </a:r>
            <a:endParaRPr lang="en-US" altLang="ko-KR" sz="1200" b="1" kern="0" dirty="0">
              <a:solidFill>
                <a:sysClr val="windowText" lastClr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-87313" algn="ctr" defTabSz="1106488">
              <a:lnSpc>
                <a:spcPct val="120000"/>
              </a:lnSpc>
              <a:spcBef>
                <a:spcPct val="35000"/>
              </a:spcBef>
              <a:buClr>
                <a:srgbClr val="000000"/>
              </a:buClr>
              <a:defRPr/>
            </a:pPr>
            <a:r>
              <a:rPr lang="ko-KR" altLang="en-US" sz="1200" b="1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이슈</a:t>
            </a:r>
            <a:endParaRPr lang="en-US" altLang="ko-KR" sz="1200" b="1" kern="0" dirty="0">
              <a:solidFill>
                <a:sysClr val="windowText" lastClr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8" name="Rectangle 106"/>
          <p:cNvSpPr>
            <a:spLocks noChangeArrowheads="1"/>
          </p:cNvSpPr>
          <p:nvPr/>
        </p:nvSpPr>
        <p:spPr bwMode="auto">
          <a:xfrm>
            <a:off x="262620" y="1999833"/>
            <a:ext cx="4489828" cy="3264063"/>
          </a:xfrm>
          <a:prstGeom prst="rect">
            <a:avLst/>
          </a:prstGeom>
          <a:noFill/>
          <a:ln w="317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lIns="36000" tIns="0" rIns="36000" bIns="0" anchor="ctr"/>
          <a:lstStyle/>
          <a:p>
            <a:pPr marL="87313" indent="-87313" algn="ctr" defTabSz="1106488">
              <a:lnSpc>
                <a:spcPct val="120000"/>
              </a:lnSpc>
              <a:spcBef>
                <a:spcPct val="35000"/>
              </a:spcBef>
              <a:buClr>
                <a:srgbClr val="000000"/>
              </a:buClr>
              <a:defRPr/>
            </a:pPr>
            <a:endParaRPr lang="en-US" altLang="ko-KR" sz="1100" kern="0" dirty="0">
              <a:solidFill>
                <a:sysClr val="windowText" lastClr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39" name="Rectangle 106"/>
          <p:cNvSpPr>
            <a:spLocks noChangeArrowheads="1"/>
          </p:cNvSpPr>
          <p:nvPr/>
        </p:nvSpPr>
        <p:spPr bwMode="auto">
          <a:xfrm>
            <a:off x="5770265" y="5347942"/>
            <a:ext cx="3861220" cy="965772"/>
          </a:xfrm>
          <a:prstGeom prst="rect">
            <a:avLst/>
          </a:prstGeom>
          <a:solidFill>
            <a:srgbClr val="FFFFFF"/>
          </a:solidFill>
          <a:ln w="3175" algn="ctr">
            <a:solidFill>
              <a:srgbClr val="808080"/>
            </a:solidFill>
            <a:miter lim="800000"/>
            <a:headEnd/>
            <a:tailEnd/>
          </a:ln>
        </p:spPr>
        <p:txBody>
          <a:bodyPr lIns="72000" tIns="0" rIns="36000" bIns="0" anchor="ctr"/>
          <a:lstStyle/>
          <a:p>
            <a:pPr marL="108000" indent="-108000" defTabSz="1106488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G-Cloud x86 </a:t>
            </a: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기술표준</a:t>
            </a:r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공개</a:t>
            </a:r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SW-WEB/WAS/DBMS)</a:t>
            </a: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준용</a:t>
            </a:r>
            <a:endParaRPr lang="en-US" altLang="ko-KR" sz="10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08000" indent="-108000" defTabSz="1106488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서버는 가상화로 구성하여 시스템간 자원의 효율적인 운영 환경 마련</a:t>
            </a:r>
          </a:p>
          <a:p>
            <a:pPr marL="108000" indent="-108000" defTabSz="1106488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공개</a:t>
            </a:r>
            <a:r>
              <a: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SW</a:t>
            </a: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기반의 정보인프라 환경 구성</a:t>
            </a:r>
            <a:endParaRPr lang="en-US" altLang="ko-KR" sz="10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08000" indent="-108000" defTabSz="1106488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국가정보자원관리원 정보보안 인프라의 활용</a:t>
            </a:r>
          </a:p>
        </p:txBody>
      </p:sp>
      <p:sp>
        <p:nvSpPr>
          <p:cNvPr id="140" name="Rectangle 60"/>
          <p:cNvSpPr>
            <a:spLocks noChangeArrowheads="1"/>
          </p:cNvSpPr>
          <p:nvPr/>
        </p:nvSpPr>
        <p:spPr bwMode="auto">
          <a:xfrm>
            <a:off x="5146291" y="1703378"/>
            <a:ext cx="4485194" cy="29339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buClr>
                <a:srgbClr val="000000"/>
              </a:buClr>
              <a:defRPr/>
            </a:pPr>
            <a:r>
              <a:rPr lang="ko-KR" altLang="en-US" sz="1200" b="1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미 </a:t>
            </a:r>
            <a:r>
              <a:rPr lang="ko-KR" altLang="en-US" sz="1200" b="1" kern="0" dirty="0" err="1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래</a:t>
            </a:r>
            <a:endParaRPr lang="ko-KR" altLang="en-US" sz="1200" b="1" kern="0" dirty="0">
              <a:solidFill>
                <a:sysClr val="windowText" lastClr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41" name="Rectangle 106"/>
          <p:cNvSpPr>
            <a:spLocks noChangeArrowheads="1"/>
          </p:cNvSpPr>
          <p:nvPr/>
        </p:nvSpPr>
        <p:spPr bwMode="auto">
          <a:xfrm>
            <a:off x="5146291" y="5346415"/>
            <a:ext cx="623973" cy="96424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lIns="36000" tIns="0" rIns="36000" bIns="0" anchor="ctr"/>
          <a:lstStyle/>
          <a:p>
            <a:pPr algn="ctr" defTabSz="1106488">
              <a:lnSpc>
                <a:spcPct val="120000"/>
              </a:lnSpc>
              <a:spcBef>
                <a:spcPct val="35000"/>
              </a:spcBef>
              <a:buClr>
                <a:srgbClr val="000000"/>
              </a:buClr>
              <a:defRPr/>
            </a:pPr>
            <a:r>
              <a:rPr lang="ko-KR" altLang="en-US" sz="1200" b="1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개선</a:t>
            </a:r>
            <a:endParaRPr lang="en-US" altLang="ko-KR" sz="1200" b="1" kern="0" dirty="0">
              <a:solidFill>
                <a:sysClr val="windowText" lastClr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defTabSz="1106488">
              <a:lnSpc>
                <a:spcPct val="120000"/>
              </a:lnSpc>
              <a:spcBef>
                <a:spcPct val="35000"/>
              </a:spcBef>
              <a:buClr>
                <a:srgbClr val="000000"/>
              </a:buClr>
              <a:defRPr/>
            </a:pPr>
            <a:r>
              <a:rPr lang="ko-KR" altLang="en-US" sz="1200" b="1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방향</a:t>
            </a:r>
            <a:endParaRPr lang="en-US" altLang="ko-KR" sz="1200" b="1" kern="0" dirty="0">
              <a:solidFill>
                <a:sysClr val="windowText" lastClr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42" name="Rectangle 106"/>
          <p:cNvSpPr>
            <a:spLocks noChangeArrowheads="1"/>
          </p:cNvSpPr>
          <p:nvPr/>
        </p:nvSpPr>
        <p:spPr bwMode="auto">
          <a:xfrm>
            <a:off x="5146291" y="1999833"/>
            <a:ext cx="4489828" cy="3264063"/>
          </a:xfrm>
          <a:prstGeom prst="rect">
            <a:avLst/>
          </a:prstGeom>
          <a:noFill/>
          <a:ln w="317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lIns="36000" tIns="0" rIns="36000" bIns="0" anchor="ctr"/>
          <a:lstStyle/>
          <a:p>
            <a:pPr marL="87313" indent="-87313" algn="ctr" defTabSz="1106488">
              <a:lnSpc>
                <a:spcPct val="120000"/>
              </a:lnSpc>
              <a:spcBef>
                <a:spcPct val="35000"/>
              </a:spcBef>
              <a:buClr>
                <a:srgbClr val="000000"/>
              </a:buClr>
              <a:defRPr/>
            </a:pPr>
            <a:endParaRPr lang="en-US" altLang="ko-KR" sz="1100" kern="0" dirty="0">
              <a:solidFill>
                <a:sysClr val="windowText" lastClr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4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기존 부패방지시스템은 국가정보자원관리원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G-Cloud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를 사용 중이며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안정성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확장성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호환성 측면에서 검증된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G-Cloud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환경을 기반으로 미래 부패방지종합시스템의 정보인프라를 구성함</a:t>
            </a:r>
          </a:p>
        </p:txBody>
      </p:sp>
      <p:sp>
        <p:nvSpPr>
          <p:cNvPr id="37" name="AutoShape 33"/>
          <p:cNvSpPr>
            <a:spLocks noChangeArrowheads="1"/>
          </p:cNvSpPr>
          <p:nvPr/>
        </p:nvSpPr>
        <p:spPr bwMode="gray">
          <a:xfrm rot="5400000">
            <a:off x="2967518" y="3973313"/>
            <a:ext cx="3914137" cy="288355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rgbClr val="808080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rIns="180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61" name="Rectangle 687"/>
          <p:cNvSpPr>
            <a:spLocks noChangeArrowheads="1"/>
          </p:cNvSpPr>
          <p:nvPr/>
        </p:nvSpPr>
        <p:spPr bwMode="auto">
          <a:xfrm>
            <a:off x="5683092" y="5068481"/>
            <a:ext cx="422036" cy="76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kumimoji="0" lang="ko-KR" altLang="en-US" sz="500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 Bold" pitchFamily="50" charset="-127"/>
                <a:ea typeface="나눔고딕 Bold" pitchFamily="50" charset="-127"/>
              </a:rPr>
              <a:t>신규가상서버</a:t>
            </a:r>
          </a:p>
        </p:txBody>
      </p:sp>
      <p:sp>
        <p:nvSpPr>
          <p:cNvPr id="67" name="Rectangle 687"/>
          <p:cNvSpPr>
            <a:spLocks noChangeArrowheads="1"/>
          </p:cNvSpPr>
          <p:nvPr/>
        </p:nvSpPr>
        <p:spPr bwMode="auto">
          <a:xfrm>
            <a:off x="6383204" y="5068481"/>
            <a:ext cx="383470" cy="76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r>
              <a:rPr kumimoji="0" lang="ko-KR" altLang="en-US" sz="500" dirty="0">
                <a:solidFill>
                  <a:schemeClr val="tx1">
                    <a:lumMod val="65000"/>
                    <a:lumOff val="35000"/>
                  </a:schemeClr>
                </a:solidFill>
                <a:latin typeface="나눔고딕 Bold" pitchFamily="50" charset="-127"/>
                <a:ea typeface="나눔고딕 Bold" pitchFamily="50" charset="-127"/>
              </a:rPr>
              <a:t>이중화</a:t>
            </a:r>
          </a:p>
        </p:txBody>
      </p:sp>
      <p:sp>
        <p:nvSpPr>
          <p:cNvPr id="68" name="모서리가 둥근 직사각형 67"/>
          <p:cNvSpPr/>
          <p:nvPr/>
        </p:nvSpPr>
        <p:spPr>
          <a:xfrm>
            <a:off x="5190528" y="4950878"/>
            <a:ext cx="1731119" cy="278322"/>
          </a:xfrm>
          <a:prstGeom prst="roundRect">
            <a:avLst>
              <a:gd name="adj" fmla="val 6249"/>
            </a:avLst>
          </a:prstGeom>
          <a:noFill/>
          <a:ln w="9525">
            <a:solidFill>
              <a:schemeClr val="bg1">
                <a:lumMod val="65000"/>
              </a:schemeClr>
            </a:solidFill>
            <a:round/>
            <a:headEnd/>
            <a:tailEnd type="none" w="sm" len="sm"/>
          </a:ln>
        </p:spPr>
        <p:txBody>
          <a:bodyPr anchor="ctr"/>
          <a:lstStyle/>
          <a:p>
            <a:pPr algn="ctr" defTabSz="914400">
              <a:defRPr/>
            </a:pPr>
            <a:endParaRPr lang="ko-KR" altLang="en-US" sz="18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69" name="Rectangle 56"/>
          <p:cNvSpPr>
            <a:spLocks noChangeArrowheads="1"/>
          </p:cNvSpPr>
          <p:nvPr/>
        </p:nvSpPr>
        <p:spPr bwMode="auto">
          <a:xfrm>
            <a:off x="5846051" y="4895521"/>
            <a:ext cx="436136" cy="104563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 w="9525">
            <a:noFill/>
            <a:prstDash val="dash"/>
            <a:miter lim="800000"/>
            <a:headEnd/>
            <a:tailEnd/>
          </a:ln>
        </p:spPr>
        <p:txBody>
          <a:bodyPr lIns="0" rIns="0" anchor="ctr"/>
          <a:lstStyle/>
          <a:p>
            <a:pPr algn="ctr" defTabSz="762000" latinLnBrk="0">
              <a:buFont typeface="Wingdings" pitchFamily="2" charset="2"/>
              <a:buNone/>
              <a:defRPr/>
            </a:pPr>
            <a:r>
              <a:rPr lang="ko-KR" altLang="en-US" sz="600" dirty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범례</a:t>
            </a:r>
          </a:p>
        </p:txBody>
      </p:sp>
      <p:sp>
        <p:nvSpPr>
          <p:cNvPr id="70" name="타원 69"/>
          <p:cNvSpPr/>
          <p:nvPr/>
        </p:nvSpPr>
        <p:spPr>
          <a:xfrm>
            <a:off x="5518512" y="5036989"/>
            <a:ext cx="140400" cy="139929"/>
          </a:xfrm>
          <a:prstGeom prst="ellipse">
            <a:avLst/>
          </a:prstGeom>
          <a:gradFill>
            <a:gsLst>
              <a:gs pos="0">
                <a:srgbClr val="618DB9"/>
              </a:gs>
              <a:gs pos="41000">
                <a:srgbClr val="125C9A"/>
              </a:gs>
              <a:gs pos="92000">
                <a:srgbClr val="305BA0"/>
              </a:gs>
              <a:gs pos="100000">
                <a:srgbClr val="7297D4"/>
              </a:gs>
            </a:gsLst>
            <a:lin ang="5400000" scaled="0"/>
          </a:gradFill>
          <a:ln w="6350">
            <a:solidFill>
              <a:srgbClr val="125C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anchor="ctr"/>
          <a:lstStyle/>
          <a:p>
            <a:pPr algn="ctr" defTabSz="1043056" eaLnBrk="0" fontAlgn="auto" latinLnBrk="0" hangingPunct="0">
              <a:spcBef>
                <a:spcPts val="0"/>
              </a:spcBef>
              <a:spcAft>
                <a:spcPts val="0"/>
              </a:spcAft>
              <a:tabLst>
                <a:tab pos="2692400" algn="l"/>
                <a:tab pos="5648325" algn="l"/>
              </a:tabLst>
            </a:pPr>
            <a:r>
              <a:rPr lang="ko-KR" altLang="en-US" sz="600" dirty="0">
                <a:ln w="11430"/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신</a:t>
            </a:r>
          </a:p>
        </p:txBody>
      </p:sp>
      <p:pic>
        <p:nvPicPr>
          <p:cNvPr id="72" name="그림 134" descr="그림1(1)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7136" y="5024687"/>
            <a:ext cx="217932" cy="164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3" name="직선 연결선 72"/>
          <p:cNvCxnSpPr/>
          <p:nvPr/>
        </p:nvCxnSpPr>
        <p:spPr bwMode="auto">
          <a:xfrm flipV="1">
            <a:off x="5262411" y="2311584"/>
            <a:ext cx="3131040" cy="2492"/>
          </a:xfrm>
          <a:prstGeom prst="line">
            <a:avLst/>
          </a:prstGeom>
          <a:solidFill>
            <a:srgbClr val="CCCCFF"/>
          </a:solidFill>
          <a:ln w="12700" cap="flat" cmpd="sng" algn="ctr">
            <a:solidFill>
              <a:srgbClr val="4F81BD">
                <a:lumMod val="50000"/>
              </a:srgbClr>
            </a:solidFill>
            <a:prstDash val="solid"/>
            <a:round/>
            <a:headEnd type="oval" w="med" len="med"/>
            <a:tailEnd type="oval" w="med" len="med"/>
          </a:ln>
          <a:effectLst/>
        </p:spPr>
      </p:cxnSp>
      <p:sp>
        <p:nvSpPr>
          <p:cNvPr id="74" name="Text Box 4"/>
          <p:cNvSpPr txBox="1">
            <a:spLocks noChangeArrowheads="1"/>
          </p:cNvSpPr>
          <p:nvPr/>
        </p:nvSpPr>
        <p:spPr bwMode="auto">
          <a:xfrm>
            <a:off x="5338298" y="2144806"/>
            <a:ext cx="327013" cy="138499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 anchor="ctr" anchorCtr="1">
            <a:spAutoFit/>
          </a:bodyPr>
          <a:lstStyle>
            <a:lvl1pPr eaLnBrk="0" hangingPunct="0">
              <a:defRPr kumimoji="1" sz="900">
                <a:solidFill>
                  <a:schemeClr val="tx1"/>
                </a:solidFill>
                <a:latin typeface="산돌고딕 L" pitchFamily="18" charset="-127"/>
                <a:ea typeface="산돌고딕 L" pitchFamily="18" charset="-127"/>
              </a:defRPr>
            </a:lvl1pPr>
            <a:lvl2pPr marL="742950" indent="-285750" eaLnBrk="0" hangingPunct="0">
              <a:defRPr kumimoji="1" sz="900">
                <a:solidFill>
                  <a:schemeClr val="tx1"/>
                </a:solidFill>
                <a:latin typeface="산돌고딕 L" pitchFamily="18" charset="-127"/>
                <a:ea typeface="산돌고딕 L" pitchFamily="18" charset="-127"/>
              </a:defRPr>
            </a:lvl2pPr>
            <a:lvl3pPr marL="1143000" indent="-228600" eaLnBrk="0" hangingPunct="0">
              <a:defRPr kumimoji="1" sz="900">
                <a:solidFill>
                  <a:schemeClr val="tx1"/>
                </a:solidFill>
                <a:latin typeface="산돌고딕 L" pitchFamily="18" charset="-127"/>
                <a:ea typeface="산돌고딕 L" pitchFamily="18" charset="-127"/>
              </a:defRPr>
            </a:lvl3pPr>
            <a:lvl4pPr marL="1600200" indent="-228600" eaLnBrk="0" hangingPunct="0">
              <a:defRPr kumimoji="1" sz="900">
                <a:solidFill>
                  <a:schemeClr val="tx1"/>
                </a:solidFill>
                <a:latin typeface="산돌고딕 L" pitchFamily="18" charset="-127"/>
                <a:ea typeface="산돌고딕 L" pitchFamily="18" charset="-127"/>
              </a:defRPr>
            </a:lvl4pPr>
            <a:lvl5pPr marL="2057400" indent="-228600" eaLnBrk="0" hangingPunct="0">
              <a:defRPr kumimoji="1" sz="900">
                <a:solidFill>
                  <a:schemeClr val="tx1"/>
                </a:solidFill>
                <a:latin typeface="산돌고딕 L" pitchFamily="18" charset="-127"/>
                <a:ea typeface="산돌고딕 L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900">
                <a:solidFill>
                  <a:schemeClr val="tx1"/>
                </a:solidFill>
                <a:latin typeface="산돌고딕 L" pitchFamily="18" charset="-127"/>
                <a:ea typeface="산돌고딕 L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900">
                <a:solidFill>
                  <a:schemeClr val="tx1"/>
                </a:solidFill>
                <a:latin typeface="산돌고딕 L" pitchFamily="18" charset="-127"/>
                <a:ea typeface="산돌고딕 L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900">
                <a:solidFill>
                  <a:schemeClr val="tx1"/>
                </a:solidFill>
                <a:latin typeface="산돌고딕 L" pitchFamily="18" charset="-127"/>
                <a:ea typeface="산돌고딕 L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900">
                <a:solidFill>
                  <a:schemeClr val="tx1"/>
                </a:solidFill>
                <a:latin typeface="산돌고딕 L" pitchFamily="18" charset="-127"/>
                <a:ea typeface="산돌고딕 L" pitchFamily="18" charset="-127"/>
              </a:defRPr>
            </a:lvl9pPr>
          </a:lstStyle>
          <a:p>
            <a:pPr marL="0" marR="0" lvl="0" indent="0" defTabSz="147511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내부망</a:t>
            </a:r>
          </a:p>
        </p:txBody>
      </p:sp>
      <p:grpSp>
        <p:nvGrpSpPr>
          <p:cNvPr id="76" name="그룹 75"/>
          <p:cNvGrpSpPr/>
          <p:nvPr/>
        </p:nvGrpSpPr>
        <p:grpSpPr>
          <a:xfrm>
            <a:off x="5241032" y="2314511"/>
            <a:ext cx="546019" cy="760776"/>
            <a:chOff x="1298016" y="4602298"/>
            <a:chExt cx="546019" cy="760776"/>
          </a:xfrm>
        </p:grpSpPr>
        <p:sp>
          <p:nvSpPr>
            <p:cNvPr id="109" name="Line 71"/>
            <p:cNvSpPr>
              <a:spLocks noChangeShapeType="1"/>
            </p:cNvSpPr>
            <p:nvPr/>
          </p:nvSpPr>
          <p:spPr bwMode="auto">
            <a:xfrm>
              <a:off x="1578992" y="4602298"/>
              <a:ext cx="0" cy="396875"/>
            </a:xfrm>
            <a:prstGeom prst="line">
              <a:avLst/>
            </a:prstGeom>
            <a:solidFill>
              <a:srgbClr val="CCCCFF"/>
            </a:solidFill>
            <a:ln w="12700" cap="flat" cmpd="sng" algn="ctr">
              <a:solidFill>
                <a:srgbClr val="4F81BD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tIns="0" rIns="0" bIns="0">
              <a:spAutoFit/>
            </a:bodyPr>
            <a:lstStyle/>
            <a:p>
              <a:pPr marL="0" marR="0" lvl="0" indent="0" defTabSz="147511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10" name="Rectangle 132"/>
            <p:cNvSpPr>
              <a:spLocks noChangeArrowheads="1"/>
            </p:cNvSpPr>
            <p:nvPr/>
          </p:nvSpPr>
          <p:spPr bwMode="gray">
            <a:xfrm>
              <a:off x="1298016" y="5147630"/>
              <a:ext cx="54601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marL="0" marR="0" lvl="0" indent="0" algn="ctr" defTabSz="957263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700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Bold" pitchFamily="50" charset="-127"/>
                  <a:ea typeface="나눔고딕 Bold" pitchFamily="50" charset="-127"/>
                </a:rPr>
                <a:t>부패방지</a:t>
              </a:r>
              <a:r>
                <a:rPr kumimoji="0" lang="en-US" altLang="ko-KR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나눔고딕 Bold" pitchFamily="50" charset="-127"/>
                  <a:ea typeface="나눔고딕 Bold" pitchFamily="50" charset="-127"/>
                </a:rPr>
                <a:t/>
              </a:r>
              <a:br>
                <a:rPr kumimoji="0" lang="en-US" altLang="ko-KR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나눔고딕 Bold" pitchFamily="50" charset="-127"/>
                  <a:ea typeface="나눔고딕 Bold" pitchFamily="50" charset="-127"/>
                </a:rPr>
              </a:br>
              <a:r>
                <a:rPr kumimoji="0" lang="en-US" altLang="ko-KR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나눔고딕 Bold" pitchFamily="50" charset="-127"/>
                  <a:ea typeface="나눔고딕 Bold" pitchFamily="50" charset="-127"/>
                </a:rPr>
                <a:t>WEB #1</a:t>
              </a:r>
            </a:p>
          </p:txBody>
        </p:sp>
        <p:pic>
          <p:nvPicPr>
            <p:cNvPr id="111" name="Picture 20" descr="D:\모스트비주얼\아이콘 작업\왜가리\서버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48250" y="4705757"/>
              <a:ext cx="261484" cy="430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7" name="그룹 76"/>
          <p:cNvGrpSpPr/>
          <p:nvPr/>
        </p:nvGrpSpPr>
        <p:grpSpPr>
          <a:xfrm>
            <a:off x="5753001" y="2314511"/>
            <a:ext cx="546019" cy="760776"/>
            <a:chOff x="1298016" y="4602298"/>
            <a:chExt cx="546019" cy="760776"/>
          </a:xfrm>
        </p:grpSpPr>
        <p:sp>
          <p:nvSpPr>
            <p:cNvPr id="106" name="Line 71"/>
            <p:cNvSpPr>
              <a:spLocks noChangeShapeType="1"/>
            </p:cNvSpPr>
            <p:nvPr/>
          </p:nvSpPr>
          <p:spPr bwMode="auto">
            <a:xfrm>
              <a:off x="1578992" y="4602298"/>
              <a:ext cx="0" cy="396875"/>
            </a:xfrm>
            <a:prstGeom prst="line">
              <a:avLst/>
            </a:prstGeom>
            <a:solidFill>
              <a:srgbClr val="CCCCFF"/>
            </a:solidFill>
            <a:ln w="12700" cap="flat" cmpd="sng" algn="ctr">
              <a:solidFill>
                <a:srgbClr val="4F81BD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tIns="0" rIns="0" bIns="0">
              <a:spAutoFit/>
            </a:bodyPr>
            <a:lstStyle/>
            <a:p>
              <a:pPr marL="0" marR="0" lvl="0" indent="0" defTabSz="147511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07" name="Rectangle 132"/>
            <p:cNvSpPr>
              <a:spLocks noChangeArrowheads="1"/>
            </p:cNvSpPr>
            <p:nvPr/>
          </p:nvSpPr>
          <p:spPr bwMode="gray">
            <a:xfrm>
              <a:off x="1298016" y="5147630"/>
              <a:ext cx="54601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marL="0" marR="0" lvl="0" indent="0" algn="ctr" defTabSz="957263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나눔고딕 Bold" pitchFamily="50" charset="-127"/>
                  <a:ea typeface="나눔고딕 Bold" pitchFamily="50" charset="-127"/>
                </a:rPr>
                <a:t>부패방지</a:t>
              </a:r>
              <a:r>
                <a:rPr kumimoji="0" lang="en-US" altLang="ko-KR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나눔고딕 Bold" pitchFamily="50" charset="-127"/>
                  <a:ea typeface="나눔고딕 Bold" pitchFamily="50" charset="-127"/>
                </a:rPr>
                <a:t/>
              </a:r>
              <a:br>
                <a:rPr kumimoji="0" lang="en-US" altLang="ko-KR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나눔고딕 Bold" pitchFamily="50" charset="-127"/>
                  <a:ea typeface="나눔고딕 Bold" pitchFamily="50" charset="-127"/>
                </a:rPr>
              </a:br>
              <a:r>
                <a:rPr kumimoji="0" lang="en-US" altLang="ko-KR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나눔고딕 Bold" pitchFamily="50" charset="-127"/>
                  <a:ea typeface="나눔고딕 Bold" pitchFamily="50" charset="-127"/>
                </a:rPr>
                <a:t>WEB #2</a:t>
              </a:r>
            </a:p>
          </p:txBody>
        </p:sp>
        <p:pic>
          <p:nvPicPr>
            <p:cNvPr id="108" name="Picture 20" descr="D:\모스트비주얼\아이콘 작업\왜가리\서버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48250" y="4705757"/>
              <a:ext cx="261484" cy="430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8" name="그룹 77"/>
          <p:cNvGrpSpPr/>
          <p:nvPr/>
        </p:nvGrpSpPr>
        <p:grpSpPr>
          <a:xfrm>
            <a:off x="6264970" y="2314511"/>
            <a:ext cx="546019" cy="760776"/>
            <a:chOff x="1298016" y="4602298"/>
            <a:chExt cx="546019" cy="760776"/>
          </a:xfrm>
        </p:grpSpPr>
        <p:sp>
          <p:nvSpPr>
            <p:cNvPr id="103" name="Line 71"/>
            <p:cNvSpPr>
              <a:spLocks noChangeShapeType="1"/>
            </p:cNvSpPr>
            <p:nvPr/>
          </p:nvSpPr>
          <p:spPr bwMode="auto">
            <a:xfrm>
              <a:off x="1578992" y="4602298"/>
              <a:ext cx="0" cy="396875"/>
            </a:xfrm>
            <a:prstGeom prst="line">
              <a:avLst/>
            </a:prstGeom>
            <a:solidFill>
              <a:srgbClr val="CCCCFF"/>
            </a:solidFill>
            <a:ln w="12700" cap="flat" cmpd="sng" algn="ctr">
              <a:solidFill>
                <a:srgbClr val="4F81BD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tIns="0" rIns="0" bIns="0">
              <a:spAutoFit/>
            </a:bodyPr>
            <a:lstStyle/>
            <a:p>
              <a:pPr marL="0" marR="0" lvl="0" indent="0" defTabSz="147511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04" name="Rectangle 132"/>
            <p:cNvSpPr>
              <a:spLocks noChangeArrowheads="1"/>
            </p:cNvSpPr>
            <p:nvPr/>
          </p:nvSpPr>
          <p:spPr bwMode="gray">
            <a:xfrm>
              <a:off x="1298016" y="5147630"/>
              <a:ext cx="54601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marL="0" marR="0" lvl="0" indent="0" algn="ctr" defTabSz="957263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나눔고딕 Bold" pitchFamily="50" charset="-127"/>
                  <a:ea typeface="나눔고딕 Bold" pitchFamily="50" charset="-127"/>
                </a:rPr>
                <a:t>부패방지</a:t>
              </a:r>
              <a:r>
                <a:rPr kumimoji="0" lang="en-US" altLang="ko-KR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나눔고딕 Bold" pitchFamily="50" charset="-127"/>
                  <a:ea typeface="나눔고딕 Bold" pitchFamily="50" charset="-127"/>
                </a:rPr>
                <a:t/>
              </a:r>
              <a:br>
                <a:rPr kumimoji="0" lang="en-US" altLang="ko-KR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나눔고딕 Bold" pitchFamily="50" charset="-127"/>
                  <a:ea typeface="나눔고딕 Bold" pitchFamily="50" charset="-127"/>
                </a:rPr>
              </a:br>
              <a:r>
                <a:rPr lang="en-US" altLang="ko-KR" sz="700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Bold" pitchFamily="50" charset="-127"/>
                  <a:ea typeface="나눔고딕 Bold" pitchFamily="50" charset="-127"/>
                </a:rPr>
                <a:t>WAS #1</a:t>
              </a:r>
              <a:endParaRPr kumimoji="0" lang="en-US" altLang="ko-KR" sz="7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endParaRPr>
            </a:p>
          </p:txBody>
        </p:sp>
        <p:pic>
          <p:nvPicPr>
            <p:cNvPr id="105" name="Picture 20" descr="D:\모스트비주얼\아이콘 작업\왜가리\서버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48250" y="4705757"/>
              <a:ext cx="261484" cy="430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9" name="그룹 78"/>
          <p:cNvGrpSpPr/>
          <p:nvPr/>
        </p:nvGrpSpPr>
        <p:grpSpPr>
          <a:xfrm>
            <a:off x="6776939" y="2314511"/>
            <a:ext cx="546019" cy="760776"/>
            <a:chOff x="1298016" y="4602298"/>
            <a:chExt cx="546019" cy="760776"/>
          </a:xfrm>
        </p:grpSpPr>
        <p:sp>
          <p:nvSpPr>
            <p:cNvPr id="100" name="Line 71"/>
            <p:cNvSpPr>
              <a:spLocks noChangeShapeType="1"/>
            </p:cNvSpPr>
            <p:nvPr/>
          </p:nvSpPr>
          <p:spPr bwMode="auto">
            <a:xfrm>
              <a:off x="1578992" y="4602298"/>
              <a:ext cx="0" cy="396875"/>
            </a:xfrm>
            <a:prstGeom prst="line">
              <a:avLst/>
            </a:prstGeom>
            <a:solidFill>
              <a:srgbClr val="CCCCFF"/>
            </a:solidFill>
            <a:ln w="12700" cap="flat" cmpd="sng" algn="ctr">
              <a:solidFill>
                <a:srgbClr val="4F81BD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tIns="0" rIns="0" bIns="0">
              <a:spAutoFit/>
            </a:bodyPr>
            <a:lstStyle/>
            <a:p>
              <a:pPr marL="0" marR="0" lvl="0" indent="0" defTabSz="147511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01" name="Rectangle 132"/>
            <p:cNvSpPr>
              <a:spLocks noChangeArrowheads="1"/>
            </p:cNvSpPr>
            <p:nvPr/>
          </p:nvSpPr>
          <p:spPr bwMode="gray">
            <a:xfrm>
              <a:off x="1298016" y="5147630"/>
              <a:ext cx="54601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marL="0" marR="0" lvl="0" indent="0" algn="ctr" defTabSz="957263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나눔고딕 Bold" pitchFamily="50" charset="-127"/>
                  <a:ea typeface="나눔고딕 Bold" pitchFamily="50" charset="-127"/>
                </a:rPr>
                <a:t>부패방지</a:t>
              </a:r>
              <a:r>
                <a:rPr kumimoji="0" lang="en-US" altLang="ko-KR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나눔고딕 Bold" pitchFamily="50" charset="-127"/>
                  <a:ea typeface="나눔고딕 Bold" pitchFamily="50" charset="-127"/>
                </a:rPr>
                <a:t/>
              </a:r>
              <a:br>
                <a:rPr kumimoji="0" lang="en-US" altLang="ko-KR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나눔고딕 Bold" pitchFamily="50" charset="-127"/>
                  <a:ea typeface="나눔고딕 Bold" pitchFamily="50" charset="-127"/>
                </a:rPr>
              </a:br>
              <a:r>
                <a:rPr lang="en-US" altLang="ko-KR" sz="700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Bold" pitchFamily="50" charset="-127"/>
                  <a:ea typeface="나눔고딕 Bold" pitchFamily="50" charset="-127"/>
                </a:rPr>
                <a:t>WAS</a:t>
              </a:r>
              <a:r>
                <a:rPr kumimoji="0" lang="en-US" altLang="ko-KR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나눔고딕 Bold" pitchFamily="50" charset="-127"/>
                  <a:ea typeface="나눔고딕 Bold" pitchFamily="50" charset="-127"/>
                </a:rPr>
                <a:t> #2</a:t>
              </a:r>
              <a:endPara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endParaRPr>
            </a:p>
          </p:txBody>
        </p:sp>
        <p:pic>
          <p:nvPicPr>
            <p:cNvPr id="102" name="Picture 20" descr="D:\모스트비주얼\아이콘 작업\왜가리\서버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48250" y="4705757"/>
              <a:ext cx="261484" cy="430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80" name="그룹 79"/>
          <p:cNvGrpSpPr/>
          <p:nvPr/>
        </p:nvGrpSpPr>
        <p:grpSpPr>
          <a:xfrm>
            <a:off x="7800877" y="2314511"/>
            <a:ext cx="546019" cy="760776"/>
            <a:chOff x="1298016" y="4602298"/>
            <a:chExt cx="546019" cy="760776"/>
          </a:xfrm>
        </p:grpSpPr>
        <p:sp>
          <p:nvSpPr>
            <p:cNvPr id="97" name="Line 71"/>
            <p:cNvSpPr>
              <a:spLocks noChangeShapeType="1"/>
            </p:cNvSpPr>
            <p:nvPr/>
          </p:nvSpPr>
          <p:spPr bwMode="auto">
            <a:xfrm>
              <a:off x="1578992" y="4602298"/>
              <a:ext cx="0" cy="396875"/>
            </a:xfrm>
            <a:prstGeom prst="line">
              <a:avLst/>
            </a:prstGeom>
            <a:solidFill>
              <a:srgbClr val="CCCCFF"/>
            </a:solidFill>
            <a:ln w="12700" cap="flat" cmpd="sng" algn="ctr">
              <a:solidFill>
                <a:srgbClr val="4F81BD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tIns="0" rIns="0" bIns="0">
              <a:spAutoFit/>
            </a:bodyPr>
            <a:lstStyle/>
            <a:p>
              <a:pPr marL="0" marR="0" lvl="0" indent="0" defTabSz="147511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98" name="Rectangle 132"/>
            <p:cNvSpPr>
              <a:spLocks noChangeArrowheads="1"/>
            </p:cNvSpPr>
            <p:nvPr/>
          </p:nvSpPr>
          <p:spPr bwMode="gray">
            <a:xfrm>
              <a:off x="1298016" y="5147630"/>
              <a:ext cx="54601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lvl="0" algn="ctr" defTabSz="957263" fontAlgn="base" latinLnBrk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ko-KR" altLang="en-US" sz="700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Bold" pitchFamily="50" charset="-127"/>
                  <a:ea typeface="나눔고딕 Bold" pitchFamily="50" charset="-127"/>
                </a:rPr>
                <a:t>부패방지</a:t>
              </a:r>
              <a:endParaRPr lang="en-US" altLang="ko-KR" sz="700" kern="0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Bold" pitchFamily="50" charset="-127"/>
                <a:ea typeface="나눔고딕 Bold" pitchFamily="50" charset="-127"/>
              </a:endParaRPr>
            </a:p>
            <a:p>
              <a:pPr lvl="0" algn="ctr" defTabSz="957263" fontAlgn="base" latinLnBrk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ko-KR" sz="700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Bold" pitchFamily="50" charset="-127"/>
                  <a:ea typeface="나눔고딕 Bold" pitchFamily="50" charset="-127"/>
                </a:rPr>
                <a:t>DB #2</a:t>
              </a:r>
              <a:endParaRPr lang="ko-KR" altLang="en-US" sz="700" kern="0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Bold" pitchFamily="50" charset="-127"/>
                <a:ea typeface="나눔고딕 Bold" pitchFamily="50" charset="-127"/>
              </a:endParaRPr>
            </a:p>
          </p:txBody>
        </p:sp>
        <p:pic>
          <p:nvPicPr>
            <p:cNvPr id="99" name="Picture 20" descr="D:\모스트비주얼\아이콘 작업\왜가리\서버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48250" y="4705757"/>
              <a:ext cx="261484" cy="430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84" name="그룹 83"/>
          <p:cNvGrpSpPr/>
          <p:nvPr/>
        </p:nvGrpSpPr>
        <p:grpSpPr>
          <a:xfrm>
            <a:off x="7288908" y="2314511"/>
            <a:ext cx="546019" cy="760776"/>
            <a:chOff x="1298016" y="4602298"/>
            <a:chExt cx="546019" cy="760776"/>
          </a:xfrm>
        </p:grpSpPr>
        <p:sp>
          <p:nvSpPr>
            <p:cNvPr id="85" name="Line 71"/>
            <p:cNvSpPr>
              <a:spLocks noChangeShapeType="1"/>
            </p:cNvSpPr>
            <p:nvPr/>
          </p:nvSpPr>
          <p:spPr bwMode="auto">
            <a:xfrm>
              <a:off x="1578992" y="4602298"/>
              <a:ext cx="0" cy="396875"/>
            </a:xfrm>
            <a:prstGeom prst="line">
              <a:avLst/>
            </a:prstGeom>
            <a:solidFill>
              <a:srgbClr val="CCCCFF"/>
            </a:solidFill>
            <a:ln w="12700" cap="flat" cmpd="sng" algn="ctr">
              <a:solidFill>
                <a:srgbClr val="4F81BD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tIns="0" rIns="0" bIns="0">
              <a:spAutoFit/>
            </a:bodyPr>
            <a:lstStyle/>
            <a:p>
              <a:pPr marL="0" marR="0" lvl="0" indent="0" defTabSz="147511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86" name="Rectangle 132"/>
            <p:cNvSpPr>
              <a:spLocks noChangeArrowheads="1"/>
            </p:cNvSpPr>
            <p:nvPr/>
          </p:nvSpPr>
          <p:spPr bwMode="gray">
            <a:xfrm>
              <a:off x="1298016" y="5147630"/>
              <a:ext cx="54601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marL="0" marR="0" lvl="0" indent="0" algn="ctr" defTabSz="957263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700" kern="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나눔고딕 Bold" pitchFamily="50" charset="-127"/>
                  <a:ea typeface="나눔고딕 Bold" pitchFamily="50" charset="-127"/>
                </a:rPr>
                <a:t>부패방지</a:t>
              </a:r>
              <a:endParaRPr lang="en-US" altLang="ko-KR" sz="700" kern="0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Bold" pitchFamily="50" charset="-127"/>
                <a:ea typeface="나눔고딕 Bold" pitchFamily="50" charset="-127"/>
              </a:endParaRPr>
            </a:p>
            <a:p>
              <a:pPr marL="0" marR="0" lvl="0" indent="0" algn="ctr" defTabSz="957263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나눔고딕 Bold" pitchFamily="50" charset="-127"/>
                  <a:ea typeface="나눔고딕 Bold" pitchFamily="50" charset="-127"/>
                </a:rPr>
                <a:t>DB #1</a:t>
              </a:r>
              <a:endPara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endParaRPr>
            </a:p>
          </p:txBody>
        </p:sp>
        <p:pic>
          <p:nvPicPr>
            <p:cNvPr id="87" name="Picture 20" descr="D:\모스트비주얼\아이콘 작업\왜가리\서버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48250" y="4705757"/>
              <a:ext cx="261484" cy="430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3" name="Rectangle 309"/>
          <p:cNvSpPr>
            <a:spLocks noChangeArrowheads="1"/>
          </p:cNvSpPr>
          <p:nvPr/>
        </p:nvSpPr>
        <p:spPr bwMode="auto">
          <a:xfrm>
            <a:off x="5601072" y="4102779"/>
            <a:ext cx="41104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marL="0" marR="0" lvl="0" indent="0" algn="ctr" defTabSz="957263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SAN</a:t>
            </a:r>
          </a:p>
          <a:p>
            <a:pPr marL="0" marR="0" lvl="0" indent="0" algn="ctr" defTabSz="957263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스토리지</a:t>
            </a:r>
            <a:endParaRPr kumimoji="0" lang="en-US" altLang="ko-KR" sz="7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나눔고딕 Bold" pitchFamily="50" charset="-127"/>
              <a:ea typeface="나눔고딕 Bold" pitchFamily="50" charset="-127"/>
            </a:endParaRPr>
          </a:p>
        </p:txBody>
      </p:sp>
      <p:sp>
        <p:nvSpPr>
          <p:cNvPr id="114" name="Rectangle 309"/>
          <p:cNvSpPr>
            <a:spLocks noChangeArrowheads="1"/>
          </p:cNvSpPr>
          <p:nvPr/>
        </p:nvSpPr>
        <p:spPr bwMode="auto">
          <a:xfrm>
            <a:off x="6749684" y="4091587"/>
            <a:ext cx="411049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marL="0" marR="0" lvl="0" indent="0" algn="ctr" defTabSz="957263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백업</a:t>
            </a:r>
            <a:endParaRPr kumimoji="0" lang="en-US" altLang="ko-KR" sz="7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나눔고딕 Bold" pitchFamily="50" charset="-127"/>
              <a:ea typeface="나눔고딕 Bold" pitchFamily="50" charset="-127"/>
            </a:endParaRPr>
          </a:p>
        </p:txBody>
      </p:sp>
      <p:pic>
        <p:nvPicPr>
          <p:cNvPr id="117" name="Picture 128"/>
          <p:cNvPicPr preferRelativeResize="0"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" t="2182" r="3818" b="21739"/>
          <a:stretch>
            <a:fillRect/>
          </a:stretch>
        </p:blipFill>
        <p:spPr bwMode="auto">
          <a:xfrm>
            <a:off x="6071571" y="3861048"/>
            <a:ext cx="467680" cy="56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8" name="Picture 130"/>
          <p:cNvPicPr preferRelativeResize="0"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46" t="12544" r="3818" b="21739"/>
          <a:stretch>
            <a:fillRect/>
          </a:stretch>
        </p:blipFill>
        <p:spPr bwMode="auto">
          <a:xfrm>
            <a:off x="7139057" y="3861048"/>
            <a:ext cx="275604" cy="56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0" name="Rectangle 309"/>
          <p:cNvSpPr>
            <a:spLocks noChangeArrowheads="1"/>
          </p:cNvSpPr>
          <p:nvPr/>
        </p:nvSpPr>
        <p:spPr bwMode="auto">
          <a:xfrm>
            <a:off x="6330817" y="3541925"/>
            <a:ext cx="653269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marL="0" marR="0" lvl="0" indent="0" algn="ctr" defTabSz="957263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SAN S/W</a:t>
            </a:r>
            <a:endParaRPr kumimoji="0" lang="ko-KR" altLang="en-US" sz="7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나눔고딕 Bold" pitchFamily="50" charset="-127"/>
              <a:ea typeface="나눔고딕 Bold" pitchFamily="50" charset="-127"/>
            </a:endParaRPr>
          </a:p>
        </p:txBody>
      </p:sp>
      <p:cxnSp>
        <p:nvCxnSpPr>
          <p:cNvPr id="121" name="AutoShape 394"/>
          <p:cNvCxnSpPr>
            <a:cxnSpLocks noChangeShapeType="1"/>
            <a:stCxn id="98" idx="2"/>
            <a:endCxn id="143" idx="0"/>
          </p:cNvCxnSpPr>
          <p:nvPr/>
        </p:nvCxnSpPr>
        <p:spPr bwMode="auto">
          <a:xfrm flipH="1">
            <a:off x="5950117" y="3075287"/>
            <a:ext cx="2123770" cy="468572"/>
          </a:xfrm>
          <a:prstGeom prst="straightConnector1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headEnd type="none" w="sm" len="med"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2" name="AutoShape 394"/>
          <p:cNvCxnSpPr>
            <a:cxnSpLocks noChangeShapeType="1"/>
            <a:stCxn id="101" idx="2"/>
            <a:endCxn id="143" idx="0"/>
          </p:cNvCxnSpPr>
          <p:nvPr/>
        </p:nvCxnSpPr>
        <p:spPr bwMode="auto">
          <a:xfrm flipH="1">
            <a:off x="5950117" y="3075287"/>
            <a:ext cx="1099832" cy="468572"/>
          </a:xfrm>
          <a:prstGeom prst="straightConnector1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headEnd type="none" w="sm" len="med"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3" name="AutoShape 394"/>
          <p:cNvCxnSpPr>
            <a:cxnSpLocks noChangeShapeType="1"/>
            <a:stCxn id="110" idx="2"/>
            <a:endCxn id="143" idx="0"/>
          </p:cNvCxnSpPr>
          <p:nvPr/>
        </p:nvCxnSpPr>
        <p:spPr bwMode="auto">
          <a:xfrm>
            <a:off x="5514042" y="3075287"/>
            <a:ext cx="436075" cy="468572"/>
          </a:xfrm>
          <a:prstGeom prst="straightConnector1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headEnd type="none" w="sm" len="med"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4" name="AutoShape 394"/>
          <p:cNvCxnSpPr>
            <a:cxnSpLocks noChangeShapeType="1"/>
            <a:stCxn id="107" idx="2"/>
            <a:endCxn id="143" idx="0"/>
          </p:cNvCxnSpPr>
          <p:nvPr/>
        </p:nvCxnSpPr>
        <p:spPr bwMode="auto">
          <a:xfrm flipH="1">
            <a:off x="5950117" y="3075287"/>
            <a:ext cx="75894" cy="468572"/>
          </a:xfrm>
          <a:prstGeom prst="straightConnector1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headEnd type="none" w="sm" len="med"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5" name="AutoShape 394"/>
          <p:cNvCxnSpPr>
            <a:cxnSpLocks noChangeShapeType="1"/>
            <a:stCxn id="104" idx="2"/>
            <a:endCxn id="143" idx="0"/>
          </p:cNvCxnSpPr>
          <p:nvPr/>
        </p:nvCxnSpPr>
        <p:spPr bwMode="auto">
          <a:xfrm flipH="1">
            <a:off x="5950117" y="3075287"/>
            <a:ext cx="587863" cy="468572"/>
          </a:xfrm>
          <a:prstGeom prst="straightConnector1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headEnd type="none" w="sm" len="med"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6" name="AutoShape 394"/>
          <p:cNvCxnSpPr>
            <a:cxnSpLocks noChangeShapeType="1"/>
            <a:stCxn id="86" idx="2"/>
            <a:endCxn id="143" idx="0"/>
          </p:cNvCxnSpPr>
          <p:nvPr/>
        </p:nvCxnSpPr>
        <p:spPr bwMode="auto">
          <a:xfrm flipH="1">
            <a:off x="5950117" y="3075287"/>
            <a:ext cx="1611801" cy="468572"/>
          </a:xfrm>
          <a:prstGeom prst="straightConnector1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headEnd type="none" w="sm" len="med"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9" name="AutoShape 394"/>
          <p:cNvCxnSpPr>
            <a:cxnSpLocks noChangeShapeType="1"/>
            <a:stCxn id="86" idx="2"/>
            <a:endCxn id="138" idx="0"/>
          </p:cNvCxnSpPr>
          <p:nvPr/>
        </p:nvCxnSpPr>
        <p:spPr bwMode="auto">
          <a:xfrm flipH="1">
            <a:off x="7364786" y="3075287"/>
            <a:ext cx="197132" cy="468572"/>
          </a:xfrm>
          <a:prstGeom prst="straightConnector1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headEnd type="none" w="sm" len="med"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0" name="AutoShape 394"/>
          <p:cNvCxnSpPr>
            <a:cxnSpLocks noChangeShapeType="1"/>
            <a:stCxn id="110" idx="2"/>
            <a:endCxn id="138" idx="0"/>
          </p:cNvCxnSpPr>
          <p:nvPr/>
        </p:nvCxnSpPr>
        <p:spPr bwMode="auto">
          <a:xfrm>
            <a:off x="5514042" y="3075287"/>
            <a:ext cx="1850744" cy="468572"/>
          </a:xfrm>
          <a:prstGeom prst="straightConnector1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headEnd type="none" w="sm" len="med"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1" name="AutoShape 394"/>
          <p:cNvCxnSpPr>
            <a:cxnSpLocks noChangeShapeType="1"/>
            <a:stCxn id="107" idx="2"/>
            <a:endCxn id="138" idx="0"/>
          </p:cNvCxnSpPr>
          <p:nvPr/>
        </p:nvCxnSpPr>
        <p:spPr bwMode="auto">
          <a:xfrm>
            <a:off x="6026011" y="3075287"/>
            <a:ext cx="1338775" cy="468572"/>
          </a:xfrm>
          <a:prstGeom prst="straightConnector1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headEnd type="none" w="sm" len="med"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2" name="AutoShape 394"/>
          <p:cNvCxnSpPr>
            <a:cxnSpLocks noChangeShapeType="1"/>
            <a:stCxn id="104" idx="2"/>
            <a:endCxn id="138" idx="0"/>
          </p:cNvCxnSpPr>
          <p:nvPr/>
        </p:nvCxnSpPr>
        <p:spPr bwMode="auto">
          <a:xfrm>
            <a:off x="6537980" y="3075287"/>
            <a:ext cx="826806" cy="468572"/>
          </a:xfrm>
          <a:prstGeom prst="straightConnector1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headEnd type="none" w="sm" len="med"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3" name="AutoShape 394"/>
          <p:cNvCxnSpPr>
            <a:cxnSpLocks noChangeShapeType="1"/>
            <a:stCxn id="101" idx="2"/>
            <a:endCxn id="138" idx="0"/>
          </p:cNvCxnSpPr>
          <p:nvPr/>
        </p:nvCxnSpPr>
        <p:spPr bwMode="auto">
          <a:xfrm>
            <a:off x="7049949" y="3075287"/>
            <a:ext cx="314837" cy="468572"/>
          </a:xfrm>
          <a:prstGeom prst="straightConnector1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headEnd type="none" w="sm" len="med"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4" name="AutoShape 394"/>
          <p:cNvCxnSpPr>
            <a:cxnSpLocks noChangeShapeType="1"/>
            <a:stCxn id="98" idx="2"/>
            <a:endCxn id="138" idx="0"/>
          </p:cNvCxnSpPr>
          <p:nvPr/>
        </p:nvCxnSpPr>
        <p:spPr bwMode="auto">
          <a:xfrm flipH="1">
            <a:off x="7364786" y="3075287"/>
            <a:ext cx="709101" cy="468572"/>
          </a:xfrm>
          <a:prstGeom prst="straightConnector1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headEnd type="none" w="sm" len="med"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37" name="그룹 136"/>
          <p:cNvGrpSpPr/>
          <p:nvPr/>
        </p:nvGrpSpPr>
        <p:grpSpPr>
          <a:xfrm>
            <a:off x="5627840" y="3543859"/>
            <a:ext cx="2059222" cy="103855"/>
            <a:chOff x="2185942" y="5747125"/>
            <a:chExt cx="2059222" cy="103855"/>
          </a:xfrm>
        </p:grpSpPr>
        <p:pic>
          <p:nvPicPr>
            <p:cNvPr id="138" name="Picture 98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0611" y="5747125"/>
              <a:ext cx="644553" cy="1038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" name="Picture 98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85942" y="5747125"/>
              <a:ext cx="644553" cy="1038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145" name="AutoShape 394"/>
          <p:cNvCxnSpPr>
            <a:cxnSpLocks noChangeShapeType="1"/>
            <a:endCxn id="117" idx="0"/>
          </p:cNvCxnSpPr>
          <p:nvPr/>
        </p:nvCxnSpPr>
        <p:spPr bwMode="auto">
          <a:xfrm>
            <a:off x="6071571" y="3678468"/>
            <a:ext cx="233840" cy="182580"/>
          </a:xfrm>
          <a:prstGeom prst="straightConnector1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headEnd type="none" w="sm" len="med"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6" name="AutoShape 394"/>
          <p:cNvCxnSpPr>
            <a:cxnSpLocks noChangeShapeType="1"/>
            <a:endCxn id="118" idx="0"/>
          </p:cNvCxnSpPr>
          <p:nvPr/>
        </p:nvCxnSpPr>
        <p:spPr bwMode="auto">
          <a:xfrm>
            <a:off x="6087024" y="3678468"/>
            <a:ext cx="1189835" cy="182580"/>
          </a:xfrm>
          <a:prstGeom prst="straightConnector1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headEnd type="none" w="sm" len="med"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9" name="AutoShape 394"/>
          <p:cNvCxnSpPr>
            <a:cxnSpLocks noChangeShapeType="1"/>
            <a:endCxn id="117" idx="0"/>
          </p:cNvCxnSpPr>
          <p:nvPr/>
        </p:nvCxnSpPr>
        <p:spPr bwMode="auto">
          <a:xfrm flipH="1">
            <a:off x="6305411" y="3637127"/>
            <a:ext cx="887242" cy="223921"/>
          </a:xfrm>
          <a:prstGeom prst="straightConnector1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headEnd type="none" w="sm" len="med"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0" name="AutoShape 394"/>
          <p:cNvCxnSpPr>
            <a:cxnSpLocks noChangeShapeType="1"/>
            <a:endCxn id="118" idx="0"/>
          </p:cNvCxnSpPr>
          <p:nvPr/>
        </p:nvCxnSpPr>
        <p:spPr bwMode="auto">
          <a:xfrm>
            <a:off x="7192653" y="3637127"/>
            <a:ext cx="84206" cy="223921"/>
          </a:xfrm>
          <a:prstGeom prst="straightConnector1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headEnd type="none" w="sm" len="med"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2" name="직선 연결선 151"/>
          <p:cNvCxnSpPr/>
          <p:nvPr/>
        </p:nvCxnSpPr>
        <p:spPr bwMode="auto">
          <a:xfrm>
            <a:off x="8475682" y="2314076"/>
            <a:ext cx="1047487" cy="0"/>
          </a:xfrm>
          <a:prstGeom prst="line">
            <a:avLst/>
          </a:prstGeom>
          <a:solidFill>
            <a:srgbClr val="CCCCFF"/>
          </a:solidFill>
          <a:ln w="12700" cap="flat" cmpd="sng" algn="ctr">
            <a:solidFill>
              <a:srgbClr val="4F81BD">
                <a:lumMod val="50000"/>
              </a:srgbClr>
            </a:solidFill>
            <a:prstDash val="solid"/>
            <a:round/>
            <a:headEnd type="oval" w="med" len="med"/>
            <a:tailEnd type="oval" w="med" len="med"/>
          </a:ln>
          <a:effectLst/>
        </p:spPr>
      </p:cxnSp>
      <p:sp>
        <p:nvSpPr>
          <p:cNvPr id="153" name="Text Box 4"/>
          <p:cNvSpPr txBox="1">
            <a:spLocks noChangeArrowheads="1"/>
          </p:cNvSpPr>
          <p:nvPr/>
        </p:nvSpPr>
        <p:spPr bwMode="auto">
          <a:xfrm>
            <a:off x="8551569" y="2144806"/>
            <a:ext cx="327013" cy="138499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 anchor="ctr" anchorCtr="1">
            <a:spAutoFit/>
          </a:bodyPr>
          <a:lstStyle>
            <a:lvl1pPr eaLnBrk="0" hangingPunct="0">
              <a:defRPr kumimoji="1" sz="900">
                <a:solidFill>
                  <a:schemeClr val="tx1"/>
                </a:solidFill>
                <a:latin typeface="산돌고딕 L" pitchFamily="18" charset="-127"/>
                <a:ea typeface="산돌고딕 L" pitchFamily="18" charset="-127"/>
              </a:defRPr>
            </a:lvl1pPr>
            <a:lvl2pPr marL="742950" indent="-285750" eaLnBrk="0" hangingPunct="0">
              <a:defRPr kumimoji="1" sz="900">
                <a:solidFill>
                  <a:schemeClr val="tx1"/>
                </a:solidFill>
                <a:latin typeface="산돌고딕 L" pitchFamily="18" charset="-127"/>
                <a:ea typeface="산돌고딕 L" pitchFamily="18" charset="-127"/>
              </a:defRPr>
            </a:lvl2pPr>
            <a:lvl3pPr marL="1143000" indent="-228600" eaLnBrk="0" hangingPunct="0">
              <a:defRPr kumimoji="1" sz="900">
                <a:solidFill>
                  <a:schemeClr val="tx1"/>
                </a:solidFill>
                <a:latin typeface="산돌고딕 L" pitchFamily="18" charset="-127"/>
                <a:ea typeface="산돌고딕 L" pitchFamily="18" charset="-127"/>
              </a:defRPr>
            </a:lvl3pPr>
            <a:lvl4pPr marL="1600200" indent="-228600" eaLnBrk="0" hangingPunct="0">
              <a:defRPr kumimoji="1" sz="900">
                <a:solidFill>
                  <a:schemeClr val="tx1"/>
                </a:solidFill>
                <a:latin typeface="산돌고딕 L" pitchFamily="18" charset="-127"/>
                <a:ea typeface="산돌고딕 L" pitchFamily="18" charset="-127"/>
              </a:defRPr>
            </a:lvl4pPr>
            <a:lvl5pPr marL="2057400" indent="-228600" eaLnBrk="0" hangingPunct="0">
              <a:defRPr kumimoji="1" sz="900">
                <a:solidFill>
                  <a:schemeClr val="tx1"/>
                </a:solidFill>
                <a:latin typeface="산돌고딕 L" pitchFamily="18" charset="-127"/>
                <a:ea typeface="산돌고딕 L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900">
                <a:solidFill>
                  <a:schemeClr val="tx1"/>
                </a:solidFill>
                <a:latin typeface="산돌고딕 L" pitchFamily="18" charset="-127"/>
                <a:ea typeface="산돌고딕 L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900">
                <a:solidFill>
                  <a:schemeClr val="tx1"/>
                </a:solidFill>
                <a:latin typeface="산돌고딕 L" pitchFamily="18" charset="-127"/>
                <a:ea typeface="산돌고딕 L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900">
                <a:solidFill>
                  <a:schemeClr val="tx1"/>
                </a:solidFill>
                <a:latin typeface="산돌고딕 L" pitchFamily="18" charset="-127"/>
                <a:ea typeface="산돌고딕 L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900">
                <a:solidFill>
                  <a:schemeClr val="tx1"/>
                </a:solidFill>
                <a:latin typeface="산돌고딕 L" pitchFamily="18" charset="-127"/>
                <a:ea typeface="산돌고딕 L" pitchFamily="18" charset="-127"/>
              </a:defRPr>
            </a:lvl9pPr>
          </a:lstStyle>
          <a:p>
            <a:pPr marL="0" marR="0" lvl="0" indent="0" defTabSz="147511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외부망</a:t>
            </a:r>
          </a:p>
        </p:txBody>
      </p:sp>
      <p:sp>
        <p:nvSpPr>
          <p:cNvPr id="154" name="Line 71"/>
          <p:cNvSpPr>
            <a:spLocks noChangeShapeType="1"/>
          </p:cNvSpPr>
          <p:nvPr/>
        </p:nvSpPr>
        <p:spPr bwMode="auto">
          <a:xfrm>
            <a:off x="8803485" y="2311584"/>
            <a:ext cx="0" cy="311671"/>
          </a:xfrm>
          <a:prstGeom prst="line">
            <a:avLst/>
          </a:prstGeom>
          <a:solidFill>
            <a:srgbClr val="CCCCFF"/>
          </a:solidFill>
          <a:ln w="12700" cap="flat" cmpd="sng" algn="ctr">
            <a:solidFill>
              <a:srgbClr val="4F81BD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defTabSz="147511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55" name="Rectangle 132"/>
          <p:cNvSpPr>
            <a:spLocks noChangeArrowheads="1"/>
          </p:cNvSpPr>
          <p:nvPr/>
        </p:nvSpPr>
        <p:spPr bwMode="gray">
          <a:xfrm>
            <a:off x="8481392" y="2866664"/>
            <a:ext cx="54601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marL="0" marR="0" lvl="0" indent="0" algn="ctr" defTabSz="957263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700" kern="0" spc="-100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Bold" pitchFamily="50" charset="-127"/>
                <a:ea typeface="나눔고딕 Bold" pitchFamily="50" charset="-127"/>
              </a:rPr>
              <a:t>국가청렴포털</a:t>
            </a:r>
            <a:endParaRPr lang="en-US" altLang="ko-KR" sz="700" kern="0" spc="-100" dirty="0">
              <a:solidFill>
                <a:prstClr val="black">
                  <a:lumMod val="65000"/>
                  <a:lumOff val="35000"/>
                </a:prstClr>
              </a:solidFill>
              <a:latin typeface="나눔고딕 Bold" pitchFamily="50" charset="-127"/>
              <a:ea typeface="나눔고딕 Bold" pitchFamily="50" charset="-127"/>
            </a:endParaRPr>
          </a:p>
          <a:p>
            <a:pPr marL="0" marR="0" lvl="0" indent="0" algn="ctr" defTabSz="957263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700" kern="0" spc="-100" noProof="0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Bold" pitchFamily="50" charset="-127"/>
                <a:ea typeface="나눔고딕 Bold" pitchFamily="50" charset="-127"/>
              </a:rPr>
              <a:t>WEB</a:t>
            </a:r>
            <a:r>
              <a:rPr kumimoji="0" lang="ko-KR" altLang="en-US" sz="700" b="0" i="0" u="none" strike="noStrike" kern="0" cap="none" spc="-10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 </a:t>
            </a:r>
            <a:r>
              <a:rPr kumimoji="0" lang="en-US" altLang="ko-KR" sz="700" b="0" i="0" u="none" strike="noStrike" kern="0" cap="none" spc="-10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#1</a:t>
            </a:r>
            <a:endParaRPr kumimoji="0" lang="ko-KR" altLang="en-US" sz="700" b="0" i="0" u="none" strike="noStrike" kern="0" cap="none" spc="-10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나눔고딕 Bold" pitchFamily="50" charset="-127"/>
              <a:ea typeface="나눔고딕 Bold" pitchFamily="50" charset="-127"/>
            </a:endParaRPr>
          </a:p>
        </p:txBody>
      </p:sp>
      <p:pic>
        <p:nvPicPr>
          <p:cNvPr id="156" name="Picture 20" descr="D:\모스트비주얼\아이콘 작업\왜가리\서버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89143" y="2417970"/>
            <a:ext cx="261484" cy="430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5" name="타원 174"/>
          <p:cNvSpPr/>
          <p:nvPr/>
        </p:nvSpPr>
        <p:spPr>
          <a:xfrm>
            <a:off x="8724417" y="2532533"/>
            <a:ext cx="182774" cy="182774"/>
          </a:xfrm>
          <a:prstGeom prst="ellipse">
            <a:avLst/>
          </a:prstGeom>
          <a:gradFill>
            <a:gsLst>
              <a:gs pos="0">
                <a:srgbClr val="618DB9"/>
              </a:gs>
              <a:gs pos="41000">
                <a:srgbClr val="125C9A"/>
              </a:gs>
              <a:gs pos="92000">
                <a:srgbClr val="305BA0"/>
              </a:gs>
              <a:gs pos="100000">
                <a:srgbClr val="7297D4"/>
              </a:gs>
            </a:gsLst>
            <a:lin ang="5400000" scaled="0"/>
          </a:gradFill>
          <a:ln w="6350" cap="flat" cmpd="sng" algn="ctr">
            <a:solidFill>
              <a:srgbClr val="125C9A"/>
            </a:solidFill>
            <a:prstDash val="solid"/>
          </a:ln>
          <a:effectLst/>
        </p:spPr>
        <p:txBody>
          <a:bodyPr tIns="36000" anchor="ctr"/>
          <a:lstStyle/>
          <a:p>
            <a:pPr marL="0" marR="0" lvl="0" indent="0" algn="ctr" defTabSz="1043056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92400" algn="l"/>
                <a:tab pos="5648325" algn="l"/>
              </a:tabLst>
              <a:defRPr/>
            </a:pPr>
            <a:r>
              <a:rPr kumimoji="1" lang="ko-KR" altLang="en-US" sz="800" b="0" i="0" u="none" strike="noStrike" kern="0" cap="none" spc="0" normalizeH="0" baseline="0" noProof="0" dirty="0">
                <a:ln w="11430"/>
                <a:solidFill>
                  <a:prstClr val="white"/>
                </a:solidFill>
                <a:effectLst/>
                <a:uLnTx/>
                <a:uFillTx/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신</a:t>
            </a:r>
          </a:p>
        </p:txBody>
      </p:sp>
      <p:sp>
        <p:nvSpPr>
          <p:cNvPr id="178" name="타원 177"/>
          <p:cNvSpPr/>
          <p:nvPr/>
        </p:nvSpPr>
        <p:spPr>
          <a:xfrm>
            <a:off x="5418020" y="2536891"/>
            <a:ext cx="182774" cy="182774"/>
          </a:xfrm>
          <a:prstGeom prst="ellipse">
            <a:avLst/>
          </a:prstGeom>
          <a:gradFill>
            <a:gsLst>
              <a:gs pos="0">
                <a:srgbClr val="618DB9"/>
              </a:gs>
              <a:gs pos="41000">
                <a:srgbClr val="125C9A"/>
              </a:gs>
              <a:gs pos="92000">
                <a:srgbClr val="305BA0"/>
              </a:gs>
              <a:gs pos="100000">
                <a:srgbClr val="7297D4"/>
              </a:gs>
            </a:gsLst>
            <a:lin ang="5400000" scaled="0"/>
          </a:gradFill>
          <a:ln w="6350" cap="flat" cmpd="sng" algn="ctr">
            <a:solidFill>
              <a:srgbClr val="125C9A"/>
            </a:solidFill>
            <a:prstDash val="solid"/>
          </a:ln>
          <a:effectLst/>
        </p:spPr>
        <p:txBody>
          <a:bodyPr tIns="36000" anchor="ctr"/>
          <a:lstStyle/>
          <a:p>
            <a:pPr marL="0" marR="0" lvl="0" indent="0" algn="ctr" defTabSz="1043056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92400" algn="l"/>
                <a:tab pos="5648325" algn="l"/>
              </a:tabLst>
              <a:defRPr/>
            </a:pPr>
            <a:r>
              <a:rPr kumimoji="1" lang="ko-KR" altLang="en-US" sz="800" b="0" i="0" u="none" strike="noStrike" kern="0" cap="none" spc="0" normalizeH="0" baseline="0" noProof="0" dirty="0">
                <a:ln w="11430"/>
                <a:solidFill>
                  <a:prstClr val="white"/>
                </a:solidFill>
                <a:effectLst/>
                <a:uLnTx/>
                <a:uFillTx/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신</a:t>
            </a:r>
          </a:p>
        </p:txBody>
      </p:sp>
      <p:sp>
        <p:nvSpPr>
          <p:cNvPr id="179" name="타원 178"/>
          <p:cNvSpPr/>
          <p:nvPr/>
        </p:nvSpPr>
        <p:spPr>
          <a:xfrm>
            <a:off x="5938702" y="2546976"/>
            <a:ext cx="182774" cy="182774"/>
          </a:xfrm>
          <a:prstGeom prst="ellipse">
            <a:avLst/>
          </a:prstGeom>
          <a:gradFill>
            <a:gsLst>
              <a:gs pos="0">
                <a:srgbClr val="618DB9"/>
              </a:gs>
              <a:gs pos="41000">
                <a:srgbClr val="125C9A"/>
              </a:gs>
              <a:gs pos="92000">
                <a:srgbClr val="305BA0"/>
              </a:gs>
              <a:gs pos="100000">
                <a:srgbClr val="7297D4"/>
              </a:gs>
            </a:gsLst>
            <a:lin ang="5400000" scaled="0"/>
          </a:gradFill>
          <a:ln w="6350" cap="flat" cmpd="sng" algn="ctr">
            <a:solidFill>
              <a:srgbClr val="125C9A"/>
            </a:solidFill>
            <a:prstDash val="solid"/>
          </a:ln>
          <a:effectLst/>
        </p:spPr>
        <p:txBody>
          <a:bodyPr tIns="36000" anchor="ctr"/>
          <a:lstStyle/>
          <a:p>
            <a:pPr marL="0" marR="0" lvl="0" indent="0" algn="ctr" defTabSz="1043056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92400" algn="l"/>
                <a:tab pos="5648325" algn="l"/>
              </a:tabLst>
              <a:defRPr/>
            </a:pPr>
            <a:r>
              <a:rPr kumimoji="1" lang="ko-KR" altLang="en-US" sz="800" b="0" i="0" u="none" strike="noStrike" kern="0" cap="none" spc="0" normalizeH="0" baseline="0" noProof="0" dirty="0">
                <a:ln w="11430"/>
                <a:solidFill>
                  <a:prstClr val="white"/>
                </a:solidFill>
                <a:effectLst/>
                <a:uLnTx/>
                <a:uFillTx/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신</a:t>
            </a:r>
          </a:p>
        </p:txBody>
      </p:sp>
      <p:sp>
        <p:nvSpPr>
          <p:cNvPr id="180" name="타원 179"/>
          <p:cNvSpPr/>
          <p:nvPr/>
        </p:nvSpPr>
        <p:spPr>
          <a:xfrm>
            <a:off x="6453302" y="2555940"/>
            <a:ext cx="182774" cy="182774"/>
          </a:xfrm>
          <a:prstGeom prst="ellipse">
            <a:avLst/>
          </a:prstGeom>
          <a:gradFill>
            <a:gsLst>
              <a:gs pos="0">
                <a:srgbClr val="618DB9"/>
              </a:gs>
              <a:gs pos="41000">
                <a:srgbClr val="125C9A"/>
              </a:gs>
              <a:gs pos="92000">
                <a:srgbClr val="305BA0"/>
              </a:gs>
              <a:gs pos="100000">
                <a:srgbClr val="7297D4"/>
              </a:gs>
            </a:gsLst>
            <a:lin ang="5400000" scaled="0"/>
          </a:gradFill>
          <a:ln w="6350" cap="flat" cmpd="sng" algn="ctr">
            <a:solidFill>
              <a:srgbClr val="125C9A"/>
            </a:solidFill>
            <a:prstDash val="solid"/>
          </a:ln>
          <a:effectLst/>
        </p:spPr>
        <p:txBody>
          <a:bodyPr tIns="36000" anchor="ctr"/>
          <a:lstStyle/>
          <a:p>
            <a:pPr marL="0" marR="0" lvl="0" indent="0" algn="ctr" defTabSz="1043056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92400" algn="l"/>
                <a:tab pos="5648325" algn="l"/>
              </a:tabLst>
              <a:defRPr/>
            </a:pPr>
            <a:r>
              <a:rPr kumimoji="1" lang="ko-KR" altLang="en-US" sz="800" b="0" i="0" u="none" strike="noStrike" kern="0" cap="none" spc="0" normalizeH="0" baseline="0" noProof="0" dirty="0">
                <a:ln w="11430"/>
                <a:solidFill>
                  <a:prstClr val="white"/>
                </a:solidFill>
                <a:effectLst/>
                <a:uLnTx/>
                <a:uFillTx/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신</a:t>
            </a:r>
          </a:p>
        </p:txBody>
      </p:sp>
      <p:sp>
        <p:nvSpPr>
          <p:cNvPr id="181" name="타원 180"/>
          <p:cNvSpPr/>
          <p:nvPr/>
        </p:nvSpPr>
        <p:spPr>
          <a:xfrm>
            <a:off x="6961840" y="2546976"/>
            <a:ext cx="182774" cy="182774"/>
          </a:xfrm>
          <a:prstGeom prst="ellipse">
            <a:avLst/>
          </a:prstGeom>
          <a:gradFill>
            <a:gsLst>
              <a:gs pos="0">
                <a:srgbClr val="618DB9"/>
              </a:gs>
              <a:gs pos="41000">
                <a:srgbClr val="125C9A"/>
              </a:gs>
              <a:gs pos="92000">
                <a:srgbClr val="305BA0"/>
              </a:gs>
              <a:gs pos="100000">
                <a:srgbClr val="7297D4"/>
              </a:gs>
            </a:gsLst>
            <a:lin ang="5400000" scaled="0"/>
          </a:gradFill>
          <a:ln w="6350" cap="flat" cmpd="sng" algn="ctr">
            <a:solidFill>
              <a:srgbClr val="125C9A"/>
            </a:solidFill>
            <a:prstDash val="solid"/>
          </a:ln>
          <a:effectLst/>
        </p:spPr>
        <p:txBody>
          <a:bodyPr tIns="36000" anchor="ctr"/>
          <a:lstStyle/>
          <a:p>
            <a:pPr marL="0" marR="0" lvl="0" indent="0" algn="ctr" defTabSz="1043056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92400" algn="l"/>
                <a:tab pos="5648325" algn="l"/>
              </a:tabLst>
              <a:defRPr/>
            </a:pPr>
            <a:r>
              <a:rPr kumimoji="1" lang="ko-KR" altLang="en-US" sz="800" b="0" i="0" u="none" strike="noStrike" kern="0" cap="none" spc="0" normalizeH="0" baseline="0" noProof="0" dirty="0">
                <a:ln w="11430"/>
                <a:solidFill>
                  <a:prstClr val="white"/>
                </a:solidFill>
                <a:effectLst/>
                <a:uLnTx/>
                <a:uFillTx/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신</a:t>
            </a:r>
          </a:p>
        </p:txBody>
      </p:sp>
      <p:sp>
        <p:nvSpPr>
          <p:cNvPr id="182" name="타원 181"/>
          <p:cNvSpPr/>
          <p:nvPr/>
        </p:nvSpPr>
        <p:spPr>
          <a:xfrm>
            <a:off x="7484120" y="2542494"/>
            <a:ext cx="182774" cy="182774"/>
          </a:xfrm>
          <a:prstGeom prst="ellipse">
            <a:avLst/>
          </a:prstGeom>
          <a:gradFill>
            <a:gsLst>
              <a:gs pos="0">
                <a:srgbClr val="618DB9"/>
              </a:gs>
              <a:gs pos="41000">
                <a:srgbClr val="125C9A"/>
              </a:gs>
              <a:gs pos="92000">
                <a:srgbClr val="305BA0"/>
              </a:gs>
              <a:gs pos="100000">
                <a:srgbClr val="7297D4"/>
              </a:gs>
            </a:gsLst>
            <a:lin ang="5400000" scaled="0"/>
          </a:gradFill>
          <a:ln w="6350" cap="flat" cmpd="sng" algn="ctr">
            <a:solidFill>
              <a:srgbClr val="125C9A"/>
            </a:solidFill>
            <a:prstDash val="solid"/>
          </a:ln>
          <a:effectLst/>
        </p:spPr>
        <p:txBody>
          <a:bodyPr tIns="36000" anchor="ctr"/>
          <a:lstStyle/>
          <a:p>
            <a:pPr marL="0" marR="0" lvl="0" indent="0" algn="ctr" defTabSz="1043056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92400" algn="l"/>
                <a:tab pos="5648325" algn="l"/>
              </a:tabLst>
              <a:defRPr/>
            </a:pPr>
            <a:r>
              <a:rPr kumimoji="1" lang="ko-KR" altLang="en-US" sz="800" b="0" i="0" u="none" strike="noStrike" kern="0" cap="none" spc="0" normalizeH="0" baseline="0" noProof="0" dirty="0">
                <a:ln w="11430"/>
                <a:solidFill>
                  <a:prstClr val="white"/>
                </a:solidFill>
                <a:effectLst/>
                <a:uLnTx/>
                <a:uFillTx/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신</a:t>
            </a:r>
          </a:p>
        </p:txBody>
      </p:sp>
      <p:sp>
        <p:nvSpPr>
          <p:cNvPr id="183" name="타원 182"/>
          <p:cNvSpPr/>
          <p:nvPr/>
        </p:nvSpPr>
        <p:spPr>
          <a:xfrm>
            <a:off x="7997140" y="2546976"/>
            <a:ext cx="182774" cy="182774"/>
          </a:xfrm>
          <a:prstGeom prst="ellipse">
            <a:avLst/>
          </a:prstGeom>
          <a:gradFill>
            <a:gsLst>
              <a:gs pos="0">
                <a:srgbClr val="618DB9"/>
              </a:gs>
              <a:gs pos="41000">
                <a:srgbClr val="125C9A"/>
              </a:gs>
              <a:gs pos="92000">
                <a:srgbClr val="305BA0"/>
              </a:gs>
              <a:gs pos="100000">
                <a:srgbClr val="7297D4"/>
              </a:gs>
            </a:gsLst>
            <a:lin ang="5400000" scaled="0"/>
          </a:gradFill>
          <a:ln w="6350" cap="flat" cmpd="sng" algn="ctr">
            <a:solidFill>
              <a:srgbClr val="125C9A"/>
            </a:solidFill>
            <a:prstDash val="solid"/>
          </a:ln>
          <a:effectLst/>
        </p:spPr>
        <p:txBody>
          <a:bodyPr tIns="36000" anchor="ctr"/>
          <a:lstStyle/>
          <a:p>
            <a:pPr marL="0" marR="0" lvl="0" indent="0" algn="ctr" defTabSz="1043056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92400" algn="l"/>
                <a:tab pos="5648325" algn="l"/>
              </a:tabLst>
              <a:defRPr/>
            </a:pPr>
            <a:r>
              <a:rPr kumimoji="1" lang="ko-KR" altLang="en-US" sz="800" b="0" i="0" u="none" strike="noStrike" kern="0" cap="none" spc="0" normalizeH="0" baseline="0" noProof="0" dirty="0">
                <a:ln w="11430"/>
                <a:solidFill>
                  <a:prstClr val="white"/>
                </a:solidFill>
                <a:effectLst/>
                <a:uLnTx/>
                <a:uFillTx/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신</a:t>
            </a:r>
          </a:p>
        </p:txBody>
      </p:sp>
      <p:sp>
        <p:nvSpPr>
          <p:cNvPr id="188" name="Line 71"/>
          <p:cNvSpPr>
            <a:spLocks noChangeShapeType="1"/>
          </p:cNvSpPr>
          <p:nvPr/>
        </p:nvSpPr>
        <p:spPr bwMode="auto">
          <a:xfrm>
            <a:off x="9214746" y="2312728"/>
            <a:ext cx="0" cy="311671"/>
          </a:xfrm>
          <a:prstGeom prst="line">
            <a:avLst/>
          </a:prstGeom>
          <a:solidFill>
            <a:srgbClr val="CCCCFF"/>
          </a:solidFill>
          <a:ln w="12700" cap="flat" cmpd="sng" algn="ctr">
            <a:solidFill>
              <a:srgbClr val="4F81BD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defTabSz="147511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89" name="Rectangle 132"/>
          <p:cNvSpPr>
            <a:spLocks noChangeArrowheads="1"/>
          </p:cNvSpPr>
          <p:nvPr/>
        </p:nvSpPr>
        <p:spPr bwMode="gray">
          <a:xfrm>
            <a:off x="8978429" y="2867808"/>
            <a:ext cx="54601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marL="0" marR="0" lvl="0" indent="0" algn="ctr" defTabSz="957263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700" kern="0" spc="-100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Bold" pitchFamily="50" charset="-127"/>
                <a:ea typeface="나눔고딕 Bold" pitchFamily="50" charset="-127"/>
              </a:rPr>
              <a:t>국가청렴포털</a:t>
            </a:r>
            <a:endParaRPr lang="en-US" altLang="ko-KR" sz="700" kern="0" spc="-100" dirty="0">
              <a:solidFill>
                <a:prstClr val="black">
                  <a:lumMod val="65000"/>
                  <a:lumOff val="35000"/>
                </a:prstClr>
              </a:solidFill>
              <a:latin typeface="나눔고딕 Bold" pitchFamily="50" charset="-127"/>
              <a:ea typeface="나눔고딕 Bold" pitchFamily="50" charset="-127"/>
            </a:endParaRPr>
          </a:p>
          <a:p>
            <a:pPr marL="0" marR="0" lvl="0" indent="0" algn="ctr" defTabSz="957263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700" kern="0" spc="-100" noProof="0" dirty="0">
                <a:solidFill>
                  <a:prstClr val="black">
                    <a:lumMod val="65000"/>
                    <a:lumOff val="35000"/>
                  </a:prstClr>
                </a:solidFill>
                <a:latin typeface="나눔고딕 Bold" pitchFamily="50" charset="-127"/>
                <a:ea typeface="나눔고딕 Bold" pitchFamily="50" charset="-127"/>
              </a:rPr>
              <a:t>WEB</a:t>
            </a:r>
            <a:r>
              <a:rPr kumimoji="0" lang="ko-KR" altLang="en-US" sz="700" b="0" i="0" u="none" strike="noStrike" kern="0" cap="none" spc="-10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 </a:t>
            </a:r>
            <a:r>
              <a:rPr kumimoji="0" lang="en-US" altLang="ko-KR" sz="700" b="0" i="0" u="none" strike="noStrike" kern="0" cap="none" spc="-10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#2</a:t>
            </a:r>
            <a:endParaRPr kumimoji="0" lang="ko-KR" altLang="en-US" sz="700" b="0" i="0" u="none" strike="noStrike" kern="0" cap="none" spc="-10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나눔고딕 Bold" pitchFamily="50" charset="-127"/>
              <a:ea typeface="나눔고딕 Bold" pitchFamily="50" charset="-127"/>
            </a:endParaRPr>
          </a:p>
        </p:txBody>
      </p:sp>
      <p:pic>
        <p:nvPicPr>
          <p:cNvPr id="190" name="Picture 20" descr="D:\모스트비주얼\아이콘 작업\왜가리\서버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84004" y="2419114"/>
            <a:ext cx="261484" cy="430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1" name="타원 190"/>
          <p:cNvSpPr/>
          <p:nvPr/>
        </p:nvSpPr>
        <p:spPr>
          <a:xfrm>
            <a:off x="9119278" y="2533677"/>
            <a:ext cx="182774" cy="182774"/>
          </a:xfrm>
          <a:prstGeom prst="ellipse">
            <a:avLst/>
          </a:prstGeom>
          <a:gradFill>
            <a:gsLst>
              <a:gs pos="0">
                <a:srgbClr val="618DB9"/>
              </a:gs>
              <a:gs pos="41000">
                <a:srgbClr val="125C9A"/>
              </a:gs>
              <a:gs pos="92000">
                <a:srgbClr val="305BA0"/>
              </a:gs>
              <a:gs pos="100000">
                <a:srgbClr val="7297D4"/>
              </a:gs>
            </a:gsLst>
            <a:lin ang="5400000" scaled="0"/>
          </a:gradFill>
          <a:ln w="6350" cap="flat" cmpd="sng" algn="ctr">
            <a:solidFill>
              <a:srgbClr val="125C9A"/>
            </a:solidFill>
            <a:prstDash val="solid"/>
          </a:ln>
          <a:effectLst/>
        </p:spPr>
        <p:txBody>
          <a:bodyPr tIns="36000" anchor="ctr"/>
          <a:lstStyle/>
          <a:p>
            <a:pPr marL="0" marR="0" lvl="0" indent="0" algn="ctr" defTabSz="1043056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92400" algn="l"/>
                <a:tab pos="5648325" algn="l"/>
              </a:tabLst>
              <a:defRPr/>
            </a:pPr>
            <a:r>
              <a:rPr kumimoji="1" lang="ko-KR" altLang="en-US" sz="800" b="0" i="0" u="none" strike="noStrike" kern="0" cap="none" spc="0" normalizeH="0" baseline="0" noProof="0" dirty="0" smtClean="0">
                <a:ln w="11430"/>
                <a:solidFill>
                  <a:prstClr val="white"/>
                </a:solidFill>
                <a:effectLst/>
                <a:uLnTx/>
                <a:uFillTx/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신</a:t>
            </a:r>
            <a:endParaRPr kumimoji="1" lang="ko-KR" altLang="en-US" sz="800" b="0" i="0" u="none" strike="noStrike" kern="0" cap="none" spc="0" normalizeH="0" baseline="0" noProof="0" dirty="0">
              <a:ln w="11430"/>
              <a:solidFill>
                <a:prstClr val="white"/>
              </a:solidFill>
              <a:effectLst/>
              <a:uLnTx/>
              <a:uFillTx/>
              <a:latin typeface="나눔고딕 ExtraBold" pitchFamily="50" charset="-127"/>
              <a:ea typeface="나눔고딕 ExtraBold" pitchFamily="50" charset="-127"/>
              <a:cs typeface="Arial" pitchFamily="34" charset="0"/>
            </a:endParaRPr>
          </a:p>
        </p:txBody>
      </p:sp>
      <p:pic>
        <p:nvPicPr>
          <p:cNvPr id="192" name="그림 134" descr="그림1(1)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2717" y="2564904"/>
            <a:ext cx="217932" cy="164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3" name="그림 134" descr="그림1(1)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7212" y="2564904"/>
            <a:ext cx="217932" cy="164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" name="그림 134" descr="그림1(1)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548" y="2582832"/>
            <a:ext cx="217932" cy="164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5" name="타원 194"/>
          <p:cNvSpPr/>
          <p:nvPr/>
        </p:nvSpPr>
        <p:spPr>
          <a:xfrm>
            <a:off x="6217770" y="4056538"/>
            <a:ext cx="182774" cy="182774"/>
          </a:xfrm>
          <a:prstGeom prst="ellipse">
            <a:avLst/>
          </a:prstGeom>
          <a:gradFill>
            <a:gsLst>
              <a:gs pos="0">
                <a:srgbClr val="618DB9"/>
              </a:gs>
              <a:gs pos="41000">
                <a:srgbClr val="125C9A"/>
              </a:gs>
              <a:gs pos="92000">
                <a:srgbClr val="305BA0"/>
              </a:gs>
              <a:gs pos="100000">
                <a:srgbClr val="7297D4"/>
              </a:gs>
            </a:gsLst>
            <a:lin ang="5400000" scaled="0"/>
          </a:gradFill>
          <a:ln w="6350" cap="flat" cmpd="sng" algn="ctr">
            <a:solidFill>
              <a:srgbClr val="125C9A"/>
            </a:solidFill>
            <a:prstDash val="solid"/>
          </a:ln>
          <a:effectLst/>
        </p:spPr>
        <p:txBody>
          <a:bodyPr tIns="36000" anchor="ctr"/>
          <a:lstStyle/>
          <a:p>
            <a:pPr marL="0" marR="0" lvl="0" indent="0" algn="ctr" defTabSz="1043056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92400" algn="l"/>
                <a:tab pos="5648325" algn="l"/>
              </a:tabLst>
              <a:defRPr/>
            </a:pPr>
            <a:r>
              <a:rPr kumimoji="1" lang="ko-KR" altLang="en-US" sz="800" b="0" i="0" u="none" strike="noStrike" kern="0" cap="none" spc="0" normalizeH="0" baseline="0" noProof="0" dirty="0">
                <a:ln w="11430"/>
                <a:solidFill>
                  <a:prstClr val="white"/>
                </a:solidFill>
                <a:effectLst/>
                <a:uLnTx/>
                <a:uFillTx/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신</a:t>
            </a:r>
          </a:p>
        </p:txBody>
      </p:sp>
      <p:sp>
        <p:nvSpPr>
          <p:cNvPr id="196" name="타원 195"/>
          <p:cNvSpPr/>
          <p:nvPr/>
        </p:nvSpPr>
        <p:spPr>
          <a:xfrm>
            <a:off x="7177864" y="4038314"/>
            <a:ext cx="182774" cy="182774"/>
          </a:xfrm>
          <a:prstGeom prst="ellipse">
            <a:avLst/>
          </a:prstGeom>
          <a:gradFill>
            <a:gsLst>
              <a:gs pos="0">
                <a:srgbClr val="618DB9"/>
              </a:gs>
              <a:gs pos="41000">
                <a:srgbClr val="125C9A"/>
              </a:gs>
              <a:gs pos="92000">
                <a:srgbClr val="305BA0"/>
              </a:gs>
              <a:gs pos="100000">
                <a:srgbClr val="7297D4"/>
              </a:gs>
            </a:gsLst>
            <a:lin ang="5400000" scaled="0"/>
          </a:gradFill>
          <a:ln w="6350" cap="flat" cmpd="sng" algn="ctr">
            <a:solidFill>
              <a:srgbClr val="125C9A"/>
            </a:solidFill>
            <a:prstDash val="solid"/>
          </a:ln>
          <a:effectLst/>
        </p:spPr>
        <p:txBody>
          <a:bodyPr tIns="36000" anchor="ctr"/>
          <a:lstStyle/>
          <a:p>
            <a:pPr marL="0" marR="0" lvl="0" indent="0" algn="ctr" defTabSz="1043056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92400" algn="l"/>
                <a:tab pos="5648325" algn="l"/>
              </a:tabLst>
              <a:defRPr/>
            </a:pPr>
            <a:r>
              <a:rPr kumimoji="1" lang="ko-KR" altLang="en-US" sz="800" kern="0" dirty="0">
                <a:ln w="11430"/>
                <a:solidFill>
                  <a:prstClr val="white"/>
                </a:solidFill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신</a:t>
            </a:r>
            <a:endParaRPr kumimoji="1" lang="ko-KR" altLang="en-US" sz="800" b="0" i="0" u="none" strike="noStrike" kern="0" cap="none" spc="0" normalizeH="0" baseline="0" noProof="0" dirty="0">
              <a:ln w="11430"/>
              <a:solidFill>
                <a:prstClr val="white"/>
              </a:solidFill>
              <a:effectLst/>
              <a:uLnTx/>
              <a:uFillTx/>
              <a:latin typeface="나눔고딕 ExtraBold" pitchFamily="50" charset="-127"/>
              <a:ea typeface="나눔고딕 ExtraBold" pitchFamily="50" charset="-127"/>
              <a:cs typeface="Arial" pitchFamily="34" charset="0"/>
            </a:endParaRPr>
          </a:p>
        </p:txBody>
      </p:sp>
      <p:sp>
        <p:nvSpPr>
          <p:cNvPr id="208" name="Line 71"/>
          <p:cNvSpPr>
            <a:spLocks noChangeShapeType="1"/>
          </p:cNvSpPr>
          <p:nvPr/>
        </p:nvSpPr>
        <p:spPr bwMode="auto">
          <a:xfrm flipH="1">
            <a:off x="9507886" y="2384392"/>
            <a:ext cx="17130" cy="2422470"/>
          </a:xfrm>
          <a:prstGeom prst="line">
            <a:avLst/>
          </a:prstGeom>
          <a:solidFill>
            <a:srgbClr val="CCCCFF"/>
          </a:solidFill>
          <a:ln w="1270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oval" w="med" len="med"/>
            <a:tailEnd type="oval" w="med" len="med"/>
          </a:ln>
          <a:effectLst/>
        </p:spPr>
        <p:txBody>
          <a:bodyPr/>
          <a:lstStyle/>
          <a:p>
            <a:endParaRPr lang="ko-KR" altLang="en-US" dirty="0">
              <a:latin typeface="나눔고딕 Bold" pitchFamily="50" charset="-127"/>
              <a:ea typeface="나눔고딕 Bold" pitchFamily="50" charset="-127"/>
            </a:endParaRPr>
          </a:p>
        </p:txBody>
      </p:sp>
      <p:sp>
        <p:nvSpPr>
          <p:cNvPr id="217" name="Line 71"/>
          <p:cNvSpPr>
            <a:spLocks noChangeShapeType="1"/>
          </p:cNvSpPr>
          <p:nvPr/>
        </p:nvSpPr>
        <p:spPr bwMode="auto">
          <a:xfrm flipH="1">
            <a:off x="8374498" y="2389815"/>
            <a:ext cx="17130" cy="2422470"/>
          </a:xfrm>
          <a:prstGeom prst="line">
            <a:avLst/>
          </a:prstGeom>
          <a:solidFill>
            <a:srgbClr val="CCCCFF"/>
          </a:solidFill>
          <a:ln w="1270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oval" w="med" len="med"/>
            <a:tailEnd type="oval" w="med" len="med"/>
          </a:ln>
          <a:effectLst/>
        </p:spPr>
        <p:txBody>
          <a:bodyPr/>
          <a:lstStyle/>
          <a:p>
            <a:endParaRPr lang="ko-KR" altLang="en-US" dirty="0">
              <a:latin typeface="나눔고딕 Bold" pitchFamily="50" charset="-127"/>
              <a:ea typeface="나눔고딕 Bold" pitchFamily="50" charset="-127"/>
            </a:endParaRPr>
          </a:p>
        </p:txBody>
      </p:sp>
      <p:sp>
        <p:nvSpPr>
          <p:cNvPr id="222" name="Line 71"/>
          <p:cNvSpPr>
            <a:spLocks noChangeShapeType="1"/>
          </p:cNvSpPr>
          <p:nvPr/>
        </p:nvSpPr>
        <p:spPr bwMode="auto">
          <a:xfrm flipH="1" flipV="1">
            <a:off x="8071496" y="3499797"/>
            <a:ext cx="310270" cy="10127"/>
          </a:xfrm>
          <a:prstGeom prst="line">
            <a:avLst/>
          </a:prstGeom>
          <a:solidFill>
            <a:srgbClr val="CCCCFF"/>
          </a:solidFill>
          <a:ln w="12700" cap="flat" cmpd="sng" algn="ctr">
            <a:solidFill>
              <a:srgbClr val="4F81BD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defTabSz="147511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23" name="Rectangle 132"/>
          <p:cNvSpPr>
            <a:spLocks noChangeArrowheads="1"/>
          </p:cNvSpPr>
          <p:nvPr/>
        </p:nvSpPr>
        <p:spPr bwMode="gray">
          <a:xfrm>
            <a:off x="7800235" y="3743206"/>
            <a:ext cx="546019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marL="0" marR="0" lvl="0" indent="0" algn="ctr" defTabSz="957263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문서관리</a:t>
            </a:r>
          </a:p>
        </p:txBody>
      </p:sp>
      <p:pic>
        <p:nvPicPr>
          <p:cNvPr id="224" name="Picture 20" descr="D:\모스트비주얼\아이콘 작업\왜가리\서버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40754" y="3294512"/>
            <a:ext cx="261484" cy="430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" name="타원 224"/>
          <p:cNvSpPr/>
          <p:nvPr/>
        </p:nvSpPr>
        <p:spPr>
          <a:xfrm>
            <a:off x="7976028" y="3409075"/>
            <a:ext cx="182774" cy="182774"/>
          </a:xfrm>
          <a:prstGeom prst="ellipse">
            <a:avLst/>
          </a:prstGeom>
          <a:gradFill>
            <a:gsLst>
              <a:gs pos="0">
                <a:srgbClr val="618DB9"/>
              </a:gs>
              <a:gs pos="41000">
                <a:srgbClr val="125C9A"/>
              </a:gs>
              <a:gs pos="92000">
                <a:srgbClr val="305BA0"/>
              </a:gs>
              <a:gs pos="100000">
                <a:srgbClr val="7297D4"/>
              </a:gs>
            </a:gsLst>
            <a:lin ang="5400000" scaled="0"/>
          </a:gradFill>
          <a:ln w="6350" cap="flat" cmpd="sng" algn="ctr">
            <a:solidFill>
              <a:srgbClr val="125C9A"/>
            </a:solidFill>
            <a:prstDash val="solid"/>
          </a:ln>
          <a:effectLst/>
        </p:spPr>
        <p:txBody>
          <a:bodyPr tIns="36000" anchor="ctr"/>
          <a:lstStyle/>
          <a:p>
            <a:pPr marL="0" marR="0" lvl="0" indent="0" algn="ctr" defTabSz="1043056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92400" algn="l"/>
                <a:tab pos="5648325" algn="l"/>
              </a:tabLst>
              <a:defRPr/>
            </a:pPr>
            <a:r>
              <a:rPr kumimoji="1" lang="ko-KR" altLang="en-US" sz="800" kern="0" noProof="0" dirty="0">
                <a:ln w="11430"/>
                <a:solidFill>
                  <a:prstClr val="white"/>
                </a:solidFill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신</a:t>
            </a:r>
            <a:endParaRPr kumimoji="1" lang="ko-KR" altLang="en-US" sz="800" b="0" i="0" u="none" strike="noStrike" kern="0" cap="none" spc="0" normalizeH="0" baseline="0" noProof="0" dirty="0">
              <a:ln w="11430"/>
              <a:solidFill>
                <a:prstClr val="white"/>
              </a:solidFill>
              <a:effectLst/>
              <a:uLnTx/>
              <a:uFillTx/>
              <a:latin typeface="나눔고딕 ExtraBold" pitchFamily="50" charset="-127"/>
              <a:ea typeface="나눔고딕 ExtraBold" pitchFamily="50" charset="-127"/>
              <a:cs typeface="Arial" pitchFamily="34" charset="0"/>
            </a:endParaRPr>
          </a:p>
        </p:txBody>
      </p:sp>
      <p:pic>
        <p:nvPicPr>
          <p:cNvPr id="234" name="그림 134" descr="그림1(1)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2654" y="2564904"/>
            <a:ext cx="217932" cy="164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그룹 13"/>
          <p:cNvGrpSpPr/>
          <p:nvPr/>
        </p:nvGrpSpPr>
        <p:grpSpPr>
          <a:xfrm>
            <a:off x="7792385" y="4421046"/>
            <a:ext cx="581531" cy="556416"/>
            <a:chOff x="7792385" y="4005064"/>
            <a:chExt cx="581531" cy="556416"/>
          </a:xfrm>
        </p:grpSpPr>
        <p:sp>
          <p:nvSpPr>
            <p:cNvPr id="241" name="Rectangle 132"/>
            <p:cNvSpPr>
              <a:spLocks noChangeArrowheads="1"/>
            </p:cNvSpPr>
            <p:nvPr/>
          </p:nvSpPr>
          <p:spPr bwMode="gray">
            <a:xfrm>
              <a:off x="7792385" y="4453758"/>
              <a:ext cx="546019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marL="0" marR="0" lvl="0" indent="0" algn="ctr" defTabSz="957263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나눔고딕 Bold" pitchFamily="50" charset="-127"/>
                  <a:ea typeface="나눔고딕 Bold" pitchFamily="50" charset="-127"/>
                </a:rPr>
                <a:t>연계</a:t>
              </a:r>
              <a:endParaRPr kumimoji="0" lang="en-US" altLang="ko-KR" sz="7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endParaRPr>
            </a:p>
          </p:txBody>
        </p:sp>
        <p:grpSp>
          <p:nvGrpSpPr>
            <p:cNvPr id="2" name="그룹 1"/>
            <p:cNvGrpSpPr/>
            <p:nvPr/>
          </p:nvGrpSpPr>
          <p:grpSpPr>
            <a:xfrm>
              <a:off x="7932904" y="4005064"/>
              <a:ext cx="441012" cy="430856"/>
              <a:chOff x="7932904" y="4005064"/>
              <a:chExt cx="441012" cy="430856"/>
            </a:xfrm>
          </p:grpSpPr>
          <p:sp>
            <p:nvSpPr>
              <p:cNvPr id="240" name="Line 71"/>
              <p:cNvSpPr>
                <a:spLocks noChangeShapeType="1"/>
              </p:cNvSpPr>
              <p:nvPr/>
            </p:nvSpPr>
            <p:spPr bwMode="auto">
              <a:xfrm flipH="1" flipV="1">
                <a:off x="8063646" y="4210349"/>
                <a:ext cx="310270" cy="10127"/>
              </a:xfrm>
              <a:prstGeom prst="line">
                <a:avLst/>
              </a:prstGeom>
              <a:solidFill>
                <a:srgbClr val="CCCCFF"/>
              </a:solidFill>
              <a:ln w="12700" cap="flat" cmpd="sng" algn="ctr">
                <a:solidFill>
                  <a:srgbClr val="4F81BD">
                    <a:lumMod val="5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marL="0" marR="0" lvl="0" indent="0" defTabSz="147511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pic>
            <p:nvPicPr>
              <p:cNvPr id="242" name="Picture 20" descr="D:\모스트비주얼\아이콘 작업\왜가리\서버1.pn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7932904" y="4005064"/>
                <a:ext cx="261484" cy="4308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5" name="직사각형 4"/>
          <p:cNvSpPr/>
          <p:nvPr/>
        </p:nvSpPr>
        <p:spPr>
          <a:xfrm>
            <a:off x="416496" y="2132856"/>
            <a:ext cx="792088" cy="3012569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35" name="직사각형 134"/>
          <p:cNvSpPr/>
          <p:nvPr/>
        </p:nvSpPr>
        <p:spPr>
          <a:xfrm>
            <a:off x="416496" y="2132857"/>
            <a:ext cx="792088" cy="178728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b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인터넷망</a:t>
            </a:r>
            <a:endParaRPr lang="ko-KR" altLang="en-US" sz="9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36" name="직사각형 135"/>
          <p:cNvSpPr/>
          <p:nvPr/>
        </p:nvSpPr>
        <p:spPr>
          <a:xfrm>
            <a:off x="1640632" y="2132856"/>
            <a:ext cx="2986168" cy="3012569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44" name="직사각형 143"/>
          <p:cNvSpPr/>
          <p:nvPr/>
        </p:nvSpPr>
        <p:spPr>
          <a:xfrm>
            <a:off x="1640632" y="2132857"/>
            <a:ext cx="2986167" cy="178728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b="1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행정업무망</a:t>
            </a:r>
            <a:endParaRPr lang="ko-KR" altLang="en-US" sz="9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3" name="직선 연결선 2"/>
          <p:cNvCxnSpPr/>
          <p:nvPr/>
        </p:nvCxnSpPr>
        <p:spPr>
          <a:xfrm>
            <a:off x="526948" y="3284984"/>
            <a:ext cx="589156" cy="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직선 연결선 161"/>
          <p:cNvCxnSpPr/>
          <p:nvPr/>
        </p:nvCxnSpPr>
        <p:spPr>
          <a:xfrm>
            <a:off x="526948" y="4077072"/>
            <a:ext cx="589156" cy="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3" name="그룹 162"/>
          <p:cNvGrpSpPr/>
          <p:nvPr/>
        </p:nvGrpSpPr>
        <p:grpSpPr>
          <a:xfrm>
            <a:off x="635579" y="4166496"/>
            <a:ext cx="401072" cy="476146"/>
            <a:chOff x="-2270206" y="1104072"/>
            <a:chExt cx="401072" cy="476146"/>
          </a:xfrm>
        </p:grpSpPr>
        <p:pic>
          <p:nvPicPr>
            <p:cNvPr id="164" name="Picture 18"/>
            <p:cNvPicPr>
              <a:picLocks noChangeArrowheads="1"/>
            </p:cNvPicPr>
            <p:nvPr/>
          </p:nvPicPr>
          <p:blipFill>
            <a:blip r:embed="rId6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173525" y="1340767"/>
              <a:ext cx="211490" cy="2394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5" name="TextBox 164"/>
            <p:cNvSpPr txBox="1"/>
            <p:nvPr/>
          </p:nvSpPr>
          <p:spPr>
            <a:xfrm>
              <a:off x="-2270206" y="1104072"/>
              <a:ext cx="40107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600" dirty="0" err="1">
                  <a:latin typeface="나눔고딕" panose="020D0604000000000000" pitchFamily="50" charset="-127"/>
                  <a:ea typeface="나눔고딕" panose="020D0604000000000000" pitchFamily="50" charset="-127"/>
                </a:rPr>
                <a:t>백본</a:t>
              </a:r>
              <a:r>
                <a:rPr lang="en-US" altLang="ko-KR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/>
              </a:r>
              <a:br>
                <a:rPr lang="en-US" altLang="ko-KR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ko-KR" altLang="en-US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스위치</a:t>
              </a:r>
            </a:p>
          </p:txBody>
        </p:sp>
      </p:grpSp>
      <p:cxnSp>
        <p:nvCxnSpPr>
          <p:cNvPr id="166" name="직선 연결선 165"/>
          <p:cNvCxnSpPr/>
          <p:nvPr/>
        </p:nvCxnSpPr>
        <p:spPr>
          <a:xfrm>
            <a:off x="1784648" y="3284984"/>
            <a:ext cx="862584" cy="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직선 연결선 166"/>
          <p:cNvCxnSpPr/>
          <p:nvPr/>
        </p:nvCxnSpPr>
        <p:spPr>
          <a:xfrm>
            <a:off x="2904387" y="3284984"/>
            <a:ext cx="1528120" cy="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직선 연결선 168"/>
          <p:cNvCxnSpPr/>
          <p:nvPr/>
        </p:nvCxnSpPr>
        <p:spPr>
          <a:xfrm>
            <a:off x="1784648" y="4077072"/>
            <a:ext cx="862584" cy="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직선 연결선 169"/>
          <p:cNvCxnSpPr/>
          <p:nvPr/>
        </p:nvCxnSpPr>
        <p:spPr>
          <a:xfrm>
            <a:off x="2904387" y="4077072"/>
            <a:ext cx="1528120" cy="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그룹 10"/>
          <p:cNvGrpSpPr/>
          <p:nvPr/>
        </p:nvGrpSpPr>
        <p:grpSpPr>
          <a:xfrm>
            <a:off x="2038560" y="4380330"/>
            <a:ext cx="647934" cy="505352"/>
            <a:chOff x="-905751" y="1881563"/>
            <a:chExt cx="647934" cy="505352"/>
          </a:xfrm>
        </p:grpSpPr>
        <p:pic>
          <p:nvPicPr>
            <p:cNvPr id="171" name="Picture 31" descr="1"/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-701368" y="1881563"/>
              <a:ext cx="232891" cy="332492"/>
            </a:xfrm>
            <a:prstGeom prst="rect">
              <a:avLst/>
            </a:prstGeom>
            <a:noFill/>
          </p:spPr>
        </p:pic>
        <p:sp>
          <p:nvSpPr>
            <p:cNvPr id="173" name="TextBox 172"/>
            <p:cNvSpPr txBox="1"/>
            <p:nvPr/>
          </p:nvSpPr>
          <p:spPr>
            <a:xfrm>
              <a:off x="-905751" y="2202249"/>
              <a:ext cx="647934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NAS </a:t>
              </a:r>
              <a:r>
                <a:rPr lang="ko-KR" altLang="en-US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스토리지</a:t>
              </a:r>
            </a:p>
          </p:txBody>
        </p:sp>
      </p:grpSp>
      <p:grpSp>
        <p:nvGrpSpPr>
          <p:cNvPr id="174" name="그룹 173"/>
          <p:cNvGrpSpPr/>
          <p:nvPr/>
        </p:nvGrpSpPr>
        <p:grpSpPr>
          <a:xfrm>
            <a:off x="3710451" y="4616632"/>
            <a:ext cx="647934" cy="505352"/>
            <a:chOff x="-905750" y="1881563"/>
            <a:chExt cx="647934" cy="505352"/>
          </a:xfrm>
        </p:grpSpPr>
        <p:pic>
          <p:nvPicPr>
            <p:cNvPr id="176" name="Picture 31" descr="1"/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-701368" y="1881563"/>
              <a:ext cx="232891" cy="332492"/>
            </a:xfrm>
            <a:prstGeom prst="rect">
              <a:avLst/>
            </a:prstGeom>
            <a:noFill/>
          </p:spPr>
        </p:pic>
        <p:sp>
          <p:nvSpPr>
            <p:cNvPr id="177" name="TextBox 176"/>
            <p:cNvSpPr txBox="1"/>
            <p:nvPr/>
          </p:nvSpPr>
          <p:spPr>
            <a:xfrm>
              <a:off x="-905750" y="2202249"/>
              <a:ext cx="647934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SAN </a:t>
              </a:r>
              <a:r>
                <a:rPr lang="ko-KR" altLang="en-US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스토리지</a:t>
              </a:r>
            </a:p>
          </p:txBody>
        </p:sp>
      </p:grpSp>
      <p:grpSp>
        <p:nvGrpSpPr>
          <p:cNvPr id="15" name="그룹 14"/>
          <p:cNvGrpSpPr/>
          <p:nvPr/>
        </p:nvGrpSpPr>
        <p:grpSpPr>
          <a:xfrm>
            <a:off x="3455886" y="4221088"/>
            <a:ext cx="1132041" cy="267290"/>
            <a:chOff x="-1155851" y="1858448"/>
            <a:chExt cx="1132041" cy="267290"/>
          </a:xfrm>
        </p:grpSpPr>
        <p:grpSp>
          <p:nvGrpSpPr>
            <p:cNvPr id="12" name="그룹 11"/>
            <p:cNvGrpSpPr/>
            <p:nvPr/>
          </p:nvGrpSpPr>
          <p:grpSpPr>
            <a:xfrm>
              <a:off x="-1155851" y="1858448"/>
              <a:ext cx="575800" cy="267290"/>
              <a:chOff x="-1155851" y="1858448"/>
              <a:chExt cx="575800" cy="267290"/>
            </a:xfrm>
          </p:grpSpPr>
          <p:pic>
            <p:nvPicPr>
              <p:cNvPr id="185" name="Picture 69"/>
              <p:cNvPicPr>
                <a:picLocks noChangeArrowheads="1"/>
              </p:cNvPicPr>
              <p:nvPr/>
            </p:nvPicPr>
            <p:blipFill>
              <a:blip r:embed="rId8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</a:blip>
              <a:srcRect/>
              <a:stretch>
                <a:fillRect/>
              </a:stretch>
            </p:blipFill>
            <p:spPr bwMode="auto">
              <a:xfrm>
                <a:off x="-1095671" y="1858448"/>
                <a:ext cx="432048" cy="1166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86" name="TextBox 185"/>
              <p:cNvSpPr txBox="1"/>
              <p:nvPr/>
            </p:nvSpPr>
            <p:spPr>
              <a:xfrm>
                <a:off x="-1155851" y="1941072"/>
                <a:ext cx="575800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ko-KR" sz="6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SAN </a:t>
                </a:r>
                <a:r>
                  <a:rPr lang="ko-KR" altLang="en-US" sz="6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스위치</a:t>
                </a:r>
              </a:p>
            </p:txBody>
          </p:sp>
        </p:grpSp>
        <p:grpSp>
          <p:nvGrpSpPr>
            <p:cNvPr id="187" name="그룹 186"/>
            <p:cNvGrpSpPr/>
            <p:nvPr/>
          </p:nvGrpSpPr>
          <p:grpSpPr>
            <a:xfrm>
              <a:off x="-599610" y="1858448"/>
              <a:ext cx="575800" cy="267290"/>
              <a:chOff x="-1155851" y="1858448"/>
              <a:chExt cx="575800" cy="267290"/>
            </a:xfrm>
          </p:grpSpPr>
          <p:pic>
            <p:nvPicPr>
              <p:cNvPr id="198" name="Picture 69"/>
              <p:cNvPicPr>
                <a:picLocks noChangeArrowheads="1"/>
              </p:cNvPicPr>
              <p:nvPr/>
            </p:nvPicPr>
            <p:blipFill>
              <a:blip r:embed="rId8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</a:blip>
              <a:srcRect/>
              <a:stretch>
                <a:fillRect/>
              </a:stretch>
            </p:blipFill>
            <p:spPr bwMode="auto">
              <a:xfrm>
                <a:off x="-1095671" y="1858448"/>
                <a:ext cx="432048" cy="1166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99" name="TextBox 198"/>
              <p:cNvSpPr txBox="1"/>
              <p:nvPr/>
            </p:nvSpPr>
            <p:spPr>
              <a:xfrm>
                <a:off x="-1155851" y="1941072"/>
                <a:ext cx="575800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ko-KR" sz="6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SAN </a:t>
                </a:r>
                <a:r>
                  <a:rPr lang="ko-KR" altLang="en-US" sz="6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스위치</a:t>
                </a:r>
              </a:p>
            </p:txBody>
          </p:sp>
        </p:grpSp>
      </p:grpSp>
      <p:grpSp>
        <p:nvGrpSpPr>
          <p:cNvPr id="19" name="그룹 18"/>
          <p:cNvGrpSpPr/>
          <p:nvPr/>
        </p:nvGrpSpPr>
        <p:grpSpPr>
          <a:xfrm>
            <a:off x="544443" y="3417177"/>
            <a:ext cx="538930" cy="544703"/>
            <a:chOff x="-1964292" y="1628800"/>
            <a:chExt cx="538930" cy="544703"/>
          </a:xfrm>
        </p:grpSpPr>
        <p:sp>
          <p:nvSpPr>
            <p:cNvPr id="168" name="TextBox 167"/>
            <p:cNvSpPr txBox="1"/>
            <p:nvPr/>
          </p:nvSpPr>
          <p:spPr>
            <a:xfrm>
              <a:off x="-1964292" y="1896504"/>
              <a:ext cx="53893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홈페이지</a:t>
              </a:r>
              <a:r>
                <a:rPr lang="en-US" altLang="ko-KR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/>
              </a:r>
              <a:br>
                <a:rPr lang="en-US" altLang="ko-KR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en-US" altLang="ko-KR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WEB #1,2</a:t>
              </a:r>
              <a:endParaRPr lang="ko-KR" altLang="en-US" sz="6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grpSp>
          <p:nvGrpSpPr>
            <p:cNvPr id="10" name="그룹 9"/>
            <p:cNvGrpSpPr/>
            <p:nvPr/>
          </p:nvGrpSpPr>
          <p:grpSpPr>
            <a:xfrm>
              <a:off x="-1872662" y="1628800"/>
              <a:ext cx="367185" cy="295538"/>
              <a:chOff x="-1181519" y="2132856"/>
              <a:chExt cx="367185" cy="397688"/>
            </a:xfrm>
          </p:grpSpPr>
          <p:pic>
            <p:nvPicPr>
              <p:cNvPr id="159" name="Picture 744"/>
              <p:cNvPicPr>
                <a:picLocks noChangeAspect="1" noChangeArrowheads="1"/>
              </p:cNvPicPr>
              <p:nvPr/>
            </p:nvPicPr>
            <p:blipFill>
              <a:blip r:embed="rId9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1181519" y="2132856"/>
                <a:ext cx="214785" cy="397688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60" name="Picture 744"/>
              <p:cNvPicPr>
                <a:picLocks noChangeAspect="1" noChangeArrowheads="1"/>
              </p:cNvPicPr>
              <p:nvPr/>
            </p:nvPicPr>
            <p:blipFill>
              <a:blip r:embed="rId9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1029119" y="2132856"/>
                <a:ext cx="214785" cy="397688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</p:pic>
        </p:grpSp>
      </p:grpSp>
      <p:grpSp>
        <p:nvGrpSpPr>
          <p:cNvPr id="256" name="그룹 255"/>
          <p:cNvGrpSpPr/>
          <p:nvPr/>
        </p:nvGrpSpPr>
        <p:grpSpPr>
          <a:xfrm>
            <a:off x="1767631" y="4166496"/>
            <a:ext cx="401072" cy="476919"/>
            <a:chOff x="-2270206" y="1103299"/>
            <a:chExt cx="401072" cy="476919"/>
          </a:xfrm>
        </p:grpSpPr>
        <p:pic>
          <p:nvPicPr>
            <p:cNvPr id="257" name="Picture 18"/>
            <p:cNvPicPr>
              <a:picLocks noChangeArrowheads="1"/>
            </p:cNvPicPr>
            <p:nvPr/>
          </p:nvPicPr>
          <p:blipFill>
            <a:blip r:embed="rId6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173525" y="1340767"/>
              <a:ext cx="211490" cy="2394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58" name="TextBox 257"/>
            <p:cNvSpPr txBox="1"/>
            <p:nvPr/>
          </p:nvSpPr>
          <p:spPr>
            <a:xfrm>
              <a:off x="-2270206" y="1103299"/>
              <a:ext cx="40107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600" dirty="0" err="1">
                  <a:latin typeface="나눔고딕" panose="020D0604000000000000" pitchFamily="50" charset="-127"/>
                  <a:ea typeface="나눔고딕" panose="020D0604000000000000" pitchFamily="50" charset="-127"/>
                </a:rPr>
                <a:t>백본</a:t>
              </a:r>
              <a:r>
                <a:rPr lang="en-US" altLang="ko-KR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/>
              </a:r>
              <a:br>
                <a:rPr lang="en-US" altLang="ko-KR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ko-KR" altLang="en-US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스위치</a:t>
              </a:r>
            </a:p>
          </p:txBody>
        </p:sp>
      </p:grpSp>
      <p:grpSp>
        <p:nvGrpSpPr>
          <p:cNvPr id="259" name="그룹 258"/>
          <p:cNvGrpSpPr/>
          <p:nvPr/>
        </p:nvGrpSpPr>
        <p:grpSpPr>
          <a:xfrm>
            <a:off x="2984076" y="4310099"/>
            <a:ext cx="401072" cy="476919"/>
            <a:chOff x="-2270206" y="1103299"/>
            <a:chExt cx="401072" cy="476919"/>
          </a:xfrm>
        </p:grpSpPr>
        <p:pic>
          <p:nvPicPr>
            <p:cNvPr id="260" name="Picture 18"/>
            <p:cNvPicPr>
              <a:picLocks noChangeArrowheads="1"/>
            </p:cNvPicPr>
            <p:nvPr/>
          </p:nvPicPr>
          <p:blipFill>
            <a:blip r:embed="rId6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173525" y="1340767"/>
              <a:ext cx="211490" cy="2394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1" name="TextBox 260"/>
            <p:cNvSpPr txBox="1"/>
            <p:nvPr/>
          </p:nvSpPr>
          <p:spPr>
            <a:xfrm>
              <a:off x="-2270206" y="1103299"/>
              <a:ext cx="40107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600" dirty="0" err="1">
                  <a:latin typeface="나눔고딕" panose="020D0604000000000000" pitchFamily="50" charset="-127"/>
                  <a:ea typeface="나눔고딕" panose="020D0604000000000000" pitchFamily="50" charset="-127"/>
                </a:rPr>
                <a:t>백본</a:t>
              </a:r>
              <a:r>
                <a:rPr lang="en-US" altLang="ko-KR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/>
              </a:r>
              <a:br>
                <a:rPr lang="en-US" altLang="ko-KR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ko-KR" altLang="en-US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스위치</a:t>
              </a:r>
            </a:p>
          </p:txBody>
        </p:sp>
      </p:grpSp>
      <p:cxnSp>
        <p:nvCxnSpPr>
          <p:cNvPr id="23" name="직선 연결선 22"/>
          <p:cNvCxnSpPr/>
          <p:nvPr/>
        </p:nvCxnSpPr>
        <p:spPr>
          <a:xfrm>
            <a:off x="800776" y="3046187"/>
            <a:ext cx="0" cy="238043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직선 연결선 261"/>
          <p:cNvCxnSpPr/>
          <p:nvPr/>
        </p:nvCxnSpPr>
        <p:spPr>
          <a:xfrm>
            <a:off x="834896" y="4075525"/>
            <a:ext cx="0" cy="238043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그룹 6"/>
          <p:cNvGrpSpPr/>
          <p:nvPr/>
        </p:nvGrpSpPr>
        <p:grpSpPr>
          <a:xfrm>
            <a:off x="601720" y="2677856"/>
            <a:ext cx="401072" cy="474936"/>
            <a:chOff x="-2270206" y="1105282"/>
            <a:chExt cx="401072" cy="474936"/>
          </a:xfrm>
        </p:grpSpPr>
        <p:pic>
          <p:nvPicPr>
            <p:cNvPr id="128" name="Picture 18"/>
            <p:cNvPicPr>
              <a:picLocks noChangeArrowheads="1"/>
            </p:cNvPicPr>
            <p:nvPr/>
          </p:nvPicPr>
          <p:blipFill>
            <a:blip r:embed="rId6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173525" y="1340767"/>
              <a:ext cx="211490" cy="2394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-2270206" y="1105282"/>
              <a:ext cx="40107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600" dirty="0" err="1">
                  <a:latin typeface="나눔고딕" panose="020D0604000000000000" pitchFamily="50" charset="-127"/>
                  <a:ea typeface="나눔고딕" panose="020D0604000000000000" pitchFamily="50" charset="-127"/>
                </a:rPr>
                <a:t>백본</a:t>
              </a:r>
              <a:r>
                <a:rPr lang="en-US" altLang="ko-KR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/>
              </a:r>
              <a:br>
                <a:rPr lang="en-US" altLang="ko-KR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ko-KR" altLang="en-US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스위치</a:t>
              </a:r>
            </a:p>
          </p:txBody>
        </p:sp>
      </p:grpSp>
      <p:cxnSp>
        <p:nvCxnSpPr>
          <p:cNvPr id="263" name="직선 연결선 262"/>
          <p:cNvCxnSpPr/>
          <p:nvPr/>
        </p:nvCxnSpPr>
        <p:spPr>
          <a:xfrm>
            <a:off x="1959728" y="3043953"/>
            <a:ext cx="0" cy="463879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직선 연결선 263"/>
          <p:cNvCxnSpPr/>
          <p:nvPr/>
        </p:nvCxnSpPr>
        <p:spPr>
          <a:xfrm>
            <a:off x="2374360" y="3043953"/>
            <a:ext cx="0" cy="463879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0" name="그룹 249"/>
          <p:cNvGrpSpPr/>
          <p:nvPr/>
        </p:nvGrpSpPr>
        <p:grpSpPr>
          <a:xfrm>
            <a:off x="2162016" y="2677856"/>
            <a:ext cx="401072" cy="476919"/>
            <a:chOff x="-2270206" y="1103299"/>
            <a:chExt cx="401072" cy="476919"/>
          </a:xfrm>
        </p:grpSpPr>
        <p:pic>
          <p:nvPicPr>
            <p:cNvPr id="251" name="Picture 18"/>
            <p:cNvPicPr>
              <a:picLocks noChangeArrowheads="1"/>
            </p:cNvPicPr>
            <p:nvPr/>
          </p:nvPicPr>
          <p:blipFill>
            <a:blip r:embed="rId6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173525" y="1340767"/>
              <a:ext cx="211490" cy="2394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52" name="TextBox 251"/>
            <p:cNvSpPr txBox="1"/>
            <p:nvPr/>
          </p:nvSpPr>
          <p:spPr>
            <a:xfrm>
              <a:off x="-2270206" y="1103299"/>
              <a:ext cx="40107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600" dirty="0" err="1">
                  <a:latin typeface="나눔고딕" panose="020D0604000000000000" pitchFamily="50" charset="-127"/>
                  <a:ea typeface="나눔고딕" panose="020D0604000000000000" pitchFamily="50" charset="-127"/>
                </a:rPr>
                <a:t>백본</a:t>
              </a:r>
              <a:r>
                <a:rPr lang="en-US" altLang="ko-KR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/>
              </a:r>
              <a:br>
                <a:rPr lang="en-US" altLang="ko-KR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ko-KR" altLang="en-US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스위치</a:t>
              </a:r>
            </a:p>
          </p:txBody>
        </p:sp>
      </p:grpSp>
      <p:grpSp>
        <p:nvGrpSpPr>
          <p:cNvPr id="200" name="그룹 199"/>
          <p:cNvGrpSpPr/>
          <p:nvPr/>
        </p:nvGrpSpPr>
        <p:grpSpPr>
          <a:xfrm>
            <a:off x="1751813" y="2677856"/>
            <a:ext cx="401072" cy="476919"/>
            <a:chOff x="-2270206" y="1103299"/>
            <a:chExt cx="401072" cy="476919"/>
          </a:xfrm>
        </p:grpSpPr>
        <p:pic>
          <p:nvPicPr>
            <p:cNvPr id="204" name="Picture 18"/>
            <p:cNvPicPr>
              <a:picLocks noChangeArrowheads="1"/>
            </p:cNvPicPr>
            <p:nvPr/>
          </p:nvPicPr>
          <p:blipFill>
            <a:blip r:embed="rId6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173525" y="1340767"/>
              <a:ext cx="211490" cy="2394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09" name="TextBox 208"/>
            <p:cNvSpPr txBox="1"/>
            <p:nvPr/>
          </p:nvSpPr>
          <p:spPr>
            <a:xfrm>
              <a:off x="-2270206" y="1103299"/>
              <a:ext cx="40107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600" dirty="0" err="1">
                  <a:latin typeface="나눔고딕" panose="020D0604000000000000" pitchFamily="50" charset="-127"/>
                  <a:ea typeface="나눔고딕" panose="020D0604000000000000" pitchFamily="50" charset="-127"/>
                </a:rPr>
                <a:t>백본</a:t>
              </a:r>
              <a:r>
                <a:rPr lang="en-US" altLang="ko-KR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/>
              </a:r>
              <a:br>
                <a:rPr lang="en-US" altLang="ko-KR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ko-KR" altLang="en-US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스위치</a:t>
              </a:r>
            </a:p>
          </p:txBody>
        </p:sp>
      </p:grpSp>
      <p:grpSp>
        <p:nvGrpSpPr>
          <p:cNvPr id="20" name="그룹 19"/>
          <p:cNvGrpSpPr/>
          <p:nvPr/>
        </p:nvGrpSpPr>
        <p:grpSpPr>
          <a:xfrm>
            <a:off x="1715462" y="3436912"/>
            <a:ext cx="473206" cy="537487"/>
            <a:chOff x="-912087" y="1628800"/>
            <a:chExt cx="473206" cy="537487"/>
          </a:xfrm>
        </p:grpSpPr>
        <p:pic>
          <p:nvPicPr>
            <p:cNvPr id="161" name="Picture 744"/>
            <p:cNvPicPr>
              <a:picLocks noChangeAspect="1" noChangeArrowheads="1"/>
            </p:cNvPicPr>
            <p:nvPr/>
          </p:nvPicPr>
          <p:blipFill>
            <a:blip r:embed="rId9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789022" y="1628800"/>
              <a:ext cx="214785" cy="29553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</p:pic>
        <p:sp>
          <p:nvSpPr>
            <p:cNvPr id="230" name="TextBox 229"/>
            <p:cNvSpPr txBox="1"/>
            <p:nvPr/>
          </p:nvSpPr>
          <p:spPr>
            <a:xfrm>
              <a:off x="-912087" y="1889288"/>
              <a:ext cx="47320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홈페이지</a:t>
              </a:r>
              <a:r>
                <a:rPr lang="en-US" altLang="ko-KR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/>
              </a:r>
              <a:br>
                <a:rPr lang="en-US" altLang="ko-KR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en-US" altLang="ko-KR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WAS</a:t>
              </a:r>
              <a:endParaRPr lang="ko-KR" altLang="en-US" sz="6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231" name="그룹 230"/>
          <p:cNvGrpSpPr/>
          <p:nvPr/>
        </p:nvGrpSpPr>
        <p:grpSpPr>
          <a:xfrm>
            <a:off x="2168928" y="3436912"/>
            <a:ext cx="401072" cy="537487"/>
            <a:chOff x="-876018" y="1628800"/>
            <a:chExt cx="401072" cy="537487"/>
          </a:xfrm>
        </p:grpSpPr>
        <p:pic>
          <p:nvPicPr>
            <p:cNvPr id="232" name="Picture 744"/>
            <p:cNvPicPr>
              <a:picLocks noChangeAspect="1" noChangeArrowheads="1"/>
            </p:cNvPicPr>
            <p:nvPr/>
          </p:nvPicPr>
          <p:blipFill>
            <a:blip r:embed="rId9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789022" y="1628800"/>
              <a:ext cx="214785" cy="29553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</p:pic>
        <p:sp>
          <p:nvSpPr>
            <p:cNvPr id="233" name="TextBox 232"/>
            <p:cNvSpPr txBox="1"/>
            <p:nvPr/>
          </p:nvSpPr>
          <p:spPr>
            <a:xfrm>
              <a:off x="-876018" y="1889288"/>
              <a:ext cx="40107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청렴</a:t>
              </a:r>
              <a:r>
                <a:rPr lang="en-US" altLang="ko-KR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e</a:t>
              </a:r>
              <a:br>
                <a:rPr lang="en-US" altLang="ko-KR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ko-KR" altLang="en-US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시스템</a:t>
              </a:r>
            </a:p>
          </p:txBody>
        </p:sp>
      </p:grpSp>
      <p:cxnSp>
        <p:nvCxnSpPr>
          <p:cNvPr id="265" name="직선 연결선 264"/>
          <p:cNvCxnSpPr/>
          <p:nvPr/>
        </p:nvCxnSpPr>
        <p:spPr>
          <a:xfrm>
            <a:off x="3242678" y="3042418"/>
            <a:ext cx="0" cy="238043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" name="직선 연결선 265"/>
          <p:cNvCxnSpPr/>
          <p:nvPr/>
        </p:nvCxnSpPr>
        <p:spPr>
          <a:xfrm>
            <a:off x="3483790" y="3283530"/>
            <a:ext cx="0" cy="238043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직선 연결선 266"/>
          <p:cNvCxnSpPr/>
          <p:nvPr/>
        </p:nvCxnSpPr>
        <p:spPr>
          <a:xfrm>
            <a:off x="3975952" y="3276613"/>
            <a:ext cx="0" cy="238043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5" name="그룹 234"/>
          <p:cNvGrpSpPr/>
          <p:nvPr/>
        </p:nvGrpSpPr>
        <p:grpSpPr>
          <a:xfrm>
            <a:off x="3333885" y="3416440"/>
            <a:ext cx="961552" cy="537487"/>
            <a:chOff x="1821717" y="3416440"/>
            <a:chExt cx="961552" cy="537487"/>
          </a:xfrm>
        </p:grpSpPr>
        <p:grpSp>
          <p:nvGrpSpPr>
            <p:cNvPr id="244" name="그룹 243"/>
            <p:cNvGrpSpPr/>
            <p:nvPr/>
          </p:nvGrpSpPr>
          <p:grpSpPr>
            <a:xfrm>
              <a:off x="1821717" y="3416440"/>
              <a:ext cx="328936" cy="537487"/>
              <a:chOff x="-839952" y="1628800"/>
              <a:chExt cx="328936" cy="537487"/>
            </a:xfrm>
          </p:grpSpPr>
          <p:pic>
            <p:nvPicPr>
              <p:cNvPr id="248" name="Picture 744"/>
              <p:cNvPicPr>
                <a:picLocks noChangeAspect="1" noChangeArrowheads="1"/>
              </p:cNvPicPr>
              <p:nvPr/>
            </p:nvPicPr>
            <p:blipFill>
              <a:blip r:embed="rId9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789022" y="1628800"/>
                <a:ext cx="214785" cy="295538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249" name="TextBox 248"/>
              <p:cNvSpPr txBox="1"/>
              <p:nvPr/>
            </p:nvSpPr>
            <p:spPr>
              <a:xfrm>
                <a:off x="-839952" y="1889288"/>
                <a:ext cx="32893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ko-KR" altLang="en-US" sz="6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통합</a:t>
                </a:r>
                <a:r>
                  <a:rPr lang="en-US" altLang="ko-KR" sz="6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/>
                </a:r>
                <a:br>
                  <a:rPr lang="en-US" altLang="ko-KR" sz="6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</a:br>
                <a:r>
                  <a:rPr lang="en-US" altLang="ko-KR" sz="6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DB</a:t>
                </a:r>
                <a:endParaRPr lang="ko-KR" altLang="en-US" sz="6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p:grpSp>
        <p:grpSp>
          <p:nvGrpSpPr>
            <p:cNvPr id="245" name="그룹 244"/>
            <p:cNvGrpSpPr/>
            <p:nvPr/>
          </p:nvGrpSpPr>
          <p:grpSpPr>
            <a:xfrm>
              <a:off x="2185027" y="3416440"/>
              <a:ext cx="598242" cy="537487"/>
              <a:chOff x="-974606" y="1628800"/>
              <a:chExt cx="598242" cy="537487"/>
            </a:xfrm>
          </p:grpSpPr>
          <p:pic>
            <p:nvPicPr>
              <p:cNvPr id="246" name="Picture 744"/>
              <p:cNvPicPr>
                <a:picLocks noChangeAspect="1" noChangeArrowheads="1"/>
              </p:cNvPicPr>
              <p:nvPr/>
            </p:nvPicPr>
            <p:blipFill>
              <a:blip r:embed="rId9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789022" y="1628800"/>
                <a:ext cx="214785" cy="295538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247" name="TextBox 246"/>
              <p:cNvSpPr txBox="1"/>
              <p:nvPr/>
            </p:nvSpPr>
            <p:spPr>
              <a:xfrm>
                <a:off x="-974606" y="1889288"/>
                <a:ext cx="59824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ko-KR" altLang="en-US" sz="6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제도개선</a:t>
                </a:r>
                <a:r>
                  <a:rPr lang="en-US" altLang="ko-KR" sz="6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/>
                </a:r>
                <a:br>
                  <a:rPr lang="en-US" altLang="ko-KR" sz="6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</a:br>
                <a:r>
                  <a:rPr lang="en-US" altLang="ko-KR" sz="6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e-Book </a:t>
                </a:r>
                <a:r>
                  <a:rPr lang="ko-KR" altLang="en-US" sz="60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변환</a:t>
                </a:r>
              </a:p>
            </p:txBody>
          </p:sp>
        </p:grpSp>
      </p:grpSp>
      <p:grpSp>
        <p:nvGrpSpPr>
          <p:cNvPr id="253" name="그룹 252"/>
          <p:cNvGrpSpPr/>
          <p:nvPr/>
        </p:nvGrpSpPr>
        <p:grpSpPr>
          <a:xfrm>
            <a:off x="3039760" y="2677856"/>
            <a:ext cx="401072" cy="476919"/>
            <a:chOff x="-2270206" y="1103299"/>
            <a:chExt cx="401072" cy="476919"/>
          </a:xfrm>
        </p:grpSpPr>
        <p:pic>
          <p:nvPicPr>
            <p:cNvPr id="254" name="Picture 18"/>
            <p:cNvPicPr>
              <a:picLocks noChangeArrowheads="1"/>
            </p:cNvPicPr>
            <p:nvPr/>
          </p:nvPicPr>
          <p:blipFill>
            <a:blip r:embed="rId6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173525" y="1340767"/>
              <a:ext cx="211490" cy="2394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55" name="TextBox 254"/>
            <p:cNvSpPr txBox="1"/>
            <p:nvPr/>
          </p:nvSpPr>
          <p:spPr>
            <a:xfrm>
              <a:off x="-2270206" y="1103299"/>
              <a:ext cx="40107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600" dirty="0" err="1">
                  <a:latin typeface="나눔고딕" panose="020D0604000000000000" pitchFamily="50" charset="-127"/>
                  <a:ea typeface="나눔고딕" panose="020D0604000000000000" pitchFamily="50" charset="-127"/>
                </a:rPr>
                <a:t>백본</a:t>
              </a:r>
              <a:r>
                <a:rPr lang="en-US" altLang="ko-KR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/>
              </a:r>
              <a:br>
                <a:rPr lang="en-US" altLang="ko-KR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ko-KR" altLang="en-US" sz="6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스위치</a:t>
              </a:r>
            </a:p>
          </p:txBody>
        </p:sp>
      </p:grpSp>
      <p:cxnSp>
        <p:nvCxnSpPr>
          <p:cNvPr id="268" name="직선 연결선 267"/>
          <p:cNvCxnSpPr>
            <a:stCxn id="251" idx="3"/>
            <a:endCxn id="254" idx="1"/>
          </p:cNvCxnSpPr>
          <p:nvPr/>
        </p:nvCxnSpPr>
        <p:spPr>
          <a:xfrm>
            <a:off x="2470187" y="3035050"/>
            <a:ext cx="666254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8" name="그림 227"/>
          <p:cNvPicPr>
            <a:picLocks noChangeAspect="1"/>
          </p:cNvPicPr>
          <p:nvPr/>
        </p:nvPicPr>
        <p:blipFill>
          <a:blip r:embed="rId11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642415" y="2907234"/>
            <a:ext cx="288032" cy="281052"/>
          </a:xfrm>
          <a:prstGeom prst="rect">
            <a:avLst/>
          </a:prstGeom>
        </p:spPr>
      </p:pic>
      <p:cxnSp>
        <p:nvCxnSpPr>
          <p:cNvPr id="27" name="꺾인 연결선 26"/>
          <p:cNvCxnSpPr>
            <a:stCxn id="6" idx="0"/>
            <a:endCxn id="255" idx="0"/>
          </p:cNvCxnSpPr>
          <p:nvPr/>
        </p:nvCxnSpPr>
        <p:spPr>
          <a:xfrm rot="5400000" flipH="1" flipV="1">
            <a:off x="2021276" y="1458836"/>
            <a:ext cx="12700" cy="2438040"/>
          </a:xfrm>
          <a:prstGeom prst="bentConnector3">
            <a:avLst>
              <a:gd name="adj1" fmla="val 832835"/>
            </a:avLst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직선 연결선 268"/>
          <p:cNvCxnSpPr>
            <a:stCxn id="128" idx="3"/>
            <a:endCxn id="204" idx="1"/>
          </p:cNvCxnSpPr>
          <p:nvPr/>
        </p:nvCxnSpPr>
        <p:spPr>
          <a:xfrm>
            <a:off x="909891" y="3033067"/>
            <a:ext cx="938603" cy="1983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그룹 8"/>
          <p:cNvGrpSpPr/>
          <p:nvPr/>
        </p:nvGrpSpPr>
        <p:grpSpPr>
          <a:xfrm>
            <a:off x="1275720" y="2456050"/>
            <a:ext cx="288032" cy="749946"/>
            <a:chOff x="1275720" y="2456050"/>
            <a:chExt cx="288032" cy="749946"/>
          </a:xfrm>
        </p:grpSpPr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11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275720" y="2456050"/>
              <a:ext cx="288032" cy="281052"/>
            </a:xfrm>
            <a:prstGeom prst="rect">
              <a:avLst/>
            </a:prstGeom>
          </p:spPr>
        </p:pic>
        <p:pic>
          <p:nvPicPr>
            <p:cNvPr id="148" name="그림 147"/>
            <p:cNvPicPr>
              <a:picLocks noChangeAspect="1"/>
            </p:cNvPicPr>
            <p:nvPr/>
          </p:nvPicPr>
          <p:blipFill>
            <a:blip r:embed="rId11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275720" y="2924944"/>
              <a:ext cx="288032" cy="281052"/>
            </a:xfrm>
            <a:prstGeom prst="rect">
              <a:avLst/>
            </a:prstGeom>
          </p:spPr>
        </p:pic>
      </p:grpSp>
      <p:cxnSp>
        <p:nvCxnSpPr>
          <p:cNvPr id="270" name="직선 연결선 269"/>
          <p:cNvCxnSpPr>
            <a:stCxn id="164" idx="3"/>
            <a:endCxn id="257" idx="1"/>
          </p:cNvCxnSpPr>
          <p:nvPr/>
        </p:nvCxnSpPr>
        <p:spPr>
          <a:xfrm>
            <a:off x="943750" y="4522917"/>
            <a:ext cx="920562" cy="773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직선 연결선 270"/>
          <p:cNvCxnSpPr/>
          <p:nvPr/>
        </p:nvCxnSpPr>
        <p:spPr>
          <a:xfrm>
            <a:off x="1962784" y="3948212"/>
            <a:ext cx="0" cy="238043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직선 연결선 271"/>
          <p:cNvCxnSpPr>
            <a:endCxn id="171" idx="0"/>
          </p:cNvCxnSpPr>
          <p:nvPr/>
        </p:nvCxnSpPr>
        <p:spPr>
          <a:xfrm flipH="1">
            <a:off x="2359389" y="3948212"/>
            <a:ext cx="1324" cy="432118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꺾인 연결선 272"/>
          <p:cNvCxnSpPr>
            <a:stCxn id="164" idx="2"/>
            <a:endCxn id="260" idx="2"/>
          </p:cNvCxnSpPr>
          <p:nvPr/>
        </p:nvCxnSpPr>
        <p:spPr>
          <a:xfrm rot="16200000" flipH="1">
            <a:off x="1940065" y="3540581"/>
            <a:ext cx="144376" cy="2348497"/>
          </a:xfrm>
          <a:prstGeom prst="bentConnector3">
            <a:avLst>
              <a:gd name="adj1" fmla="val 258337"/>
            </a:avLst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1" name="그룹 150"/>
          <p:cNvGrpSpPr/>
          <p:nvPr/>
        </p:nvGrpSpPr>
        <p:grpSpPr>
          <a:xfrm>
            <a:off x="1275720" y="4389830"/>
            <a:ext cx="288032" cy="763594"/>
            <a:chOff x="1275720" y="2510642"/>
            <a:chExt cx="288032" cy="763594"/>
          </a:xfrm>
        </p:grpSpPr>
        <p:pic>
          <p:nvPicPr>
            <p:cNvPr id="157" name="그림 156"/>
            <p:cNvPicPr>
              <a:picLocks noChangeAspect="1"/>
            </p:cNvPicPr>
            <p:nvPr/>
          </p:nvPicPr>
          <p:blipFill>
            <a:blip r:embed="rId11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275720" y="2510642"/>
              <a:ext cx="288032" cy="281052"/>
            </a:xfrm>
            <a:prstGeom prst="rect">
              <a:avLst/>
            </a:prstGeom>
          </p:spPr>
        </p:pic>
        <p:pic>
          <p:nvPicPr>
            <p:cNvPr id="158" name="그림 157"/>
            <p:cNvPicPr>
              <a:picLocks noChangeAspect="1"/>
            </p:cNvPicPr>
            <p:nvPr/>
          </p:nvPicPr>
          <p:blipFill>
            <a:blip r:embed="rId11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275720" y="2993184"/>
              <a:ext cx="288032" cy="281052"/>
            </a:xfrm>
            <a:prstGeom prst="rect">
              <a:avLst/>
            </a:prstGeom>
          </p:spPr>
        </p:pic>
      </p:grpSp>
      <p:cxnSp>
        <p:nvCxnSpPr>
          <p:cNvPr id="274" name="직선 연결선 273"/>
          <p:cNvCxnSpPr/>
          <p:nvPr/>
        </p:nvCxnSpPr>
        <p:spPr>
          <a:xfrm>
            <a:off x="3495424" y="3925092"/>
            <a:ext cx="0" cy="147805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5" name="직선 연결선 274"/>
          <p:cNvCxnSpPr/>
          <p:nvPr/>
        </p:nvCxnSpPr>
        <p:spPr>
          <a:xfrm>
            <a:off x="3969128" y="3925092"/>
            <a:ext cx="0" cy="147805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직선 연결선 275"/>
          <p:cNvCxnSpPr/>
          <p:nvPr/>
        </p:nvCxnSpPr>
        <p:spPr>
          <a:xfrm>
            <a:off x="3186920" y="4067947"/>
            <a:ext cx="0" cy="238043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직선 연결선 276"/>
          <p:cNvCxnSpPr>
            <a:stCxn id="249" idx="2"/>
            <a:endCxn id="185" idx="0"/>
          </p:cNvCxnSpPr>
          <p:nvPr/>
        </p:nvCxnSpPr>
        <p:spPr>
          <a:xfrm>
            <a:off x="3498353" y="3953927"/>
            <a:ext cx="233737" cy="26716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8" name="직선 연결선 277"/>
          <p:cNvCxnSpPr>
            <a:stCxn id="247" idx="2"/>
          </p:cNvCxnSpPr>
          <p:nvPr/>
        </p:nvCxnSpPr>
        <p:spPr>
          <a:xfrm flipH="1">
            <a:off x="3743787" y="3953927"/>
            <a:ext cx="252529" cy="256422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9" name="직선 연결선 278"/>
          <p:cNvCxnSpPr>
            <a:stCxn id="249" idx="2"/>
            <a:endCxn id="198" idx="0"/>
          </p:cNvCxnSpPr>
          <p:nvPr/>
        </p:nvCxnSpPr>
        <p:spPr>
          <a:xfrm>
            <a:off x="3498353" y="3953927"/>
            <a:ext cx="789978" cy="267161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0" name="직선 연결선 279"/>
          <p:cNvCxnSpPr>
            <a:stCxn id="247" idx="2"/>
          </p:cNvCxnSpPr>
          <p:nvPr/>
        </p:nvCxnSpPr>
        <p:spPr>
          <a:xfrm>
            <a:off x="3996316" y="3953927"/>
            <a:ext cx="283888" cy="260488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1" name="직선 연결선 280"/>
          <p:cNvCxnSpPr>
            <a:stCxn id="186" idx="2"/>
            <a:endCxn id="176" idx="0"/>
          </p:cNvCxnSpPr>
          <p:nvPr/>
        </p:nvCxnSpPr>
        <p:spPr>
          <a:xfrm>
            <a:off x="3743786" y="4488378"/>
            <a:ext cx="287493" cy="128254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2" name="직선 연결선 281"/>
          <p:cNvCxnSpPr>
            <a:stCxn id="199" idx="2"/>
            <a:endCxn id="176" idx="0"/>
          </p:cNvCxnSpPr>
          <p:nvPr/>
        </p:nvCxnSpPr>
        <p:spPr>
          <a:xfrm flipH="1">
            <a:off x="4031279" y="4488378"/>
            <a:ext cx="268748" cy="128254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타원 196"/>
          <p:cNvSpPr/>
          <p:nvPr/>
        </p:nvSpPr>
        <p:spPr>
          <a:xfrm>
            <a:off x="7977336" y="4566570"/>
            <a:ext cx="182774" cy="182774"/>
          </a:xfrm>
          <a:prstGeom prst="ellipse">
            <a:avLst/>
          </a:prstGeom>
          <a:gradFill>
            <a:gsLst>
              <a:gs pos="0">
                <a:srgbClr val="618DB9"/>
              </a:gs>
              <a:gs pos="41000">
                <a:srgbClr val="125C9A"/>
              </a:gs>
              <a:gs pos="92000">
                <a:srgbClr val="305BA0"/>
              </a:gs>
              <a:gs pos="100000">
                <a:srgbClr val="7297D4"/>
              </a:gs>
            </a:gsLst>
            <a:lin ang="5400000" scaled="0"/>
          </a:gradFill>
          <a:ln w="6350" cap="flat" cmpd="sng" algn="ctr">
            <a:solidFill>
              <a:srgbClr val="125C9A"/>
            </a:solidFill>
            <a:prstDash val="solid"/>
          </a:ln>
          <a:effectLst/>
        </p:spPr>
        <p:txBody>
          <a:bodyPr tIns="36000" anchor="ctr"/>
          <a:lstStyle/>
          <a:p>
            <a:pPr marL="0" marR="0" lvl="0" indent="0" algn="ctr" defTabSz="1043056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92400" algn="l"/>
                <a:tab pos="5648325" algn="l"/>
              </a:tabLst>
              <a:defRPr/>
            </a:pPr>
            <a:r>
              <a:rPr kumimoji="1" lang="ko-KR" altLang="en-US" sz="800" b="0" i="0" u="none" strike="noStrike" kern="0" cap="none" spc="0" normalizeH="0" baseline="0" noProof="0" dirty="0" smtClean="0">
                <a:ln w="11430"/>
                <a:solidFill>
                  <a:prstClr val="white"/>
                </a:solidFill>
                <a:effectLst/>
                <a:uLnTx/>
                <a:uFillTx/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신</a:t>
            </a:r>
            <a:endParaRPr kumimoji="1" lang="ko-KR" altLang="en-US" sz="800" b="0" i="0" u="none" strike="noStrike" kern="0" cap="none" spc="0" normalizeH="0" baseline="0" noProof="0" dirty="0">
              <a:ln w="11430"/>
              <a:solidFill>
                <a:prstClr val="white"/>
              </a:solidFill>
              <a:effectLst/>
              <a:uLnTx/>
              <a:uFillTx/>
              <a:latin typeface="나눔고딕 ExtraBold" pitchFamily="50" charset="-127"/>
              <a:ea typeface="나눔고딕 ExtraBold" pitchFamily="50" charset="-127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07151" y="4014343"/>
            <a:ext cx="569387" cy="4514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700"/>
              </a:lnSpc>
            </a:pPr>
            <a:r>
              <a:rPr lang="en-US" altLang="ko-KR" sz="800" kern="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나눔고딕 Bold" pitchFamily="50" charset="-127"/>
                <a:ea typeface="나눔고딕 Bold" pitchFamily="50" charset="-127"/>
              </a:rPr>
              <a:t>PDF</a:t>
            </a:r>
            <a:r>
              <a:rPr lang="ko-KR" altLang="en-US" sz="800" kern="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나눔고딕 Bold" pitchFamily="50" charset="-127"/>
                <a:ea typeface="나눔고딕 Bold" pitchFamily="50" charset="-127"/>
              </a:rPr>
              <a:t>변환</a:t>
            </a:r>
            <a:endParaRPr lang="en-US" altLang="ko-KR" sz="800" kern="0" dirty="0" smtClean="0">
              <a:solidFill>
                <a:prstClr val="black">
                  <a:lumMod val="65000"/>
                  <a:lumOff val="35000"/>
                </a:prstClr>
              </a:solidFill>
              <a:latin typeface="나눔고딕 Bold" pitchFamily="50" charset="-127"/>
              <a:ea typeface="나눔고딕 Bold" pitchFamily="50" charset="-127"/>
            </a:endParaRPr>
          </a:p>
          <a:p>
            <a:pPr>
              <a:lnSpc>
                <a:spcPts val="700"/>
              </a:lnSpc>
            </a:pPr>
            <a:r>
              <a:rPr lang="en-US" altLang="ko-KR" sz="800" kern="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나눔고딕 Bold" pitchFamily="50" charset="-127"/>
                <a:ea typeface="나눔고딕 Bold" pitchFamily="50" charset="-127"/>
              </a:rPr>
              <a:t>E-book</a:t>
            </a:r>
          </a:p>
          <a:p>
            <a:pPr>
              <a:lnSpc>
                <a:spcPts val="700"/>
              </a:lnSpc>
            </a:pPr>
            <a:r>
              <a:rPr lang="ko-KR" altLang="en-US" sz="800" kern="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나눔고딕 Bold" pitchFamily="50" charset="-127"/>
                <a:ea typeface="나눔고딕 Bold" pitchFamily="50" charset="-127"/>
              </a:rPr>
              <a:t>검색</a:t>
            </a:r>
            <a:endParaRPr lang="ko-KR" altLang="en-US" sz="800" kern="0" dirty="0">
              <a:solidFill>
                <a:prstClr val="black">
                  <a:lumMod val="65000"/>
                  <a:lumOff val="35000"/>
                </a:prstClr>
              </a:solidFill>
              <a:latin typeface="나눔고딕 Bold" pitchFamily="50" charset="-127"/>
              <a:ea typeface="나눔고딕 Bold" pitchFamily="50" charset="-127"/>
            </a:endParaRPr>
          </a:p>
          <a:p>
            <a:pPr>
              <a:lnSpc>
                <a:spcPts val="700"/>
              </a:lnSpc>
            </a:pPr>
            <a:endParaRPr lang="ko-KR" altLang="en-US" sz="14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801552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정보인프라</a:t>
            </a:r>
            <a:r>
              <a:rPr lang="en-US" altLang="ko-KR" dirty="0"/>
              <a:t> </a:t>
            </a:r>
            <a:r>
              <a:rPr lang="ko-KR" altLang="en-US" dirty="0"/>
              <a:t>용량산정</a:t>
            </a:r>
            <a:r>
              <a:rPr lang="en-US" altLang="ko-KR" dirty="0" smtClean="0"/>
              <a:t>(</a:t>
            </a:r>
            <a:r>
              <a:rPr lang="en-US" altLang="ko-KR" dirty="0" smtClean="0"/>
              <a:t>11</a:t>
            </a:r>
            <a:r>
              <a:rPr lang="en-US" altLang="ko-KR" dirty="0" smtClean="0"/>
              <a:t>/11)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3.10.3 </a:t>
            </a:r>
            <a:r>
              <a:rPr lang="ko-KR" altLang="en-US" dirty="0"/>
              <a:t>정보인프라 용량산정</a:t>
            </a:r>
            <a:endParaRPr lang="en-US" altLang="ko-KR" dirty="0"/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3638904" y="1700809"/>
            <a:ext cx="2628192" cy="307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8CFDE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09" tIns="45705" rIns="91409" bIns="4570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o-KR" altLang="en-US" sz="1400" u="sng" dirty="0">
                <a:solidFill>
                  <a:srgbClr val="0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디스크 용량산정 기준</a:t>
            </a: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698251"/>
              </p:ext>
            </p:extLst>
          </p:nvPr>
        </p:nvGraphicFramePr>
        <p:xfrm>
          <a:off x="272480" y="2073689"/>
          <a:ext cx="9361040" cy="42356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3224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47260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955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고려요소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비고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251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운영체제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indent="-90488" latinLnBrk="1">
                        <a:buFont typeface="Arial" pitchFamily="34" charset="0"/>
                        <a:buChar char="•"/>
                      </a:pP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2,048MB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0488" indent="-90488" latinLnBrk="1">
                        <a:buFont typeface="Arial" pitchFamily="34" charset="0"/>
                        <a:buChar char="•"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운영체제를 위한 용량은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Unix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운영체제가 설치되는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file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system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영역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(2.048MB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로 지정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8952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어플리케이션 영역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어플리케이션 요구량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어플리케이션 영역은 설치될 어플리케이션이 저장되는 영역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어플리케이션에 따라 용량이 다를 수 있으며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또한 어플리케이션의 개수에 따라서 다를 수 있음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9251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SWAP</a:t>
                      </a:r>
                      <a:r>
                        <a:rPr lang="en-US" altLang="ko-KR" sz="1000" b="1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ko-KR" altLang="en-US" sz="1000" b="1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영역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메모리의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배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장애 시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Dump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역할 수행과 메모리 대용의 효율적인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Swapping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을 수행하기 위한 작업공간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9251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파일시스템 오버헤드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10%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일반 사용자 관리영역을 위한 슈퍼유저의 관리공간 및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I-node Overhead,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수퍼블럭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실린더그룹 등 파일관리 공간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8952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여유율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예기치 못한 업무의 증가 및 시스템의 안정된 운영을 위한 보정으로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20~50%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정도를 적용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안정적인 시스템의 운영을 위해 최대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cpu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사용량을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70%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이하로 유지할 것을 권장하며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따라서 시스템 여유율을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로 지정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55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데이터 영역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로그 등 로컬데이터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로컬서버에 저장되어야 하는 로컬 데이터</a:t>
                      </a:r>
                      <a:endParaRPr lang="en-US" altLang="ko-KR" sz="10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55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백업 영역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별도 백업 시스템으로 통합</a:t>
                      </a:r>
                      <a:endParaRPr lang="en-US" altLang="ko-KR" sz="10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데이터와 데이터의 변경내용 정보 등의 백업을 위한 공간</a:t>
                      </a:r>
                      <a:endParaRPr lang="en-US" altLang="ko-KR" sz="10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9251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RAID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여유율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RAID: 100%, RAID5: 25%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RAID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디스크가 도입될 경우 데이터 보호를 위한 패러티 영역으로 사용되는 공간을 위한 보정</a:t>
                      </a:r>
                      <a:endParaRPr lang="en-US" altLang="ko-KR" sz="10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64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인프라의 용량은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CPU,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메모리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디스크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스토리지 등 네 가지 측면에서 산정하며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각 서버의 역할 및 기능에 따라 별도의 용량산정 기준을 적용함</a:t>
            </a:r>
          </a:p>
        </p:txBody>
      </p:sp>
    </p:spTree>
    <p:extLst>
      <p:ext uri="{BB962C8B-B14F-4D97-AF65-F5344CB8AC3E}">
        <p14:creationId xmlns:p14="http://schemas.microsoft.com/office/powerpoint/2010/main" val="28752928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정보인프라 용량산정 결과</a:t>
            </a:r>
            <a:r>
              <a:rPr lang="en-US" altLang="ko-KR" dirty="0"/>
              <a:t>(1/4)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3.10.3 </a:t>
            </a:r>
            <a:r>
              <a:rPr lang="ko-KR" altLang="en-US" dirty="0"/>
              <a:t>정보인프라 용량산정</a:t>
            </a:r>
            <a:endParaRPr lang="en-US" altLang="ko-KR" dirty="0"/>
          </a:p>
        </p:txBody>
      </p:sp>
      <p:sp>
        <p:nvSpPr>
          <p:cNvPr id="5" name="TextBox 4"/>
          <p:cNvSpPr txBox="1"/>
          <p:nvPr/>
        </p:nvSpPr>
        <p:spPr bwMode="auto">
          <a:xfrm>
            <a:off x="1785478" y="1700808"/>
            <a:ext cx="63357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u="sng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r>
              <a:rPr lang="en-US" altLang="ko-KR" dirty="0"/>
              <a:t>CPU </a:t>
            </a:r>
            <a:r>
              <a:rPr lang="ko-KR" altLang="en-US" dirty="0"/>
              <a:t>용량산정 결과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4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H/W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용량산정의 기준이 되는 사용자 수를 기초데이터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업무사용자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신고건수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입력건수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포털 사용자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를 기준으로 동시사용자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오퍼레이션 수 등을 적용하여 산정함</a:t>
            </a:r>
          </a:p>
        </p:txBody>
      </p:sp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8504473"/>
              </p:ext>
            </p:extLst>
          </p:nvPr>
        </p:nvGraphicFramePr>
        <p:xfrm>
          <a:off x="272480" y="2060850"/>
          <a:ext cx="4608512" cy="2016221"/>
        </p:xfrm>
        <a:graphic>
          <a:graphicData uri="http://schemas.openxmlformats.org/drawingml/2006/table">
            <a:tbl>
              <a:tblPr/>
              <a:tblGrid>
                <a:gridCol w="67032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271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2170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8928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6077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입력범위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</a:t>
                      </a:r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WEB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0778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기본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전체사용자수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기초 데이터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5077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동시사용자수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9,115 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5077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사용자당 오퍼레이션 수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 ~ 6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 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0778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보정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인터페이스 부하보정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2% ~ 10%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5%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5077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피크타임 부하보정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20% ~ 50%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5077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여유율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 ~ 50%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50778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산정결과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OPS)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55,456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3" name="표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0643391"/>
              </p:ext>
            </p:extLst>
          </p:nvPr>
        </p:nvGraphicFramePr>
        <p:xfrm>
          <a:off x="5025008" y="2060856"/>
          <a:ext cx="4601840" cy="4176458"/>
        </p:xfrm>
        <a:graphic>
          <a:graphicData uri="http://schemas.openxmlformats.org/drawingml/2006/table">
            <a:tbl>
              <a:tblPr/>
              <a:tblGrid>
                <a:gridCol w="7812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9675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1555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0832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6184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입력범위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</a:t>
                      </a:r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6218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기본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전체사용자수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기초 데이터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621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동시사용자수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9,115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621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사용자당 트랜잭션수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 ~ 5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2621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분당 트랜잭션수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27,345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26218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보정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기본 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tpmC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보정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20% ~ 30%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2621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피크타임 부하보정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20% ~ 50%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2621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데이터베이스 크기보정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0% ~ 50%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2621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어플리케이션 구조보정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10% ~ 100%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2621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어플리케이션 부하보정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 ~ 120%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2621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클러스터 보정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0% ~ 50%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2621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11.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여유율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26218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산정결과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tpmC)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182,930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  <p:graphicFrame>
        <p:nvGraphicFramePr>
          <p:cNvPr id="18" name="표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6566919"/>
              </p:ext>
            </p:extLst>
          </p:nvPr>
        </p:nvGraphicFramePr>
        <p:xfrm>
          <a:off x="272480" y="4221088"/>
          <a:ext cx="4608512" cy="2016227"/>
        </p:xfrm>
        <a:graphic>
          <a:graphicData uri="http://schemas.openxmlformats.org/drawingml/2006/table">
            <a:tbl>
              <a:tblPr/>
              <a:tblGrid>
                <a:gridCol w="67032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271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2170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8928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6892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입력범위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</a:t>
                      </a:r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WAS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4961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기본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전체사용자수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기초 데이터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4961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동시사용자수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9,115 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4961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사용자당 오퍼레이션 수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 ~ 6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4961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보정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인터페이스 부하보정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2% ~ 10%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5%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4961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피크타임 부하보정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20% ~ 50%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4961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여유율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4961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산정결과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OPS)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73,941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99337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정보인프라 용량산정 결과</a:t>
            </a:r>
            <a:r>
              <a:rPr lang="en-US" altLang="ko-KR" dirty="0"/>
              <a:t>(2/4)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3.10.3 </a:t>
            </a:r>
            <a:r>
              <a:rPr lang="ko-KR" altLang="en-US" dirty="0"/>
              <a:t>정보인프라 용량산정</a:t>
            </a:r>
            <a:endParaRPr lang="en-US" altLang="ko-KR" dirty="0"/>
          </a:p>
        </p:txBody>
      </p:sp>
      <p:sp>
        <p:nvSpPr>
          <p:cNvPr id="4" name="TextBox 3"/>
          <p:cNvSpPr txBox="1"/>
          <p:nvPr/>
        </p:nvSpPr>
        <p:spPr bwMode="auto">
          <a:xfrm>
            <a:off x="1785478" y="1700808"/>
            <a:ext cx="63357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u="sng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r>
              <a:rPr lang="ko-KR" altLang="en-US" dirty="0"/>
              <a:t>메모리</a:t>
            </a:r>
            <a:r>
              <a:rPr lang="en-US" altLang="ko-KR" dirty="0"/>
              <a:t> </a:t>
            </a:r>
            <a:r>
              <a:rPr lang="ko-KR" altLang="en-US" dirty="0"/>
              <a:t>용량산정 결과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4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부패방지종합시스템의 동시 사용자 수를 기준으로 시스템영역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사용자 당 필요메모리 등 평균값을 적용하여 메모리용량을 산정함</a:t>
            </a: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6858820"/>
              </p:ext>
            </p:extLst>
          </p:nvPr>
        </p:nvGraphicFramePr>
        <p:xfrm>
          <a:off x="272478" y="2060848"/>
          <a:ext cx="4608514" cy="2016222"/>
        </p:xfrm>
        <a:graphic>
          <a:graphicData uri="http://schemas.openxmlformats.org/drawingml/2006/table">
            <a:tbl>
              <a:tblPr/>
              <a:tblGrid>
                <a:gridCol w="67772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8483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8128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6467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7145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입력범위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</a:t>
                      </a:r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WEB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863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기본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영역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2,048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86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사용자당 필요메모리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0.5MB ~ 1.5MB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86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동시사용자수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9,115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863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보정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버퍼캐시 보정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20% ~ 30%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25%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86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여유율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863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산정결과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MB)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18,139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421924"/>
              </p:ext>
            </p:extLst>
          </p:nvPr>
        </p:nvGraphicFramePr>
        <p:xfrm>
          <a:off x="272478" y="4222816"/>
          <a:ext cx="4608514" cy="2014494"/>
        </p:xfrm>
        <a:graphic>
          <a:graphicData uri="http://schemas.openxmlformats.org/drawingml/2006/table">
            <a:tbl>
              <a:tblPr/>
              <a:tblGrid>
                <a:gridCol w="67772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8483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812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6467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7145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입력범위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</a:t>
                      </a:r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WAS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8349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기본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영역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2,048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83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사용자당 필요메모리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0.5MB ~ 1.5MB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83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동시사용자수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9,115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834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보정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버퍼캐시 보정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20% ~ 30%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25%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83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여유율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8349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산정결과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MB)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18,139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1576931"/>
              </p:ext>
            </p:extLst>
          </p:nvPr>
        </p:nvGraphicFramePr>
        <p:xfrm>
          <a:off x="5025008" y="2060848"/>
          <a:ext cx="4608512" cy="2016222"/>
        </p:xfrm>
        <a:graphic>
          <a:graphicData uri="http://schemas.openxmlformats.org/drawingml/2006/table">
            <a:tbl>
              <a:tblPr/>
              <a:tblGrid>
                <a:gridCol w="67772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8483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812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6467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7145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입력범위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</a:t>
                      </a:r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863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기본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영역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2,048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86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사용자당 필요메모리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0.5MB ~ 1.5MB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86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동시사용자수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9,115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863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보정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버퍼캐시 보정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20% ~ 30%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25%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86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여유율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863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산정결과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MB)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18,139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04964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정보인프라 용량산정 결과</a:t>
            </a:r>
            <a:r>
              <a:rPr lang="en-US" altLang="ko-KR" dirty="0"/>
              <a:t>(3/4)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3.10.3 </a:t>
            </a:r>
            <a:r>
              <a:rPr lang="ko-KR" altLang="en-US" dirty="0"/>
              <a:t>정보인프라 용량산정</a:t>
            </a:r>
            <a:endParaRPr lang="en-US" altLang="ko-KR" dirty="0"/>
          </a:p>
        </p:txBody>
      </p:sp>
      <p:sp>
        <p:nvSpPr>
          <p:cNvPr id="4" name="TextBox 3"/>
          <p:cNvSpPr txBox="1"/>
          <p:nvPr/>
        </p:nvSpPr>
        <p:spPr bwMode="auto">
          <a:xfrm>
            <a:off x="1785478" y="1700808"/>
            <a:ext cx="63357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u="sng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r>
              <a:rPr lang="ko-KR" altLang="en-US" dirty="0"/>
              <a:t>디스크</a:t>
            </a:r>
            <a:r>
              <a:rPr lang="en-US" altLang="ko-KR" dirty="0"/>
              <a:t> </a:t>
            </a:r>
            <a:r>
              <a:rPr lang="ko-KR" altLang="en-US" dirty="0"/>
              <a:t>용량산정 결과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4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부패방지종합정보시스템의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예상 디스크용량을 기준으로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SWAP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영역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데이터영역 등 평균값을 적용하여 디스크용량을 산정함</a:t>
            </a: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6057084"/>
              </p:ext>
            </p:extLst>
          </p:nvPr>
        </p:nvGraphicFramePr>
        <p:xfrm>
          <a:off x="272481" y="2060852"/>
          <a:ext cx="4623356" cy="4192018"/>
        </p:xfrm>
        <a:graphic>
          <a:graphicData uri="http://schemas.openxmlformats.org/drawingml/2006/table">
            <a:tbl>
              <a:tblPr/>
              <a:tblGrid>
                <a:gridCol w="15228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1275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8777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6003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(WEB</a:t>
                      </a: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</a:t>
                      </a:r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적용 값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4836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OS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영역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1,000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4836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응용프로그램 영역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3,000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4836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3. SWAP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영역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34,503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4836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파일시스템 오버헤드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4836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디스크 여유율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4836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데이터 디스크 여유율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4836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데이터 영역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20,000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4836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백업 영역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4836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9. RAID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여유율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4836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산정결과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MB)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Disk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55,059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4836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데이터 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Disk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37,180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6934377"/>
              </p:ext>
            </p:extLst>
          </p:nvPr>
        </p:nvGraphicFramePr>
        <p:xfrm>
          <a:off x="5025009" y="2060852"/>
          <a:ext cx="4608512" cy="4192018"/>
        </p:xfrm>
        <a:graphic>
          <a:graphicData uri="http://schemas.openxmlformats.org/drawingml/2006/table">
            <a:tbl>
              <a:tblPr/>
              <a:tblGrid>
                <a:gridCol w="151793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0596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8460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6003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(WAS,</a:t>
                      </a:r>
                      <a:r>
                        <a:rPr lang="en-US" altLang="ko-KR" sz="1000" b="1" i="0" u="none" strike="noStrike" baseline="0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DB</a:t>
                      </a:r>
                      <a:r>
                        <a:rPr lang="ko-KR" altLang="en-US" sz="1000" b="1" i="0" u="none" strike="noStrike" baseline="0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</a:t>
                      </a:r>
                      <a:r>
                        <a:rPr lang="en-US" altLang="ko-KR" sz="1000" b="1" i="0" u="none" strike="noStrike" baseline="0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적용 값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4836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OS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영역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1,500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4836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응용프로그램 영역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4,000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4836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3. SWAP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영역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19,585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4836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파일시스템 오버헤드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4836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디스크 여유율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4836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데이터 디스크 여유율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4836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데이터 영역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30,000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4836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백업 영역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4836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9. RAID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여유율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4836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산정결과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MB)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Disk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35,871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4836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데이터 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Disk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55,770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24729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정보인프라 용량산정 결과</a:t>
            </a:r>
            <a:r>
              <a:rPr lang="en-US" altLang="ko-KR" dirty="0"/>
              <a:t>(4/4)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3.10.3 </a:t>
            </a:r>
            <a:r>
              <a:rPr lang="ko-KR" altLang="en-US" dirty="0"/>
              <a:t>정보인프라 용량산정</a:t>
            </a:r>
            <a:endParaRPr lang="en-US" altLang="ko-KR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5008589"/>
              </p:ext>
            </p:extLst>
          </p:nvPr>
        </p:nvGraphicFramePr>
        <p:xfrm>
          <a:off x="272481" y="2060845"/>
          <a:ext cx="9361043" cy="4049945"/>
        </p:xfrm>
        <a:graphic>
          <a:graphicData uri="http://schemas.openxmlformats.org/drawingml/2006/table">
            <a:tbl>
              <a:tblPr/>
              <a:tblGrid>
                <a:gridCol w="62101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7918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6004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0006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60006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0006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600067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600067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600067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600067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600067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600067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600067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600067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600067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</a:tblGrid>
              <a:tr h="21081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용도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수량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2018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2019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2020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2021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081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</a:rPr>
                        <a:t>OPS/tpmC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메모리</a:t>
                      </a:r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</a:rPr>
                        <a:t>MB)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</a:rPr>
                        <a:t>Disk(MB)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</a:rPr>
                        <a:t>OPS/tpmC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메모리</a:t>
                      </a:r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</a:rPr>
                        <a:t>MB)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</a:rPr>
                        <a:t>Disk(MB)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</a:rPr>
                        <a:t>OPS/tpmC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메모리</a:t>
                      </a:r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</a:rPr>
                        <a:t>MB)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</a:rPr>
                        <a:t>Disk(MB)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</a:rPr>
                        <a:t>OPS/tpmC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메모리</a:t>
                      </a:r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</a:rPr>
                        <a:t>MB)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</a:rPr>
                        <a:t>Disk(MB)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1081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외부망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국가청렴포털 </a:t>
                      </a:r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WEB #1</a:t>
                      </a:r>
                      <a:endParaRPr lang="ko-KR" altLang="en-US" sz="8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55,456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18,139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92,239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66,547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21,766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110,686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79,856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26,119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132,823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95,827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31,342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159,387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1081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국가청렴포털 </a:t>
                      </a:r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WEB #2</a:t>
                      </a:r>
                      <a:endParaRPr lang="ko-KR" altLang="en-US" sz="8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55,456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18,139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92,239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66,547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21,766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110,686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79,856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26,119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132,823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95,827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31,342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159,387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10815">
                <a:tc rowSpan="15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내부망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 </a:t>
                      </a:r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WEB #1</a:t>
                      </a:r>
                      <a:endParaRPr lang="ko-KR" altLang="en-US" sz="8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55,456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18,139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92,239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66,547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21,766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110,686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79,856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26,119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132,823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95,827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31,342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159,387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1081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 </a:t>
                      </a:r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WEB #2</a:t>
                      </a:r>
                      <a:endParaRPr lang="ko-KR" altLang="en-US" sz="8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55,456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18,139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92,239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66,547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21,766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110,686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79,856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26,119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132,823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95,827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31,342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159,387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1081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 </a:t>
                      </a:r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WAS #1</a:t>
                      </a:r>
                      <a:endParaRPr lang="ko-KR" altLang="en-US" sz="8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73,941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18,139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91,641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88,729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21,766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109,969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106,474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26,119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131,962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127,768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31,342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158,354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1081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 </a:t>
                      </a:r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WAS #2</a:t>
                      </a:r>
                      <a:endParaRPr lang="ko-KR" altLang="en-US" sz="8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73,941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18,139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91,641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88,729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21,766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109,969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106,474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26,119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131,962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127,768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31,342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158,354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1081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 </a:t>
                      </a:r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 #1</a:t>
                      </a:r>
                      <a:endParaRPr lang="ko-KR" altLang="en-US" sz="8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182,930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18,139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91,641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219,516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21,766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109,969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263,419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26,119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131,962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316,102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31,342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158,354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10815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 </a:t>
                      </a:r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 #2</a:t>
                      </a:r>
                      <a:endParaRPr lang="ko-KR" altLang="en-US" sz="8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182,930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18,139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91,641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219,516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21,766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109,969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263,419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26,119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131,962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316,102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31,342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158,354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157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검색서버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55,456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18,139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92,239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66,547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21,766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110,686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79,856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26,119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132,823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95,827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31,342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159,387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157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문서관리서버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55,456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18,139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92,239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66,547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21,766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110,686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79,856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26,119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132,823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95,827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31,342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159,387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7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PDF</a:t>
                      </a:r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변환서버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73,941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18,139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91,641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88,729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21,766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109,969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106,474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26,119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131,962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127,768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31,342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158,354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7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E-Book</a:t>
                      </a:r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변환서버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73,941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18,139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91,641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88,729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21,766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109,969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106,474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26,119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131,962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127,768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31,342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158,354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7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분석서버</a:t>
                      </a:r>
                      <a:endParaRPr kumimoji="1" lang="en-US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55,456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18,139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92,239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66,547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21,766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110,686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79,856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26,119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132,823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157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통계서버</a:t>
                      </a:r>
                      <a:endParaRPr kumimoji="1" lang="en-US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55,456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18,139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92,239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66,547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21,766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110,686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79,856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26,119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132,823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2157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연계서버</a:t>
                      </a:r>
                      <a:endParaRPr kumimoji="1" lang="en-US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55,456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18,139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92,239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66,547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21,766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110,686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2157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NAS </a:t>
                      </a:r>
                      <a:r>
                        <a:rPr kumimoji="1" lang="ko-KR" alt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스토리지</a:t>
                      </a:r>
                      <a:endParaRPr kumimoji="1" lang="en-US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 TB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</a:t>
                      </a:r>
                      <a:r>
                        <a:rPr lang="en-US" altLang="ko-KR" sz="800" b="0" i="0" u="none" strike="noStrike" baseline="0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TB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 TB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 TB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7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SAN </a:t>
                      </a:r>
                      <a:r>
                        <a:rPr kumimoji="1" lang="ko-KR" alt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스토리지</a:t>
                      </a:r>
                      <a:endParaRPr kumimoji="1" lang="en-US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 TB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 TB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 TB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 TB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</a:tbl>
          </a:graphicData>
        </a:graphic>
      </p:graphicFrame>
      <p:sp>
        <p:nvSpPr>
          <p:cNvPr id="8" name="텍스트 개체 틀 6"/>
          <p:cNvSpPr txBox="1">
            <a:spLocks/>
          </p:cNvSpPr>
          <p:nvPr/>
        </p:nvSpPr>
        <p:spPr>
          <a:xfrm>
            <a:off x="2866394" y="1707112"/>
            <a:ext cx="4178300" cy="304893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lang="ko-KR" altLang="en-US" sz="1200" b="1" u="sng" kern="0" baseline="0" smtClean="0">
                <a:solidFill>
                  <a:schemeClr val="tx1"/>
                </a:solidFill>
                <a:latin typeface="맑은 고딕" panose="020B0503020000020004" pitchFamily="50" charset="-127"/>
                <a:ea typeface="+mn-ea"/>
                <a:cs typeface="+mn-cs"/>
              </a:defRPr>
            </a:lvl1pPr>
            <a:lvl2pPr marL="603647" indent="-232172" algn="l" defTabSz="74295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8688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0163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1638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43113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588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063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538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ko-KR" sz="14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4</a:t>
            </a:r>
            <a:r>
              <a:rPr kumimoji="0" lang="ko-KR" altLang="en-US" sz="14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개년 </a:t>
            </a:r>
            <a:r>
              <a:rPr kumimoji="0" lang="en-US" altLang="ko-KR" sz="14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H/W</a:t>
            </a:r>
            <a:r>
              <a:rPr kumimoji="0" lang="ko-KR" altLang="en-US" sz="14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상세 사양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4940" y="980728"/>
            <a:ext cx="93665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외부망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업무망 서버로 구분하여 부패방지종합시스템에 필요한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H/W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를 정리하고 비용을 산출함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64940" y="6110791"/>
            <a:ext cx="288032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※ </a:t>
            </a:r>
            <a:r>
              <a:rPr lang="ko-KR" altLang="en-US" sz="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연 </a:t>
            </a:r>
            <a:r>
              <a:rPr lang="en-US" altLang="ko-KR" sz="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20% </a:t>
            </a:r>
            <a:r>
              <a:rPr lang="ko-KR" altLang="en-US" sz="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정보시스템 사용자 수 증가</a:t>
            </a:r>
            <a:r>
              <a:rPr lang="en-US" altLang="ko-KR" sz="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예상</a:t>
            </a:r>
            <a:r>
              <a:rPr lang="en-US" altLang="ko-KR" sz="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8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966395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소프트웨어 및 솔루션</a:t>
            </a:r>
            <a:r>
              <a:rPr lang="en-US" altLang="ko-KR" dirty="0"/>
              <a:t> </a:t>
            </a:r>
            <a:r>
              <a:rPr lang="ko-KR" altLang="en-US" dirty="0"/>
              <a:t>내역</a:t>
            </a:r>
            <a:r>
              <a:rPr lang="en-US" altLang="ko-KR" dirty="0"/>
              <a:t>(1/13)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3.10.3 </a:t>
            </a:r>
            <a:r>
              <a:rPr lang="ko-KR" altLang="en-US" dirty="0"/>
              <a:t>정보인프라 용량산정</a:t>
            </a:r>
            <a:endParaRPr lang="en-US" altLang="ko-KR" dirty="0"/>
          </a:p>
        </p:txBody>
      </p:sp>
      <p:graphicFrame>
        <p:nvGraphicFramePr>
          <p:cNvPr id="8" name="Group 1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5250420"/>
              </p:ext>
            </p:extLst>
          </p:nvPr>
        </p:nvGraphicFramePr>
        <p:xfrm>
          <a:off x="266132" y="1700808"/>
          <a:ext cx="9365354" cy="4589377"/>
        </p:xfrm>
        <a:graphic>
          <a:graphicData uri="http://schemas.openxmlformats.org/drawingml/2006/table">
            <a:tbl>
              <a:tblPr/>
              <a:tblGrid>
                <a:gridCol w="72642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3575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81880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1747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6689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2044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주요 요건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수량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비고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14770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국가정보자원관리원 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공개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SW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템플릿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WEB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-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오픈 소스 기반 엔터프라이즈 웹서버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업데이트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/Hotfix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지원 등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- Web Server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기본 기능 제공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(HTTP 1.1, V-host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지원 등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- CGI, PHP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등 서버 확장 지원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Servlet/JSP Container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기능제공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네이티브 커넥터를 통한 처리 속도 향상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Comet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을 이용한 비동기 데이터 푸시 기능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식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35539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WAS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-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전자정부표준프레임워크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2.x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와 인증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-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오픈 소스 기반 엔터프라이즈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WAS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업데이트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/Hotfix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지원 등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J2EE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애플리케이션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리소스 배포 및 제어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 Connection Pool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지원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EJB 3, JPA, JCache, Hibernate, JSF, JPA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지원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웹 서비스 표준 지원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(JAX-WS, JAX-RS, SOAP, WSDL, UDDI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등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대용량 트랜잭션 처리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분산 트랜잭션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(two-phase commit)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제어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세션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JNDI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클러스터링 기능 지원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네이티브 커넥터를 통한 처리 속도 향상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장애발생시 사용자에서 무중단 서비스를 제공하는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Fail-Over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기능 제공 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GUI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기반 관리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Monitoring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기능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관리 툴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API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지원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사용하지 않는 서비스 제거 기능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(JMS, Mail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서비스 등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통합 화면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(JBoss Operations Network)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을 통한 배포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설정 등 멀티노드 관리기능 지원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컨테이너 패기지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(Docker)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기반 운영 환경 지원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2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식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01477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DBMS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오픈 소스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기반 엔터프라이즈 제품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표준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SQL (SQL-2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등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규격 및 다양한 개발환경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(JDBC, ODBC, OLEDB, PHP)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지원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Cost-Based Optimizer(CBO),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질의플랜 캐시 지원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장애대비를 위한 고가용성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(High availability)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및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Auto-Failover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지원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성능분산을 위한 데이터베이스 확장성 지원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GUI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환경 기반의 모니터링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관리 도구 제공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2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식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01172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소프트웨어 및 솔루션</a:t>
            </a:r>
            <a:r>
              <a:rPr lang="en-US" altLang="ko-KR" dirty="0"/>
              <a:t> </a:t>
            </a:r>
            <a:r>
              <a:rPr lang="ko-KR" altLang="en-US" dirty="0"/>
              <a:t>내역</a:t>
            </a:r>
            <a:r>
              <a:rPr lang="en-US" altLang="ko-KR" dirty="0"/>
              <a:t>(2/13)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3.10.3 </a:t>
            </a:r>
            <a:r>
              <a:rPr lang="ko-KR" altLang="en-US" dirty="0"/>
              <a:t>정보인프라 용량산정</a:t>
            </a:r>
            <a:endParaRPr lang="en-US" altLang="ko-KR" dirty="0"/>
          </a:p>
        </p:txBody>
      </p:sp>
      <p:graphicFrame>
        <p:nvGraphicFramePr>
          <p:cNvPr id="4" name="Group 1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2642941"/>
              </p:ext>
            </p:extLst>
          </p:nvPr>
        </p:nvGraphicFramePr>
        <p:xfrm>
          <a:off x="266132" y="1700808"/>
          <a:ext cx="9365354" cy="2448272"/>
        </p:xfrm>
        <a:graphic>
          <a:graphicData uri="http://schemas.openxmlformats.org/drawingml/2006/table">
            <a:tbl>
              <a:tblPr/>
              <a:tblGrid>
                <a:gridCol w="72642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3575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81880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1747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6689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2648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주요 요건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수량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비고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8337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국가정보자원관리원 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공개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SW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템플릿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OS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-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HW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및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SW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상호호환성 및 다양한 시스템 환경에서 운영하기 위한 국제표준을 준수한 개방형 플랫폼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공개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SW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로서 다양한 호환성을 확보한 최신버전의 엔터프라이즈급 리눅스 서버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OS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보안과 관련한 별도 보안솔루션 없이 운영체제 커널 레벨의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EAL4+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보안인증 제품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전자정부표준프레임워크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2.x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에 호환성을 유지하는 운영체제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미션 크리티컬 환경에서 검증되고 도입사례를 보유한 운영체제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그린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IT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를 위한 유틸리티 및 커널 레벨의 전력 절감 기능 지원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하드웨어 노후화를 대비하여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 이상의 로드맵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업데이트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패치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을 보유하여야 하며 연간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Subscription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기반의 기술지원 제공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기술지원과 관련하여 무제한의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Support ticket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제공 및 옵션에 따라 최고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24 x 7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응답 지원 서비스가 가능한 제품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해당 제품 및 기술에 대한 별도의 공인교육 및 자격교육이 가능한 제품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-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해당 공개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SW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의 소스에 대한 무결성과 법적인 사항에 대한 고객안전을 보장하는 제품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17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식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909107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소프트웨어 및 솔루션</a:t>
            </a:r>
            <a:r>
              <a:rPr lang="en-US" altLang="ko-KR" dirty="0"/>
              <a:t> </a:t>
            </a:r>
            <a:r>
              <a:rPr lang="ko-KR" altLang="en-US" dirty="0"/>
              <a:t>내역</a:t>
            </a:r>
            <a:r>
              <a:rPr lang="en-US" altLang="ko-KR" dirty="0"/>
              <a:t>(3/13)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3.10.3 </a:t>
            </a:r>
            <a:r>
              <a:rPr lang="ko-KR" altLang="en-US" dirty="0"/>
              <a:t>정보인프라 용량산정</a:t>
            </a:r>
            <a:endParaRPr lang="en-US" altLang="ko-KR" dirty="0"/>
          </a:p>
        </p:txBody>
      </p:sp>
      <p:graphicFrame>
        <p:nvGraphicFramePr>
          <p:cNvPr id="4" name="Group 1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3817463"/>
              </p:ext>
            </p:extLst>
          </p:nvPr>
        </p:nvGraphicFramePr>
        <p:xfrm>
          <a:off x="266132" y="1700808"/>
          <a:ext cx="9365354" cy="4608512"/>
        </p:xfrm>
        <a:graphic>
          <a:graphicData uri="http://schemas.openxmlformats.org/drawingml/2006/table">
            <a:tbl>
              <a:tblPr/>
              <a:tblGrid>
                <a:gridCol w="6663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957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81880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1747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6689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2135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주요 요건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수량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비고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97496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정보보안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SW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키보드 보안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Non-ActiveX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방식 지원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TTA GS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인증 제품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국정원 검증필 암호모듈 탑재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최신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Windows OS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및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IE11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지원 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키보드 입력 값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Kernel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보안레벨 보호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USB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구성요소 변조 시 탐지 및 경고 기능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종료 방지 자체 모듈 보호 기능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모든 웹 브라우저 지원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(IE,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엣지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크롬 등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공인인증서 입력란 보호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필요 시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키보드입력 표시기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트레이 아이콘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종단간 암복호화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(E2E)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기능 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WAS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의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JDK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버전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1.x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이상 지원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4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식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197496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통합인증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(SSO)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국정원 암호검증 모듈 심사 통과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ID/PW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인증 지원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OTP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인증 지원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확장 연계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), NPKI/GPKI/EPKI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인증 지원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확장 연계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생체인식 인증 지원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확장 연계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NPKI/GPKI/EPKI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인증 지원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확장 연계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Java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플랫폼 지원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.NET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플랫폼 지원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PHP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모듈 지원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C/S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에 대한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API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방식 모듈 지원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Cookie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 방식이 아닌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Session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 방식으로 보안성 강화 지원 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앱 또는 웹 기반의 모바일 서비스 지원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L4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사용시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SSO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Active &amp; Active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사용에 대한 이중화 지원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L4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미 사용시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SSO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Active &amp; Stand-By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사용에 대한 이중화 지원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운영환경 확장성 보장을 위한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WAS Filter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방식을  지원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오픈 웹 환경 지원을 위하여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SSO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서비스를 위한 클라이언트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(PC)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가 설치되는 모듈이 없어야 함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GS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인증 제품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2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식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85823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소프트웨어 및 솔루션</a:t>
            </a:r>
            <a:r>
              <a:rPr lang="en-US" altLang="ko-KR" dirty="0"/>
              <a:t> </a:t>
            </a:r>
            <a:r>
              <a:rPr lang="ko-KR" altLang="en-US" dirty="0"/>
              <a:t>내역</a:t>
            </a:r>
            <a:r>
              <a:rPr lang="en-US" altLang="ko-KR" dirty="0"/>
              <a:t>(4/13)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3.10.3 </a:t>
            </a:r>
            <a:r>
              <a:rPr lang="ko-KR" altLang="en-US" dirty="0"/>
              <a:t>정보인프라 용량산정</a:t>
            </a:r>
            <a:endParaRPr lang="en-US" altLang="ko-KR" dirty="0"/>
          </a:p>
        </p:txBody>
      </p:sp>
      <p:graphicFrame>
        <p:nvGraphicFramePr>
          <p:cNvPr id="4" name="Group 1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5797009"/>
              </p:ext>
            </p:extLst>
          </p:nvPr>
        </p:nvGraphicFramePr>
        <p:xfrm>
          <a:off x="266132" y="1700809"/>
          <a:ext cx="9365354" cy="4608511"/>
        </p:xfrm>
        <a:graphic>
          <a:graphicData uri="http://schemas.openxmlformats.org/drawingml/2006/table">
            <a:tbl>
              <a:tblPr/>
              <a:tblGrid>
                <a:gridCol w="6663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957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81880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1747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6689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20331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주요 요건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수량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비고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468400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정보보안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SW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공인인증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(PKI)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국가정보원 암호검증모듈 탑재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별도의 실행 프로그램을 이용한 웹 표준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(HTML5)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기반 인증서 사용 기능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다양한 웹 브라우저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(Chrome, Firefox, Opera, Safari, IE, Edge)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를 모두 지원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다양한 사용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OS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환경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(Mac OS, Windows XP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이상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지원 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행정전자서명인증서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(GPKI)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및 공인인증서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(NPKI)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이용 호환성 보장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웹 표준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(HTML5)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기반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PKI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툴킷 서비스 기능 지원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유효성 검증 기능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인증서 및 개인 키 저장 기능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웹 표준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(HTML5)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기반 인증서 관리 기능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웹 표준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(HTML5)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기반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PKI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표준 준수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2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식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4684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개인정보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블랙마킹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패턴 검색을 통한 자동 </a:t>
                      </a:r>
                      <a:r>
                        <a:rPr kumimoji="1" lang="ko-KR" altLang="en-US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블랙마킹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기능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Web UI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제공을 통한 선택적 </a:t>
                      </a:r>
                      <a:r>
                        <a:rPr kumimoji="1" lang="ko-KR" altLang="en-US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마킹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기능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정형화된 패턴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주민등록번호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전화번호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이메일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등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의 자동검색 기능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블랙마킹이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적용된 문서에 대해 암호화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인쇄허용 등 보안기능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텍스트 또는 이미지 형태의 워터마크 삽입 기능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2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식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46840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홈페이지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위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·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변조 방지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다양한 위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·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변조 유형에 대한 탐지 기능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웹 페이지 내 위험패턴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디페이싱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N/W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패킷 변조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피싱 경유지 등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지원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정확한 위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·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변조 탐지를 위한 탐지방식 및 분석 기능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구조분석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NGRAM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분석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위험패턴 등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지원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다양한 유형의 웹 콘텐츠에 대한 위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·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변조 탐지 기능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(HTML, CSS, JS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등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지원 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위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·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변조 탐지정보 제공 및 대응업무 수행을 위한 기능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위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·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변조 발생 시 이메일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대쉬보드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알람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분석도구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이력관리 등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지원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탐지 대상 웹사이트 및 탐지 웹 페이지 확장성 제공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탐지 대상 웹사이트 등록 및 관리 기능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감시업무 스케줄링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다량 웹사이트 등록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권한 별 탐지대상 웹사이트 관리 등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지원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4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식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대상 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URL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수량에 연동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51397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소프트웨어 및 솔루션</a:t>
            </a:r>
            <a:r>
              <a:rPr lang="en-US" altLang="ko-KR" dirty="0"/>
              <a:t> </a:t>
            </a:r>
            <a:r>
              <a:rPr lang="ko-KR" altLang="en-US" dirty="0"/>
              <a:t>내역</a:t>
            </a:r>
            <a:r>
              <a:rPr lang="en-US" altLang="ko-KR" dirty="0"/>
              <a:t>(5/13)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3.10.3 </a:t>
            </a:r>
            <a:r>
              <a:rPr lang="ko-KR" altLang="en-US" dirty="0"/>
              <a:t>정보인프라 용량산정</a:t>
            </a:r>
            <a:endParaRPr lang="en-US" altLang="ko-KR" dirty="0"/>
          </a:p>
        </p:txBody>
      </p:sp>
      <p:graphicFrame>
        <p:nvGraphicFramePr>
          <p:cNvPr id="4" name="Group 1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0593540"/>
              </p:ext>
            </p:extLst>
          </p:nvPr>
        </p:nvGraphicFramePr>
        <p:xfrm>
          <a:off x="266132" y="1700808"/>
          <a:ext cx="9365354" cy="4608511"/>
        </p:xfrm>
        <a:graphic>
          <a:graphicData uri="http://schemas.openxmlformats.org/drawingml/2006/table">
            <a:tbl>
              <a:tblPr/>
              <a:tblGrid>
                <a:gridCol w="6663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957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81880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1747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6689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2219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주요 요건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수량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비고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73907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정보보안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SW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개인정보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비식별화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개인정보 비식별 조치 가이드라인 기준 대상항목별 개인정보 탐지 및 비식별화 처리 수행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개인정보 비식별 조치 가이드라인 기준 비식별화 처리 기술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((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가명처리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총계처리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데이터삭제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범주화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데이터마스킹 등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제공</a:t>
                      </a:r>
                      <a:endParaRPr lang="en-US" altLang="ko-KR" sz="900" kern="0" spc="0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비식별 조치 적정성 평가를 위한 프라이버시 보호모델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k-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익명성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l-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다양성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t-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근접성 적용 등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기능 제공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개인정보보호법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개인정보 비식별 조치 가이드라인 기준으로 개인정보의 식별자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속성자 분류 및 대상항목 설정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대상항목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식별자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속성자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에 대한 개인정보 탐지 및 처리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비식별화 대상항목에 대한 예외 처리 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데이터 유형별 개인정보 비식별화 처리 기능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정형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반 정형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비정형 데이터의 특징에 따른 비식별화 처리 수행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비식별화 솔루션 통합 관리 기능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외부 연계를 위한 인증키 설정 및 접근제어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비 식별정보 보관시스템 접속기록관리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통계 및 감사로그 등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비식별화 처리 이력 및 동작 감시를 위한 실시간 모니터링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처리 이력관리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처리 상태관리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관리도구 연동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기능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정형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·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비정형 데이터에 대한 비식별화 처리 성능 제공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적정성 평가 시뮬레이션 기능 제공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기존 개인정보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Legacy System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과 자료연계 기능 제공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비식별화 데이터 전송구간 암호화 지원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대용량 데이터 전송에 따른 무결성 검증 및 이어받기 기능 제공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2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식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647484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문서보안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(DRM)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전자문서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(Office 2013, </a:t>
                      </a:r>
                      <a:r>
                        <a:rPr kumimoji="1" lang="ko-KR" altLang="en-US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한컴오피스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2014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등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암복호화 기능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암호화 문서에 대한 권한 제어 및 접근 제어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내부업무처리시스템 연동을 위한 암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복호화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API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제공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암호화 문서 출력 시 프린트 마킹 삽입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프린트마킹에 대한 정보 설정이 가능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암호화 문서의 복사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붙여 넣기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화면 캡처 제어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문서 범주 및 등급별 사용 권한 제어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문서 열람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편집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출력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반출에 관한 상세 사용 권한 설정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그룹 및 사용자 별 별도 권한 설정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문서의 사용 이력에 대한 모니터링 및 사후 감사 가능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이벤트 별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권한별 검색을 통한 일괄 모니터링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0" lang="ko-KR" altLang="en-US" sz="9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재택근무</a:t>
                      </a:r>
                      <a:r>
                        <a:rPr kumimoji="0" lang="en-US" altLang="ko-KR" sz="9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0" lang="ko-KR" altLang="en-US" sz="9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출장</a:t>
                      </a:r>
                      <a:r>
                        <a:rPr kumimoji="0" lang="en-US" altLang="ko-KR" sz="9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0" lang="ko-KR" altLang="en-US" sz="9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등과 같이 관리서버로 접속 불가능한 경우</a:t>
                      </a:r>
                      <a:r>
                        <a:rPr kumimoji="0" lang="en-US" altLang="ko-KR" sz="9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</a:t>
                      </a:r>
                      <a:r>
                        <a:rPr kumimoji="0" lang="ko-KR" altLang="en-US" sz="9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보안문서의 열람</a:t>
                      </a:r>
                      <a:r>
                        <a:rPr kumimoji="0" lang="en-US" altLang="ko-KR" sz="9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0" lang="ko-KR" altLang="en-US" sz="9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편집</a:t>
                      </a:r>
                      <a:r>
                        <a:rPr kumimoji="0" lang="en-US" altLang="ko-KR" sz="9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0" lang="ko-KR" altLang="en-US" sz="9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복호화 등이 가능</a:t>
                      </a:r>
                      <a:r>
                        <a:rPr kumimoji="0" lang="en-US" altLang="ko-KR" sz="9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0" lang="ko-KR" altLang="en-US" sz="9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오프라인 권한 설정 가능</a:t>
                      </a:r>
                      <a:r>
                        <a:rPr kumimoji="0" lang="en-US" altLang="ko-KR" sz="900" dirty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Desktop OS(Windows 7, 8, 10)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지원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식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9400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국가정보자원관리원 </a:t>
            </a:r>
            <a:r>
              <a:rPr lang="en-US" altLang="ko-KR" dirty="0"/>
              <a:t>G-Cloud </a:t>
            </a:r>
            <a:r>
              <a:rPr lang="ko-KR" altLang="en-US" dirty="0"/>
              <a:t>적용방안</a:t>
            </a:r>
            <a:r>
              <a:rPr lang="en-US" altLang="ko-KR" dirty="0"/>
              <a:t>(1/4)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3.10.2 </a:t>
            </a:r>
            <a:r>
              <a:rPr lang="ko-KR" altLang="en-US" dirty="0"/>
              <a:t>정보인프라 구축</a:t>
            </a:r>
            <a:endParaRPr lang="en-US" altLang="ko-KR" dirty="0"/>
          </a:p>
        </p:txBody>
      </p:sp>
      <p:sp>
        <p:nvSpPr>
          <p:cNvPr id="4" name="TextBox 3"/>
          <p:cNvSpPr txBox="1"/>
          <p:nvPr/>
        </p:nvSpPr>
        <p:spPr>
          <a:xfrm>
            <a:off x="264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국가정보자원관리원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G-Cloud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는 물리적 서버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스토리지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네트워크의 가상화 기반에 공개 소프트웨어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(OS/WEB/WAS/DBMS)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템플릿을 제공하여 구축시간의 단축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시스템 가용성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확장성을 보장함</a:t>
            </a:r>
          </a:p>
        </p:txBody>
      </p:sp>
      <p:sp>
        <p:nvSpPr>
          <p:cNvPr id="10" name="TextBox 11"/>
          <p:cNvSpPr txBox="1">
            <a:spLocks noChangeArrowheads="1"/>
          </p:cNvSpPr>
          <p:nvPr/>
        </p:nvSpPr>
        <p:spPr bwMode="auto">
          <a:xfrm>
            <a:off x="2072680" y="1772816"/>
            <a:ext cx="352839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altLang="ko-KR" sz="1400" u="sng" spc="-100" dirty="0">
                <a:solidFill>
                  <a:srgbClr val="0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G-Cloud</a:t>
            </a:r>
            <a:r>
              <a:rPr lang="ko-KR" altLang="en-US" sz="1400" u="sng" spc="-100" dirty="0">
                <a:solidFill>
                  <a:srgbClr val="0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구성도</a:t>
            </a:r>
          </a:p>
        </p:txBody>
      </p:sp>
      <p:grpSp>
        <p:nvGrpSpPr>
          <p:cNvPr id="5" name="그룹 4"/>
          <p:cNvGrpSpPr/>
          <p:nvPr/>
        </p:nvGrpSpPr>
        <p:grpSpPr>
          <a:xfrm>
            <a:off x="272479" y="2132856"/>
            <a:ext cx="9359005" cy="4176465"/>
            <a:chOff x="402260" y="2311325"/>
            <a:chExt cx="9159252" cy="3925987"/>
          </a:xfrm>
        </p:grpSpPr>
        <p:sp>
          <p:nvSpPr>
            <p:cNvPr id="11" name="직사각형 10"/>
            <p:cNvSpPr/>
            <p:nvPr/>
          </p:nvSpPr>
          <p:spPr bwMode="auto">
            <a:xfrm>
              <a:off x="402260" y="5568979"/>
              <a:ext cx="6061157" cy="6683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8000" tIns="36000" rIns="18000" bIns="36000"/>
            <a:lstStyle>
              <a:defPPr>
                <a:defRPr lang="en-US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9pPr>
            </a:lstStyle>
            <a:p>
              <a:pPr algn="ctr" eaLnBrk="0" latinLnBrk="0" hangingPunct="0">
                <a:spcBef>
                  <a:spcPts val="0"/>
                </a:spcBef>
                <a:buClr>
                  <a:srgbClr val="008400"/>
                </a:buClr>
                <a:buNone/>
                <a:defRPr/>
              </a:pPr>
              <a:r>
                <a:rPr lang="ko-KR" altLang="en-US" sz="1000" b="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하드웨어</a:t>
              </a:r>
              <a:endParaRPr lang="en-US" altLang="ko-KR" sz="1000" b="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grpSp>
          <p:nvGrpSpPr>
            <p:cNvPr id="12" name="그룹 37"/>
            <p:cNvGrpSpPr>
              <a:grpSpLocks/>
            </p:cNvGrpSpPr>
            <p:nvPr/>
          </p:nvGrpSpPr>
          <p:grpSpPr bwMode="auto">
            <a:xfrm>
              <a:off x="455279" y="5860571"/>
              <a:ext cx="5881637" cy="256229"/>
              <a:chOff x="2905606" y="4756145"/>
              <a:chExt cx="6304047" cy="268908"/>
            </a:xfrm>
          </p:grpSpPr>
          <p:sp>
            <p:nvSpPr>
              <p:cNvPr id="13" name="직사각형 12"/>
              <p:cNvSpPr>
                <a:spLocks noChangeArrowheads="1"/>
              </p:cNvSpPr>
              <p:nvPr/>
            </p:nvSpPr>
            <p:spPr bwMode="auto">
              <a:xfrm>
                <a:off x="2905606" y="4756145"/>
                <a:ext cx="2092023" cy="268908"/>
              </a:xfrm>
              <a:prstGeom prst="rect">
                <a:avLst/>
              </a:prstGeom>
              <a:solidFill>
                <a:schemeClr val="bg1"/>
              </a:solidFill>
              <a:ln w="3175" algn="ctr">
                <a:solidFill>
                  <a:schemeClr val="bg1">
                    <a:lumMod val="65000"/>
                  </a:schemeClr>
                </a:solidFill>
                <a:round/>
                <a:headEnd/>
                <a:tailEnd/>
              </a:ln>
            </p:spPr>
            <p:txBody>
              <a:bodyPr lIns="72000" tIns="36000" rIns="72000" bIns="36000" anchor="ctr"/>
              <a:lstStyle>
                <a:defPPr>
                  <a:defRPr lang="en-US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9pPr>
              </a:lstStyle>
              <a:p>
                <a:pPr algn="ctr" eaLnBrk="0" latinLnBrk="0" hangingPunct="0">
                  <a:lnSpc>
                    <a:spcPct val="105000"/>
                  </a:lnSpc>
                  <a:spcBef>
                    <a:spcPct val="35000"/>
                  </a:spcBef>
                  <a:buClr>
                    <a:srgbClr val="008400"/>
                  </a:buClr>
                  <a:buNone/>
                </a:pPr>
                <a:r>
                  <a:rPr lang="ko-KR" altLang="en-US" sz="1000" b="0" dirty="0">
                    <a:solidFill>
                      <a:srgbClr val="000000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스토리지</a:t>
                </a:r>
              </a:p>
            </p:txBody>
          </p:sp>
          <p:sp>
            <p:nvSpPr>
              <p:cNvPr id="14" name="직사각형 13"/>
              <p:cNvSpPr>
                <a:spLocks noChangeArrowheads="1"/>
              </p:cNvSpPr>
              <p:nvPr/>
            </p:nvSpPr>
            <p:spPr bwMode="auto">
              <a:xfrm>
                <a:off x="5083931" y="4756145"/>
                <a:ext cx="2092023" cy="268908"/>
              </a:xfrm>
              <a:prstGeom prst="rect">
                <a:avLst/>
              </a:prstGeom>
              <a:solidFill>
                <a:schemeClr val="bg1"/>
              </a:solidFill>
              <a:ln w="3175" algn="ctr">
                <a:solidFill>
                  <a:schemeClr val="bg1">
                    <a:lumMod val="65000"/>
                  </a:schemeClr>
                </a:solidFill>
                <a:round/>
                <a:headEnd/>
                <a:tailEnd/>
              </a:ln>
            </p:spPr>
            <p:txBody>
              <a:bodyPr lIns="72000" tIns="36000" rIns="72000" bIns="36000" anchor="ctr"/>
              <a:lstStyle>
                <a:defPPr>
                  <a:defRPr lang="en-US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9pPr>
              </a:lstStyle>
              <a:p>
                <a:pPr algn="ctr" eaLnBrk="0" latinLnBrk="0" hangingPunct="0">
                  <a:lnSpc>
                    <a:spcPct val="105000"/>
                  </a:lnSpc>
                  <a:spcBef>
                    <a:spcPct val="35000"/>
                  </a:spcBef>
                  <a:buClr>
                    <a:srgbClr val="008400"/>
                  </a:buClr>
                  <a:buNone/>
                </a:pPr>
                <a:r>
                  <a:rPr lang="ko-KR" altLang="en-US" sz="1000" b="0" dirty="0">
                    <a:solidFill>
                      <a:srgbClr val="000000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서버</a:t>
                </a:r>
              </a:p>
            </p:txBody>
          </p:sp>
          <p:sp>
            <p:nvSpPr>
              <p:cNvPr id="15" name="직사각형 14"/>
              <p:cNvSpPr>
                <a:spLocks noChangeArrowheads="1"/>
              </p:cNvSpPr>
              <p:nvPr/>
            </p:nvSpPr>
            <p:spPr bwMode="auto">
              <a:xfrm>
                <a:off x="7262255" y="4756145"/>
                <a:ext cx="1947398" cy="268908"/>
              </a:xfrm>
              <a:prstGeom prst="rect">
                <a:avLst/>
              </a:prstGeom>
              <a:solidFill>
                <a:schemeClr val="bg1"/>
              </a:solidFill>
              <a:ln w="3175" algn="ctr">
                <a:solidFill>
                  <a:schemeClr val="bg1">
                    <a:lumMod val="65000"/>
                  </a:schemeClr>
                </a:solidFill>
                <a:round/>
                <a:headEnd/>
                <a:tailEnd/>
              </a:ln>
            </p:spPr>
            <p:txBody>
              <a:bodyPr lIns="72000" tIns="36000" rIns="72000" bIns="36000" anchor="ctr"/>
              <a:lstStyle>
                <a:defPPr>
                  <a:defRPr lang="en-US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9pPr>
              </a:lstStyle>
              <a:p>
                <a:pPr algn="ctr" eaLnBrk="0" latinLnBrk="0" hangingPunct="0">
                  <a:lnSpc>
                    <a:spcPct val="105000"/>
                  </a:lnSpc>
                  <a:spcBef>
                    <a:spcPct val="35000"/>
                  </a:spcBef>
                  <a:buClr>
                    <a:srgbClr val="008400"/>
                  </a:buClr>
                  <a:buNone/>
                </a:pPr>
                <a:r>
                  <a:rPr lang="ko-KR" altLang="en-US" sz="1000" b="0" dirty="0">
                    <a:solidFill>
                      <a:srgbClr val="000000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네트워크</a:t>
                </a:r>
              </a:p>
            </p:txBody>
          </p:sp>
        </p:grpSp>
        <p:sp>
          <p:nvSpPr>
            <p:cNvPr id="16" name="직사각형 15"/>
            <p:cNvSpPr/>
            <p:nvPr/>
          </p:nvSpPr>
          <p:spPr bwMode="auto">
            <a:xfrm>
              <a:off x="406891" y="3487597"/>
              <a:ext cx="3886518" cy="152557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175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72000" tIns="36000" rIns="72000" bIns="36000"/>
            <a:lstStyle>
              <a:defPPr>
                <a:defRPr lang="en-US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9pPr>
            </a:lstStyle>
            <a:p>
              <a:pPr algn="ctr" eaLnBrk="0" latinLnBrk="0" hangingPunct="0">
                <a:buNone/>
                <a:defRPr/>
              </a:pPr>
              <a:r>
                <a:rPr lang="ko-KR" altLang="en-US" sz="10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시스템 소프트웨어</a:t>
              </a:r>
            </a:p>
          </p:txBody>
        </p:sp>
        <p:sp>
          <p:nvSpPr>
            <p:cNvPr id="17" name="직사각형 16"/>
            <p:cNvSpPr>
              <a:spLocks noChangeArrowheads="1"/>
            </p:cNvSpPr>
            <p:nvPr/>
          </p:nvSpPr>
          <p:spPr bwMode="auto">
            <a:xfrm>
              <a:off x="1235026" y="3773556"/>
              <a:ext cx="1489058" cy="256229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 lIns="72000" tIns="36000" rIns="72000" bIns="36000" anchor="ctr"/>
            <a:lstStyle>
              <a:defPPr>
                <a:defRPr lang="en-US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9pPr>
            </a:lstStyle>
            <a:p>
              <a:pPr algn="ctr" eaLnBrk="0" latinLnBrk="0" hangingPunct="0">
                <a:lnSpc>
                  <a:spcPct val="105000"/>
                </a:lnSpc>
                <a:spcBef>
                  <a:spcPct val="35000"/>
                </a:spcBef>
                <a:buClr>
                  <a:srgbClr val="008400"/>
                </a:buClr>
                <a:buNone/>
              </a:pPr>
              <a:r>
                <a:rPr lang="en-US" altLang="ko-KR" sz="1000" b="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WebToB</a:t>
              </a:r>
              <a:endParaRPr lang="ko-KR" altLang="en-US" sz="1000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8" name="직사각형 17"/>
            <p:cNvSpPr>
              <a:spLocks noChangeArrowheads="1"/>
            </p:cNvSpPr>
            <p:nvPr/>
          </p:nvSpPr>
          <p:spPr bwMode="auto">
            <a:xfrm>
              <a:off x="1235026" y="4057669"/>
              <a:ext cx="1489058" cy="256229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 lIns="72000" tIns="36000" rIns="72000" bIns="36000" anchor="ctr"/>
            <a:lstStyle>
              <a:defPPr>
                <a:defRPr lang="en-US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9pPr>
            </a:lstStyle>
            <a:p>
              <a:pPr algn="ctr" latinLnBrk="0">
                <a:lnSpc>
                  <a:spcPct val="105000"/>
                </a:lnSpc>
                <a:spcBef>
                  <a:spcPct val="35000"/>
                </a:spcBef>
                <a:buClr>
                  <a:srgbClr val="008400"/>
                </a:buClr>
                <a:buNone/>
              </a:pPr>
              <a:r>
                <a:rPr lang="en-US" altLang="ko-KR" sz="1000" b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JEUS</a:t>
              </a:r>
              <a:endParaRPr lang="ko-KR" altLang="en-US" sz="1000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9" name="직사각형 18"/>
            <p:cNvSpPr>
              <a:spLocks noChangeArrowheads="1"/>
            </p:cNvSpPr>
            <p:nvPr/>
          </p:nvSpPr>
          <p:spPr bwMode="auto">
            <a:xfrm>
              <a:off x="1235026" y="4341781"/>
              <a:ext cx="1489058" cy="256229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 lIns="72000" tIns="36000" rIns="72000" bIns="36000" anchor="ctr"/>
            <a:lstStyle>
              <a:defPPr>
                <a:defRPr lang="en-US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9pPr>
            </a:lstStyle>
            <a:p>
              <a:pPr algn="ctr" latinLnBrk="0">
                <a:lnSpc>
                  <a:spcPct val="105000"/>
                </a:lnSpc>
                <a:spcBef>
                  <a:spcPct val="35000"/>
                </a:spcBef>
                <a:buClr>
                  <a:srgbClr val="008400"/>
                </a:buClr>
                <a:buNone/>
              </a:pPr>
              <a:r>
                <a:rPr lang="en-US" altLang="ko-KR" sz="1000" b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Cubrid/Altibase/Tibero</a:t>
              </a:r>
              <a:endParaRPr lang="ko-KR" altLang="en-US" sz="1000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0" name="순서도: 대체 처리 19"/>
            <p:cNvSpPr/>
            <p:nvPr/>
          </p:nvSpPr>
          <p:spPr bwMode="auto">
            <a:xfrm>
              <a:off x="455280" y="3773556"/>
              <a:ext cx="701750" cy="255587"/>
            </a:xfrm>
            <a:prstGeom prst="flowChartAlternateProcess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3175" cap="flat" cmpd="sng" algn="ctr">
              <a:solidFill>
                <a:schemeClr val="bg1">
                  <a:lumMod val="65000"/>
                </a:scheme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100" b="1" kern="1200">
                  <a:solidFill>
                    <a:schemeClr val="tx1"/>
                  </a:solidFill>
                  <a:latin typeface="Arial" charset="0"/>
                  <a:ea typeface="돋움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100" b="1" kern="1200">
                  <a:solidFill>
                    <a:schemeClr val="tx1"/>
                  </a:solidFill>
                  <a:latin typeface="Arial" charset="0"/>
                  <a:ea typeface="돋움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100" b="1" kern="1200">
                  <a:solidFill>
                    <a:schemeClr val="tx1"/>
                  </a:solidFill>
                  <a:latin typeface="Arial" charset="0"/>
                  <a:ea typeface="돋움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100" b="1" kern="1200">
                  <a:solidFill>
                    <a:schemeClr val="tx1"/>
                  </a:solidFill>
                  <a:latin typeface="Arial" charset="0"/>
                  <a:ea typeface="돋움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100" b="1" kern="1200">
                  <a:solidFill>
                    <a:schemeClr val="tx1"/>
                  </a:solidFill>
                  <a:latin typeface="Arial" charset="0"/>
                  <a:ea typeface="돋움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sz="1100" b="1" kern="1200">
                  <a:solidFill>
                    <a:schemeClr val="tx1"/>
                  </a:solidFill>
                  <a:latin typeface="Arial" charset="0"/>
                  <a:ea typeface="돋움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sz="1100" b="1" kern="1200">
                  <a:solidFill>
                    <a:schemeClr val="tx1"/>
                  </a:solidFill>
                  <a:latin typeface="Arial" charset="0"/>
                  <a:ea typeface="돋움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sz="1100" b="1" kern="1200">
                  <a:solidFill>
                    <a:schemeClr val="tx1"/>
                  </a:solidFill>
                  <a:latin typeface="Arial" charset="0"/>
                  <a:ea typeface="돋움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sz="1100" b="1" kern="1200">
                  <a:solidFill>
                    <a:schemeClr val="tx1"/>
                  </a:solidFill>
                  <a:latin typeface="Arial" charset="0"/>
                  <a:ea typeface="돋움" pitchFamily="50" charset="-127"/>
                  <a:cs typeface="+mn-cs"/>
                </a:defRPr>
              </a:lvl9pPr>
            </a:lstStyle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00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WEB</a:t>
              </a:r>
              <a:endParaRPr kumimoji="0" lang="ko-KR" altLang="en-US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1" name="직사각형 20"/>
            <p:cNvSpPr>
              <a:spLocks noChangeArrowheads="1"/>
            </p:cNvSpPr>
            <p:nvPr/>
          </p:nvSpPr>
          <p:spPr bwMode="auto">
            <a:xfrm>
              <a:off x="1235026" y="4639337"/>
              <a:ext cx="722169" cy="256229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 lIns="72000" tIns="36000" rIns="72000" bIns="36000" anchor="ctr"/>
            <a:lstStyle>
              <a:defPPr>
                <a:defRPr lang="en-US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9pPr>
            </a:lstStyle>
            <a:p>
              <a:pPr algn="ctr" latinLnBrk="0">
                <a:lnSpc>
                  <a:spcPct val="105000"/>
                </a:lnSpc>
                <a:spcBef>
                  <a:spcPct val="35000"/>
                </a:spcBef>
                <a:buClr>
                  <a:srgbClr val="008400"/>
                </a:buClr>
                <a:buNone/>
              </a:pPr>
              <a:r>
                <a:rPr lang="en-US" altLang="ko-KR" sz="1000" b="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AIX</a:t>
              </a:r>
              <a:endParaRPr lang="ko-KR" altLang="en-US" sz="1000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2" name="직사각형 21"/>
            <p:cNvSpPr>
              <a:spLocks noChangeArrowheads="1"/>
            </p:cNvSpPr>
            <p:nvPr/>
          </p:nvSpPr>
          <p:spPr bwMode="auto">
            <a:xfrm>
              <a:off x="2010508" y="4639337"/>
              <a:ext cx="722169" cy="256229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 lIns="72000" tIns="36000" rIns="72000" bIns="36000" anchor="ctr"/>
            <a:lstStyle>
              <a:defPPr>
                <a:defRPr lang="en-US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9pPr>
            </a:lstStyle>
            <a:p>
              <a:pPr algn="ctr" latinLnBrk="0">
                <a:lnSpc>
                  <a:spcPct val="105000"/>
                </a:lnSpc>
                <a:spcBef>
                  <a:spcPct val="35000"/>
                </a:spcBef>
                <a:buClr>
                  <a:srgbClr val="008400"/>
                </a:buClr>
                <a:buNone/>
              </a:pPr>
              <a:r>
                <a:rPr lang="en-US" altLang="ko-KR" sz="1000" b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HP-UX</a:t>
              </a:r>
              <a:endParaRPr lang="ko-KR" altLang="en-US" sz="1000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3" name="직사각형 22"/>
            <p:cNvSpPr>
              <a:spLocks noChangeArrowheads="1"/>
            </p:cNvSpPr>
            <p:nvPr/>
          </p:nvSpPr>
          <p:spPr bwMode="auto">
            <a:xfrm>
              <a:off x="2787667" y="4639337"/>
              <a:ext cx="722169" cy="256229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 lIns="72000" tIns="36000" rIns="72000" bIns="36000" anchor="ctr"/>
            <a:lstStyle>
              <a:defPPr>
                <a:defRPr lang="en-US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9pPr>
            </a:lstStyle>
            <a:p>
              <a:pPr algn="ctr" latinLnBrk="0">
                <a:lnSpc>
                  <a:spcPct val="105000"/>
                </a:lnSpc>
                <a:spcBef>
                  <a:spcPct val="35000"/>
                </a:spcBef>
                <a:buClr>
                  <a:srgbClr val="008400"/>
                </a:buClr>
                <a:buNone/>
              </a:pPr>
              <a:r>
                <a:rPr lang="en-US" altLang="ko-KR" sz="1000" b="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Windows</a:t>
              </a:r>
              <a:endParaRPr lang="ko-KR" altLang="en-US" sz="1000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4" name="직사각형 23"/>
            <p:cNvSpPr>
              <a:spLocks noChangeArrowheads="1"/>
            </p:cNvSpPr>
            <p:nvPr/>
          </p:nvSpPr>
          <p:spPr bwMode="auto">
            <a:xfrm>
              <a:off x="3554440" y="4639337"/>
              <a:ext cx="722169" cy="256229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 lIns="72000" tIns="36000" rIns="72000" bIns="36000" anchor="ctr"/>
            <a:lstStyle>
              <a:defPPr>
                <a:defRPr lang="en-US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9pPr>
            </a:lstStyle>
            <a:p>
              <a:pPr algn="ctr" latinLnBrk="0">
                <a:lnSpc>
                  <a:spcPct val="105000"/>
                </a:lnSpc>
                <a:spcBef>
                  <a:spcPct val="35000"/>
                </a:spcBef>
                <a:buClr>
                  <a:srgbClr val="008400"/>
                </a:buClr>
                <a:buNone/>
              </a:pPr>
              <a:r>
                <a:rPr lang="en-US" altLang="ko-KR" sz="1000" b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Redhat</a:t>
              </a:r>
              <a:endParaRPr lang="ko-KR" altLang="en-US" sz="1000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5" name="직사각형 24"/>
            <p:cNvSpPr>
              <a:spLocks noChangeArrowheads="1"/>
            </p:cNvSpPr>
            <p:nvPr/>
          </p:nvSpPr>
          <p:spPr bwMode="auto">
            <a:xfrm>
              <a:off x="2787667" y="3771734"/>
              <a:ext cx="1489058" cy="256229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 lIns="72000" tIns="36000" rIns="72000" bIns="36000" anchor="ctr"/>
            <a:lstStyle>
              <a:defPPr>
                <a:defRPr lang="en-US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9pPr>
            </a:lstStyle>
            <a:p>
              <a:pPr algn="ctr" eaLnBrk="0" latinLnBrk="0" hangingPunct="0">
                <a:lnSpc>
                  <a:spcPct val="105000"/>
                </a:lnSpc>
                <a:spcBef>
                  <a:spcPct val="35000"/>
                </a:spcBef>
                <a:buClr>
                  <a:srgbClr val="008400"/>
                </a:buClr>
                <a:buNone/>
              </a:pPr>
              <a:r>
                <a:rPr lang="en-US" altLang="ko-KR" sz="1000" b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Apache</a:t>
              </a:r>
              <a:endParaRPr lang="ko-KR" altLang="en-US" sz="1000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6" name="직사각형 25"/>
            <p:cNvSpPr>
              <a:spLocks noChangeArrowheads="1"/>
            </p:cNvSpPr>
            <p:nvPr/>
          </p:nvSpPr>
          <p:spPr bwMode="auto">
            <a:xfrm>
              <a:off x="2787667" y="4055847"/>
              <a:ext cx="1489058" cy="256229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 lIns="72000" tIns="36000" rIns="72000" bIns="36000" anchor="ctr"/>
            <a:lstStyle>
              <a:defPPr>
                <a:defRPr lang="en-US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9pPr>
            </a:lstStyle>
            <a:p>
              <a:pPr algn="ctr" latinLnBrk="0">
                <a:lnSpc>
                  <a:spcPct val="105000"/>
                </a:lnSpc>
                <a:spcBef>
                  <a:spcPct val="35000"/>
                </a:spcBef>
                <a:buClr>
                  <a:srgbClr val="008400"/>
                </a:buClr>
                <a:buNone/>
              </a:pPr>
              <a:r>
                <a:rPr lang="en-US" altLang="ko-KR" sz="1000" b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Jboss</a:t>
              </a:r>
              <a:endParaRPr lang="ko-KR" altLang="en-US" sz="1000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7" name="직사각형 26"/>
            <p:cNvSpPr>
              <a:spLocks noChangeArrowheads="1"/>
            </p:cNvSpPr>
            <p:nvPr/>
          </p:nvSpPr>
          <p:spPr bwMode="auto">
            <a:xfrm>
              <a:off x="2787667" y="4339959"/>
              <a:ext cx="1489058" cy="256229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 lIns="72000" tIns="36000" rIns="72000" bIns="36000" anchor="ctr"/>
            <a:lstStyle>
              <a:defPPr>
                <a:defRPr lang="en-US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9pPr>
            </a:lstStyle>
            <a:p>
              <a:pPr algn="ctr" latinLnBrk="0">
                <a:lnSpc>
                  <a:spcPct val="105000"/>
                </a:lnSpc>
                <a:spcBef>
                  <a:spcPct val="35000"/>
                </a:spcBef>
                <a:buClr>
                  <a:srgbClr val="008400"/>
                </a:buClr>
                <a:buNone/>
              </a:pPr>
              <a:r>
                <a:rPr lang="en-US" altLang="ko-KR" sz="1000" b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Cubrid/Altibase/Tibero</a:t>
              </a:r>
              <a:endParaRPr lang="ko-KR" altLang="en-US" sz="1000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8" name="직사각형 27"/>
            <p:cNvSpPr/>
            <p:nvPr/>
          </p:nvSpPr>
          <p:spPr bwMode="auto">
            <a:xfrm>
              <a:off x="406891" y="5085184"/>
              <a:ext cx="6056526" cy="40164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8000" tIns="36000" rIns="18000" bIns="36000" anchor="ctr"/>
            <a:lstStyle>
              <a:defPPr>
                <a:defRPr lang="en-US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9pPr>
            </a:lstStyle>
            <a:p>
              <a:pPr algn="ctr" eaLnBrk="0" latinLnBrk="0" hangingPunct="0">
                <a:spcBef>
                  <a:spcPts val="0"/>
                </a:spcBef>
                <a:buClr>
                  <a:srgbClr val="008400"/>
                </a:buClr>
                <a:buNone/>
                <a:defRPr/>
              </a:pPr>
              <a:r>
                <a:rPr lang="ko-KR" altLang="en-US" sz="1000" b="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정보보안인프라</a:t>
              </a:r>
              <a:r>
                <a:rPr lang="en-US" altLang="ko-KR" sz="1000" b="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(</a:t>
              </a:r>
              <a:r>
                <a:rPr lang="ko-KR" altLang="en-US" sz="1000" b="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방화벽 등</a:t>
              </a:r>
              <a:r>
                <a:rPr lang="en-US" altLang="ko-KR" sz="1000" b="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), </a:t>
              </a:r>
              <a:r>
                <a:rPr lang="ko-KR" altLang="en-US" sz="1000" b="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사이버보안관제</a:t>
              </a:r>
              <a:r>
                <a:rPr lang="en-US" altLang="ko-KR" sz="1000" b="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, G-CMS(</a:t>
              </a:r>
              <a:r>
                <a:rPr lang="ko-KR" altLang="en-US" sz="1000" b="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가상화 통합관리</a:t>
              </a:r>
              <a:r>
                <a:rPr lang="en-US" altLang="ko-KR" sz="1000" b="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), nTOPS(</a:t>
              </a:r>
              <a:r>
                <a:rPr lang="ko-KR" altLang="en-US" sz="1000" b="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통합운영관리</a:t>
              </a:r>
              <a:r>
                <a:rPr lang="en-US" altLang="ko-KR" sz="1000" b="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) </a:t>
              </a:r>
            </a:p>
          </p:txBody>
        </p:sp>
        <p:sp>
          <p:nvSpPr>
            <p:cNvPr id="29" name="순서도: 대체 처리 28"/>
            <p:cNvSpPr/>
            <p:nvPr/>
          </p:nvSpPr>
          <p:spPr bwMode="auto">
            <a:xfrm>
              <a:off x="459420" y="4063842"/>
              <a:ext cx="701750" cy="255587"/>
            </a:xfrm>
            <a:prstGeom prst="flowChartAlternateProcess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3175" cap="flat" cmpd="sng" algn="ctr">
              <a:solidFill>
                <a:schemeClr val="bg1">
                  <a:lumMod val="65000"/>
                </a:scheme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100" b="1" kern="1200">
                  <a:solidFill>
                    <a:schemeClr val="tx1"/>
                  </a:solidFill>
                  <a:latin typeface="Arial" charset="0"/>
                  <a:ea typeface="돋움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100" b="1" kern="1200">
                  <a:solidFill>
                    <a:schemeClr val="tx1"/>
                  </a:solidFill>
                  <a:latin typeface="Arial" charset="0"/>
                  <a:ea typeface="돋움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100" b="1" kern="1200">
                  <a:solidFill>
                    <a:schemeClr val="tx1"/>
                  </a:solidFill>
                  <a:latin typeface="Arial" charset="0"/>
                  <a:ea typeface="돋움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100" b="1" kern="1200">
                  <a:solidFill>
                    <a:schemeClr val="tx1"/>
                  </a:solidFill>
                  <a:latin typeface="Arial" charset="0"/>
                  <a:ea typeface="돋움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100" b="1" kern="1200">
                  <a:solidFill>
                    <a:schemeClr val="tx1"/>
                  </a:solidFill>
                  <a:latin typeface="Arial" charset="0"/>
                  <a:ea typeface="돋움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sz="1100" b="1" kern="1200">
                  <a:solidFill>
                    <a:schemeClr val="tx1"/>
                  </a:solidFill>
                  <a:latin typeface="Arial" charset="0"/>
                  <a:ea typeface="돋움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sz="1100" b="1" kern="1200">
                  <a:solidFill>
                    <a:schemeClr val="tx1"/>
                  </a:solidFill>
                  <a:latin typeface="Arial" charset="0"/>
                  <a:ea typeface="돋움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sz="1100" b="1" kern="1200">
                  <a:solidFill>
                    <a:schemeClr val="tx1"/>
                  </a:solidFill>
                  <a:latin typeface="Arial" charset="0"/>
                  <a:ea typeface="돋움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sz="1100" b="1" kern="1200">
                  <a:solidFill>
                    <a:schemeClr val="tx1"/>
                  </a:solidFill>
                  <a:latin typeface="Arial" charset="0"/>
                  <a:ea typeface="돋움" pitchFamily="50" charset="-127"/>
                  <a:cs typeface="+mn-cs"/>
                </a:defRPr>
              </a:lvl9pPr>
            </a:lstStyle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00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WAS</a:t>
              </a:r>
              <a:endParaRPr kumimoji="0" lang="ko-KR" altLang="en-US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30" name="순서도: 대체 처리 29"/>
            <p:cNvSpPr/>
            <p:nvPr/>
          </p:nvSpPr>
          <p:spPr bwMode="auto">
            <a:xfrm>
              <a:off x="456191" y="4355946"/>
              <a:ext cx="701750" cy="255587"/>
            </a:xfrm>
            <a:prstGeom prst="flowChartAlternateProcess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3175" cap="flat" cmpd="sng" algn="ctr">
              <a:solidFill>
                <a:schemeClr val="bg1">
                  <a:lumMod val="65000"/>
                </a:scheme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100" b="1" kern="1200">
                  <a:solidFill>
                    <a:schemeClr val="tx1"/>
                  </a:solidFill>
                  <a:latin typeface="Arial" charset="0"/>
                  <a:ea typeface="돋움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100" b="1" kern="1200">
                  <a:solidFill>
                    <a:schemeClr val="tx1"/>
                  </a:solidFill>
                  <a:latin typeface="Arial" charset="0"/>
                  <a:ea typeface="돋움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100" b="1" kern="1200">
                  <a:solidFill>
                    <a:schemeClr val="tx1"/>
                  </a:solidFill>
                  <a:latin typeface="Arial" charset="0"/>
                  <a:ea typeface="돋움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100" b="1" kern="1200">
                  <a:solidFill>
                    <a:schemeClr val="tx1"/>
                  </a:solidFill>
                  <a:latin typeface="Arial" charset="0"/>
                  <a:ea typeface="돋움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100" b="1" kern="1200">
                  <a:solidFill>
                    <a:schemeClr val="tx1"/>
                  </a:solidFill>
                  <a:latin typeface="Arial" charset="0"/>
                  <a:ea typeface="돋움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sz="1100" b="1" kern="1200">
                  <a:solidFill>
                    <a:schemeClr val="tx1"/>
                  </a:solidFill>
                  <a:latin typeface="Arial" charset="0"/>
                  <a:ea typeface="돋움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sz="1100" b="1" kern="1200">
                  <a:solidFill>
                    <a:schemeClr val="tx1"/>
                  </a:solidFill>
                  <a:latin typeface="Arial" charset="0"/>
                  <a:ea typeface="돋움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sz="1100" b="1" kern="1200">
                  <a:solidFill>
                    <a:schemeClr val="tx1"/>
                  </a:solidFill>
                  <a:latin typeface="Arial" charset="0"/>
                  <a:ea typeface="돋움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sz="1100" b="1" kern="1200">
                  <a:solidFill>
                    <a:schemeClr val="tx1"/>
                  </a:solidFill>
                  <a:latin typeface="Arial" charset="0"/>
                  <a:ea typeface="돋움" pitchFamily="50" charset="-127"/>
                  <a:cs typeface="+mn-cs"/>
                </a:defRPr>
              </a:lvl9pPr>
            </a:lstStyle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00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DBMS</a:t>
              </a:r>
              <a:endParaRPr kumimoji="0" lang="ko-KR" altLang="en-US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31" name="순서도: 대체 처리 30"/>
            <p:cNvSpPr/>
            <p:nvPr/>
          </p:nvSpPr>
          <p:spPr bwMode="auto">
            <a:xfrm>
              <a:off x="456191" y="4648050"/>
              <a:ext cx="701750" cy="255587"/>
            </a:xfrm>
            <a:prstGeom prst="flowChartAlternateProcess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3175" cap="flat" cmpd="sng" algn="ctr">
              <a:solidFill>
                <a:schemeClr val="bg1">
                  <a:lumMod val="65000"/>
                </a:scheme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100" b="1" kern="1200">
                  <a:solidFill>
                    <a:schemeClr val="tx1"/>
                  </a:solidFill>
                  <a:latin typeface="Arial" charset="0"/>
                  <a:ea typeface="돋움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100" b="1" kern="1200">
                  <a:solidFill>
                    <a:schemeClr val="tx1"/>
                  </a:solidFill>
                  <a:latin typeface="Arial" charset="0"/>
                  <a:ea typeface="돋움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100" b="1" kern="1200">
                  <a:solidFill>
                    <a:schemeClr val="tx1"/>
                  </a:solidFill>
                  <a:latin typeface="Arial" charset="0"/>
                  <a:ea typeface="돋움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100" b="1" kern="1200">
                  <a:solidFill>
                    <a:schemeClr val="tx1"/>
                  </a:solidFill>
                  <a:latin typeface="Arial" charset="0"/>
                  <a:ea typeface="돋움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100" b="1" kern="1200">
                  <a:solidFill>
                    <a:schemeClr val="tx1"/>
                  </a:solidFill>
                  <a:latin typeface="Arial" charset="0"/>
                  <a:ea typeface="돋움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sz="1100" b="1" kern="1200">
                  <a:solidFill>
                    <a:schemeClr val="tx1"/>
                  </a:solidFill>
                  <a:latin typeface="Arial" charset="0"/>
                  <a:ea typeface="돋움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sz="1100" b="1" kern="1200">
                  <a:solidFill>
                    <a:schemeClr val="tx1"/>
                  </a:solidFill>
                  <a:latin typeface="Arial" charset="0"/>
                  <a:ea typeface="돋움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sz="1100" b="1" kern="1200">
                  <a:solidFill>
                    <a:schemeClr val="tx1"/>
                  </a:solidFill>
                  <a:latin typeface="Arial" charset="0"/>
                  <a:ea typeface="돋움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sz="1100" b="1" kern="1200">
                  <a:solidFill>
                    <a:schemeClr val="tx1"/>
                  </a:solidFill>
                  <a:latin typeface="Arial" charset="0"/>
                  <a:ea typeface="돋움" pitchFamily="50" charset="-127"/>
                  <a:cs typeface="+mn-cs"/>
                </a:defRPr>
              </a:lvl9pPr>
            </a:lstStyle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en-US" altLang="ko-KR" sz="100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OS</a:t>
              </a:r>
              <a:endParaRPr kumimoji="0" lang="ko-KR" altLang="en-US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32" name="직사각형 31"/>
            <p:cNvSpPr/>
            <p:nvPr/>
          </p:nvSpPr>
          <p:spPr bwMode="auto">
            <a:xfrm>
              <a:off x="4418689" y="3479630"/>
              <a:ext cx="2044728" cy="152557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175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72000" tIns="36000" rIns="72000" bIns="36000"/>
            <a:lstStyle>
              <a:defPPr>
                <a:defRPr lang="en-US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9pPr>
            </a:lstStyle>
            <a:p>
              <a:pPr algn="ctr" eaLnBrk="0" latinLnBrk="0" hangingPunct="0">
                <a:buNone/>
                <a:defRPr/>
              </a:pPr>
              <a:r>
                <a:rPr lang="ko-KR" altLang="en-US" sz="10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소프트웨어개발</a:t>
              </a:r>
              <a:endPara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 eaLnBrk="0" latinLnBrk="0" hangingPunct="0">
                <a:buNone/>
                <a:defRPr/>
              </a:pPr>
              <a:r>
                <a:rPr lang="ko-KR" altLang="en-US" sz="10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표준프레임워크</a:t>
              </a:r>
            </a:p>
          </p:txBody>
        </p:sp>
        <p:sp>
          <p:nvSpPr>
            <p:cNvPr id="33" name="직사각형 32"/>
            <p:cNvSpPr>
              <a:spLocks noChangeArrowheads="1"/>
            </p:cNvSpPr>
            <p:nvPr/>
          </p:nvSpPr>
          <p:spPr bwMode="auto">
            <a:xfrm>
              <a:off x="4491715" y="3954299"/>
              <a:ext cx="935901" cy="401647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 lIns="72000" tIns="36000" rIns="72000" bIns="36000" anchor="ctr"/>
            <a:lstStyle>
              <a:defPPr>
                <a:defRPr lang="en-US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9pPr>
            </a:lstStyle>
            <a:p>
              <a:pPr algn="ctr" eaLnBrk="0" latinLnBrk="0" hangingPunct="0">
                <a:lnSpc>
                  <a:spcPct val="105000"/>
                </a:lnSpc>
                <a:spcBef>
                  <a:spcPct val="35000"/>
                </a:spcBef>
                <a:buClr>
                  <a:srgbClr val="008400"/>
                </a:buClr>
                <a:buNone/>
              </a:pPr>
              <a:r>
                <a:rPr lang="ko-KR" altLang="en-US" sz="1000" b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구현</a:t>
              </a:r>
            </a:p>
          </p:txBody>
        </p:sp>
        <p:sp>
          <p:nvSpPr>
            <p:cNvPr id="34" name="직사각형 33"/>
            <p:cNvSpPr>
              <a:spLocks noChangeArrowheads="1"/>
            </p:cNvSpPr>
            <p:nvPr/>
          </p:nvSpPr>
          <p:spPr bwMode="auto">
            <a:xfrm>
              <a:off x="5477566" y="3954299"/>
              <a:ext cx="935901" cy="401647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 lIns="72000" tIns="36000" rIns="72000" bIns="36000" anchor="ctr"/>
            <a:lstStyle>
              <a:defPPr>
                <a:defRPr lang="en-US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9pPr>
            </a:lstStyle>
            <a:p>
              <a:pPr algn="ctr" eaLnBrk="0" latinLnBrk="0" hangingPunct="0">
                <a:lnSpc>
                  <a:spcPct val="105000"/>
                </a:lnSpc>
                <a:spcBef>
                  <a:spcPct val="35000"/>
                </a:spcBef>
                <a:buClr>
                  <a:srgbClr val="008400"/>
                </a:buClr>
                <a:buNone/>
              </a:pPr>
              <a:r>
                <a:rPr lang="ko-KR" altLang="en-US" sz="1000" b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테스트</a:t>
              </a:r>
            </a:p>
          </p:txBody>
        </p:sp>
        <p:sp>
          <p:nvSpPr>
            <p:cNvPr id="35" name="직사각형 34"/>
            <p:cNvSpPr>
              <a:spLocks noChangeArrowheads="1"/>
            </p:cNvSpPr>
            <p:nvPr/>
          </p:nvSpPr>
          <p:spPr bwMode="auto">
            <a:xfrm>
              <a:off x="4491715" y="4456768"/>
              <a:ext cx="935901" cy="401647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 lIns="72000" tIns="36000" rIns="72000" bIns="36000" anchor="ctr"/>
            <a:lstStyle>
              <a:defPPr>
                <a:defRPr lang="en-US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9pPr>
            </a:lstStyle>
            <a:p>
              <a:pPr algn="ctr" eaLnBrk="0" latinLnBrk="0" hangingPunct="0">
                <a:lnSpc>
                  <a:spcPct val="105000"/>
                </a:lnSpc>
                <a:spcBef>
                  <a:spcPct val="35000"/>
                </a:spcBef>
                <a:buClr>
                  <a:srgbClr val="008400"/>
                </a:buClr>
                <a:buNone/>
              </a:pPr>
              <a:r>
                <a:rPr lang="ko-KR" altLang="en-US" sz="1000" b="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배포</a:t>
              </a:r>
              <a:endParaRPr lang="ko-KR" altLang="en-US" sz="1000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36" name="직사각형 35"/>
            <p:cNvSpPr>
              <a:spLocks noChangeArrowheads="1"/>
            </p:cNvSpPr>
            <p:nvPr/>
          </p:nvSpPr>
          <p:spPr bwMode="auto">
            <a:xfrm>
              <a:off x="5477566" y="4456768"/>
              <a:ext cx="935901" cy="401647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 lIns="72000" tIns="36000" rIns="72000" bIns="36000" anchor="ctr"/>
            <a:lstStyle>
              <a:defPPr>
                <a:defRPr lang="en-US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9pPr>
            </a:lstStyle>
            <a:p>
              <a:pPr algn="ctr" eaLnBrk="0" latinLnBrk="0" hangingPunct="0">
                <a:lnSpc>
                  <a:spcPct val="105000"/>
                </a:lnSpc>
                <a:spcBef>
                  <a:spcPct val="35000"/>
                </a:spcBef>
                <a:buClr>
                  <a:srgbClr val="008400"/>
                </a:buClr>
                <a:buNone/>
              </a:pPr>
              <a:r>
                <a:rPr lang="ko-KR" altLang="en-US" sz="1000" b="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형상관리</a:t>
              </a:r>
              <a:endParaRPr lang="ko-KR" altLang="en-US" sz="1000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grpSp>
          <p:nvGrpSpPr>
            <p:cNvPr id="37" name="그룹 105"/>
            <p:cNvGrpSpPr/>
            <p:nvPr/>
          </p:nvGrpSpPr>
          <p:grpSpPr>
            <a:xfrm>
              <a:off x="402260" y="2311325"/>
              <a:ext cx="1438966" cy="1058877"/>
              <a:chOff x="498415" y="2151044"/>
              <a:chExt cx="1623144" cy="1058877"/>
            </a:xfrm>
          </p:grpSpPr>
          <p:sp>
            <p:nvSpPr>
              <p:cNvPr id="38" name="모서리가 둥근 직사각형 37"/>
              <p:cNvSpPr/>
              <p:nvPr/>
            </p:nvSpPr>
            <p:spPr bwMode="auto">
              <a:xfrm>
                <a:off x="498415" y="2151044"/>
                <a:ext cx="1623144" cy="1058877"/>
              </a:xfrm>
              <a:prstGeom prst="roundRect">
                <a:avLst>
                  <a:gd name="adj" fmla="val 10110"/>
                </a:avLst>
              </a:prstGeom>
              <a:solidFill>
                <a:schemeClr val="bg1">
                  <a:lumMod val="85000"/>
                </a:schemeClr>
              </a:solidFill>
              <a:ln w="3175">
                <a:solidFill>
                  <a:schemeClr val="bg1">
                    <a:lumMod val="65000"/>
                  </a:schemeClr>
                </a:solidFill>
                <a:miter lim="800000"/>
                <a:headEnd/>
                <a:tailEnd/>
              </a:ln>
            </p:spPr>
            <p:txBody>
              <a:bodyPr lIns="90000" tIns="40342" rIns="18928" bIns="40342" rtlCol="0" anchor="ctr"/>
              <a:lstStyle>
                <a:defPPr>
                  <a:defRPr lang="ko-KR"/>
                </a:defPPr>
                <a:lvl1pPr algn="l" rtl="0" fontAlgn="base" latinLnBrk="1">
                  <a:lnSpc>
                    <a:spcPct val="110000"/>
                  </a:lnSpc>
                  <a:spcBef>
                    <a:spcPct val="20000"/>
                  </a:spcBef>
                  <a:spcAft>
                    <a:spcPct val="0"/>
                  </a:spcAft>
                  <a:defRPr kumimoji="1" sz="1400" kern="1200">
                    <a:solidFill>
                      <a:schemeClr val="tx1"/>
                    </a:solidFill>
                    <a:latin typeface="돋움" pitchFamily="50" charset="-127"/>
                    <a:ea typeface="돋움" pitchFamily="50" charset="-127"/>
                    <a:cs typeface="+mn-cs"/>
                  </a:defRPr>
                </a:lvl1pPr>
                <a:lvl2pPr marL="457200" algn="l" rtl="0" fontAlgn="base" latinLnBrk="1">
                  <a:lnSpc>
                    <a:spcPct val="110000"/>
                  </a:lnSpc>
                  <a:spcBef>
                    <a:spcPct val="20000"/>
                  </a:spcBef>
                  <a:spcAft>
                    <a:spcPct val="0"/>
                  </a:spcAft>
                  <a:defRPr kumimoji="1" sz="1400" kern="1200">
                    <a:solidFill>
                      <a:schemeClr val="tx1"/>
                    </a:solidFill>
                    <a:latin typeface="돋움" pitchFamily="50" charset="-127"/>
                    <a:ea typeface="돋움" pitchFamily="50" charset="-127"/>
                    <a:cs typeface="+mn-cs"/>
                  </a:defRPr>
                </a:lvl2pPr>
                <a:lvl3pPr marL="914400" algn="l" rtl="0" fontAlgn="base" latinLnBrk="1">
                  <a:lnSpc>
                    <a:spcPct val="110000"/>
                  </a:lnSpc>
                  <a:spcBef>
                    <a:spcPct val="20000"/>
                  </a:spcBef>
                  <a:spcAft>
                    <a:spcPct val="0"/>
                  </a:spcAft>
                  <a:defRPr kumimoji="1" sz="1400" kern="1200">
                    <a:solidFill>
                      <a:schemeClr val="tx1"/>
                    </a:solidFill>
                    <a:latin typeface="돋움" pitchFamily="50" charset="-127"/>
                    <a:ea typeface="돋움" pitchFamily="50" charset="-127"/>
                    <a:cs typeface="+mn-cs"/>
                  </a:defRPr>
                </a:lvl3pPr>
                <a:lvl4pPr marL="1371600" algn="l" rtl="0" fontAlgn="base" latinLnBrk="1">
                  <a:lnSpc>
                    <a:spcPct val="110000"/>
                  </a:lnSpc>
                  <a:spcBef>
                    <a:spcPct val="20000"/>
                  </a:spcBef>
                  <a:spcAft>
                    <a:spcPct val="0"/>
                  </a:spcAft>
                  <a:defRPr kumimoji="1" sz="1400" kern="1200">
                    <a:solidFill>
                      <a:schemeClr val="tx1"/>
                    </a:solidFill>
                    <a:latin typeface="돋움" pitchFamily="50" charset="-127"/>
                    <a:ea typeface="돋움" pitchFamily="50" charset="-127"/>
                    <a:cs typeface="+mn-cs"/>
                  </a:defRPr>
                </a:lvl4pPr>
                <a:lvl5pPr marL="1828800" algn="l" rtl="0" fontAlgn="base" latinLnBrk="1">
                  <a:lnSpc>
                    <a:spcPct val="110000"/>
                  </a:lnSpc>
                  <a:spcBef>
                    <a:spcPct val="20000"/>
                  </a:spcBef>
                  <a:spcAft>
                    <a:spcPct val="0"/>
                  </a:spcAft>
                  <a:defRPr kumimoji="1" sz="1400" kern="1200">
                    <a:solidFill>
                      <a:schemeClr val="tx1"/>
                    </a:solidFill>
                    <a:latin typeface="돋움" pitchFamily="50" charset="-127"/>
                    <a:ea typeface="돋움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1400" kern="1200">
                    <a:solidFill>
                      <a:schemeClr val="tx1"/>
                    </a:solidFill>
                    <a:latin typeface="돋움" pitchFamily="50" charset="-127"/>
                    <a:ea typeface="돋움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1400" kern="1200">
                    <a:solidFill>
                      <a:schemeClr val="tx1"/>
                    </a:solidFill>
                    <a:latin typeface="돋움" pitchFamily="50" charset="-127"/>
                    <a:ea typeface="돋움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1400" kern="1200">
                    <a:solidFill>
                      <a:schemeClr val="tx1"/>
                    </a:solidFill>
                    <a:latin typeface="돋움" pitchFamily="50" charset="-127"/>
                    <a:ea typeface="돋움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1400" kern="1200">
                    <a:solidFill>
                      <a:schemeClr val="tx1"/>
                    </a:solidFill>
                    <a:latin typeface="돋움" pitchFamily="50" charset="-127"/>
                    <a:ea typeface="돋움" pitchFamily="50" charset="-127"/>
                    <a:cs typeface="+mn-cs"/>
                  </a:defRPr>
                </a:lvl9pPr>
              </a:lstStyle>
              <a:p>
                <a:pPr algn="ctr" defTabSz="712788" latinLnBrk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ko-KR" altLang="en-US" sz="1000" b="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응용업무</a:t>
                </a:r>
                <a:endParaRPr lang="en-US" altLang="ko-KR" sz="1000" b="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 algn="ctr" defTabSz="712788" latinLnBrk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en-US" altLang="ko-KR" sz="1000" b="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39" name="직사각형 38"/>
              <p:cNvSpPr>
                <a:spLocks noChangeArrowheads="1"/>
              </p:cNvSpPr>
              <p:nvPr/>
            </p:nvSpPr>
            <p:spPr bwMode="auto">
              <a:xfrm>
                <a:off x="556873" y="2747316"/>
                <a:ext cx="1505742" cy="256229"/>
              </a:xfrm>
              <a:prstGeom prst="rect">
                <a:avLst/>
              </a:prstGeom>
              <a:solidFill>
                <a:schemeClr val="bg1"/>
              </a:solidFill>
              <a:ln w="3175" algn="ctr">
                <a:solidFill>
                  <a:schemeClr val="bg1">
                    <a:lumMod val="65000"/>
                  </a:schemeClr>
                </a:solidFill>
                <a:round/>
                <a:headEnd/>
                <a:tailEnd/>
              </a:ln>
            </p:spPr>
            <p:txBody>
              <a:bodyPr lIns="72000" tIns="36000" rIns="72000" bIns="36000" anchor="ctr"/>
              <a:lstStyle>
                <a:defPPr>
                  <a:defRPr lang="en-US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9pPr>
              </a:lstStyle>
              <a:p>
                <a:pPr algn="ctr" eaLnBrk="0" latinLnBrk="0" hangingPunct="0">
                  <a:lnSpc>
                    <a:spcPct val="105000"/>
                  </a:lnSpc>
                  <a:spcBef>
                    <a:spcPct val="35000"/>
                  </a:spcBef>
                  <a:buClr>
                    <a:srgbClr val="008400"/>
                  </a:buClr>
                  <a:buNone/>
                </a:pPr>
                <a:r>
                  <a:rPr lang="ko-KR" altLang="en-US" sz="1000" b="0" dirty="0">
                    <a:solidFill>
                      <a:srgbClr val="000000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부처 </a:t>
                </a:r>
                <a:r>
                  <a:rPr lang="en-US" altLang="ko-KR" sz="1000" b="0" dirty="0">
                    <a:solidFill>
                      <a:srgbClr val="000000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A</a:t>
                </a:r>
                <a:endParaRPr lang="ko-KR" altLang="en-US" sz="1000" b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p:grpSp>
        <p:grpSp>
          <p:nvGrpSpPr>
            <p:cNvPr id="40" name="그룹 106"/>
            <p:cNvGrpSpPr/>
            <p:nvPr/>
          </p:nvGrpSpPr>
          <p:grpSpPr>
            <a:xfrm>
              <a:off x="2040312" y="2311326"/>
              <a:ext cx="1429039" cy="1058877"/>
              <a:chOff x="408109" y="2151044"/>
              <a:chExt cx="1611945" cy="1058877"/>
            </a:xfrm>
          </p:grpSpPr>
          <p:sp>
            <p:nvSpPr>
              <p:cNvPr id="41" name="모서리가 둥근 직사각형 40"/>
              <p:cNvSpPr/>
              <p:nvPr/>
            </p:nvSpPr>
            <p:spPr bwMode="auto">
              <a:xfrm>
                <a:off x="408109" y="2151044"/>
                <a:ext cx="1611945" cy="1058877"/>
              </a:xfrm>
              <a:prstGeom prst="roundRect">
                <a:avLst>
                  <a:gd name="adj" fmla="val 10110"/>
                </a:avLst>
              </a:prstGeom>
              <a:solidFill>
                <a:schemeClr val="bg1">
                  <a:lumMod val="85000"/>
                </a:schemeClr>
              </a:solidFill>
              <a:ln w="3175">
                <a:solidFill>
                  <a:schemeClr val="bg1">
                    <a:lumMod val="65000"/>
                  </a:schemeClr>
                </a:solidFill>
                <a:miter lim="800000"/>
                <a:headEnd/>
                <a:tailEnd/>
              </a:ln>
            </p:spPr>
            <p:txBody>
              <a:bodyPr lIns="90000" tIns="40342" rIns="18928" bIns="40342" rtlCol="0" anchor="ctr"/>
              <a:lstStyle>
                <a:defPPr>
                  <a:defRPr lang="ko-KR"/>
                </a:defPPr>
                <a:lvl1pPr algn="l" rtl="0" fontAlgn="base" latinLnBrk="1">
                  <a:lnSpc>
                    <a:spcPct val="110000"/>
                  </a:lnSpc>
                  <a:spcBef>
                    <a:spcPct val="20000"/>
                  </a:spcBef>
                  <a:spcAft>
                    <a:spcPct val="0"/>
                  </a:spcAft>
                  <a:defRPr kumimoji="1" sz="1400" kern="1200">
                    <a:solidFill>
                      <a:schemeClr val="tx1"/>
                    </a:solidFill>
                    <a:latin typeface="돋움" pitchFamily="50" charset="-127"/>
                    <a:ea typeface="돋움" pitchFamily="50" charset="-127"/>
                    <a:cs typeface="+mn-cs"/>
                  </a:defRPr>
                </a:lvl1pPr>
                <a:lvl2pPr marL="457200" algn="l" rtl="0" fontAlgn="base" latinLnBrk="1">
                  <a:lnSpc>
                    <a:spcPct val="110000"/>
                  </a:lnSpc>
                  <a:spcBef>
                    <a:spcPct val="20000"/>
                  </a:spcBef>
                  <a:spcAft>
                    <a:spcPct val="0"/>
                  </a:spcAft>
                  <a:defRPr kumimoji="1" sz="1400" kern="1200">
                    <a:solidFill>
                      <a:schemeClr val="tx1"/>
                    </a:solidFill>
                    <a:latin typeface="돋움" pitchFamily="50" charset="-127"/>
                    <a:ea typeface="돋움" pitchFamily="50" charset="-127"/>
                    <a:cs typeface="+mn-cs"/>
                  </a:defRPr>
                </a:lvl2pPr>
                <a:lvl3pPr marL="914400" algn="l" rtl="0" fontAlgn="base" latinLnBrk="1">
                  <a:lnSpc>
                    <a:spcPct val="110000"/>
                  </a:lnSpc>
                  <a:spcBef>
                    <a:spcPct val="20000"/>
                  </a:spcBef>
                  <a:spcAft>
                    <a:spcPct val="0"/>
                  </a:spcAft>
                  <a:defRPr kumimoji="1" sz="1400" kern="1200">
                    <a:solidFill>
                      <a:schemeClr val="tx1"/>
                    </a:solidFill>
                    <a:latin typeface="돋움" pitchFamily="50" charset="-127"/>
                    <a:ea typeface="돋움" pitchFamily="50" charset="-127"/>
                    <a:cs typeface="+mn-cs"/>
                  </a:defRPr>
                </a:lvl3pPr>
                <a:lvl4pPr marL="1371600" algn="l" rtl="0" fontAlgn="base" latinLnBrk="1">
                  <a:lnSpc>
                    <a:spcPct val="110000"/>
                  </a:lnSpc>
                  <a:spcBef>
                    <a:spcPct val="20000"/>
                  </a:spcBef>
                  <a:spcAft>
                    <a:spcPct val="0"/>
                  </a:spcAft>
                  <a:defRPr kumimoji="1" sz="1400" kern="1200">
                    <a:solidFill>
                      <a:schemeClr val="tx1"/>
                    </a:solidFill>
                    <a:latin typeface="돋움" pitchFamily="50" charset="-127"/>
                    <a:ea typeface="돋움" pitchFamily="50" charset="-127"/>
                    <a:cs typeface="+mn-cs"/>
                  </a:defRPr>
                </a:lvl4pPr>
                <a:lvl5pPr marL="1828800" algn="l" rtl="0" fontAlgn="base" latinLnBrk="1">
                  <a:lnSpc>
                    <a:spcPct val="110000"/>
                  </a:lnSpc>
                  <a:spcBef>
                    <a:spcPct val="20000"/>
                  </a:spcBef>
                  <a:spcAft>
                    <a:spcPct val="0"/>
                  </a:spcAft>
                  <a:defRPr kumimoji="1" sz="1400" kern="1200">
                    <a:solidFill>
                      <a:schemeClr val="tx1"/>
                    </a:solidFill>
                    <a:latin typeface="돋움" pitchFamily="50" charset="-127"/>
                    <a:ea typeface="돋움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1400" kern="1200">
                    <a:solidFill>
                      <a:schemeClr val="tx1"/>
                    </a:solidFill>
                    <a:latin typeface="돋움" pitchFamily="50" charset="-127"/>
                    <a:ea typeface="돋움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1400" kern="1200">
                    <a:solidFill>
                      <a:schemeClr val="tx1"/>
                    </a:solidFill>
                    <a:latin typeface="돋움" pitchFamily="50" charset="-127"/>
                    <a:ea typeface="돋움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1400" kern="1200">
                    <a:solidFill>
                      <a:schemeClr val="tx1"/>
                    </a:solidFill>
                    <a:latin typeface="돋움" pitchFamily="50" charset="-127"/>
                    <a:ea typeface="돋움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1400" kern="1200">
                    <a:solidFill>
                      <a:schemeClr val="tx1"/>
                    </a:solidFill>
                    <a:latin typeface="돋움" pitchFamily="50" charset="-127"/>
                    <a:ea typeface="돋움" pitchFamily="50" charset="-127"/>
                    <a:cs typeface="+mn-cs"/>
                  </a:defRPr>
                </a:lvl9pPr>
              </a:lstStyle>
              <a:p>
                <a:pPr algn="ctr" defTabSz="712788" latinLnBrk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ko-KR" altLang="en-US" sz="1000" b="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응용업무</a:t>
                </a:r>
                <a:endParaRPr lang="en-US" altLang="ko-KR" sz="1000" b="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 algn="ctr" defTabSz="712788" latinLnBrk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en-US" altLang="ko-KR" sz="1000" b="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42" name="직사각형 41"/>
              <p:cNvSpPr>
                <a:spLocks noChangeArrowheads="1"/>
              </p:cNvSpPr>
              <p:nvPr/>
            </p:nvSpPr>
            <p:spPr bwMode="auto">
              <a:xfrm>
                <a:off x="457627" y="2747316"/>
                <a:ext cx="1505741" cy="256229"/>
              </a:xfrm>
              <a:prstGeom prst="rect">
                <a:avLst/>
              </a:prstGeom>
              <a:solidFill>
                <a:schemeClr val="bg1"/>
              </a:solidFill>
              <a:ln w="3175" algn="ctr">
                <a:solidFill>
                  <a:schemeClr val="bg1">
                    <a:lumMod val="65000"/>
                  </a:schemeClr>
                </a:solidFill>
                <a:round/>
                <a:headEnd/>
                <a:tailEnd/>
              </a:ln>
            </p:spPr>
            <p:txBody>
              <a:bodyPr lIns="72000" tIns="36000" rIns="72000" bIns="36000" anchor="ctr"/>
              <a:lstStyle>
                <a:defPPr>
                  <a:defRPr lang="en-US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9pPr>
              </a:lstStyle>
              <a:p>
                <a:pPr algn="ctr" eaLnBrk="0" latinLnBrk="0" hangingPunct="0">
                  <a:lnSpc>
                    <a:spcPct val="105000"/>
                  </a:lnSpc>
                  <a:spcBef>
                    <a:spcPct val="35000"/>
                  </a:spcBef>
                  <a:buClr>
                    <a:srgbClr val="008400"/>
                  </a:buClr>
                  <a:buNone/>
                </a:pPr>
                <a:r>
                  <a:rPr lang="ko-KR" altLang="en-US" sz="1000" b="0" dirty="0">
                    <a:solidFill>
                      <a:srgbClr val="000000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부처 </a:t>
                </a:r>
                <a:r>
                  <a:rPr lang="en-US" altLang="ko-KR" sz="1000" b="0" dirty="0">
                    <a:solidFill>
                      <a:srgbClr val="000000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B</a:t>
                </a:r>
                <a:endParaRPr lang="ko-KR" altLang="en-US" sz="1000" b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p:grpSp>
        <p:sp>
          <p:nvSpPr>
            <p:cNvPr id="43" name="직사각형 42"/>
            <p:cNvSpPr>
              <a:spLocks noChangeArrowheads="1"/>
            </p:cNvSpPr>
            <p:nvPr/>
          </p:nvSpPr>
          <p:spPr bwMode="auto">
            <a:xfrm>
              <a:off x="3527254" y="2718519"/>
              <a:ext cx="1228933" cy="256229"/>
            </a:xfrm>
            <a:prstGeom prst="rect">
              <a:avLst/>
            </a:prstGeom>
            <a:noFill/>
            <a:ln w="3175" algn="ctr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 lIns="72000" tIns="36000" rIns="72000" bIns="36000" anchor="ctr"/>
            <a:lstStyle>
              <a:defPPr>
                <a:defRPr lang="en-US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9pPr>
            </a:lstStyle>
            <a:p>
              <a:pPr algn="ctr" latinLnBrk="0">
                <a:lnSpc>
                  <a:spcPct val="105000"/>
                </a:lnSpc>
                <a:spcBef>
                  <a:spcPct val="35000"/>
                </a:spcBef>
                <a:buClr>
                  <a:srgbClr val="008400"/>
                </a:buClr>
                <a:buNone/>
              </a:pPr>
              <a:r>
                <a:rPr lang="en-US" altLang="ko-KR" sz="1000" b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· · · · · · </a:t>
              </a:r>
              <a:endParaRPr lang="ko-KR" altLang="en-US" sz="1000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grpSp>
          <p:nvGrpSpPr>
            <p:cNvPr id="44" name="그룹 112"/>
            <p:cNvGrpSpPr/>
            <p:nvPr/>
          </p:nvGrpSpPr>
          <p:grpSpPr>
            <a:xfrm>
              <a:off x="5024451" y="2311326"/>
              <a:ext cx="1438966" cy="1058877"/>
              <a:chOff x="498414" y="2151044"/>
              <a:chExt cx="1763084" cy="1058877"/>
            </a:xfrm>
          </p:grpSpPr>
          <p:sp>
            <p:nvSpPr>
              <p:cNvPr id="45" name="모서리가 둥근 직사각형 44"/>
              <p:cNvSpPr/>
              <p:nvPr/>
            </p:nvSpPr>
            <p:spPr bwMode="auto">
              <a:xfrm>
                <a:off x="498414" y="2151044"/>
                <a:ext cx="1763084" cy="1058877"/>
              </a:xfrm>
              <a:prstGeom prst="roundRect">
                <a:avLst>
                  <a:gd name="adj" fmla="val 10110"/>
                </a:avLst>
              </a:prstGeom>
              <a:solidFill>
                <a:schemeClr val="bg1">
                  <a:lumMod val="85000"/>
                </a:schemeClr>
              </a:solidFill>
              <a:ln w="3175">
                <a:solidFill>
                  <a:schemeClr val="bg1">
                    <a:lumMod val="65000"/>
                  </a:schemeClr>
                </a:solidFill>
                <a:miter lim="800000"/>
                <a:headEnd/>
                <a:tailEnd/>
              </a:ln>
            </p:spPr>
            <p:txBody>
              <a:bodyPr lIns="90000" tIns="40342" rIns="18928" bIns="40342" rtlCol="0" anchor="ctr"/>
              <a:lstStyle>
                <a:defPPr>
                  <a:defRPr lang="ko-KR"/>
                </a:defPPr>
                <a:lvl1pPr algn="l" rtl="0" fontAlgn="base" latinLnBrk="1">
                  <a:lnSpc>
                    <a:spcPct val="110000"/>
                  </a:lnSpc>
                  <a:spcBef>
                    <a:spcPct val="20000"/>
                  </a:spcBef>
                  <a:spcAft>
                    <a:spcPct val="0"/>
                  </a:spcAft>
                  <a:defRPr kumimoji="1" sz="1400" kern="1200">
                    <a:solidFill>
                      <a:schemeClr val="tx1"/>
                    </a:solidFill>
                    <a:latin typeface="돋움" pitchFamily="50" charset="-127"/>
                    <a:ea typeface="돋움" pitchFamily="50" charset="-127"/>
                    <a:cs typeface="+mn-cs"/>
                  </a:defRPr>
                </a:lvl1pPr>
                <a:lvl2pPr marL="457200" algn="l" rtl="0" fontAlgn="base" latinLnBrk="1">
                  <a:lnSpc>
                    <a:spcPct val="110000"/>
                  </a:lnSpc>
                  <a:spcBef>
                    <a:spcPct val="20000"/>
                  </a:spcBef>
                  <a:spcAft>
                    <a:spcPct val="0"/>
                  </a:spcAft>
                  <a:defRPr kumimoji="1" sz="1400" kern="1200">
                    <a:solidFill>
                      <a:schemeClr val="tx1"/>
                    </a:solidFill>
                    <a:latin typeface="돋움" pitchFamily="50" charset="-127"/>
                    <a:ea typeface="돋움" pitchFamily="50" charset="-127"/>
                    <a:cs typeface="+mn-cs"/>
                  </a:defRPr>
                </a:lvl2pPr>
                <a:lvl3pPr marL="914400" algn="l" rtl="0" fontAlgn="base" latinLnBrk="1">
                  <a:lnSpc>
                    <a:spcPct val="110000"/>
                  </a:lnSpc>
                  <a:spcBef>
                    <a:spcPct val="20000"/>
                  </a:spcBef>
                  <a:spcAft>
                    <a:spcPct val="0"/>
                  </a:spcAft>
                  <a:defRPr kumimoji="1" sz="1400" kern="1200">
                    <a:solidFill>
                      <a:schemeClr val="tx1"/>
                    </a:solidFill>
                    <a:latin typeface="돋움" pitchFamily="50" charset="-127"/>
                    <a:ea typeface="돋움" pitchFamily="50" charset="-127"/>
                    <a:cs typeface="+mn-cs"/>
                  </a:defRPr>
                </a:lvl3pPr>
                <a:lvl4pPr marL="1371600" algn="l" rtl="0" fontAlgn="base" latinLnBrk="1">
                  <a:lnSpc>
                    <a:spcPct val="110000"/>
                  </a:lnSpc>
                  <a:spcBef>
                    <a:spcPct val="20000"/>
                  </a:spcBef>
                  <a:spcAft>
                    <a:spcPct val="0"/>
                  </a:spcAft>
                  <a:defRPr kumimoji="1" sz="1400" kern="1200">
                    <a:solidFill>
                      <a:schemeClr val="tx1"/>
                    </a:solidFill>
                    <a:latin typeface="돋움" pitchFamily="50" charset="-127"/>
                    <a:ea typeface="돋움" pitchFamily="50" charset="-127"/>
                    <a:cs typeface="+mn-cs"/>
                  </a:defRPr>
                </a:lvl4pPr>
                <a:lvl5pPr marL="1828800" algn="l" rtl="0" fontAlgn="base" latinLnBrk="1">
                  <a:lnSpc>
                    <a:spcPct val="110000"/>
                  </a:lnSpc>
                  <a:spcBef>
                    <a:spcPct val="20000"/>
                  </a:spcBef>
                  <a:spcAft>
                    <a:spcPct val="0"/>
                  </a:spcAft>
                  <a:defRPr kumimoji="1" sz="1400" kern="1200">
                    <a:solidFill>
                      <a:schemeClr val="tx1"/>
                    </a:solidFill>
                    <a:latin typeface="돋움" pitchFamily="50" charset="-127"/>
                    <a:ea typeface="돋움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1400" kern="1200">
                    <a:solidFill>
                      <a:schemeClr val="tx1"/>
                    </a:solidFill>
                    <a:latin typeface="돋움" pitchFamily="50" charset="-127"/>
                    <a:ea typeface="돋움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1400" kern="1200">
                    <a:solidFill>
                      <a:schemeClr val="tx1"/>
                    </a:solidFill>
                    <a:latin typeface="돋움" pitchFamily="50" charset="-127"/>
                    <a:ea typeface="돋움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1400" kern="1200">
                    <a:solidFill>
                      <a:schemeClr val="tx1"/>
                    </a:solidFill>
                    <a:latin typeface="돋움" pitchFamily="50" charset="-127"/>
                    <a:ea typeface="돋움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1400" kern="1200">
                    <a:solidFill>
                      <a:schemeClr val="tx1"/>
                    </a:solidFill>
                    <a:latin typeface="돋움" pitchFamily="50" charset="-127"/>
                    <a:ea typeface="돋움" pitchFamily="50" charset="-127"/>
                    <a:cs typeface="+mn-cs"/>
                  </a:defRPr>
                </a:lvl9pPr>
              </a:lstStyle>
              <a:p>
                <a:pPr algn="ctr" defTabSz="712788" latinLnBrk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ko-KR" altLang="en-US" sz="1000" b="0" dirty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응용업무</a:t>
                </a:r>
                <a:endParaRPr lang="en-US" altLang="ko-KR" sz="1000" b="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  <a:p>
                <a:pPr algn="ctr" defTabSz="712788" latinLnBrk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en-US" altLang="ko-KR" sz="1000" b="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46" name="직사각형 45"/>
              <p:cNvSpPr>
                <a:spLocks noChangeArrowheads="1"/>
              </p:cNvSpPr>
              <p:nvPr/>
            </p:nvSpPr>
            <p:spPr bwMode="auto">
              <a:xfrm>
                <a:off x="615816" y="2747316"/>
                <a:ext cx="1505742" cy="256229"/>
              </a:xfrm>
              <a:prstGeom prst="rect">
                <a:avLst/>
              </a:prstGeom>
              <a:solidFill>
                <a:schemeClr val="bg1"/>
              </a:solidFill>
              <a:ln w="3175" algn="ctr">
                <a:solidFill>
                  <a:schemeClr val="bg1">
                    <a:lumMod val="65000"/>
                  </a:schemeClr>
                </a:solidFill>
                <a:round/>
                <a:headEnd/>
                <a:tailEnd/>
              </a:ln>
            </p:spPr>
            <p:txBody>
              <a:bodyPr lIns="72000" tIns="36000" rIns="72000" bIns="36000" anchor="ctr"/>
              <a:lstStyle>
                <a:defPPr>
                  <a:defRPr lang="en-US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sz="1400" b="1" kern="1200">
                    <a:solidFill>
                      <a:schemeClr val="tx1"/>
                    </a:solidFill>
                    <a:latin typeface="Arial" charset="0"/>
                    <a:ea typeface="맑은 고딕" pitchFamily="50" charset="-127"/>
                    <a:cs typeface="+mn-cs"/>
                  </a:defRPr>
                </a:lvl9pPr>
              </a:lstStyle>
              <a:p>
                <a:pPr algn="ctr" eaLnBrk="0" latinLnBrk="0" hangingPunct="0">
                  <a:lnSpc>
                    <a:spcPct val="105000"/>
                  </a:lnSpc>
                  <a:spcBef>
                    <a:spcPct val="35000"/>
                  </a:spcBef>
                  <a:buClr>
                    <a:srgbClr val="008400"/>
                  </a:buClr>
                  <a:buNone/>
                </a:pPr>
                <a:r>
                  <a:rPr lang="ko-KR" altLang="en-US" sz="1000" b="0" dirty="0">
                    <a:solidFill>
                      <a:srgbClr val="000000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부처 </a:t>
                </a:r>
                <a:r>
                  <a:rPr lang="en-US" altLang="ko-KR" sz="1000" b="0" dirty="0">
                    <a:solidFill>
                      <a:srgbClr val="000000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N</a:t>
                </a:r>
                <a:endParaRPr lang="ko-KR" altLang="en-US" sz="1000" b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p:grpSp>
        <p:sp>
          <p:nvSpPr>
            <p:cNvPr id="47" name="이등변 삼각형 46"/>
            <p:cNvSpPr/>
            <p:nvPr/>
          </p:nvSpPr>
          <p:spPr>
            <a:xfrm rot="5400000">
              <a:off x="5121098" y="4103097"/>
              <a:ext cx="3334268" cy="358097"/>
            </a:xfrm>
            <a:prstGeom prst="triangle">
              <a:avLst/>
            </a:prstGeom>
            <a:solidFill>
              <a:schemeClr val="bg1">
                <a:lumMod val="85000"/>
              </a:scheme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None/>
              </a:pPr>
              <a:endParaRPr lang="ko-KR" altLang="en-US" sz="1000" spc="-1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48" name="Rectangle 30"/>
            <p:cNvSpPr>
              <a:spLocks noChangeArrowheads="1"/>
            </p:cNvSpPr>
            <p:nvPr/>
          </p:nvSpPr>
          <p:spPr bwMode="auto">
            <a:xfrm>
              <a:off x="7041512" y="2345456"/>
              <a:ext cx="2520000" cy="108035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  <a:effectLst/>
          </p:spPr>
          <p:txBody>
            <a:bodyPr lIns="72000" tIns="36000" rIns="36000" bIns="3600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9pPr>
            </a:lstStyle>
            <a:p>
              <a:pPr algn="ctr" defTabSz="1096480" fontAlgn="auto">
                <a:spcBef>
                  <a:spcPts val="300"/>
                </a:spcBef>
                <a:spcAft>
                  <a:spcPts val="0"/>
                </a:spcAft>
                <a:buNone/>
                <a:defRPr/>
              </a:pPr>
              <a:r>
                <a:rPr lang="ko-KR" altLang="en-US" sz="100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소프트웨어 개발표준 프레임워크</a:t>
              </a:r>
              <a:endParaRPr lang="en-US" altLang="ko-KR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153988" indent="-153988" defTabSz="1096480" fontAlgn="auto">
                <a:spcBef>
                  <a:spcPts val="300"/>
                </a:spcBef>
                <a:spcAft>
                  <a:spcPts val="0"/>
                </a:spcAft>
                <a:buNone/>
                <a:defRPr/>
              </a:pPr>
              <a:r>
                <a:rPr lang="ko-KR" altLang="en-US" sz="1000" b="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</a:t>
              </a:r>
              <a:r>
                <a:rPr lang="en-US" altLang="ko-KR" sz="1000" b="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- </a:t>
              </a:r>
              <a:r>
                <a:rPr lang="ko-KR" altLang="en-US" sz="1000" b="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전자정부 표준프레임워크 등 오픈 소스 기반 </a:t>
              </a:r>
              <a:r>
                <a:rPr lang="en-US" altLang="ko-KR" sz="1000" b="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S/W </a:t>
              </a:r>
              <a:r>
                <a:rPr lang="ko-KR" altLang="en-US" sz="1000" b="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개발환경 제공</a:t>
              </a:r>
              <a:endParaRPr lang="en-US" altLang="ko-KR" sz="1000" b="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49" name="Rectangle 30"/>
            <p:cNvSpPr>
              <a:spLocks noChangeArrowheads="1"/>
            </p:cNvSpPr>
            <p:nvPr/>
          </p:nvSpPr>
          <p:spPr bwMode="auto">
            <a:xfrm>
              <a:off x="7041512" y="3608376"/>
              <a:ext cx="2520000" cy="14166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  <a:effectLst/>
          </p:spPr>
          <p:txBody>
            <a:bodyPr lIns="72000" tIns="36000" rIns="36000" bIns="3600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9pPr>
            </a:lstStyle>
            <a:p>
              <a:pPr algn="ctr" defTabSz="1096480" fontAlgn="auto">
                <a:spcBef>
                  <a:spcPts val="300"/>
                </a:spcBef>
                <a:spcAft>
                  <a:spcPts val="0"/>
                </a:spcAft>
                <a:buNone/>
                <a:defRPr/>
              </a:pPr>
              <a:r>
                <a:rPr lang="ko-KR" altLang="en-US" sz="100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시스템 소프트웨어</a:t>
              </a:r>
              <a:endParaRPr lang="en-US" altLang="ko-KR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defTabSz="1096480" fontAlgn="auto">
                <a:spcBef>
                  <a:spcPts val="300"/>
                </a:spcBef>
                <a:spcAft>
                  <a:spcPts val="0"/>
                </a:spcAft>
                <a:buNone/>
                <a:defRPr/>
              </a:pPr>
              <a:r>
                <a:rPr lang="ko-KR" altLang="en-US" sz="1000" b="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</a:t>
              </a:r>
              <a:r>
                <a:rPr lang="en-US" altLang="ko-KR" sz="1000" b="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-</a:t>
              </a:r>
              <a:r>
                <a:rPr lang="ko-KR" altLang="en-US" sz="1000" b="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</a:t>
              </a:r>
              <a:r>
                <a:rPr lang="en-US" altLang="ko-KR" sz="1000" b="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OS, DBMS, WAS, WEB </a:t>
              </a:r>
              <a:r>
                <a:rPr lang="ko-KR" altLang="en-US" sz="1000" b="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제공</a:t>
              </a:r>
              <a:endParaRPr lang="en-US" altLang="ko-KR" sz="1000" b="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defTabSz="1096480" fontAlgn="auto">
                <a:spcBef>
                  <a:spcPts val="300"/>
                </a:spcBef>
                <a:spcAft>
                  <a:spcPts val="0"/>
                </a:spcAft>
                <a:buNone/>
                <a:defRPr/>
              </a:pPr>
              <a:r>
                <a:rPr lang="en-US" altLang="ko-KR" sz="1000" b="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- OS : UNIX(IBM/HP), </a:t>
              </a:r>
              <a:r>
                <a:rPr lang="ko-KR" altLang="en-US" sz="1000" b="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윈도우</a:t>
              </a:r>
              <a:r>
                <a:rPr lang="en-US" altLang="ko-KR" sz="1000" b="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 </a:t>
              </a:r>
              <a:r>
                <a:rPr lang="ko-KR" altLang="en-US" sz="1000" b="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리눅스</a:t>
              </a:r>
              <a:endParaRPr lang="en-US" altLang="ko-KR" sz="1000" b="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defTabSz="1096480" fontAlgn="auto">
                <a:spcBef>
                  <a:spcPts val="300"/>
                </a:spcBef>
                <a:spcAft>
                  <a:spcPts val="0"/>
                </a:spcAft>
                <a:buNone/>
                <a:defRPr/>
              </a:pPr>
              <a:r>
                <a:rPr lang="en-US" altLang="ko-KR" sz="1000" b="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- DBMS, WAS, WEB </a:t>
              </a:r>
              <a:r>
                <a:rPr lang="ko-KR" altLang="en-US" sz="1000" b="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공개 </a:t>
              </a:r>
              <a:r>
                <a:rPr lang="en-US" altLang="ko-KR" sz="1000" b="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SW</a:t>
              </a:r>
              <a:r>
                <a:rPr lang="ko-KR" altLang="en-US" sz="1000" b="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템플릿</a:t>
              </a:r>
              <a:endParaRPr lang="en-US" altLang="ko-KR" sz="1000" b="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defTabSz="1096480" fontAlgn="auto">
                <a:spcBef>
                  <a:spcPts val="300"/>
                </a:spcBef>
                <a:spcAft>
                  <a:spcPts val="0"/>
                </a:spcAft>
                <a:buNone/>
                <a:defRPr/>
              </a:pPr>
              <a:r>
                <a:rPr lang="en-US" altLang="ko-KR" sz="1000" b="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  (Unix/x86 </a:t>
              </a:r>
              <a:r>
                <a:rPr lang="ko-KR" altLang="en-US" sz="1000" b="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각각 기술표준 제공</a:t>
              </a:r>
              <a:r>
                <a:rPr lang="en-US" altLang="ko-KR" sz="1000" b="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)</a:t>
              </a:r>
            </a:p>
          </p:txBody>
        </p:sp>
        <p:sp>
          <p:nvSpPr>
            <p:cNvPr id="50" name="Rectangle 30"/>
            <p:cNvSpPr>
              <a:spLocks noChangeArrowheads="1"/>
            </p:cNvSpPr>
            <p:nvPr/>
          </p:nvSpPr>
          <p:spPr bwMode="auto">
            <a:xfrm>
              <a:off x="7041512" y="5156957"/>
              <a:ext cx="2520000" cy="108035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  <a:effectLst/>
          </p:spPr>
          <p:txBody>
            <a:bodyPr lIns="72000" tIns="36000" rIns="36000" bIns="3600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9pPr>
            </a:lstStyle>
            <a:p>
              <a:pPr algn="ctr" defTabSz="1096480" fontAlgn="auto">
                <a:spcBef>
                  <a:spcPts val="300"/>
                </a:spcBef>
                <a:spcAft>
                  <a:spcPts val="0"/>
                </a:spcAft>
                <a:buNone/>
                <a:defRPr/>
              </a:pPr>
              <a:r>
                <a:rPr lang="ko-KR" altLang="en-US" sz="100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하드웨어</a:t>
              </a:r>
              <a:endParaRPr lang="en-US" altLang="ko-KR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85725" indent="-85725" defTabSz="1096480" fontAlgn="auto">
                <a:spcBef>
                  <a:spcPts val="300"/>
                </a:spcBef>
                <a:spcAft>
                  <a:spcPts val="0"/>
                </a:spcAft>
                <a:buNone/>
                <a:defRPr/>
              </a:pPr>
              <a:r>
                <a:rPr lang="ko-KR" altLang="en-US" sz="1000" b="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</a:t>
              </a:r>
              <a:r>
                <a:rPr lang="en-US" altLang="ko-KR" sz="1000" b="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- </a:t>
              </a:r>
              <a:r>
                <a:rPr lang="ko-KR" altLang="en-US" sz="1000" b="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가상화 기술로 서버</a:t>
              </a:r>
              <a:r>
                <a:rPr lang="en-US" altLang="ko-KR" sz="1000" b="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 </a:t>
              </a:r>
              <a:r>
                <a:rPr lang="ko-KR" altLang="en-US" sz="1000" b="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스토리지 및 </a:t>
              </a:r>
              <a:endParaRPr lang="en-US" altLang="ko-KR" sz="1000" b="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85725" indent="-85725" defTabSz="1096480" fontAlgn="auto">
                <a:spcBef>
                  <a:spcPts val="300"/>
                </a:spcBef>
                <a:spcAft>
                  <a:spcPts val="0"/>
                </a:spcAft>
                <a:buNone/>
                <a:defRPr/>
              </a:pPr>
              <a:r>
                <a:rPr lang="en-US" altLang="ko-KR" sz="1000" b="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 </a:t>
              </a:r>
              <a:r>
                <a:rPr lang="ko-KR" altLang="en-US" sz="1000" b="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네트워크 환경을 구성하여 제공</a:t>
              </a:r>
              <a:endParaRPr lang="en-US" altLang="ko-KR" sz="1000" b="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sp>
        <p:nvSpPr>
          <p:cNvPr id="51" name="TextBox 11"/>
          <p:cNvSpPr txBox="1">
            <a:spLocks noChangeArrowheads="1"/>
          </p:cNvSpPr>
          <p:nvPr/>
        </p:nvSpPr>
        <p:spPr bwMode="auto">
          <a:xfrm>
            <a:off x="7041512" y="1772816"/>
            <a:ext cx="258997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altLang="ko-KR" sz="1400" u="sng" spc="-100" dirty="0">
                <a:solidFill>
                  <a:srgbClr val="0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G-Cloud</a:t>
            </a:r>
            <a:r>
              <a:rPr lang="ko-KR" altLang="en-US" sz="1400" u="sng" spc="-100" dirty="0">
                <a:solidFill>
                  <a:srgbClr val="0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서비스</a:t>
            </a:r>
          </a:p>
        </p:txBody>
      </p:sp>
    </p:spTree>
    <p:extLst>
      <p:ext uri="{BB962C8B-B14F-4D97-AF65-F5344CB8AC3E}">
        <p14:creationId xmlns:p14="http://schemas.microsoft.com/office/powerpoint/2010/main" val="12386182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소프트웨어 및 솔루션</a:t>
            </a:r>
            <a:r>
              <a:rPr lang="en-US" altLang="ko-KR" dirty="0"/>
              <a:t> </a:t>
            </a:r>
            <a:r>
              <a:rPr lang="ko-KR" altLang="en-US" dirty="0"/>
              <a:t>내역</a:t>
            </a:r>
            <a:r>
              <a:rPr lang="en-US" altLang="ko-KR" dirty="0"/>
              <a:t>(6/13)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3.10.3 </a:t>
            </a:r>
            <a:r>
              <a:rPr lang="ko-KR" altLang="en-US" dirty="0"/>
              <a:t>정보인프라 용량산정</a:t>
            </a:r>
            <a:endParaRPr lang="en-US" altLang="ko-KR" dirty="0"/>
          </a:p>
        </p:txBody>
      </p:sp>
      <p:graphicFrame>
        <p:nvGraphicFramePr>
          <p:cNvPr id="4" name="Group 1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3593649"/>
              </p:ext>
            </p:extLst>
          </p:nvPr>
        </p:nvGraphicFramePr>
        <p:xfrm>
          <a:off x="266132" y="1700808"/>
          <a:ext cx="9365354" cy="4656186"/>
        </p:xfrm>
        <a:graphic>
          <a:graphicData uri="http://schemas.openxmlformats.org/drawingml/2006/table">
            <a:tbl>
              <a:tblPr/>
              <a:tblGrid>
                <a:gridCol w="6663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957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81880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1747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6689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2133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주요 요건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수량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비고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5982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정보보안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SW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암호화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7625" marR="0" lvl="0" indent="-47625" algn="l" defTabSz="914400" rtl="0" eaLnBrk="1" fontAlgn="base" latinLnBrk="1" hangingPunct="1">
                        <a:lnSpc>
                          <a:spcPts val="9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국정원 검증필 암호모듈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탑재 및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암호 모듈 검증제품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GS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인증제품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9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유연한 적용을 위해 다양한 암호화 방식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(Plug-in, API, Hybrid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등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지원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9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암호화 지원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DBMS : Oracle 8i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이상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MS-SQL, DB2, Sybase, CUBRID, Tibero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등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ts val="9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탑재 지원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Platform : Unix(Solaris, AIX, HP-UX), Linux, Windows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등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9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다양한 언어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(C(Pro*C), Delphi, VB, ASP(.NET), JSP(JAVA), PHP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등의 암호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API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라이브러리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제공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9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국내외 표준 암호 알고리즘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(ARIA, SEED, AES, HASH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등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적용지원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9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일방향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HASH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알고리즘 적용 시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SALT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자동생성 기능 제공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9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DB Object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의 추가 및 응용프로그램 수정을 최소화하여 주요 컬럼 암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복호화 기능 지원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9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이미지 또는 전문형식의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File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암호화 시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Block Channing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기능 제공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9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패턴인식기반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Log Data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에 포함된 개인정보에 대하여 실시간 암호화 기능 제공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9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DB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암호화 제품의 장애 시에도 암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복호화를 포함한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서비스는 정상 수행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9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WAS/DB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서버에는 인가되지 않은 접근으로 인해 유출되지 않도록 암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복호키 및 보안정책 파일을 암호화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키 제로화 기능 제공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9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DB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사용자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/IP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주소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/MAC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주소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프로세스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/OS/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사용자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응용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SW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시간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접속기간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시간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요일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별 조건을 조합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실시간 권한통제 정책 설정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9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디스크 사용량 알림 기능지원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감사로그에 대한 주기적인 자동 백업 기능지원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2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식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83026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접근제어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CC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인증 및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GS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인증 솔루션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다양한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DBMS(Oracle, MS-SQL, DB2, Sybase, CUBRID, Tibero, Altibase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등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지원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Gateway, Sniffing, Server Agent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방식과 이를 혼합하는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Hybrid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방식 지원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가상계정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DB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계정 및 사용자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IP, AP,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날짜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시간대별 접근제어 가능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Telnet, FTP, SSH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접근 제어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전용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Client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툴 이외의 모든 접속 차단 가능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DB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접근제어를 통하지 않는 우회 사용자의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접속 차단 기능 제공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(Sniffing, Server Agent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방식 모두 제공해야 함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IP, User ID,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어플리케이션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Table, SQL Command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별 보안정책 설정 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명령어로 인한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의 부하를 증가시키는 행위 제어 기능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주요 테이블의 결과값 용량이 특정 용량 이상 시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통보 및 전송 차단 기능 제공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SSH, Telnet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모든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(OS, DB)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작업 내용 실시간 모니터링 및 감사데이터 생성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SSH, Telnet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명령어 통제 기능 제공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사용자정보 및 어플리케이션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접속 시간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쿼리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결과값 등에 대한 정보 실시간 로깅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DB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접근제어 장비 장애 시에도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Agent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를 통한 사후 감사 기능제공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DB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접근제어 보안정책 결재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요청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승인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반려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기능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다양한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PC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환경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(Windows, Mac OS)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에서 접근제어 기능 제공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HWP, PDF, DOC, XLS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등 파일 형태의 리포트 기능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3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식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90046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소프트웨어 및 솔루션</a:t>
            </a:r>
            <a:r>
              <a:rPr lang="en-US" altLang="ko-KR" dirty="0"/>
              <a:t> </a:t>
            </a:r>
            <a:r>
              <a:rPr lang="ko-KR" altLang="en-US" dirty="0"/>
              <a:t>내역</a:t>
            </a:r>
            <a:r>
              <a:rPr lang="en-US" altLang="ko-KR" dirty="0"/>
              <a:t>(7/13)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3.10.3 </a:t>
            </a:r>
            <a:r>
              <a:rPr lang="ko-KR" altLang="en-US" dirty="0"/>
              <a:t>정보인프라 용량산정</a:t>
            </a:r>
            <a:endParaRPr lang="en-US" altLang="ko-KR" dirty="0"/>
          </a:p>
        </p:txBody>
      </p:sp>
      <p:graphicFrame>
        <p:nvGraphicFramePr>
          <p:cNvPr id="4" name="Group 1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3247739"/>
              </p:ext>
            </p:extLst>
          </p:nvPr>
        </p:nvGraphicFramePr>
        <p:xfrm>
          <a:off x="266130" y="1700808"/>
          <a:ext cx="9365355" cy="4608512"/>
        </p:xfrm>
        <a:graphic>
          <a:graphicData uri="http://schemas.openxmlformats.org/drawingml/2006/table">
            <a:tbl>
              <a:tblPr/>
              <a:tblGrid>
                <a:gridCol w="6663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957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81880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1747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6689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2192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주요 요건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수량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비고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9462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정보보안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SW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서버보안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다양한 하드웨어 플랫폼 지원 및 이기종 시스템 환경 지원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중요 데몬 및 프로세스의 불법 종료 방지 기능 제공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다양한 제어 조건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(IP, IP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템플릿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Port,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사용자 및 그룹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프로그램 등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을 통한 네트워크 접근제어 기능 제공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보안정책의 안전성을 보장하기 위하여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22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 이상의 항목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(System call)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별로 각각 접근통제 또는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Test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모드 기능 제공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통합관리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다수의 관리대상 시스템의 정책설정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배포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모니터링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로그수집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기능 지원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전체관리대상 서버의 보안정책 자동 백업 기능을 제공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복합인증기반으로 주요파일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프로세스 등에 사용자에 대한 권한 및 역할에 따른 접근통제 및 사용자 행위 기록 제공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국가정보원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Unix/Linux(CC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인증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EAL3+)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및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Windows(CC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인증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EAL3) CC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인증 및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GS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인증 획득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17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식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194623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서버백신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효율적인 수동 및 예약 검사 기능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바이러스 검사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치료에 대한 다양한 로그 기능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관리도구 제공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자동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Smart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업데이트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- Red Hat, Fedora, Ubuntu, CentOS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등의 운영체계 지원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17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식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03919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소프트웨어 및 솔루션</a:t>
            </a:r>
            <a:r>
              <a:rPr lang="en-US" altLang="ko-KR" dirty="0"/>
              <a:t> </a:t>
            </a:r>
            <a:r>
              <a:rPr lang="ko-KR" altLang="en-US" dirty="0"/>
              <a:t>내역</a:t>
            </a:r>
            <a:r>
              <a:rPr lang="en-US" altLang="ko-KR" dirty="0"/>
              <a:t>(8/13)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3.10.3 </a:t>
            </a:r>
            <a:r>
              <a:rPr lang="ko-KR" altLang="en-US" dirty="0"/>
              <a:t>정보인프라 용량산정</a:t>
            </a:r>
            <a:endParaRPr lang="en-US" altLang="ko-KR" dirty="0"/>
          </a:p>
        </p:txBody>
      </p:sp>
      <p:graphicFrame>
        <p:nvGraphicFramePr>
          <p:cNvPr id="4" name="Group 1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8952740"/>
              </p:ext>
            </p:extLst>
          </p:nvPr>
        </p:nvGraphicFramePr>
        <p:xfrm>
          <a:off x="266132" y="1700809"/>
          <a:ext cx="9365354" cy="4608512"/>
        </p:xfrm>
        <a:graphic>
          <a:graphicData uri="http://schemas.openxmlformats.org/drawingml/2006/table">
            <a:tbl>
              <a:tblPr/>
              <a:tblGrid>
                <a:gridCol w="6663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957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81880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1747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6689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20494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주요 요건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수량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비고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20178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일반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SW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한글편집기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○ </a:t>
                      </a:r>
                      <a:r>
                        <a:rPr kumimoji="1" lang="ko-KR" altLang="en-US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아래아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한글문서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(HWP)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작성 지원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아래한글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API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연동 기능을 통한 문서 작성 기능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여러 개의 문서의 조회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비교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편집을 위한 가로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세로분할 다중 </a:t>
                      </a:r>
                      <a:r>
                        <a:rPr kumimoji="1" lang="ko-KR" altLang="en-US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편집창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구성 지원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편집창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UI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제어 기능 지원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○ 문서 열기 및 저장 기능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작업파일 서버 저장 지원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다중 파일열기 및 병합열기 지원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○ 메타정보 추출 및 삽입기능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DB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및 웹에 입력된 메타정보를 이용하여 자동보고서 생성 지원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문서의 입력된 메타정보 추출 기능 지원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표 데이터의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XML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화 추출 지원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책갈피를 이용한 지정된 목차 추출 지원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○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non-ActiveX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기반의 아래한글 문서편집기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2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식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01785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리포팅 툴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HTML5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기반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(Viewer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 시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Active-X, Flash, Plug-in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금지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바이너리 레벨의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HWP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변환 기능 제공 및 파워포인트 설치 없이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PPT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변환 기능 제공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편리한 통계를 위한 섹션기반의 리포트로 섹션은 확장섹션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서브리포트 섹션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그룹섹션을 지원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모든 섹션에 모든 객체 재사용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다양한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OS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기능 지원 및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java Platform, .NET Platform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을 모두 지원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섹션 겹쳐 찍기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N by N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크로스탭 기능 제공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자체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Chart,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바코드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Cross Tab, Drilling,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등의 기능 제공 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웹 호환성 및 접근성 준수 필수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GS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인증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2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식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747798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소프트웨어 및 솔루션</a:t>
            </a:r>
            <a:r>
              <a:rPr lang="en-US" altLang="ko-KR" dirty="0"/>
              <a:t> </a:t>
            </a:r>
            <a:r>
              <a:rPr lang="ko-KR" altLang="en-US" dirty="0"/>
              <a:t>내역</a:t>
            </a:r>
            <a:r>
              <a:rPr lang="en-US" altLang="ko-KR" dirty="0"/>
              <a:t>(9/13)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3.10.3 </a:t>
            </a:r>
            <a:r>
              <a:rPr lang="ko-KR" altLang="en-US" dirty="0"/>
              <a:t>정보인프라 용량산정</a:t>
            </a:r>
            <a:endParaRPr lang="en-US" altLang="ko-KR" dirty="0"/>
          </a:p>
        </p:txBody>
      </p:sp>
      <p:graphicFrame>
        <p:nvGraphicFramePr>
          <p:cNvPr id="5" name="Group 1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4566292"/>
              </p:ext>
            </p:extLst>
          </p:nvPr>
        </p:nvGraphicFramePr>
        <p:xfrm>
          <a:off x="266132" y="1700808"/>
          <a:ext cx="9365354" cy="4608512"/>
        </p:xfrm>
        <a:graphic>
          <a:graphicData uri="http://schemas.openxmlformats.org/drawingml/2006/table">
            <a:tbl>
              <a:tblPr/>
              <a:tblGrid>
                <a:gridCol w="6663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957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81880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1747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6689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2053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주요 요건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수량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비고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746992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일반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SW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문서관리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솔루션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전자정부프레임워크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(Version 2.x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이상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)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기반 혹은 전자정부프레임워크 호환성 확인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소프트웨어</a:t>
                      </a:r>
                      <a:endParaRPr kumimoji="1" lang="en-US" altLang="ko-KR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문서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이미지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영상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음성 등 다양한 콘텐츠 유형에 대한 수집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/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보존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/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관리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/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활용에 대한 자동화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분류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등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)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기능 제공</a:t>
                      </a:r>
                      <a:endParaRPr kumimoji="1" lang="en-US" altLang="ko-KR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- Drag &amp; Drop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을 통하여 대용량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(100MB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이상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)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및 복수의 콘텐츠 업로드 기능 제공</a:t>
                      </a:r>
                      <a:endParaRPr kumimoji="1" lang="en-US" altLang="ko-KR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트리구조의 카테고리 기능을 통하여 콘텐츠의 논리적 관리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개인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/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부서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/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공유문서함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)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기능 제공</a:t>
                      </a:r>
                      <a:endParaRPr kumimoji="1" lang="en-US" altLang="ko-KR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문서 및 콘텐츠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증거자료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)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결재 기능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열람요청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열람승인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대출요청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반납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/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미반납 여부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등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)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제공</a:t>
                      </a:r>
                      <a:endParaRPr kumimoji="1" lang="en-US" altLang="ko-KR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표준분류체계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지식맵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)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를 통한 콘텐츠 분류관리 지원</a:t>
                      </a:r>
                      <a:endParaRPr kumimoji="1" lang="en-US" altLang="ko-KR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콘텐츠 집합관리를 통한 콘텐츠 연계 관리 제공</a:t>
                      </a:r>
                      <a:endParaRPr kumimoji="1" lang="en-US" altLang="ko-KR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포맷변환 이력 및 통계 관리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사용자 및 그룹의 권한관리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각종 코드그룹 및 개별코드  관리</a:t>
                      </a:r>
                      <a:endParaRPr kumimoji="1" lang="en-US" altLang="ko-KR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콘텐츠 유형별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/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활용별 저장소 할당 및 사용량 관리</a:t>
                      </a:r>
                      <a:endParaRPr kumimoji="1" lang="en-US" altLang="ko-KR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접근 권한 관리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버전관리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검색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검색엔진 연동 시 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Full-Text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검색가능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)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기능 제공</a:t>
                      </a:r>
                      <a:endParaRPr kumimoji="1" lang="en-US" altLang="ko-KR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자료 등록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변환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수정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조회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삭제 등 이력 데이터를 엑셀로 다운로드</a:t>
                      </a:r>
                      <a:endParaRPr kumimoji="1" lang="en-US" altLang="ko-KR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폴더 생성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수정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조회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삭제 등 이력 데이터를 엑셀로 다운로드</a:t>
                      </a:r>
                      <a:endParaRPr kumimoji="1" lang="en-US" altLang="ko-KR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폐기 대상 자료 목록 조회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/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내보내기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자료 폐기 검토 요청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자료 보존연한 연장 요청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/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승인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자료 폐기 검토 완료 등 기능 제공</a:t>
                      </a:r>
                      <a:endParaRPr kumimoji="1" lang="en-US" altLang="ko-KR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수장고 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RFID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시스템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문서철과 같은 실물자원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)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연계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기존 기록관리시스템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(RMS)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와 연계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/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이관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문서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영상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이미지 등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)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기능 제공</a:t>
                      </a:r>
                      <a:endParaRPr kumimoji="1" lang="en-US" altLang="ko-KR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증거물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영상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(AVI, MOV, MP4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등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),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음성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(MP3, AAC, OGG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등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),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이미지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(TIFF, RAW, JPG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등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))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자동 포맷변환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및 썸네일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압축 등 기능 제공</a:t>
                      </a:r>
                      <a:endParaRPr kumimoji="1" lang="en-US" altLang="ko-KR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공개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DBMS(CUBRID, MariaDB, PostgreSQL, Tibero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등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)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필수 사용</a:t>
                      </a:r>
                      <a:endParaRPr kumimoji="1" lang="en-US" altLang="ko-KR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2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식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656184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검색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솔루션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HTML, DBMS(RDB, XML DB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등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), Document Filter(MS-Office, HWP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등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대상 검색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표준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분류체계와 연계를 통한 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Facet </a:t>
                      </a:r>
                      <a:r>
                        <a:rPr kumimoji="1" lang="ko-KR" altLang="en-US" sz="9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네비게이션</a:t>
                      </a:r>
                      <a:r>
                        <a:rPr kumimoji="1" lang="en-US" altLang="ko-KR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기능 제공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형태소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구문 분석을 통한 키워드 추출 및 인덱싱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네비게이션 및 하이라이팅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색인대상 분석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설계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연동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영상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음성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이미지 등 비정형 데이터 대상 검색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품질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해상도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코덱 등 비정형 데이터의 메타데이터 대상 검색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제목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주제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내용 등 논리적 메타데이터 대상 검색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영상 카탈로깅을 통해 내용기반 영상클립 검색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시소러스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유사어 사전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법령용어사전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등을 이용한 의미기반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법령용어와 자연어 검색 매칭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콘텐츠 검색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식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77734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소프트웨어 및 솔루션</a:t>
            </a:r>
            <a:r>
              <a:rPr lang="en-US" altLang="ko-KR" dirty="0"/>
              <a:t> </a:t>
            </a:r>
            <a:r>
              <a:rPr lang="ko-KR" altLang="en-US" dirty="0"/>
              <a:t>내역</a:t>
            </a:r>
            <a:r>
              <a:rPr lang="en-US" altLang="ko-KR" dirty="0"/>
              <a:t>(10/13)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3.10.3 </a:t>
            </a:r>
            <a:r>
              <a:rPr lang="ko-KR" altLang="en-US" dirty="0"/>
              <a:t>정보인프라 용량산정</a:t>
            </a:r>
            <a:endParaRPr lang="en-US" altLang="ko-KR" dirty="0"/>
          </a:p>
        </p:txBody>
      </p:sp>
      <p:graphicFrame>
        <p:nvGraphicFramePr>
          <p:cNvPr id="5" name="Group 1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6919525"/>
              </p:ext>
            </p:extLst>
          </p:nvPr>
        </p:nvGraphicFramePr>
        <p:xfrm>
          <a:off x="266132" y="1700809"/>
          <a:ext cx="9365354" cy="4611214"/>
        </p:xfrm>
        <a:graphic>
          <a:graphicData uri="http://schemas.openxmlformats.org/drawingml/2006/table">
            <a:tbl>
              <a:tblPr/>
              <a:tblGrid>
                <a:gridCol w="6663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957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81880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1747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6689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2136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주요 요건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수량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비고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11222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일반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SW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PDF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변환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/>
                      </a:r>
                      <a:b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</a:b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솔루션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서버기반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PDF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문서변환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PDF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전용뷰어 제공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(Non-ActiveX,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문서유출차단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인쇄 및 저장 제어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MS-Office,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아래한글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훈민정음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텍스트문서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이미지문서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PDF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변환 지원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한글 전용폰트로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(HFT)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작성된 문서의 글꼴을 대치하거나 또는 이미지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PDF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문서로 변환하지 않고 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PDF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문서로 변환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텍스트추출방지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편집방지기능 등 보안기능 제공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Toc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파일을 기준으로 한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PDF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목차생성 기능 제공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기존 정보시스템과 연동을 위한 다양한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API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제공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(JAVA *.com, DLL, .NET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등 개발 환경 지원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복수 변환서버 도입 시 대량 문서 변환을 위한 병렬식 분산처리 기능 제공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멀티프로세스를 활용한 복수파일 변환 가능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Watermarking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설정 기능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GS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인증 제품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식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86347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E-Book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솔루션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별도의 클라이언트 모듈 또는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Active-X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설치가 필요 없는 순수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Web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기반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(HTML4, 5, Flash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연계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의 구동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E-Book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생성 및 관리를 위한 관리자 종합관리 툴 제공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(Web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기반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필요 시 부서별 관리자 권한 부여 및 부서별 이북 자료 관리 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Batch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작업을 통한 이북 변환 작업 진행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사용자는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PDF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업로드 만으로 생성작업 종료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멀티 쓰레드를 통한 다수의 사용자 동시 변환 및 사용 가능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HTML5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뷰어를 통한 다양한 브라우저에서 열람 지원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모바일 사용자를 위한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HTML5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기반 모바일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UI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지원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E-Book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변환 시 본문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Text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추출 및 검색 기능 제공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E-Book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변환 시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PDF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파일의 개수에 상관없이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Merge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진행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페이지 별 이미지 추출 및 썸네일 자동 변환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목차보기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북마크보기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썸네일보기 등 뷰어를 통해 기능 제공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책갈피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인쇄하기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확대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축소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슬라이드 이동 등 기능 뷰어 기능 제공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다양한 운영체계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(Linux, Unix, Windows)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지원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식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905262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소프트웨어 및 솔루션</a:t>
            </a:r>
            <a:r>
              <a:rPr lang="en-US" altLang="ko-KR" dirty="0"/>
              <a:t> </a:t>
            </a:r>
            <a:r>
              <a:rPr lang="ko-KR" altLang="en-US" dirty="0"/>
              <a:t>내역</a:t>
            </a:r>
            <a:r>
              <a:rPr lang="en-US" altLang="ko-KR" dirty="0"/>
              <a:t>(11/13)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3.10.3 </a:t>
            </a:r>
            <a:r>
              <a:rPr lang="ko-KR" altLang="en-US" dirty="0"/>
              <a:t>정보인프라 용량산정</a:t>
            </a:r>
            <a:endParaRPr lang="en-US" altLang="ko-KR" dirty="0"/>
          </a:p>
        </p:txBody>
      </p:sp>
      <p:graphicFrame>
        <p:nvGraphicFramePr>
          <p:cNvPr id="5" name="Group 1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1488208"/>
              </p:ext>
            </p:extLst>
          </p:nvPr>
        </p:nvGraphicFramePr>
        <p:xfrm>
          <a:off x="266132" y="1700809"/>
          <a:ext cx="9365354" cy="4608511"/>
        </p:xfrm>
        <a:graphic>
          <a:graphicData uri="http://schemas.openxmlformats.org/drawingml/2006/table">
            <a:tbl>
              <a:tblPr/>
              <a:tblGrid>
                <a:gridCol w="6663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957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81880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1747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6689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2057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주요 요건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수량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비고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4028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일반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SW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Infra-Platform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○ 구조화 설계 모델 지원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변화에 대응이 유연하고 </a:t>
                      </a:r>
                      <a:r>
                        <a:rPr kumimoji="1" lang="ko-KR" altLang="en-US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확장성이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확보될 수 있는 구조화된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설계모델 지원 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·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공통기반 영역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시스템환경정보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기본관리정보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공통코드정보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기관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부서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사용자정보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 ·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프로세스 영역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프로세스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단위프로세스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업무세부단계 관리모델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 ·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서비스설계 영역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권한제어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메뉴제어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화면제어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버튼제어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연결제어 관리모델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 · </a:t>
                      </a:r>
                      <a:r>
                        <a:rPr kumimoji="1" lang="ko-KR" altLang="en-US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콘텐츠관리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영역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콘텐츠마스터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이력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속성 관리모델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분류체계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주제관리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연결정보 관리모델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○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기능모듈화 지원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설계정보를 기반으로 표준적이고 공통이용 가능한 기능단위 모듈 제공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·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업무유형별 모듈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신고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접수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요청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처리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이관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분리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병합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프로세스 진행 등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 ·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업무권한 및 업무단계별 처리기능 목록 조회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·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모듈간 연관관계에 따른 호출대상 조회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·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업무단계별 대상 </a:t>
                      </a:r>
                      <a:r>
                        <a:rPr kumimoji="1" lang="ko-KR" altLang="en-US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콘텐츠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조회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·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조회권한에 따른 </a:t>
                      </a:r>
                      <a:r>
                        <a:rPr kumimoji="1" lang="ko-KR" altLang="en-US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대상콘텐츠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조회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서비스단위의 완성된 형태의 모듈 제공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게시판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협업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보상산정 등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기능구현을 위한 처리단위의 라이브러리 모듈 제공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기능단위 모듈화를 통해 단위 별 모듈기능 조합이 가능한 구조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○ 설계정보관리 편의도구 지원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공통기반정보에 대한 관리 지원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프로세스정보에 대한 설계 및 변경관리의 적용을 지원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서비스설계정보에 대한 관리 지원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권한부여설정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권한별메뉴설정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권한별버튼설정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메뉴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화면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버튼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액션 정보의 관리 등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- </a:t>
                      </a:r>
                      <a:r>
                        <a:rPr kumimoji="1" lang="ko-KR" altLang="en-US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콘텐츠관리정보에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대한 관리 지원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문서체계분류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문서별특성정보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등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○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컨설팅 지원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구조화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모듈화 적용을 위한 모델수립 지원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서비스구현설계를 위한 프로세스설정 및 서비스구성정보에 대한 모델 수립 지원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구조화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모듈화 모델 기반의 구축지원을 위한 설계자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개발자 가이드 및 기능모듈 제공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식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424981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소프트웨어 및 솔루션</a:t>
            </a:r>
            <a:r>
              <a:rPr lang="en-US" altLang="ko-KR" dirty="0"/>
              <a:t> </a:t>
            </a:r>
            <a:r>
              <a:rPr lang="ko-KR" altLang="en-US" dirty="0"/>
              <a:t>내역</a:t>
            </a:r>
            <a:r>
              <a:rPr lang="en-US" altLang="ko-KR" dirty="0"/>
              <a:t>(12/13)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3.10.3 </a:t>
            </a:r>
            <a:r>
              <a:rPr lang="ko-KR" altLang="en-US" dirty="0"/>
              <a:t>정보인프라 용량산정</a:t>
            </a:r>
            <a:endParaRPr lang="en-US" altLang="ko-KR" dirty="0"/>
          </a:p>
        </p:txBody>
      </p:sp>
      <p:graphicFrame>
        <p:nvGraphicFramePr>
          <p:cNvPr id="4" name="Group 1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2181319"/>
              </p:ext>
            </p:extLst>
          </p:nvPr>
        </p:nvGraphicFramePr>
        <p:xfrm>
          <a:off x="266132" y="1700808"/>
          <a:ext cx="9365354" cy="4608512"/>
        </p:xfrm>
        <a:graphic>
          <a:graphicData uri="http://schemas.openxmlformats.org/drawingml/2006/table">
            <a:tbl>
              <a:tblPr/>
              <a:tblGrid>
                <a:gridCol w="6663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957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81880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1747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6689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2220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주요 요건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수량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비고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93222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일반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SW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분석 솔루션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7625" marR="0" lvl="0" indent="-47625" algn="l" defTabSz="914400" rtl="0" eaLnBrk="1" fontAlgn="base" latinLnBrk="1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식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193222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DQM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7625" marR="0" lvl="0" indent="-47625" algn="l" defTabSz="914400" rtl="0" eaLnBrk="1" fontAlgn="base" latinLnBrk="1" hangingPunct="1">
                        <a:lnSpc>
                          <a:spcPts val="9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데이터 품질 평가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완전성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유효성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정합성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일관성 등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를 위한 평가지표 제공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9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데이터 품질 정보 관리 및 분석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측정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데이터 품질 진단 작업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진행상황 모니터링 기능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진단일정 설계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실행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강제종료 등 프로세스 관리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9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데이터 품질 모니터링 및 보고서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주요 품질관리 대상 테이블에 대한 품질을 도표화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제공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9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데이터 프로파일링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컬럼 분석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날짜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문자열 패턴 등 분석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도메인분석 자동화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테이블 단위 코드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관계 분석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분석 결과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View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제공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9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데이터 감사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품질점검 기준인 업무 규칙 관리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업무별 점검 기준 입력 템플릿 제공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점검 기준 오류 방지 기능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9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비정형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SQL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관리 기법과 기존 정형화된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SQL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과의 공통된 리파지토리 사용 및 통합 결과 리포트 제공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편리한 데이터 규칙 생성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47625" marR="0" lvl="0" indent="-47625" algn="l" defTabSz="914400" rtl="0" eaLnBrk="1" fontAlgn="base" latinLnBrk="1" hangingPunct="1">
                        <a:lnSpc>
                          <a:spcPts val="9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품질 점검 성능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병렬처리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스레드 기능 지원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다국어 지원 및 동시 조회 기능 제공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식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715231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소프트웨어 및 솔루션</a:t>
            </a:r>
            <a:r>
              <a:rPr lang="en-US" altLang="ko-KR" dirty="0"/>
              <a:t> </a:t>
            </a:r>
            <a:r>
              <a:rPr lang="ko-KR" altLang="en-US" dirty="0"/>
              <a:t>내역</a:t>
            </a:r>
            <a:r>
              <a:rPr lang="en-US" altLang="ko-KR" dirty="0"/>
              <a:t>(13/13)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3.10.3 </a:t>
            </a:r>
            <a:r>
              <a:rPr lang="ko-KR" altLang="en-US" dirty="0"/>
              <a:t>정보인프라 용량산정</a:t>
            </a:r>
            <a:endParaRPr lang="en-US" altLang="ko-KR" dirty="0"/>
          </a:p>
        </p:txBody>
      </p:sp>
      <p:graphicFrame>
        <p:nvGraphicFramePr>
          <p:cNvPr id="4" name="Group 1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2982913"/>
              </p:ext>
            </p:extLst>
          </p:nvPr>
        </p:nvGraphicFramePr>
        <p:xfrm>
          <a:off x="266132" y="1700808"/>
          <a:ext cx="9365354" cy="4608512"/>
        </p:xfrm>
        <a:graphic>
          <a:graphicData uri="http://schemas.openxmlformats.org/drawingml/2006/table">
            <a:tbl>
              <a:tblPr/>
              <a:tblGrid>
                <a:gridCol w="6663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957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81880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1747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6689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2220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주요 요건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수량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비고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65014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일반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SW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망연계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솔루션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7625" marR="0" lvl="0" indent="-47625" algn="l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다양한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OS, DBMS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및 소스 데이터의 형식의 지원</a:t>
                      </a:r>
                    </a:p>
                    <a:p>
                      <a:pPr marL="47625" marR="0" lvl="0" indent="-47625" algn="l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데이터 추출 시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Filtering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기능과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DBMS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의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Partition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기능을 지원</a:t>
                      </a:r>
                    </a:p>
                    <a:p>
                      <a:pPr marL="47625" marR="0" lvl="0" indent="-47625" algn="l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데이터 적재 시 병렬처리 지원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변경적재 기능 지원</a:t>
                      </a:r>
                    </a:p>
                    <a:p>
                      <a:pPr marL="47625" marR="0" lvl="0" indent="-47625" algn="l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망연계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지원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Agent(RHEL, 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47625" marR="0" lvl="0" indent="-47625" algn="l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이중화</a:t>
                      </a:r>
                    </a:p>
                    <a:p>
                      <a:pPr marL="47625" marR="0" lvl="0" indent="-47625" algn="l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망연계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인터페이스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47625" marR="0" lvl="0" indent="-47625" algn="l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CC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인증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GS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인증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2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식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망연계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HW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는 국가정보자원관리원이 제공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.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솔루션은 위원회가 구매</a:t>
                      </a: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736304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ESB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7625" marR="0" lvl="0" indent="-47625" algn="l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다양한 프로토콜 인터페이스 및 중계 기능 제공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웹서비스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HTTP, TCP/IP, JMS, TCP/IP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등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  <a:p>
                      <a:pPr marL="47625" marR="0" lvl="0" indent="-47625" algn="l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다양한 메시지 유형 제공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(XML,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고정길이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구분자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Value Object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등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  <a:p>
                      <a:pPr marL="47625" marR="0" lvl="0" indent="-47625" algn="l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다양한 커뮤니케이션 패턴 제공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(Sync, </a:t>
                      </a:r>
                      <a:r>
                        <a:rPr kumimoji="1" lang="en-US" altLang="ko-KR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Async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Pub/Sub)</a:t>
                      </a:r>
                    </a:p>
                    <a:p>
                      <a:pPr marL="47625" marR="0" lvl="0" indent="-47625" algn="l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다양한 리소스 인터페이스 패턴 제공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(AP, DB, File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에 대한 조합 및 크로스 패턴 지원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  <a:p>
                      <a:pPr marL="47625" marR="0" lvl="0" indent="-47625" algn="l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다양한 통합 프로세스 패턴 제공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병렬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직렬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반복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분기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라우팅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등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  <a:p>
                      <a:pPr marL="47625" marR="0" lvl="0" indent="-47625" algn="l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다양한 </a:t>
                      </a:r>
                      <a:r>
                        <a:rPr kumimoji="1" lang="ko-KR" altLang="en-US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라우팅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룰을 지원하는 </a:t>
                      </a:r>
                      <a:r>
                        <a:rPr kumimoji="1" lang="ko-KR" altLang="en-US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라우터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제공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콘텐츠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기반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룰 기반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수신자 리스트 기반 </a:t>
                      </a:r>
                      <a:r>
                        <a:rPr kumimoji="1" lang="ko-KR" altLang="en-US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라우팅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  <a:p>
                      <a:pPr marL="47625" marR="0" lvl="0" indent="-47625" algn="l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다양한 유형의 메시지를 다단계 방식으로 </a:t>
                      </a:r>
                      <a:r>
                        <a:rPr kumimoji="1" lang="ko-KR" altLang="en-US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매핑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및 변환 기능 제공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(N:M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변환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데이터 및 파일 변환 포함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  <a:p>
                      <a:pPr marL="47625" marR="0" lvl="0" indent="-47625" algn="l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프로토콜 및 메시지에 대한 </a:t>
                      </a:r>
                      <a:r>
                        <a:rPr kumimoji="1" lang="ko-KR" altLang="en-US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라우팅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변환 프로세스 디자이너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메시지 </a:t>
                      </a:r>
                      <a:r>
                        <a:rPr kumimoji="1" lang="ko-KR" altLang="en-US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매핑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.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변환 디자이너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개발 내역 기능 및 성능 시뮬레이션 </a:t>
                      </a:r>
                    </a:p>
                    <a:p>
                      <a:pPr marL="47625" marR="0" lvl="0" indent="-47625" algn="l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다양한 모니터링 기능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대시보드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실시간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통계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분석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엔드포인트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메시지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트레이싱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 </a:t>
                      </a:r>
                    </a:p>
                    <a:p>
                      <a:pPr marL="47625" marR="0" lvl="0" indent="-47625" algn="l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분산된 연계환경들에 대한 현황모니터링을 위한 </a:t>
                      </a:r>
                      <a:r>
                        <a:rPr kumimoji="1" lang="ko-KR" altLang="en-US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토폴리지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ko-KR" altLang="en-US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맵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제공</a:t>
                      </a:r>
                    </a:p>
                    <a:p>
                      <a:pPr marL="47625" marR="0" lvl="0" indent="-47625" algn="l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HTML5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기술 기반의 통합관리기능을 제공하여 </a:t>
                      </a:r>
                      <a:r>
                        <a:rPr kumimoji="1" lang="ko-KR" altLang="en-US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모바일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환경 지원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47625" marR="0" lvl="0" indent="-47625" algn="l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대용량 자료 전송을 위한 분할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압축 전송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2PC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표준기반의 트랜잭션 보장을 위한 기반 제공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인바운드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및 아웃바운드 다중화 기능</a:t>
                      </a:r>
                    </a:p>
                    <a:p>
                      <a:pPr marL="47625" marR="0" lvl="0" indent="-47625" algn="l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송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.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수신 자료에 대한 </a:t>
                      </a:r>
                      <a:r>
                        <a:rPr kumimoji="1" lang="ko-KR" altLang="en-US" sz="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암복호화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및 전자서명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자체 또는 외부 보안모듈 플러그인 구조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), 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사용자에 대한 권한관리 및 인증</a:t>
                      </a:r>
                      <a:endParaRPr kumimoji="1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식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 Agent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포함</a:t>
                      </a: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827442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개인정보영향평가 개요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3.10.4 </a:t>
            </a:r>
            <a:r>
              <a:rPr lang="ko-KR" altLang="en-US" dirty="0"/>
              <a:t>개인정보영향평가</a:t>
            </a:r>
            <a:endParaRPr lang="en-US" altLang="ko-KR" dirty="0"/>
          </a:p>
        </p:txBody>
      </p:sp>
      <p:sp>
        <p:nvSpPr>
          <p:cNvPr id="4" name="TextBox 3"/>
          <p:cNvSpPr txBox="1"/>
          <p:nvPr/>
        </p:nvSpPr>
        <p:spPr>
          <a:xfrm>
            <a:off x="264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개인정보를 취급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·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활용하는 정보시스템을  신규 구축하거나 기존 정보시스템의 중대한 변경 시 개인 정보에 미치는 영향을 사전에 조사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·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예측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·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검토하여 개선방안을 도출하는 체계적인 절차임</a:t>
            </a:r>
          </a:p>
        </p:txBody>
      </p:sp>
      <p:sp>
        <p:nvSpPr>
          <p:cNvPr id="35" name="TextBox 34"/>
          <p:cNvSpPr txBox="1"/>
          <p:nvPr/>
        </p:nvSpPr>
        <p:spPr bwMode="auto">
          <a:xfrm>
            <a:off x="1785478" y="1700808"/>
            <a:ext cx="63357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u="sng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r>
              <a:rPr lang="ko-KR" altLang="en-US" dirty="0">
                <a:solidFill>
                  <a:prstClr val="black"/>
                </a:solidFill>
              </a:rPr>
              <a:t>개인정보 영향평가</a:t>
            </a:r>
          </a:p>
        </p:txBody>
      </p:sp>
      <p:grpSp>
        <p:nvGrpSpPr>
          <p:cNvPr id="7" name="그룹 6"/>
          <p:cNvGrpSpPr/>
          <p:nvPr/>
        </p:nvGrpSpPr>
        <p:grpSpPr>
          <a:xfrm>
            <a:off x="262385" y="1844824"/>
            <a:ext cx="9369100" cy="4464496"/>
            <a:chOff x="262385" y="1844824"/>
            <a:chExt cx="8651428" cy="4106397"/>
          </a:xfrm>
        </p:grpSpPr>
        <p:sp>
          <p:nvSpPr>
            <p:cNvPr id="22" name="AutoShape 5"/>
            <p:cNvSpPr>
              <a:spLocks noChangeArrowheads="1"/>
            </p:cNvSpPr>
            <p:nvPr/>
          </p:nvSpPr>
          <p:spPr bwMode="auto">
            <a:xfrm>
              <a:off x="272885" y="2030850"/>
              <a:ext cx="8630428" cy="711288"/>
            </a:xfrm>
            <a:prstGeom prst="roundRect">
              <a:avLst>
                <a:gd name="adj" fmla="val 3829"/>
              </a:avLst>
            </a:prstGeom>
            <a:solidFill>
              <a:srgbClr val="3E7892"/>
            </a:solidFill>
            <a:ln w="3175" algn="ctr">
              <a:solidFill>
                <a:srgbClr val="3E789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3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3" name="AutoShape 6"/>
            <p:cNvSpPr>
              <a:spLocks noChangeArrowheads="1"/>
            </p:cNvSpPr>
            <p:nvPr/>
          </p:nvSpPr>
          <p:spPr bwMode="auto">
            <a:xfrm>
              <a:off x="262386" y="2050766"/>
              <a:ext cx="8651427" cy="1080594"/>
            </a:xfrm>
            <a:prstGeom prst="roundRect">
              <a:avLst>
                <a:gd name="adj" fmla="val 2995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3175">
              <a:solidFill>
                <a:srgbClr val="3E789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3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6" name="AutoShape 5"/>
            <p:cNvSpPr>
              <a:spLocks noChangeArrowheads="1"/>
            </p:cNvSpPr>
            <p:nvPr/>
          </p:nvSpPr>
          <p:spPr bwMode="auto">
            <a:xfrm>
              <a:off x="272885" y="3232030"/>
              <a:ext cx="8630428" cy="835711"/>
            </a:xfrm>
            <a:prstGeom prst="roundRect">
              <a:avLst>
                <a:gd name="adj" fmla="val 3829"/>
              </a:avLst>
            </a:prstGeom>
            <a:solidFill>
              <a:srgbClr val="3E7892"/>
            </a:solidFill>
            <a:ln w="3175" algn="ctr">
              <a:solidFill>
                <a:srgbClr val="3E789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3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7" name="AutoShape 6"/>
            <p:cNvSpPr>
              <a:spLocks noChangeArrowheads="1"/>
            </p:cNvSpPr>
            <p:nvPr/>
          </p:nvSpPr>
          <p:spPr bwMode="auto">
            <a:xfrm>
              <a:off x="262386" y="3255430"/>
              <a:ext cx="8651427" cy="1269619"/>
            </a:xfrm>
            <a:prstGeom prst="roundRect">
              <a:avLst>
                <a:gd name="adj" fmla="val 2995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3175">
              <a:solidFill>
                <a:srgbClr val="3E789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3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8" name="TextBox 5"/>
            <p:cNvSpPr txBox="1">
              <a:spLocks noChangeArrowheads="1"/>
            </p:cNvSpPr>
            <p:nvPr/>
          </p:nvSpPr>
          <p:spPr bwMode="auto">
            <a:xfrm>
              <a:off x="262386" y="3155607"/>
              <a:ext cx="8640927" cy="144145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9pPr>
            </a:lstStyle>
            <a:p>
              <a:pPr defTabSz="914400" eaLnBrk="0" fontAlgn="base" hangingPunct="0">
                <a:lnSpc>
                  <a:spcPct val="130000"/>
                </a:lnSpc>
                <a:spcBef>
                  <a:spcPct val="30000"/>
                </a:spcBef>
                <a:spcAft>
                  <a:spcPct val="0"/>
                </a:spcAft>
                <a:defRPr/>
              </a:pPr>
              <a:r>
                <a:rPr lang="ko-KR" altLang="en-US" sz="1000" b="1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일반적 정의</a:t>
              </a:r>
              <a:r>
                <a:rPr lang="en-US" altLang="ko-KR" sz="1000" b="1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(PIA : Privacy Impact Assessment) </a:t>
              </a:r>
              <a:r>
                <a:rPr lang="ko-KR" altLang="en-US" sz="1000" b="1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및 필요성</a:t>
              </a:r>
            </a:p>
            <a:p>
              <a:pPr marL="179388" indent="-179388" defTabSz="914400" eaLnBrk="0" fontAlgn="base" hangingPunct="0">
                <a:spcBef>
                  <a:spcPct val="30000"/>
                </a:spcBef>
                <a:spcAft>
                  <a:spcPct val="0"/>
                </a:spcAft>
                <a:defRPr/>
              </a:pPr>
              <a:r>
                <a:rPr lang="ko-KR" altLang="en-US" sz="10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■</a:t>
              </a:r>
              <a:r>
                <a:rPr lang="ko-KR" altLang="en-US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개인정보파일은 운영하는 개인정보처리 시스템을 </a:t>
              </a:r>
              <a:r>
                <a:rPr lang="en-US" altLang="ko-KR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1)</a:t>
              </a:r>
              <a:r>
                <a:rPr lang="ko-KR" altLang="en-US" sz="1000" b="1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신규 도입</a:t>
              </a:r>
              <a:r>
                <a:rPr lang="ko-KR" altLang="en-US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하거나</a:t>
              </a:r>
              <a:r>
                <a:rPr lang="en-US" altLang="ko-KR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 2)</a:t>
              </a:r>
              <a:r>
                <a:rPr lang="ko-KR" altLang="en-US" sz="1000" b="1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기존에 운영 중인 개인정보처리시스템의 중대한 변경 시 </a:t>
              </a:r>
              <a:r>
                <a:rPr lang="ko-KR" altLang="en-US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개인정보처리시스템의 </a:t>
              </a:r>
              <a:r>
                <a:rPr lang="en-US" altLang="ko-KR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</a:t>
              </a:r>
              <a:r>
                <a:rPr lang="ko-KR" altLang="en-US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구축</a:t>
              </a:r>
              <a:r>
                <a:rPr lang="en-US" altLang="ko-KR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·</a:t>
              </a:r>
              <a:r>
                <a:rPr lang="ko-KR" altLang="en-US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운영</a:t>
              </a:r>
              <a:r>
                <a:rPr lang="en-US" altLang="ko-KR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·</a:t>
              </a:r>
              <a:r>
                <a:rPr lang="ko-KR" altLang="en-US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변경</a:t>
              </a:r>
              <a:r>
                <a:rPr lang="en-US" altLang="ko-KR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</a:t>
              </a:r>
              <a:r>
                <a:rPr lang="ko-KR" altLang="en-US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등이 개인정보에 미치는 영향</a:t>
              </a:r>
              <a:r>
                <a:rPr lang="en-US" altLang="ko-KR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(Impact)</a:t>
              </a:r>
              <a:r>
                <a:rPr lang="ko-KR" altLang="en-US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을 사전에 조사</a:t>
              </a:r>
              <a:r>
                <a:rPr lang="en-US" altLang="ko-KR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·</a:t>
              </a:r>
              <a:r>
                <a:rPr lang="ko-KR" altLang="en-US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예측</a:t>
              </a:r>
              <a:r>
                <a:rPr lang="en-US" altLang="ko-KR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·</a:t>
              </a:r>
              <a:r>
                <a:rPr lang="ko-KR" altLang="en-US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검토하여 개선방안을 도출하는 체계적인 절차</a:t>
              </a:r>
              <a:endParaRPr lang="en-US" altLang="ko-KR" sz="10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179388" indent="-179388" defTabSz="914400" eaLnBrk="0" fontAlgn="base" hangingPunct="0">
                <a:spcBef>
                  <a:spcPct val="30000"/>
                </a:spcBef>
                <a:spcAft>
                  <a:spcPct val="0"/>
                </a:spcAft>
                <a:defRPr/>
              </a:pPr>
              <a:r>
                <a:rPr lang="ko-KR" altLang="en-US" sz="10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■</a:t>
              </a:r>
              <a:r>
                <a:rPr lang="ko-KR" altLang="en-US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개인정보 처리가 수반되는 사업 추진 시 해당 사업이 개인정보에 미치는 영향을 사전에 분석하고 이에 대한 개선방안을 수립하여 본 사업 수행 시 개인정보</a:t>
              </a:r>
              <a:r>
                <a:rPr lang="en-US" altLang="ko-KR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</a:t>
              </a:r>
              <a:r>
                <a:rPr lang="ko-KR" altLang="en-US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침해사고를 사전에 예방</a:t>
              </a:r>
            </a:p>
          </p:txBody>
        </p:sp>
        <p:sp>
          <p:nvSpPr>
            <p:cNvPr id="30" name="AutoShape 5"/>
            <p:cNvSpPr>
              <a:spLocks noChangeArrowheads="1"/>
            </p:cNvSpPr>
            <p:nvPr/>
          </p:nvSpPr>
          <p:spPr bwMode="auto">
            <a:xfrm>
              <a:off x="272885" y="4583736"/>
              <a:ext cx="8630428" cy="883840"/>
            </a:xfrm>
            <a:prstGeom prst="roundRect">
              <a:avLst>
                <a:gd name="adj" fmla="val 3829"/>
              </a:avLst>
            </a:prstGeom>
            <a:solidFill>
              <a:srgbClr val="3E7892"/>
            </a:solidFill>
            <a:ln w="3175" algn="ctr">
              <a:solidFill>
                <a:srgbClr val="3E789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3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31" name="AutoShape 6"/>
            <p:cNvSpPr>
              <a:spLocks noChangeArrowheads="1"/>
            </p:cNvSpPr>
            <p:nvPr/>
          </p:nvSpPr>
          <p:spPr bwMode="auto">
            <a:xfrm>
              <a:off x="262386" y="4608484"/>
              <a:ext cx="8651427" cy="1342737"/>
            </a:xfrm>
            <a:prstGeom prst="roundRect">
              <a:avLst>
                <a:gd name="adj" fmla="val 2995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3175">
              <a:solidFill>
                <a:srgbClr val="3E789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3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32" name="TextBox 5"/>
            <p:cNvSpPr txBox="1">
              <a:spLocks noChangeArrowheads="1"/>
            </p:cNvSpPr>
            <p:nvPr/>
          </p:nvSpPr>
          <p:spPr bwMode="auto">
            <a:xfrm>
              <a:off x="262385" y="4511359"/>
              <a:ext cx="8640928" cy="1439862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9pPr>
            </a:lstStyle>
            <a:p>
              <a:pPr defTabSz="914400" eaLnBrk="0" fontAlgn="base" hangingPunct="0">
                <a:lnSpc>
                  <a:spcPct val="130000"/>
                </a:lnSpc>
                <a:spcBef>
                  <a:spcPct val="30000"/>
                </a:spcBef>
                <a:spcAft>
                  <a:spcPct val="0"/>
                </a:spcAft>
                <a:defRPr/>
              </a:pPr>
              <a:r>
                <a:rPr lang="ko-KR" altLang="en-US" sz="1000" b="1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개인정보 영향평가 수행대상</a:t>
              </a:r>
              <a:r>
                <a:rPr lang="en-US" altLang="ko-KR" sz="1000" b="1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(</a:t>
              </a:r>
              <a:r>
                <a:rPr lang="ko-KR" altLang="en-US" sz="1000" b="1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개인정보보호법 시행령 제</a:t>
              </a:r>
              <a:r>
                <a:rPr lang="en-US" altLang="ko-KR" sz="1000" b="1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35</a:t>
              </a:r>
              <a:r>
                <a:rPr lang="ko-KR" altLang="en-US" sz="1000" b="1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조</a:t>
              </a:r>
              <a:r>
                <a:rPr lang="en-US" altLang="ko-KR" sz="1000" b="1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)</a:t>
              </a:r>
            </a:p>
            <a:p>
              <a:pPr defTabSz="914400" eaLnBrk="0" fontAlgn="base" hangingPunct="0">
                <a:lnSpc>
                  <a:spcPct val="130000"/>
                </a:lnSpc>
                <a:spcBef>
                  <a:spcPct val="30000"/>
                </a:spcBef>
                <a:spcAft>
                  <a:spcPct val="0"/>
                </a:spcAft>
                <a:defRPr/>
              </a:pPr>
              <a:r>
                <a:rPr lang="ko-KR" altLang="en-US" sz="10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■ </a:t>
              </a:r>
              <a:r>
                <a:rPr lang="ko-KR" altLang="en-US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구축</a:t>
              </a:r>
              <a:r>
                <a:rPr lang="en-US" altLang="ko-KR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·</a:t>
              </a:r>
              <a:r>
                <a:rPr lang="ko-KR" altLang="en-US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운용 또는 변경하려는 개인정보파일로서 </a:t>
              </a:r>
              <a:r>
                <a:rPr lang="en-US" altLang="ko-KR" sz="1000" b="1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5</a:t>
              </a:r>
              <a:r>
                <a:rPr lang="ko-KR" altLang="en-US" sz="1000" b="1" dirty="0" err="1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만명</a:t>
              </a:r>
              <a:r>
                <a:rPr lang="ko-KR" altLang="en-US" sz="1000" b="1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이상의 정보주체</a:t>
              </a:r>
              <a:r>
                <a:rPr lang="ko-KR" altLang="en-US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에 관한 </a:t>
              </a:r>
              <a:r>
                <a:rPr lang="ko-KR" altLang="en-US" sz="1000" dirty="0" err="1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민감정보</a:t>
              </a:r>
              <a:r>
                <a:rPr lang="ko-KR" altLang="en-US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또는 고유식별정보의 처리가 수반되는 개인정보파일</a:t>
              </a:r>
              <a:endParaRPr lang="en-US" altLang="ko-KR" sz="10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179388" indent="-179388" defTabSz="914400" eaLnBrk="0" fontAlgn="base" hangingPunct="0">
                <a:lnSpc>
                  <a:spcPct val="130000"/>
                </a:lnSpc>
                <a:spcBef>
                  <a:spcPct val="30000"/>
                </a:spcBef>
                <a:spcAft>
                  <a:spcPct val="0"/>
                </a:spcAft>
                <a:defRPr/>
              </a:pPr>
              <a:r>
                <a:rPr lang="ko-KR" altLang="en-US" sz="10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■ </a:t>
              </a:r>
              <a:r>
                <a:rPr lang="ko-KR" altLang="en-US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구축</a:t>
              </a:r>
              <a:r>
                <a:rPr lang="en-US" altLang="ko-KR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·</a:t>
              </a:r>
              <a:r>
                <a:rPr lang="ko-KR" altLang="en-US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운용하고 있는 개인정보파일을 해당 공공기관 내부 또는 외부에서 구축</a:t>
              </a:r>
              <a:r>
                <a:rPr lang="en-US" altLang="ko-KR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·</a:t>
              </a:r>
              <a:r>
                <a:rPr lang="ko-KR" altLang="en-US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운용하고 있는 다른 개인정보파일과 </a:t>
              </a:r>
              <a:r>
                <a:rPr lang="ko-KR" altLang="en-US" sz="1000" b="1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연계하려는 경우</a:t>
              </a:r>
              <a:r>
                <a:rPr lang="ko-KR" altLang="en-US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로써 연계 결과</a:t>
              </a:r>
              <a:r>
                <a:rPr lang="en-US" altLang="ko-KR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</a:t>
              </a:r>
              <a:r>
                <a:rPr lang="en-US" altLang="ko-KR" sz="1000" b="1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50</a:t>
              </a:r>
              <a:r>
                <a:rPr lang="ko-KR" altLang="en-US" sz="1000" b="1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만명 이상의 정보주체</a:t>
              </a:r>
              <a:r>
                <a:rPr lang="ko-KR" altLang="en-US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에 관한 개인정보가 포함되는 개인정보파일</a:t>
              </a:r>
              <a:endParaRPr lang="en-US" altLang="ko-KR" sz="10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defTabSz="914400" eaLnBrk="0" fontAlgn="base" hangingPunct="0">
                <a:spcBef>
                  <a:spcPct val="30000"/>
                </a:spcBef>
                <a:spcAft>
                  <a:spcPct val="0"/>
                </a:spcAft>
                <a:defRPr/>
              </a:pPr>
              <a:r>
                <a:rPr lang="ko-KR" altLang="en-US" sz="10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■ </a:t>
              </a:r>
              <a:r>
                <a:rPr lang="en-US" altLang="ko-KR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</a:t>
              </a:r>
              <a:r>
                <a:rPr lang="ko-KR" altLang="en-US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구축</a:t>
              </a:r>
              <a:r>
                <a:rPr lang="en-US" altLang="ko-KR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·</a:t>
              </a:r>
              <a:r>
                <a:rPr lang="ko-KR" altLang="en-US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운용 또는 변경하려는 개인정보파일로서 </a:t>
              </a:r>
              <a:r>
                <a:rPr lang="en-US" altLang="ko-KR" sz="1000" b="1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100</a:t>
              </a:r>
              <a:r>
                <a:rPr lang="ko-KR" altLang="en-US" sz="1000" b="1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만명 이상의 정보주체</a:t>
              </a:r>
              <a:r>
                <a:rPr lang="ko-KR" altLang="en-US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에 관한 개인정보파일</a:t>
              </a:r>
            </a:p>
          </p:txBody>
        </p:sp>
        <p:sp>
          <p:nvSpPr>
            <p:cNvPr id="24" name="TextBox 5"/>
            <p:cNvSpPr txBox="1">
              <a:spLocks noChangeArrowheads="1"/>
            </p:cNvSpPr>
            <p:nvPr/>
          </p:nvSpPr>
          <p:spPr bwMode="auto">
            <a:xfrm>
              <a:off x="262386" y="1844824"/>
              <a:ext cx="8651427" cy="1439862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HY헤드라인M" pitchFamily="18" charset="-127"/>
                </a:defRPr>
              </a:lvl9pPr>
            </a:lstStyle>
            <a:p>
              <a:pPr defTabSz="914400" eaLnBrk="0" fontAlgn="base" hangingPunct="0">
                <a:lnSpc>
                  <a:spcPct val="130000"/>
                </a:lnSpc>
                <a:spcBef>
                  <a:spcPct val="30000"/>
                </a:spcBef>
                <a:spcAft>
                  <a:spcPct val="0"/>
                </a:spcAft>
                <a:defRPr/>
              </a:pPr>
              <a:r>
                <a:rPr lang="ko-KR" altLang="en-US" sz="1000" b="1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법적 정의</a:t>
              </a:r>
              <a:r>
                <a:rPr lang="en-US" altLang="ko-KR" sz="1000" b="1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(</a:t>
              </a:r>
              <a:r>
                <a:rPr lang="ko-KR" altLang="en-US" sz="1000" b="1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개인정보보호법 제</a:t>
              </a:r>
              <a:r>
                <a:rPr lang="en-US" altLang="ko-KR" sz="1000" b="1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33</a:t>
              </a:r>
              <a:r>
                <a:rPr lang="ko-KR" altLang="en-US" sz="1000" b="1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조</a:t>
              </a:r>
              <a:r>
                <a:rPr lang="en-US" altLang="ko-KR" sz="1000" b="1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)</a:t>
              </a:r>
              <a:endParaRPr lang="ko-KR" altLang="en-US" sz="100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182563" indent="-182563" defTabSz="914400" fontAlgn="base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defRPr/>
              </a:pPr>
              <a:r>
                <a:rPr lang="ko-KR" altLang="en-US" sz="10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■ </a:t>
              </a:r>
              <a:r>
                <a:rPr lang="ko-KR" altLang="en-US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개인정보파일의 운용으로 인하여 정보주체의 개인정보 침해가 우려되는 경우에는 그 위험요인의 분석과 개선 사항 도출을 위한 평가</a:t>
              </a:r>
              <a:r>
                <a:rPr lang="en-US" altLang="ko-KR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(</a:t>
              </a:r>
              <a:r>
                <a:rPr lang="ko-KR" altLang="en-US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이하 ＂영향평가＂라 한다</a:t>
              </a:r>
              <a:r>
                <a:rPr lang="en-US" altLang="ko-KR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)</a:t>
              </a:r>
              <a:r>
                <a:rPr lang="ko-KR" altLang="en-US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를 하고 그 결과를 행정자치부장관에게 제출하여야 한다</a:t>
              </a:r>
              <a:r>
                <a:rPr lang="en-US" altLang="ko-KR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08316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개인정보영향평가</a:t>
            </a:r>
            <a:r>
              <a:rPr lang="en-US" altLang="ko-KR" dirty="0"/>
              <a:t> </a:t>
            </a:r>
            <a:r>
              <a:rPr lang="ko-KR" altLang="en-US" dirty="0"/>
              <a:t>수행시기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3.10.4 </a:t>
            </a:r>
            <a:r>
              <a:rPr lang="ko-KR" altLang="en-US" dirty="0"/>
              <a:t>개인정보영향평가</a:t>
            </a:r>
            <a:endParaRPr lang="en-US" altLang="ko-KR" dirty="0"/>
          </a:p>
        </p:txBody>
      </p:sp>
      <p:sp>
        <p:nvSpPr>
          <p:cNvPr id="4" name="TextBox 3"/>
          <p:cNvSpPr txBox="1"/>
          <p:nvPr/>
        </p:nvSpPr>
        <p:spPr>
          <a:xfrm>
            <a:off x="264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개인정보를 수집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·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이용하려는 대상기관은 정보시스템 구축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·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변경 시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BPR/ISP(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또는 분석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·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설계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단계에서 영향평가를 수행하여야 함</a:t>
            </a:r>
          </a:p>
        </p:txBody>
      </p:sp>
      <p:sp>
        <p:nvSpPr>
          <p:cNvPr id="5" name="TextBox 4"/>
          <p:cNvSpPr txBox="1"/>
          <p:nvPr/>
        </p:nvSpPr>
        <p:spPr bwMode="auto">
          <a:xfrm>
            <a:off x="1785478" y="1700808"/>
            <a:ext cx="63357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u="sng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r>
              <a:rPr lang="ko-KR" altLang="en-US" dirty="0">
                <a:solidFill>
                  <a:prstClr val="black"/>
                </a:solidFill>
              </a:rPr>
              <a:t>개인정보 영향평가 수행시기</a:t>
            </a:r>
          </a:p>
        </p:txBody>
      </p:sp>
      <p:sp>
        <p:nvSpPr>
          <p:cNvPr id="43" name="오른쪽 화살표 42"/>
          <p:cNvSpPr/>
          <p:nvPr/>
        </p:nvSpPr>
        <p:spPr>
          <a:xfrm>
            <a:off x="2502427" y="5262611"/>
            <a:ext cx="6555025" cy="614657"/>
          </a:xfrm>
          <a:prstGeom prst="rightArrow">
            <a:avLst>
              <a:gd name="adj1" fmla="val 58751"/>
              <a:gd name="adj2" fmla="val 50000"/>
            </a:avLst>
          </a:prstGeom>
          <a:solidFill>
            <a:srgbClr val="A6A6A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000" b="0" i="0" u="none" strike="noStrike" kern="0" cap="none" spc="-10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평가수행연도</a:t>
            </a:r>
          </a:p>
        </p:txBody>
      </p:sp>
      <p:sp>
        <p:nvSpPr>
          <p:cNvPr id="44" name="오른쪽 화살표 43"/>
          <p:cNvSpPr/>
          <p:nvPr/>
        </p:nvSpPr>
        <p:spPr>
          <a:xfrm flipH="1">
            <a:off x="1553500" y="5262611"/>
            <a:ext cx="948926" cy="614657"/>
          </a:xfrm>
          <a:prstGeom prst="rightArrow">
            <a:avLst>
              <a:gd name="adj1" fmla="val 58751"/>
              <a:gd name="adj2" fmla="val 50000"/>
            </a:avLst>
          </a:prstGeom>
          <a:solidFill>
            <a:srgbClr val="A6A6A6"/>
          </a:solidFill>
          <a:ln w="25400" cap="flat" cmpd="sng" algn="ctr">
            <a:noFill/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r" defTabSz="91440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000" b="0" i="0" u="none" strike="noStrike" kern="0" cap="none" spc="-1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평가직전연도</a:t>
            </a:r>
          </a:p>
        </p:txBody>
      </p:sp>
      <p:sp>
        <p:nvSpPr>
          <p:cNvPr id="45" name="오각형 44"/>
          <p:cNvSpPr/>
          <p:nvPr/>
        </p:nvSpPr>
        <p:spPr>
          <a:xfrm>
            <a:off x="1496403" y="2229255"/>
            <a:ext cx="1819228" cy="421652"/>
          </a:xfrm>
          <a:prstGeom prst="homePlate">
            <a:avLst>
              <a:gd name="adj" fmla="val 19601"/>
            </a:avLst>
          </a:prstGeom>
          <a:solidFill>
            <a:srgbClr val="A6A6A6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000" b="0" i="0" u="none" strike="noStrike" kern="0" cap="none" spc="-10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사업계획</a:t>
            </a:r>
          </a:p>
        </p:txBody>
      </p:sp>
      <p:sp>
        <p:nvSpPr>
          <p:cNvPr id="46" name="갈매기형 수장 45"/>
          <p:cNvSpPr/>
          <p:nvPr/>
        </p:nvSpPr>
        <p:spPr>
          <a:xfrm>
            <a:off x="3296581" y="2229255"/>
            <a:ext cx="3228660" cy="421652"/>
          </a:xfrm>
          <a:prstGeom prst="chevron">
            <a:avLst>
              <a:gd name="adj" fmla="val 21201"/>
            </a:avLst>
          </a:prstGeom>
          <a:solidFill>
            <a:srgbClr val="A6A6A6"/>
          </a:solidFill>
          <a:ln w="12700" cap="flat" cmpd="sng" algn="ctr">
            <a:solidFill>
              <a:schemeClr val="tx1"/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000" b="0" i="0" u="none" strike="noStrike" kern="0" cap="none" spc="-10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분석설계</a:t>
            </a:r>
          </a:p>
        </p:txBody>
      </p:sp>
      <p:sp>
        <p:nvSpPr>
          <p:cNvPr id="47" name="갈매기형 수장 46"/>
          <p:cNvSpPr/>
          <p:nvPr/>
        </p:nvSpPr>
        <p:spPr>
          <a:xfrm>
            <a:off x="6489380" y="2229255"/>
            <a:ext cx="784763" cy="421652"/>
          </a:xfrm>
          <a:prstGeom prst="chevron">
            <a:avLst>
              <a:gd name="adj" fmla="val 21484"/>
            </a:avLst>
          </a:prstGeom>
          <a:solidFill>
            <a:srgbClr val="A6A6A6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000" b="0" i="0" u="none" strike="noStrike" kern="0" cap="none" spc="-10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개발</a:t>
            </a:r>
          </a:p>
        </p:txBody>
      </p:sp>
      <p:sp>
        <p:nvSpPr>
          <p:cNvPr id="48" name="갈매기형 수장 47"/>
          <p:cNvSpPr/>
          <p:nvPr/>
        </p:nvSpPr>
        <p:spPr>
          <a:xfrm>
            <a:off x="8260566" y="2229255"/>
            <a:ext cx="940906" cy="421652"/>
          </a:xfrm>
          <a:prstGeom prst="chevron">
            <a:avLst>
              <a:gd name="adj" fmla="val 22942"/>
            </a:avLst>
          </a:prstGeom>
          <a:solidFill>
            <a:srgbClr val="A6A6A6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000" b="0" i="0" u="none" strike="noStrike" kern="0" cap="none" spc="-10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운영</a:t>
            </a:r>
          </a:p>
        </p:txBody>
      </p:sp>
      <p:sp>
        <p:nvSpPr>
          <p:cNvPr id="49" name="갈매기형 수장 48"/>
          <p:cNvSpPr/>
          <p:nvPr/>
        </p:nvSpPr>
        <p:spPr>
          <a:xfrm>
            <a:off x="7238056" y="2229255"/>
            <a:ext cx="1065786" cy="421652"/>
          </a:xfrm>
          <a:prstGeom prst="chevron">
            <a:avLst>
              <a:gd name="adj" fmla="val 21827"/>
            </a:avLst>
          </a:prstGeom>
          <a:solidFill>
            <a:srgbClr val="A6A6A6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000" b="0" i="0" u="none" strike="noStrike" kern="0" cap="none" spc="-10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테스트</a:t>
            </a:r>
          </a:p>
        </p:txBody>
      </p:sp>
      <p:sp>
        <p:nvSpPr>
          <p:cNvPr id="54" name="타원 53"/>
          <p:cNvSpPr/>
          <p:nvPr/>
        </p:nvSpPr>
        <p:spPr>
          <a:xfrm>
            <a:off x="1673653" y="4071801"/>
            <a:ext cx="822161" cy="822161"/>
          </a:xfrm>
          <a:prstGeom prst="ellipse">
            <a:avLst/>
          </a:prstGeom>
          <a:solidFill>
            <a:srgbClr val="A6A6A6"/>
          </a:solidFill>
          <a:ln w="12700" cap="flat" cmpd="sng" algn="ctr">
            <a:solidFill>
              <a:schemeClr val="tx1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000" b="0" i="0" u="none" strike="noStrike" kern="0" cap="none" spc="-1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사업계획</a:t>
            </a:r>
            <a:r>
              <a:rPr kumimoji="1" lang="en-US" altLang="ko-KR" sz="1000" b="0" i="0" u="none" strike="noStrike" kern="0" cap="none" spc="-1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/>
            </a:r>
            <a:br>
              <a:rPr kumimoji="1" lang="en-US" altLang="ko-KR" sz="1000" b="0" i="0" u="none" strike="noStrike" kern="0" cap="none" spc="-1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</a:br>
            <a:r>
              <a:rPr kumimoji="1" lang="ko-KR" altLang="en-US" sz="1000" b="0" i="0" u="none" strike="noStrike" kern="0" cap="none" spc="-1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작성</a:t>
            </a:r>
            <a:r>
              <a:rPr kumimoji="1" lang="en-US" altLang="ko-KR" sz="1000" b="0" i="0" u="none" strike="noStrike" kern="0" cap="none" spc="-1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/>
            </a:r>
            <a:br>
              <a:rPr kumimoji="1" lang="en-US" altLang="ko-KR" sz="1000" b="0" i="0" u="none" strike="noStrike" kern="0" cap="none" spc="-1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</a:br>
            <a:r>
              <a:rPr kumimoji="1" lang="en-US" altLang="ko-KR" sz="1000" b="0" i="0" u="none" strike="noStrike" kern="0" cap="none" spc="-1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(</a:t>
            </a:r>
            <a:r>
              <a:rPr kumimoji="1" lang="ko-KR" altLang="en-US" sz="1000" b="0" i="0" u="none" strike="noStrike" kern="0" cap="none" spc="-1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예산확보</a:t>
            </a:r>
            <a:r>
              <a:rPr kumimoji="1" lang="en-US" altLang="ko-KR" sz="1000" b="0" i="0" u="none" strike="noStrike" kern="0" cap="none" spc="-1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)</a:t>
            </a:r>
            <a:endParaRPr kumimoji="1" lang="ko-KR" altLang="en-US" sz="1000" b="0" i="0" u="none" strike="noStrike" kern="0" cap="none" spc="-150" normalizeH="0" baseline="0" noProof="0" dirty="0">
              <a:ln>
                <a:solidFill>
                  <a:prstClr val="white">
                    <a:alpha val="5000"/>
                  </a:prstClr>
                </a:solidFill>
              </a:ln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  <a:cs typeface="+mn-cs"/>
            </a:endParaRPr>
          </a:p>
        </p:txBody>
      </p:sp>
      <p:sp>
        <p:nvSpPr>
          <p:cNvPr id="55" name="타원 54"/>
          <p:cNvSpPr/>
          <p:nvPr/>
        </p:nvSpPr>
        <p:spPr>
          <a:xfrm>
            <a:off x="2502427" y="4071801"/>
            <a:ext cx="822161" cy="822161"/>
          </a:xfrm>
          <a:prstGeom prst="ellipse">
            <a:avLst/>
          </a:prstGeom>
          <a:solidFill>
            <a:srgbClr val="A6A6A6"/>
          </a:solidFill>
          <a:ln w="12700" cap="flat" cmpd="sng" algn="ctr">
            <a:solidFill>
              <a:schemeClr val="tx1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000" b="0" i="0" u="none" strike="noStrike" kern="0" cap="none" spc="-1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사업자</a:t>
            </a:r>
            <a:r>
              <a:rPr kumimoji="1" lang="en-US" altLang="ko-KR" sz="1000" b="0" i="0" u="none" strike="noStrike" kern="0" cap="none" spc="-1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/>
            </a:r>
            <a:br>
              <a:rPr kumimoji="1" lang="en-US" altLang="ko-KR" sz="1000" b="0" i="0" u="none" strike="noStrike" kern="0" cap="none" spc="-1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</a:br>
            <a:r>
              <a:rPr kumimoji="1" lang="ko-KR" altLang="en-US" sz="1000" b="0" i="0" u="none" strike="noStrike" kern="0" cap="none" spc="-1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선정</a:t>
            </a:r>
          </a:p>
        </p:txBody>
      </p:sp>
      <p:sp>
        <p:nvSpPr>
          <p:cNvPr id="56" name="타원 55"/>
          <p:cNvSpPr/>
          <p:nvPr/>
        </p:nvSpPr>
        <p:spPr>
          <a:xfrm>
            <a:off x="3331201" y="4071801"/>
            <a:ext cx="822161" cy="822161"/>
          </a:xfrm>
          <a:prstGeom prst="ellipse">
            <a:avLst/>
          </a:prstGeom>
          <a:solidFill>
            <a:srgbClr val="A6A6A6"/>
          </a:solidFill>
          <a:ln w="12700" cap="flat" cmpd="sng" algn="ctr">
            <a:solidFill>
              <a:schemeClr val="tx1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000" b="0" i="0" u="none" strike="noStrike" kern="0" cap="none" spc="-1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평가수행</a:t>
            </a:r>
            <a:r>
              <a:rPr kumimoji="1" lang="en-US" altLang="ko-KR" sz="1000" b="0" i="0" u="none" strike="noStrike" kern="0" cap="none" spc="-1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/>
            </a:r>
            <a:br>
              <a:rPr kumimoji="1" lang="en-US" altLang="ko-KR" sz="1000" b="0" i="0" u="none" strike="noStrike" kern="0" cap="none" spc="-1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</a:br>
            <a:r>
              <a:rPr kumimoji="1" lang="ko-KR" altLang="en-US" sz="1000" b="0" i="0" u="none" strike="noStrike" kern="0" cap="none" spc="-1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계획수립</a:t>
            </a:r>
          </a:p>
        </p:txBody>
      </p:sp>
      <p:sp>
        <p:nvSpPr>
          <p:cNvPr id="57" name="타원 56"/>
          <p:cNvSpPr/>
          <p:nvPr/>
        </p:nvSpPr>
        <p:spPr>
          <a:xfrm>
            <a:off x="4159975" y="4071801"/>
            <a:ext cx="822161" cy="822161"/>
          </a:xfrm>
          <a:prstGeom prst="ellipse">
            <a:avLst/>
          </a:prstGeom>
          <a:solidFill>
            <a:srgbClr val="A6A6A6"/>
          </a:solidFill>
          <a:ln w="12700" cap="flat" cmpd="sng" algn="ctr">
            <a:solidFill>
              <a:schemeClr val="tx1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000" b="0" i="0" u="none" strike="noStrike" kern="0" cap="none" spc="-1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평가자료</a:t>
            </a:r>
            <a:r>
              <a:rPr kumimoji="1" lang="en-US" altLang="ko-KR" sz="1000" b="0" i="0" u="none" strike="noStrike" kern="0" cap="none" spc="-1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/>
            </a:r>
            <a:br>
              <a:rPr kumimoji="1" lang="en-US" altLang="ko-KR" sz="1000" b="0" i="0" u="none" strike="noStrike" kern="0" cap="none" spc="-1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</a:br>
            <a:r>
              <a:rPr kumimoji="1" lang="ko-KR" altLang="en-US" sz="1000" b="0" i="0" u="none" strike="noStrike" kern="0" cap="none" spc="-1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수집</a:t>
            </a:r>
          </a:p>
        </p:txBody>
      </p:sp>
      <p:sp>
        <p:nvSpPr>
          <p:cNvPr id="58" name="타원 57"/>
          <p:cNvSpPr/>
          <p:nvPr/>
        </p:nvSpPr>
        <p:spPr>
          <a:xfrm>
            <a:off x="4988749" y="4071801"/>
            <a:ext cx="822161" cy="822161"/>
          </a:xfrm>
          <a:prstGeom prst="ellipse">
            <a:avLst/>
          </a:prstGeom>
          <a:solidFill>
            <a:srgbClr val="A6A6A6"/>
          </a:solidFill>
          <a:ln w="12700" cap="flat" cmpd="sng" algn="ctr">
            <a:solidFill>
              <a:schemeClr val="tx1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000" b="0" i="0" u="none" strike="noStrike" kern="0" cap="none" spc="-1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개인정보</a:t>
            </a:r>
            <a:r>
              <a:rPr kumimoji="1" lang="en-US" altLang="ko-KR" sz="1000" b="0" i="0" u="none" strike="noStrike" kern="0" cap="none" spc="-1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/>
            </a:r>
            <a:br>
              <a:rPr kumimoji="1" lang="en-US" altLang="ko-KR" sz="1000" b="0" i="0" u="none" strike="noStrike" kern="0" cap="none" spc="-1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</a:br>
            <a:r>
              <a:rPr kumimoji="1" lang="ko-KR" altLang="en-US" sz="1000" b="0" i="0" u="none" strike="noStrike" kern="0" cap="none" spc="-1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흐름분석</a:t>
            </a:r>
          </a:p>
        </p:txBody>
      </p:sp>
      <p:sp>
        <p:nvSpPr>
          <p:cNvPr id="59" name="타원 58"/>
          <p:cNvSpPr/>
          <p:nvPr/>
        </p:nvSpPr>
        <p:spPr>
          <a:xfrm>
            <a:off x="5817523" y="4071801"/>
            <a:ext cx="822161" cy="822161"/>
          </a:xfrm>
          <a:prstGeom prst="ellipse">
            <a:avLst/>
          </a:prstGeom>
          <a:solidFill>
            <a:srgbClr val="A6A6A6"/>
          </a:solidFill>
          <a:ln w="12700" cap="flat" cmpd="sng" algn="ctr">
            <a:solidFill>
              <a:schemeClr val="tx1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000" b="0" i="0" u="none" strike="noStrike" kern="0" cap="none" spc="-1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개인정보</a:t>
            </a:r>
            <a:r>
              <a:rPr kumimoji="1" lang="en-US" altLang="ko-KR" sz="1000" b="0" i="0" u="none" strike="noStrike" kern="0" cap="none" spc="-1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/>
            </a:r>
            <a:br>
              <a:rPr kumimoji="1" lang="en-US" altLang="ko-KR" sz="1000" b="0" i="0" u="none" strike="noStrike" kern="0" cap="none" spc="-1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</a:br>
            <a:r>
              <a:rPr kumimoji="1" lang="ko-KR" altLang="en-US" sz="1000" b="0" i="0" u="none" strike="noStrike" kern="0" cap="none" spc="-1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침해요인</a:t>
            </a:r>
            <a:r>
              <a:rPr kumimoji="1" lang="en-US" altLang="ko-KR" sz="1000" b="0" i="0" u="none" strike="noStrike" kern="0" cap="none" spc="-1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/>
            </a:r>
            <a:br>
              <a:rPr kumimoji="1" lang="en-US" altLang="ko-KR" sz="1000" b="0" i="0" u="none" strike="noStrike" kern="0" cap="none" spc="-1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</a:br>
            <a:r>
              <a:rPr kumimoji="1" lang="ko-KR" altLang="en-US" sz="1000" b="0" i="0" u="none" strike="noStrike" kern="0" cap="none" spc="-1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분석</a:t>
            </a:r>
          </a:p>
        </p:txBody>
      </p:sp>
      <p:sp>
        <p:nvSpPr>
          <p:cNvPr id="60" name="타원 59"/>
          <p:cNvSpPr/>
          <p:nvPr/>
        </p:nvSpPr>
        <p:spPr>
          <a:xfrm>
            <a:off x="6646297" y="4071801"/>
            <a:ext cx="822161" cy="822161"/>
          </a:xfrm>
          <a:prstGeom prst="ellipse">
            <a:avLst/>
          </a:prstGeom>
          <a:solidFill>
            <a:srgbClr val="A6A6A6"/>
          </a:solidFill>
          <a:ln w="12700" cap="flat" cmpd="sng" algn="ctr">
            <a:solidFill>
              <a:schemeClr val="tx1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000" b="0" i="0" u="none" strike="noStrike" kern="0" cap="none" spc="-1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개선계획</a:t>
            </a:r>
            <a:r>
              <a:rPr kumimoji="1" lang="en-US" altLang="ko-KR" sz="1000" b="0" i="0" u="none" strike="noStrike" kern="0" cap="none" spc="-1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/>
            </a:r>
            <a:br>
              <a:rPr kumimoji="1" lang="en-US" altLang="ko-KR" sz="1000" b="0" i="0" u="none" strike="noStrike" kern="0" cap="none" spc="-1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</a:br>
            <a:r>
              <a:rPr kumimoji="1" lang="ko-KR" altLang="en-US" sz="1000" b="0" i="0" u="none" strike="noStrike" kern="0" cap="none" spc="-1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수립</a:t>
            </a:r>
          </a:p>
        </p:txBody>
      </p:sp>
      <p:sp>
        <p:nvSpPr>
          <p:cNvPr id="61" name="타원 60"/>
          <p:cNvSpPr/>
          <p:nvPr/>
        </p:nvSpPr>
        <p:spPr>
          <a:xfrm>
            <a:off x="7475071" y="4071801"/>
            <a:ext cx="822161" cy="822161"/>
          </a:xfrm>
          <a:prstGeom prst="ellipse">
            <a:avLst/>
          </a:prstGeom>
          <a:solidFill>
            <a:srgbClr val="A6A6A6"/>
          </a:solidFill>
          <a:ln w="12700" cap="flat" cmpd="sng" algn="ctr">
            <a:solidFill>
              <a:schemeClr val="tx1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000" b="0" i="0" u="none" strike="noStrike" kern="0" cap="none" spc="-1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영향평가서</a:t>
            </a:r>
            <a:r>
              <a:rPr kumimoji="1" lang="en-US" altLang="ko-KR" sz="1000" b="0" i="0" u="none" strike="noStrike" kern="0" cap="none" spc="-1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/>
            </a:r>
            <a:br>
              <a:rPr kumimoji="1" lang="en-US" altLang="ko-KR" sz="1000" b="0" i="0" u="none" strike="noStrike" kern="0" cap="none" spc="-1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</a:br>
            <a:r>
              <a:rPr kumimoji="1" lang="ko-KR" altLang="en-US" sz="1000" b="0" i="0" u="none" strike="noStrike" kern="0" cap="none" spc="-1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작성</a:t>
            </a:r>
          </a:p>
        </p:txBody>
      </p:sp>
      <p:sp>
        <p:nvSpPr>
          <p:cNvPr id="62" name="타원 61"/>
          <p:cNvSpPr/>
          <p:nvPr/>
        </p:nvSpPr>
        <p:spPr>
          <a:xfrm>
            <a:off x="8303842" y="4071801"/>
            <a:ext cx="822161" cy="822161"/>
          </a:xfrm>
          <a:prstGeom prst="ellipse">
            <a:avLst/>
          </a:prstGeom>
          <a:solidFill>
            <a:srgbClr val="A6A6A6"/>
          </a:solidFill>
          <a:ln w="12700" cap="flat" cmpd="sng" algn="ctr">
            <a:solidFill>
              <a:schemeClr val="tx1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000" b="0" i="0" u="none" strike="noStrike" kern="0" cap="none" spc="-1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이행점검</a:t>
            </a:r>
          </a:p>
        </p:txBody>
      </p:sp>
      <p:sp>
        <p:nvSpPr>
          <p:cNvPr id="63" name="오각형 62"/>
          <p:cNvSpPr/>
          <p:nvPr/>
        </p:nvSpPr>
        <p:spPr>
          <a:xfrm>
            <a:off x="1496403" y="3356922"/>
            <a:ext cx="1819227" cy="421652"/>
          </a:xfrm>
          <a:prstGeom prst="homePlate">
            <a:avLst>
              <a:gd name="adj" fmla="val 19601"/>
            </a:avLst>
          </a:prstGeom>
          <a:solidFill>
            <a:srgbClr val="A6A6A6"/>
          </a:solidFill>
          <a:ln w="25400" cap="flat" cmpd="sng" algn="ctr">
            <a:noFill/>
            <a:prstDash val="solid"/>
          </a:ln>
          <a:effectLst/>
        </p:spPr>
        <p:txBody>
          <a:bodyPr rtlCol="0" anchor="ctr" anchorCtr="0"/>
          <a:lstStyle/>
          <a:p>
            <a:pPr marL="0" marR="0" lvl="0" indent="0" algn="ctr" defTabSz="91440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000" b="0" i="0" u="none" strike="noStrike" kern="0" cap="none" spc="-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사전준비단계</a:t>
            </a:r>
          </a:p>
        </p:txBody>
      </p:sp>
      <p:sp>
        <p:nvSpPr>
          <p:cNvPr id="64" name="갈매기형 수장 63"/>
          <p:cNvSpPr/>
          <p:nvPr/>
        </p:nvSpPr>
        <p:spPr>
          <a:xfrm>
            <a:off x="3296580" y="3356922"/>
            <a:ext cx="5007261" cy="421652"/>
          </a:xfrm>
          <a:prstGeom prst="chevron">
            <a:avLst>
              <a:gd name="adj" fmla="val 21201"/>
            </a:avLst>
          </a:prstGeom>
          <a:solidFill>
            <a:srgbClr val="A6A6A6"/>
          </a:solidFill>
          <a:ln w="12700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 anchorCtr="0"/>
          <a:lstStyle/>
          <a:p>
            <a:pPr marL="0" marR="0" lvl="0" indent="0" algn="ctr" defTabSz="91440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000" b="0" i="0" u="none" strike="noStrike" kern="0" cap="none" spc="-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영향평가 수행단계</a:t>
            </a:r>
          </a:p>
        </p:txBody>
      </p:sp>
      <p:sp>
        <p:nvSpPr>
          <p:cNvPr id="65" name="갈매기형 수장 64"/>
          <p:cNvSpPr/>
          <p:nvPr/>
        </p:nvSpPr>
        <p:spPr>
          <a:xfrm>
            <a:off x="8260566" y="3356922"/>
            <a:ext cx="940906" cy="421652"/>
          </a:xfrm>
          <a:prstGeom prst="chevron">
            <a:avLst>
              <a:gd name="adj" fmla="val 22942"/>
            </a:avLst>
          </a:prstGeom>
          <a:solidFill>
            <a:srgbClr val="A6A6A6"/>
          </a:solidFill>
          <a:ln w="25400" cap="flat" cmpd="sng" algn="ctr">
            <a:noFill/>
            <a:prstDash val="solid"/>
          </a:ln>
          <a:effectLst/>
        </p:spPr>
        <p:txBody>
          <a:bodyPr wrap="none" rtlCol="0" anchor="ctr" anchorCtr="0"/>
          <a:lstStyle/>
          <a:p>
            <a:pPr marL="0" marR="0" lvl="0" indent="0" algn="ctr" defTabSz="91440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000" b="0" i="0" u="none" strike="noStrike" kern="0" cap="none" spc="-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이행단계</a:t>
            </a:r>
          </a:p>
        </p:txBody>
      </p:sp>
      <p:cxnSp>
        <p:nvCxnSpPr>
          <p:cNvPr id="66" name="직선 연결선 65"/>
          <p:cNvCxnSpPr/>
          <p:nvPr/>
        </p:nvCxnSpPr>
        <p:spPr>
          <a:xfrm>
            <a:off x="2504692" y="4071801"/>
            <a:ext cx="0" cy="1805471"/>
          </a:xfrm>
          <a:prstGeom prst="line">
            <a:avLst/>
          </a:prstGeom>
          <a:noFill/>
          <a:ln w="12700" cap="rnd" cmpd="sng" algn="ctr">
            <a:solidFill>
              <a:schemeClr val="tx1"/>
            </a:solidFill>
            <a:prstDash val="sysDash"/>
          </a:ln>
          <a:effectLst/>
        </p:spPr>
      </p:cxnSp>
      <p:sp>
        <p:nvSpPr>
          <p:cNvPr id="67" name="위쪽/아래쪽 화살표 66"/>
          <p:cNvSpPr/>
          <p:nvPr/>
        </p:nvSpPr>
        <p:spPr>
          <a:xfrm>
            <a:off x="2207537" y="2756350"/>
            <a:ext cx="294890" cy="504070"/>
          </a:xfrm>
          <a:prstGeom prst="upDownArrow">
            <a:avLst/>
          </a:prstGeom>
          <a:solidFill>
            <a:srgbClr val="A6A6A6"/>
          </a:solidFill>
          <a:ln w="25400" cap="flat" cmpd="sng" algn="ctr">
            <a:noFill/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000" b="0" i="0" u="none" strike="noStrike" kern="0" cap="none" spc="-150" normalizeH="0" baseline="0" noProof="0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  <a:cs typeface="+mn-cs"/>
            </a:endParaRPr>
          </a:p>
        </p:txBody>
      </p:sp>
      <p:sp>
        <p:nvSpPr>
          <p:cNvPr id="68" name="직사각형 71"/>
          <p:cNvSpPr/>
          <p:nvPr/>
        </p:nvSpPr>
        <p:spPr>
          <a:xfrm>
            <a:off x="3296580" y="2693170"/>
            <a:ext cx="4865374" cy="621489"/>
          </a:xfrm>
          <a:custGeom>
            <a:avLst/>
            <a:gdLst>
              <a:gd name="connsiteX0" fmla="*/ 0 w 4865374"/>
              <a:gd name="connsiteY0" fmla="*/ 0 h 519247"/>
              <a:gd name="connsiteX1" fmla="*/ 4865374 w 4865374"/>
              <a:gd name="connsiteY1" fmla="*/ 0 h 519247"/>
              <a:gd name="connsiteX2" fmla="*/ 4865374 w 4865374"/>
              <a:gd name="connsiteY2" fmla="*/ 519247 h 519247"/>
              <a:gd name="connsiteX3" fmla="*/ 0 w 4865374"/>
              <a:gd name="connsiteY3" fmla="*/ 519247 h 519247"/>
              <a:gd name="connsiteX4" fmla="*/ 0 w 4865374"/>
              <a:gd name="connsiteY4" fmla="*/ 0 h 519247"/>
              <a:gd name="connsiteX0" fmla="*/ 0 w 4865374"/>
              <a:gd name="connsiteY0" fmla="*/ 0 h 519247"/>
              <a:gd name="connsiteX1" fmla="*/ 3072432 w 4865374"/>
              <a:gd name="connsiteY1" fmla="*/ 0 h 519247"/>
              <a:gd name="connsiteX2" fmla="*/ 4865374 w 4865374"/>
              <a:gd name="connsiteY2" fmla="*/ 519247 h 519247"/>
              <a:gd name="connsiteX3" fmla="*/ 0 w 4865374"/>
              <a:gd name="connsiteY3" fmla="*/ 519247 h 519247"/>
              <a:gd name="connsiteX4" fmla="*/ 0 w 4865374"/>
              <a:gd name="connsiteY4" fmla="*/ 0 h 519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65374" h="519247">
                <a:moveTo>
                  <a:pt x="0" y="0"/>
                </a:moveTo>
                <a:lnTo>
                  <a:pt x="3072432" y="0"/>
                </a:lnTo>
                <a:lnTo>
                  <a:pt x="4865374" y="519247"/>
                </a:lnTo>
                <a:lnTo>
                  <a:pt x="0" y="519247"/>
                </a:lnTo>
                <a:lnTo>
                  <a:pt x="0" y="0"/>
                </a:lnTo>
                <a:close/>
              </a:path>
            </a:pathLst>
          </a:custGeom>
          <a:solidFill>
            <a:srgbClr val="A6A6A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  <a:cs typeface="+mn-cs"/>
            </a:endParaRPr>
          </a:p>
        </p:txBody>
      </p:sp>
      <p:sp>
        <p:nvSpPr>
          <p:cNvPr id="69" name="평행 사변형 72"/>
          <p:cNvSpPr/>
          <p:nvPr/>
        </p:nvSpPr>
        <p:spPr>
          <a:xfrm flipH="1">
            <a:off x="7238056" y="2661510"/>
            <a:ext cx="1819396" cy="653149"/>
          </a:xfrm>
          <a:custGeom>
            <a:avLst/>
            <a:gdLst>
              <a:gd name="connsiteX0" fmla="*/ 0 w 1819396"/>
              <a:gd name="connsiteY0" fmla="*/ 510306 h 510306"/>
              <a:gd name="connsiteX1" fmla="*/ 1015085 w 1819396"/>
              <a:gd name="connsiteY1" fmla="*/ 0 h 510306"/>
              <a:gd name="connsiteX2" fmla="*/ 1819396 w 1819396"/>
              <a:gd name="connsiteY2" fmla="*/ 0 h 510306"/>
              <a:gd name="connsiteX3" fmla="*/ 804311 w 1819396"/>
              <a:gd name="connsiteY3" fmla="*/ 510306 h 510306"/>
              <a:gd name="connsiteX4" fmla="*/ 0 w 1819396"/>
              <a:gd name="connsiteY4" fmla="*/ 510306 h 510306"/>
              <a:gd name="connsiteX0" fmla="*/ 0 w 1819396"/>
              <a:gd name="connsiteY0" fmla="*/ 510306 h 510306"/>
              <a:gd name="connsiteX1" fmla="*/ 898544 w 1819396"/>
              <a:gd name="connsiteY1" fmla="*/ 0 h 510306"/>
              <a:gd name="connsiteX2" fmla="*/ 1819396 w 1819396"/>
              <a:gd name="connsiteY2" fmla="*/ 0 h 510306"/>
              <a:gd name="connsiteX3" fmla="*/ 804311 w 1819396"/>
              <a:gd name="connsiteY3" fmla="*/ 510306 h 510306"/>
              <a:gd name="connsiteX4" fmla="*/ 0 w 1819396"/>
              <a:gd name="connsiteY4" fmla="*/ 510306 h 510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9396" h="510306">
                <a:moveTo>
                  <a:pt x="0" y="510306"/>
                </a:moveTo>
                <a:lnTo>
                  <a:pt x="898544" y="0"/>
                </a:lnTo>
                <a:lnTo>
                  <a:pt x="1819396" y="0"/>
                </a:lnTo>
                <a:lnTo>
                  <a:pt x="804311" y="510306"/>
                </a:lnTo>
                <a:lnTo>
                  <a:pt x="0" y="510306"/>
                </a:lnTo>
                <a:close/>
              </a:path>
            </a:pathLst>
          </a:custGeom>
          <a:solidFill>
            <a:srgbClr val="A6A6A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  <a:cs typeface="+mn-cs"/>
            </a:endParaRPr>
          </a:p>
        </p:txBody>
      </p:sp>
      <p:cxnSp>
        <p:nvCxnSpPr>
          <p:cNvPr id="70" name="직선 연결선 69"/>
          <p:cNvCxnSpPr/>
          <p:nvPr/>
        </p:nvCxnSpPr>
        <p:spPr>
          <a:xfrm>
            <a:off x="1496402" y="2126516"/>
            <a:ext cx="0" cy="623598"/>
          </a:xfrm>
          <a:prstGeom prst="line">
            <a:avLst/>
          </a:prstGeom>
          <a:noFill/>
          <a:ln w="19050" cap="flat" cmpd="sng" algn="ctr">
            <a:solidFill>
              <a:srgbClr val="A6A6A6"/>
            </a:solidFill>
            <a:prstDash val="solid"/>
          </a:ln>
          <a:effectLst/>
        </p:spPr>
      </p:cxnSp>
      <p:cxnSp>
        <p:nvCxnSpPr>
          <p:cNvPr id="71" name="직선 연결선 70"/>
          <p:cNvCxnSpPr/>
          <p:nvPr/>
        </p:nvCxnSpPr>
        <p:spPr>
          <a:xfrm>
            <a:off x="1496402" y="3260420"/>
            <a:ext cx="0" cy="623598"/>
          </a:xfrm>
          <a:prstGeom prst="line">
            <a:avLst/>
          </a:prstGeom>
          <a:noFill/>
          <a:ln w="19050" cap="flat" cmpd="sng" algn="ctr">
            <a:solidFill>
              <a:srgbClr val="A6A6A6"/>
            </a:solidFill>
            <a:prstDash val="solid"/>
          </a:ln>
          <a:effectLst/>
        </p:spPr>
      </p:cxnSp>
      <p:cxnSp>
        <p:nvCxnSpPr>
          <p:cNvPr id="72" name="직선 연결선 71"/>
          <p:cNvCxnSpPr/>
          <p:nvPr/>
        </p:nvCxnSpPr>
        <p:spPr>
          <a:xfrm>
            <a:off x="1496402" y="4173524"/>
            <a:ext cx="0" cy="623598"/>
          </a:xfrm>
          <a:prstGeom prst="line">
            <a:avLst/>
          </a:prstGeom>
          <a:noFill/>
          <a:ln w="19050" cap="flat" cmpd="sng" algn="ctr">
            <a:solidFill>
              <a:srgbClr val="A6A6A6"/>
            </a:solidFill>
            <a:prstDash val="solid"/>
          </a:ln>
          <a:effectLst/>
        </p:spPr>
      </p:cxnSp>
      <p:cxnSp>
        <p:nvCxnSpPr>
          <p:cNvPr id="73" name="직선 연결선 72"/>
          <p:cNvCxnSpPr/>
          <p:nvPr/>
        </p:nvCxnSpPr>
        <p:spPr>
          <a:xfrm>
            <a:off x="1496402" y="5253670"/>
            <a:ext cx="0" cy="623598"/>
          </a:xfrm>
          <a:prstGeom prst="line">
            <a:avLst/>
          </a:prstGeom>
          <a:noFill/>
          <a:ln w="19050" cap="flat" cmpd="sng" algn="ctr">
            <a:solidFill>
              <a:srgbClr val="A6A6A6"/>
            </a:solidFill>
            <a:prstDash val="solid"/>
          </a:ln>
          <a:effectLst/>
        </p:spPr>
      </p:cxnSp>
      <p:sp>
        <p:nvSpPr>
          <p:cNvPr id="74" name="AutoShape 80"/>
          <p:cNvSpPr>
            <a:spLocks noChangeArrowheads="1"/>
          </p:cNvSpPr>
          <p:nvPr/>
        </p:nvSpPr>
        <p:spPr bwMode="gray">
          <a:xfrm>
            <a:off x="488504" y="2026500"/>
            <a:ext cx="936625" cy="779159"/>
          </a:xfrm>
          <a:prstGeom prst="bevel">
            <a:avLst>
              <a:gd name="adj" fmla="val 5870"/>
            </a:avLst>
          </a:prstGeom>
          <a:solidFill>
            <a:srgbClr val="E4E4E4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>
              <a:spcBef>
                <a:spcPct val="20000"/>
              </a:spcBef>
              <a:buFont typeface="Arial" pitchFamily="34" charset="0"/>
              <a:buNone/>
            </a:pP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시스템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>
              <a:spcBef>
                <a:spcPct val="20000"/>
              </a:spcBef>
              <a:buFont typeface="Arial" pitchFamily="34" charset="0"/>
              <a:buNone/>
            </a:pP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구축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6" name="AutoShape 80"/>
          <p:cNvSpPr>
            <a:spLocks noChangeArrowheads="1"/>
          </p:cNvSpPr>
          <p:nvPr/>
        </p:nvSpPr>
        <p:spPr bwMode="gray">
          <a:xfrm>
            <a:off x="487983" y="3153897"/>
            <a:ext cx="936625" cy="779159"/>
          </a:xfrm>
          <a:prstGeom prst="bevel">
            <a:avLst>
              <a:gd name="adj" fmla="val 5870"/>
            </a:avLst>
          </a:prstGeom>
          <a:solidFill>
            <a:srgbClr val="E4E4E4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>
              <a:spcBef>
                <a:spcPct val="20000"/>
              </a:spcBef>
              <a:buFont typeface="Arial" pitchFamily="34" charset="0"/>
              <a:buNone/>
            </a:pP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영향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>
              <a:spcBef>
                <a:spcPct val="20000"/>
              </a:spcBef>
              <a:buFont typeface="Arial" pitchFamily="34" charset="0"/>
              <a:buNone/>
            </a:pP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평가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7" name="AutoShape 80"/>
          <p:cNvSpPr>
            <a:spLocks noChangeArrowheads="1"/>
          </p:cNvSpPr>
          <p:nvPr/>
        </p:nvSpPr>
        <p:spPr bwMode="gray">
          <a:xfrm>
            <a:off x="487983" y="4149080"/>
            <a:ext cx="936625" cy="779159"/>
          </a:xfrm>
          <a:prstGeom prst="bevel">
            <a:avLst>
              <a:gd name="adj" fmla="val 5870"/>
            </a:avLst>
          </a:prstGeom>
          <a:solidFill>
            <a:srgbClr val="E4E4E4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>
              <a:spcBef>
                <a:spcPct val="20000"/>
              </a:spcBef>
              <a:buFont typeface="Arial" pitchFamily="34" charset="0"/>
              <a:buNone/>
            </a:pP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평가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>
              <a:spcBef>
                <a:spcPct val="20000"/>
              </a:spcBef>
              <a:buFont typeface="Arial" pitchFamily="34" charset="0"/>
              <a:buNone/>
            </a:pP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절차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8" name="AutoShape 80"/>
          <p:cNvSpPr>
            <a:spLocks noChangeArrowheads="1"/>
          </p:cNvSpPr>
          <p:nvPr/>
        </p:nvSpPr>
        <p:spPr bwMode="gray">
          <a:xfrm>
            <a:off x="487983" y="5170121"/>
            <a:ext cx="936625" cy="779159"/>
          </a:xfrm>
          <a:prstGeom prst="bevel">
            <a:avLst>
              <a:gd name="adj" fmla="val 5870"/>
            </a:avLst>
          </a:prstGeom>
          <a:solidFill>
            <a:srgbClr val="E4E4E4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>
              <a:spcBef>
                <a:spcPct val="20000"/>
              </a:spcBef>
              <a:buFont typeface="Arial" pitchFamily="34" charset="0"/>
              <a:buNone/>
            </a:pP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수행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>
              <a:spcBef>
                <a:spcPct val="20000"/>
              </a:spcBef>
              <a:buFont typeface="Arial" pitchFamily="34" charset="0"/>
              <a:buNone/>
            </a:pP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연도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83870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국가정보자원관리원 </a:t>
            </a:r>
            <a:r>
              <a:rPr lang="en-US" altLang="ko-KR" dirty="0"/>
              <a:t>G-Cloud </a:t>
            </a:r>
            <a:r>
              <a:rPr lang="ko-KR" altLang="en-US" dirty="0"/>
              <a:t>적용방안</a:t>
            </a:r>
            <a:r>
              <a:rPr lang="en-US" altLang="ko-KR" dirty="0"/>
              <a:t>(2/4)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3.10.2 </a:t>
            </a:r>
            <a:r>
              <a:rPr lang="ko-KR" altLang="en-US" dirty="0"/>
              <a:t>정보인프라 구축</a:t>
            </a:r>
            <a:endParaRPr lang="en-US" altLang="ko-KR" dirty="0"/>
          </a:p>
        </p:txBody>
      </p:sp>
      <p:sp>
        <p:nvSpPr>
          <p:cNvPr id="4" name="TextBox 11"/>
          <p:cNvSpPr txBox="1">
            <a:spLocks noChangeArrowheads="1"/>
          </p:cNvSpPr>
          <p:nvPr/>
        </p:nvSpPr>
        <p:spPr bwMode="auto">
          <a:xfrm>
            <a:off x="848544" y="1712429"/>
            <a:ext cx="352839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altLang="ko-KR" sz="1400" u="sng" spc="-100" dirty="0">
                <a:solidFill>
                  <a:srgbClr val="0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G-Cloud</a:t>
            </a:r>
            <a:r>
              <a:rPr lang="ko-KR" altLang="en-US" sz="1400" u="sng" spc="-100" dirty="0">
                <a:solidFill>
                  <a:srgbClr val="0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서비스 특징</a:t>
            </a:r>
          </a:p>
        </p:txBody>
      </p:sp>
      <p:sp>
        <p:nvSpPr>
          <p:cNvPr id="5" name="TextBox 11"/>
          <p:cNvSpPr txBox="1">
            <a:spLocks noChangeArrowheads="1"/>
          </p:cNvSpPr>
          <p:nvPr/>
        </p:nvSpPr>
        <p:spPr bwMode="auto">
          <a:xfrm>
            <a:off x="5385048" y="1712429"/>
            <a:ext cx="352839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altLang="ko-KR" sz="1400" u="sng" spc="-100" dirty="0">
                <a:solidFill>
                  <a:srgbClr val="0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G-Cloud</a:t>
            </a:r>
            <a:r>
              <a:rPr lang="ko-KR" altLang="en-US" sz="1400" u="sng" spc="-100" dirty="0">
                <a:solidFill>
                  <a:srgbClr val="0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지원서비스</a:t>
            </a:r>
          </a:p>
        </p:txBody>
      </p:sp>
      <p:sp>
        <p:nvSpPr>
          <p:cNvPr id="6" name="사다리꼴 5"/>
          <p:cNvSpPr/>
          <p:nvPr/>
        </p:nvSpPr>
        <p:spPr bwMode="auto">
          <a:xfrm rot="16200000">
            <a:off x="2470566" y="3970002"/>
            <a:ext cx="4011346" cy="421068"/>
          </a:xfrm>
          <a:prstGeom prst="trapezoid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5400000" scaled="1"/>
          </a:gradFill>
          <a:ln w="6350">
            <a:noFill/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맑은 고딕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맑은 고딕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맑은 고딕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맑은 고딕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맑은 고딕" pitchFamily="50" charset="-127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tx1"/>
                </a:solidFill>
                <a:latin typeface="Arial" charset="0"/>
                <a:ea typeface="맑은 고딕" pitchFamily="50" charset="-127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tx1"/>
                </a:solidFill>
                <a:latin typeface="Arial" charset="0"/>
                <a:ea typeface="맑은 고딕" pitchFamily="50" charset="-127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tx1"/>
                </a:solidFill>
                <a:latin typeface="Arial" charset="0"/>
                <a:ea typeface="맑은 고딕" pitchFamily="50" charset="-127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tx1"/>
                </a:solidFill>
                <a:latin typeface="Arial" charset="0"/>
                <a:ea typeface="맑은 고딕" pitchFamily="50" charset="-127"/>
                <a:cs typeface="+mn-cs"/>
              </a:defRPr>
            </a:lvl9pPr>
          </a:lstStyle>
          <a:p>
            <a:pPr marL="117475" indent="-117475" eaLnBrk="0" latinLnBrk="0" hangingPunct="0">
              <a:buClr>
                <a:schemeClr val="tx1"/>
              </a:buClr>
              <a:buFont typeface="Wingdings" pitchFamily="2" charset="2"/>
              <a:buChar char="§"/>
              <a:defRPr/>
            </a:pPr>
            <a:endParaRPr lang="ko-KR" altLang="en-US" sz="100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" name="직사각형 6"/>
          <p:cNvSpPr/>
          <p:nvPr/>
        </p:nvSpPr>
        <p:spPr bwMode="auto">
          <a:xfrm>
            <a:off x="272479" y="2172227"/>
            <a:ext cx="790827" cy="4082507"/>
          </a:xfrm>
          <a:prstGeom prst="rect">
            <a:avLst/>
          </a:prstGeom>
          <a:solidFill>
            <a:srgbClr val="D9D9D9"/>
          </a:solidFill>
          <a:ln w="317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0" tIns="36000" rIns="0" bIns="36000" anchor="ctr"/>
          <a:lstStyle>
            <a:defPPr>
              <a:defRPr lang="en-US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맑은 고딕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맑은 고딕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맑은 고딕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맑은 고딕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맑은 고딕" pitchFamily="50" charset="-127"/>
                <a:cs typeface="+mn-cs"/>
              </a:defRPr>
            </a:lvl5pPr>
            <a:lvl6pPr marL="2286000" algn="l" defTabSz="914400" rtl="0" eaLnBrk="1" latinLnBrk="1" hangingPunct="1">
              <a:defRPr sz="1400" b="1" kern="1200">
                <a:solidFill>
                  <a:schemeClr val="tx1"/>
                </a:solidFill>
                <a:latin typeface="Arial" charset="0"/>
                <a:ea typeface="맑은 고딕" pitchFamily="50" charset="-127"/>
                <a:cs typeface="+mn-cs"/>
              </a:defRPr>
            </a:lvl6pPr>
            <a:lvl7pPr marL="2743200" algn="l" defTabSz="914400" rtl="0" eaLnBrk="1" latinLnBrk="1" hangingPunct="1">
              <a:defRPr sz="1400" b="1" kern="1200">
                <a:solidFill>
                  <a:schemeClr val="tx1"/>
                </a:solidFill>
                <a:latin typeface="Arial" charset="0"/>
                <a:ea typeface="맑은 고딕" pitchFamily="50" charset="-127"/>
                <a:cs typeface="+mn-cs"/>
              </a:defRPr>
            </a:lvl7pPr>
            <a:lvl8pPr marL="3200400" algn="l" defTabSz="914400" rtl="0" eaLnBrk="1" latinLnBrk="1" hangingPunct="1">
              <a:defRPr sz="1400" b="1" kern="1200">
                <a:solidFill>
                  <a:schemeClr val="tx1"/>
                </a:solidFill>
                <a:latin typeface="Arial" charset="0"/>
                <a:ea typeface="맑은 고딕" pitchFamily="50" charset="-127"/>
                <a:cs typeface="+mn-cs"/>
              </a:defRPr>
            </a:lvl8pPr>
            <a:lvl9pPr marL="3657600" algn="l" defTabSz="914400" rtl="0" eaLnBrk="1" latinLnBrk="1" hangingPunct="1">
              <a:defRPr sz="1400" b="1" kern="1200">
                <a:solidFill>
                  <a:schemeClr val="tx1"/>
                </a:solidFill>
                <a:latin typeface="Arial" charset="0"/>
                <a:ea typeface="맑은 고딕" pitchFamily="50" charset="-127"/>
                <a:cs typeface="+mn-cs"/>
              </a:defRPr>
            </a:lvl9pPr>
          </a:lstStyle>
          <a:p>
            <a:pPr algn="ctr" defTabSz="1096480" eaLnBrk="0" fontAlgn="auto" latinLnBrk="0" hangingPunct="0">
              <a:spcBef>
                <a:spcPts val="300"/>
              </a:spcBef>
              <a:spcAft>
                <a:spcPts val="0"/>
              </a:spcAft>
              <a:buNone/>
              <a:defRPr/>
            </a:pPr>
            <a:r>
              <a:rPr lang="ko-KR" altLang="en-US" sz="1000" kern="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서</a:t>
            </a:r>
            <a:endParaRPr lang="en-US" altLang="ko-KR" sz="1000" kern="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defTabSz="1096480" eaLnBrk="0" fontAlgn="auto" latinLnBrk="0" hangingPunct="0">
              <a:spcBef>
                <a:spcPts val="300"/>
              </a:spcBef>
              <a:spcAft>
                <a:spcPts val="0"/>
              </a:spcAft>
              <a:buNone/>
              <a:defRPr/>
            </a:pPr>
            <a:r>
              <a:rPr lang="ko-KR" altLang="en-US" sz="1000" kern="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비</a:t>
            </a:r>
            <a:endParaRPr lang="en-US" altLang="ko-KR" sz="1000" kern="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defTabSz="1096480" eaLnBrk="0" fontAlgn="auto" latinLnBrk="0" hangingPunct="0">
              <a:spcBef>
                <a:spcPts val="300"/>
              </a:spcBef>
              <a:spcAft>
                <a:spcPts val="0"/>
              </a:spcAft>
              <a:buNone/>
              <a:defRPr/>
            </a:pPr>
            <a:r>
              <a:rPr lang="ko-KR" altLang="en-US" sz="1000" kern="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스</a:t>
            </a:r>
            <a:endParaRPr lang="en-US" altLang="ko-KR" sz="1000" kern="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defTabSz="1096480" eaLnBrk="0" fontAlgn="auto" latinLnBrk="0" hangingPunct="0">
              <a:spcBef>
                <a:spcPts val="300"/>
              </a:spcBef>
              <a:spcAft>
                <a:spcPts val="0"/>
              </a:spcAft>
              <a:buNone/>
              <a:defRPr/>
            </a:pPr>
            <a:r>
              <a:rPr lang="ko-KR" altLang="en-US" sz="1000" kern="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특</a:t>
            </a:r>
            <a:endParaRPr lang="en-US" altLang="ko-KR" sz="1000" kern="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defTabSz="1096480" eaLnBrk="0" fontAlgn="auto" latinLnBrk="0" hangingPunct="0">
              <a:spcBef>
                <a:spcPts val="300"/>
              </a:spcBef>
              <a:spcAft>
                <a:spcPts val="0"/>
              </a:spcAft>
              <a:buNone/>
              <a:defRPr/>
            </a:pPr>
            <a:r>
              <a:rPr lang="ko-KR" altLang="en-US" sz="1000" kern="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징</a:t>
            </a:r>
            <a:endParaRPr lang="en-US" altLang="ko-KR" sz="1000" kern="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8" name="그룹 46"/>
          <p:cNvGrpSpPr>
            <a:grpSpLocks/>
          </p:cNvGrpSpPr>
          <p:nvPr/>
        </p:nvGrpSpPr>
        <p:grpSpPr bwMode="auto">
          <a:xfrm>
            <a:off x="869602" y="2248423"/>
            <a:ext cx="3613261" cy="932342"/>
            <a:chOff x="1208358" y="2714677"/>
            <a:chExt cx="8424047" cy="442396"/>
          </a:xfrm>
        </p:grpSpPr>
        <p:sp>
          <p:nvSpPr>
            <p:cNvPr id="9" name="Rectangle 32"/>
            <p:cNvSpPr>
              <a:spLocks noChangeArrowheads="1"/>
            </p:cNvSpPr>
            <p:nvPr/>
          </p:nvSpPr>
          <p:spPr bwMode="auto">
            <a:xfrm>
              <a:off x="3627843" y="2714677"/>
              <a:ext cx="6004562" cy="442396"/>
            </a:xfrm>
            <a:prstGeom prst="rect">
              <a:avLst/>
            </a:prstGeom>
            <a:solidFill>
              <a:srgbClr val="FFFFFF"/>
            </a:solidFill>
            <a:ln w="3175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defPPr>
                <a:defRPr lang="en-US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9pPr>
            </a:lstStyle>
            <a:p>
              <a:pPr marL="88900" indent="-88900" latinLnBrk="0">
                <a:lnSpc>
                  <a:spcPts val="1200"/>
                </a:lnSpc>
                <a:spcBef>
                  <a:spcPct val="30000"/>
                </a:spcBef>
                <a:buFontTx/>
                <a:buChar char="•"/>
                <a:defRPr/>
              </a:pPr>
              <a:r>
                <a:rPr lang="en-US" altLang="ko-KR" sz="1000" b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HW </a:t>
              </a:r>
              <a:r>
                <a:rPr lang="ko-KR" altLang="en-US" sz="1000" b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사양</a:t>
              </a:r>
              <a:r>
                <a:rPr lang="en-US" altLang="ko-KR" sz="1000" b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 S/W </a:t>
              </a:r>
              <a:r>
                <a:rPr lang="ko-KR" altLang="en-US" sz="1000" b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버전 별 템플릿 제공</a:t>
              </a:r>
              <a:endParaRPr lang="en-US" altLang="ko-KR" sz="1000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88900" indent="-88900" latinLnBrk="0">
                <a:lnSpc>
                  <a:spcPts val="1200"/>
                </a:lnSpc>
                <a:spcBef>
                  <a:spcPct val="30000"/>
                </a:spcBef>
                <a:buFontTx/>
                <a:buChar char="•"/>
                <a:defRPr/>
              </a:pPr>
              <a:r>
                <a:rPr lang="ko-KR" altLang="en-US" sz="1000" b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서버 신청 </a:t>
              </a:r>
              <a:r>
                <a:rPr lang="en-US" altLang="ko-KR" sz="1000" b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/ </a:t>
              </a:r>
              <a:r>
                <a:rPr lang="ko-KR" altLang="en-US" sz="1000" b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승인 </a:t>
              </a:r>
              <a:r>
                <a:rPr lang="en-US" altLang="ko-KR" sz="1000" b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/ </a:t>
              </a:r>
              <a:r>
                <a:rPr lang="ko-KR" altLang="en-US" sz="1000" b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생성 </a:t>
              </a:r>
              <a:r>
                <a:rPr lang="en-US" altLang="ko-KR" sz="1000" b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5</a:t>
              </a:r>
              <a:r>
                <a:rPr lang="ko-KR" altLang="en-US" sz="1000" b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일내 가능</a:t>
              </a:r>
            </a:p>
          </p:txBody>
        </p:sp>
        <p:sp>
          <p:nvSpPr>
            <p:cNvPr id="10" name="Rectangle 12"/>
            <p:cNvSpPr>
              <a:spLocks noChangeArrowheads="1"/>
            </p:cNvSpPr>
            <p:nvPr/>
          </p:nvSpPr>
          <p:spPr bwMode="auto">
            <a:xfrm>
              <a:off x="1208358" y="2714677"/>
              <a:ext cx="2317055" cy="44239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rgbClr val="606060"/>
              </a:solidFill>
              <a:miter lim="800000"/>
              <a:headEnd/>
              <a:tailEnd/>
            </a:ln>
          </p:spPr>
          <p:txBody>
            <a:bodyPr anchor="ctr" anchorCtr="1"/>
            <a:lstStyle>
              <a:defPPr>
                <a:defRPr lang="en-US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9pPr>
            </a:lstStyle>
            <a:p>
              <a:pPr algn="ctr" latinLnBrk="0">
                <a:buNone/>
                <a:defRPr/>
              </a:pPr>
              <a:r>
                <a:rPr kumimoji="1" lang="ko-KR" altLang="en-US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서비스 제공시간 단축</a:t>
              </a:r>
            </a:p>
          </p:txBody>
        </p:sp>
      </p:grpSp>
      <p:grpSp>
        <p:nvGrpSpPr>
          <p:cNvPr id="11" name="그룹 47"/>
          <p:cNvGrpSpPr>
            <a:grpSpLocks/>
          </p:cNvGrpSpPr>
          <p:nvPr/>
        </p:nvGrpSpPr>
        <p:grpSpPr bwMode="auto">
          <a:xfrm>
            <a:off x="869602" y="3223679"/>
            <a:ext cx="3613261" cy="933993"/>
            <a:chOff x="1208358" y="2714494"/>
            <a:chExt cx="8424047" cy="443179"/>
          </a:xfrm>
        </p:grpSpPr>
        <p:sp>
          <p:nvSpPr>
            <p:cNvPr id="12" name="Rectangle 32"/>
            <p:cNvSpPr>
              <a:spLocks noChangeArrowheads="1"/>
            </p:cNvSpPr>
            <p:nvPr/>
          </p:nvSpPr>
          <p:spPr bwMode="auto">
            <a:xfrm>
              <a:off x="3627843" y="2714494"/>
              <a:ext cx="6004562" cy="443179"/>
            </a:xfrm>
            <a:prstGeom prst="rect">
              <a:avLst/>
            </a:prstGeom>
            <a:solidFill>
              <a:srgbClr val="FFFFFF"/>
            </a:solidFill>
            <a:ln w="3175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defPPr>
                <a:defRPr lang="en-US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9pPr>
            </a:lstStyle>
            <a:p>
              <a:pPr marL="88900" indent="-88900" latinLnBrk="0">
                <a:lnSpc>
                  <a:spcPts val="1200"/>
                </a:lnSpc>
                <a:spcBef>
                  <a:spcPct val="30000"/>
                </a:spcBef>
                <a:buFontTx/>
                <a:buChar char="•"/>
                <a:defRPr/>
              </a:pPr>
              <a:r>
                <a:rPr lang="ko-KR" altLang="en-US" sz="1000" b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서버의 논리적</a:t>
              </a:r>
              <a:r>
                <a:rPr lang="en-US" altLang="ko-KR" sz="1000" b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 </a:t>
              </a:r>
              <a:r>
                <a:rPr lang="ko-KR" altLang="en-US" sz="1000" b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물리적 </a:t>
              </a:r>
              <a:r>
                <a:rPr lang="en-US" altLang="ko-KR" sz="1000" b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Cluster </a:t>
              </a:r>
              <a:r>
                <a:rPr lang="ko-KR" altLang="en-US" sz="1000" b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구성</a:t>
              </a:r>
              <a:endParaRPr lang="en-US" altLang="ko-KR" sz="1000" b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eaLnBrk="1" latinLnBrk="0" hangingPunct="1">
                <a:lnSpc>
                  <a:spcPts val="1200"/>
                </a:lnSpc>
                <a:spcBef>
                  <a:spcPct val="30000"/>
                </a:spcBef>
                <a:buFontTx/>
                <a:buChar char="•"/>
                <a:defRPr/>
              </a:pPr>
              <a:r>
                <a:rPr lang="en-US" altLang="ko-KR" sz="1000" b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</a:t>
              </a:r>
              <a:r>
                <a:rPr lang="ko-KR" altLang="en-US" sz="1000" b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서버 장애 시 자동 </a:t>
              </a:r>
              <a:r>
                <a:rPr lang="en-US" altLang="ko-KR" sz="1000" b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Fail-Over </a:t>
              </a:r>
              <a:r>
                <a:rPr lang="ko-KR" altLang="en-US" sz="1000" b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가능</a:t>
              </a:r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1208358" y="2714494"/>
              <a:ext cx="2317055" cy="44317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rgbClr val="606060"/>
              </a:solidFill>
              <a:miter lim="800000"/>
              <a:headEnd/>
              <a:tailEnd/>
            </a:ln>
          </p:spPr>
          <p:txBody>
            <a:bodyPr anchor="ctr" anchorCtr="1"/>
            <a:lstStyle>
              <a:defPPr>
                <a:defRPr lang="en-US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9pPr>
            </a:lstStyle>
            <a:p>
              <a:pPr algn="ctr" latinLnBrk="0">
                <a:buNone/>
                <a:defRPr/>
              </a:pPr>
              <a:r>
                <a:rPr kumimoji="1" lang="ko-KR" altLang="en-US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시스템 가용성 향상</a:t>
              </a:r>
            </a:p>
          </p:txBody>
        </p:sp>
      </p:grpSp>
      <p:grpSp>
        <p:nvGrpSpPr>
          <p:cNvPr id="14" name="그룹 48"/>
          <p:cNvGrpSpPr>
            <a:grpSpLocks/>
          </p:cNvGrpSpPr>
          <p:nvPr/>
        </p:nvGrpSpPr>
        <p:grpSpPr bwMode="auto">
          <a:xfrm>
            <a:off x="869600" y="4207866"/>
            <a:ext cx="3613495" cy="933299"/>
            <a:chOff x="1208358" y="2714620"/>
            <a:chExt cx="8424592" cy="442850"/>
          </a:xfrm>
        </p:grpSpPr>
        <p:sp>
          <p:nvSpPr>
            <p:cNvPr id="15" name="Rectangle 32"/>
            <p:cNvSpPr>
              <a:spLocks noChangeArrowheads="1"/>
            </p:cNvSpPr>
            <p:nvPr/>
          </p:nvSpPr>
          <p:spPr bwMode="auto">
            <a:xfrm>
              <a:off x="3627793" y="2714620"/>
              <a:ext cx="6005157" cy="442686"/>
            </a:xfrm>
            <a:prstGeom prst="rect">
              <a:avLst/>
            </a:prstGeom>
            <a:solidFill>
              <a:srgbClr val="FFFFFF"/>
            </a:solidFill>
            <a:ln w="3175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defPPr>
                <a:defRPr lang="en-US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9pPr>
            </a:lstStyle>
            <a:p>
              <a:pPr marL="88900" indent="-88900" latinLnBrk="0">
                <a:lnSpc>
                  <a:spcPts val="1200"/>
                </a:lnSpc>
                <a:spcBef>
                  <a:spcPct val="30000"/>
                </a:spcBef>
                <a:buFontTx/>
                <a:buChar char="•"/>
              </a:pPr>
              <a:r>
                <a:rPr lang="ko-KR" altLang="en-US" sz="1000" b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서비스 증가 시 서버</a:t>
              </a:r>
              <a:r>
                <a:rPr lang="en-US" altLang="ko-KR" sz="1000" b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(</a:t>
              </a:r>
              <a:r>
                <a:rPr lang="ko-KR" altLang="en-US" sz="1000" b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가상 머신</a:t>
              </a:r>
              <a:r>
                <a:rPr lang="en-US" altLang="ko-KR" sz="1000" b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) </a:t>
              </a:r>
              <a:r>
                <a:rPr lang="ko-KR" altLang="en-US" sz="1000" b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복제 및 수평 확장 인프라 제공</a:t>
              </a:r>
            </a:p>
          </p:txBody>
        </p:sp>
        <p:sp>
          <p:nvSpPr>
            <p:cNvPr id="16" name="Rectangle 12"/>
            <p:cNvSpPr>
              <a:spLocks noChangeArrowheads="1"/>
            </p:cNvSpPr>
            <p:nvPr/>
          </p:nvSpPr>
          <p:spPr bwMode="auto">
            <a:xfrm>
              <a:off x="1208358" y="2718206"/>
              <a:ext cx="2317055" cy="43926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rgbClr val="606060"/>
              </a:solidFill>
              <a:miter lim="800000"/>
              <a:headEnd/>
              <a:tailEnd/>
            </a:ln>
          </p:spPr>
          <p:txBody>
            <a:bodyPr anchor="ctr" anchorCtr="1"/>
            <a:lstStyle>
              <a:defPPr>
                <a:defRPr lang="en-US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9pPr>
            </a:lstStyle>
            <a:p>
              <a:pPr algn="ctr" latinLnBrk="0">
                <a:buNone/>
                <a:defRPr/>
              </a:pPr>
              <a:r>
                <a:rPr kumimoji="1" lang="ko-KR" altLang="en-US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시스템 확장성 보장</a:t>
              </a:r>
            </a:p>
          </p:txBody>
        </p:sp>
      </p:grpSp>
      <p:grpSp>
        <p:nvGrpSpPr>
          <p:cNvPr id="17" name="그룹 49"/>
          <p:cNvGrpSpPr>
            <a:grpSpLocks/>
          </p:cNvGrpSpPr>
          <p:nvPr/>
        </p:nvGrpSpPr>
        <p:grpSpPr bwMode="auto">
          <a:xfrm>
            <a:off x="869600" y="5202585"/>
            <a:ext cx="3613495" cy="933630"/>
            <a:chOff x="1208358" y="2714620"/>
            <a:chExt cx="8424592" cy="443007"/>
          </a:xfrm>
        </p:grpSpPr>
        <p:sp>
          <p:nvSpPr>
            <p:cNvPr id="18" name="Rectangle 32"/>
            <p:cNvSpPr>
              <a:spLocks noChangeArrowheads="1"/>
            </p:cNvSpPr>
            <p:nvPr/>
          </p:nvSpPr>
          <p:spPr bwMode="auto">
            <a:xfrm>
              <a:off x="3627793" y="2714620"/>
              <a:ext cx="6005157" cy="442686"/>
            </a:xfrm>
            <a:prstGeom prst="rect">
              <a:avLst/>
            </a:prstGeom>
            <a:solidFill>
              <a:srgbClr val="FFFFFF"/>
            </a:solidFill>
            <a:ln w="3175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defPPr>
                <a:defRPr lang="en-US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9pPr>
            </a:lstStyle>
            <a:p>
              <a:pPr marL="88900" indent="-88900" latinLnBrk="0">
                <a:lnSpc>
                  <a:spcPts val="1200"/>
                </a:lnSpc>
                <a:spcBef>
                  <a:spcPct val="30000"/>
                </a:spcBef>
                <a:buFontTx/>
                <a:buChar char="•"/>
              </a:pPr>
              <a:r>
                <a:rPr lang="ko-KR" altLang="en-US" sz="1000" b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최신의 안정적 버전으로 공개 </a:t>
              </a:r>
              <a:r>
                <a:rPr lang="en-US" altLang="ko-KR" sz="1000" b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SW </a:t>
              </a:r>
              <a:r>
                <a:rPr lang="ko-KR" altLang="en-US" sz="1000" b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제공</a:t>
              </a:r>
            </a:p>
          </p:txBody>
        </p:sp>
        <p:sp>
          <p:nvSpPr>
            <p:cNvPr id="19" name="Rectangle 12"/>
            <p:cNvSpPr>
              <a:spLocks noChangeArrowheads="1"/>
            </p:cNvSpPr>
            <p:nvPr/>
          </p:nvSpPr>
          <p:spPr bwMode="auto">
            <a:xfrm>
              <a:off x="1208358" y="2718363"/>
              <a:ext cx="2317055" cy="43926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rgbClr val="606060"/>
              </a:solidFill>
              <a:miter lim="800000"/>
              <a:headEnd/>
              <a:tailEnd/>
            </a:ln>
          </p:spPr>
          <p:txBody>
            <a:bodyPr anchor="ctr" anchorCtr="1"/>
            <a:lstStyle>
              <a:defPPr>
                <a:defRPr lang="en-US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sz="1400" b="1" kern="1200">
                  <a:solidFill>
                    <a:schemeClr val="tx1"/>
                  </a:solidFill>
                  <a:latin typeface="Arial" charset="0"/>
                  <a:ea typeface="맑은 고딕" pitchFamily="50" charset="-127"/>
                  <a:cs typeface="+mn-cs"/>
                </a:defRPr>
              </a:lvl9pPr>
            </a:lstStyle>
            <a:p>
              <a:pPr algn="ctr" latinLnBrk="0">
                <a:buNone/>
                <a:defRPr/>
              </a:pPr>
              <a:r>
                <a:rPr kumimoji="1" lang="ko-KR" altLang="en-US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최적화된</a:t>
              </a:r>
              <a:endParaRPr kumimoji="1" lang="en-US" altLang="ko-KR" sz="10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 latinLnBrk="0">
                <a:buNone/>
                <a:defRPr/>
              </a:pPr>
              <a:r>
                <a:rPr kumimoji="1" lang="ko-KR" altLang="en-US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시스템 </a:t>
              </a:r>
              <a:r>
                <a:rPr kumimoji="1" lang="en-US" altLang="ko-KR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S/W </a:t>
              </a:r>
              <a:r>
                <a:rPr kumimoji="1" lang="ko-KR" altLang="en-US" sz="100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제공</a:t>
              </a:r>
            </a:p>
          </p:txBody>
        </p:sp>
      </p:grpSp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1956499"/>
              </p:ext>
            </p:extLst>
          </p:nvPr>
        </p:nvGraphicFramePr>
        <p:xfrm>
          <a:off x="4702615" y="2164290"/>
          <a:ext cx="4928870" cy="3628212"/>
        </p:xfrm>
        <a:graphic>
          <a:graphicData uri="http://schemas.openxmlformats.org/drawingml/2006/table">
            <a:tbl>
              <a:tblPr/>
              <a:tblGrid>
                <a:gridCol w="492887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21744">
                <a:tc>
                  <a:txBody>
                    <a:bodyPr/>
                    <a:lstStyle/>
                    <a:p>
                      <a:pPr marL="0" marR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개발자 지원포털</a:t>
                      </a:r>
                      <a:r>
                        <a:rPr lang="en-US" altLang="ko-KR" sz="1000" b="1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(tac.ncis.go.kr)</a:t>
                      </a:r>
                    </a:p>
                  </a:txBody>
                  <a:tcPr marL="72012" marR="72012" marT="9089" marB="9089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492362">
                <a:tc>
                  <a:txBody>
                    <a:bodyPr/>
                    <a:lstStyle/>
                    <a:p>
                      <a:pPr marL="171450" marR="0" lvl="0" indent="-87313" algn="l" defTabSz="4572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0" spc="0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공개 </a:t>
                      </a:r>
                      <a:r>
                        <a:rPr lang="en-US" altLang="ko-KR" sz="1000" b="0" kern="0" spc="0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SW</a:t>
                      </a:r>
                      <a:r>
                        <a:rPr lang="ko-KR" altLang="en-US" sz="1000" b="0" kern="0" spc="0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표준 템플릿 적용 시 기존 </a:t>
                      </a:r>
                      <a:r>
                        <a:rPr lang="en-US" altLang="ko-KR" sz="1000" b="0" kern="0" spc="0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AP</a:t>
                      </a:r>
                      <a:r>
                        <a:rPr lang="ko-KR" altLang="en-US" sz="1000" b="0" kern="0" spc="0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소스코드의 상용</a:t>
                      </a:r>
                      <a:r>
                        <a:rPr lang="en-US" altLang="ko-KR" sz="1000" b="0" kern="0" spc="0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SW </a:t>
                      </a:r>
                      <a:r>
                        <a:rPr lang="ko-KR" altLang="en-US" sz="1000" b="0" kern="0" spc="0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의존성 분석</a:t>
                      </a:r>
                      <a:endParaRPr lang="en-US" altLang="ko-KR" sz="1000" b="0" kern="0" spc="0" baseline="0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71450" marR="0" lvl="0" indent="-87313" algn="l" defTabSz="4572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0" spc="0" baseline="0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공개 </a:t>
                      </a:r>
                      <a:r>
                        <a:rPr lang="en-US" altLang="ko-KR" sz="1000" b="0" kern="0" spc="0" baseline="0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SW</a:t>
                      </a:r>
                      <a:r>
                        <a:rPr lang="ko-KR" altLang="en-US" sz="1000" b="0" kern="0" spc="0" baseline="0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와 관련된 보안 취약점 조치 가이드</a:t>
                      </a:r>
                      <a:r>
                        <a:rPr lang="en-US" altLang="ko-KR" sz="1000" b="0" kern="0" spc="0" baseline="0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000" b="0" kern="0" spc="0" baseline="0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성능 개선가이드 등 제공</a:t>
                      </a:r>
                      <a:endParaRPr lang="en-US" altLang="ko-KR" sz="1000" b="0" kern="0" spc="0" baseline="0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71450" marR="0" lvl="0" indent="-87313" algn="l" defTabSz="4572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b="0" kern="0" spc="0" baseline="0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G-Cloud</a:t>
                      </a:r>
                      <a:r>
                        <a:rPr lang="ko-KR" altLang="en-US" sz="1000" b="0" kern="0" spc="0" baseline="0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와 동일한 개발환경 구성 제공</a:t>
                      </a:r>
                      <a:endParaRPr lang="en-US" altLang="ko-KR" sz="1000" b="0" kern="0" spc="0" baseline="0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71450" marR="0" lvl="0" indent="-87313" algn="l" defTabSz="4572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0" spc="0" baseline="0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공개 </a:t>
                      </a:r>
                      <a:r>
                        <a:rPr lang="en-US" altLang="ko-KR" sz="1000" b="0" kern="0" spc="0" baseline="0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SW</a:t>
                      </a:r>
                      <a:r>
                        <a:rPr lang="ko-KR" altLang="en-US" sz="1000" b="0" kern="0" spc="0" baseline="0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전문가로 구성된 기술지원팀이 </a:t>
                      </a:r>
                      <a:r>
                        <a:rPr lang="en-US" altLang="ko-KR" sz="1000" b="0" kern="0" spc="0" baseline="0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G-Cloud </a:t>
                      </a:r>
                      <a:r>
                        <a:rPr lang="ko-KR" altLang="en-US" sz="1000" b="0" kern="0" spc="0" baseline="0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전환관련 실무 기술지원</a:t>
                      </a:r>
                      <a:endParaRPr lang="en-US" altLang="ko-KR" sz="1000" b="0" kern="0" spc="0" baseline="0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71450" marR="0" lvl="0" indent="-87313" algn="l" defTabSz="4572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0" spc="0" baseline="0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전자정부 표준 프레임워크 사용</a:t>
                      </a:r>
                      <a:endParaRPr lang="en-US" altLang="ko-KR" sz="1000" b="0" kern="0" spc="0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18003" marR="18003" marT="9089" marB="9089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17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Infrastructure as a Service</a:t>
                      </a:r>
                      <a:r>
                        <a:rPr lang="ko-KR" altLang="en-US" sz="8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ko-KR" altLang="en-US" sz="800" b="1" baseline="30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</a:t>
                      </a:r>
                      <a:r>
                        <a:rPr lang="en-US" altLang="ko-KR" sz="800" b="1" baseline="30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1)</a:t>
                      </a:r>
                      <a:endParaRPr lang="ko-KR" altLang="en-US" sz="800" b="1" baseline="30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18003" marR="18003" marT="9089" marB="9089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492362">
                <a:tc>
                  <a:txBody>
                    <a:bodyPr/>
                    <a:lstStyle/>
                    <a:p>
                      <a:pPr marL="171450" marR="0" lvl="0" indent="-87313" algn="l" defTabSz="4572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ko-KR" altLang="en-US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가상 머신</a:t>
                      </a:r>
                      <a:r>
                        <a:rPr kumimoji="0" lang="en-US" altLang="ko-KR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(</a:t>
                      </a:r>
                      <a:r>
                        <a:rPr lang="en-US" altLang="ko-KR" sz="1000" b="0" kern="0" spc="0" noProof="0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Virtual Machine) </a:t>
                      </a:r>
                      <a:r>
                        <a:rPr lang="ko-KR" altLang="en-US" sz="1000" b="0" kern="0" spc="0" noProof="0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제공</a:t>
                      </a:r>
                      <a:endParaRPr lang="en-US" altLang="ko-KR" sz="1000" b="0" kern="0" spc="0" noProof="0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  <a:p>
                      <a:pPr marL="171450" marR="0" lvl="0" indent="-87313" algn="l" defTabSz="4572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0" spc="0" noProof="0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공개 </a:t>
                      </a:r>
                      <a:r>
                        <a:rPr lang="en-US" altLang="ko-KR" sz="1000" b="0" kern="0" spc="0" noProof="0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S/W </a:t>
                      </a:r>
                      <a:r>
                        <a:rPr lang="ko-KR" altLang="en-US" sz="1000" b="0" kern="0" spc="0" noProof="0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템플릿 제공 </a:t>
                      </a:r>
                      <a:r>
                        <a:rPr lang="en-US" altLang="ko-KR" sz="1000" b="0" kern="0" spc="0" noProof="0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(OS, WEB, WAS, DBMS)</a:t>
                      </a:r>
                    </a:p>
                    <a:p>
                      <a:pPr marL="171450" marR="0" lvl="0" indent="-87313" algn="l" defTabSz="4572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0" spc="0" noProof="0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데이터 저장용 스토리지 및 백업 제공</a:t>
                      </a:r>
                      <a:endParaRPr lang="en-US" altLang="ko-KR" sz="1000" b="0" kern="0" spc="0" noProof="0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  <a:p>
                      <a:pPr marL="171450" marR="0" lvl="0" indent="-87313" algn="l" defTabSz="4572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0" spc="0" noProof="0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방화벽</a:t>
                      </a:r>
                      <a:r>
                        <a:rPr lang="en-US" altLang="ko-KR" sz="1000" b="0" kern="0" spc="0" noProof="0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000" b="0" kern="0" spc="0" noProof="0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로드밸런서</a:t>
                      </a:r>
                      <a:r>
                        <a:rPr lang="en-US" altLang="ko-KR" sz="1000" b="0" kern="0" spc="0" noProof="0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(L4) </a:t>
                      </a:r>
                      <a:r>
                        <a:rPr lang="ko-KR" altLang="en-US" sz="1000" b="0" kern="0" spc="0" noProof="0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인프라 제공</a:t>
                      </a:r>
                      <a:endParaRPr lang="en-US" altLang="ko-KR" sz="1000" b="0" kern="0" spc="0" noProof="0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  <a:p>
                      <a:pPr marL="171450" marR="0" lvl="0" indent="-87313" algn="l" defTabSz="4572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="0" kern="0" spc="0" noProof="0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기관별 독립 가상 네트워크 </a:t>
                      </a:r>
                      <a:r>
                        <a:rPr kumimoji="0" lang="ko-KR" altLang="en-US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제공</a:t>
                      </a:r>
                      <a:endParaRPr lang="ko-KR" altLang="en-US" sz="1000" b="0" kern="0" spc="0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18003" marR="18003" marT="9089" marB="9089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1" name="직사각형 20"/>
          <p:cNvSpPr/>
          <p:nvPr/>
        </p:nvSpPr>
        <p:spPr>
          <a:xfrm>
            <a:off x="4668137" y="5847655"/>
            <a:ext cx="4963347" cy="338554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kumimoji="0" lang="ko-KR" altLang="en-US" sz="8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주</a:t>
            </a:r>
            <a:r>
              <a:rPr kumimoji="0" lang="en-US" altLang="ko-KR" sz="8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1) Infrastructure as a Service : </a:t>
            </a:r>
            <a:r>
              <a:rPr kumimoji="0" lang="ko-KR" altLang="en-US" sz="8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서버</a:t>
            </a:r>
            <a:r>
              <a:rPr kumimoji="0" lang="en-US" altLang="ko-KR" sz="8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0" lang="ko-KR" altLang="en-US" sz="8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스토리지</a:t>
            </a:r>
            <a:r>
              <a:rPr kumimoji="0" lang="en-US" altLang="ko-KR" sz="8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0" lang="ko-KR" altLang="en-US" sz="8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네트워크를 가상화 환경으로 만들어</a:t>
            </a:r>
            <a:r>
              <a:rPr kumimoji="0" lang="en-US" altLang="ko-KR" sz="8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0" lang="ko-KR" altLang="en-US" sz="8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필요에 따라 </a:t>
            </a:r>
            <a:endParaRPr kumimoji="0" lang="en-US" altLang="ko-KR" sz="800" kern="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kumimoji="0" lang="en-US" altLang="ko-KR" sz="8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  </a:t>
            </a:r>
            <a:r>
              <a:rPr kumimoji="0" lang="ko-KR" altLang="en-US" sz="8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인프라 자원을 사용할 수 있게 서비스를 제공하는 형태</a:t>
            </a:r>
            <a:endParaRPr lang="ko-KR" altLang="en-US" sz="8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64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국가정보자원관리원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G-Cloud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는 서비스 제공시간 단축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시스템 가용성 향상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시스템 확장성 보장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최적화된 시스템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SW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제공 등의 서비스 특징을 가짐</a:t>
            </a:r>
          </a:p>
        </p:txBody>
      </p:sp>
    </p:spTree>
    <p:extLst>
      <p:ext uri="{BB962C8B-B14F-4D97-AF65-F5344CB8AC3E}">
        <p14:creationId xmlns:p14="http://schemas.microsoft.com/office/powerpoint/2010/main" val="34596136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개인정보영향평가 수행체계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3.10.4 </a:t>
            </a:r>
            <a:r>
              <a:rPr lang="ko-KR" altLang="en-US" dirty="0"/>
              <a:t>개인정보영향평가</a:t>
            </a:r>
            <a:endParaRPr lang="en-US" altLang="ko-KR" dirty="0"/>
          </a:p>
        </p:txBody>
      </p:sp>
      <p:sp>
        <p:nvSpPr>
          <p:cNvPr id="12" name="TextBox 11"/>
          <p:cNvSpPr txBox="1"/>
          <p:nvPr/>
        </p:nvSpPr>
        <p:spPr>
          <a:xfrm>
            <a:off x="264939" y="6012410"/>
            <a:ext cx="93665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※ </a:t>
            </a:r>
            <a:r>
              <a:rPr lang="ko-KR" altLang="en-US" sz="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행정자치부는 개인정보보호위원회의 심의</a:t>
            </a:r>
            <a:r>
              <a:rPr lang="en-US" altLang="ko-KR" sz="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·</a:t>
            </a:r>
            <a:r>
              <a:rPr lang="ko-KR" altLang="en-US" sz="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의결을 거쳐 해당 사업에 대한 의견 제시 가능</a:t>
            </a:r>
            <a:endParaRPr lang="en-US" altLang="ko-KR" sz="8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en-US" altLang="ko-KR" sz="8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※ </a:t>
            </a:r>
            <a:r>
              <a:rPr lang="ko-KR" altLang="en-US" sz="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개인정보 영향평가기관</a:t>
            </a:r>
            <a:r>
              <a:rPr lang="en-US" altLang="ko-KR" sz="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총 </a:t>
            </a:r>
            <a:r>
              <a:rPr lang="en-US" altLang="ko-KR" sz="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18</a:t>
            </a:r>
            <a:r>
              <a:rPr lang="ko-KR" altLang="en-US" sz="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개 기관 지정</a:t>
            </a:r>
            <a:r>
              <a:rPr lang="en-US" altLang="ko-KR" sz="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보안전문업체</a:t>
            </a:r>
            <a:r>
              <a:rPr lang="en-US" altLang="ko-KR" sz="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sz="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감리업체</a:t>
            </a:r>
            <a:r>
              <a:rPr lang="en-US" altLang="ko-KR" sz="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/SI</a:t>
            </a:r>
            <a:r>
              <a:rPr lang="ko-KR" altLang="en-US" sz="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업체</a:t>
            </a:r>
            <a:r>
              <a:rPr lang="en-US" altLang="ko-KR" sz="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8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6" name="직사각형 45"/>
          <p:cNvSpPr/>
          <p:nvPr/>
        </p:nvSpPr>
        <p:spPr>
          <a:xfrm>
            <a:off x="6520135" y="2420888"/>
            <a:ext cx="1944270" cy="7201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  <a:cs typeface="+mn-cs"/>
            </a:endParaRPr>
          </a:p>
        </p:txBody>
      </p:sp>
      <p:sp>
        <p:nvSpPr>
          <p:cNvPr id="47" name="Oval 81"/>
          <p:cNvSpPr>
            <a:spLocks noChangeArrowheads="1"/>
          </p:cNvSpPr>
          <p:nvPr/>
        </p:nvSpPr>
        <p:spPr bwMode="auto">
          <a:xfrm>
            <a:off x="5820821" y="3767020"/>
            <a:ext cx="2269307" cy="548244"/>
          </a:xfrm>
          <a:prstGeom prst="round2DiagRect">
            <a:avLst/>
          </a:prstGeom>
          <a:solidFill>
            <a:srgbClr val="A6A6A6"/>
          </a:solidFill>
          <a:ln w="12700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 anchorCtr="0"/>
          <a:lstStyle/>
          <a:p>
            <a:pPr marL="0" marR="0" lvl="0" indent="0" algn="ctr" defTabSz="91440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000" b="1" i="0" u="none" strike="noStrike" kern="0" cap="none" spc="-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공공기관</a:t>
            </a:r>
            <a:r>
              <a:rPr kumimoji="1" lang="en-US" altLang="ko-KR" sz="1000" b="1" i="0" u="none" strike="noStrike" kern="0" cap="none" spc="-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(</a:t>
            </a:r>
            <a:r>
              <a:rPr kumimoji="1" lang="ko-KR" altLang="en-US" sz="1000" b="1" i="0" u="none" strike="noStrike" kern="0" cap="none" spc="-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대상기관</a:t>
            </a:r>
            <a:r>
              <a:rPr kumimoji="1" lang="en-US" altLang="ko-KR" sz="1000" b="1" i="0" u="none" strike="noStrike" kern="0" cap="none" spc="-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)</a:t>
            </a:r>
            <a:endParaRPr kumimoji="1" lang="ko-KR" altLang="en-US" sz="1000" b="1" i="0" u="none" strike="noStrike" kern="0" cap="none" spc="-50" normalizeH="0" baseline="0" noProof="0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  <a:cs typeface="+mn-cs"/>
            </a:endParaRPr>
          </a:p>
        </p:txBody>
      </p:sp>
      <p:sp>
        <p:nvSpPr>
          <p:cNvPr id="48" name="TextBox 70"/>
          <p:cNvSpPr txBox="1">
            <a:spLocks noChangeArrowheads="1"/>
          </p:cNvSpPr>
          <p:nvPr/>
        </p:nvSpPr>
        <p:spPr bwMode="auto">
          <a:xfrm>
            <a:off x="7436672" y="4569732"/>
            <a:ext cx="148537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 fontAlgn="base" latinLnBrk="1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0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C0504D">
                    <a:lumMod val="75000"/>
                  </a:srgb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평가의뢰</a:t>
            </a:r>
          </a:p>
        </p:txBody>
      </p:sp>
      <p:sp>
        <p:nvSpPr>
          <p:cNvPr id="50" name="Oval 81"/>
          <p:cNvSpPr>
            <a:spLocks noChangeArrowheads="1"/>
          </p:cNvSpPr>
          <p:nvPr/>
        </p:nvSpPr>
        <p:spPr bwMode="auto">
          <a:xfrm>
            <a:off x="5333268" y="5121251"/>
            <a:ext cx="3244412" cy="422320"/>
          </a:xfrm>
          <a:prstGeom prst="round2DiagRect">
            <a:avLst/>
          </a:prstGeom>
          <a:solidFill>
            <a:srgbClr val="A6A6A6"/>
          </a:solidFill>
          <a:ln w="12700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 anchorCtr="0"/>
          <a:lstStyle/>
          <a:p>
            <a:pPr marL="0" marR="0" lvl="0" indent="0" algn="ctr" defTabSz="91440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000" b="1" i="0" u="none" strike="noStrike" kern="0" cap="none" spc="-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영향평가 수행 </a:t>
            </a:r>
            <a:r>
              <a:rPr kumimoji="1" lang="en-US" altLang="ko-KR" sz="1000" b="1" i="0" u="none" strike="noStrike" kern="0" cap="none" spc="-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(</a:t>
            </a:r>
            <a:r>
              <a:rPr kumimoji="1" lang="ko-KR" altLang="en-US" sz="1000" b="1" i="0" u="none" strike="noStrike" kern="0" cap="none" spc="-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평가기관</a:t>
            </a:r>
            <a:r>
              <a:rPr kumimoji="1" lang="en-US" altLang="ko-KR" sz="1000" b="1" i="0" u="none" strike="noStrike" kern="0" cap="none" spc="-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)</a:t>
            </a:r>
            <a:endParaRPr kumimoji="1" lang="ko-KR" altLang="en-US" sz="1000" b="1" i="0" u="none" strike="noStrike" kern="0" cap="none" spc="-50" normalizeH="0" baseline="0" noProof="0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  <a:cs typeface="+mn-cs"/>
            </a:endParaRPr>
          </a:p>
        </p:txBody>
      </p:sp>
      <p:cxnSp>
        <p:nvCxnSpPr>
          <p:cNvPr id="51" name="직선 화살표 연결선 50"/>
          <p:cNvCxnSpPr/>
          <p:nvPr/>
        </p:nvCxnSpPr>
        <p:spPr bwMode="auto">
          <a:xfrm>
            <a:off x="6881735" y="4315264"/>
            <a:ext cx="0" cy="805987"/>
          </a:xfrm>
          <a:prstGeom prst="straightConnector1">
            <a:avLst/>
          </a:prstGeom>
          <a:noFill/>
          <a:ln w="19050" cap="flat" cmpd="sng" algn="ctr">
            <a:solidFill>
              <a:srgbClr val="8064A2"/>
            </a:solidFill>
            <a:prstDash val="solid"/>
            <a:headEnd type="triangle" w="lg" len="lg"/>
            <a:tailEnd type="none" w="med" len="med"/>
          </a:ln>
          <a:effectLst/>
        </p:spPr>
      </p:cxnSp>
      <p:sp>
        <p:nvSpPr>
          <p:cNvPr id="52" name="TextBox 70"/>
          <p:cNvSpPr txBox="1">
            <a:spLocks noChangeArrowheads="1"/>
          </p:cNvSpPr>
          <p:nvPr/>
        </p:nvSpPr>
        <p:spPr bwMode="auto">
          <a:xfrm>
            <a:off x="5977919" y="4569732"/>
            <a:ext cx="126755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>
              <a:defRPr sz="140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ea"/>
              </a:defRPr>
            </a:lvl1pPr>
          </a:lstStyle>
          <a:p>
            <a:pPr defTabSz="914400" fontAlgn="base" latinLnBrk="1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0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C0504D">
                    <a:lumMod val="75000"/>
                  </a:srgb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수행결과제출</a:t>
            </a:r>
          </a:p>
        </p:txBody>
      </p:sp>
      <p:sp>
        <p:nvSpPr>
          <p:cNvPr id="53" name="TextBox 70"/>
          <p:cNvSpPr txBox="1">
            <a:spLocks noChangeArrowheads="1"/>
          </p:cNvSpPr>
          <p:nvPr/>
        </p:nvSpPr>
        <p:spPr bwMode="auto">
          <a:xfrm>
            <a:off x="4314664" y="3671953"/>
            <a:ext cx="148537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 fontAlgn="base" latinLnBrk="1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0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C0504D">
                    <a:lumMod val="75000"/>
                  </a:srgb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결과 제출</a:t>
            </a:r>
          </a:p>
        </p:txBody>
      </p:sp>
      <p:cxnSp>
        <p:nvCxnSpPr>
          <p:cNvPr id="54" name="꺾인 연결선 53"/>
          <p:cNvCxnSpPr>
            <a:stCxn id="50" idx="2"/>
            <a:endCxn id="64" idx="1"/>
          </p:cNvCxnSpPr>
          <p:nvPr/>
        </p:nvCxnSpPr>
        <p:spPr bwMode="auto">
          <a:xfrm rot="10800000">
            <a:off x="2203440" y="4315265"/>
            <a:ext cx="3129829" cy="1017147"/>
          </a:xfrm>
          <a:prstGeom prst="bentConnector2">
            <a:avLst/>
          </a:prstGeom>
          <a:noFill/>
          <a:ln w="19050" cap="flat" cmpd="sng" algn="ctr">
            <a:solidFill>
              <a:srgbClr val="8064A2"/>
            </a:solidFill>
            <a:prstDash val="solid"/>
            <a:headEnd type="triangle" w="lg" len="lg"/>
            <a:tailEnd type="none" w="med" len="med"/>
          </a:ln>
          <a:effectLst/>
        </p:spPr>
      </p:cxnSp>
      <p:sp>
        <p:nvSpPr>
          <p:cNvPr id="55" name="TextBox 70"/>
          <p:cNvSpPr txBox="1">
            <a:spLocks noChangeArrowheads="1"/>
          </p:cNvSpPr>
          <p:nvPr/>
        </p:nvSpPr>
        <p:spPr bwMode="auto">
          <a:xfrm>
            <a:off x="1598464" y="4788523"/>
            <a:ext cx="11222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4400" fontAlgn="base" latinLnBrk="1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000" dirty="0">
                <a:ln>
                  <a:solidFill>
                    <a:prstClr val="white">
                      <a:alpha val="5000"/>
                    </a:prstClr>
                  </a:solidFill>
                </a:ln>
                <a:latin typeface="나눔고딕" panose="020D0604000000000000" pitchFamily="50" charset="-127"/>
                <a:ea typeface="나눔고딕" panose="020D0604000000000000" pitchFamily="50" charset="-127"/>
              </a:rPr>
              <a:t>영향평가</a:t>
            </a:r>
            <a:r>
              <a:rPr kumimoji="1" lang="en-US" altLang="ko-KR" sz="1000" dirty="0">
                <a:ln>
                  <a:solidFill>
                    <a:prstClr val="white">
                      <a:alpha val="5000"/>
                    </a:prstClr>
                  </a:solidFill>
                </a:ln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kumimoji="1" lang="en-US" altLang="ko-KR" sz="1000" dirty="0">
                <a:ln>
                  <a:solidFill>
                    <a:prstClr val="white">
                      <a:alpha val="5000"/>
                    </a:prstClr>
                  </a:solidFill>
                </a:ln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kumimoji="1" lang="ko-KR" altLang="en-US" sz="1000" dirty="0">
                <a:ln>
                  <a:solidFill>
                    <a:prstClr val="white">
                      <a:alpha val="5000"/>
                    </a:prstClr>
                  </a:solidFill>
                </a:ln>
                <a:latin typeface="나눔고딕" panose="020D0604000000000000" pitchFamily="50" charset="-127"/>
                <a:ea typeface="나눔고딕" panose="020D0604000000000000" pitchFamily="50" charset="-127"/>
              </a:rPr>
              <a:t>기관지정</a:t>
            </a:r>
          </a:p>
        </p:txBody>
      </p:sp>
      <p:sp>
        <p:nvSpPr>
          <p:cNvPr id="56" name="TextBox 70"/>
          <p:cNvSpPr txBox="1">
            <a:spLocks noChangeArrowheads="1"/>
          </p:cNvSpPr>
          <p:nvPr/>
        </p:nvSpPr>
        <p:spPr bwMode="auto">
          <a:xfrm>
            <a:off x="2665755" y="3170085"/>
            <a:ext cx="200591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4400" fontAlgn="base" latinLnBrk="1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0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C0504D">
                    <a:lumMod val="75000"/>
                  </a:srgb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심의</a:t>
            </a:r>
            <a:r>
              <a:rPr kumimoji="1" lang="en-US" altLang="ko-KR" sz="10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C0504D">
                    <a:lumMod val="75000"/>
                  </a:srgb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·</a:t>
            </a:r>
            <a:r>
              <a:rPr kumimoji="1" lang="ko-KR" altLang="en-US" sz="10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C0504D">
                    <a:lumMod val="75000"/>
                  </a:srgb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의결요청</a:t>
            </a:r>
            <a:r>
              <a:rPr kumimoji="1" lang="en-US" altLang="ko-KR" sz="10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C0504D">
                    <a:lumMod val="75000"/>
                  </a:srgb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kumimoji="1" lang="en-US" altLang="ko-KR" sz="10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C0504D">
                    <a:lumMod val="75000"/>
                  </a:srgb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kumimoji="1" lang="en-US" altLang="ko-KR" sz="10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C0504D">
                    <a:lumMod val="75000"/>
                  </a:srgb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kumimoji="1" lang="ko-KR" altLang="en-US" sz="10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C0504D">
                    <a:lumMod val="75000"/>
                  </a:srgb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의견제시 필요 시</a:t>
            </a:r>
            <a:r>
              <a:rPr kumimoji="1" lang="en-US" altLang="ko-KR" sz="10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C0504D">
                    <a:lumMod val="75000"/>
                  </a:srgb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kumimoji="1" lang="ko-KR" altLang="en-US" sz="1000" dirty="0">
              <a:ln>
                <a:solidFill>
                  <a:prstClr val="white">
                    <a:alpha val="5000"/>
                  </a:prstClr>
                </a:solidFill>
              </a:ln>
              <a:solidFill>
                <a:srgbClr val="C0504D">
                  <a:lumMod val="75000"/>
                </a:srgb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57" name="직선 화살표 연결선 56"/>
          <p:cNvCxnSpPr/>
          <p:nvPr/>
        </p:nvCxnSpPr>
        <p:spPr bwMode="auto">
          <a:xfrm flipV="1">
            <a:off x="2055515" y="3026912"/>
            <a:ext cx="0" cy="774134"/>
          </a:xfrm>
          <a:prstGeom prst="straightConnector1">
            <a:avLst/>
          </a:prstGeom>
          <a:noFill/>
          <a:ln w="19050" cap="rnd" cmpd="sng" algn="ctr">
            <a:solidFill>
              <a:srgbClr val="F79646"/>
            </a:solidFill>
            <a:prstDash val="sysDash"/>
            <a:headEnd type="triangle" w="lg" len="lg"/>
            <a:tailEnd type="none" w="med" len="med"/>
          </a:ln>
          <a:effectLst/>
        </p:spPr>
      </p:cxnSp>
      <p:sp>
        <p:nvSpPr>
          <p:cNvPr id="58" name="TextBox 70"/>
          <p:cNvSpPr txBox="1">
            <a:spLocks noChangeArrowheads="1"/>
          </p:cNvSpPr>
          <p:nvPr/>
        </p:nvSpPr>
        <p:spPr bwMode="auto">
          <a:xfrm>
            <a:off x="1390370" y="3172814"/>
            <a:ext cx="89833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4400" fontAlgn="base" latinLnBrk="1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0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C0504D">
                    <a:lumMod val="75000"/>
                  </a:srgb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심의결과</a:t>
            </a:r>
            <a:r>
              <a:rPr kumimoji="1" lang="en-US" altLang="ko-KR" sz="10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C0504D">
                    <a:lumMod val="75000"/>
                  </a:srgb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kumimoji="1" lang="en-US" altLang="ko-KR" sz="10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C0504D">
                    <a:lumMod val="75000"/>
                  </a:srgb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kumimoji="1" lang="ko-KR" altLang="en-US" sz="10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C0504D">
                    <a:lumMod val="75000"/>
                  </a:srgb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통보</a:t>
            </a:r>
          </a:p>
        </p:txBody>
      </p:sp>
      <p:grpSp>
        <p:nvGrpSpPr>
          <p:cNvPr id="59" name="그룹 58"/>
          <p:cNvGrpSpPr/>
          <p:nvPr/>
        </p:nvGrpSpPr>
        <p:grpSpPr>
          <a:xfrm>
            <a:off x="3368073" y="3985804"/>
            <a:ext cx="2452748" cy="168357"/>
            <a:chOff x="3246394" y="4273816"/>
            <a:chExt cx="1886592" cy="168357"/>
          </a:xfrm>
          <a:solidFill>
            <a:srgbClr val="A6A6A6"/>
          </a:solidFill>
        </p:grpSpPr>
        <p:cxnSp>
          <p:nvCxnSpPr>
            <p:cNvPr id="60" name="직선 화살표 연결선 59"/>
            <p:cNvCxnSpPr/>
            <p:nvPr/>
          </p:nvCxnSpPr>
          <p:spPr bwMode="auto">
            <a:xfrm>
              <a:off x="3246394" y="4273816"/>
              <a:ext cx="1840478" cy="0"/>
            </a:xfrm>
            <a:prstGeom prst="straightConnector1">
              <a:avLst/>
            </a:prstGeom>
            <a:grpFill/>
            <a:ln w="19050" cap="flat" cmpd="sng" algn="ctr">
              <a:solidFill>
                <a:srgbClr val="8064A2"/>
              </a:solidFill>
              <a:prstDash val="solid"/>
              <a:headEnd type="triangle" w="lg" len="lg"/>
              <a:tailEnd type="none" w="med" len="med"/>
            </a:ln>
            <a:effectLst/>
          </p:spPr>
        </p:cxnSp>
        <p:cxnSp>
          <p:nvCxnSpPr>
            <p:cNvPr id="61" name="직선 화살표 연결선 60"/>
            <p:cNvCxnSpPr/>
            <p:nvPr/>
          </p:nvCxnSpPr>
          <p:spPr bwMode="auto">
            <a:xfrm flipH="1">
              <a:off x="3299322" y="4442173"/>
              <a:ext cx="1833664" cy="0"/>
            </a:xfrm>
            <a:prstGeom prst="straightConnector1">
              <a:avLst/>
            </a:prstGeom>
            <a:grpFill/>
            <a:ln w="19050" cap="rnd" cmpd="sng" algn="ctr">
              <a:solidFill>
                <a:srgbClr val="F79646"/>
              </a:solidFill>
              <a:prstDash val="sysDash"/>
              <a:headEnd type="triangle" w="lg" len="lg"/>
              <a:tailEnd type="none" w="med" len="med"/>
            </a:ln>
            <a:effectLst/>
          </p:spPr>
        </p:cxnSp>
      </p:grpSp>
      <p:sp>
        <p:nvSpPr>
          <p:cNvPr id="62" name="TextBox 70"/>
          <p:cNvSpPr txBox="1">
            <a:spLocks noChangeArrowheads="1"/>
          </p:cNvSpPr>
          <p:nvPr/>
        </p:nvSpPr>
        <p:spPr bwMode="auto">
          <a:xfrm>
            <a:off x="4314664" y="4201401"/>
            <a:ext cx="148537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 fontAlgn="base" latinLnBrk="1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0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C0504D">
                    <a:lumMod val="75000"/>
                  </a:srgb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의견제시</a:t>
            </a:r>
          </a:p>
        </p:txBody>
      </p:sp>
      <p:cxnSp>
        <p:nvCxnSpPr>
          <p:cNvPr id="63" name="직선 화살표 연결선 62"/>
          <p:cNvCxnSpPr/>
          <p:nvPr/>
        </p:nvCxnSpPr>
        <p:spPr bwMode="auto">
          <a:xfrm>
            <a:off x="2271545" y="3058294"/>
            <a:ext cx="0" cy="774133"/>
          </a:xfrm>
          <a:prstGeom prst="straightConnector1">
            <a:avLst/>
          </a:prstGeom>
          <a:noFill/>
          <a:ln w="19050" cap="rnd" cmpd="sng" algn="ctr">
            <a:solidFill>
              <a:srgbClr val="F79646"/>
            </a:solidFill>
            <a:prstDash val="sysDash"/>
            <a:headEnd type="triangle" w="lg" len="lg"/>
            <a:tailEnd type="none" w="med" len="med"/>
          </a:ln>
          <a:effectLst/>
        </p:spPr>
      </p:cxnSp>
      <p:sp>
        <p:nvSpPr>
          <p:cNvPr id="64" name="Oval 81"/>
          <p:cNvSpPr>
            <a:spLocks noChangeArrowheads="1"/>
          </p:cNvSpPr>
          <p:nvPr/>
        </p:nvSpPr>
        <p:spPr bwMode="auto">
          <a:xfrm>
            <a:off x="1038804" y="3801046"/>
            <a:ext cx="2329270" cy="514218"/>
          </a:xfrm>
          <a:prstGeom prst="round2DiagRect">
            <a:avLst/>
          </a:prstGeom>
          <a:solidFill>
            <a:srgbClr val="A6A6A6"/>
          </a:solidFill>
          <a:ln w="12700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 anchorCtr="0"/>
          <a:lstStyle/>
          <a:p>
            <a:pPr marL="0" marR="0" lvl="0" indent="0" algn="ctr" defTabSz="91440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000" b="1" i="0" u="none" strike="noStrike" kern="0" cap="none" spc="-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행정자치부</a:t>
            </a:r>
          </a:p>
        </p:txBody>
      </p:sp>
      <p:cxnSp>
        <p:nvCxnSpPr>
          <p:cNvPr id="65" name="직선 화살표 연결선 64"/>
          <p:cNvCxnSpPr/>
          <p:nvPr/>
        </p:nvCxnSpPr>
        <p:spPr bwMode="auto">
          <a:xfrm flipV="1">
            <a:off x="7096215" y="4357496"/>
            <a:ext cx="0" cy="763756"/>
          </a:xfrm>
          <a:prstGeom prst="straightConnector1">
            <a:avLst/>
          </a:prstGeom>
          <a:noFill/>
          <a:ln w="19050" cap="flat" cmpd="sng" algn="ctr">
            <a:solidFill>
              <a:srgbClr val="8064A2"/>
            </a:solidFill>
            <a:prstDash val="solid"/>
            <a:headEnd type="triangle" w="lg" len="lg"/>
            <a:tailEnd type="none" w="med" len="med"/>
          </a:ln>
          <a:effectLst/>
        </p:spPr>
      </p:cxnSp>
      <p:sp>
        <p:nvSpPr>
          <p:cNvPr id="66" name="타원 65"/>
          <p:cNvSpPr/>
          <p:nvPr/>
        </p:nvSpPr>
        <p:spPr>
          <a:xfrm>
            <a:off x="7220642" y="4584786"/>
            <a:ext cx="252028" cy="252028"/>
          </a:xfrm>
          <a:prstGeom prst="ellipse">
            <a:avLst/>
          </a:prstGeom>
          <a:solidFill>
            <a:srgbClr val="A6A6A6"/>
          </a:solidFill>
          <a:ln w="1905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000" b="0" i="0" u="none" strike="noStrike" kern="0" cap="none" spc="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1</a:t>
            </a:r>
            <a:endParaRPr kumimoji="1" lang="ko-KR" altLang="en-US" sz="1000" b="0" i="0" u="none" strike="noStrike" kern="0" cap="none" spc="0" normalizeH="0" baseline="0" noProof="0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  <a:cs typeface="+mn-cs"/>
            </a:endParaRPr>
          </a:p>
        </p:txBody>
      </p:sp>
      <p:sp>
        <p:nvSpPr>
          <p:cNvPr id="67" name="타원 66"/>
          <p:cNvSpPr/>
          <p:nvPr/>
        </p:nvSpPr>
        <p:spPr>
          <a:xfrm>
            <a:off x="5745088" y="4584786"/>
            <a:ext cx="252028" cy="252028"/>
          </a:xfrm>
          <a:prstGeom prst="ellipse">
            <a:avLst/>
          </a:prstGeom>
          <a:solidFill>
            <a:srgbClr val="A6A6A6"/>
          </a:solidFill>
          <a:ln w="1905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000" b="0" i="0" u="none" strike="noStrike" kern="0" cap="none" spc="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2</a:t>
            </a:r>
            <a:endParaRPr kumimoji="1" lang="ko-KR" altLang="en-US" sz="1000" b="0" i="0" u="none" strike="noStrike" kern="0" cap="none" spc="0" normalizeH="0" baseline="0" noProof="0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  <a:cs typeface="+mn-cs"/>
            </a:endParaRPr>
          </a:p>
        </p:txBody>
      </p:sp>
      <p:sp>
        <p:nvSpPr>
          <p:cNvPr id="68" name="타원 67"/>
          <p:cNvSpPr/>
          <p:nvPr/>
        </p:nvSpPr>
        <p:spPr>
          <a:xfrm>
            <a:off x="4100979" y="3694513"/>
            <a:ext cx="252028" cy="252028"/>
          </a:xfrm>
          <a:prstGeom prst="ellipse">
            <a:avLst/>
          </a:prstGeom>
          <a:solidFill>
            <a:srgbClr val="A6A6A6"/>
          </a:solidFill>
          <a:ln w="1905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000" b="0" i="0" u="none" strike="noStrike" kern="0" cap="none" spc="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3</a:t>
            </a:r>
            <a:endParaRPr kumimoji="1" lang="ko-KR" altLang="en-US" sz="1000" b="0" i="0" u="none" strike="noStrike" kern="0" cap="none" spc="0" normalizeH="0" baseline="0" noProof="0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  <a:cs typeface="+mn-cs"/>
            </a:endParaRPr>
          </a:p>
        </p:txBody>
      </p:sp>
      <p:sp>
        <p:nvSpPr>
          <p:cNvPr id="69" name="타원 68"/>
          <p:cNvSpPr/>
          <p:nvPr/>
        </p:nvSpPr>
        <p:spPr>
          <a:xfrm>
            <a:off x="2456755" y="3210419"/>
            <a:ext cx="252028" cy="252028"/>
          </a:xfrm>
          <a:prstGeom prst="ellipse">
            <a:avLst/>
          </a:prstGeom>
          <a:solidFill>
            <a:srgbClr val="A6A6A6"/>
          </a:solidFill>
          <a:ln w="1905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000" b="0" i="0" u="none" strike="noStrike" kern="0" cap="none" spc="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4</a:t>
            </a:r>
            <a:endParaRPr kumimoji="1" lang="ko-KR" altLang="en-US" sz="1000" b="0" i="0" u="none" strike="noStrike" kern="0" cap="none" spc="0" normalizeH="0" baseline="0" noProof="0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  <a:cs typeface="+mn-cs"/>
            </a:endParaRPr>
          </a:p>
        </p:txBody>
      </p:sp>
      <p:sp>
        <p:nvSpPr>
          <p:cNvPr id="70" name="타원 69"/>
          <p:cNvSpPr/>
          <p:nvPr/>
        </p:nvSpPr>
        <p:spPr>
          <a:xfrm>
            <a:off x="1182575" y="3210420"/>
            <a:ext cx="252028" cy="252028"/>
          </a:xfrm>
          <a:prstGeom prst="ellipse">
            <a:avLst/>
          </a:prstGeom>
          <a:solidFill>
            <a:srgbClr val="A6A6A6"/>
          </a:solidFill>
          <a:ln w="1905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000" b="0" i="0" u="none" strike="noStrike" kern="0" cap="none" spc="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5</a:t>
            </a:r>
            <a:endParaRPr kumimoji="1" lang="ko-KR" altLang="en-US" sz="1000" b="0" i="0" u="none" strike="noStrike" kern="0" cap="none" spc="0" normalizeH="0" baseline="0" noProof="0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  <a:cs typeface="+mn-cs"/>
            </a:endParaRPr>
          </a:p>
        </p:txBody>
      </p:sp>
      <p:sp>
        <p:nvSpPr>
          <p:cNvPr id="71" name="타원 70"/>
          <p:cNvSpPr/>
          <p:nvPr/>
        </p:nvSpPr>
        <p:spPr>
          <a:xfrm>
            <a:off x="4100979" y="4234812"/>
            <a:ext cx="252028" cy="252028"/>
          </a:xfrm>
          <a:prstGeom prst="ellipse">
            <a:avLst/>
          </a:prstGeom>
          <a:solidFill>
            <a:srgbClr val="A6A6A6"/>
          </a:solidFill>
          <a:ln w="1905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000" b="0" i="0" u="none" strike="noStrike" kern="0" cap="none" spc="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6</a:t>
            </a:r>
            <a:endParaRPr kumimoji="1" lang="ko-KR" altLang="en-US" sz="1000" b="0" i="0" u="none" strike="noStrike" kern="0" cap="none" spc="0" normalizeH="0" baseline="0" noProof="0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  <a:cs typeface="+mn-cs"/>
            </a:endParaRPr>
          </a:p>
        </p:txBody>
      </p:sp>
      <p:cxnSp>
        <p:nvCxnSpPr>
          <p:cNvPr id="72" name="직선 화살표 연결선 71"/>
          <p:cNvCxnSpPr/>
          <p:nvPr/>
        </p:nvCxnSpPr>
        <p:spPr bwMode="auto">
          <a:xfrm flipH="1">
            <a:off x="6767010" y="2656507"/>
            <a:ext cx="792088" cy="0"/>
          </a:xfrm>
          <a:prstGeom prst="straightConnector1">
            <a:avLst/>
          </a:prstGeom>
          <a:noFill/>
          <a:ln w="19050" cap="flat" cmpd="sng" algn="ctr">
            <a:solidFill>
              <a:srgbClr val="8064A2"/>
            </a:solidFill>
            <a:prstDash val="solid"/>
            <a:headEnd type="triangle" w="lg" len="lg"/>
            <a:tailEnd type="none" w="med" len="med"/>
          </a:ln>
          <a:effectLst/>
        </p:spPr>
      </p:cxnSp>
      <p:cxnSp>
        <p:nvCxnSpPr>
          <p:cNvPr id="73" name="직선 화살표 연결선 72"/>
          <p:cNvCxnSpPr/>
          <p:nvPr/>
        </p:nvCxnSpPr>
        <p:spPr bwMode="auto">
          <a:xfrm flipH="1">
            <a:off x="6767010" y="2907028"/>
            <a:ext cx="792088" cy="0"/>
          </a:xfrm>
          <a:prstGeom prst="straightConnector1">
            <a:avLst/>
          </a:prstGeom>
          <a:noFill/>
          <a:ln w="19050" cap="rnd" cmpd="sng" algn="ctr">
            <a:solidFill>
              <a:srgbClr val="F79646"/>
            </a:solidFill>
            <a:prstDash val="sysDash"/>
            <a:headEnd type="triangle" w="lg" len="lg"/>
            <a:tailEnd type="none" w="med" len="med"/>
          </a:ln>
          <a:effectLst/>
        </p:spPr>
      </p:cxnSp>
      <p:sp>
        <p:nvSpPr>
          <p:cNvPr id="74" name="직사각형 73"/>
          <p:cNvSpPr/>
          <p:nvPr/>
        </p:nvSpPr>
        <p:spPr>
          <a:xfrm>
            <a:off x="7559098" y="2519643"/>
            <a:ext cx="614271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400" fontAlgn="base" latinLnBrk="1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0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8064A2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필수절차</a:t>
            </a:r>
          </a:p>
        </p:txBody>
      </p:sp>
      <p:sp>
        <p:nvSpPr>
          <p:cNvPr id="75" name="직사각형 74"/>
          <p:cNvSpPr/>
          <p:nvPr/>
        </p:nvSpPr>
        <p:spPr>
          <a:xfrm>
            <a:off x="7559098" y="2753555"/>
            <a:ext cx="614271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400" fontAlgn="base" latinLnBrk="1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000" spc="-1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79646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선택절차</a:t>
            </a:r>
          </a:p>
        </p:txBody>
      </p:sp>
      <p:cxnSp>
        <p:nvCxnSpPr>
          <p:cNvPr id="76" name="직선 연결선 75"/>
          <p:cNvCxnSpPr/>
          <p:nvPr/>
        </p:nvCxnSpPr>
        <p:spPr>
          <a:xfrm>
            <a:off x="6376115" y="2492896"/>
            <a:ext cx="2160300" cy="0"/>
          </a:xfrm>
          <a:prstGeom prst="line">
            <a:avLst/>
          </a:prstGeom>
          <a:noFill/>
          <a:ln w="3175" cap="flat" cmpd="sng" algn="ctr">
            <a:solidFill>
              <a:srgbClr val="A6A6A6"/>
            </a:solidFill>
            <a:prstDash val="solid"/>
          </a:ln>
          <a:effectLst/>
        </p:spPr>
      </p:cxnSp>
      <p:cxnSp>
        <p:nvCxnSpPr>
          <p:cNvPr id="77" name="직선 연결선 76"/>
          <p:cNvCxnSpPr/>
          <p:nvPr/>
        </p:nvCxnSpPr>
        <p:spPr>
          <a:xfrm>
            <a:off x="6376115" y="3068960"/>
            <a:ext cx="2160300" cy="0"/>
          </a:xfrm>
          <a:prstGeom prst="line">
            <a:avLst/>
          </a:prstGeom>
          <a:noFill/>
          <a:ln w="3175" cap="flat" cmpd="sng" algn="ctr">
            <a:solidFill>
              <a:srgbClr val="A6A6A6"/>
            </a:solidFill>
            <a:prstDash val="solid"/>
          </a:ln>
          <a:effectLst/>
        </p:spPr>
      </p:cxnSp>
      <p:sp>
        <p:nvSpPr>
          <p:cNvPr id="78" name="TextBox 77"/>
          <p:cNvSpPr txBox="1"/>
          <p:nvPr/>
        </p:nvSpPr>
        <p:spPr bwMode="auto">
          <a:xfrm>
            <a:off x="1785478" y="1700808"/>
            <a:ext cx="63357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u="sng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r>
              <a:rPr lang="ko-KR" altLang="en-US" dirty="0">
                <a:solidFill>
                  <a:prstClr val="black"/>
                </a:solidFill>
              </a:rPr>
              <a:t>개인정보 영향평가 수행체계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264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개인정보영향평가는 행정자치부에서 지정한 개인정보 영향평가기관에 의뢰하여 평가를 수행하고 그 결과를 행정자치부에게 제출함</a:t>
            </a:r>
          </a:p>
        </p:txBody>
      </p:sp>
      <p:sp>
        <p:nvSpPr>
          <p:cNvPr id="49" name="AutoShape 30"/>
          <p:cNvSpPr>
            <a:spLocks noChangeArrowheads="1"/>
          </p:cNvSpPr>
          <p:nvPr/>
        </p:nvSpPr>
        <p:spPr bwMode="auto">
          <a:xfrm>
            <a:off x="1040311" y="2460901"/>
            <a:ext cx="2327763" cy="566011"/>
          </a:xfrm>
          <a:prstGeom prst="round2DiagRect">
            <a:avLst/>
          </a:prstGeom>
          <a:solidFill>
            <a:srgbClr val="A6A6A6"/>
          </a:solidFill>
          <a:ln w="12700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 anchorCtr="0"/>
          <a:lstStyle/>
          <a:p>
            <a:pPr marL="0" marR="0" lvl="0" indent="0" algn="ctr" defTabSz="91440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000" b="1" i="0" u="none" strike="noStrike" kern="0" cap="none" spc="-50" normalizeH="0" baseline="0" noProof="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t>개인정보보호위원회</a:t>
            </a:r>
          </a:p>
        </p:txBody>
      </p:sp>
    </p:spTree>
    <p:extLst>
      <p:ext uri="{BB962C8B-B14F-4D97-AF65-F5344CB8AC3E}">
        <p14:creationId xmlns:p14="http://schemas.microsoft.com/office/powerpoint/2010/main" val="228042041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개인정보영향평가 수행절차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3.10.4 </a:t>
            </a:r>
            <a:r>
              <a:rPr lang="ko-KR" altLang="en-US" dirty="0"/>
              <a:t>개인정보영향평가</a:t>
            </a:r>
            <a:endParaRPr lang="en-US" altLang="ko-KR" dirty="0"/>
          </a:p>
        </p:txBody>
      </p:sp>
      <p:sp>
        <p:nvSpPr>
          <p:cNvPr id="4" name="타원 3"/>
          <p:cNvSpPr/>
          <p:nvPr/>
        </p:nvSpPr>
        <p:spPr>
          <a:xfrm>
            <a:off x="1818507" y="2634093"/>
            <a:ext cx="822161" cy="822161"/>
          </a:xfrm>
          <a:prstGeom prst="ellipse">
            <a:avLst/>
          </a:prstGeom>
          <a:solidFill>
            <a:srgbClr val="A6A6A6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사업계획</a:t>
            </a:r>
            <a:r>
              <a:rPr kumimoji="1" lang="en-US" altLang="ko-KR" sz="1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kumimoji="1" lang="en-US" altLang="ko-KR" sz="1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kumimoji="1" lang="ko-KR" altLang="en-US" sz="1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작성</a:t>
            </a:r>
            <a:r>
              <a:rPr kumimoji="1" lang="en-US" altLang="ko-KR" sz="1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kumimoji="1" lang="en-US" altLang="ko-KR" sz="1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kumimoji="1" lang="en-US" altLang="ko-KR" sz="1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kumimoji="1" lang="ko-KR" altLang="en-US" sz="1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예산확보</a:t>
            </a:r>
            <a:r>
              <a:rPr kumimoji="1" lang="en-US" altLang="ko-KR" sz="1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kumimoji="1" lang="ko-KR" altLang="en-US" sz="1000" spc="-15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타원 4"/>
          <p:cNvSpPr/>
          <p:nvPr/>
        </p:nvSpPr>
        <p:spPr>
          <a:xfrm>
            <a:off x="2647281" y="2634093"/>
            <a:ext cx="822161" cy="822161"/>
          </a:xfrm>
          <a:prstGeom prst="ellipse">
            <a:avLst/>
          </a:prstGeom>
          <a:solidFill>
            <a:srgbClr val="A6A6A6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사업자</a:t>
            </a:r>
            <a:r>
              <a:rPr kumimoji="1" lang="en-US" altLang="ko-KR" sz="1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kumimoji="1" lang="en-US" altLang="ko-KR" sz="1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kumimoji="1" lang="ko-KR" altLang="en-US" sz="1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선정</a:t>
            </a:r>
          </a:p>
        </p:txBody>
      </p:sp>
      <p:sp>
        <p:nvSpPr>
          <p:cNvPr id="6" name="타원 5"/>
          <p:cNvSpPr/>
          <p:nvPr/>
        </p:nvSpPr>
        <p:spPr>
          <a:xfrm>
            <a:off x="3476055" y="2634093"/>
            <a:ext cx="822161" cy="822161"/>
          </a:xfrm>
          <a:prstGeom prst="ellipse">
            <a:avLst/>
          </a:prstGeom>
          <a:solidFill>
            <a:srgbClr val="A6A6A6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평가수행</a:t>
            </a:r>
            <a:r>
              <a:rPr kumimoji="1" lang="en-US" altLang="ko-KR" sz="1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kumimoji="1" lang="en-US" altLang="ko-KR" sz="1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kumimoji="1" lang="ko-KR" altLang="en-US" sz="1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계획수립</a:t>
            </a:r>
          </a:p>
        </p:txBody>
      </p:sp>
      <p:sp>
        <p:nvSpPr>
          <p:cNvPr id="7" name="타원 6"/>
          <p:cNvSpPr/>
          <p:nvPr/>
        </p:nvSpPr>
        <p:spPr>
          <a:xfrm>
            <a:off x="4304829" y="2634093"/>
            <a:ext cx="822161" cy="822161"/>
          </a:xfrm>
          <a:prstGeom prst="ellipse">
            <a:avLst/>
          </a:prstGeom>
          <a:solidFill>
            <a:srgbClr val="A6A6A6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평가자료</a:t>
            </a:r>
            <a:r>
              <a:rPr kumimoji="1" lang="en-US" altLang="ko-KR" sz="1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kumimoji="1" lang="en-US" altLang="ko-KR" sz="1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kumimoji="1" lang="ko-KR" altLang="en-US" sz="1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수집</a:t>
            </a:r>
          </a:p>
        </p:txBody>
      </p:sp>
      <p:sp>
        <p:nvSpPr>
          <p:cNvPr id="8" name="타원 7"/>
          <p:cNvSpPr/>
          <p:nvPr/>
        </p:nvSpPr>
        <p:spPr>
          <a:xfrm>
            <a:off x="5133603" y="2634093"/>
            <a:ext cx="822161" cy="822161"/>
          </a:xfrm>
          <a:prstGeom prst="ellipse">
            <a:avLst/>
          </a:prstGeom>
          <a:solidFill>
            <a:srgbClr val="A6A6A6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개인정보</a:t>
            </a:r>
            <a:r>
              <a:rPr kumimoji="1" lang="en-US" altLang="ko-KR" sz="1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kumimoji="1" lang="en-US" altLang="ko-KR" sz="1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kumimoji="1" lang="ko-KR" altLang="en-US" sz="1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흐름분석</a:t>
            </a:r>
          </a:p>
        </p:txBody>
      </p:sp>
      <p:sp>
        <p:nvSpPr>
          <p:cNvPr id="9" name="타원 8"/>
          <p:cNvSpPr/>
          <p:nvPr/>
        </p:nvSpPr>
        <p:spPr>
          <a:xfrm>
            <a:off x="5962377" y="2634093"/>
            <a:ext cx="822161" cy="822161"/>
          </a:xfrm>
          <a:prstGeom prst="ellipse">
            <a:avLst/>
          </a:prstGeom>
          <a:solidFill>
            <a:srgbClr val="A6A6A6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개인정보</a:t>
            </a:r>
            <a:r>
              <a:rPr kumimoji="1" lang="en-US" altLang="ko-KR" sz="1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kumimoji="1" lang="en-US" altLang="ko-KR" sz="1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kumimoji="1" lang="ko-KR" altLang="en-US" sz="1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침해요인</a:t>
            </a:r>
            <a:r>
              <a:rPr kumimoji="1" lang="en-US" altLang="ko-KR" sz="1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kumimoji="1" lang="en-US" altLang="ko-KR" sz="1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kumimoji="1" lang="ko-KR" altLang="en-US" sz="1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분석</a:t>
            </a:r>
          </a:p>
        </p:txBody>
      </p:sp>
      <p:sp>
        <p:nvSpPr>
          <p:cNvPr id="10" name="타원 9"/>
          <p:cNvSpPr/>
          <p:nvPr/>
        </p:nvSpPr>
        <p:spPr>
          <a:xfrm>
            <a:off x="6791151" y="2634093"/>
            <a:ext cx="822161" cy="822161"/>
          </a:xfrm>
          <a:prstGeom prst="ellipse">
            <a:avLst/>
          </a:prstGeom>
          <a:solidFill>
            <a:srgbClr val="A6A6A6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개선계획</a:t>
            </a:r>
            <a:r>
              <a:rPr kumimoji="1" lang="en-US" altLang="ko-KR" sz="1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kumimoji="1" lang="en-US" altLang="ko-KR" sz="1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kumimoji="1" lang="ko-KR" altLang="en-US" sz="1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수립</a:t>
            </a:r>
          </a:p>
        </p:txBody>
      </p:sp>
      <p:sp>
        <p:nvSpPr>
          <p:cNvPr id="11" name="타원 10"/>
          <p:cNvSpPr/>
          <p:nvPr/>
        </p:nvSpPr>
        <p:spPr>
          <a:xfrm>
            <a:off x="7619925" y="2634093"/>
            <a:ext cx="822161" cy="822161"/>
          </a:xfrm>
          <a:prstGeom prst="ellipse">
            <a:avLst/>
          </a:prstGeom>
          <a:solidFill>
            <a:srgbClr val="A6A6A6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영향평가서</a:t>
            </a:r>
            <a:r>
              <a:rPr kumimoji="1" lang="en-US" altLang="ko-KR" sz="1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kumimoji="1" lang="en-US" altLang="ko-KR" sz="1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kumimoji="1" lang="ko-KR" altLang="en-US" sz="1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작성</a:t>
            </a:r>
          </a:p>
        </p:txBody>
      </p:sp>
      <p:sp>
        <p:nvSpPr>
          <p:cNvPr id="12" name="타원 11"/>
          <p:cNvSpPr/>
          <p:nvPr/>
        </p:nvSpPr>
        <p:spPr>
          <a:xfrm>
            <a:off x="8448696" y="2634093"/>
            <a:ext cx="822161" cy="822161"/>
          </a:xfrm>
          <a:prstGeom prst="ellipse">
            <a:avLst/>
          </a:prstGeom>
          <a:solidFill>
            <a:srgbClr val="A6A6A6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000" spc="-15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이행점검</a:t>
            </a:r>
          </a:p>
        </p:txBody>
      </p:sp>
      <p:sp>
        <p:nvSpPr>
          <p:cNvPr id="13" name="오각형 12"/>
          <p:cNvSpPr/>
          <p:nvPr/>
        </p:nvSpPr>
        <p:spPr>
          <a:xfrm>
            <a:off x="1645496" y="2088064"/>
            <a:ext cx="1832382" cy="421652"/>
          </a:xfrm>
          <a:prstGeom prst="homePlate">
            <a:avLst>
              <a:gd name="adj" fmla="val 19601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1000" spc="-5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사전준비단계</a:t>
            </a:r>
          </a:p>
        </p:txBody>
      </p:sp>
      <p:sp>
        <p:nvSpPr>
          <p:cNvPr id="14" name="갈매기형 수장 13"/>
          <p:cNvSpPr/>
          <p:nvPr/>
        </p:nvSpPr>
        <p:spPr>
          <a:xfrm>
            <a:off x="3441434" y="2088064"/>
            <a:ext cx="5007261" cy="421652"/>
          </a:xfrm>
          <a:prstGeom prst="chevron">
            <a:avLst>
              <a:gd name="adj" fmla="val 21201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1000" spc="-5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영향평가 수행단계</a:t>
            </a:r>
          </a:p>
        </p:txBody>
      </p:sp>
      <p:sp>
        <p:nvSpPr>
          <p:cNvPr id="15" name="갈매기형 수장 14"/>
          <p:cNvSpPr/>
          <p:nvPr/>
        </p:nvSpPr>
        <p:spPr>
          <a:xfrm>
            <a:off x="8405420" y="2088064"/>
            <a:ext cx="940906" cy="421652"/>
          </a:xfrm>
          <a:prstGeom prst="chevron">
            <a:avLst>
              <a:gd name="adj" fmla="val 22942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0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1000" spc="-5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이행단계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6838187" y="4094991"/>
            <a:ext cx="743592" cy="485605"/>
          </a:xfrm>
          <a:prstGeom prst="rect">
            <a:avLst/>
          </a:prstGeom>
          <a:solidFill>
            <a:srgbClr val="A6A6A6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100"/>
              </a:lnSpc>
            </a:pP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개선계획</a:t>
            </a:r>
            <a: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수립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7660963" y="3526714"/>
            <a:ext cx="743592" cy="485605"/>
          </a:xfrm>
          <a:prstGeom prst="rect">
            <a:avLst/>
          </a:prstGeom>
          <a:solidFill>
            <a:srgbClr val="A6A6A6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100"/>
              </a:lnSpc>
            </a:pP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영향평가서</a:t>
            </a:r>
            <a: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작성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3529724" y="3526714"/>
            <a:ext cx="743592" cy="485605"/>
          </a:xfrm>
          <a:prstGeom prst="rect">
            <a:avLst/>
          </a:prstGeom>
          <a:solidFill>
            <a:srgbClr val="A6A6A6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100"/>
              </a:lnSpc>
            </a:pP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평가수행</a:t>
            </a:r>
            <a: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계획수립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4352497" y="3526714"/>
            <a:ext cx="743592" cy="485605"/>
          </a:xfrm>
          <a:prstGeom prst="rect">
            <a:avLst/>
          </a:prstGeom>
          <a:solidFill>
            <a:srgbClr val="A6A6A6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100"/>
              </a:lnSpc>
            </a:pP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내부자료</a:t>
            </a:r>
            <a: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분석</a:t>
            </a:r>
          </a:p>
        </p:txBody>
      </p:sp>
      <p:sp>
        <p:nvSpPr>
          <p:cNvPr id="20" name="직사각형 19"/>
          <p:cNvSpPr/>
          <p:nvPr/>
        </p:nvSpPr>
        <p:spPr>
          <a:xfrm>
            <a:off x="5175271" y="3526714"/>
            <a:ext cx="743592" cy="485606"/>
          </a:xfrm>
          <a:prstGeom prst="rect">
            <a:avLst/>
          </a:prstGeom>
          <a:solidFill>
            <a:srgbClr val="A6A6A6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100"/>
              </a:lnSpc>
            </a:pP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개인정보</a:t>
            </a:r>
            <a: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처리업무</a:t>
            </a:r>
            <a: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현황분석</a:t>
            </a:r>
          </a:p>
        </p:txBody>
      </p:sp>
      <p:sp>
        <p:nvSpPr>
          <p:cNvPr id="21" name="직사각형 20"/>
          <p:cNvSpPr/>
          <p:nvPr/>
        </p:nvSpPr>
        <p:spPr>
          <a:xfrm>
            <a:off x="6015974" y="3526714"/>
            <a:ext cx="743592" cy="485606"/>
          </a:xfrm>
          <a:prstGeom prst="rect">
            <a:avLst/>
          </a:prstGeom>
          <a:solidFill>
            <a:srgbClr val="A6A6A6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100"/>
              </a:lnSpc>
            </a:pP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평가항목</a:t>
            </a:r>
            <a: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작성</a:t>
            </a:r>
          </a:p>
        </p:txBody>
      </p:sp>
      <p:sp>
        <p:nvSpPr>
          <p:cNvPr id="22" name="직사각형 21"/>
          <p:cNvSpPr/>
          <p:nvPr/>
        </p:nvSpPr>
        <p:spPr>
          <a:xfrm>
            <a:off x="1857286" y="3526714"/>
            <a:ext cx="743592" cy="485605"/>
          </a:xfrm>
          <a:prstGeom prst="rect">
            <a:avLst/>
          </a:prstGeom>
          <a:solidFill>
            <a:srgbClr val="A6A6A6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100"/>
              </a:lnSpc>
            </a:pP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영향평가</a:t>
            </a:r>
            <a: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필요성</a:t>
            </a:r>
            <a: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검토</a:t>
            </a:r>
          </a:p>
        </p:txBody>
      </p:sp>
      <p:sp>
        <p:nvSpPr>
          <p:cNvPr id="23" name="직사각형 22"/>
          <p:cNvSpPr/>
          <p:nvPr/>
        </p:nvSpPr>
        <p:spPr>
          <a:xfrm>
            <a:off x="2682282" y="3526714"/>
            <a:ext cx="768264" cy="485605"/>
          </a:xfrm>
          <a:prstGeom prst="rect">
            <a:avLst/>
          </a:prstGeom>
          <a:solidFill>
            <a:srgbClr val="A6A6A6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100"/>
              </a:lnSpc>
            </a:pPr>
            <a: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제안요청서</a:t>
            </a:r>
            <a: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작성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3529724" y="4073372"/>
            <a:ext cx="743592" cy="485605"/>
          </a:xfrm>
          <a:prstGeom prst="rect">
            <a:avLst/>
          </a:prstGeom>
          <a:solidFill>
            <a:srgbClr val="A6A6A6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100"/>
              </a:lnSpc>
            </a:pP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평가팀</a:t>
            </a:r>
            <a: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구성</a:t>
            </a:r>
          </a:p>
        </p:txBody>
      </p:sp>
      <p:sp>
        <p:nvSpPr>
          <p:cNvPr id="25" name="직사각형 24"/>
          <p:cNvSpPr/>
          <p:nvPr/>
        </p:nvSpPr>
        <p:spPr>
          <a:xfrm>
            <a:off x="4352497" y="4073372"/>
            <a:ext cx="743592" cy="485605"/>
          </a:xfrm>
          <a:prstGeom prst="rect">
            <a:avLst/>
          </a:prstGeom>
          <a:solidFill>
            <a:srgbClr val="A6A6A6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100"/>
              </a:lnSpc>
            </a:pP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외부자료</a:t>
            </a:r>
            <a: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분석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5175271" y="4073372"/>
            <a:ext cx="743592" cy="485606"/>
          </a:xfrm>
          <a:prstGeom prst="rect">
            <a:avLst/>
          </a:prstGeom>
          <a:solidFill>
            <a:srgbClr val="A6A6A6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100"/>
              </a:lnSpc>
            </a:pP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개인정보</a:t>
            </a:r>
            <a: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흐름표작성</a:t>
            </a:r>
          </a:p>
        </p:txBody>
      </p:sp>
      <p:sp>
        <p:nvSpPr>
          <p:cNvPr id="27" name="직사각형 26"/>
          <p:cNvSpPr/>
          <p:nvPr/>
        </p:nvSpPr>
        <p:spPr>
          <a:xfrm>
            <a:off x="6015974" y="4073372"/>
            <a:ext cx="743592" cy="485606"/>
          </a:xfrm>
          <a:prstGeom prst="rect">
            <a:avLst/>
          </a:prstGeom>
          <a:solidFill>
            <a:srgbClr val="A6A6A6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100"/>
              </a:lnSpc>
            </a:pP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개인정보</a:t>
            </a:r>
            <a:endParaRPr lang="en-US" altLang="ko-KR" sz="10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>
              <a:lnSpc>
                <a:spcPts val="1100"/>
              </a:lnSpc>
            </a:pP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보호조치</a:t>
            </a:r>
            <a: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현황파악</a:t>
            </a:r>
          </a:p>
        </p:txBody>
      </p:sp>
      <p:sp>
        <p:nvSpPr>
          <p:cNvPr id="28" name="직사각형 27"/>
          <p:cNvSpPr/>
          <p:nvPr/>
        </p:nvSpPr>
        <p:spPr>
          <a:xfrm>
            <a:off x="2682282" y="4073372"/>
            <a:ext cx="768264" cy="485605"/>
          </a:xfrm>
          <a:prstGeom prst="rect">
            <a:avLst/>
          </a:prstGeom>
          <a:solidFill>
            <a:srgbClr val="A6A6A6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100"/>
              </a:lnSpc>
            </a:pP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사업발주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4352497" y="4621575"/>
            <a:ext cx="743592" cy="485605"/>
          </a:xfrm>
          <a:prstGeom prst="rect">
            <a:avLst/>
          </a:prstGeom>
          <a:solidFill>
            <a:srgbClr val="A6A6A6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100"/>
              </a:lnSpc>
            </a:pP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대상시스템</a:t>
            </a:r>
            <a: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관련자료</a:t>
            </a:r>
            <a: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분석</a:t>
            </a:r>
          </a:p>
        </p:txBody>
      </p:sp>
      <p:sp>
        <p:nvSpPr>
          <p:cNvPr id="30" name="직사각형 29"/>
          <p:cNvSpPr/>
          <p:nvPr/>
        </p:nvSpPr>
        <p:spPr>
          <a:xfrm>
            <a:off x="5175271" y="4621576"/>
            <a:ext cx="743592" cy="485606"/>
          </a:xfrm>
          <a:prstGeom prst="rect">
            <a:avLst/>
          </a:prstGeom>
          <a:solidFill>
            <a:srgbClr val="A6A6A6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100"/>
              </a:lnSpc>
            </a:pP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개인정보</a:t>
            </a:r>
            <a: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흐름도작성</a:t>
            </a:r>
          </a:p>
        </p:txBody>
      </p:sp>
      <p:sp>
        <p:nvSpPr>
          <p:cNvPr id="31" name="직사각형 30"/>
          <p:cNvSpPr/>
          <p:nvPr/>
        </p:nvSpPr>
        <p:spPr>
          <a:xfrm>
            <a:off x="6015974" y="4621576"/>
            <a:ext cx="743592" cy="485606"/>
          </a:xfrm>
          <a:prstGeom prst="rect">
            <a:avLst/>
          </a:prstGeom>
          <a:solidFill>
            <a:srgbClr val="A6A6A6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100"/>
              </a:lnSpc>
            </a:pP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개인정보</a:t>
            </a:r>
            <a: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침해요인</a:t>
            </a:r>
            <a: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도출</a:t>
            </a:r>
          </a:p>
        </p:txBody>
      </p:sp>
      <p:sp>
        <p:nvSpPr>
          <p:cNvPr id="32" name="직사각형 31"/>
          <p:cNvSpPr/>
          <p:nvPr/>
        </p:nvSpPr>
        <p:spPr>
          <a:xfrm>
            <a:off x="1857286" y="4071494"/>
            <a:ext cx="743592" cy="485605"/>
          </a:xfrm>
          <a:prstGeom prst="rect">
            <a:avLst/>
          </a:prstGeom>
          <a:solidFill>
            <a:srgbClr val="A6A6A6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100"/>
              </a:lnSpc>
            </a:pP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사업계획서</a:t>
            </a:r>
            <a: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작성</a:t>
            </a:r>
            <a: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예산확보</a:t>
            </a:r>
            <a: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10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2682282" y="4621575"/>
            <a:ext cx="768264" cy="485605"/>
          </a:xfrm>
          <a:prstGeom prst="rect">
            <a:avLst/>
          </a:prstGeom>
          <a:solidFill>
            <a:srgbClr val="A6A6A6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100"/>
              </a:lnSpc>
            </a:pP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영향평가</a:t>
            </a:r>
            <a: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기관선정</a:t>
            </a:r>
          </a:p>
        </p:txBody>
      </p:sp>
      <p:sp>
        <p:nvSpPr>
          <p:cNvPr id="34" name="직사각형 33"/>
          <p:cNvSpPr/>
          <p:nvPr/>
        </p:nvSpPr>
        <p:spPr>
          <a:xfrm>
            <a:off x="5175271" y="5169525"/>
            <a:ext cx="743592" cy="485606"/>
          </a:xfrm>
          <a:prstGeom prst="rect">
            <a:avLst/>
          </a:prstGeom>
          <a:solidFill>
            <a:srgbClr val="A6A6A6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100"/>
              </a:lnSpc>
            </a:pP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시스템 </a:t>
            </a:r>
            <a: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구조도작성</a:t>
            </a:r>
          </a:p>
        </p:txBody>
      </p:sp>
      <p:sp>
        <p:nvSpPr>
          <p:cNvPr id="35" name="직사각형 34"/>
          <p:cNvSpPr/>
          <p:nvPr/>
        </p:nvSpPr>
        <p:spPr>
          <a:xfrm>
            <a:off x="6015974" y="5169524"/>
            <a:ext cx="743592" cy="485605"/>
          </a:xfrm>
          <a:prstGeom prst="rect">
            <a:avLst/>
          </a:prstGeom>
          <a:solidFill>
            <a:srgbClr val="A6A6A6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100"/>
              </a:lnSpc>
            </a:pP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개인정보</a:t>
            </a:r>
            <a: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위험도산정</a:t>
            </a:r>
          </a:p>
        </p:txBody>
      </p:sp>
      <p:sp>
        <p:nvSpPr>
          <p:cNvPr id="36" name="직사각형 35"/>
          <p:cNvSpPr/>
          <p:nvPr/>
        </p:nvSpPr>
        <p:spPr>
          <a:xfrm>
            <a:off x="6838187" y="3526714"/>
            <a:ext cx="743592" cy="485605"/>
          </a:xfrm>
          <a:prstGeom prst="rect">
            <a:avLst/>
          </a:prstGeom>
          <a:solidFill>
            <a:srgbClr val="A6A6A6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100"/>
              </a:lnSpc>
            </a:pP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개선사항</a:t>
            </a:r>
            <a: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도출</a:t>
            </a:r>
          </a:p>
        </p:txBody>
      </p:sp>
      <p:sp>
        <p:nvSpPr>
          <p:cNvPr id="37" name="직사각형 36"/>
          <p:cNvSpPr/>
          <p:nvPr/>
        </p:nvSpPr>
        <p:spPr>
          <a:xfrm>
            <a:off x="8482206" y="3526714"/>
            <a:ext cx="743592" cy="485605"/>
          </a:xfrm>
          <a:prstGeom prst="rect">
            <a:avLst/>
          </a:prstGeom>
          <a:solidFill>
            <a:srgbClr val="A6A6A6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100"/>
              </a:lnSpc>
            </a:pP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개선사항</a:t>
            </a:r>
            <a: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반영점검</a:t>
            </a:r>
            <a: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테스트단계</a:t>
            </a:r>
            <a: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10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7660963" y="5169525"/>
            <a:ext cx="743592" cy="485605"/>
          </a:xfrm>
          <a:prstGeom prst="rect">
            <a:avLst/>
          </a:prstGeom>
          <a:solidFill>
            <a:srgbClr val="A6A6A6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100"/>
              </a:lnSpc>
            </a:pP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보고서제출</a:t>
            </a:r>
            <a: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행정자치부</a:t>
            </a:r>
            <a: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10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39" name="직선 화살표 연결선 38"/>
          <p:cNvCxnSpPr>
            <a:stCxn id="17" idx="2"/>
            <a:endCxn id="38" idx="0"/>
          </p:cNvCxnSpPr>
          <p:nvPr/>
        </p:nvCxnSpPr>
        <p:spPr>
          <a:xfrm>
            <a:off x="8032759" y="4012321"/>
            <a:ext cx="0" cy="1157206"/>
          </a:xfrm>
          <a:prstGeom prst="straightConnector1">
            <a:avLst/>
          </a:prstGeom>
          <a:ln w="3175">
            <a:solidFill>
              <a:schemeClr val="tx1"/>
            </a:solidFill>
            <a:tailEnd type="stealth" w="lg" len="lg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직선 연결선 41"/>
          <p:cNvCxnSpPr/>
          <p:nvPr/>
        </p:nvCxnSpPr>
        <p:spPr>
          <a:xfrm>
            <a:off x="1641256" y="1987091"/>
            <a:ext cx="0" cy="623598"/>
          </a:xfrm>
          <a:prstGeom prst="line">
            <a:avLst/>
          </a:prstGeom>
          <a:ln w="19050"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직선 연결선 42"/>
          <p:cNvCxnSpPr/>
          <p:nvPr/>
        </p:nvCxnSpPr>
        <p:spPr>
          <a:xfrm>
            <a:off x="1641256" y="2728933"/>
            <a:ext cx="0" cy="2782178"/>
          </a:xfrm>
          <a:prstGeom prst="line">
            <a:avLst/>
          </a:prstGeom>
          <a:ln w="19050"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직선 연결선 44"/>
          <p:cNvCxnSpPr/>
          <p:nvPr/>
        </p:nvCxnSpPr>
        <p:spPr>
          <a:xfrm>
            <a:off x="1641256" y="5775413"/>
            <a:ext cx="0" cy="484094"/>
          </a:xfrm>
          <a:prstGeom prst="line">
            <a:avLst/>
          </a:prstGeom>
          <a:ln w="19050"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직사각형 45"/>
          <p:cNvSpPr/>
          <p:nvPr/>
        </p:nvSpPr>
        <p:spPr>
          <a:xfrm>
            <a:off x="1857286" y="5780490"/>
            <a:ext cx="1584148" cy="448914"/>
          </a:xfrm>
          <a:prstGeom prst="rect">
            <a:avLst/>
          </a:prstGeom>
          <a:solidFill>
            <a:srgbClr val="A6A6A6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100"/>
              </a:lnSpc>
            </a:pP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대상기관</a:t>
            </a:r>
            <a: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공공기관</a:t>
            </a:r>
            <a: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10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7" name="직사각형 46"/>
          <p:cNvSpPr/>
          <p:nvPr/>
        </p:nvSpPr>
        <p:spPr>
          <a:xfrm>
            <a:off x="3529723" y="5780490"/>
            <a:ext cx="4875697" cy="448914"/>
          </a:xfrm>
          <a:prstGeom prst="rect">
            <a:avLst/>
          </a:prstGeom>
          <a:solidFill>
            <a:srgbClr val="A6A6A6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100"/>
              </a:lnSpc>
            </a:pP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영향평가 수행 사업자</a:t>
            </a:r>
            <a:endParaRPr lang="en-US" altLang="ko-KR" sz="10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>
              <a:lnSpc>
                <a:spcPts val="1100"/>
              </a:lnSpc>
            </a:pP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영향평가 대상기관</a:t>
            </a:r>
            <a: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업무협조 및 영향평가보고서제출</a:t>
            </a:r>
            <a: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10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8" name="직사각형 47"/>
          <p:cNvSpPr/>
          <p:nvPr/>
        </p:nvSpPr>
        <p:spPr>
          <a:xfrm>
            <a:off x="8482206" y="5780490"/>
            <a:ext cx="743592" cy="448914"/>
          </a:xfrm>
          <a:prstGeom prst="rect">
            <a:avLst/>
          </a:prstGeom>
          <a:solidFill>
            <a:srgbClr val="A6A6A6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100"/>
              </a:lnSpc>
            </a:pP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대상기관</a:t>
            </a:r>
            <a: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공공기관</a:t>
            </a:r>
            <a:r>
              <a:rPr lang="en-US" altLang="ko-KR" sz="1000" dirty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</p:txBody>
      </p:sp>
      <p:sp>
        <p:nvSpPr>
          <p:cNvPr id="52" name="AutoShape 80"/>
          <p:cNvSpPr>
            <a:spLocks noChangeArrowheads="1"/>
          </p:cNvSpPr>
          <p:nvPr/>
        </p:nvSpPr>
        <p:spPr bwMode="gray">
          <a:xfrm>
            <a:off x="633041" y="1916832"/>
            <a:ext cx="936625" cy="779159"/>
          </a:xfrm>
          <a:prstGeom prst="bevel">
            <a:avLst>
              <a:gd name="adj" fmla="val 5870"/>
            </a:avLst>
          </a:prstGeom>
          <a:solidFill>
            <a:srgbClr val="E4E4E4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>
              <a:spcBef>
                <a:spcPct val="20000"/>
              </a:spcBef>
              <a:buFont typeface="Arial" pitchFamily="34" charset="0"/>
              <a:buNone/>
            </a:pP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영향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>
              <a:spcBef>
                <a:spcPct val="20000"/>
              </a:spcBef>
              <a:buFont typeface="Arial" pitchFamily="34" charset="0"/>
              <a:buNone/>
            </a:pP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평가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3" name="AutoShape 80"/>
          <p:cNvSpPr>
            <a:spLocks noChangeArrowheads="1"/>
          </p:cNvSpPr>
          <p:nvPr/>
        </p:nvSpPr>
        <p:spPr bwMode="gray">
          <a:xfrm>
            <a:off x="632520" y="3717032"/>
            <a:ext cx="936625" cy="779159"/>
          </a:xfrm>
          <a:prstGeom prst="bevel">
            <a:avLst>
              <a:gd name="adj" fmla="val 5870"/>
            </a:avLst>
          </a:prstGeom>
          <a:solidFill>
            <a:srgbClr val="E4E4E4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>
              <a:spcBef>
                <a:spcPct val="20000"/>
              </a:spcBef>
              <a:buFont typeface="Arial" pitchFamily="34" charset="0"/>
              <a:buNone/>
            </a:pP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평가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>
              <a:spcBef>
                <a:spcPct val="20000"/>
              </a:spcBef>
              <a:buFont typeface="Arial" pitchFamily="34" charset="0"/>
              <a:buNone/>
            </a:pP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절차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4" name="AutoShape 80"/>
          <p:cNvSpPr>
            <a:spLocks noChangeArrowheads="1"/>
          </p:cNvSpPr>
          <p:nvPr/>
        </p:nvSpPr>
        <p:spPr bwMode="gray">
          <a:xfrm>
            <a:off x="632520" y="5530161"/>
            <a:ext cx="936625" cy="779159"/>
          </a:xfrm>
          <a:prstGeom prst="bevel">
            <a:avLst>
              <a:gd name="adj" fmla="val 5870"/>
            </a:avLst>
          </a:prstGeom>
          <a:solidFill>
            <a:srgbClr val="E4E4E4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>
              <a:spcBef>
                <a:spcPct val="20000"/>
              </a:spcBef>
              <a:buFont typeface="Arial" pitchFamily="34" charset="0"/>
              <a:buNone/>
            </a:pP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수행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>
              <a:spcBef>
                <a:spcPct val="20000"/>
              </a:spcBef>
              <a:buFont typeface="Arial" pitchFamily="34" charset="0"/>
              <a:buNone/>
            </a:pP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절차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5" name="TextBox 54"/>
          <p:cNvSpPr txBox="1"/>
          <p:nvPr/>
        </p:nvSpPr>
        <p:spPr bwMode="auto">
          <a:xfrm>
            <a:off x="1785478" y="1700808"/>
            <a:ext cx="63357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u="sng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r>
              <a:rPr lang="ko-KR" altLang="en-US" dirty="0">
                <a:solidFill>
                  <a:prstClr val="black"/>
                </a:solidFill>
              </a:rPr>
              <a:t>개인정보 영향평가 수행절차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264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신규 정보시스템에서 개인정보와 관련된 부분의 “사전준비”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“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영향평가 수행”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“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이행단계” 절차로 개인정보 영향평가를 실시함</a:t>
            </a:r>
          </a:p>
        </p:txBody>
      </p:sp>
    </p:spTree>
    <p:extLst>
      <p:ext uri="{BB962C8B-B14F-4D97-AF65-F5344CB8AC3E}">
        <p14:creationId xmlns:p14="http://schemas.microsoft.com/office/powerpoint/2010/main" val="68966981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개인정보영향평가 수행절차 </a:t>
            </a:r>
            <a:r>
              <a:rPr lang="en-US" altLang="ko-KR" dirty="0"/>
              <a:t>– </a:t>
            </a:r>
            <a:r>
              <a:rPr lang="ko-KR" altLang="en-US" dirty="0"/>
              <a:t>영향평가 필요성 검토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3.10.4 </a:t>
            </a:r>
            <a:r>
              <a:rPr lang="ko-KR" altLang="en-US" dirty="0"/>
              <a:t>개인정보영향평가</a:t>
            </a:r>
            <a:endParaRPr lang="en-US" altLang="ko-KR" dirty="0"/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7729137"/>
              </p:ext>
            </p:extLst>
          </p:nvPr>
        </p:nvGraphicFramePr>
        <p:xfrm>
          <a:off x="266131" y="1700809"/>
          <a:ext cx="9365353" cy="4608511"/>
        </p:xfrm>
        <a:graphic>
          <a:graphicData uri="http://schemas.openxmlformats.org/drawingml/2006/table">
            <a:tbl>
              <a:tblPr firstRow="1" bandRow="1"/>
              <a:tblGrid>
                <a:gridCol w="12304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13486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60039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목표</a:t>
                      </a: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신규 구축 또는 변경하고자 하는 사업에 대해 개인정보 영향평가 필요성 여부 판단</a:t>
                      </a: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004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개요</a:t>
                      </a: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사업을 추진하는 과정에서 개인정보의 신규 수집∙이용∙연계 또는 취급 절차상 변경 등이 발생 하는지에 대해‘사전평가 질문서’작성을 통해 판단</a:t>
                      </a: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33713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수행주체</a:t>
                      </a: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평가 대상 사업주관부서</a:t>
                      </a: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32048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참고자료</a:t>
                      </a: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0"/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사업 계획서</a:t>
                      </a:r>
                      <a:r>
                        <a:rPr lang="en-US" altLang="ko-KR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, RFP </a:t>
                      </a: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등</a:t>
                      </a: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22671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절차</a:t>
                      </a: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0"/>
                      <a:endParaRPr lang="ko-KR" altLang="en-US" sz="1000" b="0" kern="12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AutoShape 85"/>
          <p:cNvSpPr>
            <a:spLocks noChangeArrowheads="1"/>
          </p:cNvSpPr>
          <p:nvPr/>
        </p:nvSpPr>
        <p:spPr bwMode="auto">
          <a:xfrm>
            <a:off x="2174502" y="4093046"/>
            <a:ext cx="1822450" cy="577850"/>
          </a:xfrm>
          <a:prstGeom prst="roundRect">
            <a:avLst>
              <a:gd name="adj" fmla="val 2662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개인정보파일을</a:t>
            </a:r>
            <a:r>
              <a:rPr kumimoji="1" lang="en-US" altLang="ko-KR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kumimoji="1" lang="en-US" altLang="ko-KR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kumimoji="1" lang="ko-KR" altLang="en-US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신규 구축∙운용 시</a:t>
            </a:r>
            <a:endParaRPr kumimoji="1" lang="en-US" altLang="ko-KR" sz="1000" kern="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" name="AutoShape 85"/>
          <p:cNvSpPr>
            <a:spLocks noChangeArrowheads="1"/>
          </p:cNvSpPr>
          <p:nvPr/>
        </p:nvSpPr>
        <p:spPr bwMode="auto">
          <a:xfrm>
            <a:off x="2174502" y="4804246"/>
            <a:ext cx="1822450" cy="577850"/>
          </a:xfrm>
          <a:prstGeom prst="roundRect">
            <a:avLst>
              <a:gd name="adj" fmla="val 2662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 구축된 개인정보파일의 수집∙보유∙이용∙파기 등 취급 절차 변경 시</a:t>
            </a:r>
            <a:endParaRPr kumimoji="1" lang="en-US" altLang="ko-KR" sz="1000" kern="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AutoShape 85"/>
          <p:cNvSpPr>
            <a:spLocks noChangeArrowheads="1"/>
          </p:cNvSpPr>
          <p:nvPr/>
        </p:nvSpPr>
        <p:spPr bwMode="auto">
          <a:xfrm>
            <a:off x="2174502" y="5515446"/>
            <a:ext cx="1822450" cy="577850"/>
          </a:xfrm>
          <a:prstGeom prst="roundRect">
            <a:avLst>
              <a:gd name="adj" fmla="val 2662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개인정보파일을 외부 기관과 연계∙제공하거나 연계∙제공 절차 변경 시</a:t>
            </a:r>
            <a:endParaRPr kumimoji="1" lang="en-US" altLang="ko-KR" sz="1000" kern="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AutoShape 85"/>
          <p:cNvSpPr>
            <a:spLocks noChangeArrowheads="1"/>
          </p:cNvSpPr>
          <p:nvPr/>
        </p:nvSpPr>
        <p:spPr bwMode="auto">
          <a:xfrm>
            <a:off x="2174502" y="3592984"/>
            <a:ext cx="1822450" cy="393700"/>
          </a:xfrm>
          <a:prstGeom prst="roundRect">
            <a:avLst>
              <a:gd name="adj" fmla="val 2662"/>
            </a:avLst>
          </a:prstGeom>
          <a:solidFill>
            <a:srgbClr val="A6A6A6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개인정보 취급여부 검토</a:t>
            </a:r>
            <a:endParaRPr kumimoji="1" lang="en-US" altLang="ko-KR" sz="1000" b="1" kern="0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2" name="AutoShape 85"/>
          <p:cNvSpPr>
            <a:spLocks noChangeArrowheads="1"/>
          </p:cNvSpPr>
          <p:nvPr/>
        </p:nvSpPr>
        <p:spPr bwMode="auto">
          <a:xfrm>
            <a:off x="4395415" y="3592984"/>
            <a:ext cx="1731962" cy="393700"/>
          </a:xfrm>
          <a:prstGeom prst="roundRect">
            <a:avLst>
              <a:gd name="adj" fmla="val 2662"/>
            </a:avLst>
          </a:prstGeom>
          <a:solidFill>
            <a:srgbClr val="A6A6A6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평가사업 관련자 인터뷰 </a:t>
            </a:r>
            <a:endParaRPr kumimoji="1" lang="en-US" altLang="ko-KR" sz="1000" b="1" kern="0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3" name="AutoShape 85"/>
          <p:cNvSpPr>
            <a:spLocks noChangeArrowheads="1"/>
          </p:cNvSpPr>
          <p:nvPr/>
        </p:nvSpPr>
        <p:spPr bwMode="auto">
          <a:xfrm>
            <a:off x="4395415" y="4093046"/>
            <a:ext cx="1731962" cy="1957388"/>
          </a:xfrm>
          <a:prstGeom prst="roundRect">
            <a:avLst>
              <a:gd name="adj" fmla="val 2662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marL="88900" indent="-88900" eaLnBrk="1" fontAlgn="auto" hangingPunct="1">
              <a:lnSpc>
                <a:spcPct val="11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1" lang="ko-KR" altLang="en-US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개발자 및 운영자</a:t>
            </a:r>
          </a:p>
          <a:p>
            <a:pPr marL="88900" indent="-88900" eaLnBrk="1" fontAlgn="auto" hangingPunct="1">
              <a:lnSpc>
                <a:spcPct val="11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1" lang="ko-KR" altLang="en-US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사업주관 부서 관리자 및 담당직원</a:t>
            </a:r>
          </a:p>
          <a:p>
            <a:pPr marL="88900" indent="-88900" eaLnBrk="1" fontAlgn="auto" hangingPunct="1">
              <a:lnSpc>
                <a:spcPct val="11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1" lang="ko-KR" altLang="en-US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개인정보 소유 부서 관리자 및 담당 직원</a:t>
            </a:r>
          </a:p>
          <a:p>
            <a:pPr marL="88900" indent="-88900" eaLnBrk="1" fontAlgn="auto" hangingPunct="1">
              <a:lnSpc>
                <a:spcPct val="11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1" lang="ko-KR" altLang="en-US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시스템 운영 부서 관리자 및 담당 직원</a:t>
            </a:r>
          </a:p>
        </p:txBody>
      </p:sp>
      <p:sp>
        <p:nvSpPr>
          <p:cNvPr id="14" name="AutoShape 85"/>
          <p:cNvSpPr>
            <a:spLocks noChangeArrowheads="1"/>
          </p:cNvSpPr>
          <p:nvPr/>
        </p:nvSpPr>
        <p:spPr bwMode="auto">
          <a:xfrm>
            <a:off x="6717927" y="3592984"/>
            <a:ext cx="1960563" cy="393700"/>
          </a:xfrm>
          <a:prstGeom prst="roundRect">
            <a:avLst>
              <a:gd name="adj" fmla="val 2662"/>
            </a:avLst>
          </a:prstGeom>
          <a:solidFill>
            <a:srgbClr val="A6A6A6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사업계획서</a:t>
            </a:r>
            <a:r>
              <a:rPr kumimoji="1" lang="en-US" altLang="ko-KR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RFP </a:t>
            </a:r>
            <a:r>
              <a:rPr kumimoji="1" lang="ko-KR" altLang="en-US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검토</a:t>
            </a:r>
            <a:endParaRPr kumimoji="1" lang="en-US" altLang="ko-KR" sz="1000" b="1" kern="0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5" name="순서도: 판단 14"/>
          <p:cNvSpPr/>
          <p:nvPr/>
        </p:nvSpPr>
        <p:spPr bwMode="auto">
          <a:xfrm>
            <a:off x="6705227" y="4450234"/>
            <a:ext cx="1987550" cy="642937"/>
          </a:xfrm>
          <a:prstGeom prst="flowChartDecision">
            <a:avLst/>
          </a:prstGeom>
          <a:solidFill>
            <a:srgbClr val="A6A6A6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사전평가</a:t>
            </a:r>
            <a:endParaRPr kumimoji="1" lang="en-US" altLang="ko-KR" sz="1000" b="1" kern="0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질문서 평가</a:t>
            </a:r>
          </a:p>
        </p:txBody>
      </p:sp>
      <p:sp>
        <p:nvSpPr>
          <p:cNvPr id="16" name="AutoShape 85"/>
          <p:cNvSpPr>
            <a:spLocks noChangeArrowheads="1"/>
          </p:cNvSpPr>
          <p:nvPr/>
        </p:nvSpPr>
        <p:spPr bwMode="auto">
          <a:xfrm>
            <a:off x="6563940" y="5628159"/>
            <a:ext cx="1122362" cy="393700"/>
          </a:xfrm>
          <a:prstGeom prst="roundRect">
            <a:avLst>
              <a:gd name="adj" fmla="val 2662"/>
            </a:avLst>
          </a:prstGeom>
          <a:solidFill>
            <a:srgbClr val="A6A6A6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b="1" kern="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영향평가</a:t>
            </a:r>
            <a:endParaRPr kumimoji="1" lang="en-US" altLang="ko-KR" sz="1000" b="1" kern="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b="1" kern="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수행주체 선정</a:t>
            </a:r>
            <a:endParaRPr kumimoji="1" lang="en-US" altLang="ko-KR" sz="1000" b="1" kern="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7" name="AutoShape 85"/>
          <p:cNvSpPr>
            <a:spLocks noChangeArrowheads="1"/>
          </p:cNvSpPr>
          <p:nvPr/>
        </p:nvSpPr>
        <p:spPr bwMode="auto">
          <a:xfrm>
            <a:off x="7789490" y="5628159"/>
            <a:ext cx="1123950" cy="393700"/>
          </a:xfrm>
          <a:prstGeom prst="roundRect">
            <a:avLst>
              <a:gd name="adj" fmla="val 2662"/>
            </a:avLst>
          </a:prstGeom>
          <a:solidFill>
            <a:srgbClr val="A6A6A6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b="1" kern="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영향평가</a:t>
            </a:r>
            <a:endParaRPr kumimoji="1" lang="en-US" altLang="ko-KR" sz="1000" b="1" kern="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b="1" kern="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비대상</a:t>
            </a:r>
            <a:endParaRPr kumimoji="1" lang="en-US" altLang="ko-KR" sz="1000" b="1" kern="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18" name="꺾인 연결선 52"/>
          <p:cNvCxnSpPr>
            <a:cxnSpLocks noChangeShapeType="1"/>
            <a:stCxn id="15" idx="2"/>
            <a:endCxn id="16" idx="0"/>
          </p:cNvCxnSpPr>
          <p:nvPr/>
        </p:nvCxnSpPr>
        <p:spPr bwMode="auto">
          <a:xfrm rot="5400000">
            <a:off x="7144201" y="5073994"/>
            <a:ext cx="534987" cy="573341"/>
          </a:xfrm>
          <a:prstGeom prst="bentConnector3">
            <a:avLst>
              <a:gd name="adj1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19" name="꺾인 연결선 56"/>
          <p:cNvCxnSpPr>
            <a:cxnSpLocks noChangeShapeType="1"/>
            <a:stCxn id="15" idx="2"/>
            <a:endCxn id="17" idx="0"/>
          </p:cNvCxnSpPr>
          <p:nvPr/>
        </p:nvCxnSpPr>
        <p:spPr bwMode="auto">
          <a:xfrm rot="16200000" flipH="1">
            <a:off x="7757559" y="5033977"/>
            <a:ext cx="534987" cy="653375"/>
          </a:xfrm>
          <a:prstGeom prst="bentConnector3">
            <a:avLst>
              <a:gd name="adj1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20" name="오른쪽 화살표 60"/>
          <p:cNvSpPr>
            <a:spLocks noChangeArrowheads="1"/>
          </p:cNvSpPr>
          <p:nvPr/>
        </p:nvSpPr>
        <p:spPr bwMode="auto">
          <a:xfrm>
            <a:off x="4054102" y="4162896"/>
            <a:ext cx="296863" cy="178752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6A6A6"/>
          </a:solidFill>
          <a:ln w="9525" algn="ctr">
            <a:noFill/>
            <a:round/>
            <a:headEnd/>
            <a:tailEnd/>
          </a:ln>
        </p:spPr>
        <p:txBody>
          <a:bodyPr wrap="none"/>
          <a:lstStyle/>
          <a:p>
            <a:pPr algn="ctr" eaLnBrk="1" latinLnBrk="1" hangingPunct="1"/>
            <a:endParaRPr kumimoji="1" lang="ko-KR" altLang="en-US" sz="1000" b="1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1" name="오른쪽 화살표 61"/>
          <p:cNvSpPr>
            <a:spLocks noChangeArrowheads="1"/>
          </p:cNvSpPr>
          <p:nvPr/>
        </p:nvSpPr>
        <p:spPr bwMode="auto">
          <a:xfrm>
            <a:off x="6176590" y="4162896"/>
            <a:ext cx="295275" cy="178752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6A6A6"/>
          </a:solidFill>
          <a:ln w="9525" algn="ctr">
            <a:noFill/>
            <a:round/>
            <a:headEnd/>
            <a:tailEnd/>
          </a:ln>
        </p:spPr>
        <p:txBody>
          <a:bodyPr wrap="none"/>
          <a:lstStyle/>
          <a:p>
            <a:pPr algn="ctr" eaLnBrk="1" latinLnBrk="1" hangingPunct="1"/>
            <a:endParaRPr kumimoji="1" lang="ko-KR" altLang="en-US" sz="1000" b="1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22" name="꺾인 연결선 63"/>
          <p:cNvCxnSpPr>
            <a:cxnSpLocks noChangeShapeType="1"/>
            <a:stCxn id="14" idx="2"/>
            <a:endCxn id="15" idx="0"/>
          </p:cNvCxnSpPr>
          <p:nvPr/>
        </p:nvCxnSpPr>
        <p:spPr bwMode="auto">
          <a:xfrm rot="5400000">
            <a:off x="7466590" y="4217003"/>
            <a:ext cx="463550" cy="2910"/>
          </a:xfrm>
          <a:prstGeom prst="bentConnector3">
            <a:avLst>
              <a:gd name="adj1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23" name="TextBox 67"/>
          <p:cNvSpPr txBox="1">
            <a:spLocks noChangeArrowheads="1"/>
          </p:cNvSpPr>
          <p:nvPr/>
        </p:nvSpPr>
        <p:spPr bwMode="auto">
          <a:xfrm>
            <a:off x="6643315" y="5093171"/>
            <a:ext cx="108876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latinLnBrk="1" hangingPunct="1"/>
            <a:r>
              <a:rPr kumimoji="1" lang="ko-KR" altLang="en-US" sz="100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해당 </a:t>
            </a:r>
            <a:r>
              <a:rPr kumimoji="1" lang="en-US" altLang="ko-KR" sz="100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r>
              <a:rPr kumimoji="1" lang="ko-KR" altLang="en-US" sz="100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 이상 시</a:t>
            </a:r>
          </a:p>
        </p:txBody>
      </p:sp>
      <p:sp>
        <p:nvSpPr>
          <p:cNvPr id="24" name="TextBox 68"/>
          <p:cNvSpPr txBox="1">
            <a:spLocks noChangeArrowheads="1"/>
          </p:cNvSpPr>
          <p:nvPr/>
        </p:nvSpPr>
        <p:spPr bwMode="auto">
          <a:xfrm>
            <a:off x="7778377" y="5093171"/>
            <a:ext cx="54373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latinLnBrk="1" hangingPunct="1"/>
            <a:r>
              <a:rPr kumimoji="1" lang="ko-KR" altLang="en-US" sz="100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해당 </a:t>
            </a:r>
            <a:r>
              <a:rPr kumimoji="1" lang="en-US" altLang="ko-KR" sz="100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X</a:t>
            </a:r>
            <a:endParaRPr kumimoji="1" lang="ko-KR" altLang="en-US" sz="1000" b="1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803818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개인정보영향평가 수행절차 </a:t>
            </a:r>
            <a:r>
              <a:rPr lang="en-US" altLang="ko-KR" dirty="0"/>
              <a:t>– </a:t>
            </a:r>
            <a:r>
              <a:rPr lang="ko-KR" altLang="en-US" dirty="0"/>
              <a:t>영향평가 계획 수립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3.10.4 </a:t>
            </a:r>
            <a:r>
              <a:rPr lang="ko-KR" altLang="en-US" dirty="0"/>
              <a:t>개인정보영향평가</a:t>
            </a:r>
            <a:endParaRPr lang="en-US" altLang="ko-KR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929857"/>
              </p:ext>
            </p:extLst>
          </p:nvPr>
        </p:nvGraphicFramePr>
        <p:xfrm>
          <a:off x="266131" y="1700809"/>
          <a:ext cx="9365353" cy="4611600"/>
        </p:xfrm>
        <a:graphic>
          <a:graphicData uri="http://schemas.openxmlformats.org/drawingml/2006/table">
            <a:tbl>
              <a:tblPr firstRow="1" bandRow="1"/>
              <a:tblGrid>
                <a:gridCol w="12304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13486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57232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목표</a:t>
                      </a: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효율적인 평가 수행을 위해 사전 계획 수립</a:t>
                      </a:r>
                    </a:p>
                  </a:txBody>
                  <a:tcPr marL="99064" marR="99064" marT="45727" marB="4572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3164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개요</a:t>
                      </a: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사업주관부서</a:t>
                      </a:r>
                      <a:r>
                        <a:rPr lang="en-US" altLang="ko-KR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(</a:t>
                      </a: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영향평가 주관부서</a:t>
                      </a:r>
                      <a:r>
                        <a:rPr lang="en-US" altLang="ko-KR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)</a:t>
                      </a: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가 평가계획을 수립하고</a:t>
                      </a:r>
                      <a:r>
                        <a:rPr lang="en-US" altLang="ko-KR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수립한 계획서는 평가 착수회의를 통하여 영향평가팀은 물론 당해 사업과 관련되어 협조가 필요한 유관 부서</a:t>
                      </a:r>
                      <a:r>
                        <a:rPr lang="en-US" altLang="ko-KR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평가기관</a:t>
                      </a:r>
                      <a:r>
                        <a:rPr lang="en-US" altLang="ko-KR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외부 전문가 등과 공유</a:t>
                      </a:r>
                    </a:p>
                  </a:txBody>
                  <a:tcPr marL="99064" marR="99064" marT="45727" marB="4572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31111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수행주체</a:t>
                      </a: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사업주관부서</a:t>
                      </a:r>
                      <a:r>
                        <a:rPr lang="en-US" altLang="ko-KR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(</a:t>
                      </a: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영향평가 주관부서</a:t>
                      </a:r>
                      <a:r>
                        <a:rPr lang="en-US" altLang="ko-KR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)</a:t>
                      </a:r>
                      <a:endParaRPr lang="ko-KR" altLang="en-US" sz="1000" b="0" kern="12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99064" marR="99064" marT="45727" marB="4572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8679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참고자료</a:t>
                      </a: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en-US" altLang="ko-KR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&lt;</a:t>
                      </a: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평가계획서 작성 방향</a:t>
                      </a:r>
                      <a:r>
                        <a:rPr lang="en-US" altLang="ko-KR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&gt;</a:t>
                      </a:r>
                      <a:endParaRPr lang="ko-KR" altLang="en-US" sz="1000" b="0" kern="12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99064" marR="99064" marT="45727" marB="4572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098324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절차</a:t>
                      </a: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0"/>
                      <a:endParaRPr lang="ko-KR" altLang="en-US" sz="1000" b="0" kern="12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8" name="AutoShape 85"/>
          <p:cNvSpPr>
            <a:spLocks noChangeArrowheads="1"/>
          </p:cNvSpPr>
          <p:nvPr/>
        </p:nvSpPr>
        <p:spPr bwMode="auto">
          <a:xfrm>
            <a:off x="4421734" y="4314378"/>
            <a:ext cx="1036637" cy="682625"/>
          </a:xfrm>
          <a:prstGeom prst="roundRect">
            <a:avLst>
              <a:gd name="adj" fmla="val 2662"/>
            </a:avLst>
          </a:prstGeom>
          <a:solidFill>
            <a:srgbClr val="A6A6A6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외부평가</a:t>
            </a:r>
            <a:endParaRPr kumimoji="1" lang="en-US" altLang="ko-KR" sz="1000" b="1" kern="0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전문가 검토</a:t>
            </a:r>
            <a:endParaRPr kumimoji="1" lang="en-US" altLang="ko-KR" sz="1000" b="1" kern="0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en-US" altLang="ko-KR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kumimoji="1" lang="ko-KR" altLang="en-US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필요 시</a:t>
            </a:r>
            <a:r>
              <a:rPr kumimoji="1" lang="en-US" altLang="ko-KR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</p:txBody>
      </p:sp>
      <p:sp>
        <p:nvSpPr>
          <p:cNvPr id="19" name="오른쪽 화살표 33"/>
          <p:cNvSpPr>
            <a:spLocks noChangeArrowheads="1"/>
          </p:cNvSpPr>
          <p:nvPr/>
        </p:nvSpPr>
        <p:spPr bwMode="auto">
          <a:xfrm>
            <a:off x="4016896" y="4149080"/>
            <a:ext cx="322262" cy="100721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6A6A6"/>
          </a:solidFill>
          <a:ln w="317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pPr algn="ctr" eaLnBrk="1" latinLnBrk="1" hangingPunct="1"/>
            <a:endParaRPr kumimoji="1" lang="ko-KR" altLang="en-US" b="1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0" name="AutoShape 85"/>
          <p:cNvSpPr>
            <a:spLocks noChangeArrowheads="1"/>
          </p:cNvSpPr>
          <p:nvPr/>
        </p:nvSpPr>
        <p:spPr bwMode="auto">
          <a:xfrm>
            <a:off x="6018759" y="4314378"/>
            <a:ext cx="1185862" cy="682625"/>
          </a:xfrm>
          <a:prstGeom prst="roundRect">
            <a:avLst>
              <a:gd name="adj" fmla="val 2662"/>
            </a:avLst>
          </a:prstGeom>
          <a:solidFill>
            <a:srgbClr val="A6A6A6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내부보고</a:t>
            </a:r>
            <a:endParaRPr kumimoji="1" lang="en-US" altLang="ko-KR" sz="1000" b="1" kern="0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en-US" altLang="ko-KR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kumimoji="1" lang="ko-KR" altLang="en-US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개인정보관리</a:t>
            </a:r>
            <a:r>
              <a:rPr kumimoji="1" lang="en-US" altLang="ko-KR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kumimoji="1" lang="en-US" altLang="ko-KR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kumimoji="1" lang="ko-KR" altLang="en-US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책임관 등</a:t>
            </a:r>
            <a:r>
              <a:rPr kumimoji="1" lang="en-US" altLang="ko-KR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</p:txBody>
      </p:sp>
      <p:sp>
        <p:nvSpPr>
          <p:cNvPr id="21" name="AutoShape 85"/>
          <p:cNvSpPr>
            <a:spLocks noChangeArrowheads="1"/>
          </p:cNvSpPr>
          <p:nvPr/>
        </p:nvSpPr>
        <p:spPr bwMode="auto">
          <a:xfrm>
            <a:off x="7715796" y="4314378"/>
            <a:ext cx="1316038" cy="682625"/>
          </a:xfrm>
          <a:prstGeom prst="roundRect">
            <a:avLst>
              <a:gd name="adj" fmla="val 2662"/>
            </a:avLst>
          </a:prstGeom>
          <a:solidFill>
            <a:srgbClr val="A6A6A6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사업최종 책임자의 평가수행 지시</a:t>
            </a:r>
            <a:endParaRPr kumimoji="1" lang="en-US" altLang="ko-KR" sz="1000" b="1" kern="0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4" name="TextBox 43"/>
          <p:cNvSpPr txBox="1">
            <a:spLocks noChangeArrowheads="1"/>
          </p:cNvSpPr>
          <p:nvPr/>
        </p:nvSpPr>
        <p:spPr bwMode="auto">
          <a:xfrm>
            <a:off x="7841209" y="5035103"/>
            <a:ext cx="1103187" cy="25391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HY헤드라인M" pitchFamily="18" charset="-127"/>
              </a:defRPr>
            </a:lvl9pPr>
          </a:lstStyle>
          <a:p>
            <a:pPr eaLnBrk="1" latinLnBrk="1" hangingPunct="1">
              <a:defRPr/>
            </a:pPr>
            <a:r>
              <a:rPr kumimoji="1" lang="en-US" altLang="ko-KR" sz="105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* </a:t>
            </a:r>
            <a:r>
              <a:rPr kumimoji="1" lang="ko-KR" altLang="en-US" sz="105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착수회의 권고</a:t>
            </a:r>
          </a:p>
        </p:txBody>
      </p:sp>
      <p:sp>
        <p:nvSpPr>
          <p:cNvPr id="25" name="AutoShape 85"/>
          <p:cNvSpPr>
            <a:spLocks noChangeArrowheads="1"/>
          </p:cNvSpPr>
          <p:nvPr/>
        </p:nvSpPr>
        <p:spPr bwMode="auto">
          <a:xfrm>
            <a:off x="2216696" y="3573016"/>
            <a:ext cx="1755775" cy="363537"/>
          </a:xfrm>
          <a:prstGeom prst="roundRect">
            <a:avLst>
              <a:gd name="adj" fmla="val 2662"/>
            </a:avLst>
          </a:prstGeom>
          <a:solidFill>
            <a:srgbClr val="A6A6A6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5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평가계획서 작성</a:t>
            </a:r>
            <a:endParaRPr kumimoji="1" lang="en-US" altLang="ko-KR" sz="1050" b="1" kern="0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6" name="AutoShape 85"/>
          <p:cNvSpPr>
            <a:spLocks noChangeArrowheads="1"/>
          </p:cNvSpPr>
          <p:nvPr/>
        </p:nvSpPr>
        <p:spPr bwMode="auto">
          <a:xfrm>
            <a:off x="2216696" y="4034978"/>
            <a:ext cx="1755775" cy="1911350"/>
          </a:xfrm>
          <a:prstGeom prst="roundRect">
            <a:avLst>
              <a:gd name="adj" fmla="val 2662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marL="179388" indent="-179388" eaLnBrk="1" fontAlgn="auto" hangingPunct="1">
              <a:lnSpc>
                <a:spcPts val="15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kumimoji="1" lang="ko-KR" altLang="en-US" sz="105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평가목적</a:t>
            </a:r>
            <a:endParaRPr kumimoji="1" lang="en-US" altLang="ko-KR" sz="1050" kern="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79388" indent="-179388" eaLnBrk="1" fontAlgn="auto" hangingPunct="1">
              <a:lnSpc>
                <a:spcPts val="15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kumimoji="1" lang="ko-KR" altLang="en-US" sz="105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평가대상 및 범위</a:t>
            </a:r>
            <a:endParaRPr kumimoji="1" lang="en-US" altLang="ko-KR" sz="1050" kern="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79388" indent="-179388" eaLnBrk="1" fontAlgn="auto" hangingPunct="1">
              <a:lnSpc>
                <a:spcPts val="15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kumimoji="1" lang="ko-KR" altLang="en-US" sz="105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평가주체</a:t>
            </a:r>
            <a:endParaRPr kumimoji="1" lang="en-US" altLang="ko-KR" sz="1050" kern="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79388" indent="-179388" eaLnBrk="1" fontAlgn="auto" hangingPunct="1">
              <a:lnSpc>
                <a:spcPts val="15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kumimoji="1" lang="ko-KR" altLang="en-US" sz="105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평가 기간</a:t>
            </a:r>
            <a:endParaRPr kumimoji="1" lang="en-US" altLang="ko-KR" sz="1050" kern="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79388" indent="-179388" eaLnBrk="1" fontAlgn="auto" hangingPunct="1">
              <a:lnSpc>
                <a:spcPts val="15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kumimoji="1" lang="ko-KR" altLang="en-US" sz="105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평가절차</a:t>
            </a:r>
            <a:r>
              <a:rPr kumimoji="1" lang="en-US" altLang="ko-KR" sz="105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kumimoji="1" lang="ko-KR" altLang="en-US" sz="105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방법</a:t>
            </a:r>
            <a:r>
              <a:rPr kumimoji="1" lang="en-US" altLang="ko-KR" sz="105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  <a:p>
            <a:pPr marL="179388" indent="-179388" eaLnBrk="1" fontAlgn="auto" hangingPunct="1">
              <a:lnSpc>
                <a:spcPts val="15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kumimoji="1" lang="ko-KR" altLang="en-US" sz="105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주요 평가사항</a:t>
            </a:r>
            <a:endParaRPr kumimoji="1" lang="en-US" altLang="ko-KR" sz="1050" kern="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79388" indent="-179388" eaLnBrk="1" fontAlgn="auto" hangingPunct="1">
              <a:lnSpc>
                <a:spcPts val="15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kumimoji="1" lang="ko-KR" altLang="en-US" sz="105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평가기준 및 평가항목</a:t>
            </a:r>
            <a:endParaRPr kumimoji="1" lang="en-US" altLang="ko-KR" sz="1050" kern="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79388" indent="-179388" eaLnBrk="1" fontAlgn="auto" hangingPunct="1">
              <a:lnSpc>
                <a:spcPts val="15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kumimoji="1" lang="ko-KR" altLang="en-US" sz="105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자료수집 및 분석계획</a:t>
            </a:r>
            <a:endParaRPr kumimoji="1" lang="en-US" altLang="ko-KR" sz="1050" kern="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79388" indent="-179388" eaLnBrk="1" fontAlgn="auto" hangingPunct="1">
              <a:lnSpc>
                <a:spcPts val="15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kumimoji="1" lang="ko-KR" altLang="en-US" sz="105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평가결과 정리</a:t>
            </a:r>
          </a:p>
        </p:txBody>
      </p:sp>
      <p:sp>
        <p:nvSpPr>
          <p:cNvPr id="27" name="오른쪽 화살표 33"/>
          <p:cNvSpPr>
            <a:spLocks noChangeArrowheads="1"/>
          </p:cNvSpPr>
          <p:nvPr/>
        </p:nvSpPr>
        <p:spPr bwMode="auto">
          <a:xfrm>
            <a:off x="5601072" y="4149080"/>
            <a:ext cx="322262" cy="100721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6A6A6"/>
          </a:solidFill>
          <a:ln w="317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pPr algn="ctr" eaLnBrk="1" latinLnBrk="1" hangingPunct="1"/>
            <a:endParaRPr kumimoji="1" lang="ko-KR" altLang="en-US" b="1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8" name="오른쪽 화살표 33"/>
          <p:cNvSpPr>
            <a:spLocks noChangeArrowheads="1"/>
          </p:cNvSpPr>
          <p:nvPr/>
        </p:nvSpPr>
        <p:spPr bwMode="auto">
          <a:xfrm>
            <a:off x="7295034" y="4140202"/>
            <a:ext cx="322262" cy="100721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6A6A6"/>
          </a:solidFill>
          <a:ln w="317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pPr algn="ctr" eaLnBrk="1" latinLnBrk="1" hangingPunct="1"/>
            <a:endParaRPr kumimoji="1" lang="ko-KR" altLang="en-US" b="1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5355742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개인정보영향평가 수행절차 </a:t>
            </a:r>
            <a:r>
              <a:rPr lang="en-US" altLang="ko-KR" dirty="0"/>
              <a:t>– </a:t>
            </a:r>
            <a:r>
              <a:rPr lang="ko-KR" altLang="en-US" dirty="0"/>
              <a:t>영향평가조직 선정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3.10.4 </a:t>
            </a:r>
            <a:r>
              <a:rPr lang="ko-KR" altLang="en-US" dirty="0"/>
              <a:t>개인정보영향평가</a:t>
            </a:r>
            <a:endParaRPr lang="en-US" altLang="ko-KR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8831700"/>
              </p:ext>
            </p:extLst>
          </p:nvPr>
        </p:nvGraphicFramePr>
        <p:xfrm>
          <a:off x="266131" y="1700809"/>
          <a:ext cx="9365353" cy="4608511"/>
        </p:xfrm>
        <a:graphic>
          <a:graphicData uri="http://schemas.openxmlformats.org/drawingml/2006/table">
            <a:tbl>
              <a:tblPr firstRow="1" bandRow="1"/>
              <a:tblGrid>
                <a:gridCol w="12304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13486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60039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목표</a:t>
                      </a: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기관 내 유관 부서</a:t>
                      </a:r>
                      <a:r>
                        <a:rPr lang="en-US" altLang="ko-KR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외부 유관 기관 등과의 협조를 통해 평가 수행을 위한 영향평가팀 구성∙운영</a:t>
                      </a:r>
                    </a:p>
                  </a:txBody>
                  <a:tcPr marL="99064" marR="99064" marT="45729" marB="45729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004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개요</a:t>
                      </a: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영향평가팀에 참여하는 팀원들 간 역할 구분 및 업무분장을 실시하고 평가 일정</a:t>
                      </a:r>
                      <a:r>
                        <a:rPr lang="en-US" altLang="ko-KR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소요 예산 등을 포함한 영향평가팀 운영계획을 수립</a:t>
                      </a:r>
                    </a:p>
                  </a:txBody>
                  <a:tcPr marL="99064" marR="99064" marT="45729" marB="45729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33713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수행주체</a:t>
                      </a: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사업주관부서</a:t>
                      </a:r>
                      <a:r>
                        <a:rPr lang="en-US" altLang="ko-KR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(</a:t>
                      </a: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영향평가 주관부서</a:t>
                      </a:r>
                      <a:r>
                        <a:rPr lang="en-US" altLang="ko-KR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)</a:t>
                      </a:r>
                      <a:endParaRPr lang="ko-KR" altLang="en-US" sz="1000" b="0" kern="12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99064" marR="99064" marT="45729" marB="45729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32048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참고자료</a:t>
                      </a: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각 기관 업무분장</a:t>
                      </a:r>
                    </a:p>
                  </a:txBody>
                  <a:tcPr marL="99064" marR="99064" marT="45729" marB="45729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22671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절차</a:t>
                      </a: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0"/>
                      <a:endParaRPr lang="ko-KR" altLang="en-US" sz="1000" b="0" kern="12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2" name="AutoShape 85"/>
          <p:cNvSpPr>
            <a:spLocks noChangeArrowheads="1"/>
          </p:cNvSpPr>
          <p:nvPr/>
        </p:nvSpPr>
        <p:spPr bwMode="auto">
          <a:xfrm>
            <a:off x="2145927" y="3986213"/>
            <a:ext cx="2036763" cy="892175"/>
          </a:xfrm>
          <a:prstGeom prst="roundRect">
            <a:avLst>
              <a:gd name="adj" fmla="val 2662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eaLnBrk="1" fontAlgn="auto" hangingPunct="1">
              <a:lnSpc>
                <a:spcPct val="11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1" lang="ko-KR" altLang="en-US" sz="1000" b="1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개인정보영향평가 및 개인정보 </a:t>
            </a:r>
            <a:r>
              <a:rPr kumimoji="1" lang="en-US" altLang="ko-KR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kumimoji="1" lang="en-US" altLang="ko-KR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kumimoji="1" lang="en-US" altLang="ko-KR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</a:t>
            </a:r>
            <a:r>
              <a:rPr kumimoji="1" lang="ko-KR" altLang="en-US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보호 관련지식 </a:t>
            </a: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1" lang="ko-KR" altLang="en-US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법률전문지식</a:t>
            </a: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1" lang="ko-KR" altLang="en-US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기술 및 시스템 전문 지식 등</a:t>
            </a:r>
          </a:p>
        </p:txBody>
      </p:sp>
      <p:sp>
        <p:nvSpPr>
          <p:cNvPr id="23" name="AutoShape 85"/>
          <p:cNvSpPr>
            <a:spLocks noChangeArrowheads="1"/>
          </p:cNvSpPr>
          <p:nvPr/>
        </p:nvSpPr>
        <p:spPr bwMode="auto">
          <a:xfrm>
            <a:off x="2145927" y="4975225"/>
            <a:ext cx="2036763" cy="923925"/>
          </a:xfrm>
          <a:prstGeom prst="roundRect">
            <a:avLst>
              <a:gd name="adj" fmla="val 2662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eaLnBrk="1" fontAlgn="auto" hangingPunct="1">
              <a:lnSpc>
                <a:spcPct val="11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1" lang="ko-KR" altLang="en-US" sz="1000" b="1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개인정보관리책임관</a:t>
            </a:r>
            <a:endParaRPr kumimoji="1" lang="en-US" altLang="ko-KR" sz="1000" kern="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1" lang="ko-KR" altLang="en-US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개인정보보호담당자</a:t>
            </a:r>
            <a:endParaRPr kumimoji="1" lang="en-US" altLang="ko-KR" sz="1000" kern="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1" lang="ko-KR" altLang="en-US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분야별 책임관</a:t>
            </a:r>
            <a:endParaRPr kumimoji="1" lang="en-US" altLang="ko-KR" sz="1000" kern="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1" lang="ko-KR" altLang="en-US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정보통신보안담당관</a:t>
            </a:r>
            <a:endParaRPr kumimoji="1" lang="en-US" altLang="ko-KR" sz="1000" kern="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1" lang="ko-KR" altLang="en-US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보안담당관</a:t>
            </a:r>
            <a:endParaRPr kumimoji="1" lang="en-US" altLang="ko-KR" sz="1000" kern="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4" name="AutoShape 85"/>
          <p:cNvSpPr>
            <a:spLocks noChangeArrowheads="1"/>
          </p:cNvSpPr>
          <p:nvPr/>
        </p:nvSpPr>
        <p:spPr bwMode="auto">
          <a:xfrm>
            <a:off x="2145927" y="3524250"/>
            <a:ext cx="2036763" cy="363538"/>
          </a:xfrm>
          <a:prstGeom prst="roundRect">
            <a:avLst>
              <a:gd name="adj" fmla="val 2662"/>
            </a:avLst>
          </a:prstGeom>
          <a:solidFill>
            <a:srgbClr val="A6A6A6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영향평가팀 구성방안 협의</a:t>
            </a:r>
            <a:endParaRPr kumimoji="1" lang="en-US" altLang="ko-KR" sz="1000" b="1" kern="0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5" name="AutoShape 85"/>
          <p:cNvSpPr>
            <a:spLocks noChangeArrowheads="1"/>
          </p:cNvSpPr>
          <p:nvPr/>
        </p:nvSpPr>
        <p:spPr bwMode="auto">
          <a:xfrm>
            <a:off x="4709740" y="3524250"/>
            <a:ext cx="1755775" cy="363538"/>
          </a:xfrm>
          <a:prstGeom prst="roundRect">
            <a:avLst>
              <a:gd name="adj" fmla="val 2662"/>
            </a:avLst>
          </a:prstGeom>
          <a:solidFill>
            <a:srgbClr val="A6A6A6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영향평가팀 구성 및 역할정의</a:t>
            </a:r>
            <a:endParaRPr kumimoji="1" lang="en-US" altLang="ko-KR" sz="1000" b="1" kern="0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6" name="AutoShape 85"/>
          <p:cNvSpPr>
            <a:spLocks noChangeArrowheads="1"/>
          </p:cNvSpPr>
          <p:nvPr/>
        </p:nvSpPr>
        <p:spPr bwMode="auto">
          <a:xfrm>
            <a:off x="4709740" y="3986213"/>
            <a:ext cx="1755775" cy="1911350"/>
          </a:xfrm>
          <a:prstGeom prst="roundRect">
            <a:avLst>
              <a:gd name="adj" fmla="val 2662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marL="88900" indent="-88900" eaLnBrk="1" fontAlgn="auto" hangingPunct="1"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1" lang="ko-KR" altLang="en-US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사업주관부서</a:t>
            </a:r>
            <a:r>
              <a:rPr kumimoji="1" lang="en-US" altLang="ko-KR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kumimoji="1" lang="en-US" altLang="ko-KR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kumimoji="1" lang="en-US" altLang="ko-KR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kumimoji="1" lang="ko-KR" altLang="en-US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영향평가 주관부서</a:t>
            </a:r>
            <a:r>
              <a:rPr kumimoji="1" lang="en-US" altLang="ko-KR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  <a:p>
            <a:pPr marL="88900" indent="-88900" eaLnBrk="1" fontAlgn="auto" hangingPunct="1"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1" lang="ko-KR" altLang="en-US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유관부서</a:t>
            </a:r>
            <a:r>
              <a:rPr kumimoji="1" lang="en-US" altLang="ko-KR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외부기관</a:t>
            </a:r>
            <a:endParaRPr kumimoji="1" lang="en-US" altLang="ko-KR" sz="1000" kern="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88900" indent="-88900" eaLnBrk="1" fontAlgn="auto" hangingPunct="1"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1" lang="ko-KR" altLang="en-US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시스템 개발부서</a:t>
            </a:r>
            <a:r>
              <a:rPr kumimoji="1" lang="en-US" altLang="ko-KR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kumimoji="1" lang="en-US" altLang="ko-KR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kumimoji="1" lang="en-US" altLang="ko-KR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kumimoji="1" lang="ko-KR" altLang="en-US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외부 용역업체</a:t>
            </a:r>
            <a:r>
              <a:rPr kumimoji="1" lang="en-US" altLang="ko-KR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  <a:p>
            <a:pPr marL="88900" indent="-88900" eaLnBrk="1" fontAlgn="auto" hangingPunct="1"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1" lang="ko-KR" altLang="en-US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자문위원</a:t>
            </a:r>
          </a:p>
        </p:txBody>
      </p:sp>
      <p:sp>
        <p:nvSpPr>
          <p:cNvPr id="27" name="오른쪽 화살표 60"/>
          <p:cNvSpPr>
            <a:spLocks noChangeArrowheads="1"/>
          </p:cNvSpPr>
          <p:nvPr/>
        </p:nvSpPr>
        <p:spPr bwMode="auto">
          <a:xfrm>
            <a:off x="4292227" y="4051300"/>
            <a:ext cx="300038" cy="1651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6A6A6"/>
          </a:solidFill>
          <a:ln w="9525" algn="ctr">
            <a:noFill/>
            <a:round/>
            <a:headEnd/>
            <a:tailEnd/>
          </a:ln>
        </p:spPr>
        <p:txBody>
          <a:bodyPr wrap="none"/>
          <a:lstStyle/>
          <a:p>
            <a:pPr algn="ctr" eaLnBrk="1" latinLnBrk="1" hangingPunct="1"/>
            <a:endParaRPr kumimoji="1" lang="ko-KR" altLang="en-US" sz="1000" b="1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8" name="오른쪽 화살표 61"/>
          <p:cNvSpPr>
            <a:spLocks noChangeArrowheads="1"/>
          </p:cNvSpPr>
          <p:nvPr/>
        </p:nvSpPr>
        <p:spPr bwMode="auto">
          <a:xfrm>
            <a:off x="6568702" y="4051300"/>
            <a:ext cx="300038" cy="1651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6A6A6"/>
          </a:solidFill>
          <a:ln w="9525" algn="ctr">
            <a:noFill/>
            <a:round/>
            <a:headEnd/>
            <a:tailEnd/>
          </a:ln>
        </p:spPr>
        <p:txBody>
          <a:bodyPr wrap="none"/>
          <a:lstStyle/>
          <a:p>
            <a:pPr algn="ctr" eaLnBrk="1" latinLnBrk="1" hangingPunct="1"/>
            <a:endParaRPr kumimoji="1" lang="ko-KR" altLang="en-US" sz="100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9" name="AutoShape 85"/>
          <p:cNvSpPr>
            <a:spLocks noChangeArrowheads="1"/>
          </p:cNvSpPr>
          <p:nvPr/>
        </p:nvSpPr>
        <p:spPr bwMode="auto">
          <a:xfrm>
            <a:off x="7064002" y="3524250"/>
            <a:ext cx="1849438" cy="363538"/>
          </a:xfrm>
          <a:prstGeom prst="roundRect">
            <a:avLst>
              <a:gd name="adj" fmla="val 2662"/>
            </a:avLst>
          </a:prstGeom>
          <a:solidFill>
            <a:srgbClr val="A6A6A6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영향평가팀 운영 계획 수립</a:t>
            </a:r>
            <a:endParaRPr kumimoji="1" lang="en-US" altLang="ko-KR" sz="1000" b="1" kern="0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0" name="AutoShape 85"/>
          <p:cNvSpPr>
            <a:spLocks noChangeArrowheads="1"/>
          </p:cNvSpPr>
          <p:nvPr/>
        </p:nvSpPr>
        <p:spPr bwMode="auto">
          <a:xfrm>
            <a:off x="7064002" y="3986213"/>
            <a:ext cx="1849438" cy="265112"/>
          </a:xfrm>
          <a:prstGeom prst="roundRect">
            <a:avLst>
              <a:gd name="adj" fmla="val 2662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대상사업명 및 작성자 </a:t>
            </a:r>
            <a:endParaRPr kumimoji="1" lang="en-US" altLang="ko-KR" sz="1000" kern="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1" name="AutoShape 85"/>
          <p:cNvSpPr>
            <a:spLocks noChangeArrowheads="1"/>
          </p:cNvSpPr>
          <p:nvPr/>
        </p:nvSpPr>
        <p:spPr bwMode="auto">
          <a:xfrm>
            <a:off x="7064002" y="4398963"/>
            <a:ext cx="1849438" cy="266700"/>
          </a:xfrm>
          <a:prstGeom prst="roundRect">
            <a:avLst>
              <a:gd name="adj" fmla="val 2662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담당업무별 구성</a:t>
            </a:r>
            <a:endParaRPr kumimoji="1" lang="en-US" altLang="ko-KR" sz="1000" kern="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2" name="AutoShape 85"/>
          <p:cNvSpPr>
            <a:spLocks noChangeArrowheads="1"/>
          </p:cNvSpPr>
          <p:nvPr/>
        </p:nvSpPr>
        <p:spPr bwMode="auto">
          <a:xfrm>
            <a:off x="7064002" y="4811713"/>
            <a:ext cx="1849438" cy="265112"/>
          </a:xfrm>
          <a:prstGeom prst="roundRect">
            <a:avLst>
              <a:gd name="adj" fmla="val 2662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영향평가팀 기능</a:t>
            </a:r>
            <a:endParaRPr kumimoji="1" lang="en-US" altLang="ko-KR" sz="1000" kern="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3" name="AutoShape 85"/>
          <p:cNvSpPr>
            <a:spLocks noChangeArrowheads="1"/>
          </p:cNvSpPr>
          <p:nvPr/>
        </p:nvSpPr>
        <p:spPr bwMode="auto">
          <a:xfrm>
            <a:off x="7064002" y="5222875"/>
            <a:ext cx="1849438" cy="266700"/>
          </a:xfrm>
          <a:prstGeom prst="roundRect">
            <a:avLst>
              <a:gd name="adj" fmla="val 2662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영향평가팀 운영원칙</a:t>
            </a:r>
            <a:endParaRPr kumimoji="1" lang="en-US" altLang="ko-KR" sz="1000" kern="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4" name="AutoShape 85"/>
          <p:cNvSpPr>
            <a:spLocks noChangeArrowheads="1"/>
          </p:cNvSpPr>
          <p:nvPr/>
        </p:nvSpPr>
        <p:spPr bwMode="auto">
          <a:xfrm>
            <a:off x="7064002" y="5635625"/>
            <a:ext cx="1849438" cy="265113"/>
          </a:xfrm>
          <a:prstGeom prst="roundRect">
            <a:avLst>
              <a:gd name="adj" fmla="val 2662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추진일정 및 필요자원</a:t>
            </a:r>
            <a:endParaRPr kumimoji="1" lang="en-US" altLang="ko-KR" sz="1000" kern="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2906881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개인정보영향평가 수행절차 </a:t>
            </a:r>
            <a:r>
              <a:rPr lang="en-US" altLang="ko-KR" dirty="0"/>
              <a:t>– </a:t>
            </a:r>
            <a:r>
              <a:rPr lang="ko-KR" altLang="en-US" dirty="0"/>
              <a:t>평가자료 수집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3.10.4 </a:t>
            </a:r>
            <a:r>
              <a:rPr lang="ko-KR" altLang="en-US" dirty="0"/>
              <a:t>개인정보영향평가</a:t>
            </a:r>
            <a:endParaRPr lang="en-US" altLang="ko-KR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3515825"/>
              </p:ext>
            </p:extLst>
          </p:nvPr>
        </p:nvGraphicFramePr>
        <p:xfrm>
          <a:off x="266131" y="1700809"/>
          <a:ext cx="9365353" cy="4608512"/>
        </p:xfrm>
        <a:graphic>
          <a:graphicData uri="http://schemas.openxmlformats.org/drawingml/2006/table">
            <a:tbl>
              <a:tblPr firstRow="1" bandRow="1"/>
              <a:tblGrid>
                <a:gridCol w="12304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13486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57233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목표</a:t>
                      </a: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평가 대상 사업 및 개인정보보호 관련 기관 내∙외부 정책 환경 분석을 위한 자료 수집</a:t>
                      </a:r>
                    </a:p>
                  </a:txBody>
                  <a:tcPr marL="99064" marR="99064" marT="45721" marB="45721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3154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개요</a:t>
                      </a: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개인정보보호 관련 법규 및 상위 기관의 지침과 해당 기관 내부 규정 현황을 파악하고 당해 사업을 이해하고 분석하기 위해 필요한 자료 등 취합∙분석</a:t>
                      </a:r>
                    </a:p>
                  </a:txBody>
                  <a:tcPr marL="99064" marR="99064" marT="45721" marB="45721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31112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수행주체</a:t>
                      </a: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영향평가팀</a:t>
                      </a:r>
                    </a:p>
                  </a:txBody>
                  <a:tcPr marL="99064" marR="99064" marT="45721" marB="45721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8681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참고자료</a:t>
                      </a: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없음</a:t>
                      </a:r>
                    </a:p>
                  </a:txBody>
                  <a:tcPr marL="99064" marR="99064" marT="45721" marB="45721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098332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절차</a:t>
                      </a: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0"/>
                      <a:endParaRPr lang="ko-KR" altLang="en-US" sz="1000" b="0" kern="12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8" name="직사각형 17"/>
          <p:cNvSpPr/>
          <p:nvPr/>
        </p:nvSpPr>
        <p:spPr bwMode="auto">
          <a:xfrm>
            <a:off x="2216918" y="3445346"/>
            <a:ext cx="3721100" cy="900112"/>
          </a:xfrm>
          <a:prstGeom prst="rect">
            <a:avLst/>
          </a:prstGeom>
          <a:solidFill>
            <a:srgbClr val="A6A6A6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eaLnBrk="1" latinLnBrk="1" hangingPunct="1">
              <a:defRPr/>
            </a:pPr>
            <a:r>
              <a:rPr kumimoji="1"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내부 정책자료 분석</a:t>
            </a:r>
          </a:p>
        </p:txBody>
      </p:sp>
      <p:sp>
        <p:nvSpPr>
          <p:cNvPr id="19" name="직사각형 18"/>
          <p:cNvSpPr/>
          <p:nvPr/>
        </p:nvSpPr>
        <p:spPr bwMode="auto">
          <a:xfrm>
            <a:off x="2216918" y="4362921"/>
            <a:ext cx="3721100" cy="900112"/>
          </a:xfrm>
          <a:prstGeom prst="rect">
            <a:avLst/>
          </a:prstGeom>
          <a:solidFill>
            <a:srgbClr val="A6A6A6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eaLnBrk="1" latinLnBrk="1" hangingPunct="1">
              <a:defRPr/>
            </a:pPr>
            <a:r>
              <a:rPr kumimoji="1"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외부 정책자료 분석</a:t>
            </a:r>
          </a:p>
        </p:txBody>
      </p:sp>
      <p:sp>
        <p:nvSpPr>
          <p:cNvPr id="20" name="직사각형 19"/>
          <p:cNvSpPr/>
          <p:nvPr/>
        </p:nvSpPr>
        <p:spPr bwMode="auto">
          <a:xfrm>
            <a:off x="2216918" y="5301133"/>
            <a:ext cx="3721100" cy="792163"/>
          </a:xfrm>
          <a:prstGeom prst="rect">
            <a:avLst/>
          </a:prstGeom>
          <a:solidFill>
            <a:srgbClr val="A6A6A6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eaLnBrk="1" latinLnBrk="1" hangingPunct="1">
              <a:defRPr/>
            </a:pPr>
            <a:r>
              <a:rPr kumimoji="1"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사업설명 자료</a:t>
            </a:r>
          </a:p>
        </p:txBody>
      </p:sp>
      <p:sp>
        <p:nvSpPr>
          <p:cNvPr id="21" name="순서도: 문서 20"/>
          <p:cNvSpPr/>
          <p:nvPr/>
        </p:nvSpPr>
        <p:spPr bwMode="auto">
          <a:xfrm>
            <a:off x="6577781" y="4089871"/>
            <a:ext cx="2479675" cy="1354137"/>
          </a:xfrm>
          <a:prstGeom prst="flowChartDocument">
            <a:avLst/>
          </a:prstGeom>
          <a:solidFill>
            <a:srgbClr val="A6A6A6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eaLnBrk="1" latinLnBrk="1" hangingPunct="1">
              <a:defRPr/>
            </a:pPr>
            <a:r>
              <a:rPr kumimoji="1" lang="ko-KR" altLang="en-US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평가자료 분석 결과</a:t>
            </a:r>
          </a:p>
        </p:txBody>
      </p:sp>
      <p:cxnSp>
        <p:nvCxnSpPr>
          <p:cNvPr id="22" name="꺾인 연결선 17"/>
          <p:cNvCxnSpPr>
            <a:cxnSpLocks noChangeShapeType="1"/>
            <a:endCxn id="21" idx="1"/>
          </p:cNvCxnSpPr>
          <p:nvPr/>
        </p:nvCxnSpPr>
        <p:spPr bwMode="auto">
          <a:xfrm>
            <a:off x="5896743" y="3867621"/>
            <a:ext cx="681038" cy="900112"/>
          </a:xfrm>
          <a:prstGeom prst="bentConnector3">
            <a:avLst>
              <a:gd name="adj1" fmla="val 50000"/>
            </a:avLst>
          </a:prstGeom>
          <a:noFill/>
          <a:ln w="317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3" name="꺾인 연결선 19"/>
          <p:cNvCxnSpPr>
            <a:cxnSpLocks noChangeShapeType="1"/>
            <a:endCxn id="21" idx="1"/>
          </p:cNvCxnSpPr>
          <p:nvPr/>
        </p:nvCxnSpPr>
        <p:spPr bwMode="auto">
          <a:xfrm flipV="1">
            <a:off x="5896743" y="4767733"/>
            <a:ext cx="681038" cy="0"/>
          </a:xfrm>
          <a:prstGeom prst="bentConnector3">
            <a:avLst>
              <a:gd name="adj1" fmla="val 50000"/>
            </a:avLst>
          </a:prstGeom>
          <a:noFill/>
          <a:ln w="317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4" name="꺾인 연결선 21"/>
          <p:cNvCxnSpPr>
            <a:cxnSpLocks noChangeShapeType="1"/>
            <a:endCxn id="21" idx="1"/>
          </p:cNvCxnSpPr>
          <p:nvPr/>
        </p:nvCxnSpPr>
        <p:spPr bwMode="auto">
          <a:xfrm flipV="1">
            <a:off x="5896743" y="4767733"/>
            <a:ext cx="681038" cy="898525"/>
          </a:xfrm>
          <a:prstGeom prst="bentConnector3">
            <a:avLst>
              <a:gd name="adj1" fmla="val 50000"/>
            </a:avLst>
          </a:prstGeom>
          <a:noFill/>
          <a:ln w="317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25" name="직사각형 37"/>
          <p:cNvSpPr>
            <a:spLocks noChangeArrowheads="1"/>
          </p:cNvSpPr>
          <p:nvPr/>
        </p:nvSpPr>
        <p:spPr bwMode="auto">
          <a:xfrm>
            <a:off x="2251843" y="3675533"/>
            <a:ext cx="3644900" cy="598488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92075" indent="-92075" eaLnBrk="1" hangingPunct="1">
              <a:buFont typeface="Arial" charset="0"/>
              <a:buChar char="•"/>
            </a:pPr>
            <a:r>
              <a:rPr kumimoji="1" lang="ko-KR" altLang="en-US" sz="10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개인정보보호 및 정보보안 관련 규정</a:t>
            </a:r>
            <a:endParaRPr kumimoji="1" lang="en-US" altLang="ko-KR" sz="100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92075" indent="-92075" eaLnBrk="1" hangingPunct="1">
              <a:buFont typeface="Arial" charset="0"/>
              <a:buChar char="•"/>
            </a:pPr>
            <a:r>
              <a:rPr kumimoji="1" lang="ko-KR" altLang="en-US" sz="10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직제표</a:t>
            </a:r>
            <a:r>
              <a:rPr kumimoji="1" lang="en-US" altLang="ko-KR" sz="10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kumimoji="1" lang="ko-KR" altLang="en-US" sz="10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개인정보 업무분장 포함</a:t>
            </a:r>
            <a:r>
              <a:rPr kumimoji="1" lang="en-US" altLang="ko-KR" sz="10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kumimoji="1" lang="ko-KR" altLang="en-US" sz="10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및 접근권한 관련 자료</a:t>
            </a:r>
            <a:endParaRPr kumimoji="1" lang="en-US" altLang="ko-KR" sz="100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92075" indent="-92075" eaLnBrk="1" hangingPunct="1">
              <a:buFont typeface="Arial" charset="0"/>
              <a:buChar char="•"/>
            </a:pPr>
            <a:r>
              <a:rPr kumimoji="1" lang="ko-KR" altLang="en-US" sz="10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개인정보 관련 교육자료 및 보안시스템 구조도</a:t>
            </a:r>
          </a:p>
        </p:txBody>
      </p:sp>
      <p:sp>
        <p:nvSpPr>
          <p:cNvPr id="26" name="직사각형 39"/>
          <p:cNvSpPr>
            <a:spLocks noChangeArrowheads="1"/>
          </p:cNvSpPr>
          <p:nvPr/>
        </p:nvSpPr>
        <p:spPr bwMode="auto">
          <a:xfrm>
            <a:off x="2251843" y="4639146"/>
            <a:ext cx="3644900" cy="600075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92075" indent="-92075" eaLnBrk="1" hangingPunct="1">
              <a:buFont typeface="Arial" charset="0"/>
              <a:buChar char="•"/>
            </a:pPr>
            <a:r>
              <a:rPr kumimoji="1" lang="ko-KR" altLang="en-US" sz="10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공공기관 개인정보보호 관련 법률</a:t>
            </a:r>
            <a:r>
              <a:rPr kumimoji="1" lang="en-US" altLang="ko-KR" sz="10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10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지침 등</a:t>
            </a:r>
            <a:endParaRPr kumimoji="1" lang="en-US" altLang="ko-KR" sz="100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92075" indent="-92075" eaLnBrk="1" hangingPunct="1">
              <a:buFont typeface="Arial" charset="0"/>
              <a:buChar char="•"/>
            </a:pPr>
            <a:r>
              <a:rPr kumimoji="1" lang="ko-KR" altLang="en-US" sz="10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개인정보보호 관련 행자부 종합 계획</a:t>
            </a:r>
            <a:endParaRPr kumimoji="1" lang="en-US" altLang="ko-KR" sz="100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92075" indent="-92075" eaLnBrk="1" hangingPunct="1">
              <a:buFont typeface="Arial" charset="0"/>
              <a:buChar char="•"/>
            </a:pPr>
            <a:r>
              <a:rPr kumimoji="1" lang="ko-KR" altLang="en-US" sz="10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평가 대상 사업 추진 근거 법률 및 개인정보보호 관련 법률</a:t>
            </a:r>
          </a:p>
        </p:txBody>
      </p:sp>
      <p:sp>
        <p:nvSpPr>
          <p:cNvPr id="27" name="직사각형 40"/>
          <p:cNvSpPr>
            <a:spLocks noChangeArrowheads="1"/>
          </p:cNvSpPr>
          <p:nvPr/>
        </p:nvSpPr>
        <p:spPr bwMode="auto">
          <a:xfrm>
            <a:off x="2251843" y="5558308"/>
            <a:ext cx="3644900" cy="503238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92075" indent="-92075" eaLnBrk="1" hangingPunct="1">
              <a:buFont typeface="Arial" charset="0"/>
              <a:buChar char="•"/>
            </a:pPr>
            <a:r>
              <a:rPr kumimoji="1" lang="ko-KR" altLang="en-US" sz="10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프로젝트 수행 계획서</a:t>
            </a:r>
            <a:endParaRPr kumimoji="1" lang="en-US" altLang="ko-KR" sz="100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92075" indent="-92075" eaLnBrk="1" hangingPunct="1">
              <a:buFont typeface="Arial" charset="0"/>
              <a:buChar char="•"/>
            </a:pPr>
            <a:r>
              <a:rPr kumimoji="1" lang="ko-KR" altLang="en-US" sz="10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제안서</a:t>
            </a:r>
            <a:endParaRPr kumimoji="1" lang="en-US" altLang="ko-KR" sz="100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92075" indent="-92075" eaLnBrk="1" hangingPunct="1">
              <a:buFont typeface="Arial" charset="0"/>
              <a:buChar char="•"/>
            </a:pPr>
            <a:r>
              <a:rPr kumimoji="1" lang="ko-KR" altLang="en-US" sz="10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위탁 계획서 및 연계 계획서</a:t>
            </a:r>
          </a:p>
        </p:txBody>
      </p:sp>
      <p:sp>
        <p:nvSpPr>
          <p:cNvPr id="28" name="순서도: 문서 41"/>
          <p:cNvSpPr>
            <a:spLocks noChangeArrowheads="1"/>
          </p:cNvSpPr>
          <p:nvPr/>
        </p:nvSpPr>
        <p:spPr bwMode="auto">
          <a:xfrm>
            <a:off x="6626993" y="4310533"/>
            <a:ext cx="2382838" cy="1028700"/>
          </a:xfrm>
          <a:prstGeom prst="flowChartDocumen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marL="92075" indent="-92075" eaLnBrk="1" hangingPunct="1">
              <a:buFont typeface="Arial" charset="0"/>
              <a:buChar char="•"/>
            </a:pPr>
            <a:r>
              <a:rPr kumimoji="1" lang="ko-KR" altLang="en-US" sz="10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사업 개요서 작성</a:t>
            </a:r>
            <a:endParaRPr kumimoji="1" lang="en-US" altLang="ko-KR" sz="100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92075" indent="-92075" eaLnBrk="1" hangingPunct="1">
              <a:buFont typeface="Arial" charset="0"/>
              <a:buChar char="•"/>
            </a:pPr>
            <a:r>
              <a:rPr kumimoji="1" lang="ko-KR" altLang="en-US" sz="10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자료목록 작성</a:t>
            </a:r>
            <a:endParaRPr kumimoji="1" lang="en-US" altLang="ko-KR" sz="100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92075" indent="-92075" eaLnBrk="1" hangingPunct="1">
              <a:buFont typeface="Arial" charset="0"/>
              <a:buChar char="•"/>
            </a:pPr>
            <a:endParaRPr kumimoji="1" lang="en-US" altLang="ko-KR" sz="100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92075" indent="-92075" eaLnBrk="1" hangingPunct="1">
              <a:buFont typeface="Arial" charset="0"/>
              <a:buChar char="•"/>
            </a:pPr>
            <a:r>
              <a:rPr kumimoji="1" lang="ko-KR" altLang="en-US" sz="10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평가기준 등 기관 및 시스템의 특성 반영 소요 도출 후 반영</a:t>
            </a:r>
          </a:p>
        </p:txBody>
      </p:sp>
    </p:spTree>
    <p:extLst>
      <p:ext uri="{BB962C8B-B14F-4D97-AF65-F5344CB8AC3E}">
        <p14:creationId xmlns:p14="http://schemas.microsoft.com/office/powerpoint/2010/main" val="111088118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개인정보영향평가 수행절차 </a:t>
            </a:r>
            <a:r>
              <a:rPr lang="en-US" altLang="ko-KR" dirty="0"/>
              <a:t>– </a:t>
            </a:r>
            <a:r>
              <a:rPr lang="ko-KR" altLang="en-US" dirty="0"/>
              <a:t>개인정보 흐름분석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3.10.4 </a:t>
            </a:r>
            <a:r>
              <a:rPr lang="ko-KR" altLang="en-US" dirty="0"/>
              <a:t>개인정보영향평가</a:t>
            </a:r>
            <a:endParaRPr lang="en-US" altLang="ko-KR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1189762"/>
              </p:ext>
            </p:extLst>
          </p:nvPr>
        </p:nvGraphicFramePr>
        <p:xfrm>
          <a:off x="266131" y="1700809"/>
          <a:ext cx="9365353" cy="4608512"/>
        </p:xfrm>
        <a:graphic>
          <a:graphicData uri="http://schemas.openxmlformats.org/drawingml/2006/table">
            <a:tbl>
              <a:tblPr firstRow="1" bandRow="1"/>
              <a:tblGrid>
                <a:gridCol w="12304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13486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57233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목표</a:t>
                      </a: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영향평가팀원 간 사업과 개인정보 흐름에 대한 이해도 제고를 위해 사업 내 개인정보 흐름 분석</a:t>
                      </a:r>
                    </a:p>
                  </a:txBody>
                  <a:tcPr marL="99064" marR="99064" marT="45721" marB="45721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3154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개요</a:t>
                      </a: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절차 참고</a:t>
                      </a:r>
                    </a:p>
                  </a:txBody>
                  <a:tcPr marL="99064" marR="99064" marT="45721" marB="45721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31112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수행주체</a:t>
                      </a: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영향평가팀</a:t>
                      </a:r>
                    </a:p>
                  </a:txBody>
                  <a:tcPr marL="99064" marR="99064" marT="45721" marB="45721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8681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참고자료</a:t>
                      </a: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개발 관련 산출물</a:t>
                      </a:r>
                      <a:r>
                        <a:rPr lang="en-US" altLang="ko-KR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해당 업무 매뉴얼</a:t>
                      </a:r>
                    </a:p>
                  </a:txBody>
                  <a:tcPr marL="99064" marR="99064" marT="45721" marB="45721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098332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절차</a:t>
                      </a: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0"/>
                      <a:endParaRPr lang="ko-KR" altLang="en-US" sz="1000" b="0" kern="12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6" name="AutoShape 85"/>
          <p:cNvSpPr>
            <a:spLocks noChangeArrowheads="1"/>
          </p:cNvSpPr>
          <p:nvPr/>
        </p:nvSpPr>
        <p:spPr bwMode="auto">
          <a:xfrm>
            <a:off x="4016449" y="3357149"/>
            <a:ext cx="4751387" cy="431800"/>
          </a:xfrm>
          <a:prstGeom prst="roundRect">
            <a:avLst>
              <a:gd name="adj" fmla="val 2662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업무 절차도 등을 기반으로 평가 대상 사업의 개인정보 취급 현황을 분석</a:t>
            </a:r>
          </a:p>
        </p:txBody>
      </p:sp>
      <p:sp>
        <p:nvSpPr>
          <p:cNvPr id="17" name="AutoShape 85"/>
          <p:cNvSpPr>
            <a:spLocks noChangeArrowheads="1"/>
          </p:cNvSpPr>
          <p:nvPr/>
        </p:nvSpPr>
        <p:spPr bwMode="auto">
          <a:xfrm rot="5400000">
            <a:off x="2864395" y="2780928"/>
            <a:ext cx="504056" cy="1656184"/>
          </a:xfrm>
          <a:prstGeom prst="homePlate">
            <a:avLst>
              <a:gd name="adj" fmla="val 31448"/>
            </a:avLst>
          </a:prstGeom>
          <a:solidFill>
            <a:srgbClr val="A6A6A6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vert="vert270" lIns="90000" tIns="46800" rIns="90000" bIns="46800" anchor="ctr"/>
          <a:lstStyle/>
          <a:p>
            <a:pPr algn="ctr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개인정보 </a:t>
            </a:r>
            <a:endParaRPr kumimoji="1" lang="en-US" altLang="ko-KR" sz="1000" b="1" kern="0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취급 현황 분석</a:t>
            </a:r>
            <a:endParaRPr kumimoji="1" lang="en-US" altLang="ko-KR" sz="1000" b="1" kern="0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8" name="AutoShape 85"/>
          <p:cNvSpPr>
            <a:spLocks noChangeArrowheads="1"/>
          </p:cNvSpPr>
          <p:nvPr/>
        </p:nvSpPr>
        <p:spPr bwMode="auto">
          <a:xfrm>
            <a:off x="4016449" y="3968336"/>
            <a:ext cx="4751387" cy="431800"/>
          </a:xfrm>
          <a:prstGeom prst="roundRect">
            <a:avLst>
              <a:gd name="adj" fmla="val 2662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평가 대상 사업 중 개인정보 취급이 수반되는 사업에 대해 업무 흐름도 작성</a:t>
            </a:r>
          </a:p>
        </p:txBody>
      </p:sp>
      <p:sp>
        <p:nvSpPr>
          <p:cNvPr id="19" name="AutoShape 85"/>
          <p:cNvSpPr>
            <a:spLocks noChangeArrowheads="1"/>
          </p:cNvSpPr>
          <p:nvPr/>
        </p:nvSpPr>
        <p:spPr bwMode="auto">
          <a:xfrm>
            <a:off x="4016449" y="4579524"/>
            <a:ext cx="4751387" cy="431800"/>
          </a:xfrm>
          <a:prstGeom prst="roundRect">
            <a:avLst>
              <a:gd name="adj" fmla="val 2662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업무 흐름도를 기반으로 개인정보 흐름표를 작성</a:t>
            </a:r>
          </a:p>
        </p:txBody>
      </p:sp>
      <p:sp>
        <p:nvSpPr>
          <p:cNvPr id="20" name="AutoShape 85"/>
          <p:cNvSpPr>
            <a:spLocks noChangeArrowheads="1"/>
          </p:cNvSpPr>
          <p:nvPr/>
        </p:nvSpPr>
        <p:spPr bwMode="auto">
          <a:xfrm>
            <a:off x="4016449" y="5190711"/>
            <a:ext cx="4751387" cy="431800"/>
          </a:xfrm>
          <a:prstGeom prst="roundRect">
            <a:avLst>
              <a:gd name="adj" fmla="val 2662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개인정보 흐름표를 기반으로 개인정보 흐름도 작성</a:t>
            </a:r>
          </a:p>
        </p:txBody>
      </p:sp>
      <p:sp>
        <p:nvSpPr>
          <p:cNvPr id="21" name="AutoShape 85"/>
          <p:cNvSpPr>
            <a:spLocks noChangeArrowheads="1"/>
          </p:cNvSpPr>
          <p:nvPr/>
        </p:nvSpPr>
        <p:spPr bwMode="auto">
          <a:xfrm>
            <a:off x="4016449" y="5801899"/>
            <a:ext cx="4752975" cy="395287"/>
          </a:xfrm>
          <a:prstGeom prst="roundRect">
            <a:avLst>
              <a:gd name="adj" fmla="val 2662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기관 내 네트워크 구조 등을 분석하여 시스템 구조도 작성</a:t>
            </a:r>
          </a:p>
        </p:txBody>
      </p:sp>
      <p:sp>
        <p:nvSpPr>
          <p:cNvPr id="22" name="AutoShape 85"/>
          <p:cNvSpPr>
            <a:spLocks noChangeArrowheads="1"/>
          </p:cNvSpPr>
          <p:nvPr/>
        </p:nvSpPr>
        <p:spPr bwMode="auto">
          <a:xfrm>
            <a:off x="2289249" y="5801899"/>
            <a:ext cx="1655762" cy="395287"/>
          </a:xfrm>
          <a:prstGeom prst="roundRect">
            <a:avLst>
              <a:gd name="adj" fmla="val 2662"/>
            </a:avLst>
          </a:prstGeom>
          <a:solidFill>
            <a:srgbClr val="A6A6A6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시스템 구조도 작성</a:t>
            </a:r>
            <a:endParaRPr kumimoji="1" lang="en-US" altLang="ko-KR" sz="1000" b="1" kern="0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3" name="AutoShape 85"/>
          <p:cNvSpPr>
            <a:spLocks noChangeArrowheads="1"/>
          </p:cNvSpPr>
          <p:nvPr/>
        </p:nvSpPr>
        <p:spPr bwMode="auto">
          <a:xfrm rot="5400000">
            <a:off x="2864395" y="3391985"/>
            <a:ext cx="504056" cy="1656184"/>
          </a:xfrm>
          <a:prstGeom prst="homePlate">
            <a:avLst>
              <a:gd name="adj" fmla="val 31448"/>
            </a:avLst>
          </a:prstGeom>
          <a:solidFill>
            <a:srgbClr val="A6A6A6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vert="vert270" lIns="90000" tIns="46800" rIns="90000" bIns="46800" anchor="ctr"/>
          <a:lstStyle/>
          <a:p>
            <a:pPr algn="ctr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업무 흐름도 작성</a:t>
            </a:r>
            <a:endParaRPr kumimoji="1" lang="en-US" altLang="ko-KR" sz="1000" b="1" kern="0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4" name="AutoShape 85"/>
          <p:cNvSpPr>
            <a:spLocks noChangeArrowheads="1"/>
          </p:cNvSpPr>
          <p:nvPr/>
        </p:nvSpPr>
        <p:spPr bwMode="auto">
          <a:xfrm rot="5400000">
            <a:off x="2864395" y="4003042"/>
            <a:ext cx="504056" cy="1656184"/>
          </a:xfrm>
          <a:prstGeom prst="homePlate">
            <a:avLst>
              <a:gd name="adj" fmla="val 31448"/>
            </a:avLst>
          </a:prstGeom>
          <a:solidFill>
            <a:srgbClr val="A6A6A6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vert="vert270" lIns="90000" tIns="46800" rIns="90000" bIns="46800" anchor="ctr"/>
          <a:lstStyle/>
          <a:p>
            <a:pPr algn="ctr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개인정보 </a:t>
            </a:r>
            <a:endParaRPr kumimoji="1" lang="en-US" altLang="ko-KR" sz="1000" b="1" kern="0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흐름표 작성</a:t>
            </a:r>
            <a:endParaRPr kumimoji="1" lang="en-US" altLang="ko-KR" sz="1000" b="1" kern="0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5" name="AutoShape 85"/>
          <p:cNvSpPr>
            <a:spLocks noChangeArrowheads="1"/>
          </p:cNvSpPr>
          <p:nvPr/>
        </p:nvSpPr>
        <p:spPr bwMode="auto">
          <a:xfrm rot="5400000">
            <a:off x="2864395" y="4614099"/>
            <a:ext cx="504056" cy="1656184"/>
          </a:xfrm>
          <a:prstGeom prst="homePlate">
            <a:avLst>
              <a:gd name="adj" fmla="val 31448"/>
            </a:avLst>
          </a:prstGeom>
          <a:solidFill>
            <a:srgbClr val="A6A6A6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vert="vert270" lIns="90000" tIns="46800" rIns="90000" bIns="46800" anchor="ctr"/>
          <a:lstStyle/>
          <a:p>
            <a:pPr algn="ctr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개인정보 </a:t>
            </a:r>
            <a:endParaRPr kumimoji="1" lang="en-US" altLang="ko-KR" sz="1000" b="1" kern="0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흐름도 작성</a:t>
            </a:r>
            <a:endParaRPr kumimoji="1" lang="en-US" altLang="ko-KR" sz="1000" b="1" kern="0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0610824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개인정보영향평가 수행절차 </a:t>
            </a:r>
            <a:r>
              <a:rPr lang="en-US" altLang="ko-KR" dirty="0"/>
              <a:t>– </a:t>
            </a:r>
            <a:r>
              <a:rPr lang="ko-KR" altLang="en-US" dirty="0"/>
              <a:t>침해요인 분석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3.10.4 </a:t>
            </a:r>
            <a:r>
              <a:rPr lang="ko-KR" altLang="en-US" dirty="0"/>
              <a:t>개인정보영향평가</a:t>
            </a:r>
            <a:endParaRPr lang="en-US" altLang="ko-KR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9368270"/>
              </p:ext>
            </p:extLst>
          </p:nvPr>
        </p:nvGraphicFramePr>
        <p:xfrm>
          <a:off x="266131" y="1700809"/>
          <a:ext cx="9365353" cy="4608512"/>
        </p:xfrm>
        <a:graphic>
          <a:graphicData uri="http://schemas.openxmlformats.org/drawingml/2006/table">
            <a:tbl>
              <a:tblPr firstRow="1" bandRow="1"/>
              <a:tblGrid>
                <a:gridCol w="12304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13486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57233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목표</a:t>
                      </a: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개인정보 흐름에 따른 개인정보 조치 사항 및 계획 등을 파악하고 개인정보 침해 위험성을 도출</a:t>
                      </a:r>
                    </a:p>
                  </a:txBody>
                  <a:tcPr marL="99064" marR="99064" marT="45721" marB="45721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3154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개요</a:t>
                      </a: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절차 참고</a:t>
                      </a:r>
                    </a:p>
                  </a:txBody>
                  <a:tcPr marL="99064" marR="99064" marT="45721" marB="45721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31112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수행주체</a:t>
                      </a: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영향평가팀</a:t>
                      </a:r>
                    </a:p>
                  </a:txBody>
                  <a:tcPr marL="99064" marR="99064" marT="45721" marB="45721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8681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참고자료</a:t>
                      </a: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내부 정책자료</a:t>
                      </a:r>
                      <a:r>
                        <a:rPr lang="en-US" altLang="ko-KR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외부 정책자료</a:t>
                      </a:r>
                    </a:p>
                  </a:txBody>
                  <a:tcPr marL="99064" marR="99064" marT="45721" marB="45721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098332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절차</a:t>
                      </a: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0"/>
                      <a:endParaRPr lang="ko-KR" altLang="en-US" sz="1000" b="0" kern="12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6" name="AutoShape 85"/>
          <p:cNvSpPr>
            <a:spLocks noChangeArrowheads="1"/>
          </p:cNvSpPr>
          <p:nvPr/>
        </p:nvSpPr>
        <p:spPr bwMode="auto">
          <a:xfrm>
            <a:off x="2217935" y="4173661"/>
            <a:ext cx="1439863" cy="1198563"/>
          </a:xfrm>
          <a:prstGeom prst="roundRect">
            <a:avLst>
              <a:gd name="adj" fmla="val 2662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평가 기준 수립 및 개인정보보호 조치 사항 파악을 위한 점검표 작성</a:t>
            </a:r>
          </a:p>
        </p:txBody>
      </p:sp>
      <p:sp>
        <p:nvSpPr>
          <p:cNvPr id="17" name="AutoShape 85"/>
          <p:cNvSpPr>
            <a:spLocks noChangeArrowheads="1"/>
          </p:cNvSpPr>
          <p:nvPr/>
        </p:nvSpPr>
        <p:spPr bwMode="auto">
          <a:xfrm>
            <a:off x="2217935" y="3645024"/>
            <a:ext cx="1439863" cy="415925"/>
          </a:xfrm>
          <a:prstGeom prst="roundRect">
            <a:avLst>
              <a:gd name="adj" fmla="val 2662"/>
            </a:avLst>
          </a:prstGeom>
          <a:solidFill>
            <a:srgbClr val="A6A6A6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점검표 작성</a:t>
            </a:r>
            <a:endParaRPr kumimoji="1" lang="en-US" altLang="ko-KR" sz="1000" b="1" kern="0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8" name="오른쪽 화살표 60"/>
          <p:cNvSpPr>
            <a:spLocks noChangeArrowheads="1"/>
          </p:cNvSpPr>
          <p:nvPr/>
        </p:nvSpPr>
        <p:spPr bwMode="auto">
          <a:xfrm>
            <a:off x="3729235" y="4041874"/>
            <a:ext cx="180975" cy="140335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6A6A6"/>
          </a:solidFill>
          <a:ln w="9525" algn="ctr">
            <a:noFill/>
            <a:round/>
            <a:headEnd/>
            <a:tailEnd/>
          </a:ln>
        </p:spPr>
        <p:txBody>
          <a:bodyPr wrap="none"/>
          <a:lstStyle/>
          <a:p>
            <a:pPr algn="ctr" eaLnBrk="1" latinLnBrk="1" hangingPunct="1"/>
            <a:endParaRPr kumimoji="1" lang="ko-KR" altLang="en-US" sz="100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0" name="AutoShape 85"/>
          <p:cNvSpPr>
            <a:spLocks noChangeArrowheads="1"/>
          </p:cNvSpPr>
          <p:nvPr/>
        </p:nvSpPr>
        <p:spPr bwMode="auto">
          <a:xfrm>
            <a:off x="3994348" y="4173661"/>
            <a:ext cx="1439862" cy="1198563"/>
          </a:xfrm>
          <a:prstGeom prst="roundRect">
            <a:avLst>
              <a:gd name="adj" fmla="val 2662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자료분석</a:t>
            </a:r>
            <a:r>
              <a:rPr kumimoji="1" lang="en-US" altLang="ko-KR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현장실사</a:t>
            </a:r>
            <a:r>
              <a:rPr kumimoji="1" lang="en-US" altLang="ko-KR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담당자 인터뷰 등을 통해 개인정보 보호조치 현황 파악</a:t>
            </a:r>
          </a:p>
        </p:txBody>
      </p:sp>
      <p:sp>
        <p:nvSpPr>
          <p:cNvPr id="21" name="AutoShape 85"/>
          <p:cNvSpPr>
            <a:spLocks noChangeArrowheads="1"/>
          </p:cNvSpPr>
          <p:nvPr/>
        </p:nvSpPr>
        <p:spPr bwMode="auto">
          <a:xfrm>
            <a:off x="3994348" y="3645024"/>
            <a:ext cx="1439862" cy="415925"/>
          </a:xfrm>
          <a:prstGeom prst="roundRect">
            <a:avLst>
              <a:gd name="adj" fmla="val 2662"/>
            </a:avLst>
          </a:prstGeom>
          <a:solidFill>
            <a:srgbClr val="A6A6A6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개인정보 보호</a:t>
            </a:r>
            <a:endParaRPr kumimoji="1" lang="en-US" altLang="ko-KR" sz="1000" b="1" kern="0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조치 현황 파악</a:t>
            </a:r>
            <a:endParaRPr kumimoji="1" lang="en-US" altLang="ko-KR" sz="1000" b="1" kern="0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3" name="AutoShape 85"/>
          <p:cNvSpPr>
            <a:spLocks noChangeArrowheads="1"/>
          </p:cNvSpPr>
          <p:nvPr/>
        </p:nvSpPr>
        <p:spPr bwMode="auto">
          <a:xfrm>
            <a:off x="5770760" y="4173661"/>
            <a:ext cx="1438275" cy="1198563"/>
          </a:xfrm>
          <a:prstGeom prst="roundRect">
            <a:avLst>
              <a:gd name="adj" fmla="val 2662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파악한 조치 현황을 기반으로 개인정보 침해 위험 요소 도출</a:t>
            </a:r>
          </a:p>
        </p:txBody>
      </p:sp>
      <p:sp>
        <p:nvSpPr>
          <p:cNvPr id="24" name="AutoShape 85"/>
          <p:cNvSpPr>
            <a:spLocks noChangeArrowheads="1"/>
          </p:cNvSpPr>
          <p:nvPr/>
        </p:nvSpPr>
        <p:spPr bwMode="auto">
          <a:xfrm>
            <a:off x="5770760" y="3645024"/>
            <a:ext cx="1438275" cy="415925"/>
          </a:xfrm>
          <a:prstGeom prst="roundRect">
            <a:avLst>
              <a:gd name="adj" fmla="val 2662"/>
            </a:avLst>
          </a:prstGeom>
          <a:solidFill>
            <a:srgbClr val="A6A6A6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위험 요소 도출</a:t>
            </a:r>
            <a:endParaRPr kumimoji="1" lang="en-US" altLang="ko-KR" sz="1000" b="1" kern="0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6" name="AutoShape 85"/>
          <p:cNvSpPr>
            <a:spLocks noChangeArrowheads="1"/>
          </p:cNvSpPr>
          <p:nvPr/>
        </p:nvSpPr>
        <p:spPr bwMode="auto">
          <a:xfrm>
            <a:off x="7545585" y="4173661"/>
            <a:ext cx="1439863" cy="1198563"/>
          </a:xfrm>
          <a:prstGeom prst="roundRect">
            <a:avLst>
              <a:gd name="adj" fmla="val 2662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kern="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도출된 개인정보 침해 요소에 대한 위험 관리 방안 수립</a:t>
            </a:r>
          </a:p>
        </p:txBody>
      </p:sp>
      <p:sp>
        <p:nvSpPr>
          <p:cNvPr id="27" name="AutoShape 85"/>
          <p:cNvSpPr>
            <a:spLocks noChangeArrowheads="1"/>
          </p:cNvSpPr>
          <p:nvPr/>
        </p:nvSpPr>
        <p:spPr bwMode="auto">
          <a:xfrm>
            <a:off x="7545585" y="3645024"/>
            <a:ext cx="1439863" cy="415925"/>
          </a:xfrm>
          <a:prstGeom prst="roundRect">
            <a:avLst>
              <a:gd name="adj" fmla="val 2662"/>
            </a:avLst>
          </a:prstGeom>
          <a:solidFill>
            <a:srgbClr val="A6A6A6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관리 방안 수립</a:t>
            </a:r>
            <a:endParaRPr kumimoji="1" lang="en-US" altLang="ko-KR" sz="1000" b="1" kern="0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8" name="오른쪽 화살표 60"/>
          <p:cNvSpPr>
            <a:spLocks noChangeArrowheads="1"/>
          </p:cNvSpPr>
          <p:nvPr/>
        </p:nvSpPr>
        <p:spPr bwMode="auto">
          <a:xfrm>
            <a:off x="5494535" y="4041874"/>
            <a:ext cx="179388" cy="140335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6A6A6"/>
          </a:solidFill>
          <a:ln w="9525" algn="ctr">
            <a:noFill/>
            <a:round/>
            <a:headEnd/>
            <a:tailEnd/>
          </a:ln>
        </p:spPr>
        <p:txBody>
          <a:bodyPr wrap="none"/>
          <a:lstStyle/>
          <a:p>
            <a:pPr algn="ctr" eaLnBrk="1" latinLnBrk="1" hangingPunct="1"/>
            <a:endParaRPr kumimoji="1" lang="ko-KR" altLang="en-US" sz="100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9" name="오른쪽 화살표 60"/>
          <p:cNvSpPr>
            <a:spLocks noChangeArrowheads="1"/>
          </p:cNvSpPr>
          <p:nvPr/>
        </p:nvSpPr>
        <p:spPr bwMode="auto">
          <a:xfrm>
            <a:off x="7294760" y="4041874"/>
            <a:ext cx="179388" cy="140335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A6A6A6"/>
          </a:solidFill>
          <a:ln w="9525" algn="ctr">
            <a:noFill/>
            <a:round/>
            <a:headEnd/>
            <a:tailEnd/>
          </a:ln>
        </p:spPr>
        <p:txBody>
          <a:bodyPr wrap="none"/>
          <a:lstStyle/>
          <a:p>
            <a:pPr algn="ctr" eaLnBrk="1" latinLnBrk="1" hangingPunct="1"/>
            <a:endParaRPr kumimoji="1" lang="ko-KR" altLang="en-US" sz="100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0" name="AutoShape 16"/>
          <p:cNvSpPr>
            <a:spLocks noChangeArrowheads="1"/>
          </p:cNvSpPr>
          <p:nvPr/>
        </p:nvSpPr>
        <p:spPr bwMode="auto">
          <a:xfrm>
            <a:off x="2217935" y="5416326"/>
            <a:ext cx="6767513" cy="38893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noFill/>
            <a:round/>
            <a:headEnd/>
            <a:tailEnd/>
          </a:ln>
          <a:effectLst/>
        </p:spPr>
        <p:txBody>
          <a:bodyPr anchor="ctr"/>
          <a:lstStyle/>
          <a:p>
            <a:pPr eaLnBrk="1" fontAlgn="auto" latinLnBrk="1" hangingPunct="1">
              <a:spcAft>
                <a:spcPts val="0"/>
              </a:spcAft>
              <a:buFont typeface="가는각진제목체" pitchFamily="18" charset="-127"/>
              <a:buNone/>
              <a:defRPr/>
            </a:pPr>
            <a:r>
              <a:rPr lang="en-US" altLang="ko-KR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※ (</a:t>
            </a:r>
            <a:r>
              <a:rPr lang="ko-KR" altLang="en-US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선택사항</a:t>
            </a:r>
            <a:r>
              <a:rPr lang="en-US" altLang="ko-KR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lang="ko-KR" altLang="en-US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필요 시 개인정보 침해 위험도 계량화</a:t>
            </a:r>
            <a:endParaRPr lang="en-US" altLang="ko-KR" sz="1000" kern="0" dirty="0">
              <a:solidFill>
                <a:sysClr val="windowText" lastClr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latinLnBrk="1">
              <a:defRPr/>
            </a:pPr>
            <a:r>
              <a:rPr lang="en-US" altLang="ko-KR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※ </a:t>
            </a:r>
            <a:r>
              <a:rPr lang="ko-KR" altLang="en-US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개인정보 침해 위험도 </a:t>
            </a:r>
            <a:r>
              <a:rPr lang="en-US" altLang="ko-KR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= </a:t>
            </a:r>
            <a:r>
              <a:rPr lang="ko-KR" altLang="en-US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개인정보 영향도 </a:t>
            </a:r>
            <a:r>
              <a:rPr lang="en-US" altLang="ko-KR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+ (</a:t>
            </a:r>
            <a:r>
              <a:rPr lang="ko-KR" altLang="en-US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침해요인 발생가능성 </a:t>
            </a:r>
            <a:r>
              <a:rPr lang="en-US" altLang="ko-KR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X </a:t>
            </a:r>
            <a:r>
              <a:rPr lang="ko-KR" altLang="en-US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법적 준거성</a:t>
            </a:r>
            <a:r>
              <a:rPr lang="en-US" altLang="ko-KR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 X 2</a:t>
            </a:r>
            <a:endParaRPr lang="ko-KR" altLang="en-US" sz="1000" kern="0" dirty="0">
              <a:solidFill>
                <a:sysClr val="windowText" lastClr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4703634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개인정보영향평가 수행절차 </a:t>
            </a:r>
            <a:r>
              <a:rPr lang="en-US" altLang="ko-KR" dirty="0"/>
              <a:t>– </a:t>
            </a:r>
            <a:r>
              <a:rPr lang="ko-KR" altLang="en-US" dirty="0"/>
              <a:t>개선계획 수립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3.10.4 </a:t>
            </a:r>
            <a:r>
              <a:rPr lang="ko-KR" altLang="en-US" dirty="0"/>
              <a:t>개인정보영향평가</a:t>
            </a:r>
            <a:endParaRPr lang="en-US" altLang="ko-KR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3856444"/>
              </p:ext>
            </p:extLst>
          </p:nvPr>
        </p:nvGraphicFramePr>
        <p:xfrm>
          <a:off x="266131" y="1700809"/>
          <a:ext cx="9365353" cy="4608512"/>
        </p:xfrm>
        <a:graphic>
          <a:graphicData uri="http://schemas.openxmlformats.org/drawingml/2006/table">
            <a:tbl>
              <a:tblPr firstRow="1" bandRow="1"/>
              <a:tblGrid>
                <a:gridCol w="12304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13486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57233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목표</a:t>
                      </a: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도출된 개선 방안에 대한 개선 계획 수립</a:t>
                      </a:r>
                    </a:p>
                  </a:txBody>
                  <a:tcPr marL="99064" marR="99064" marT="45724" marB="4572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3154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개요</a:t>
                      </a: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도출된 개인정보 침해요소 및 개선방안 기관 내 인력 및 예산 등 자원을 고려하고 유관 업무 담당자 협의를 거쳐 체계적으로 정비한 개선 계획을 수립</a:t>
                      </a:r>
                    </a:p>
                  </a:txBody>
                  <a:tcPr marL="99064" marR="99064" marT="45724" marB="4572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31112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수행주체</a:t>
                      </a: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영향평가팀</a:t>
                      </a:r>
                    </a:p>
                  </a:txBody>
                  <a:tcPr marL="99064" marR="99064" marT="45721" marB="45721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8681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참고자료</a:t>
                      </a: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개선계획표</a:t>
                      </a:r>
                      <a:r>
                        <a:rPr lang="en-US" altLang="ko-KR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위험요소 평가표</a:t>
                      </a:r>
                    </a:p>
                  </a:txBody>
                  <a:tcPr marL="99064" marR="99064" marT="45721" marB="45721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098332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절차</a:t>
                      </a: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0"/>
                      <a:endParaRPr lang="ko-KR" altLang="en-US" sz="1000" b="0" kern="12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8" name="Group 6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7809196"/>
              </p:ext>
            </p:extLst>
          </p:nvPr>
        </p:nvGraphicFramePr>
        <p:xfrm>
          <a:off x="4343028" y="3356567"/>
          <a:ext cx="4930452" cy="2649539"/>
        </p:xfrm>
        <a:graphic>
          <a:graphicData uri="http://schemas.openxmlformats.org/drawingml/2006/table">
            <a:tbl>
              <a:tblPr/>
              <a:tblGrid>
                <a:gridCol w="246441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6604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547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목차</a:t>
                      </a:r>
                    </a:p>
                  </a:txBody>
                  <a:tcPr marL="99026" marR="99026" marT="45676" marB="45676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주요내용</a:t>
                      </a:r>
                    </a:p>
                  </a:txBody>
                  <a:tcPr marL="99026" marR="99026" marT="45676" marB="45676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47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I .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추진개요</a:t>
                      </a:r>
                    </a:p>
                  </a:txBody>
                  <a:tcPr marL="99026" marR="99026" marT="45676" marB="45676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추진배경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추진경과</a:t>
                      </a:r>
                    </a:p>
                  </a:txBody>
                  <a:tcPr marL="99026" marR="99026" marT="45676" marB="45676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140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II.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개인정보 흐름분석</a:t>
                      </a:r>
                    </a:p>
                  </a:txBody>
                  <a:tcPr marL="99026" marR="99026" marT="45676" marB="45676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사업분석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평가범위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업무흐름도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b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</a:b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개인정보흐름표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개인정보흐름도</a:t>
                      </a:r>
                    </a:p>
                  </a:txBody>
                  <a:tcPr marL="99026" marR="99026" marT="45676" marB="45676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616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III.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개인정보 영향평가 결과</a:t>
                      </a:r>
                    </a:p>
                  </a:txBody>
                  <a:tcPr marL="99026" marR="99026" marT="45676" marB="45676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개인정보보호관리체계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처리단계별 보호조치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기술적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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관리적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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물리적 보호조치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신규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IT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기술 활용 시 개인정보보호 조치</a:t>
                      </a:r>
                    </a:p>
                  </a:txBody>
                  <a:tcPr marL="99026" marR="99026" marT="45676" marB="45676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47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IV.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위험평가</a:t>
                      </a:r>
                    </a:p>
                  </a:txBody>
                  <a:tcPr marL="99026" marR="99026" marT="45676" marB="45676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위험평가 개요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및 결과</a:t>
                      </a:r>
                    </a:p>
                  </a:txBody>
                  <a:tcPr marL="99026" marR="99026" marT="45676" marB="45676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547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V.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개선방안 수립</a:t>
                      </a:r>
                    </a:p>
                  </a:txBody>
                  <a:tcPr marL="99026" marR="99026" marT="45676" marB="45676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개선사항 및 계획</a:t>
                      </a:r>
                    </a:p>
                  </a:txBody>
                  <a:tcPr marL="99026" marR="99026" marT="45676" marB="45676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547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VI.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총평</a:t>
                      </a:r>
                    </a:p>
                  </a:txBody>
                  <a:tcPr marL="99026" marR="99026" marT="45676" marB="45676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개선사항 및 이행계획</a:t>
                      </a:r>
                    </a:p>
                  </a:txBody>
                  <a:tcPr marL="99026" marR="99026" marT="45676" marB="45676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9" name="AutoShape 85"/>
          <p:cNvSpPr>
            <a:spLocks noChangeArrowheads="1"/>
          </p:cNvSpPr>
          <p:nvPr/>
        </p:nvSpPr>
        <p:spPr bwMode="auto">
          <a:xfrm rot="5400000">
            <a:off x="2738728" y="2871716"/>
            <a:ext cx="611936" cy="1656000"/>
          </a:xfrm>
          <a:prstGeom prst="homePlate">
            <a:avLst>
              <a:gd name="adj" fmla="val 35146"/>
            </a:avLst>
          </a:prstGeom>
          <a:solidFill>
            <a:srgbClr val="A6A6A6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vert="vert270" lIns="90000" tIns="46800" rIns="90000" bIns="46800" anchor="ctr"/>
          <a:lstStyle/>
          <a:p>
            <a:pPr algn="ctr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사전준비 </a:t>
            </a:r>
            <a:r>
              <a:rPr kumimoji="1" lang="en-US" altLang="ko-KR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~ </a:t>
            </a:r>
            <a:r>
              <a:rPr kumimoji="1" lang="ko-KR" altLang="en-US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위험관리</a:t>
            </a:r>
            <a:endParaRPr kumimoji="1" lang="en-US" altLang="ko-KR" sz="1000" b="1" kern="0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결과 문서화</a:t>
            </a:r>
            <a:endParaRPr kumimoji="1" lang="en-US" altLang="ko-KR" sz="1000" b="1" kern="0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0" name="AutoShape 85"/>
          <p:cNvSpPr>
            <a:spLocks noChangeArrowheads="1"/>
          </p:cNvSpPr>
          <p:nvPr/>
        </p:nvSpPr>
        <p:spPr bwMode="auto">
          <a:xfrm>
            <a:off x="2216877" y="5548907"/>
            <a:ext cx="1684338" cy="457200"/>
          </a:xfrm>
          <a:prstGeom prst="roundRect">
            <a:avLst>
              <a:gd name="adj" fmla="val 2662"/>
            </a:avLst>
          </a:prstGeom>
          <a:solidFill>
            <a:srgbClr val="A6A6A6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최고의사 결정권자</a:t>
            </a:r>
            <a:r>
              <a:rPr kumimoji="1" lang="en-US" altLang="ko-KR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kumimoji="1" lang="en-US" altLang="ko-KR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kumimoji="1" lang="en-US" altLang="ko-KR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kumimoji="1" lang="ko-KR" altLang="en-US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기관장</a:t>
            </a:r>
            <a:r>
              <a:rPr kumimoji="1" lang="en-US" altLang="ko-KR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kumimoji="1" lang="ko-KR" altLang="en-US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보고</a:t>
            </a:r>
            <a:endParaRPr kumimoji="1" lang="en-US" altLang="ko-KR" sz="1000" b="1" kern="0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1" name="AutoShape 85"/>
          <p:cNvSpPr>
            <a:spLocks noChangeArrowheads="1"/>
          </p:cNvSpPr>
          <p:nvPr/>
        </p:nvSpPr>
        <p:spPr bwMode="auto">
          <a:xfrm rot="5400000">
            <a:off x="2738728" y="3590260"/>
            <a:ext cx="611936" cy="1656000"/>
          </a:xfrm>
          <a:prstGeom prst="homePlate">
            <a:avLst>
              <a:gd name="adj" fmla="val 35146"/>
            </a:avLst>
          </a:prstGeom>
          <a:solidFill>
            <a:srgbClr val="A6A6A6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vert="vert270" lIns="90000" tIns="46800" rIns="90000" bIns="46800" anchor="ctr"/>
          <a:lstStyle/>
          <a:p>
            <a:pPr algn="ctr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최고의사 결정권자와 토론</a:t>
            </a:r>
            <a:endParaRPr kumimoji="1" lang="en-US" altLang="ko-KR" sz="1000" b="1" kern="0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2" name="AutoShape 85"/>
          <p:cNvSpPr>
            <a:spLocks noChangeArrowheads="1"/>
          </p:cNvSpPr>
          <p:nvPr/>
        </p:nvSpPr>
        <p:spPr bwMode="auto">
          <a:xfrm rot="5400000">
            <a:off x="2738728" y="4308804"/>
            <a:ext cx="611936" cy="1656000"/>
          </a:xfrm>
          <a:prstGeom prst="homePlate">
            <a:avLst>
              <a:gd name="adj" fmla="val 35146"/>
            </a:avLst>
          </a:prstGeom>
          <a:solidFill>
            <a:srgbClr val="A6A6A6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vert="vert270" lIns="90000" tIns="46800" rIns="90000" bIns="46800" anchor="ctr"/>
          <a:lstStyle/>
          <a:p>
            <a:pPr algn="ctr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개인정보 영향평가</a:t>
            </a:r>
            <a:endParaRPr kumimoji="1" lang="en-US" altLang="ko-KR" sz="1000" b="1" kern="0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결과 보고서 작성</a:t>
            </a:r>
            <a:endParaRPr kumimoji="1" lang="en-US" altLang="ko-KR" sz="1000" b="1" kern="0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23" name="그림 22" descr="큰화살표 cop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844442">
            <a:off x="3698809" y="4941688"/>
            <a:ext cx="633412" cy="390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4329758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개인정보영향평가 수행절차 </a:t>
            </a:r>
            <a:r>
              <a:rPr lang="en-US" altLang="ko-KR" dirty="0"/>
              <a:t>– </a:t>
            </a:r>
            <a:r>
              <a:rPr lang="ko-KR" altLang="en-US" dirty="0"/>
              <a:t>영향평가서 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3.10.4 </a:t>
            </a:r>
            <a:r>
              <a:rPr lang="ko-KR" altLang="en-US" dirty="0"/>
              <a:t>개인정보영향평가</a:t>
            </a:r>
            <a:endParaRPr lang="en-US" altLang="ko-KR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5536929"/>
              </p:ext>
            </p:extLst>
          </p:nvPr>
        </p:nvGraphicFramePr>
        <p:xfrm>
          <a:off x="266131" y="1700809"/>
          <a:ext cx="9365353" cy="4608512"/>
        </p:xfrm>
        <a:graphic>
          <a:graphicData uri="http://schemas.openxmlformats.org/drawingml/2006/table">
            <a:tbl>
              <a:tblPr firstRow="1" bandRow="1"/>
              <a:tblGrid>
                <a:gridCol w="12304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13486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57233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목표</a:t>
                      </a: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개인정보 영향평가의 모든 과정 및 산출물을 정리하여 종합적인 결과 보고서를 작성</a:t>
                      </a:r>
                    </a:p>
                  </a:txBody>
                  <a:tcPr marL="99064" marR="99064" marT="45724" marB="4572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3154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개요</a:t>
                      </a: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영향평가 추진 경과 및 중간 산출물 등의 내용을 정리하고 도출된 위험 요소 및 개선 계획 등 최종 산출물들을 모두 취합하여 결과보고서 작성</a:t>
                      </a:r>
                    </a:p>
                  </a:txBody>
                  <a:tcPr marL="99064" marR="99064" marT="45724" marB="45724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31112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수행주체</a:t>
                      </a: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영향평가팀</a:t>
                      </a:r>
                    </a:p>
                  </a:txBody>
                  <a:tcPr marL="99064" marR="99064" marT="45721" marB="45721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8681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참고자료</a:t>
                      </a: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영향평가팀 구성표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운영 계획서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사업 개요서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평가 계획서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업무 흐름도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개인정보흐름표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개인정보 흐름도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구조도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침해요인 도출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개선 계획표</a:t>
                      </a:r>
                    </a:p>
                  </a:txBody>
                  <a:tcPr marL="99064" marR="99064" marT="45721" marB="45721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098332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절차</a:t>
                      </a: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0"/>
                      <a:endParaRPr lang="ko-KR" altLang="en-US" sz="1000" b="0" kern="12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99064" marR="99064" marT="45723" marB="45723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" name="AutoShape 16"/>
          <p:cNvSpPr>
            <a:spLocks noChangeArrowheads="1"/>
          </p:cNvSpPr>
          <p:nvPr/>
        </p:nvSpPr>
        <p:spPr bwMode="auto">
          <a:xfrm>
            <a:off x="2330077" y="3898801"/>
            <a:ext cx="1387475" cy="31591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175">
            <a:solidFill>
              <a:schemeClr val="tx1"/>
            </a:solidFill>
            <a:round/>
            <a:headEnd/>
            <a:tailEnd/>
          </a:ln>
          <a:effectLst>
            <a:outerShdw dist="35921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Aft>
                <a:spcPts val="0"/>
              </a:spcAft>
              <a:buFont typeface="가는각진제목체" pitchFamily="18" charset="-127"/>
              <a:buNone/>
              <a:defRPr/>
            </a:pPr>
            <a:r>
              <a:rPr lang="ko-KR" altLang="en-US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자산 식별 및 가치 평가</a:t>
            </a:r>
          </a:p>
        </p:txBody>
      </p:sp>
      <p:cxnSp>
        <p:nvCxnSpPr>
          <p:cNvPr id="12" name="AutoShape 35"/>
          <p:cNvCxnSpPr>
            <a:cxnSpLocks noChangeShapeType="1"/>
            <a:stCxn id="11" idx="2"/>
            <a:endCxn id="13" idx="0"/>
          </p:cNvCxnSpPr>
          <p:nvPr/>
        </p:nvCxnSpPr>
        <p:spPr bwMode="auto">
          <a:xfrm rot="16200000" flipH="1">
            <a:off x="2972220" y="4267895"/>
            <a:ext cx="106363" cy="0"/>
          </a:xfrm>
          <a:prstGeom prst="straightConnector1">
            <a:avLst/>
          </a:prstGeom>
          <a:noFill/>
          <a:ln w="9525">
            <a:solidFill>
              <a:srgbClr val="002060"/>
            </a:solidFill>
            <a:round/>
            <a:headEnd/>
            <a:tailEnd type="triangle" w="med" len="med"/>
          </a:ln>
        </p:spPr>
      </p:cxnSp>
      <p:sp>
        <p:nvSpPr>
          <p:cNvPr id="13" name="AutoShape 16"/>
          <p:cNvSpPr>
            <a:spLocks noChangeArrowheads="1"/>
          </p:cNvSpPr>
          <p:nvPr/>
        </p:nvSpPr>
        <p:spPr bwMode="auto">
          <a:xfrm>
            <a:off x="2330077" y="4321076"/>
            <a:ext cx="1387475" cy="31591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175">
            <a:solidFill>
              <a:schemeClr val="tx1"/>
            </a:solidFill>
            <a:round/>
            <a:headEnd/>
            <a:tailEnd/>
          </a:ln>
          <a:effectLst>
            <a:outerShdw dist="35921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pPr algn="ctr" eaLnBrk="1" fontAlgn="auto" latinLnBrk="1" hangingPunct="1">
              <a:spcAft>
                <a:spcPts val="0"/>
              </a:spcAft>
              <a:buFont typeface="가는각진제목체" pitchFamily="18" charset="-127"/>
              <a:buNone/>
              <a:defRPr/>
            </a:pPr>
            <a:r>
              <a:rPr lang="ko-KR" altLang="en-US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자산별 위협</a:t>
            </a:r>
            <a:r>
              <a:rPr lang="en-US" altLang="ko-KR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취약성 분석</a:t>
            </a:r>
          </a:p>
        </p:txBody>
      </p:sp>
      <p:cxnSp>
        <p:nvCxnSpPr>
          <p:cNvPr id="14" name="AutoShape 35"/>
          <p:cNvCxnSpPr>
            <a:cxnSpLocks noChangeShapeType="1"/>
            <a:stCxn id="13" idx="2"/>
            <a:endCxn id="15" idx="0"/>
          </p:cNvCxnSpPr>
          <p:nvPr/>
        </p:nvCxnSpPr>
        <p:spPr bwMode="auto">
          <a:xfrm rot="16200000" flipH="1">
            <a:off x="2973014" y="4689376"/>
            <a:ext cx="106363" cy="1588"/>
          </a:xfrm>
          <a:prstGeom prst="straightConnector1">
            <a:avLst/>
          </a:prstGeom>
          <a:noFill/>
          <a:ln w="9525">
            <a:solidFill>
              <a:srgbClr val="002060"/>
            </a:solidFill>
            <a:round/>
            <a:headEnd/>
            <a:tailEnd type="triangle" w="med" len="med"/>
          </a:ln>
        </p:spPr>
      </p:cxnSp>
      <p:sp>
        <p:nvSpPr>
          <p:cNvPr id="15" name="AutoShape 16"/>
          <p:cNvSpPr>
            <a:spLocks noChangeArrowheads="1"/>
          </p:cNvSpPr>
          <p:nvPr/>
        </p:nvSpPr>
        <p:spPr bwMode="auto">
          <a:xfrm>
            <a:off x="2334840" y="4743351"/>
            <a:ext cx="1382712" cy="31591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175">
            <a:solidFill>
              <a:schemeClr val="tx1"/>
            </a:solidFill>
            <a:round/>
            <a:headEnd/>
            <a:tailEnd/>
          </a:ln>
          <a:effectLst>
            <a:outerShdw dist="35921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pPr algn="ctr" eaLnBrk="1" fontAlgn="auto" latinLnBrk="1" hangingPunct="1">
              <a:spcAft>
                <a:spcPts val="0"/>
              </a:spcAft>
              <a:buFont typeface="가는각진제목체" pitchFamily="18" charset="-127"/>
              <a:buNone/>
              <a:defRPr/>
            </a:pPr>
            <a:r>
              <a:rPr lang="ko-KR" altLang="en-US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위험 평가</a:t>
            </a:r>
            <a:r>
              <a:rPr lang="en-US" altLang="ko-KR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(Risk Assessment)</a:t>
            </a:r>
            <a:endParaRPr lang="ko-KR" altLang="en-US" sz="1000" kern="0" dirty="0">
              <a:solidFill>
                <a:sysClr val="windowText" lastClr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16" name="AutoShape 35"/>
          <p:cNvCxnSpPr>
            <a:cxnSpLocks noChangeShapeType="1"/>
            <a:stCxn id="15" idx="2"/>
            <a:endCxn id="17" idx="0"/>
          </p:cNvCxnSpPr>
          <p:nvPr/>
        </p:nvCxnSpPr>
        <p:spPr bwMode="auto">
          <a:xfrm rot="16200000" flipH="1">
            <a:off x="2943646" y="5142607"/>
            <a:ext cx="168275" cy="1587"/>
          </a:xfrm>
          <a:prstGeom prst="straightConnector1">
            <a:avLst/>
          </a:prstGeom>
          <a:noFill/>
          <a:ln w="9525">
            <a:solidFill>
              <a:srgbClr val="002060"/>
            </a:solidFill>
            <a:round/>
            <a:headEnd/>
            <a:tailEnd type="triangle" w="med" len="med"/>
          </a:ln>
        </p:spPr>
      </p:cxnSp>
      <p:sp>
        <p:nvSpPr>
          <p:cNvPr id="17" name="순서도: 판단 16"/>
          <p:cNvSpPr/>
          <p:nvPr/>
        </p:nvSpPr>
        <p:spPr bwMode="auto">
          <a:xfrm>
            <a:off x="2382465" y="5227538"/>
            <a:ext cx="1289050" cy="411163"/>
          </a:xfrm>
          <a:prstGeom prst="flowChartDecision">
            <a:avLst/>
          </a:prstGeom>
          <a:solidFill>
            <a:srgbClr val="A6A6A6"/>
          </a:solidFill>
          <a:ln w="31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ko-KR" altLang="en-US" sz="1000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18" name="꺾인 연결선 239"/>
          <p:cNvCxnSpPr>
            <a:cxnSpLocks noChangeShapeType="1"/>
            <a:stCxn id="17" idx="1"/>
            <a:endCxn id="11" idx="1"/>
          </p:cNvCxnSpPr>
          <p:nvPr/>
        </p:nvCxnSpPr>
        <p:spPr bwMode="auto">
          <a:xfrm rot="10800000">
            <a:off x="2330077" y="4057551"/>
            <a:ext cx="52388" cy="1376362"/>
          </a:xfrm>
          <a:prstGeom prst="bentConnector3">
            <a:avLst>
              <a:gd name="adj1" fmla="val 441921"/>
            </a:avLst>
          </a:prstGeom>
          <a:noFill/>
          <a:ln w="9525" algn="ctr">
            <a:solidFill>
              <a:srgbClr val="000000"/>
            </a:solidFill>
            <a:round/>
            <a:headEnd/>
            <a:tailEnd type="arrow" w="med" len="med"/>
          </a:ln>
        </p:spPr>
      </p:cxnSp>
      <p:sp>
        <p:nvSpPr>
          <p:cNvPr id="19" name="Text Box 32"/>
          <p:cNvSpPr txBox="1">
            <a:spLocks noChangeArrowheads="1"/>
          </p:cNvSpPr>
          <p:nvPr/>
        </p:nvSpPr>
        <p:spPr bwMode="auto">
          <a:xfrm>
            <a:off x="2217365" y="5192613"/>
            <a:ext cx="612775" cy="2492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eaLnBrk="1" latinLnBrk="1" hangingPunct="1"/>
            <a:r>
              <a:rPr kumimoji="1" lang="en-US" altLang="ko-KR" sz="10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No</a:t>
            </a:r>
            <a:endParaRPr kumimoji="1" lang="ko-KR" altLang="en-US" sz="100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0" name="AutoShape 16"/>
          <p:cNvSpPr>
            <a:spLocks noChangeArrowheads="1"/>
          </p:cNvSpPr>
          <p:nvPr/>
        </p:nvSpPr>
        <p:spPr bwMode="auto">
          <a:xfrm>
            <a:off x="3992190" y="3898801"/>
            <a:ext cx="1319212" cy="31591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175">
            <a:solidFill>
              <a:schemeClr val="tx1"/>
            </a:solidFill>
            <a:round/>
            <a:headEnd/>
            <a:tailEnd/>
          </a:ln>
          <a:effectLst>
            <a:outerShdw dist="35921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Aft>
                <a:spcPts val="0"/>
              </a:spcAft>
              <a:buFont typeface="가는각진제목체" pitchFamily="18" charset="-127"/>
              <a:buNone/>
              <a:defRPr/>
            </a:pPr>
            <a:r>
              <a:rPr lang="ko-KR" altLang="en-US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위험 별 통제항목 도출</a:t>
            </a:r>
          </a:p>
        </p:txBody>
      </p:sp>
      <p:sp>
        <p:nvSpPr>
          <p:cNvPr id="21" name="AutoShape 16"/>
          <p:cNvSpPr>
            <a:spLocks noChangeArrowheads="1"/>
          </p:cNvSpPr>
          <p:nvPr/>
        </p:nvSpPr>
        <p:spPr bwMode="auto">
          <a:xfrm>
            <a:off x="3992190" y="4321076"/>
            <a:ext cx="1319212" cy="31591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175">
            <a:solidFill>
              <a:schemeClr val="tx1"/>
            </a:solidFill>
            <a:round/>
            <a:headEnd/>
            <a:tailEnd/>
          </a:ln>
          <a:effectLst>
            <a:outerShdw dist="35921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pPr algn="ctr" eaLnBrk="1" fontAlgn="auto" latinLnBrk="1" hangingPunct="1">
              <a:spcAft>
                <a:spcPts val="0"/>
              </a:spcAft>
              <a:buFont typeface="가는각진제목체" pitchFamily="18" charset="-127"/>
              <a:buNone/>
              <a:defRPr/>
            </a:pPr>
            <a:r>
              <a:rPr lang="ko-KR" altLang="en-US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후보 대응책 선정</a:t>
            </a:r>
          </a:p>
        </p:txBody>
      </p:sp>
      <p:sp>
        <p:nvSpPr>
          <p:cNvPr id="22" name="AutoShape 16"/>
          <p:cNvSpPr>
            <a:spLocks noChangeArrowheads="1"/>
          </p:cNvSpPr>
          <p:nvPr/>
        </p:nvSpPr>
        <p:spPr bwMode="auto">
          <a:xfrm>
            <a:off x="3992190" y="4743351"/>
            <a:ext cx="1319212" cy="31591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175">
            <a:solidFill>
              <a:schemeClr val="tx1"/>
            </a:solidFill>
            <a:round/>
            <a:headEnd/>
            <a:tailEnd/>
          </a:ln>
          <a:effectLst>
            <a:outerShdw dist="35921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pPr algn="ctr" eaLnBrk="1" fontAlgn="auto" latinLnBrk="1" hangingPunct="1">
              <a:spcAft>
                <a:spcPts val="0"/>
              </a:spcAft>
              <a:buFont typeface="가는각진제목체" pitchFamily="18" charset="-127"/>
              <a:buNone/>
              <a:defRPr/>
            </a:pPr>
            <a:r>
              <a:rPr lang="ko-KR" altLang="en-US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개선방안 구현</a:t>
            </a:r>
          </a:p>
        </p:txBody>
      </p:sp>
      <p:cxnSp>
        <p:nvCxnSpPr>
          <p:cNvPr id="23" name="AutoShape 35"/>
          <p:cNvCxnSpPr>
            <a:cxnSpLocks noChangeShapeType="1"/>
            <a:stCxn id="20" idx="2"/>
            <a:endCxn id="21" idx="0"/>
          </p:cNvCxnSpPr>
          <p:nvPr/>
        </p:nvCxnSpPr>
        <p:spPr bwMode="auto">
          <a:xfrm rot="5400000">
            <a:off x="4598615" y="4268688"/>
            <a:ext cx="106362" cy="1588"/>
          </a:xfrm>
          <a:prstGeom prst="straightConnector1">
            <a:avLst/>
          </a:prstGeom>
          <a:noFill/>
          <a:ln w="9525">
            <a:solidFill>
              <a:srgbClr val="002060"/>
            </a:solidFill>
            <a:round/>
            <a:headEnd/>
            <a:tailEnd type="triangle" w="med" len="med"/>
          </a:ln>
        </p:spPr>
      </p:cxnSp>
      <p:cxnSp>
        <p:nvCxnSpPr>
          <p:cNvPr id="24" name="AutoShape 35"/>
          <p:cNvCxnSpPr>
            <a:cxnSpLocks noChangeShapeType="1"/>
            <a:stCxn id="21" idx="2"/>
            <a:endCxn id="22" idx="0"/>
          </p:cNvCxnSpPr>
          <p:nvPr/>
        </p:nvCxnSpPr>
        <p:spPr bwMode="auto">
          <a:xfrm rot="5400000">
            <a:off x="4599408" y="4690170"/>
            <a:ext cx="104775" cy="1588"/>
          </a:xfrm>
          <a:prstGeom prst="straightConnector1">
            <a:avLst/>
          </a:prstGeom>
          <a:noFill/>
          <a:ln w="9525">
            <a:solidFill>
              <a:srgbClr val="002060"/>
            </a:solidFill>
            <a:round/>
            <a:headEnd/>
            <a:tailEnd type="triangle" w="med" len="med"/>
          </a:ln>
        </p:spPr>
      </p:cxnSp>
      <p:cxnSp>
        <p:nvCxnSpPr>
          <p:cNvPr id="25" name="꺾인 연결선 273"/>
          <p:cNvCxnSpPr>
            <a:cxnSpLocks noChangeShapeType="1"/>
            <a:stCxn id="17" idx="3"/>
            <a:endCxn id="20" idx="1"/>
          </p:cNvCxnSpPr>
          <p:nvPr/>
        </p:nvCxnSpPr>
        <p:spPr bwMode="auto">
          <a:xfrm flipV="1">
            <a:off x="3671515" y="4057551"/>
            <a:ext cx="320675" cy="1376362"/>
          </a:xfrm>
          <a:prstGeom prst="bentConnector3">
            <a:avLst>
              <a:gd name="adj1" fmla="val 50000"/>
            </a:avLst>
          </a:prstGeom>
          <a:noFill/>
          <a:ln w="9525" algn="ctr">
            <a:solidFill>
              <a:srgbClr val="000000"/>
            </a:solidFill>
            <a:round/>
            <a:headEnd/>
            <a:tailEnd type="arrow" w="med" len="med"/>
          </a:ln>
        </p:spPr>
      </p:cxnSp>
      <p:sp>
        <p:nvSpPr>
          <p:cNvPr id="26" name="Text Box 32"/>
          <p:cNvSpPr txBox="1">
            <a:spLocks noChangeArrowheads="1"/>
          </p:cNvSpPr>
          <p:nvPr/>
        </p:nvSpPr>
        <p:spPr bwMode="auto">
          <a:xfrm>
            <a:off x="3436565" y="5179913"/>
            <a:ext cx="611187" cy="2476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eaLnBrk="1" latinLnBrk="1" hangingPunct="1"/>
            <a:r>
              <a:rPr kumimoji="1" lang="en-US" altLang="ko-KR" sz="10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Yes</a:t>
            </a:r>
            <a:endParaRPr kumimoji="1" lang="ko-KR" altLang="en-US" sz="100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27" name="꺾인 연결선 281"/>
          <p:cNvCxnSpPr>
            <a:cxnSpLocks noChangeShapeType="1"/>
            <a:stCxn id="17" idx="1"/>
            <a:endCxn id="22" idx="2"/>
          </p:cNvCxnSpPr>
          <p:nvPr/>
        </p:nvCxnSpPr>
        <p:spPr bwMode="auto">
          <a:xfrm rot="10800000" flipH="1">
            <a:off x="2382465" y="5059263"/>
            <a:ext cx="2270125" cy="374650"/>
          </a:xfrm>
          <a:prstGeom prst="bentConnector4">
            <a:avLst>
              <a:gd name="adj1" fmla="val -9954"/>
              <a:gd name="adj2" fmla="val -128569"/>
            </a:avLst>
          </a:prstGeom>
          <a:noFill/>
          <a:ln w="9525" algn="ctr">
            <a:solidFill>
              <a:srgbClr val="000000"/>
            </a:solidFill>
            <a:round/>
            <a:headEnd/>
            <a:tailEnd type="arrow" w="med" len="med"/>
          </a:ln>
        </p:spPr>
      </p:cxnSp>
      <p:sp>
        <p:nvSpPr>
          <p:cNvPr id="28" name="AutoShape 16"/>
          <p:cNvSpPr>
            <a:spLocks noChangeArrowheads="1"/>
          </p:cNvSpPr>
          <p:nvPr/>
        </p:nvSpPr>
        <p:spPr bwMode="auto">
          <a:xfrm>
            <a:off x="6070227" y="3898801"/>
            <a:ext cx="1603375" cy="31591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175">
            <a:solidFill>
              <a:schemeClr val="tx1"/>
            </a:solidFill>
            <a:round/>
            <a:headEnd/>
            <a:tailEnd/>
          </a:ln>
          <a:effectLst>
            <a:outerShdw dist="35921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pPr algn="ctr" eaLnBrk="1" fontAlgn="auto" latinLnBrk="1" hangingPunct="1">
              <a:spcAft>
                <a:spcPts val="0"/>
              </a:spcAft>
              <a:buFont typeface="가는각진제목체" pitchFamily="18" charset="-127"/>
              <a:buNone/>
              <a:defRPr/>
            </a:pPr>
            <a:r>
              <a:rPr lang="ko-KR" altLang="en-US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위험 식별</a:t>
            </a:r>
          </a:p>
        </p:txBody>
      </p:sp>
      <p:sp>
        <p:nvSpPr>
          <p:cNvPr id="29" name="순서도: 판단 28"/>
          <p:cNvSpPr/>
          <p:nvPr/>
        </p:nvSpPr>
        <p:spPr bwMode="auto">
          <a:xfrm>
            <a:off x="6132140" y="4332188"/>
            <a:ext cx="1477962" cy="306388"/>
          </a:xfrm>
          <a:prstGeom prst="flowChartDecision">
            <a:avLst/>
          </a:prstGeom>
          <a:solidFill>
            <a:srgbClr val="A6A6A6"/>
          </a:solidFill>
          <a:ln w="31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ko-KR" altLang="en-US" sz="1000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0" name="AutoShape 16"/>
          <p:cNvSpPr>
            <a:spLocks noChangeArrowheads="1"/>
          </p:cNvSpPr>
          <p:nvPr/>
        </p:nvSpPr>
        <p:spPr bwMode="auto">
          <a:xfrm>
            <a:off x="6078165" y="5705376"/>
            <a:ext cx="1603375" cy="31591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175">
            <a:solidFill>
              <a:schemeClr val="tx1"/>
            </a:solidFill>
            <a:round/>
            <a:headEnd/>
            <a:tailEnd/>
          </a:ln>
          <a:effectLst>
            <a:outerShdw dist="35921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pPr algn="ctr" eaLnBrk="1" fontAlgn="auto" latinLnBrk="1" hangingPunct="1">
              <a:spcAft>
                <a:spcPts val="0"/>
              </a:spcAft>
              <a:buFont typeface="가는각진제목체" pitchFamily="18" charset="-127"/>
              <a:buNone/>
              <a:defRPr/>
            </a:pPr>
            <a:r>
              <a:rPr lang="ko-KR" altLang="en-US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위험 회피</a:t>
            </a:r>
          </a:p>
        </p:txBody>
      </p:sp>
      <p:sp>
        <p:nvSpPr>
          <p:cNvPr id="31" name="Text Box 32"/>
          <p:cNvSpPr txBox="1">
            <a:spLocks noChangeArrowheads="1"/>
          </p:cNvSpPr>
          <p:nvPr/>
        </p:nvSpPr>
        <p:spPr bwMode="auto">
          <a:xfrm>
            <a:off x="6295652" y="4379501"/>
            <a:ext cx="1158875" cy="20223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ko-KR" altLang="en-US" sz="700" kern="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위험도</a:t>
            </a:r>
            <a:r>
              <a:rPr kumimoji="1" lang="en-US" altLang="ko-KR" sz="700" kern="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≤</a:t>
            </a:r>
            <a:r>
              <a:rPr kumimoji="1" lang="ko-KR" altLang="en-US" sz="700" kern="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목표위험수준</a:t>
            </a:r>
          </a:p>
        </p:txBody>
      </p:sp>
      <p:sp>
        <p:nvSpPr>
          <p:cNvPr id="32" name="Text Box 32"/>
          <p:cNvSpPr txBox="1">
            <a:spLocks noChangeArrowheads="1"/>
          </p:cNvSpPr>
          <p:nvPr/>
        </p:nvSpPr>
        <p:spPr bwMode="auto">
          <a:xfrm>
            <a:off x="2450727" y="5303738"/>
            <a:ext cx="1157288" cy="2492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ko-KR" altLang="en-US" sz="1000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위험도 </a:t>
            </a:r>
            <a:r>
              <a:rPr kumimoji="1" lang="en-US" altLang="ko-KR" sz="1000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&gt;</a:t>
            </a:r>
            <a:r>
              <a:rPr kumimoji="1" lang="ko-KR" altLang="en-US" sz="1000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en-US" altLang="ko-KR" sz="1000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DoA</a:t>
            </a:r>
            <a:endParaRPr kumimoji="1" lang="ko-KR" altLang="en-US" sz="1000" kern="0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3" name="순서도: 판단 32"/>
          <p:cNvSpPr/>
          <p:nvPr/>
        </p:nvSpPr>
        <p:spPr bwMode="auto">
          <a:xfrm>
            <a:off x="6135315" y="4752876"/>
            <a:ext cx="1477962" cy="306387"/>
          </a:xfrm>
          <a:prstGeom prst="flowChartDecision">
            <a:avLst/>
          </a:prstGeom>
          <a:solidFill>
            <a:srgbClr val="A6A6A6"/>
          </a:solidFill>
          <a:ln w="31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ko-KR" altLang="en-US" sz="1000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4" name="Text Box 32"/>
          <p:cNvSpPr txBox="1">
            <a:spLocks noChangeArrowheads="1"/>
          </p:cNvSpPr>
          <p:nvPr/>
        </p:nvSpPr>
        <p:spPr bwMode="auto">
          <a:xfrm>
            <a:off x="6290890" y="4800189"/>
            <a:ext cx="1158875" cy="20223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ko-KR" altLang="en-US" sz="700" kern="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비용효과적 대책 존재</a:t>
            </a:r>
          </a:p>
        </p:txBody>
      </p:sp>
      <p:sp>
        <p:nvSpPr>
          <p:cNvPr id="35" name="순서도: 판단 34"/>
          <p:cNvSpPr/>
          <p:nvPr/>
        </p:nvSpPr>
        <p:spPr bwMode="auto">
          <a:xfrm>
            <a:off x="6135315" y="5175151"/>
            <a:ext cx="1477962" cy="304800"/>
          </a:xfrm>
          <a:prstGeom prst="flowChartDecision">
            <a:avLst/>
          </a:prstGeom>
          <a:solidFill>
            <a:srgbClr val="A6A6A6"/>
          </a:solidFill>
          <a:ln w="31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ko-KR" altLang="en-US" sz="1000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6" name="Text Box 32"/>
          <p:cNvSpPr txBox="1">
            <a:spLocks noChangeArrowheads="1"/>
          </p:cNvSpPr>
          <p:nvPr/>
        </p:nvSpPr>
        <p:spPr bwMode="auto">
          <a:xfrm>
            <a:off x="6294065" y="5191622"/>
            <a:ext cx="1158875" cy="30995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ko-KR" altLang="en-US" sz="700" kern="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적절한 보험 또는</a:t>
            </a:r>
            <a:endParaRPr kumimoji="1" lang="en-US" altLang="ko-KR" sz="700" kern="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ko-KR" altLang="en-US" sz="700" kern="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전가 대상 존재</a:t>
            </a:r>
          </a:p>
        </p:txBody>
      </p:sp>
      <p:cxnSp>
        <p:nvCxnSpPr>
          <p:cNvPr id="37" name="AutoShape 35"/>
          <p:cNvCxnSpPr>
            <a:cxnSpLocks noChangeShapeType="1"/>
            <a:stCxn id="28" idx="2"/>
            <a:endCxn id="29" idx="0"/>
          </p:cNvCxnSpPr>
          <p:nvPr/>
        </p:nvCxnSpPr>
        <p:spPr bwMode="auto">
          <a:xfrm rot="5400000">
            <a:off x="6813177" y="4273451"/>
            <a:ext cx="117475" cy="0"/>
          </a:xfrm>
          <a:prstGeom prst="straightConnector1">
            <a:avLst/>
          </a:prstGeom>
          <a:noFill/>
          <a:ln w="9525">
            <a:solidFill>
              <a:srgbClr val="002060"/>
            </a:solidFill>
            <a:round/>
            <a:headEnd/>
            <a:tailEnd type="triangle" w="med" len="med"/>
          </a:ln>
        </p:spPr>
      </p:cxnSp>
      <p:cxnSp>
        <p:nvCxnSpPr>
          <p:cNvPr id="38" name="AutoShape 35"/>
          <p:cNvCxnSpPr>
            <a:cxnSpLocks noChangeShapeType="1"/>
            <a:stCxn id="29" idx="2"/>
            <a:endCxn id="33" idx="0"/>
          </p:cNvCxnSpPr>
          <p:nvPr/>
        </p:nvCxnSpPr>
        <p:spPr bwMode="auto">
          <a:xfrm rot="16200000" flipH="1">
            <a:off x="6815559" y="4694932"/>
            <a:ext cx="114300" cy="1587"/>
          </a:xfrm>
          <a:prstGeom prst="straightConnector1">
            <a:avLst/>
          </a:prstGeom>
          <a:noFill/>
          <a:ln w="9525">
            <a:solidFill>
              <a:srgbClr val="002060"/>
            </a:solidFill>
            <a:round/>
            <a:headEnd/>
            <a:tailEnd type="triangle" w="med" len="med"/>
          </a:ln>
        </p:spPr>
      </p:cxnSp>
      <p:cxnSp>
        <p:nvCxnSpPr>
          <p:cNvPr id="39" name="AutoShape 35"/>
          <p:cNvCxnSpPr>
            <a:cxnSpLocks noChangeShapeType="1"/>
            <a:stCxn id="33" idx="2"/>
            <a:endCxn id="36" idx="0"/>
          </p:cNvCxnSpPr>
          <p:nvPr/>
        </p:nvCxnSpPr>
        <p:spPr bwMode="auto">
          <a:xfrm flipH="1">
            <a:off x="6873503" y="5059263"/>
            <a:ext cx="793" cy="132359"/>
          </a:xfrm>
          <a:prstGeom prst="straightConnector1">
            <a:avLst/>
          </a:prstGeom>
          <a:noFill/>
          <a:ln w="9525">
            <a:solidFill>
              <a:srgbClr val="002060"/>
            </a:solidFill>
            <a:round/>
            <a:headEnd/>
            <a:tailEnd type="triangle" w="med" len="med"/>
          </a:ln>
        </p:spPr>
      </p:cxnSp>
      <p:cxnSp>
        <p:nvCxnSpPr>
          <p:cNvPr id="40" name="AutoShape 35"/>
          <p:cNvCxnSpPr>
            <a:cxnSpLocks noChangeShapeType="1"/>
            <a:stCxn id="35" idx="2"/>
            <a:endCxn id="30" idx="0"/>
          </p:cNvCxnSpPr>
          <p:nvPr/>
        </p:nvCxnSpPr>
        <p:spPr bwMode="auto">
          <a:xfrm>
            <a:off x="6875090" y="5479951"/>
            <a:ext cx="4762" cy="225425"/>
          </a:xfrm>
          <a:prstGeom prst="straightConnector1">
            <a:avLst/>
          </a:prstGeom>
          <a:noFill/>
          <a:ln w="9525">
            <a:solidFill>
              <a:srgbClr val="002060"/>
            </a:solidFill>
            <a:round/>
            <a:headEnd/>
            <a:tailEnd type="triangle" w="med" len="med"/>
          </a:ln>
        </p:spPr>
      </p:cxnSp>
      <p:sp>
        <p:nvSpPr>
          <p:cNvPr id="41" name="AutoShape 16"/>
          <p:cNvSpPr>
            <a:spLocks noChangeArrowheads="1"/>
          </p:cNvSpPr>
          <p:nvPr/>
        </p:nvSpPr>
        <p:spPr bwMode="auto">
          <a:xfrm>
            <a:off x="7892677" y="4327426"/>
            <a:ext cx="1020763" cy="3175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175">
            <a:solidFill>
              <a:schemeClr val="tx1"/>
            </a:solidFill>
            <a:round/>
            <a:headEnd/>
            <a:tailEnd/>
          </a:ln>
          <a:effectLst>
            <a:outerShdw dist="35921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pPr algn="ctr" eaLnBrk="1" fontAlgn="auto" latinLnBrk="1" hangingPunct="1">
              <a:spcAft>
                <a:spcPts val="0"/>
              </a:spcAft>
              <a:buFont typeface="가는각진제목체" pitchFamily="18" charset="-127"/>
              <a:buNone/>
              <a:defRPr/>
            </a:pPr>
            <a:r>
              <a:rPr lang="ko-KR" altLang="en-US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위험 수용</a:t>
            </a:r>
          </a:p>
        </p:txBody>
      </p:sp>
      <p:sp>
        <p:nvSpPr>
          <p:cNvPr id="42" name="AutoShape 16"/>
          <p:cNvSpPr>
            <a:spLocks noChangeArrowheads="1"/>
          </p:cNvSpPr>
          <p:nvPr/>
        </p:nvSpPr>
        <p:spPr bwMode="auto">
          <a:xfrm>
            <a:off x="7892677" y="4749701"/>
            <a:ext cx="1020763" cy="31591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175">
            <a:solidFill>
              <a:schemeClr val="tx1"/>
            </a:solidFill>
            <a:round/>
            <a:headEnd/>
            <a:tailEnd/>
          </a:ln>
          <a:effectLst>
            <a:outerShdw dist="35921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pPr algn="ctr" eaLnBrk="1" fontAlgn="auto" latinLnBrk="1" hangingPunct="1">
              <a:spcAft>
                <a:spcPts val="0"/>
              </a:spcAft>
              <a:buFont typeface="가는각진제목체" pitchFamily="18" charset="-127"/>
              <a:buNone/>
              <a:defRPr/>
            </a:pPr>
            <a:r>
              <a:rPr lang="ko-KR" altLang="en-US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위험 감소</a:t>
            </a:r>
          </a:p>
        </p:txBody>
      </p:sp>
      <p:sp>
        <p:nvSpPr>
          <p:cNvPr id="43" name="AutoShape 16"/>
          <p:cNvSpPr>
            <a:spLocks noChangeArrowheads="1"/>
          </p:cNvSpPr>
          <p:nvPr/>
        </p:nvSpPr>
        <p:spPr bwMode="auto">
          <a:xfrm>
            <a:off x="7892677" y="5171976"/>
            <a:ext cx="1020763" cy="31591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175">
            <a:solidFill>
              <a:schemeClr val="tx1"/>
            </a:solidFill>
            <a:round/>
            <a:headEnd/>
            <a:tailEnd/>
          </a:ln>
          <a:effectLst>
            <a:outerShdw dist="35921" dir="2700000" algn="ctr" rotWithShape="0">
              <a:srgbClr val="808080">
                <a:alpha val="50000"/>
              </a:srgbClr>
            </a:outerShdw>
          </a:effectLst>
        </p:spPr>
        <p:txBody>
          <a:bodyPr anchor="ctr"/>
          <a:lstStyle/>
          <a:p>
            <a:pPr algn="ctr" eaLnBrk="1" fontAlgn="auto" latinLnBrk="1" hangingPunct="1">
              <a:spcAft>
                <a:spcPts val="0"/>
              </a:spcAft>
              <a:buFont typeface="가는각진제목체" pitchFamily="18" charset="-127"/>
              <a:buNone/>
              <a:defRPr/>
            </a:pPr>
            <a:r>
              <a:rPr lang="ko-KR" altLang="en-US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위험 전가</a:t>
            </a:r>
          </a:p>
        </p:txBody>
      </p:sp>
      <p:cxnSp>
        <p:nvCxnSpPr>
          <p:cNvPr id="44" name="AutoShape 35"/>
          <p:cNvCxnSpPr>
            <a:cxnSpLocks noChangeShapeType="1"/>
            <a:stCxn id="29" idx="3"/>
            <a:endCxn id="41" idx="1"/>
          </p:cNvCxnSpPr>
          <p:nvPr/>
        </p:nvCxnSpPr>
        <p:spPr bwMode="auto">
          <a:xfrm>
            <a:off x="7610102" y="4484588"/>
            <a:ext cx="282575" cy="1588"/>
          </a:xfrm>
          <a:prstGeom prst="straightConnector1">
            <a:avLst/>
          </a:prstGeom>
          <a:noFill/>
          <a:ln w="9525">
            <a:solidFill>
              <a:srgbClr val="002060"/>
            </a:solidFill>
            <a:round/>
            <a:headEnd/>
            <a:tailEnd type="triangle" w="med" len="med"/>
          </a:ln>
        </p:spPr>
      </p:cxnSp>
      <p:cxnSp>
        <p:nvCxnSpPr>
          <p:cNvPr id="45" name="AutoShape 35"/>
          <p:cNvCxnSpPr>
            <a:cxnSpLocks noChangeShapeType="1"/>
            <a:stCxn id="33" idx="3"/>
            <a:endCxn id="42" idx="1"/>
          </p:cNvCxnSpPr>
          <p:nvPr/>
        </p:nvCxnSpPr>
        <p:spPr bwMode="auto">
          <a:xfrm>
            <a:off x="7613277" y="4906863"/>
            <a:ext cx="279400" cy="1588"/>
          </a:xfrm>
          <a:prstGeom prst="straightConnector1">
            <a:avLst/>
          </a:prstGeom>
          <a:noFill/>
          <a:ln w="9525">
            <a:solidFill>
              <a:srgbClr val="002060"/>
            </a:solidFill>
            <a:round/>
            <a:headEnd/>
            <a:tailEnd type="triangle" w="med" len="med"/>
          </a:ln>
        </p:spPr>
      </p:cxnSp>
      <p:cxnSp>
        <p:nvCxnSpPr>
          <p:cNvPr id="46" name="AutoShape 35"/>
          <p:cNvCxnSpPr>
            <a:cxnSpLocks noChangeShapeType="1"/>
            <a:stCxn id="35" idx="3"/>
            <a:endCxn id="43" idx="1"/>
          </p:cNvCxnSpPr>
          <p:nvPr/>
        </p:nvCxnSpPr>
        <p:spPr bwMode="auto">
          <a:xfrm>
            <a:off x="7613277" y="5327551"/>
            <a:ext cx="279400" cy="1587"/>
          </a:xfrm>
          <a:prstGeom prst="straightConnector1">
            <a:avLst/>
          </a:prstGeom>
          <a:noFill/>
          <a:ln w="9525">
            <a:solidFill>
              <a:srgbClr val="002060"/>
            </a:solidFill>
            <a:round/>
            <a:headEnd/>
            <a:tailEnd type="triangle" w="med" len="med"/>
          </a:ln>
        </p:spPr>
      </p:cxnSp>
      <p:sp>
        <p:nvSpPr>
          <p:cNvPr id="47" name="Text Box 32"/>
          <p:cNvSpPr txBox="1">
            <a:spLocks noChangeArrowheads="1"/>
          </p:cNvSpPr>
          <p:nvPr/>
        </p:nvSpPr>
        <p:spPr bwMode="auto">
          <a:xfrm>
            <a:off x="6541715" y="4567138"/>
            <a:ext cx="361950" cy="2476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eaLnBrk="1" latinLnBrk="1" hangingPunct="1"/>
            <a:r>
              <a:rPr kumimoji="1" lang="en-US" altLang="ko-KR" sz="10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No</a:t>
            </a:r>
            <a:endParaRPr kumimoji="1" lang="ko-KR" altLang="en-US" sz="100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8" name="Text Box 32"/>
          <p:cNvSpPr txBox="1">
            <a:spLocks noChangeArrowheads="1"/>
          </p:cNvSpPr>
          <p:nvPr/>
        </p:nvSpPr>
        <p:spPr bwMode="auto">
          <a:xfrm>
            <a:off x="6541715" y="4981476"/>
            <a:ext cx="361950" cy="2492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eaLnBrk="1" latinLnBrk="1" hangingPunct="1"/>
            <a:r>
              <a:rPr kumimoji="1" lang="en-US" altLang="ko-KR" sz="10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No</a:t>
            </a:r>
            <a:endParaRPr kumimoji="1" lang="ko-KR" altLang="en-US" sz="100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9" name="Text Box 32"/>
          <p:cNvSpPr txBox="1">
            <a:spLocks noChangeArrowheads="1"/>
          </p:cNvSpPr>
          <p:nvPr/>
        </p:nvSpPr>
        <p:spPr bwMode="auto">
          <a:xfrm>
            <a:off x="6541715" y="5484713"/>
            <a:ext cx="361950" cy="2476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eaLnBrk="1" latinLnBrk="1" hangingPunct="1"/>
            <a:r>
              <a:rPr kumimoji="1" lang="en-US" altLang="ko-KR" sz="10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No</a:t>
            </a:r>
            <a:endParaRPr kumimoji="1" lang="ko-KR" altLang="en-US" sz="100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0" name="Text Box 32"/>
          <p:cNvSpPr txBox="1">
            <a:spLocks noChangeArrowheads="1"/>
          </p:cNvSpPr>
          <p:nvPr/>
        </p:nvSpPr>
        <p:spPr bwMode="auto">
          <a:xfrm>
            <a:off x="7440240" y="4268688"/>
            <a:ext cx="396875" cy="2492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eaLnBrk="1" latinLnBrk="1" hangingPunct="1"/>
            <a:r>
              <a:rPr kumimoji="1" lang="en-US" altLang="ko-KR" sz="10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Yes</a:t>
            </a:r>
            <a:endParaRPr kumimoji="1" lang="ko-KR" altLang="en-US" sz="100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1" name="Text Box 32"/>
          <p:cNvSpPr txBox="1">
            <a:spLocks noChangeArrowheads="1"/>
          </p:cNvSpPr>
          <p:nvPr/>
        </p:nvSpPr>
        <p:spPr bwMode="auto">
          <a:xfrm>
            <a:off x="7460877" y="4689376"/>
            <a:ext cx="401638" cy="2492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eaLnBrk="1" latinLnBrk="1" hangingPunct="1"/>
            <a:r>
              <a:rPr kumimoji="1" lang="en-US" altLang="ko-KR" sz="10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Yes</a:t>
            </a:r>
            <a:endParaRPr kumimoji="1" lang="ko-KR" altLang="en-US" sz="100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2" name="Text Box 32"/>
          <p:cNvSpPr txBox="1">
            <a:spLocks noChangeArrowheads="1"/>
          </p:cNvSpPr>
          <p:nvPr/>
        </p:nvSpPr>
        <p:spPr bwMode="auto">
          <a:xfrm>
            <a:off x="7460877" y="5125938"/>
            <a:ext cx="401638" cy="2492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eaLnBrk="1" latinLnBrk="1" hangingPunct="1"/>
            <a:r>
              <a:rPr kumimoji="1" lang="en-US" altLang="ko-KR" sz="10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Yes</a:t>
            </a:r>
            <a:endParaRPr kumimoji="1" lang="ko-KR" altLang="en-US" sz="100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3" name="AutoShape 85"/>
          <p:cNvSpPr>
            <a:spLocks noChangeArrowheads="1"/>
          </p:cNvSpPr>
          <p:nvPr/>
        </p:nvSpPr>
        <p:spPr bwMode="auto">
          <a:xfrm>
            <a:off x="2699965" y="3536851"/>
            <a:ext cx="2359025" cy="234950"/>
          </a:xfrm>
          <a:prstGeom prst="roundRect">
            <a:avLst>
              <a:gd name="adj" fmla="val 2662"/>
            </a:avLst>
          </a:prstGeom>
          <a:solidFill>
            <a:srgbClr val="A6A6A6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lang="en-US" altLang="ko-KR" sz="1000" b="1" kern="0" dirty="0">
                <a:solidFill>
                  <a:srgbClr val="FFFF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DoA</a:t>
            </a:r>
            <a:r>
              <a:rPr lang="ko-KR" altLang="en-US" sz="1000" b="1" kern="0" dirty="0">
                <a:solidFill>
                  <a:srgbClr val="FFFF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에</a:t>
            </a:r>
            <a:r>
              <a:rPr lang="en-US" altLang="ko-KR" sz="1000" b="1" kern="0" dirty="0">
                <a:solidFill>
                  <a:srgbClr val="FFFF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000" b="1" kern="0" dirty="0">
                <a:solidFill>
                  <a:srgbClr val="FFFF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따른 개선 계획 </a:t>
            </a:r>
            <a:r>
              <a:rPr lang="en-US" altLang="ko-KR" sz="1000" b="1" kern="0" dirty="0">
                <a:solidFill>
                  <a:srgbClr val="FFFF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Process</a:t>
            </a:r>
            <a:endParaRPr kumimoji="1" lang="en-US" altLang="ko-KR" sz="1000" b="1" kern="0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4" name="AutoShape 85"/>
          <p:cNvSpPr>
            <a:spLocks noChangeArrowheads="1"/>
          </p:cNvSpPr>
          <p:nvPr/>
        </p:nvSpPr>
        <p:spPr bwMode="auto">
          <a:xfrm>
            <a:off x="6346452" y="3536851"/>
            <a:ext cx="2360613" cy="234950"/>
          </a:xfrm>
          <a:prstGeom prst="roundRect">
            <a:avLst>
              <a:gd name="adj" fmla="val 2662"/>
            </a:avLst>
          </a:prstGeom>
          <a:solidFill>
            <a:srgbClr val="A6A6A6"/>
          </a:solidFill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kumimoji="1" lang="ko-KR" altLang="en-US" sz="1000" b="1" kern="0" dirty="0"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위험처리의 절차</a:t>
            </a:r>
            <a:endParaRPr kumimoji="1" lang="en-US" altLang="ko-KR" sz="1000" b="1" kern="0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5" name="AutoShape 16"/>
          <p:cNvSpPr>
            <a:spLocks noChangeArrowheads="1"/>
          </p:cNvSpPr>
          <p:nvPr/>
        </p:nvSpPr>
        <p:spPr bwMode="auto">
          <a:xfrm>
            <a:off x="2073919" y="5949280"/>
            <a:ext cx="6767513" cy="388938"/>
          </a:xfrm>
          <a:prstGeom prst="roundRect">
            <a:avLst>
              <a:gd name="adj" fmla="val 16667"/>
            </a:avLst>
          </a:prstGeom>
          <a:noFill/>
          <a:ln w="12700">
            <a:noFill/>
            <a:round/>
            <a:headEnd/>
            <a:tailEnd/>
          </a:ln>
          <a:effectLst/>
        </p:spPr>
        <p:txBody>
          <a:bodyPr anchor="ctr"/>
          <a:lstStyle/>
          <a:p>
            <a:pPr eaLnBrk="1" fontAlgn="auto" latinLnBrk="1" hangingPunct="1">
              <a:spcAft>
                <a:spcPts val="0"/>
              </a:spcAft>
              <a:buFont typeface="가는각진제목체" pitchFamily="18" charset="-127"/>
              <a:buNone/>
              <a:defRPr/>
            </a:pPr>
            <a:r>
              <a:rPr lang="en-US" altLang="ko-KR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※ DoA(Degree of Assurance)</a:t>
            </a:r>
          </a:p>
          <a:p>
            <a:pPr latinLnBrk="1">
              <a:defRPr/>
            </a:pPr>
            <a:r>
              <a:rPr lang="en-US" altLang="ko-KR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※ DoA</a:t>
            </a:r>
            <a:r>
              <a:rPr lang="ko-KR" altLang="en-US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는 기관 환경에 따라 다양하게 정의</a:t>
            </a:r>
            <a:r>
              <a:rPr lang="en-US" altLang="ko-KR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</a:t>
            </a:r>
            <a:r>
              <a:rPr lang="ko-KR" altLang="en-US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개인정보보호를 강화하고자 하는 경우는 </a:t>
            </a:r>
            <a:r>
              <a:rPr lang="en-US" altLang="ko-KR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DoA</a:t>
            </a:r>
            <a:r>
              <a:rPr lang="ko-KR" altLang="en-US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를 낮게 정의함</a:t>
            </a:r>
          </a:p>
        </p:txBody>
      </p:sp>
    </p:spTree>
    <p:extLst>
      <p:ext uri="{BB962C8B-B14F-4D97-AF65-F5344CB8AC3E}">
        <p14:creationId xmlns:p14="http://schemas.microsoft.com/office/powerpoint/2010/main" val="211620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국가정보자원관리원 </a:t>
            </a:r>
            <a:r>
              <a:rPr lang="en-US" altLang="ko-KR" dirty="0"/>
              <a:t>G-Cloud </a:t>
            </a:r>
            <a:r>
              <a:rPr lang="ko-KR" altLang="en-US" dirty="0"/>
              <a:t>적용방안</a:t>
            </a:r>
            <a:r>
              <a:rPr lang="en-US" altLang="ko-KR" dirty="0"/>
              <a:t>(3/4)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3.10.2 </a:t>
            </a:r>
            <a:r>
              <a:rPr lang="ko-KR" altLang="en-US" dirty="0"/>
              <a:t>정보인프라 구축</a:t>
            </a:r>
            <a:endParaRPr lang="en-US" altLang="ko-KR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3268944"/>
              </p:ext>
            </p:extLst>
          </p:nvPr>
        </p:nvGraphicFramePr>
        <p:xfrm>
          <a:off x="266132" y="2060850"/>
          <a:ext cx="9365352" cy="4059899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rgbClr val="FFFFFF"/>
                  </a:outerShdw>
                </a:effectLst>
              </a:tblPr>
              <a:tblGrid>
                <a:gridCol w="87195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23520">
                  <a:extLst>
                    <a:ext uri="{9D8B030D-6E8A-4147-A177-3AD203B41FA5}">
                      <a16:colId xmlns="" xmlns:a16="http://schemas.microsoft.com/office/drawing/2014/main" val="815320181"/>
                    </a:ext>
                  </a:extLst>
                </a:gridCol>
                <a:gridCol w="144305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9459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432236">
                  <a:extLst>
                    <a:ext uri="{9D8B030D-6E8A-4147-A177-3AD203B41FA5}">
                      <a16:colId xmlns="" xmlns:a16="http://schemas.microsoft.com/office/drawing/2014/main" val="3628805266"/>
                    </a:ext>
                  </a:extLst>
                </a:gridCol>
              </a:tblGrid>
              <a:tr h="331595">
                <a:tc gridSpan="2">
                  <a:txBody>
                    <a:bodyPr/>
                    <a:lstStyle>
                      <a:lvl1pPr marL="0" algn="l" defTabSz="1067745" rtl="0" eaLnBrk="1" latinLnBrk="1" hangingPunct="1">
                        <a:defRPr sz="2100" b="1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533872" algn="l" defTabSz="1067745" rtl="0" eaLnBrk="1" latinLnBrk="1" hangingPunct="1">
                        <a:defRPr sz="2100" b="1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067745" algn="l" defTabSz="1067745" rtl="0" eaLnBrk="1" latinLnBrk="1" hangingPunct="1">
                        <a:defRPr sz="2100" b="1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601617" algn="l" defTabSz="1067745" rtl="0" eaLnBrk="1" latinLnBrk="1" hangingPunct="1">
                        <a:defRPr sz="2100" b="1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135490" algn="l" defTabSz="1067745" rtl="0" eaLnBrk="1" latinLnBrk="1" hangingPunct="1">
                        <a:defRPr sz="2100" b="1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669362" algn="l" defTabSz="1067745" rtl="0" eaLnBrk="1" latinLnBrk="1" hangingPunct="1">
                        <a:defRPr sz="2100" b="1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3203235" algn="l" defTabSz="1067745" rtl="0" eaLnBrk="1" latinLnBrk="1" hangingPunct="1">
                        <a:defRPr sz="2100" b="1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737107" algn="l" defTabSz="1067745" rtl="0" eaLnBrk="1" latinLnBrk="1" hangingPunct="1">
                        <a:defRPr sz="2100" b="1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4270980" algn="l" defTabSz="1067745" rtl="0" eaLnBrk="1" latinLnBrk="1" hangingPunct="1">
                        <a:defRPr sz="2100" b="1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서비스 구분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067745" rtl="0" eaLnBrk="1" latinLnBrk="1" hangingPunct="1">
                        <a:defRPr sz="2100" b="1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533872" algn="l" defTabSz="1067745" rtl="0" eaLnBrk="1" latinLnBrk="1" hangingPunct="1">
                        <a:defRPr sz="2100" b="1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067745" algn="l" defTabSz="1067745" rtl="0" eaLnBrk="1" latinLnBrk="1" hangingPunct="1">
                        <a:defRPr sz="2100" b="1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601617" algn="l" defTabSz="1067745" rtl="0" eaLnBrk="1" latinLnBrk="1" hangingPunct="1">
                        <a:defRPr sz="2100" b="1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135490" algn="l" defTabSz="1067745" rtl="0" eaLnBrk="1" latinLnBrk="1" hangingPunct="1">
                        <a:defRPr sz="2100" b="1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669362" algn="l" defTabSz="1067745" rtl="0" eaLnBrk="1" latinLnBrk="1" hangingPunct="1">
                        <a:defRPr sz="2100" b="1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3203235" algn="l" defTabSz="1067745" rtl="0" eaLnBrk="1" latinLnBrk="1" hangingPunct="1">
                        <a:defRPr sz="2100" b="1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737107" algn="l" defTabSz="1067745" rtl="0" eaLnBrk="1" latinLnBrk="1" hangingPunct="1">
                        <a:defRPr sz="2100" b="1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4270980" algn="l" defTabSz="1067745" rtl="0" eaLnBrk="1" latinLnBrk="1" hangingPunct="1">
                        <a:defRPr sz="2100" b="1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vCPU</a:t>
                      </a: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Memory</a:t>
                      </a: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용도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14256">
                <a:tc rowSpan="3"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소형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타입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4GB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소규모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WEB∙WAS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단순 홈페이지용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14256">
                <a:tc vMerge="1"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타입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6GB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고사양 메모리가 필요한 소규모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WEB∙WAS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14256">
                <a:tc vMerge="1"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타입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8GB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고사양 메모리가 필요한 중소규모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WEB∙WAS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14256">
                <a:tc rowSpan="3"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중형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타입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</a:t>
                      </a: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8GB</a:t>
                      </a: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일반적인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WEB∙WAS∙DB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내부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업무시스템 등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14256">
                <a:tc vMerge="1"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타입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12GB</a:t>
                      </a: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고사양 메모리가 필요한 중소규모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WEB∙WAS∙DB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14256">
                <a:tc vMerge="1"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타입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16GB</a:t>
                      </a: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고사양 메모리가 필요한 중규모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WEB∙WAS∙DB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14256">
                <a:tc rowSpan="3"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대형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타입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16GB</a:t>
                      </a: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대용량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CPU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가 필요한 대규모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14256">
                <a:tc vMerge="1">
                  <a:txBody>
                    <a:bodyPr/>
                    <a:lstStyle/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타입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24GB</a:t>
                      </a: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대용량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CPU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및 고사양 메모리가 필요한 중규모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14256">
                <a:tc vMerge="1">
                  <a:txBody>
                    <a:bodyPr/>
                    <a:lstStyle/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타입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32GB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대용량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CPU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및 고사양 메모리가 필요한 대규모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7" name="텍스트 개체 틀 6"/>
          <p:cNvSpPr txBox="1">
            <a:spLocks/>
          </p:cNvSpPr>
          <p:nvPr/>
        </p:nvSpPr>
        <p:spPr>
          <a:xfrm>
            <a:off x="2866394" y="1707112"/>
            <a:ext cx="4178300" cy="304893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lang="ko-KR" altLang="en-US" sz="1200" b="1" u="sng" kern="0" baseline="0" smtClean="0">
                <a:solidFill>
                  <a:schemeClr val="tx1"/>
                </a:solidFill>
                <a:latin typeface="맑은 고딕" panose="020B0503020000020004" pitchFamily="50" charset="-127"/>
                <a:ea typeface="+mn-ea"/>
                <a:cs typeface="+mn-cs"/>
              </a:defRPr>
            </a:lvl1pPr>
            <a:lvl2pPr marL="603647" indent="-232172" algn="l" defTabSz="74295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8688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0163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1638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43113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588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063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538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ko-KR" sz="14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G-Cloud</a:t>
            </a:r>
            <a:r>
              <a:rPr kumimoji="0" lang="ko-KR" altLang="en-US" sz="14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가상서버 사양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64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국가정보자원관리원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G-Cloud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의 가상서버는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Unix/x86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가상서버를 제공하며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소형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중형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대형 등 필요 업무 유형에 따라 총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9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개 사양의 가상서버를 제공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264940" y="6120749"/>
            <a:ext cx="86485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8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※ </a:t>
            </a:r>
            <a:r>
              <a:rPr lang="ko-KR" altLang="en-US" sz="8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스토리지는 기본 </a:t>
            </a:r>
            <a:r>
              <a:rPr lang="en-US" altLang="ko-KR" sz="8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100GB </a:t>
            </a:r>
            <a:r>
              <a:rPr lang="ko-KR" altLang="en-US" sz="8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제공하며</a:t>
            </a:r>
            <a:r>
              <a:rPr lang="en-US" altLang="ko-KR" sz="8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8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기존 사용량과 연간 증가율을 고려하여 추가 할당량 산정</a:t>
            </a:r>
            <a:r>
              <a:rPr lang="en-US" altLang="ko-KR" sz="8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lang="ko-KR" altLang="en-US" sz="8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7605732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개인정보영향평가</a:t>
            </a:r>
            <a:r>
              <a:rPr lang="en-US" altLang="ko-KR" dirty="0"/>
              <a:t> </a:t>
            </a:r>
            <a:r>
              <a:rPr lang="ko-KR" altLang="en-US" dirty="0"/>
              <a:t>유의사항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3.10.4 </a:t>
            </a:r>
            <a:r>
              <a:rPr lang="ko-KR" altLang="en-US" dirty="0"/>
              <a:t>개인정보영향평가</a:t>
            </a:r>
            <a:endParaRPr lang="en-US" altLang="ko-KR" dirty="0"/>
          </a:p>
        </p:txBody>
      </p:sp>
      <p:sp>
        <p:nvSpPr>
          <p:cNvPr id="4" name="모서리가 둥근 직사각형 3"/>
          <p:cNvSpPr/>
          <p:nvPr/>
        </p:nvSpPr>
        <p:spPr>
          <a:xfrm>
            <a:off x="5033878" y="1938932"/>
            <a:ext cx="4597607" cy="4370387"/>
          </a:xfrm>
          <a:prstGeom prst="roundRect">
            <a:avLst>
              <a:gd name="adj" fmla="val 328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5348357" y="1738908"/>
            <a:ext cx="3993219" cy="428625"/>
          </a:xfrm>
          <a:prstGeom prst="roundRect">
            <a:avLst>
              <a:gd name="adj" fmla="val 25732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272480" y="1938932"/>
            <a:ext cx="4597608" cy="4370387"/>
          </a:xfrm>
          <a:prstGeom prst="roundRect">
            <a:avLst>
              <a:gd name="adj" fmla="val 328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" name="직사각형 1"/>
          <p:cNvSpPr>
            <a:spLocks noChangeArrowheads="1"/>
          </p:cNvSpPr>
          <p:nvPr/>
        </p:nvSpPr>
        <p:spPr bwMode="auto">
          <a:xfrm>
            <a:off x="313428" y="2332683"/>
            <a:ext cx="4514074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900">
                <a:solidFill>
                  <a:schemeClr val="tx1"/>
                </a:solidFill>
                <a:latin typeface="HY울릉도M" panose="02030600000101010101" pitchFamily="18" charset="-127"/>
                <a:ea typeface="굴림" panose="020B0600000101010101" pitchFamily="50" charset="-127"/>
              </a:defRPr>
            </a:lvl1pPr>
            <a:lvl2pPr marL="742950" indent="-285750">
              <a:defRPr kumimoji="1" sz="900">
                <a:solidFill>
                  <a:schemeClr val="tx1"/>
                </a:solidFill>
                <a:latin typeface="HY울릉도M" panose="02030600000101010101" pitchFamily="18" charset="-127"/>
                <a:ea typeface="굴림" panose="020B0600000101010101" pitchFamily="50" charset="-127"/>
              </a:defRPr>
            </a:lvl2pPr>
            <a:lvl3pPr marL="1143000" indent="-228600">
              <a:defRPr kumimoji="1" sz="900">
                <a:solidFill>
                  <a:schemeClr val="tx1"/>
                </a:solidFill>
                <a:latin typeface="HY울릉도M" panose="02030600000101010101" pitchFamily="18" charset="-127"/>
                <a:ea typeface="굴림" panose="020B0600000101010101" pitchFamily="50" charset="-127"/>
              </a:defRPr>
            </a:lvl3pPr>
            <a:lvl4pPr marL="1600200" indent="-228600">
              <a:defRPr kumimoji="1" sz="900">
                <a:solidFill>
                  <a:schemeClr val="tx1"/>
                </a:solidFill>
                <a:latin typeface="HY울릉도M" panose="02030600000101010101" pitchFamily="18" charset="-127"/>
                <a:ea typeface="굴림" panose="020B0600000101010101" pitchFamily="50" charset="-127"/>
              </a:defRPr>
            </a:lvl4pPr>
            <a:lvl5pPr marL="2057400" indent="-228600">
              <a:defRPr kumimoji="1" sz="900">
                <a:solidFill>
                  <a:schemeClr val="tx1"/>
                </a:solidFill>
                <a:latin typeface="HY울릉도M" panose="02030600000101010101" pitchFamily="18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900">
                <a:solidFill>
                  <a:schemeClr val="tx1"/>
                </a:solidFill>
                <a:latin typeface="HY울릉도M" panose="02030600000101010101" pitchFamily="18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900">
                <a:solidFill>
                  <a:schemeClr val="tx1"/>
                </a:solidFill>
                <a:latin typeface="HY울릉도M" panose="02030600000101010101" pitchFamily="18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900">
                <a:solidFill>
                  <a:schemeClr val="tx1"/>
                </a:solidFill>
                <a:latin typeface="HY울릉도M" panose="02030600000101010101" pitchFamily="18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900">
                <a:solidFill>
                  <a:schemeClr val="tx1"/>
                </a:solidFill>
                <a:latin typeface="HY울릉도M" panose="02030600000101010101" pitchFamily="18" charset="-127"/>
                <a:ea typeface="굴림" panose="020B0600000101010101" pitchFamily="50" charset="-127"/>
              </a:defRPr>
            </a:lvl9pPr>
          </a:lstStyle>
          <a:p>
            <a:pPr latinLnBrk="1"/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■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개인정보 영향평가 용역사업은 </a:t>
            </a:r>
            <a:r>
              <a:rPr lang="ko-KR" altLang="en-US" sz="1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소기업 및 소상공인 우선조달계약 예외 </a:t>
            </a:r>
            <a:endParaRPr lang="en-US" altLang="ko-KR" sz="10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latinLnBrk="1"/>
            <a:r>
              <a:rPr lang="en-US" altLang="ko-KR" sz="1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   </a:t>
            </a:r>
            <a:r>
              <a:rPr lang="ko-KR" altLang="en-US" sz="1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사업임</a:t>
            </a:r>
            <a:endParaRPr lang="en-US" altLang="ko-KR" sz="10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latinLnBrk="1"/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latinLnBrk="1"/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■ 조달청 입찰 공고 시 “개인정보보호법 제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33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조”에 의해 “중소기업제품 구매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latinLnBrk="1"/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   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촉진 및 판로지원에 관한 법률 시행령 제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조의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3”  4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호에 따른 </a:t>
            </a:r>
            <a:r>
              <a:rPr lang="ko-KR" altLang="en-US" sz="1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예외사항에</a:t>
            </a:r>
            <a:endParaRPr lang="en-US" altLang="ko-KR" sz="10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latinLnBrk="1"/>
            <a:r>
              <a:rPr lang="en-US" altLang="ko-KR" sz="1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   </a:t>
            </a:r>
            <a:r>
              <a:rPr lang="ko-KR" altLang="en-US" sz="1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해당됨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을 명시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eaLnBrk="1" latinLnBrk="1" hangingPunct="1"/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latinLnBrk="1"/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■ “중소기업제품 구매 촉진 및 판로지원에 관한 법률 시행령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”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제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조의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2(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중소기업자와의 우선조달계약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 ①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공공기관의 장이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&lt;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중략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&gt;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중소기업자와 우선적으로 체결하여야 하는 조달계약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이하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"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우선조달계약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"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이라 한다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은 다음 각 호의 방법에 따른다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b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1.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추정가격이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억원 미만인 물품 또는 용역을 조달하려는 경우에는 「소기업 및 소상공인 지원을 위한 특별조치법」 제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조에 따른 소기업 또는 소상공인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이하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"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소기업 또는 소상공인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"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이라 한다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간 제한경쟁입찰에 따라 조달계약을 체결하여야 한다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. &lt;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후략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&gt;</a:t>
            </a:r>
          </a:p>
          <a:p>
            <a:pPr latinLnBrk="1"/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latinLnBrk="1"/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■ 제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조의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3(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중소기업자와의 우선조달계약에 대한 예외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공공기관의 장은 다음 각 호의 어느 하나에 해당하는 경우에는 제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조의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에 따른 우선조달계약을 체결하지 아니할 수 있다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. &lt;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중략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&gt;</a:t>
            </a:r>
            <a:b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3.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다른 법령에서 우선구매대상으로 규정하였거나 수의계약 또는 지명경쟁입찰에 따라 계약할 수 있도록 규정한 물품 또는 용역을 조달하려는 경우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&lt;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후략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&gt;</a:t>
            </a:r>
            <a:b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en-US" altLang="ko-KR" sz="1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4. </a:t>
            </a:r>
            <a:r>
              <a:rPr lang="ko-KR" altLang="en-US" sz="1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특정한 성능</a:t>
            </a:r>
            <a:r>
              <a:rPr lang="en-US" altLang="ko-KR" sz="1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기술</a:t>
            </a:r>
            <a:r>
              <a:rPr lang="en-US" altLang="ko-KR" sz="1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품질 등이 필요한 경우</a:t>
            </a:r>
            <a:r>
              <a:rPr lang="en-US" altLang="ko-KR" sz="1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그 밖에 이와 유사한 경우로서 중소기업청장이 정하여 고시하는 사유에 해당하여 제</a:t>
            </a:r>
            <a:r>
              <a:rPr lang="en-US" altLang="ko-KR" sz="1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lang="ko-KR" altLang="en-US" sz="1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조의</a:t>
            </a:r>
            <a:r>
              <a:rPr lang="en-US" altLang="ko-KR" sz="1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lang="ko-KR" altLang="en-US" sz="1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에 따른 우선조달계약 외의 방법으로 계약을 체결하려는 경우</a:t>
            </a:r>
          </a:p>
        </p:txBody>
      </p:sp>
      <p:sp>
        <p:nvSpPr>
          <p:cNvPr id="9" name="직사각형 4"/>
          <p:cNvSpPr>
            <a:spLocks noChangeArrowheads="1"/>
          </p:cNvSpPr>
          <p:nvPr/>
        </p:nvSpPr>
        <p:spPr bwMode="auto">
          <a:xfrm>
            <a:off x="5209134" y="2332683"/>
            <a:ext cx="4292957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900">
                <a:solidFill>
                  <a:schemeClr val="tx1"/>
                </a:solidFill>
                <a:latin typeface="HY울릉도M" panose="02030600000101010101" pitchFamily="18" charset="-127"/>
                <a:ea typeface="굴림" panose="020B0600000101010101" pitchFamily="50" charset="-127"/>
              </a:defRPr>
            </a:lvl1pPr>
            <a:lvl2pPr marL="742950" indent="-285750">
              <a:defRPr kumimoji="1" sz="900">
                <a:solidFill>
                  <a:schemeClr val="tx1"/>
                </a:solidFill>
                <a:latin typeface="HY울릉도M" panose="02030600000101010101" pitchFamily="18" charset="-127"/>
                <a:ea typeface="굴림" panose="020B0600000101010101" pitchFamily="50" charset="-127"/>
              </a:defRPr>
            </a:lvl2pPr>
            <a:lvl3pPr marL="1143000" indent="-228600">
              <a:defRPr kumimoji="1" sz="900">
                <a:solidFill>
                  <a:schemeClr val="tx1"/>
                </a:solidFill>
                <a:latin typeface="HY울릉도M" panose="02030600000101010101" pitchFamily="18" charset="-127"/>
                <a:ea typeface="굴림" panose="020B0600000101010101" pitchFamily="50" charset="-127"/>
              </a:defRPr>
            </a:lvl3pPr>
            <a:lvl4pPr marL="1600200" indent="-228600">
              <a:defRPr kumimoji="1" sz="900">
                <a:solidFill>
                  <a:schemeClr val="tx1"/>
                </a:solidFill>
                <a:latin typeface="HY울릉도M" panose="02030600000101010101" pitchFamily="18" charset="-127"/>
                <a:ea typeface="굴림" panose="020B0600000101010101" pitchFamily="50" charset="-127"/>
              </a:defRPr>
            </a:lvl4pPr>
            <a:lvl5pPr marL="2057400" indent="-228600">
              <a:defRPr kumimoji="1" sz="900">
                <a:solidFill>
                  <a:schemeClr val="tx1"/>
                </a:solidFill>
                <a:latin typeface="HY울릉도M" panose="02030600000101010101" pitchFamily="18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900">
                <a:solidFill>
                  <a:schemeClr val="tx1"/>
                </a:solidFill>
                <a:latin typeface="HY울릉도M" panose="02030600000101010101" pitchFamily="18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900">
                <a:solidFill>
                  <a:schemeClr val="tx1"/>
                </a:solidFill>
                <a:latin typeface="HY울릉도M" panose="02030600000101010101" pitchFamily="18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900">
                <a:solidFill>
                  <a:schemeClr val="tx1"/>
                </a:solidFill>
                <a:latin typeface="HY울릉도M" panose="02030600000101010101" pitchFamily="18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900">
                <a:solidFill>
                  <a:schemeClr val="tx1"/>
                </a:solidFill>
                <a:latin typeface="HY울릉도M" panose="02030600000101010101" pitchFamily="18" charset="-127"/>
                <a:ea typeface="굴림" panose="020B0600000101010101" pitchFamily="50" charset="-127"/>
              </a:defRPr>
            </a:lvl9pPr>
          </a:lstStyle>
          <a:p>
            <a:pPr latinLnBrk="1"/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■ 국민권익위원회 및 공공기관으로 신고접수 및 이첩 시 개인정보 보호 강화 및 보호와 활용을 동시에 모색하여 데이터 활용가치 증대를 목적으로 단계별 조치사항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사전 검토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비 식별 조치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적정성 평가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사후관리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을 검토하여 국민권익위원회에 부합하는 대응방안을 수립한다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latinLnBrk="1"/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eaLnBrk="1" latinLnBrk="1" hangingPunct="1"/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■ 통계 및 빅 데이터 활용을 위한 개인정보 비식별 조치 가이드라인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(216.6.30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관계부처 합동 작성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에 대한 국민권익위원회 적용 항목과 실제 적용사례를 검토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개인정보 처리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-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수집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저장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이용에 관련된 법적인 제약요건을 고려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한다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</a:p>
          <a:p>
            <a:pPr eaLnBrk="1" latinLnBrk="1" hangingPunct="1"/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eaLnBrk="1" latinLnBrk="1" hangingPunct="1"/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■ 부패방지 및 국민권익위원회의 설치와 운영에 관한 법률과 유관 법령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개인정보보호법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정보통신망 이용 촉진 및 정보보호 등에 관한 법률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정보공개법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전자정부법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공공데이터공개법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공공기록물 관리에 관한 법률 등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을 분석하여 개인정보 수집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이용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보존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파기에 관한 기준을 비교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제시하고 국민권익위원회 업무프로세스 및 부패방지종합시스템에 적용 가능한 방안을 도출한다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endParaRPr lang="ko-KR" altLang="en-US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직사각형 13"/>
          <p:cNvSpPr>
            <a:spLocks noChangeArrowheads="1"/>
          </p:cNvSpPr>
          <p:nvPr/>
        </p:nvSpPr>
        <p:spPr bwMode="auto">
          <a:xfrm>
            <a:off x="5236979" y="1803996"/>
            <a:ext cx="4184854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>
            <a:lvl1pPr>
              <a:defRPr kumimoji="1" sz="900">
                <a:solidFill>
                  <a:schemeClr val="tx1"/>
                </a:solidFill>
                <a:latin typeface="HY울릉도M" panose="02030600000101010101" pitchFamily="18" charset="-127"/>
                <a:ea typeface="굴림" panose="020B0600000101010101" pitchFamily="50" charset="-127"/>
              </a:defRPr>
            </a:lvl1pPr>
            <a:lvl2pPr marL="742950" indent="-285750">
              <a:defRPr kumimoji="1" sz="900">
                <a:solidFill>
                  <a:schemeClr val="tx1"/>
                </a:solidFill>
                <a:latin typeface="HY울릉도M" panose="02030600000101010101" pitchFamily="18" charset="-127"/>
                <a:ea typeface="굴림" panose="020B0600000101010101" pitchFamily="50" charset="-127"/>
              </a:defRPr>
            </a:lvl2pPr>
            <a:lvl3pPr marL="1143000" indent="-228600">
              <a:defRPr kumimoji="1" sz="900">
                <a:solidFill>
                  <a:schemeClr val="tx1"/>
                </a:solidFill>
                <a:latin typeface="HY울릉도M" panose="02030600000101010101" pitchFamily="18" charset="-127"/>
                <a:ea typeface="굴림" panose="020B0600000101010101" pitchFamily="50" charset="-127"/>
              </a:defRPr>
            </a:lvl3pPr>
            <a:lvl4pPr marL="1600200" indent="-228600">
              <a:defRPr kumimoji="1" sz="900">
                <a:solidFill>
                  <a:schemeClr val="tx1"/>
                </a:solidFill>
                <a:latin typeface="HY울릉도M" panose="02030600000101010101" pitchFamily="18" charset="-127"/>
                <a:ea typeface="굴림" panose="020B0600000101010101" pitchFamily="50" charset="-127"/>
              </a:defRPr>
            </a:lvl4pPr>
            <a:lvl5pPr marL="2057400" indent="-228600">
              <a:defRPr kumimoji="1" sz="900">
                <a:solidFill>
                  <a:schemeClr val="tx1"/>
                </a:solidFill>
                <a:latin typeface="HY울릉도M" panose="02030600000101010101" pitchFamily="18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900">
                <a:solidFill>
                  <a:schemeClr val="tx1"/>
                </a:solidFill>
                <a:latin typeface="HY울릉도M" panose="02030600000101010101" pitchFamily="18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900">
                <a:solidFill>
                  <a:schemeClr val="tx1"/>
                </a:solidFill>
                <a:latin typeface="HY울릉도M" panose="02030600000101010101" pitchFamily="18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900">
                <a:solidFill>
                  <a:schemeClr val="tx1"/>
                </a:solidFill>
                <a:latin typeface="HY울릉도M" panose="02030600000101010101" pitchFamily="18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900">
                <a:solidFill>
                  <a:schemeClr val="tx1"/>
                </a:solidFill>
                <a:latin typeface="HY울릉도M" panose="02030600000101010101" pitchFamily="18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/>
            <a:r>
              <a:rPr lang="ko-KR" altLang="en-US" sz="12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개인정보 비식별화 요구사항</a:t>
            </a:r>
          </a:p>
        </p:txBody>
      </p:sp>
      <p:sp>
        <p:nvSpPr>
          <p:cNvPr id="15" name="모서리가 둥근 직사각형 14"/>
          <p:cNvSpPr/>
          <p:nvPr/>
        </p:nvSpPr>
        <p:spPr>
          <a:xfrm>
            <a:off x="616441" y="1700808"/>
            <a:ext cx="3993219" cy="428625"/>
          </a:xfrm>
          <a:prstGeom prst="roundRect">
            <a:avLst>
              <a:gd name="adj" fmla="val 25732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sz="12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6" name="직사각형 11"/>
          <p:cNvSpPr>
            <a:spLocks noChangeArrowheads="1"/>
          </p:cNvSpPr>
          <p:nvPr/>
        </p:nvSpPr>
        <p:spPr bwMode="auto">
          <a:xfrm>
            <a:off x="505063" y="1764308"/>
            <a:ext cx="4140631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>
            <a:lvl1pPr>
              <a:defRPr kumimoji="1" sz="900">
                <a:solidFill>
                  <a:schemeClr val="tx1"/>
                </a:solidFill>
                <a:latin typeface="HY울릉도M" panose="02030600000101010101" pitchFamily="18" charset="-127"/>
                <a:ea typeface="굴림" panose="020B0600000101010101" pitchFamily="50" charset="-127"/>
              </a:defRPr>
            </a:lvl1pPr>
            <a:lvl2pPr marL="742950" indent="-285750">
              <a:defRPr kumimoji="1" sz="900">
                <a:solidFill>
                  <a:schemeClr val="tx1"/>
                </a:solidFill>
                <a:latin typeface="HY울릉도M" panose="02030600000101010101" pitchFamily="18" charset="-127"/>
                <a:ea typeface="굴림" panose="020B0600000101010101" pitchFamily="50" charset="-127"/>
              </a:defRPr>
            </a:lvl2pPr>
            <a:lvl3pPr marL="1143000" indent="-228600">
              <a:defRPr kumimoji="1" sz="900">
                <a:solidFill>
                  <a:schemeClr val="tx1"/>
                </a:solidFill>
                <a:latin typeface="HY울릉도M" panose="02030600000101010101" pitchFamily="18" charset="-127"/>
                <a:ea typeface="굴림" panose="020B0600000101010101" pitchFamily="50" charset="-127"/>
              </a:defRPr>
            </a:lvl3pPr>
            <a:lvl4pPr marL="1600200" indent="-228600">
              <a:defRPr kumimoji="1" sz="900">
                <a:solidFill>
                  <a:schemeClr val="tx1"/>
                </a:solidFill>
                <a:latin typeface="HY울릉도M" panose="02030600000101010101" pitchFamily="18" charset="-127"/>
                <a:ea typeface="굴림" panose="020B0600000101010101" pitchFamily="50" charset="-127"/>
              </a:defRPr>
            </a:lvl4pPr>
            <a:lvl5pPr marL="2057400" indent="-228600">
              <a:defRPr kumimoji="1" sz="900">
                <a:solidFill>
                  <a:schemeClr val="tx1"/>
                </a:solidFill>
                <a:latin typeface="HY울릉도M" panose="02030600000101010101" pitchFamily="18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900">
                <a:solidFill>
                  <a:schemeClr val="tx1"/>
                </a:solidFill>
                <a:latin typeface="HY울릉도M" panose="02030600000101010101" pitchFamily="18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900">
                <a:solidFill>
                  <a:schemeClr val="tx1"/>
                </a:solidFill>
                <a:latin typeface="HY울릉도M" panose="02030600000101010101" pitchFamily="18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900">
                <a:solidFill>
                  <a:schemeClr val="tx1"/>
                </a:solidFill>
                <a:latin typeface="HY울릉도M" panose="02030600000101010101" pitchFamily="18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900">
                <a:solidFill>
                  <a:schemeClr val="tx1"/>
                </a:solidFill>
                <a:latin typeface="HY울릉도M" panose="02030600000101010101" pitchFamily="18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/>
            <a:r>
              <a:rPr lang="ko-KR" altLang="en-US" sz="12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개인정보영향평가 입찰 유의사항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64940" y="980728"/>
            <a:ext cx="93665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개인정보영향평가 발주 시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“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유의사항” 과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“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개인정보 비식별화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”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에 대한 고려사항을 참고하여 수행함</a:t>
            </a:r>
          </a:p>
        </p:txBody>
      </p:sp>
    </p:spTree>
    <p:extLst>
      <p:ext uri="{BB962C8B-B14F-4D97-AF65-F5344CB8AC3E}">
        <p14:creationId xmlns:p14="http://schemas.microsoft.com/office/powerpoint/2010/main" val="338423330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115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국가정보자원관리원 </a:t>
            </a:r>
            <a:r>
              <a:rPr lang="en-US" altLang="ko-KR" dirty="0"/>
              <a:t>G-Cloud </a:t>
            </a:r>
            <a:r>
              <a:rPr lang="ko-KR" altLang="en-US" dirty="0"/>
              <a:t>적용방안</a:t>
            </a:r>
            <a:r>
              <a:rPr lang="en-US" altLang="ko-KR" dirty="0"/>
              <a:t>(4/4)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3.10.2 </a:t>
            </a:r>
            <a:r>
              <a:rPr lang="ko-KR" altLang="en-US" dirty="0"/>
              <a:t>정보인프라 구축</a:t>
            </a:r>
            <a:endParaRPr lang="en-US" altLang="ko-KR" dirty="0"/>
          </a:p>
        </p:txBody>
      </p:sp>
      <p:sp>
        <p:nvSpPr>
          <p:cNvPr id="4" name="TextBox 3"/>
          <p:cNvSpPr txBox="1"/>
          <p:nvPr/>
        </p:nvSpPr>
        <p:spPr>
          <a:xfrm>
            <a:off x="264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국가정보자원관리원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G-Cloud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의 가상서버는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Unix/x86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가상서버를 제공하며 시스템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SW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는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64bit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환경을 제공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공개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SW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이외의 상용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SW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는 국가정보자원관리원과 협의 후 설치 가능</a:t>
            </a:r>
          </a:p>
        </p:txBody>
      </p:sp>
      <p:sp>
        <p:nvSpPr>
          <p:cNvPr id="7" name="텍스트 개체 틀 6"/>
          <p:cNvSpPr txBox="1">
            <a:spLocks/>
          </p:cNvSpPr>
          <p:nvPr/>
        </p:nvSpPr>
        <p:spPr>
          <a:xfrm>
            <a:off x="2866394" y="1707112"/>
            <a:ext cx="4178300" cy="304893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lang="ko-KR" altLang="en-US" sz="1200" b="1" u="sng" kern="0" baseline="0" smtClean="0">
                <a:solidFill>
                  <a:schemeClr val="tx1"/>
                </a:solidFill>
                <a:latin typeface="맑은 고딕" panose="020B0503020000020004" pitchFamily="50" charset="-127"/>
                <a:ea typeface="+mn-ea"/>
                <a:cs typeface="+mn-cs"/>
              </a:defRPr>
            </a:lvl1pPr>
            <a:lvl2pPr marL="603647" indent="-232172" algn="l" defTabSz="74295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8688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0163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1638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43113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588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063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538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ko-KR" altLang="en-US" sz="14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공개</a:t>
            </a:r>
            <a:r>
              <a:rPr kumimoji="0" lang="en-US" altLang="ko-KR" sz="14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SW </a:t>
            </a:r>
            <a:r>
              <a:rPr kumimoji="0" lang="ko-KR" altLang="en-US" sz="14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표준 템플릿</a:t>
            </a: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1266408"/>
              </p:ext>
            </p:extLst>
          </p:nvPr>
        </p:nvGraphicFramePr>
        <p:xfrm>
          <a:off x="264938" y="2060849"/>
          <a:ext cx="9366548" cy="3816425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rgbClr val="FFFFFF"/>
                  </a:outerShdw>
                </a:effectLst>
              </a:tblPr>
              <a:tblGrid>
                <a:gridCol w="183400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9950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08258">
                  <a:extLst>
                    <a:ext uri="{9D8B030D-6E8A-4147-A177-3AD203B41FA5}">
                      <a16:colId xmlns="" xmlns:a16="http://schemas.microsoft.com/office/drawing/2014/main" val="3628805266"/>
                    </a:ext>
                  </a:extLst>
                </a:gridCol>
                <a:gridCol w="1408258">
                  <a:extLst>
                    <a:ext uri="{9D8B030D-6E8A-4147-A177-3AD203B41FA5}">
                      <a16:colId xmlns="" xmlns:a16="http://schemas.microsoft.com/office/drawing/2014/main" val="2620583979"/>
                    </a:ext>
                  </a:extLst>
                </a:gridCol>
                <a:gridCol w="1408258">
                  <a:extLst>
                    <a:ext uri="{9D8B030D-6E8A-4147-A177-3AD203B41FA5}">
                      <a16:colId xmlns="" xmlns:a16="http://schemas.microsoft.com/office/drawing/2014/main" val="3006202939"/>
                    </a:ext>
                  </a:extLst>
                </a:gridCol>
                <a:gridCol w="1408258">
                  <a:extLst>
                    <a:ext uri="{9D8B030D-6E8A-4147-A177-3AD203B41FA5}">
                      <a16:colId xmlns="" xmlns:a16="http://schemas.microsoft.com/office/drawing/2014/main" val="1172501033"/>
                    </a:ext>
                  </a:extLst>
                </a:gridCol>
              </a:tblGrid>
              <a:tr h="300650">
                <a:tc rowSpan="2">
                  <a:txBody>
                    <a:bodyPr/>
                    <a:lstStyle>
                      <a:lvl1pPr marL="0" algn="l" defTabSz="1067745" rtl="0" eaLnBrk="1" latinLnBrk="1" hangingPunct="1">
                        <a:defRPr sz="2100" b="1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533872" algn="l" defTabSz="1067745" rtl="0" eaLnBrk="1" latinLnBrk="1" hangingPunct="1">
                        <a:defRPr sz="2100" b="1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067745" algn="l" defTabSz="1067745" rtl="0" eaLnBrk="1" latinLnBrk="1" hangingPunct="1">
                        <a:defRPr sz="2100" b="1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601617" algn="l" defTabSz="1067745" rtl="0" eaLnBrk="1" latinLnBrk="1" hangingPunct="1">
                        <a:defRPr sz="2100" b="1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135490" algn="l" defTabSz="1067745" rtl="0" eaLnBrk="1" latinLnBrk="1" hangingPunct="1">
                        <a:defRPr sz="2100" b="1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669362" algn="l" defTabSz="1067745" rtl="0" eaLnBrk="1" latinLnBrk="1" hangingPunct="1">
                        <a:defRPr sz="2100" b="1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3203235" algn="l" defTabSz="1067745" rtl="0" eaLnBrk="1" latinLnBrk="1" hangingPunct="1">
                        <a:defRPr sz="2100" b="1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737107" algn="l" defTabSz="1067745" rtl="0" eaLnBrk="1" latinLnBrk="1" hangingPunct="1">
                        <a:defRPr sz="2100" b="1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4270980" algn="l" defTabSz="1067745" rtl="0" eaLnBrk="1" latinLnBrk="1" hangingPunct="1">
                        <a:defRPr sz="2100" b="1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 gridSpan="5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공개 </a:t>
                      </a: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SW</a:t>
                      </a: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006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OS</a:t>
                      </a: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WEB</a:t>
                      </a: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WAS</a:t>
                      </a: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DBMS</a:t>
                      </a: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비고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4028064"/>
                  </a:ext>
                </a:extLst>
              </a:tr>
              <a:tr h="1102384">
                <a:tc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OS</a:t>
                      </a: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RHEL</a:t>
                      </a:r>
                    </a:p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IBM AIX</a:t>
                      </a:r>
                    </a:p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HP-UX</a:t>
                      </a:r>
                    </a:p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Windows2012(64bit)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rowSpan="4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JDK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04247">
                <a:tc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WEB </a:t>
                      </a:r>
                      <a:r>
                        <a:rPr kumimoji="0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서버용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RHEL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Apache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04247">
                <a:tc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WAS </a:t>
                      </a:r>
                      <a:r>
                        <a:rPr kumimoji="0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서버용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RHEL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Tomcat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04247">
                <a:tc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 </a:t>
                      </a:r>
                      <a:r>
                        <a:rPr kumimoji="0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서버용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53387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106774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60161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213549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669362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3203235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737107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4270980" algn="l" defTabSz="1067745" rtl="0" eaLnBrk="1" latinLnBrk="1" hangingPunct="1">
                        <a:defRPr sz="21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RHEL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CUBRID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2813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264940" y="5970766"/>
            <a:ext cx="86485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8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※ </a:t>
            </a:r>
            <a:r>
              <a:rPr lang="en-US" altLang="ko-KR" sz="8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2016</a:t>
            </a:r>
            <a:r>
              <a:rPr lang="ko-KR" altLang="en-US" sz="8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년 </a:t>
            </a:r>
            <a:r>
              <a:rPr lang="en-US" altLang="ko-KR" sz="8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lang="ko-KR" altLang="en-US" sz="8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월 기준 공개 소프트웨어 기술표준</a:t>
            </a:r>
            <a:r>
              <a:rPr lang="en-US" altLang="ko-KR" sz="8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(WEB/WAS/DBMS/OS)</a:t>
            </a:r>
          </a:p>
          <a:p>
            <a:r>
              <a:rPr lang="en-US" altLang="ko-KR" sz="8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※ RHEL(Red Hat Enterprise Linux)</a:t>
            </a:r>
            <a:r>
              <a:rPr lang="ko-KR" altLang="en-US" sz="8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을 운영체계로 선택할 경우</a:t>
            </a:r>
            <a:r>
              <a:rPr lang="en-US" altLang="ko-KR" sz="8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WEB </a:t>
            </a:r>
            <a:r>
              <a:rPr lang="ko-KR" altLang="en-US" sz="8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서버 </a:t>
            </a:r>
            <a:r>
              <a:rPr lang="en-US" altLang="ko-KR" sz="8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Apache/WAS </a:t>
            </a:r>
            <a:r>
              <a:rPr lang="ko-KR" altLang="en-US" sz="8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서버 </a:t>
            </a:r>
            <a:r>
              <a:rPr lang="en-US" altLang="ko-KR" sz="8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Tomcat/DB </a:t>
            </a:r>
            <a:r>
              <a:rPr lang="ko-KR" altLang="en-US" sz="8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서버 </a:t>
            </a:r>
            <a:r>
              <a:rPr lang="en-US" altLang="ko-KR" sz="8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CUBRID</a:t>
            </a:r>
            <a:r>
              <a:rPr lang="ko-KR" altLang="en-US" sz="8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가 표준</a:t>
            </a:r>
            <a:endParaRPr lang="ko-KR" altLang="en-US" sz="8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928117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공개소프트웨어 적용방안</a:t>
            </a:r>
            <a:r>
              <a:rPr lang="en-US" altLang="ko-KR" dirty="0"/>
              <a:t>(1/5)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3.10.2 </a:t>
            </a:r>
            <a:r>
              <a:rPr lang="ko-KR" altLang="en-US" dirty="0"/>
              <a:t>정보인프라 구축</a:t>
            </a:r>
            <a:endParaRPr lang="en-US" altLang="ko-KR" dirty="0"/>
          </a:p>
        </p:txBody>
      </p:sp>
      <p:sp>
        <p:nvSpPr>
          <p:cNvPr id="7" name="TextBox 6"/>
          <p:cNvSpPr txBox="1"/>
          <p:nvPr/>
        </p:nvSpPr>
        <p:spPr>
          <a:xfrm>
            <a:off x="264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2016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년 공개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S/W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도입사례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정보통신산업진흥원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및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2016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년 국가정보자원관리원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G-Cloud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공개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S/W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표준 템플릿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(OS/WEB/WAS/DB)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을 중심으로 현재 도입 가능한 공개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S/W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를 도출함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03893" y="1681063"/>
            <a:ext cx="15149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400" u="sng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Web Server </a:t>
            </a:r>
            <a:r>
              <a:rPr lang="ko-KR" altLang="en-US" sz="1400" u="sng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비교</a:t>
            </a:r>
          </a:p>
        </p:txBody>
      </p:sp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0360814"/>
              </p:ext>
            </p:extLst>
          </p:nvPr>
        </p:nvGraphicFramePr>
        <p:xfrm>
          <a:off x="264939" y="1988839"/>
          <a:ext cx="9366545" cy="4320480"/>
        </p:xfrm>
        <a:graphic>
          <a:graphicData uri="http://schemas.openxmlformats.org/drawingml/2006/table">
            <a:tbl>
              <a:tblPr/>
              <a:tblGrid>
                <a:gridCol w="128842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7156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77177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53477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7680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63512" marR="63512" marT="17559" marB="17559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JBoss EWS</a:t>
                      </a:r>
                    </a:p>
                  </a:txBody>
                  <a:tcPr marL="63512" marR="63512" marT="17559" marB="17559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Apache</a:t>
                      </a:r>
                    </a:p>
                  </a:txBody>
                  <a:tcPr marL="63512" marR="63512" marT="17559" marB="17559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WebToB</a:t>
                      </a:r>
                    </a:p>
                  </a:txBody>
                  <a:tcPr marL="63512" marR="63512" marT="17559" marB="17559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49058"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운영 모드</a:t>
                      </a:r>
                    </a:p>
                  </a:txBody>
                  <a:tcPr marL="89664" marR="89664" marT="44832" marB="44832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ctr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Standalone</a:t>
                      </a:r>
                    </a:p>
                  </a:txBody>
                  <a:tcPr marL="89664" marR="89664" marT="44832" marB="44832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ctr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Standalone</a:t>
                      </a:r>
                    </a:p>
                  </a:txBody>
                  <a:tcPr marL="89664" marR="89664" marT="44832" marB="44832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ctr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Standalone</a:t>
                      </a:r>
                    </a:p>
                  </a:txBody>
                  <a:tcPr marL="89664" marR="89664" marT="44832" marB="44832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49058"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최신버전</a:t>
                      </a:r>
                    </a:p>
                  </a:txBody>
                  <a:tcPr marL="89664" marR="89664" marT="44832" marB="44832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ctr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JBoss EWS 3.1</a:t>
                      </a:r>
                    </a:p>
                  </a:txBody>
                  <a:tcPr marL="89664" marR="89664" marT="44832" marB="44832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ctr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Version 2.4, 8.0</a:t>
                      </a:r>
                    </a:p>
                  </a:txBody>
                  <a:tcPr marL="89664" marR="89664" marT="44832" marB="44832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ctr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WebToB 5</a:t>
                      </a:r>
                    </a:p>
                  </a:txBody>
                  <a:tcPr marL="89664" marR="89664" marT="44832" marB="44832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49058"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호스트</a:t>
                      </a:r>
                      <a:r>
                        <a:rPr 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OS</a:t>
                      </a:r>
                    </a:p>
                  </a:txBody>
                  <a:tcPr marL="89664" marR="89664" marT="44832" marB="44832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linux, unix, windows </a:t>
                      </a:r>
                    </a:p>
                  </a:txBody>
                  <a:tcPr marL="89664" marR="89664" marT="44832" marB="44832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linux, unix, windows</a:t>
                      </a:r>
                    </a:p>
                  </a:txBody>
                  <a:tcPr marL="89664" marR="89664" marT="44832" marB="44832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linux, unix, windows</a:t>
                      </a:r>
                    </a:p>
                  </a:txBody>
                  <a:tcPr marL="89664" marR="89664" marT="44832" marB="44832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4905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보안</a:t>
                      </a:r>
                    </a:p>
                  </a:txBody>
                  <a:tcPr marL="89664" marR="89664" marT="44832" marB="44832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Red Hat Product Security(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보안 기술 지원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9664" marR="89664" marT="44832" marB="44832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ctr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Open-SSL, Mod-SSL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을 설치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보안 강화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9664" marR="89664" marT="44832" marB="44832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ctr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WBSSL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을 보안 사용 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(Open-SSL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을 기반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9664" marR="89664" marT="44832" marB="44832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4905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상용</a:t>
                      </a:r>
                      <a:r>
                        <a:rPr lang="en-US" altLang="ko-KR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비상용</a:t>
                      </a:r>
                    </a:p>
                  </a:txBody>
                  <a:tcPr marL="89664" marR="89664" marT="44832" marB="44832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상용버전</a:t>
                      </a:r>
                    </a:p>
                  </a:txBody>
                  <a:tcPr marL="89664" marR="89664" marT="44832" marB="44832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ctr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비 상용버전 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라이선스를 명시 해야 함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9664" marR="89664" marT="44832" marB="44832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ctr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상용버전</a:t>
                      </a:r>
                    </a:p>
                  </a:txBody>
                  <a:tcPr marL="89664" marR="89664" marT="44832" marB="44832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4905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기술지원</a:t>
                      </a:r>
                    </a:p>
                  </a:txBody>
                  <a:tcPr marL="89664" marR="89664" marT="44832" marB="44832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유료</a:t>
                      </a:r>
                    </a:p>
                  </a:txBody>
                  <a:tcPr marL="89664" marR="89664" marT="44832" marB="44832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ctr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커뮤니티 활용</a:t>
                      </a:r>
                    </a:p>
                  </a:txBody>
                  <a:tcPr marL="89664" marR="89664" marT="44832" marB="44832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ctr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유료</a:t>
                      </a:r>
                    </a:p>
                  </a:txBody>
                  <a:tcPr marL="89664" marR="89664" marT="44832" marB="44832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4905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기술지원 업체</a:t>
                      </a:r>
                    </a:p>
                  </a:txBody>
                  <a:tcPr marL="63512" marR="63512" marT="17559" marB="17559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RedHat</a:t>
                      </a:r>
                    </a:p>
                  </a:txBody>
                  <a:tcPr marL="89664" marR="89664" marT="44832" marB="44832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ctr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기술지원</a:t>
                      </a:r>
                      <a:r>
                        <a:rPr lang="ko-KR" altLang="en-US" sz="1000" kern="0" spc="0" baseline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가능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9664" marR="89664" marT="44832" marB="44832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ctr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TmaxSoft</a:t>
                      </a:r>
                    </a:p>
                  </a:txBody>
                  <a:tcPr marL="89664" marR="89664" marT="44832" marB="44832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4905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기술지원 비용</a:t>
                      </a:r>
                    </a:p>
                  </a:txBody>
                  <a:tcPr marL="63512" marR="63512" marT="17559" marB="17559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3,600,000</a:t>
                      </a:r>
                    </a:p>
                  </a:txBody>
                  <a:tcPr marL="89664" marR="89664" marT="44832" marB="44832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1,200,000</a:t>
                      </a:r>
                    </a:p>
                  </a:txBody>
                  <a:tcPr marL="89664" marR="89664" marT="44832" marB="44832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750,000</a:t>
                      </a:r>
                    </a:p>
                  </a:txBody>
                  <a:tcPr marL="89664" marR="89664" marT="44832" marB="44832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4905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</a:t>
                      </a: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년간 소요비용</a:t>
                      </a:r>
                    </a:p>
                  </a:txBody>
                  <a:tcPr marL="63512" marR="63512" marT="17559" marB="17559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18,144,375</a:t>
                      </a:r>
                    </a:p>
                  </a:txBody>
                  <a:tcPr marL="89664" marR="89664" marT="44832" marB="44832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6,000,000</a:t>
                      </a:r>
                    </a:p>
                  </a:txBody>
                  <a:tcPr marL="89664" marR="89664" marT="44832" marB="44832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8,000,000</a:t>
                      </a:r>
                    </a:p>
                  </a:txBody>
                  <a:tcPr marL="89664" marR="89664" marT="44832" marB="44832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2" name="Rectangle 177"/>
          <p:cNvSpPr>
            <a:spLocks noChangeArrowheads="1"/>
          </p:cNvSpPr>
          <p:nvPr/>
        </p:nvSpPr>
        <p:spPr bwMode="auto">
          <a:xfrm>
            <a:off x="7473281" y="1742619"/>
            <a:ext cx="215820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171450" indent="-171450" algn="r" defTabSz="914400">
              <a:spcAft>
                <a:spcPts val="300"/>
              </a:spcAft>
              <a:buFont typeface="Wingdings" panose="05000000000000000000" pitchFamily="2" charset="2"/>
              <a:buChar char="v"/>
            </a:pPr>
            <a:r>
              <a:rPr lang="ko-KR" altLang="en-US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물리적 </a:t>
            </a:r>
            <a:r>
              <a:rPr lang="en-US" altLang="ko-KR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 Core</a:t>
            </a:r>
            <a:r>
              <a:rPr lang="ko-KR" altLang="en-US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기준</a:t>
            </a:r>
            <a:r>
              <a:rPr lang="en-US" altLang="ko-KR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(VAT</a:t>
            </a:r>
            <a:r>
              <a:rPr lang="ko-KR" altLang="en-US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별도</a:t>
            </a:r>
            <a:r>
              <a:rPr lang="en-US" altLang="ko-KR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1000" kern="0" dirty="0">
              <a:solidFill>
                <a:sysClr val="windowText" lastClr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1562800" y="1988840"/>
            <a:ext cx="2747952" cy="4320480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653077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공개소프트웨어 적용방안</a:t>
            </a:r>
            <a:r>
              <a:rPr lang="en-US" altLang="ko-KR" dirty="0"/>
              <a:t>(2/5)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3.10 </a:t>
            </a:r>
            <a:r>
              <a:rPr lang="ko-KR" altLang="en-US" dirty="0"/>
              <a:t>정보인프라 및 보안체계 구축</a:t>
            </a:r>
            <a:endParaRPr lang="en-US" altLang="ko-KR" dirty="0"/>
          </a:p>
          <a:p>
            <a:r>
              <a:rPr lang="en-US" altLang="ko-KR" dirty="0"/>
              <a:t>3.10.2 </a:t>
            </a:r>
            <a:r>
              <a:rPr lang="ko-KR" altLang="en-US" dirty="0"/>
              <a:t>정보인프라 구축</a:t>
            </a:r>
            <a:endParaRPr lang="en-US" altLang="ko-KR" dirty="0"/>
          </a:p>
        </p:txBody>
      </p:sp>
      <p:sp>
        <p:nvSpPr>
          <p:cNvPr id="5" name="TextBox 4"/>
          <p:cNvSpPr txBox="1"/>
          <p:nvPr/>
        </p:nvSpPr>
        <p:spPr>
          <a:xfrm>
            <a:off x="4477300" y="1681063"/>
            <a:ext cx="9680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400" u="sng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WAS </a:t>
            </a:r>
            <a:r>
              <a:rPr lang="ko-KR" altLang="en-US" sz="1400" u="sng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비교</a:t>
            </a: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6675374"/>
              </p:ext>
            </p:extLst>
          </p:nvPr>
        </p:nvGraphicFramePr>
        <p:xfrm>
          <a:off x="264940" y="1988838"/>
          <a:ext cx="9366546" cy="4320481"/>
        </p:xfrm>
        <a:graphic>
          <a:graphicData uri="http://schemas.openxmlformats.org/drawingml/2006/table">
            <a:tbl>
              <a:tblPr/>
              <a:tblGrid>
                <a:gridCol w="169576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0984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3630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5447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77016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29758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JBoss EAP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WildFly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Tomcat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JEUS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04382"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최신버전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ctr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Jboss EAP 7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ctr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WildFly 10.1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Tomcat 9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Jeus 8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04382"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WildFly Core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2.1.2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2.2.1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149651"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Java EE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JavaEE 7 FullSpec 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JavaEE 7 FullSpec 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JavaEE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지원 안 함</a:t>
                      </a:r>
                      <a:b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</a:b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Servlet Container/JSP Engine)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JavaEE 7 FullSpec </a:t>
                      </a:r>
                    </a:p>
                    <a:p>
                      <a:pPr marL="0" marR="0" indent="0" algn="l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JavaEE 8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일부</a:t>
                      </a: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Spec </a:t>
                      </a:r>
                    </a:p>
                    <a:p>
                      <a:pPr marL="0" marR="0" indent="0" algn="l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(HTTP/2)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0438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기술지원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유료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ctr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커뮤니티 활용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ctr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커뮤니티 활용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ctr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유료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0438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오픈 소스 제공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WildFly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ctr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오픈 소스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ctr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오픈 소스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ctr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상용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0438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기술지원 업체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RedHat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ctr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기술지원</a:t>
                      </a:r>
                      <a:r>
                        <a:rPr lang="ko-KR" altLang="en-US" sz="1000" kern="0" spc="0" baseline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가능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ctr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기술지원</a:t>
                      </a:r>
                      <a:r>
                        <a:rPr lang="ko-KR" altLang="en-US" sz="1000" kern="0" spc="0" baseline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가능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ctr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TmaxSoft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2566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기술지원 비용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3,600,000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3,000,000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600,000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2,340,000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2566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</a:t>
                      </a: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년간 소요비용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18,771,875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15,000,000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3,000,000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fontAlgn="ctr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23,860,000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64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Jboss EAP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는 관련 오픈 소스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44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개로 구성된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WildFly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를 패키징하여 상용화한 제품이며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WildFly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를 설치하여 구성할 수 있으나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G-Cloud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어플리케이션의 경우 대부분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Tomcat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으로 서비스 가능함</a:t>
            </a:r>
          </a:p>
        </p:txBody>
      </p:sp>
      <p:sp>
        <p:nvSpPr>
          <p:cNvPr id="8" name="Rectangle 177"/>
          <p:cNvSpPr>
            <a:spLocks noChangeArrowheads="1"/>
          </p:cNvSpPr>
          <p:nvPr/>
        </p:nvSpPr>
        <p:spPr bwMode="auto">
          <a:xfrm>
            <a:off x="7473281" y="1742619"/>
            <a:ext cx="215820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171450" indent="-171450" algn="r" defTabSz="914400">
              <a:spcAft>
                <a:spcPts val="300"/>
              </a:spcAft>
              <a:buFont typeface="Wingdings" panose="05000000000000000000" pitchFamily="2" charset="2"/>
              <a:buChar char="v"/>
            </a:pPr>
            <a:r>
              <a:rPr lang="ko-KR" altLang="en-US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물리적 </a:t>
            </a:r>
            <a:r>
              <a:rPr lang="en-US" altLang="ko-KR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 Core</a:t>
            </a:r>
            <a:r>
              <a:rPr lang="ko-KR" altLang="en-US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기준</a:t>
            </a:r>
            <a:r>
              <a:rPr lang="en-US" altLang="ko-KR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(VAT</a:t>
            </a:r>
            <a:r>
              <a:rPr lang="ko-KR" altLang="en-US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별도</a:t>
            </a:r>
            <a:r>
              <a:rPr lang="en-US" altLang="ko-KR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1000" kern="0" dirty="0">
              <a:solidFill>
                <a:sysClr val="windowText" lastClr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946136" y="1988840"/>
            <a:ext cx="2214776" cy="4320480"/>
          </a:xfrm>
          <a:prstGeom prst="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2276535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JHdWfRkGwIOnJ0VVg2Bx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JHdWfRkGwIOnJ0VVg2Bx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JHdWfRkGwIOnJ0VVg2Bx0"/>
</p:tagLst>
</file>

<file path=ppt/theme/theme1.xml><?xml version="1.0" encoding="utf-8"?>
<a:theme xmlns:a="http://schemas.openxmlformats.org/drawingml/2006/main" name="1_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3175">
          <a:solidFill>
            <a:schemeClr val="bg1">
              <a:lumMod val="65000"/>
            </a:schemeClr>
          </a:solidFill>
        </a:ln>
      </a:spPr>
      <a:bodyPr rtlCol="0" anchor="ctr"/>
      <a:lstStyle>
        <a:defPPr algn="ctr">
          <a:defRPr sz="1000" dirty="0" smtClean="0">
            <a:solidFill>
              <a:schemeClr val="tx1"/>
            </a:solidFill>
            <a:latin typeface="나눔고딕" panose="020D0604000000000000" pitchFamily="50" charset="-127"/>
            <a:ea typeface="나눔고딕" panose="020D0604000000000000" pitchFamily="50" charset="-12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defRPr sz="1000" smtClean="0">
            <a:latin typeface="나눔고딕" panose="020D0604000000000000" pitchFamily="50" charset="-127"/>
            <a:ea typeface="나눔고딕" panose="020D0604000000000000" pitchFamily="50" charset="-12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산출물 마스터(질병관리본부 ISP)_v1.0(맑은고딕)" id="{1CC6A5C3-E212-4299-8825-992B867026E5}" vid="{2AD55F6C-AF74-4081-B47C-20A2882CA483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산출물 마스터(질병관리본부 ISP)_v1.0(맑은고딕)</Template>
  <TotalTime>28835</TotalTime>
  <Words>13025</Words>
  <Application>Microsoft Office PowerPoint</Application>
  <PresentationFormat>A4 용지(210x297mm)</PresentationFormat>
  <Paragraphs>3116</Paragraphs>
  <Slides>61</Slides>
  <Notes>0</Notes>
  <HiddenSlides>0</HiddenSlides>
  <MMClips>0</MMClips>
  <ScaleCrop>false</ScaleCrop>
  <HeadingPairs>
    <vt:vector size="8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61</vt:i4>
      </vt:variant>
    </vt:vector>
  </HeadingPairs>
  <TitlesOfParts>
    <vt:vector size="73" baseType="lpstr">
      <vt:lpstr>가는각진제목체</vt:lpstr>
      <vt:lpstr>굴림</vt:lpstr>
      <vt:lpstr>나눔고딕</vt:lpstr>
      <vt:lpstr>나눔고딕 Bold</vt:lpstr>
      <vt:lpstr>나눔고딕 ExtraBold</vt:lpstr>
      <vt:lpstr>Malgun Gothic</vt:lpstr>
      <vt:lpstr>Malgun Gothic</vt:lpstr>
      <vt:lpstr>-윤명조330</vt:lpstr>
      <vt:lpstr>Arial</vt:lpstr>
      <vt:lpstr>Wingdings</vt:lpstr>
      <vt:lpstr>1_Office 테마</vt:lpstr>
      <vt:lpstr>Visio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yckim</cp:lastModifiedBy>
  <cp:revision>730</cp:revision>
  <cp:lastPrinted>2017-10-18T09:09:03Z</cp:lastPrinted>
  <dcterms:created xsi:type="dcterms:W3CDTF">2017-05-18T02:23:58Z</dcterms:created>
  <dcterms:modified xsi:type="dcterms:W3CDTF">2017-11-13T04:48:51Z</dcterms:modified>
</cp:coreProperties>
</file>