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9926638" cy="143557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14" autoAdjust="0"/>
    <p:restoredTop sz="94660"/>
  </p:normalViewPr>
  <p:slideViewPr>
    <p:cSldViewPr snapToGrid="0">
      <p:cViewPr>
        <p:scale>
          <a:sx n="150" d="100"/>
          <a:sy n="150" d="100"/>
        </p:scale>
        <p:origin x="-2640" y="-24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57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805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04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28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81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37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337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2459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01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934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80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D7505-1179-4365-B515-5C62C17DBABA}" type="datetimeFigureOut">
              <a:rPr lang="ko-KR" altLang="en-US" smtClean="0"/>
              <a:t>2018-01-15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1F716-6B29-4884-925B-D38611413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92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474" y="140677"/>
            <a:ext cx="1235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/>
              <a:t>[{no=0, </a:t>
            </a:r>
            <a:r>
              <a:rPr lang="en-US" altLang="ko-KR" sz="600" err="1"/>
              <a:t>pno</a:t>
            </a:r>
            <a:r>
              <a:rPr lang="en-US" altLang="ko-KR" sz="600"/>
              <a:t>=-1, </a:t>
            </a:r>
            <a:r>
              <a:rPr lang="en-US" altLang="ko-KR" sz="600" err="1"/>
              <a:t>ordr</a:t>
            </a:r>
            <a:r>
              <a:rPr lang="en-US" altLang="ko-KR" sz="600"/>
              <a:t>=1, nm=</a:t>
            </a:r>
            <a:r>
              <a:rPr lang="ko-KR" altLang="en-US" sz="600" err="1"/>
              <a:t>인터넷뱅킹</a:t>
            </a:r>
            <a:r>
              <a:rPr lang="en-US" altLang="ko-KR" sz="600"/>
              <a:t>}]</a:t>
            </a:r>
          </a:p>
          <a:p>
            <a:r>
              <a:rPr lang="en-US" altLang="ko-KR" sz="600"/>
              <a:t>[{no=100,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=1, nm=</a:t>
            </a:r>
            <a:r>
              <a:rPr lang="ko-KR" altLang="en-US" sz="600" err="1"/>
              <a:t>관리자정보관리</a:t>
            </a:r>
            <a:r>
              <a:rPr lang="en-US" altLang="ko-KR" sz="600"/>
              <a:t>}, {no=200,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=2, nm=</a:t>
            </a:r>
            <a:r>
              <a:rPr lang="ko-KR" altLang="en-US" sz="600" err="1"/>
              <a:t>금융상품관리</a:t>
            </a:r>
            <a:r>
              <a:rPr lang="en-US" altLang="ko-KR" sz="600"/>
              <a:t>}, {no=300,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=3, nm=</a:t>
            </a:r>
            <a:r>
              <a:rPr lang="ko-KR" altLang="en-US" sz="600" err="1"/>
              <a:t>게시물관리</a:t>
            </a:r>
            <a:r>
              <a:rPr lang="en-US" altLang="ko-KR" sz="600"/>
              <a:t>}, {no=400,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=4, nm=</a:t>
            </a:r>
            <a:r>
              <a:rPr lang="ko-KR" altLang="en-US" sz="600" err="1"/>
              <a:t>메인배너관리</a:t>
            </a:r>
            <a:r>
              <a:rPr lang="en-US" altLang="ko-KR" sz="600"/>
              <a:t>}, {no=500,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=5, nm=</a:t>
            </a:r>
            <a:r>
              <a:rPr lang="ko-KR" altLang="en-US" sz="600" err="1"/>
              <a:t>통계조회</a:t>
            </a:r>
            <a:r>
              <a:rPr lang="en-US" altLang="ko-KR" sz="600"/>
              <a:t>}, {no=600, </a:t>
            </a:r>
            <a:r>
              <a:rPr lang="en-US" altLang="ko-KR" sz="600" err="1"/>
              <a:t>pno</a:t>
            </a:r>
            <a:r>
              <a:rPr lang="en-US" altLang="ko-KR" sz="600"/>
              <a:t>=0, </a:t>
            </a:r>
            <a:r>
              <a:rPr lang="en-US" altLang="ko-KR" sz="600" err="1"/>
              <a:t>ordr</a:t>
            </a:r>
            <a:r>
              <a:rPr lang="en-US" altLang="ko-KR" sz="600"/>
              <a:t>=6, nm=</a:t>
            </a:r>
            <a:r>
              <a:rPr lang="ko-KR" altLang="en-US" sz="600" err="1"/>
              <a:t>웅용지원</a:t>
            </a:r>
            <a:r>
              <a:rPr lang="en-US" altLang="ko-KR" sz="600"/>
              <a:t>}]</a:t>
            </a:r>
          </a:p>
          <a:p>
            <a:r>
              <a:rPr lang="en-US" altLang="ko-KR" sz="600"/>
              <a:t>[{no=1000,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=1, nm=</a:t>
            </a:r>
            <a:r>
              <a:rPr lang="ko-KR" altLang="en-US" sz="600" err="1"/>
              <a:t>사용자관리</a:t>
            </a:r>
            <a:r>
              <a:rPr lang="en-US" altLang="ko-KR" sz="600"/>
              <a:t>}, {no=900,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=2, nm=</a:t>
            </a:r>
            <a:r>
              <a:rPr lang="ko-KR" altLang="en-US" sz="600" err="1"/>
              <a:t>역할관리</a:t>
            </a:r>
            <a:r>
              <a:rPr lang="en-US" altLang="ko-KR" sz="600"/>
              <a:t>}, {no=800,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=3, nm=</a:t>
            </a:r>
            <a:r>
              <a:rPr lang="ko-KR" altLang="en-US" sz="600" err="1"/>
              <a:t>메뉴관리</a:t>
            </a:r>
            <a:r>
              <a:rPr lang="en-US" altLang="ko-KR" sz="600"/>
              <a:t>}, {no=1100,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=4, nm=</a:t>
            </a:r>
            <a:r>
              <a:rPr lang="ko-KR" altLang="en-US" sz="600"/>
              <a:t>사용자</a:t>
            </a:r>
            <a:r>
              <a:rPr lang="en-US" altLang="ko-KR" sz="600"/>
              <a:t>-</a:t>
            </a:r>
            <a:r>
              <a:rPr lang="ko-KR" altLang="en-US" sz="600" err="1"/>
              <a:t>역할관리</a:t>
            </a:r>
            <a:r>
              <a:rPr lang="en-US" altLang="ko-KR" sz="600"/>
              <a:t>}, {no=700,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=5, nm=</a:t>
            </a:r>
            <a:r>
              <a:rPr lang="ko-KR" altLang="en-US" sz="600"/>
              <a:t>역할</a:t>
            </a:r>
            <a:r>
              <a:rPr lang="en-US" altLang="ko-KR" sz="600"/>
              <a:t>-</a:t>
            </a:r>
            <a:r>
              <a:rPr lang="ko-KR" altLang="en-US" sz="600" err="1"/>
              <a:t>메뉴관리</a:t>
            </a:r>
            <a:r>
              <a:rPr lang="en-US" altLang="ko-KR" sz="600"/>
              <a:t>}, {no=1200,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=6, nm=</a:t>
            </a:r>
            <a:r>
              <a:rPr lang="ko-KR" altLang="en-US" sz="600"/>
              <a:t>공통</a:t>
            </a:r>
            <a:r>
              <a:rPr lang="en-US" altLang="ko-KR" sz="600"/>
              <a:t>}, {no=1300,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=7, nm=</a:t>
            </a:r>
            <a:r>
              <a:rPr lang="ko-KR" altLang="en-US" sz="600"/>
              <a:t>샘플화면</a:t>
            </a:r>
            <a:r>
              <a:rPr lang="en-US" altLang="ko-KR" sz="600"/>
              <a:t>}, {no=1600, </a:t>
            </a:r>
            <a:r>
              <a:rPr lang="en-US" altLang="ko-KR" sz="600" err="1"/>
              <a:t>pno</a:t>
            </a:r>
            <a:r>
              <a:rPr lang="en-US" altLang="ko-KR" sz="600"/>
              <a:t>=100, </a:t>
            </a:r>
            <a:r>
              <a:rPr lang="en-US" altLang="ko-KR" sz="600" err="1"/>
              <a:t>ordr</a:t>
            </a:r>
            <a:r>
              <a:rPr lang="en-US" altLang="ko-KR" sz="600"/>
              <a:t>=8, nm=</a:t>
            </a:r>
            <a:r>
              <a:rPr lang="ko-KR" altLang="en-US" sz="600" err="1"/>
              <a:t>전문메타관리</a:t>
            </a:r>
            <a:r>
              <a:rPr lang="en-US" altLang="ko-KR" sz="600"/>
              <a:t>}]</a:t>
            </a:r>
          </a:p>
          <a:p>
            <a:r>
              <a:rPr lang="en-US" altLang="ko-KR" sz="600"/>
              <a:t>[{no=1400, </a:t>
            </a:r>
            <a:r>
              <a:rPr lang="en-US" altLang="ko-KR" sz="600" err="1"/>
              <a:t>pno</a:t>
            </a:r>
            <a:r>
              <a:rPr lang="en-US" altLang="ko-KR" sz="600"/>
              <a:t>=1300, </a:t>
            </a:r>
            <a:r>
              <a:rPr lang="en-US" altLang="ko-KR" sz="600" err="1"/>
              <a:t>ordr</a:t>
            </a:r>
            <a:r>
              <a:rPr lang="en-US" altLang="ko-KR" sz="600"/>
              <a:t>=1, nm=</a:t>
            </a:r>
            <a:r>
              <a:rPr lang="ko-KR" altLang="en-US" sz="600"/>
              <a:t>게시판</a:t>
            </a:r>
            <a:r>
              <a:rPr lang="en-US" altLang="ko-KR" sz="600"/>
              <a:t>(</a:t>
            </a:r>
            <a:r>
              <a:rPr lang="ko-KR" altLang="en-US" sz="600"/>
              <a:t>리스트</a:t>
            </a:r>
            <a:r>
              <a:rPr lang="en-US" altLang="ko-KR" sz="600"/>
              <a:t>)}, {no=1500, </a:t>
            </a:r>
            <a:r>
              <a:rPr lang="en-US" altLang="ko-KR" sz="600" err="1"/>
              <a:t>pno</a:t>
            </a:r>
            <a:r>
              <a:rPr lang="en-US" altLang="ko-KR" sz="600"/>
              <a:t>=1300, </a:t>
            </a:r>
            <a:r>
              <a:rPr lang="en-US" altLang="ko-KR" sz="600" err="1"/>
              <a:t>ordr</a:t>
            </a:r>
            <a:r>
              <a:rPr lang="en-US" altLang="ko-KR" sz="600"/>
              <a:t>=2, nm=</a:t>
            </a:r>
            <a:r>
              <a:rPr lang="ko-KR" altLang="en-US" sz="600"/>
              <a:t>게시판</a:t>
            </a:r>
            <a:r>
              <a:rPr lang="en-US" altLang="ko-KR" sz="600"/>
              <a:t>(</a:t>
            </a:r>
            <a:r>
              <a:rPr lang="ko-KR" altLang="en-US" sz="600"/>
              <a:t>작성</a:t>
            </a:r>
            <a:r>
              <a:rPr lang="en-US" altLang="ko-KR" sz="600" smtClean="0"/>
              <a:t>)}]</a:t>
            </a:r>
            <a:endParaRPr lang="en-US" altLang="ko-KR" sz="600"/>
          </a:p>
        </p:txBody>
      </p:sp>
    </p:spTree>
    <p:extLst>
      <p:ext uri="{BB962C8B-B14F-4D97-AF65-F5344CB8AC3E}">
        <p14:creationId xmlns:p14="http://schemas.microsoft.com/office/powerpoint/2010/main" val="104575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197</Words>
  <Application>Microsoft Office PowerPoint</Application>
  <PresentationFormat>A3 용지(297x420mm)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cp:lastPrinted>2018-01-15T00:50:20Z</cp:lastPrinted>
  <dcterms:created xsi:type="dcterms:W3CDTF">2018-01-15T00:48:16Z</dcterms:created>
  <dcterms:modified xsi:type="dcterms:W3CDTF">2018-01-15T00:50:26Z</dcterms:modified>
</cp:coreProperties>
</file>