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12192000" cy="6858000"/>
  <p:notesSz cx="9926638" cy="1435576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560" autoAdjust="0"/>
    <p:restoredTop sz="94660"/>
  </p:normalViewPr>
  <p:slideViewPr>
    <p:cSldViewPr snapToGrid="0">
      <p:cViewPr>
        <p:scale>
          <a:sx n="125" d="100"/>
          <a:sy n="125" d="100"/>
        </p:scale>
        <p:origin x="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525B-A75B-4471-9097-0496F4336FCA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951C6-6888-4920-85C8-FCC7930851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6765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525B-A75B-4471-9097-0496F4336FCA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951C6-6888-4920-85C8-FCC7930851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0843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525B-A75B-4471-9097-0496F4336FCA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951C6-6888-4920-85C8-FCC7930851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5371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525B-A75B-4471-9097-0496F4336FCA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951C6-6888-4920-85C8-FCC7930851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9965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525B-A75B-4471-9097-0496F4336FCA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951C6-6888-4920-85C8-FCC7930851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3431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525B-A75B-4471-9097-0496F4336FCA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951C6-6888-4920-85C8-FCC7930851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0336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525B-A75B-4471-9097-0496F4336FCA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951C6-6888-4920-85C8-FCC7930851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1365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525B-A75B-4471-9097-0496F4336FCA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951C6-6888-4920-85C8-FCC7930851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1156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525B-A75B-4471-9097-0496F4336FCA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951C6-6888-4920-85C8-FCC7930851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9138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525B-A75B-4471-9097-0496F4336FCA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951C6-6888-4920-85C8-FCC7930851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7038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525B-A75B-4471-9097-0496F4336FCA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951C6-6888-4920-85C8-FCC7930851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2682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C525B-A75B-4471-9097-0496F4336FCA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951C6-6888-4920-85C8-FCC7930851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9195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2819" y="2672947"/>
            <a:ext cx="1049006" cy="966834"/>
          </a:xfrm>
          <a:prstGeom prst="rect">
            <a:avLst/>
          </a:prstGeom>
        </p:spPr>
      </p:pic>
      <p:sp>
        <p:nvSpPr>
          <p:cNvPr id="17" name="직사각형 16"/>
          <p:cNvSpPr/>
          <p:nvPr/>
        </p:nvSpPr>
        <p:spPr>
          <a:xfrm>
            <a:off x="3224414" y="2250416"/>
            <a:ext cx="8891386" cy="43752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3224414" y="1933575"/>
            <a:ext cx="8891386" cy="3168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개발서버</a:t>
            </a:r>
            <a:endParaRPr lang="ko-KR" altLang="en-US"/>
          </a:p>
        </p:txBody>
      </p:sp>
      <p:sp>
        <p:nvSpPr>
          <p:cNvPr id="62" name="직사각형 61"/>
          <p:cNvSpPr/>
          <p:nvPr/>
        </p:nvSpPr>
        <p:spPr>
          <a:xfrm flipH="1">
            <a:off x="185482" y="5027317"/>
            <a:ext cx="1490553" cy="1598389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직사각형 62"/>
          <p:cNvSpPr/>
          <p:nvPr/>
        </p:nvSpPr>
        <p:spPr>
          <a:xfrm>
            <a:off x="185483" y="4710475"/>
            <a:ext cx="1495871" cy="3168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동부저축</a:t>
            </a:r>
            <a:endParaRPr lang="ko-KR" altLang="en-US"/>
          </a:p>
        </p:txBody>
      </p:sp>
      <p:cxnSp>
        <p:nvCxnSpPr>
          <p:cNvPr id="71" name="직선 화살표 연결선 70"/>
          <p:cNvCxnSpPr/>
          <p:nvPr/>
        </p:nvCxnSpPr>
        <p:spPr>
          <a:xfrm>
            <a:off x="2216034" y="3410093"/>
            <a:ext cx="1403466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직선 화살표 연결선 76"/>
          <p:cNvCxnSpPr/>
          <p:nvPr/>
        </p:nvCxnSpPr>
        <p:spPr>
          <a:xfrm>
            <a:off x="4150004" y="2974349"/>
            <a:ext cx="2260430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4908382" y="2825215"/>
            <a:ext cx="11412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smtClean="0">
                <a:solidFill>
                  <a:srgbClr val="FF0000"/>
                </a:solidFill>
              </a:rPr>
              <a:t>192.168.0.5</a:t>
            </a:r>
            <a:endParaRPr lang="ko-KR" altLang="en-US" sz="1200" b="1">
              <a:solidFill>
                <a:srgbClr val="FF0000"/>
              </a:solidFill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3361939" y="2460903"/>
            <a:ext cx="11419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smtClean="0">
                <a:solidFill>
                  <a:srgbClr val="FF0000"/>
                </a:solidFill>
              </a:rPr>
              <a:t>192.168.0.1</a:t>
            </a:r>
            <a:endParaRPr lang="ko-KR" altLang="en-US" sz="1200" b="1">
              <a:solidFill>
                <a:srgbClr val="FF0000"/>
              </a:solidFill>
            </a:endParaRPr>
          </a:p>
        </p:txBody>
      </p:sp>
      <p:pic>
        <p:nvPicPr>
          <p:cNvPr id="35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894647" y="2656404"/>
            <a:ext cx="687230" cy="942503"/>
          </a:xfrm>
          <a:prstGeom prst="rect">
            <a:avLst/>
          </a:prstGeom>
          <a:noFill/>
        </p:spPr>
      </p:pic>
      <p:sp>
        <p:nvSpPr>
          <p:cNvPr id="36" name="TextBox 35"/>
          <p:cNvSpPr txBox="1"/>
          <p:nvPr/>
        </p:nvSpPr>
        <p:spPr>
          <a:xfrm>
            <a:off x="6523739" y="3050711"/>
            <a:ext cx="1284890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smtClean="0"/>
              <a:t>WAS</a:t>
            </a:r>
            <a:endParaRPr lang="en-US" altLang="ko-KR" sz="10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6590" y="2665093"/>
            <a:ext cx="416175" cy="454395"/>
          </a:xfrm>
          <a:prstGeom prst="rect">
            <a:avLst/>
          </a:prstGeom>
        </p:spPr>
      </p:pic>
      <p:pic>
        <p:nvPicPr>
          <p:cNvPr id="39" name="그림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9807" y="3175430"/>
            <a:ext cx="416175" cy="45439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532" y="5404636"/>
            <a:ext cx="1133475" cy="450450"/>
          </a:xfrm>
          <a:prstGeom prst="rect">
            <a:avLst/>
          </a:prstGeom>
        </p:spPr>
      </p:pic>
      <p:cxnSp>
        <p:nvCxnSpPr>
          <p:cNvPr id="41" name="직선 화살표 연결선 40"/>
          <p:cNvCxnSpPr/>
          <p:nvPr/>
        </p:nvCxnSpPr>
        <p:spPr>
          <a:xfrm flipV="1">
            <a:off x="1555007" y="3529947"/>
            <a:ext cx="4964244" cy="1968527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908382" y="3733898"/>
            <a:ext cx="11412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smtClean="0">
                <a:solidFill>
                  <a:schemeClr val="accent1"/>
                </a:solidFill>
              </a:rPr>
              <a:t>50.10.4.164</a:t>
            </a:r>
            <a:endParaRPr lang="ko-KR" altLang="en-US" sz="1200" b="1">
              <a:solidFill>
                <a:schemeClr val="accent1"/>
              </a:solidFill>
            </a:endParaRPr>
          </a:p>
        </p:txBody>
      </p:sp>
      <p:cxnSp>
        <p:nvCxnSpPr>
          <p:cNvPr id="44" name="직선 화살표 연결선 43"/>
          <p:cNvCxnSpPr/>
          <p:nvPr/>
        </p:nvCxnSpPr>
        <p:spPr>
          <a:xfrm flipV="1">
            <a:off x="1577334" y="4381745"/>
            <a:ext cx="5211759" cy="1106497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그림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816604" y="2746785"/>
            <a:ext cx="411392" cy="323810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4908382" y="4485818"/>
            <a:ext cx="11412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smtClean="0">
                <a:solidFill>
                  <a:schemeClr val="accent1"/>
                </a:solidFill>
              </a:rPr>
              <a:t>50.10.4.162</a:t>
            </a:r>
            <a:endParaRPr lang="ko-KR" altLang="en-US" sz="1200" b="1">
              <a:solidFill>
                <a:schemeClr val="accent1"/>
              </a:solidFill>
            </a:endParaRPr>
          </a:p>
        </p:txBody>
      </p:sp>
      <p:cxnSp>
        <p:nvCxnSpPr>
          <p:cNvPr id="52" name="직선 화살표 연결선 51"/>
          <p:cNvCxnSpPr/>
          <p:nvPr/>
        </p:nvCxnSpPr>
        <p:spPr>
          <a:xfrm flipV="1">
            <a:off x="1577334" y="5344157"/>
            <a:ext cx="5291141" cy="154318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그림 5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847954" y="3315971"/>
            <a:ext cx="411392" cy="323810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4908382" y="5231547"/>
            <a:ext cx="11412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smtClean="0">
                <a:solidFill>
                  <a:schemeClr val="accent1"/>
                </a:solidFill>
              </a:rPr>
              <a:t>50.10.4.163</a:t>
            </a:r>
            <a:endParaRPr lang="ko-KR" altLang="en-US" sz="1200" b="1">
              <a:solidFill>
                <a:schemeClr val="accent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908382" y="5583842"/>
            <a:ext cx="11412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smtClean="0">
                <a:solidFill>
                  <a:schemeClr val="accent1"/>
                </a:solidFill>
              </a:rPr>
              <a:t>. . .</a:t>
            </a:r>
            <a:endParaRPr lang="ko-KR" altLang="en-US" sz="1200" b="1">
              <a:solidFill>
                <a:schemeClr val="accent1"/>
              </a:solidFill>
            </a:endParaRPr>
          </a:p>
        </p:txBody>
      </p:sp>
      <p:graphicFrame>
        <p:nvGraphicFramePr>
          <p:cNvPr id="28" name="표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65498"/>
              </p:ext>
            </p:extLst>
          </p:nvPr>
        </p:nvGraphicFramePr>
        <p:xfrm>
          <a:off x="7738571" y="2572147"/>
          <a:ext cx="2805604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454"/>
                <a:gridCol w="1581150"/>
              </a:tblGrid>
              <a:tr h="1219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smtClean="0"/>
                        <a:t>서비스</a:t>
                      </a: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smtClean="0"/>
                        <a:t>서비스 </a:t>
                      </a:r>
                      <a:r>
                        <a:rPr lang="en-US" altLang="ko-KR" sz="1000" smtClean="0"/>
                        <a:t>URL</a:t>
                      </a:r>
                      <a:endParaRPr lang="ko-KR" altLang="en-US" sz="1000"/>
                    </a:p>
                  </a:txBody>
                  <a:tcPr/>
                </a:tc>
              </a:tr>
              <a:tr h="12192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smtClean="0"/>
                        <a:t>인터넷뱅킹 </a:t>
                      </a: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smtClean="0">
                          <a:solidFill>
                            <a:schemeClr val="accent1"/>
                          </a:solidFill>
                        </a:rPr>
                        <a:t>http://50.10.4.164:80</a:t>
                      </a:r>
                      <a:endParaRPr lang="ko-KR" altLang="en-US" sz="100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</a:tr>
              <a:tr h="20960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smtClean="0"/>
                        <a:t>어드민 </a:t>
                      </a: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smtClean="0">
                          <a:solidFill>
                            <a:schemeClr val="accent1"/>
                          </a:solidFill>
                        </a:rPr>
                        <a:t>http://50.10.4.164:81</a:t>
                      </a:r>
                      <a:endParaRPr lang="ko-KR" altLang="en-US" sz="100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</a:tr>
              <a:tr h="20960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smtClean="0"/>
                        <a:t>스마트벵킹</a:t>
                      </a: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smtClean="0">
                          <a:solidFill>
                            <a:schemeClr val="accent1"/>
                          </a:solidFill>
                        </a:rPr>
                        <a:t>http://50.10.4.164:82</a:t>
                      </a:r>
                      <a:endParaRPr lang="ko-KR" altLang="en-US" sz="1000" smtClean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</a:tr>
              <a:tr h="18288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smtClean="0"/>
                        <a:t>스탁론</a:t>
                      </a: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smtClean="0">
                          <a:solidFill>
                            <a:schemeClr val="accent1"/>
                          </a:solidFill>
                        </a:rPr>
                        <a:t>http://50.10.4.164:83</a:t>
                      </a:r>
                      <a:endParaRPr lang="ko-KR" altLang="en-US" sz="1000" smtClean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</a:tr>
              <a:tr h="18288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smtClean="0"/>
                        <a:t>. . .</a:t>
                      </a: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7" name="직선 연결선 46"/>
          <p:cNvCxnSpPr/>
          <p:nvPr/>
        </p:nvCxnSpPr>
        <p:spPr>
          <a:xfrm flipH="1">
            <a:off x="133350" y="6867525"/>
            <a:ext cx="183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9" name="표 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8004961"/>
              </p:ext>
            </p:extLst>
          </p:nvPr>
        </p:nvGraphicFramePr>
        <p:xfrm>
          <a:off x="770861" y="50323"/>
          <a:ext cx="2610514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4114"/>
                <a:gridCol w="1676400"/>
              </a:tblGrid>
              <a:tr h="1219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smtClean="0"/>
                        <a:t>서비스</a:t>
                      </a: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smtClean="0"/>
                        <a:t>서비스 </a:t>
                      </a:r>
                      <a:r>
                        <a:rPr lang="en-US" altLang="ko-KR" sz="1000" smtClean="0"/>
                        <a:t>URL</a:t>
                      </a:r>
                      <a:endParaRPr lang="ko-KR" altLang="en-US" sz="1000"/>
                    </a:p>
                  </a:txBody>
                  <a:tcPr/>
                </a:tc>
              </a:tr>
              <a:tr h="12192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smtClean="0"/>
                        <a:t>인터넷뱅킹 </a:t>
                      </a: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smtClean="0">
                          <a:solidFill>
                            <a:srgbClr val="C00000"/>
                          </a:solidFill>
                        </a:rPr>
                        <a:t>http://211.35.22.14:9080</a:t>
                      </a:r>
                      <a:endParaRPr lang="ko-KR" altLang="en-US" sz="10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20960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smtClean="0"/>
                        <a:t>어드민 </a:t>
                      </a: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smtClean="0">
                          <a:solidFill>
                            <a:srgbClr val="C00000"/>
                          </a:solidFill>
                        </a:rPr>
                        <a:t>http://211.35.22.14:9081</a:t>
                      </a:r>
                      <a:endParaRPr lang="ko-KR" altLang="en-US" sz="10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20960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smtClean="0"/>
                        <a:t>스마트벵킹</a:t>
                      </a: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smtClean="0">
                          <a:solidFill>
                            <a:srgbClr val="C00000"/>
                          </a:solidFill>
                        </a:rPr>
                        <a:t>http://211.35.22.14:9082</a:t>
                      </a:r>
                      <a:endParaRPr lang="ko-KR" altLang="en-US" sz="1000" smtClean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18288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smtClean="0"/>
                        <a:t>스탁론</a:t>
                      </a: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smtClean="0">
                          <a:solidFill>
                            <a:srgbClr val="C00000"/>
                          </a:solidFill>
                        </a:rPr>
                        <a:t>http://211.35.22.14:9083</a:t>
                      </a:r>
                      <a:endParaRPr lang="ko-KR" altLang="en-US" sz="1000" smtClean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18288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smtClean="0"/>
                        <a:t>. . .</a:t>
                      </a: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1" name="그림 8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646" y="269958"/>
            <a:ext cx="363372" cy="323810"/>
          </a:xfrm>
          <a:prstGeom prst="rect">
            <a:avLst/>
          </a:prstGeom>
        </p:spPr>
      </p:pic>
      <p:pic>
        <p:nvPicPr>
          <p:cNvPr id="82" name="그림 8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2996" y="839144"/>
            <a:ext cx="363372" cy="323810"/>
          </a:xfrm>
          <a:prstGeom prst="rect">
            <a:avLst/>
          </a:prstGeom>
        </p:spPr>
      </p:pic>
      <p:pic>
        <p:nvPicPr>
          <p:cNvPr id="87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894647" y="3787640"/>
            <a:ext cx="687230" cy="942503"/>
          </a:xfrm>
          <a:prstGeom prst="rect">
            <a:avLst/>
          </a:prstGeom>
          <a:noFill/>
        </p:spPr>
      </p:pic>
      <p:sp>
        <p:nvSpPr>
          <p:cNvPr id="88" name="TextBox 87"/>
          <p:cNvSpPr txBox="1"/>
          <p:nvPr/>
        </p:nvSpPr>
        <p:spPr>
          <a:xfrm>
            <a:off x="6543014" y="4190327"/>
            <a:ext cx="1284890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smtClean="0"/>
              <a:t>WEB</a:t>
            </a:r>
            <a:endParaRPr lang="en-US" altLang="ko-KR" sz="1000" dirty="0"/>
          </a:p>
        </p:txBody>
      </p:sp>
      <p:pic>
        <p:nvPicPr>
          <p:cNvPr id="90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894647" y="4926123"/>
            <a:ext cx="687230" cy="942503"/>
          </a:xfrm>
          <a:prstGeom prst="rect">
            <a:avLst/>
          </a:prstGeom>
          <a:noFill/>
        </p:spPr>
      </p:pic>
      <p:sp>
        <p:nvSpPr>
          <p:cNvPr id="91" name="TextBox 90"/>
          <p:cNvSpPr txBox="1"/>
          <p:nvPr/>
        </p:nvSpPr>
        <p:spPr>
          <a:xfrm>
            <a:off x="6587994" y="5328810"/>
            <a:ext cx="1284890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smtClean="0"/>
              <a:t>WEB</a:t>
            </a:r>
            <a:endParaRPr lang="en-US" altLang="ko-KR" sz="1000" dirty="0"/>
          </a:p>
        </p:txBody>
      </p:sp>
      <p:cxnSp>
        <p:nvCxnSpPr>
          <p:cNvPr id="92" name="직선 화살표 연결선 91"/>
          <p:cNvCxnSpPr/>
          <p:nvPr/>
        </p:nvCxnSpPr>
        <p:spPr>
          <a:xfrm flipV="1">
            <a:off x="770861" y="6340234"/>
            <a:ext cx="11097289" cy="26085"/>
          </a:xfrm>
          <a:prstGeom prst="straightConnector1">
            <a:avLst/>
          </a:prstGeom>
          <a:ln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직선 화살표 연결선 92"/>
          <p:cNvCxnSpPr/>
          <p:nvPr/>
        </p:nvCxnSpPr>
        <p:spPr>
          <a:xfrm flipV="1">
            <a:off x="981734" y="6111636"/>
            <a:ext cx="10634157" cy="24996"/>
          </a:xfrm>
          <a:prstGeom prst="straightConnector1">
            <a:avLst/>
          </a:prstGeom>
          <a:ln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직선 연결선 69"/>
          <p:cNvCxnSpPr/>
          <p:nvPr/>
        </p:nvCxnSpPr>
        <p:spPr>
          <a:xfrm flipH="1" flipV="1">
            <a:off x="775066" y="5931795"/>
            <a:ext cx="1" cy="434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직선 연결선 95"/>
          <p:cNvCxnSpPr/>
          <p:nvPr/>
        </p:nvCxnSpPr>
        <p:spPr>
          <a:xfrm flipH="1" flipV="1">
            <a:off x="994305" y="5948178"/>
            <a:ext cx="1" cy="208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직선 연결선 97"/>
          <p:cNvCxnSpPr/>
          <p:nvPr/>
        </p:nvCxnSpPr>
        <p:spPr>
          <a:xfrm flipV="1">
            <a:off x="11610975" y="3430730"/>
            <a:ext cx="0" cy="26764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직선 연결선 102"/>
          <p:cNvCxnSpPr/>
          <p:nvPr/>
        </p:nvCxnSpPr>
        <p:spPr>
          <a:xfrm flipV="1">
            <a:off x="11868150" y="2845574"/>
            <a:ext cx="0" cy="34797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직선 화살표 연결선 100"/>
          <p:cNvCxnSpPr/>
          <p:nvPr/>
        </p:nvCxnSpPr>
        <p:spPr>
          <a:xfrm flipH="1">
            <a:off x="11301738" y="2845574"/>
            <a:ext cx="56641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직선 화살표 연결선 107"/>
          <p:cNvCxnSpPr/>
          <p:nvPr/>
        </p:nvCxnSpPr>
        <p:spPr>
          <a:xfrm flipH="1" flipV="1">
            <a:off x="11345988" y="3425000"/>
            <a:ext cx="258910" cy="4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직선 화살표 연결선 127"/>
          <p:cNvCxnSpPr>
            <a:endCxn id="81" idx="1"/>
          </p:cNvCxnSpPr>
          <p:nvPr/>
        </p:nvCxnSpPr>
        <p:spPr>
          <a:xfrm>
            <a:off x="66675" y="431863"/>
            <a:ext cx="134971" cy="0"/>
          </a:xfrm>
          <a:prstGeom prst="straightConnector1">
            <a:avLst/>
          </a:prstGeom>
          <a:ln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직선 화살표 연결선 129"/>
          <p:cNvCxnSpPr>
            <a:endCxn id="82" idx="1"/>
          </p:cNvCxnSpPr>
          <p:nvPr/>
        </p:nvCxnSpPr>
        <p:spPr>
          <a:xfrm>
            <a:off x="127729" y="1001049"/>
            <a:ext cx="105267" cy="0"/>
          </a:xfrm>
          <a:prstGeom prst="straightConnector1">
            <a:avLst/>
          </a:prstGeom>
          <a:ln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그림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856" y="2567255"/>
            <a:ext cx="2142857" cy="1521172"/>
          </a:xfrm>
          <a:prstGeom prst="rect">
            <a:avLst/>
          </a:prstGeom>
        </p:spPr>
      </p:pic>
      <p:sp>
        <p:nvSpPr>
          <p:cNvPr id="69" name="직사각형 68"/>
          <p:cNvSpPr/>
          <p:nvPr/>
        </p:nvSpPr>
        <p:spPr>
          <a:xfrm flipH="1">
            <a:off x="183885" y="2250416"/>
            <a:ext cx="1492150" cy="23491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직사각형 71"/>
          <p:cNvSpPr/>
          <p:nvPr/>
        </p:nvSpPr>
        <p:spPr>
          <a:xfrm>
            <a:off x="183885" y="1933574"/>
            <a:ext cx="1492150" cy="3168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mtClean="0"/>
              <a:t>ISP</a:t>
            </a:r>
            <a:endParaRPr lang="ko-KR" altLang="en-US"/>
          </a:p>
        </p:txBody>
      </p:sp>
      <p:pic>
        <p:nvPicPr>
          <p:cNvPr id="73" name="그림 7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11" y="2726857"/>
            <a:ext cx="790476" cy="386081"/>
          </a:xfrm>
          <a:prstGeom prst="rect">
            <a:avLst/>
          </a:prstGeom>
        </p:spPr>
      </p:pic>
      <p:pic>
        <p:nvPicPr>
          <p:cNvPr id="74" name="그림 7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52" y="3499135"/>
            <a:ext cx="673711" cy="411315"/>
          </a:xfrm>
          <a:prstGeom prst="rect">
            <a:avLst/>
          </a:prstGeom>
        </p:spPr>
      </p:pic>
      <p:pic>
        <p:nvPicPr>
          <p:cNvPr id="75" name="그림 7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58" y="3121526"/>
            <a:ext cx="511838" cy="350979"/>
          </a:xfrm>
          <a:prstGeom prst="rect">
            <a:avLst/>
          </a:prstGeom>
        </p:spPr>
      </p:pic>
      <p:cxnSp>
        <p:nvCxnSpPr>
          <p:cNvPr id="78" name="직선 화살표 연결선 77"/>
          <p:cNvCxnSpPr/>
          <p:nvPr/>
        </p:nvCxnSpPr>
        <p:spPr>
          <a:xfrm flipH="1">
            <a:off x="66675" y="3219644"/>
            <a:ext cx="488819" cy="0"/>
          </a:xfrm>
          <a:prstGeom prst="straightConnector1">
            <a:avLst/>
          </a:prstGeom>
          <a:ln>
            <a:solidFill>
              <a:srgbClr val="C0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직선 화살표 연결선 88"/>
          <p:cNvCxnSpPr/>
          <p:nvPr/>
        </p:nvCxnSpPr>
        <p:spPr>
          <a:xfrm flipH="1">
            <a:off x="133350" y="3041380"/>
            <a:ext cx="350732" cy="0"/>
          </a:xfrm>
          <a:prstGeom prst="straightConnector1">
            <a:avLst/>
          </a:prstGeom>
          <a:ln>
            <a:solidFill>
              <a:srgbClr val="C0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직선 화살표 연결선 93"/>
          <p:cNvCxnSpPr/>
          <p:nvPr/>
        </p:nvCxnSpPr>
        <p:spPr>
          <a:xfrm flipH="1" flipV="1">
            <a:off x="127729" y="1001049"/>
            <a:ext cx="1" cy="2052567"/>
          </a:xfrm>
          <a:prstGeom prst="straightConnector1">
            <a:avLst/>
          </a:prstGeom>
          <a:ln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직선 화살표 연결선 94"/>
          <p:cNvCxnSpPr/>
          <p:nvPr/>
        </p:nvCxnSpPr>
        <p:spPr>
          <a:xfrm flipH="1" flipV="1">
            <a:off x="70482" y="431863"/>
            <a:ext cx="1" cy="2792544"/>
          </a:xfrm>
          <a:prstGeom prst="straightConnector1">
            <a:avLst/>
          </a:prstGeom>
          <a:ln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1251202" y="3258067"/>
            <a:ext cx="114190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smtClean="0">
                <a:solidFill>
                  <a:srgbClr val="FF0000"/>
                </a:solidFill>
              </a:rPr>
              <a:t>211.35.22.14</a:t>
            </a:r>
            <a:endParaRPr lang="ko-KR" altLang="en-US" sz="12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8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그림 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2819" y="2672947"/>
            <a:ext cx="1049006" cy="966834"/>
          </a:xfrm>
          <a:prstGeom prst="rect">
            <a:avLst/>
          </a:prstGeom>
        </p:spPr>
      </p:pic>
      <p:sp>
        <p:nvSpPr>
          <p:cNvPr id="52" name="직사각형 51"/>
          <p:cNvSpPr/>
          <p:nvPr/>
        </p:nvSpPr>
        <p:spPr>
          <a:xfrm>
            <a:off x="3224414" y="2250416"/>
            <a:ext cx="8891386" cy="43752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직사각형 52"/>
          <p:cNvSpPr/>
          <p:nvPr/>
        </p:nvSpPr>
        <p:spPr>
          <a:xfrm flipH="1">
            <a:off x="183885" y="2250416"/>
            <a:ext cx="1492150" cy="43752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직사각형 54"/>
          <p:cNvSpPr/>
          <p:nvPr/>
        </p:nvSpPr>
        <p:spPr>
          <a:xfrm>
            <a:off x="183885" y="1933574"/>
            <a:ext cx="1492150" cy="3168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동부저축</a:t>
            </a:r>
            <a:endParaRPr lang="ko-KR" altLang="en-US"/>
          </a:p>
        </p:txBody>
      </p:sp>
      <p:cxnSp>
        <p:nvCxnSpPr>
          <p:cNvPr id="58" name="직선 화살표 연결선 57"/>
          <p:cNvCxnSpPr/>
          <p:nvPr/>
        </p:nvCxnSpPr>
        <p:spPr>
          <a:xfrm>
            <a:off x="1577334" y="3410093"/>
            <a:ext cx="2042166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직선 화살표 연결선 58"/>
          <p:cNvCxnSpPr/>
          <p:nvPr/>
        </p:nvCxnSpPr>
        <p:spPr>
          <a:xfrm>
            <a:off x="4150004" y="2974349"/>
            <a:ext cx="2260430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4908382" y="2825215"/>
            <a:ext cx="11412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smtClean="0">
                <a:solidFill>
                  <a:srgbClr val="FF0000"/>
                </a:solidFill>
              </a:rPr>
              <a:t>192.168.0.5</a:t>
            </a:r>
            <a:endParaRPr lang="ko-KR" altLang="en-US" sz="1200" b="1">
              <a:solidFill>
                <a:srgbClr val="FF0000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3502819" y="2460903"/>
            <a:ext cx="11419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smtClean="0">
                <a:solidFill>
                  <a:srgbClr val="FF0000"/>
                </a:solidFill>
              </a:rPr>
              <a:t>192.168.0.1</a:t>
            </a:r>
            <a:endParaRPr lang="ko-KR" altLang="en-US" sz="1200" b="1">
              <a:solidFill>
                <a:srgbClr val="FF0000"/>
              </a:solidFill>
            </a:endParaRPr>
          </a:p>
        </p:txBody>
      </p:sp>
      <p:pic>
        <p:nvPicPr>
          <p:cNvPr id="73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894647" y="2656404"/>
            <a:ext cx="687230" cy="942503"/>
          </a:xfrm>
          <a:prstGeom prst="rect">
            <a:avLst/>
          </a:prstGeom>
          <a:noFill/>
        </p:spPr>
      </p:pic>
      <p:sp>
        <p:nvSpPr>
          <p:cNvPr id="75" name="TextBox 74"/>
          <p:cNvSpPr txBox="1"/>
          <p:nvPr/>
        </p:nvSpPr>
        <p:spPr>
          <a:xfrm>
            <a:off x="6523739" y="3050711"/>
            <a:ext cx="1284890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smtClean="0"/>
              <a:t>WAS</a:t>
            </a:r>
            <a:endParaRPr lang="en-US" altLang="ko-KR" sz="1000" dirty="0"/>
          </a:p>
        </p:txBody>
      </p:sp>
      <p:pic>
        <p:nvPicPr>
          <p:cNvPr id="76" name="그림 7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6590" y="2665093"/>
            <a:ext cx="416175" cy="454395"/>
          </a:xfrm>
          <a:prstGeom prst="rect">
            <a:avLst/>
          </a:prstGeom>
        </p:spPr>
      </p:pic>
      <p:pic>
        <p:nvPicPr>
          <p:cNvPr id="79" name="그림 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6590" y="3175430"/>
            <a:ext cx="416175" cy="454395"/>
          </a:xfrm>
          <a:prstGeom prst="rect">
            <a:avLst/>
          </a:prstGeom>
        </p:spPr>
      </p:pic>
      <p:pic>
        <p:nvPicPr>
          <p:cNvPr id="81" name="그림 8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532" y="5404636"/>
            <a:ext cx="1133475" cy="450450"/>
          </a:xfrm>
          <a:prstGeom prst="rect">
            <a:avLst/>
          </a:prstGeom>
        </p:spPr>
      </p:pic>
      <p:cxnSp>
        <p:nvCxnSpPr>
          <p:cNvPr id="82" name="직선 화살표 연결선 81"/>
          <p:cNvCxnSpPr/>
          <p:nvPr/>
        </p:nvCxnSpPr>
        <p:spPr>
          <a:xfrm flipV="1">
            <a:off x="1555007" y="3529947"/>
            <a:ext cx="4964244" cy="1968527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4908382" y="3733898"/>
            <a:ext cx="11412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smtClean="0">
                <a:solidFill>
                  <a:schemeClr val="accent1"/>
                </a:solidFill>
              </a:rPr>
              <a:t>50.10.4.164</a:t>
            </a:r>
            <a:endParaRPr lang="ko-KR" altLang="en-US" sz="1200" b="1">
              <a:solidFill>
                <a:schemeClr val="accent1"/>
              </a:solidFill>
            </a:endParaRPr>
          </a:p>
        </p:txBody>
      </p:sp>
      <p:cxnSp>
        <p:nvCxnSpPr>
          <p:cNvPr id="88" name="직선 화살표 연결선 87"/>
          <p:cNvCxnSpPr/>
          <p:nvPr/>
        </p:nvCxnSpPr>
        <p:spPr>
          <a:xfrm flipV="1">
            <a:off x="1577334" y="4381745"/>
            <a:ext cx="5211759" cy="1106497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9" name="그림 8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816604" y="2746785"/>
            <a:ext cx="411392" cy="323810"/>
          </a:xfrm>
          <a:prstGeom prst="rect">
            <a:avLst/>
          </a:prstGeom>
        </p:spPr>
      </p:pic>
      <p:sp>
        <p:nvSpPr>
          <p:cNvPr id="90" name="TextBox 89"/>
          <p:cNvSpPr txBox="1"/>
          <p:nvPr/>
        </p:nvSpPr>
        <p:spPr>
          <a:xfrm>
            <a:off x="4908382" y="4485818"/>
            <a:ext cx="11412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smtClean="0">
                <a:solidFill>
                  <a:schemeClr val="accent1"/>
                </a:solidFill>
              </a:rPr>
              <a:t>50.10.4.162</a:t>
            </a:r>
            <a:endParaRPr lang="ko-KR" altLang="en-US" sz="1200" b="1">
              <a:solidFill>
                <a:schemeClr val="accent1"/>
              </a:solidFill>
            </a:endParaRPr>
          </a:p>
        </p:txBody>
      </p:sp>
      <p:cxnSp>
        <p:nvCxnSpPr>
          <p:cNvPr id="91" name="직선 화살표 연결선 90"/>
          <p:cNvCxnSpPr/>
          <p:nvPr/>
        </p:nvCxnSpPr>
        <p:spPr>
          <a:xfrm flipV="1">
            <a:off x="1577334" y="5344157"/>
            <a:ext cx="5291141" cy="154318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" name="그림 9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847954" y="3315971"/>
            <a:ext cx="411392" cy="323810"/>
          </a:xfrm>
          <a:prstGeom prst="rect">
            <a:avLst/>
          </a:prstGeom>
        </p:spPr>
      </p:pic>
      <p:sp>
        <p:nvSpPr>
          <p:cNvPr id="93" name="TextBox 92"/>
          <p:cNvSpPr txBox="1"/>
          <p:nvPr/>
        </p:nvSpPr>
        <p:spPr>
          <a:xfrm>
            <a:off x="4908382" y="5231547"/>
            <a:ext cx="11412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smtClean="0">
                <a:solidFill>
                  <a:schemeClr val="accent1"/>
                </a:solidFill>
              </a:rPr>
              <a:t>50.10.4.163</a:t>
            </a:r>
            <a:endParaRPr lang="ko-KR" altLang="en-US" sz="1200" b="1">
              <a:solidFill>
                <a:schemeClr val="accent1"/>
              </a:solidFill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4908382" y="5583842"/>
            <a:ext cx="11412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smtClean="0">
                <a:solidFill>
                  <a:schemeClr val="accent1"/>
                </a:solidFill>
              </a:rPr>
              <a:t>. . .</a:t>
            </a:r>
            <a:endParaRPr lang="ko-KR" altLang="en-US" sz="1200" b="1">
              <a:solidFill>
                <a:schemeClr val="accent1"/>
              </a:solidFill>
            </a:endParaRPr>
          </a:p>
        </p:txBody>
      </p:sp>
      <p:graphicFrame>
        <p:nvGraphicFramePr>
          <p:cNvPr id="95" name="표 9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1631140"/>
              </p:ext>
            </p:extLst>
          </p:nvPr>
        </p:nvGraphicFramePr>
        <p:xfrm>
          <a:off x="7738571" y="2572147"/>
          <a:ext cx="2805604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454"/>
                <a:gridCol w="1581150"/>
              </a:tblGrid>
              <a:tr h="1219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smtClean="0"/>
                        <a:t>서비스</a:t>
                      </a: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smtClean="0"/>
                        <a:t>서비스 </a:t>
                      </a:r>
                      <a:r>
                        <a:rPr lang="en-US" altLang="ko-KR" sz="1000" smtClean="0"/>
                        <a:t>URL</a:t>
                      </a:r>
                      <a:endParaRPr lang="ko-KR" altLang="en-US" sz="1000"/>
                    </a:p>
                  </a:txBody>
                  <a:tcPr/>
                </a:tc>
              </a:tr>
              <a:tr h="12192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smtClean="0"/>
                        <a:t>인터넷뱅킹 </a:t>
                      </a: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smtClean="0">
                          <a:solidFill>
                            <a:schemeClr val="accent1"/>
                          </a:solidFill>
                        </a:rPr>
                        <a:t>http://50.10.4.164:80</a:t>
                      </a:r>
                      <a:endParaRPr lang="ko-KR" altLang="en-US" sz="100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</a:tr>
              <a:tr h="20960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smtClean="0"/>
                        <a:t>어드민 </a:t>
                      </a: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smtClean="0">
                          <a:solidFill>
                            <a:schemeClr val="accent1"/>
                          </a:solidFill>
                        </a:rPr>
                        <a:t>http://50.10.4.164:81</a:t>
                      </a:r>
                      <a:endParaRPr lang="ko-KR" altLang="en-US" sz="100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</a:tr>
              <a:tr h="20960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smtClean="0"/>
                        <a:t>스마트벵킹</a:t>
                      </a: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smtClean="0">
                          <a:solidFill>
                            <a:schemeClr val="accent1"/>
                          </a:solidFill>
                        </a:rPr>
                        <a:t>http://50.10.4.164:82</a:t>
                      </a:r>
                      <a:endParaRPr lang="ko-KR" altLang="en-US" sz="1000" smtClean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</a:tr>
              <a:tr h="18288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smtClean="0"/>
                        <a:t>스탁론</a:t>
                      </a: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smtClean="0">
                          <a:solidFill>
                            <a:schemeClr val="accent1"/>
                          </a:solidFill>
                        </a:rPr>
                        <a:t>http://50.10.4.164:83</a:t>
                      </a:r>
                      <a:endParaRPr lang="ko-KR" altLang="en-US" sz="1000" smtClean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</a:tr>
              <a:tr h="18288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smtClean="0"/>
                        <a:t>. . .</a:t>
                      </a: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96" name="직선 연결선 95"/>
          <p:cNvCxnSpPr/>
          <p:nvPr/>
        </p:nvCxnSpPr>
        <p:spPr>
          <a:xfrm flipH="1">
            <a:off x="133350" y="6867525"/>
            <a:ext cx="183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1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894647" y="3787640"/>
            <a:ext cx="687230" cy="942503"/>
          </a:xfrm>
          <a:prstGeom prst="rect">
            <a:avLst/>
          </a:prstGeom>
          <a:noFill/>
        </p:spPr>
      </p:pic>
      <p:sp>
        <p:nvSpPr>
          <p:cNvPr id="102" name="TextBox 101"/>
          <p:cNvSpPr txBox="1"/>
          <p:nvPr/>
        </p:nvSpPr>
        <p:spPr>
          <a:xfrm>
            <a:off x="6543014" y="4190327"/>
            <a:ext cx="1284890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smtClean="0"/>
              <a:t>WEB</a:t>
            </a:r>
            <a:endParaRPr lang="en-US" altLang="ko-KR" sz="1000" dirty="0"/>
          </a:p>
        </p:txBody>
      </p:sp>
      <p:pic>
        <p:nvPicPr>
          <p:cNvPr id="103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894647" y="4926123"/>
            <a:ext cx="687230" cy="942503"/>
          </a:xfrm>
          <a:prstGeom prst="rect">
            <a:avLst/>
          </a:prstGeom>
          <a:noFill/>
        </p:spPr>
      </p:pic>
      <p:sp>
        <p:nvSpPr>
          <p:cNvPr id="104" name="TextBox 103"/>
          <p:cNvSpPr txBox="1"/>
          <p:nvPr/>
        </p:nvSpPr>
        <p:spPr>
          <a:xfrm>
            <a:off x="6587994" y="5328810"/>
            <a:ext cx="1284890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smtClean="0"/>
              <a:t>WEB</a:t>
            </a:r>
            <a:endParaRPr lang="en-US" altLang="ko-KR" sz="1000" dirty="0"/>
          </a:p>
        </p:txBody>
      </p:sp>
      <p:cxnSp>
        <p:nvCxnSpPr>
          <p:cNvPr id="105" name="직선 화살표 연결선 104"/>
          <p:cNvCxnSpPr/>
          <p:nvPr/>
        </p:nvCxnSpPr>
        <p:spPr>
          <a:xfrm flipV="1">
            <a:off x="770861" y="6340234"/>
            <a:ext cx="11097289" cy="26085"/>
          </a:xfrm>
          <a:prstGeom prst="straightConnector1">
            <a:avLst/>
          </a:prstGeom>
          <a:ln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직선 화살표 연결선 105"/>
          <p:cNvCxnSpPr/>
          <p:nvPr/>
        </p:nvCxnSpPr>
        <p:spPr>
          <a:xfrm flipV="1">
            <a:off x="981734" y="6111636"/>
            <a:ext cx="10634157" cy="24996"/>
          </a:xfrm>
          <a:prstGeom prst="straightConnector1">
            <a:avLst/>
          </a:prstGeom>
          <a:ln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직선 연결선 106"/>
          <p:cNvCxnSpPr/>
          <p:nvPr/>
        </p:nvCxnSpPr>
        <p:spPr>
          <a:xfrm flipH="1" flipV="1">
            <a:off x="775066" y="5931795"/>
            <a:ext cx="1" cy="434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직선 연결선 107"/>
          <p:cNvCxnSpPr/>
          <p:nvPr/>
        </p:nvCxnSpPr>
        <p:spPr>
          <a:xfrm flipH="1" flipV="1">
            <a:off x="994305" y="5948178"/>
            <a:ext cx="1" cy="208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직선 연결선 109"/>
          <p:cNvCxnSpPr/>
          <p:nvPr/>
        </p:nvCxnSpPr>
        <p:spPr>
          <a:xfrm flipV="1">
            <a:off x="11610975" y="3430730"/>
            <a:ext cx="0" cy="26764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직선 연결선 111"/>
          <p:cNvCxnSpPr/>
          <p:nvPr/>
        </p:nvCxnSpPr>
        <p:spPr>
          <a:xfrm flipV="1">
            <a:off x="11868150" y="2845574"/>
            <a:ext cx="0" cy="34797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직선 화살표 연결선 112"/>
          <p:cNvCxnSpPr/>
          <p:nvPr/>
        </p:nvCxnSpPr>
        <p:spPr>
          <a:xfrm flipH="1">
            <a:off x="11301738" y="2845574"/>
            <a:ext cx="56641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직선 화살표 연결선 115"/>
          <p:cNvCxnSpPr/>
          <p:nvPr/>
        </p:nvCxnSpPr>
        <p:spPr>
          <a:xfrm flipH="1" flipV="1">
            <a:off x="11345988" y="3425000"/>
            <a:ext cx="258910" cy="4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" name="그림 1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789" y="3299120"/>
            <a:ext cx="1133475" cy="450450"/>
          </a:xfrm>
          <a:prstGeom prst="rect">
            <a:avLst/>
          </a:prstGeom>
        </p:spPr>
      </p:pic>
      <p:sp>
        <p:nvSpPr>
          <p:cNvPr id="137" name="TextBox 136"/>
          <p:cNvSpPr txBox="1"/>
          <p:nvPr/>
        </p:nvSpPr>
        <p:spPr>
          <a:xfrm>
            <a:off x="1832729" y="3273307"/>
            <a:ext cx="114190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smtClean="0">
                <a:solidFill>
                  <a:srgbClr val="FF0000"/>
                </a:solidFill>
              </a:rPr>
              <a:t>50.10.24.75</a:t>
            </a:r>
            <a:endParaRPr lang="ko-KR" altLang="en-US" sz="1200" b="1">
              <a:solidFill>
                <a:srgbClr val="FF0000"/>
              </a:solidFill>
            </a:endParaRPr>
          </a:p>
        </p:txBody>
      </p:sp>
      <p:pic>
        <p:nvPicPr>
          <p:cNvPr id="139" name="그림 1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2501" y="457824"/>
            <a:ext cx="1049006" cy="96683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712356" y="906805"/>
            <a:ext cx="470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?</a:t>
            </a:r>
            <a:endParaRPr lang="ko-KR" altLang="en-US"/>
          </a:p>
        </p:txBody>
      </p:sp>
      <p:cxnSp>
        <p:nvCxnSpPr>
          <p:cNvPr id="16" name="구부러진 연결선 15"/>
          <p:cNvCxnSpPr>
            <a:stCxn id="49" idx="1"/>
          </p:cNvCxnSpPr>
          <p:nvPr/>
        </p:nvCxnSpPr>
        <p:spPr>
          <a:xfrm rot="10800000">
            <a:off x="4341508" y="1096471"/>
            <a:ext cx="2125083" cy="1331021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85686" y="457824"/>
            <a:ext cx="11052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smtClean="0"/>
              <a:t>http://?</a:t>
            </a:r>
          </a:p>
          <a:p>
            <a:r>
              <a:rPr lang="en-US" altLang="ko-KR" b="1" smtClean="0"/>
              <a:t>http://?</a:t>
            </a:r>
          </a:p>
          <a:p>
            <a:r>
              <a:rPr lang="en-US" altLang="ko-KR" b="1" smtClean="0"/>
              <a:t>http://?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41825" y="41059"/>
            <a:ext cx="1251336" cy="1737967"/>
          </a:xfrm>
          <a:prstGeom prst="rect">
            <a:avLst/>
          </a:prstGeom>
        </p:spPr>
      </p:pic>
      <p:pic>
        <p:nvPicPr>
          <p:cNvPr id="47" name="그림 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6137" y="524403"/>
            <a:ext cx="363372" cy="323810"/>
          </a:xfrm>
          <a:prstGeom prst="rect">
            <a:avLst/>
          </a:prstGeom>
        </p:spPr>
      </p:pic>
      <p:pic>
        <p:nvPicPr>
          <p:cNvPr id="48" name="그림 4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6137" y="1006636"/>
            <a:ext cx="363372" cy="323810"/>
          </a:xfrm>
          <a:prstGeom prst="rect">
            <a:avLst/>
          </a:prstGeom>
        </p:spPr>
      </p:pic>
      <p:pic>
        <p:nvPicPr>
          <p:cNvPr id="49" name="그림 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6590" y="2200293"/>
            <a:ext cx="416175" cy="454395"/>
          </a:xfrm>
          <a:prstGeom prst="rect">
            <a:avLst/>
          </a:prstGeom>
        </p:spPr>
      </p:pic>
      <p:sp>
        <p:nvSpPr>
          <p:cNvPr id="56" name="직사각형 55"/>
          <p:cNvSpPr/>
          <p:nvPr/>
        </p:nvSpPr>
        <p:spPr>
          <a:xfrm>
            <a:off x="3224414" y="1933575"/>
            <a:ext cx="8891386" cy="3168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개발서버</a:t>
            </a:r>
            <a:endParaRPr lang="ko-KR" altLang="en-US"/>
          </a:p>
        </p:txBody>
      </p:sp>
      <p:sp>
        <p:nvSpPr>
          <p:cNvPr id="57" name="자유형 56"/>
          <p:cNvSpPr/>
          <p:nvPr/>
        </p:nvSpPr>
        <p:spPr>
          <a:xfrm>
            <a:off x="5875800" y="1958986"/>
            <a:ext cx="2083743" cy="1835908"/>
          </a:xfrm>
          <a:custGeom>
            <a:avLst/>
            <a:gdLst>
              <a:gd name="connsiteX0" fmla="*/ 623391 w 1924959"/>
              <a:gd name="connsiteY0" fmla="*/ 146560 h 1579253"/>
              <a:gd name="connsiteX1" fmla="*/ 13791 w 1924959"/>
              <a:gd name="connsiteY1" fmla="*/ 1327660 h 1579253"/>
              <a:gd name="connsiteX2" fmla="*/ 1261566 w 1924959"/>
              <a:gd name="connsiteY2" fmla="*/ 1537210 h 1579253"/>
              <a:gd name="connsiteX3" fmla="*/ 1909266 w 1924959"/>
              <a:gd name="connsiteY3" fmla="*/ 737110 h 1579253"/>
              <a:gd name="connsiteX4" fmla="*/ 1671141 w 1924959"/>
              <a:gd name="connsiteY4" fmla="*/ 79885 h 1579253"/>
              <a:gd name="connsiteX5" fmla="*/ 1080591 w 1924959"/>
              <a:gd name="connsiteY5" fmla="*/ 22735 h 1579253"/>
              <a:gd name="connsiteX6" fmla="*/ 623391 w 1924959"/>
              <a:gd name="connsiteY6" fmla="*/ 146560 h 1579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24959" h="1579253">
                <a:moveTo>
                  <a:pt x="623391" y="146560"/>
                </a:moveTo>
                <a:cubicBezTo>
                  <a:pt x="445591" y="364048"/>
                  <a:pt x="-92572" y="1095885"/>
                  <a:pt x="13791" y="1327660"/>
                </a:cubicBezTo>
                <a:cubicBezTo>
                  <a:pt x="120154" y="1559435"/>
                  <a:pt x="945654" y="1635635"/>
                  <a:pt x="1261566" y="1537210"/>
                </a:cubicBezTo>
                <a:cubicBezTo>
                  <a:pt x="1577478" y="1438785"/>
                  <a:pt x="1841004" y="979998"/>
                  <a:pt x="1909266" y="737110"/>
                </a:cubicBezTo>
                <a:cubicBezTo>
                  <a:pt x="1977529" y="494223"/>
                  <a:pt x="1809254" y="198948"/>
                  <a:pt x="1671141" y="79885"/>
                </a:cubicBezTo>
                <a:cubicBezTo>
                  <a:pt x="1533029" y="-39178"/>
                  <a:pt x="1259978" y="5273"/>
                  <a:pt x="1080591" y="22735"/>
                </a:cubicBezTo>
                <a:cubicBezTo>
                  <a:pt x="901204" y="40197"/>
                  <a:pt x="801191" y="-70928"/>
                  <a:pt x="623391" y="146560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295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102</Words>
  <Application>Microsoft Office PowerPoint</Application>
  <PresentationFormat>와이드스크린</PresentationFormat>
  <Paragraphs>62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dp.kim</dc:creator>
  <cp:lastModifiedBy>dp.kim</cp:lastModifiedBy>
  <cp:revision>29</cp:revision>
  <cp:lastPrinted>2018-03-20T04:38:27Z</cp:lastPrinted>
  <dcterms:created xsi:type="dcterms:W3CDTF">2018-03-20T01:12:53Z</dcterms:created>
  <dcterms:modified xsi:type="dcterms:W3CDTF">2018-03-20T04:38:27Z</dcterms:modified>
</cp:coreProperties>
</file>