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99" autoAdjust="0"/>
    <p:restoredTop sz="94660"/>
  </p:normalViewPr>
  <p:slideViewPr>
    <p:cSldViewPr snapToGrid="0">
      <p:cViewPr>
        <p:scale>
          <a:sx n="200" d="100"/>
          <a:sy n="200" d="100"/>
        </p:scale>
        <p:origin x="144" y="-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7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60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5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346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522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798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867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830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18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342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40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DAD22-1DAE-4B3B-8DE6-6DD1B970AFF9}" type="datetimeFigureOut">
              <a:rPr lang="ko-KR" altLang="en-US" smtClean="0"/>
              <a:t>2019-05-04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EB28B-57D3-488D-A045-7C4D23F65D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23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981935" y="67008"/>
            <a:ext cx="5511365" cy="92174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" name="TextBox 30"/>
          <p:cNvSpPr txBox="1"/>
          <p:nvPr/>
        </p:nvSpPr>
        <p:spPr>
          <a:xfrm>
            <a:off x="1994636" y="77601"/>
            <a:ext cx="5497901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내부망</a:t>
            </a:r>
            <a:endParaRPr lang="ko-KR" altLang="en-US" sz="500" b="1"/>
          </a:p>
        </p:txBody>
      </p:sp>
      <p:cxnSp>
        <p:nvCxnSpPr>
          <p:cNvPr id="6" name="직선 연결선 5"/>
          <p:cNvCxnSpPr/>
          <p:nvPr/>
        </p:nvCxnSpPr>
        <p:spPr>
          <a:xfrm>
            <a:off x="2091217" y="598790"/>
            <a:ext cx="4914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/>
          <p:nvPr/>
        </p:nvCxnSpPr>
        <p:spPr>
          <a:xfrm>
            <a:off x="791181" y="315488"/>
            <a:ext cx="1080961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그룹 44"/>
          <p:cNvGrpSpPr/>
          <p:nvPr/>
        </p:nvGrpSpPr>
        <p:grpSpPr>
          <a:xfrm>
            <a:off x="347946" y="128090"/>
            <a:ext cx="443235" cy="406778"/>
            <a:chOff x="77287" y="6840257"/>
            <a:chExt cx="443235" cy="406778"/>
          </a:xfrm>
        </p:grpSpPr>
        <p:pic>
          <p:nvPicPr>
            <p:cNvPr id="46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Box 48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내부업무 사용자</a:t>
              </a:r>
              <a:endParaRPr lang="ko-KR" altLang="en-US" sz="400"/>
            </a:p>
          </p:txBody>
        </p:sp>
      </p:grpSp>
      <p:sp>
        <p:nvSpPr>
          <p:cNvPr id="195" name="직사각형 194"/>
          <p:cNvSpPr/>
          <p:nvPr/>
        </p:nvSpPr>
        <p:spPr>
          <a:xfrm>
            <a:off x="1978232" y="1182552"/>
            <a:ext cx="5514305" cy="559797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96" name="TextBox 30"/>
          <p:cNvSpPr txBox="1"/>
          <p:nvPr/>
        </p:nvSpPr>
        <p:spPr>
          <a:xfrm>
            <a:off x="1988584" y="1189606"/>
            <a:ext cx="5503953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/>
              <a:t> </a:t>
            </a:r>
            <a:r>
              <a:rPr lang="ko-KR" altLang="en-US" sz="500" b="1" smtClean="0"/>
              <a:t>외부망</a:t>
            </a:r>
            <a:endParaRPr lang="ko-KR" altLang="en-US" sz="500" b="1"/>
          </a:p>
        </p:txBody>
      </p:sp>
      <p:grpSp>
        <p:nvGrpSpPr>
          <p:cNvPr id="253" name="그룹 252"/>
          <p:cNvGrpSpPr/>
          <p:nvPr/>
        </p:nvGrpSpPr>
        <p:grpSpPr>
          <a:xfrm>
            <a:off x="360658" y="5195081"/>
            <a:ext cx="443235" cy="406778"/>
            <a:chOff x="77287" y="6840257"/>
            <a:chExt cx="443235" cy="406778"/>
          </a:xfrm>
        </p:grpSpPr>
        <p:pic>
          <p:nvPicPr>
            <p:cNvPr id="254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55" name="TextBox 254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대국민</a:t>
              </a:r>
              <a:endParaRPr lang="ko-KR" altLang="en-US" sz="400"/>
            </a:p>
          </p:txBody>
        </p:sp>
      </p:grpSp>
      <p:grpSp>
        <p:nvGrpSpPr>
          <p:cNvPr id="256" name="그룹 255"/>
          <p:cNvGrpSpPr/>
          <p:nvPr/>
        </p:nvGrpSpPr>
        <p:grpSpPr>
          <a:xfrm>
            <a:off x="376285" y="5788763"/>
            <a:ext cx="443235" cy="406778"/>
            <a:chOff x="77287" y="6840257"/>
            <a:chExt cx="443235" cy="406778"/>
          </a:xfrm>
        </p:grpSpPr>
        <p:pic>
          <p:nvPicPr>
            <p:cNvPr id="257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58" name="TextBox 257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은행</a:t>
              </a:r>
              <a:endParaRPr lang="ko-KR" altLang="en-US" sz="400"/>
            </a:p>
          </p:txBody>
        </p:sp>
      </p:grpSp>
      <p:grpSp>
        <p:nvGrpSpPr>
          <p:cNvPr id="259" name="그룹 258"/>
          <p:cNvGrpSpPr/>
          <p:nvPr/>
        </p:nvGrpSpPr>
        <p:grpSpPr>
          <a:xfrm>
            <a:off x="404797" y="6373752"/>
            <a:ext cx="443235" cy="406778"/>
            <a:chOff x="77287" y="6840257"/>
            <a:chExt cx="443235" cy="406778"/>
          </a:xfrm>
        </p:grpSpPr>
        <p:pic>
          <p:nvPicPr>
            <p:cNvPr id="260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14" y="6840257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61" name="TextBox 260"/>
            <p:cNvSpPr txBox="1"/>
            <p:nvPr/>
          </p:nvSpPr>
          <p:spPr>
            <a:xfrm>
              <a:off x="77287" y="7185480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텔레마케터</a:t>
              </a:r>
              <a:endParaRPr lang="ko-KR" altLang="en-US" sz="400"/>
            </a:p>
          </p:txBody>
        </p:sp>
      </p:grpSp>
      <p:grpSp>
        <p:nvGrpSpPr>
          <p:cNvPr id="264" name="그룹 263"/>
          <p:cNvGrpSpPr/>
          <p:nvPr/>
        </p:nvGrpSpPr>
        <p:grpSpPr>
          <a:xfrm>
            <a:off x="2206654" y="248055"/>
            <a:ext cx="894778" cy="346007"/>
            <a:chOff x="2182178" y="2384637"/>
            <a:chExt cx="894778" cy="346007"/>
          </a:xfrm>
        </p:grpSpPr>
        <p:cxnSp>
          <p:nvCxnSpPr>
            <p:cNvPr id="265" name="직선 연결선 264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267" name="TextBox 266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HFS</a:t>
              </a:r>
            </a:p>
          </p:txBody>
        </p:sp>
      </p:grpSp>
      <p:cxnSp>
        <p:nvCxnSpPr>
          <p:cNvPr id="310" name="직선 연결선 309"/>
          <p:cNvCxnSpPr/>
          <p:nvPr/>
        </p:nvCxnSpPr>
        <p:spPr>
          <a:xfrm flipV="1">
            <a:off x="6432848" y="465654"/>
            <a:ext cx="0" cy="13000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404" y="240401"/>
            <a:ext cx="301040" cy="31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" name="그림 3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18" y="180333"/>
            <a:ext cx="432865" cy="79986"/>
          </a:xfrm>
          <a:prstGeom prst="rect">
            <a:avLst/>
          </a:prstGeom>
        </p:spPr>
      </p:pic>
      <p:sp>
        <p:nvSpPr>
          <p:cNvPr id="329" name="TextBox 328"/>
          <p:cNvSpPr txBox="1"/>
          <p:nvPr/>
        </p:nvSpPr>
        <p:spPr>
          <a:xfrm>
            <a:off x="6196900" y="340965"/>
            <a:ext cx="47189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주전산 </a:t>
            </a:r>
            <a:r>
              <a:rPr lang="en-US" altLang="ko-KR" sz="500" smtClean="0"/>
              <a:t>DB</a:t>
            </a:r>
          </a:p>
        </p:txBody>
      </p:sp>
      <p:sp>
        <p:nvSpPr>
          <p:cNvPr id="334" name="직사각형 333"/>
          <p:cNvSpPr/>
          <p:nvPr/>
        </p:nvSpPr>
        <p:spPr>
          <a:xfrm>
            <a:off x="2231641" y="648549"/>
            <a:ext cx="864000" cy="2818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35" name="Rectangle 43"/>
          <p:cNvSpPr>
            <a:spLocks noChangeArrowheads="1"/>
          </p:cNvSpPr>
          <p:nvPr/>
        </p:nvSpPr>
        <p:spPr bwMode="auto">
          <a:xfrm>
            <a:off x="2289700" y="71062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400" smtClean="0">
                <a:latin typeface="+mn-ea"/>
              </a:rPr>
              <a:t>내부업무</a:t>
            </a:r>
            <a:endParaRPr lang="ko-KR" altLang="en-US" sz="400" dirty="0">
              <a:latin typeface="+mn-ea"/>
            </a:endParaRPr>
          </a:p>
        </p:txBody>
      </p:sp>
      <p:sp>
        <p:nvSpPr>
          <p:cNvPr id="336" name="직사각형 335"/>
          <p:cNvSpPr/>
          <p:nvPr/>
        </p:nvSpPr>
        <p:spPr>
          <a:xfrm>
            <a:off x="2166092" y="1422852"/>
            <a:ext cx="4266756" cy="90546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cxnSp>
        <p:nvCxnSpPr>
          <p:cNvPr id="337" name="직선 연결선 336"/>
          <p:cNvCxnSpPr/>
          <p:nvPr/>
        </p:nvCxnSpPr>
        <p:spPr>
          <a:xfrm>
            <a:off x="2348168" y="1877176"/>
            <a:ext cx="491538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8" name="그룹 337"/>
          <p:cNvGrpSpPr/>
          <p:nvPr/>
        </p:nvGrpSpPr>
        <p:grpSpPr>
          <a:xfrm>
            <a:off x="2206654" y="1523433"/>
            <a:ext cx="894778" cy="346007"/>
            <a:chOff x="2182178" y="2384637"/>
            <a:chExt cx="894778" cy="346007"/>
          </a:xfrm>
        </p:grpSpPr>
        <p:cxnSp>
          <p:nvCxnSpPr>
            <p:cNvPr id="339" name="직선 연결선 338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0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341" name="TextBox 340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GA </a:t>
              </a:r>
              <a:r>
                <a:rPr lang="ko-KR" altLang="en-US" sz="500" smtClean="0"/>
                <a:t>대표</a:t>
              </a:r>
              <a:endParaRPr lang="en-US" altLang="ko-KR" sz="500" smtClean="0"/>
            </a:p>
          </p:txBody>
        </p:sp>
      </p:grpSp>
      <p:cxnSp>
        <p:nvCxnSpPr>
          <p:cNvPr id="343" name="직선 화살표 연결선 342"/>
          <p:cNvCxnSpPr/>
          <p:nvPr/>
        </p:nvCxnSpPr>
        <p:spPr>
          <a:xfrm>
            <a:off x="815657" y="2085210"/>
            <a:ext cx="1415984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구름 343"/>
          <p:cNvSpPr/>
          <p:nvPr/>
        </p:nvSpPr>
        <p:spPr>
          <a:xfrm>
            <a:off x="1084209" y="2019088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345" name="TextBox 344"/>
          <p:cNvSpPr txBox="1"/>
          <p:nvPr/>
        </p:nvSpPr>
        <p:spPr>
          <a:xfrm>
            <a:off x="1181529" y="2069899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pic>
        <p:nvPicPr>
          <p:cNvPr id="346" name="그림 3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324" y="4221628"/>
            <a:ext cx="226748" cy="321319"/>
          </a:xfrm>
          <a:prstGeom prst="rect">
            <a:avLst/>
          </a:prstGeom>
        </p:spPr>
      </p:pic>
      <p:sp>
        <p:nvSpPr>
          <p:cNvPr id="347" name="TextBox 346"/>
          <p:cNvSpPr txBox="1"/>
          <p:nvPr/>
        </p:nvSpPr>
        <p:spPr>
          <a:xfrm>
            <a:off x="365759" y="4578761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전속</a:t>
            </a:r>
            <a:r>
              <a:rPr lang="en-US" altLang="ko-KR" sz="400"/>
              <a:t> </a:t>
            </a:r>
            <a:r>
              <a:rPr lang="en-US" altLang="ko-KR" sz="400" smtClean="0"/>
              <a:t>FP</a:t>
            </a:r>
            <a:endParaRPr lang="ko-KR" altLang="en-US" sz="400"/>
          </a:p>
        </p:txBody>
      </p:sp>
      <p:grpSp>
        <p:nvGrpSpPr>
          <p:cNvPr id="348" name="그룹 347"/>
          <p:cNvGrpSpPr/>
          <p:nvPr/>
        </p:nvGrpSpPr>
        <p:grpSpPr>
          <a:xfrm>
            <a:off x="3999297" y="1523433"/>
            <a:ext cx="894778" cy="346007"/>
            <a:chOff x="2182178" y="2384637"/>
            <a:chExt cx="894778" cy="346007"/>
          </a:xfrm>
        </p:grpSpPr>
        <p:cxnSp>
          <p:nvCxnSpPr>
            <p:cNvPr id="349" name="직선 연결선 348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0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351" name="TextBox 350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GA World</a:t>
              </a:r>
            </a:p>
          </p:txBody>
        </p:sp>
      </p:grpSp>
      <p:grpSp>
        <p:nvGrpSpPr>
          <p:cNvPr id="352" name="그룹 351"/>
          <p:cNvGrpSpPr/>
          <p:nvPr/>
        </p:nvGrpSpPr>
        <p:grpSpPr>
          <a:xfrm>
            <a:off x="5420718" y="1523433"/>
            <a:ext cx="894778" cy="346007"/>
            <a:chOff x="2182178" y="2384637"/>
            <a:chExt cx="894778" cy="346007"/>
          </a:xfrm>
        </p:grpSpPr>
        <p:cxnSp>
          <p:nvCxnSpPr>
            <p:cNvPr id="353" name="직선 연결선 352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4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355" name="TextBox 354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FP World</a:t>
              </a:r>
            </a:p>
          </p:txBody>
        </p:sp>
      </p:grpSp>
      <p:cxnSp>
        <p:nvCxnSpPr>
          <p:cNvPr id="356" name="직선 화살표 연결선 355"/>
          <p:cNvCxnSpPr/>
          <p:nvPr/>
        </p:nvCxnSpPr>
        <p:spPr>
          <a:xfrm>
            <a:off x="815657" y="3224700"/>
            <a:ext cx="2965858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구름 356"/>
          <p:cNvSpPr/>
          <p:nvPr/>
        </p:nvSpPr>
        <p:spPr>
          <a:xfrm>
            <a:off x="1084209" y="3158578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358" name="TextBox 357"/>
          <p:cNvSpPr txBox="1"/>
          <p:nvPr/>
        </p:nvSpPr>
        <p:spPr>
          <a:xfrm>
            <a:off x="1181529" y="3209389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cxnSp>
        <p:nvCxnSpPr>
          <p:cNvPr id="359" name="직선 화살표 연결선 358"/>
          <p:cNvCxnSpPr/>
          <p:nvPr/>
        </p:nvCxnSpPr>
        <p:spPr>
          <a:xfrm>
            <a:off x="815657" y="3820840"/>
            <a:ext cx="4192910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구름 359"/>
          <p:cNvSpPr/>
          <p:nvPr/>
        </p:nvSpPr>
        <p:spPr>
          <a:xfrm>
            <a:off x="1084209" y="3754718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361" name="TextBox 360"/>
          <p:cNvSpPr txBox="1"/>
          <p:nvPr/>
        </p:nvSpPr>
        <p:spPr>
          <a:xfrm>
            <a:off x="1181529" y="3805529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cxnSp>
        <p:nvCxnSpPr>
          <p:cNvPr id="362" name="직선 화살표 연결선 361"/>
          <p:cNvCxnSpPr/>
          <p:nvPr/>
        </p:nvCxnSpPr>
        <p:spPr>
          <a:xfrm>
            <a:off x="815657" y="4435855"/>
            <a:ext cx="4286438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구름 362"/>
          <p:cNvSpPr/>
          <p:nvPr/>
        </p:nvSpPr>
        <p:spPr>
          <a:xfrm>
            <a:off x="1084209" y="4369733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364" name="TextBox 363"/>
          <p:cNvSpPr txBox="1"/>
          <p:nvPr/>
        </p:nvSpPr>
        <p:spPr>
          <a:xfrm>
            <a:off x="1181529" y="4420544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sp>
        <p:nvSpPr>
          <p:cNvPr id="365" name="직사각형 364"/>
          <p:cNvSpPr/>
          <p:nvPr/>
        </p:nvSpPr>
        <p:spPr>
          <a:xfrm>
            <a:off x="2231641" y="1933514"/>
            <a:ext cx="864000" cy="2818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66" name="Rectangle 43"/>
          <p:cNvSpPr>
            <a:spLocks noChangeArrowheads="1"/>
          </p:cNvSpPr>
          <p:nvPr/>
        </p:nvSpPr>
        <p:spPr bwMode="auto">
          <a:xfrm>
            <a:off x="2289700" y="199558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400" smtClean="0">
                <a:latin typeface="+mn-ea"/>
              </a:rPr>
              <a:t>HFS Plus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7" name="직사각형 366"/>
          <p:cNvSpPr/>
          <p:nvPr/>
        </p:nvSpPr>
        <p:spPr>
          <a:xfrm>
            <a:off x="4030075" y="1928839"/>
            <a:ext cx="864000" cy="2818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68" name="Rectangle 43"/>
          <p:cNvSpPr>
            <a:spLocks noChangeArrowheads="1"/>
          </p:cNvSpPr>
          <p:nvPr/>
        </p:nvSpPr>
        <p:spPr bwMode="auto">
          <a:xfrm>
            <a:off x="4088134" y="1990912"/>
            <a:ext cx="745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가입설계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9" name="Rectangle 43"/>
          <p:cNvSpPr>
            <a:spLocks noChangeArrowheads="1"/>
          </p:cNvSpPr>
          <p:nvPr/>
        </p:nvSpPr>
        <p:spPr bwMode="auto">
          <a:xfrm>
            <a:off x="4088134" y="209859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나머지</a:t>
            </a:r>
            <a:endParaRPr lang="ko-KR" altLang="en-US" sz="400" dirty="0">
              <a:latin typeface="+mn-ea"/>
            </a:endParaRPr>
          </a:p>
        </p:txBody>
      </p:sp>
      <p:sp>
        <p:nvSpPr>
          <p:cNvPr id="370" name="직사각형 369"/>
          <p:cNvSpPr/>
          <p:nvPr/>
        </p:nvSpPr>
        <p:spPr>
          <a:xfrm>
            <a:off x="5408783" y="1933514"/>
            <a:ext cx="864000" cy="2818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71" name="Rectangle 43"/>
          <p:cNvSpPr>
            <a:spLocks noChangeArrowheads="1"/>
          </p:cNvSpPr>
          <p:nvPr/>
        </p:nvSpPr>
        <p:spPr bwMode="auto">
          <a:xfrm>
            <a:off x="5466842" y="1995587"/>
            <a:ext cx="745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가입설계</a:t>
            </a:r>
            <a:endParaRPr lang="ko-KR" altLang="en-US" sz="400" dirty="0">
              <a:latin typeface="+mn-ea"/>
            </a:endParaRPr>
          </a:p>
        </p:txBody>
      </p:sp>
      <p:sp>
        <p:nvSpPr>
          <p:cNvPr id="372" name="Rectangle 43"/>
          <p:cNvSpPr>
            <a:spLocks noChangeArrowheads="1"/>
          </p:cNvSpPr>
          <p:nvPr/>
        </p:nvSpPr>
        <p:spPr bwMode="auto">
          <a:xfrm>
            <a:off x="5466842" y="21032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나머지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73" name="직선 화살표 연결선 372"/>
          <p:cNvCxnSpPr/>
          <p:nvPr/>
        </p:nvCxnSpPr>
        <p:spPr>
          <a:xfrm>
            <a:off x="3770317" y="2062912"/>
            <a:ext cx="0" cy="1161788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직선 화살표 연결선 373"/>
          <p:cNvCxnSpPr/>
          <p:nvPr/>
        </p:nvCxnSpPr>
        <p:spPr>
          <a:xfrm>
            <a:off x="3781515" y="2062912"/>
            <a:ext cx="254231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직선 화살표 연결선 374"/>
          <p:cNvCxnSpPr/>
          <p:nvPr/>
        </p:nvCxnSpPr>
        <p:spPr>
          <a:xfrm>
            <a:off x="5000227" y="2054945"/>
            <a:ext cx="0" cy="1758241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직선 화살표 연결선 375"/>
          <p:cNvCxnSpPr/>
          <p:nvPr/>
        </p:nvCxnSpPr>
        <p:spPr>
          <a:xfrm>
            <a:off x="5000227" y="2049127"/>
            <a:ext cx="420491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직선 화살표 연결선 376"/>
          <p:cNvCxnSpPr/>
          <p:nvPr/>
        </p:nvCxnSpPr>
        <p:spPr>
          <a:xfrm>
            <a:off x="5093755" y="2131454"/>
            <a:ext cx="0" cy="2304401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직선 화살표 연결선 377"/>
          <p:cNvCxnSpPr/>
          <p:nvPr/>
        </p:nvCxnSpPr>
        <p:spPr>
          <a:xfrm>
            <a:off x="5093755" y="2125636"/>
            <a:ext cx="326963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9" name="그룹 378"/>
          <p:cNvGrpSpPr/>
          <p:nvPr/>
        </p:nvGrpSpPr>
        <p:grpSpPr>
          <a:xfrm>
            <a:off x="372422" y="1917242"/>
            <a:ext cx="710917" cy="415131"/>
            <a:chOff x="372422" y="1489638"/>
            <a:chExt cx="710917" cy="415131"/>
          </a:xfrm>
        </p:grpSpPr>
        <p:pic>
          <p:nvPicPr>
            <p:cNvPr id="380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049" y="1497991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381" name="TextBox 380"/>
            <p:cNvSpPr txBox="1"/>
            <p:nvPr/>
          </p:nvSpPr>
          <p:spPr>
            <a:xfrm>
              <a:off x="372422" y="1843214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400" smtClean="0"/>
                <a:t>GA </a:t>
              </a:r>
              <a:r>
                <a:rPr lang="ko-KR" altLang="en-US" sz="400" smtClean="0"/>
                <a:t>대표</a:t>
              </a:r>
              <a:endParaRPr lang="ko-KR" altLang="en-US" sz="400"/>
            </a:p>
          </p:txBody>
        </p:sp>
        <p:pic>
          <p:nvPicPr>
            <p:cNvPr id="382" name="그림 38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14" y="1489638"/>
              <a:ext cx="403225" cy="162841"/>
            </a:xfrm>
            <a:prstGeom prst="rect">
              <a:avLst/>
            </a:prstGeom>
          </p:spPr>
        </p:pic>
      </p:grpSp>
      <p:grpSp>
        <p:nvGrpSpPr>
          <p:cNvPr id="383" name="그룹 382"/>
          <p:cNvGrpSpPr/>
          <p:nvPr/>
        </p:nvGrpSpPr>
        <p:grpSpPr>
          <a:xfrm>
            <a:off x="379710" y="3087576"/>
            <a:ext cx="710917" cy="415131"/>
            <a:chOff x="372422" y="1489638"/>
            <a:chExt cx="710917" cy="415131"/>
          </a:xfrm>
        </p:grpSpPr>
        <p:pic>
          <p:nvPicPr>
            <p:cNvPr id="384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049" y="1497991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385" name="TextBox 384"/>
            <p:cNvSpPr txBox="1"/>
            <p:nvPr/>
          </p:nvSpPr>
          <p:spPr>
            <a:xfrm>
              <a:off x="372422" y="1843214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400" smtClean="0"/>
                <a:t>GA </a:t>
              </a:r>
              <a:r>
                <a:rPr lang="ko-KR" altLang="en-US" sz="400" smtClean="0"/>
                <a:t>대리점</a:t>
              </a:r>
              <a:endParaRPr lang="ko-KR" altLang="en-US" sz="400"/>
            </a:p>
          </p:txBody>
        </p:sp>
        <p:pic>
          <p:nvPicPr>
            <p:cNvPr id="386" name="그림 38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14" y="1489638"/>
              <a:ext cx="403225" cy="162841"/>
            </a:xfrm>
            <a:prstGeom prst="rect">
              <a:avLst/>
            </a:prstGeom>
          </p:spPr>
        </p:pic>
      </p:grpSp>
      <p:grpSp>
        <p:nvGrpSpPr>
          <p:cNvPr id="387" name="그룹 386"/>
          <p:cNvGrpSpPr/>
          <p:nvPr/>
        </p:nvGrpSpPr>
        <p:grpSpPr>
          <a:xfrm>
            <a:off x="372422" y="3650345"/>
            <a:ext cx="710917" cy="415131"/>
            <a:chOff x="372422" y="1489638"/>
            <a:chExt cx="710917" cy="415131"/>
          </a:xfrm>
        </p:grpSpPr>
        <p:pic>
          <p:nvPicPr>
            <p:cNvPr id="388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049" y="1497991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389" name="TextBox 388"/>
            <p:cNvSpPr txBox="1"/>
            <p:nvPr/>
          </p:nvSpPr>
          <p:spPr>
            <a:xfrm>
              <a:off x="372422" y="1843214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전속 </a:t>
              </a:r>
              <a:r>
                <a:rPr lang="en-US" altLang="ko-KR" sz="400" smtClean="0"/>
                <a:t>FP</a:t>
              </a:r>
              <a:endParaRPr lang="ko-KR" altLang="en-US" sz="400"/>
            </a:p>
          </p:txBody>
        </p:sp>
        <p:pic>
          <p:nvPicPr>
            <p:cNvPr id="390" name="그림 38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14" y="1489638"/>
              <a:ext cx="403225" cy="162841"/>
            </a:xfrm>
            <a:prstGeom prst="rect">
              <a:avLst/>
            </a:prstGeom>
          </p:spPr>
        </p:pic>
      </p:grpSp>
      <p:pic>
        <p:nvPicPr>
          <p:cNvPr id="391" name="그림 3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248" y="4236411"/>
            <a:ext cx="183364" cy="187245"/>
          </a:xfrm>
          <a:prstGeom prst="rect">
            <a:avLst/>
          </a:prstGeom>
        </p:spPr>
      </p:pic>
      <p:sp>
        <p:nvSpPr>
          <p:cNvPr id="392" name="TextBox 391"/>
          <p:cNvSpPr txBox="1"/>
          <p:nvPr/>
        </p:nvSpPr>
        <p:spPr>
          <a:xfrm>
            <a:off x="3995199" y="1397933"/>
            <a:ext cx="424183" cy="615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영업포탈</a:t>
            </a:r>
            <a:endParaRPr lang="ko-KR" altLang="en-US" sz="400"/>
          </a:p>
        </p:txBody>
      </p:sp>
      <p:sp>
        <p:nvSpPr>
          <p:cNvPr id="398" name="직사각형 397"/>
          <p:cNvSpPr/>
          <p:nvPr/>
        </p:nvSpPr>
        <p:spPr>
          <a:xfrm>
            <a:off x="2166092" y="5458232"/>
            <a:ext cx="4266756" cy="90546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cxnSp>
        <p:nvCxnSpPr>
          <p:cNvPr id="399" name="직선 연결선 398"/>
          <p:cNvCxnSpPr/>
          <p:nvPr/>
        </p:nvCxnSpPr>
        <p:spPr>
          <a:xfrm>
            <a:off x="2348168" y="5912556"/>
            <a:ext cx="4914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0" name="그룹 399"/>
          <p:cNvGrpSpPr/>
          <p:nvPr/>
        </p:nvGrpSpPr>
        <p:grpSpPr>
          <a:xfrm>
            <a:off x="2206654" y="5558813"/>
            <a:ext cx="894778" cy="346007"/>
            <a:chOff x="2182178" y="2384637"/>
            <a:chExt cx="894778" cy="346007"/>
          </a:xfrm>
        </p:grpSpPr>
        <p:cxnSp>
          <p:nvCxnSpPr>
            <p:cNvPr id="401" name="직선 연결선 400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2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403" name="TextBox 402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홈페이지</a:t>
              </a:r>
              <a:endParaRPr lang="en-US" altLang="ko-KR" sz="500" smtClean="0"/>
            </a:p>
          </p:txBody>
        </p:sp>
      </p:grpSp>
      <p:grpSp>
        <p:nvGrpSpPr>
          <p:cNvPr id="404" name="그룹 403"/>
          <p:cNvGrpSpPr/>
          <p:nvPr/>
        </p:nvGrpSpPr>
        <p:grpSpPr>
          <a:xfrm>
            <a:off x="3999297" y="5558813"/>
            <a:ext cx="894778" cy="346007"/>
            <a:chOff x="2182178" y="2384637"/>
            <a:chExt cx="894778" cy="346007"/>
          </a:xfrm>
        </p:grpSpPr>
        <p:cxnSp>
          <p:nvCxnSpPr>
            <p:cNvPr id="405" name="직선 연결선 404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6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407" name="TextBox 406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방카슈랑스</a:t>
              </a:r>
              <a:endParaRPr lang="en-US" altLang="ko-KR" sz="500" smtClean="0"/>
            </a:p>
          </p:txBody>
        </p:sp>
      </p:grpSp>
      <p:grpSp>
        <p:nvGrpSpPr>
          <p:cNvPr id="408" name="그룹 407"/>
          <p:cNvGrpSpPr/>
          <p:nvPr/>
        </p:nvGrpSpPr>
        <p:grpSpPr>
          <a:xfrm>
            <a:off x="5420718" y="5558813"/>
            <a:ext cx="894778" cy="346007"/>
            <a:chOff x="2182178" y="2384637"/>
            <a:chExt cx="894778" cy="346007"/>
          </a:xfrm>
        </p:grpSpPr>
        <p:cxnSp>
          <p:nvCxnSpPr>
            <p:cNvPr id="409" name="직선 연결선 408"/>
            <p:cNvCxnSpPr/>
            <p:nvPr/>
          </p:nvCxnSpPr>
          <p:spPr>
            <a:xfrm rot="5400000" flipH="1" flipV="1">
              <a:off x="2504951" y="2606660"/>
              <a:ext cx="246879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521980" y="23846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411" name="TextBox 410"/>
            <p:cNvSpPr txBox="1"/>
            <p:nvPr/>
          </p:nvSpPr>
          <p:spPr>
            <a:xfrm>
              <a:off x="2182178" y="2496058"/>
              <a:ext cx="894778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TM</a:t>
              </a:r>
            </a:p>
          </p:txBody>
        </p:sp>
      </p:grpSp>
      <p:cxnSp>
        <p:nvCxnSpPr>
          <p:cNvPr id="420" name="직선 화살표 연결선 419"/>
          <p:cNvCxnSpPr/>
          <p:nvPr/>
        </p:nvCxnSpPr>
        <p:spPr>
          <a:xfrm>
            <a:off x="2104525" y="5703199"/>
            <a:ext cx="347718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직선 화살표 연결선 420"/>
          <p:cNvCxnSpPr/>
          <p:nvPr/>
        </p:nvCxnSpPr>
        <p:spPr>
          <a:xfrm>
            <a:off x="4030075" y="5665073"/>
            <a:ext cx="183788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직선 화살표 연결선 421"/>
          <p:cNvCxnSpPr/>
          <p:nvPr/>
        </p:nvCxnSpPr>
        <p:spPr>
          <a:xfrm>
            <a:off x="5405020" y="5672514"/>
            <a:ext cx="300499" cy="0"/>
          </a:xfrm>
          <a:prstGeom prst="straightConnector1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3995199" y="5433313"/>
            <a:ext cx="424183" cy="615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기타</a:t>
            </a:r>
            <a:endParaRPr lang="ko-KR" altLang="en-US" sz="400"/>
          </a:p>
        </p:txBody>
      </p:sp>
      <p:cxnSp>
        <p:nvCxnSpPr>
          <p:cNvPr id="424" name="직선 화살표 연결선 423"/>
          <p:cNvCxnSpPr/>
          <p:nvPr/>
        </p:nvCxnSpPr>
        <p:spPr>
          <a:xfrm>
            <a:off x="815657" y="5312155"/>
            <a:ext cx="1275560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직선 화살표 연결선 427"/>
          <p:cNvCxnSpPr/>
          <p:nvPr/>
        </p:nvCxnSpPr>
        <p:spPr>
          <a:xfrm>
            <a:off x="2091217" y="5320431"/>
            <a:ext cx="0" cy="382768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직선 화살표 연결선 433"/>
          <p:cNvCxnSpPr/>
          <p:nvPr/>
        </p:nvCxnSpPr>
        <p:spPr>
          <a:xfrm>
            <a:off x="849677" y="6024404"/>
            <a:ext cx="3180398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직선 화살표 연결선 435"/>
          <p:cNvCxnSpPr/>
          <p:nvPr/>
        </p:nvCxnSpPr>
        <p:spPr>
          <a:xfrm>
            <a:off x="4030075" y="5657941"/>
            <a:ext cx="0" cy="382768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화살표 연결선 438"/>
          <p:cNvCxnSpPr/>
          <p:nvPr/>
        </p:nvCxnSpPr>
        <p:spPr>
          <a:xfrm>
            <a:off x="862044" y="6519704"/>
            <a:ext cx="4558674" cy="0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직선 화살표 연결선 440"/>
          <p:cNvCxnSpPr/>
          <p:nvPr/>
        </p:nvCxnSpPr>
        <p:spPr>
          <a:xfrm>
            <a:off x="5405020" y="5665073"/>
            <a:ext cx="0" cy="851681"/>
          </a:xfrm>
          <a:prstGeom prst="straightConnector1">
            <a:avLst/>
          </a:prstGeom>
          <a:ln w="3175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Rectangle 43"/>
          <p:cNvSpPr>
            <a:spLocks noChangeArrowheads="1"/>
          </p:cNvSpPr>
          <p:nvPr/>
        </p:nvSpPr>
        <p:spPr bwMode="auto">
          <a:xfrm>
            <a:off x="2289700" y="209859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GA </a:t>
            </a:r>
            <a:r>
              <a:rPr lang="ko-KR" altLang="en-US" sz="400" smtClean="0">
                <a:latin typeface="+mn-ea"/>
              </a:rPr>
              <a:t>업무지원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455" name="직선 화살표 연결선 454"/>
          <p:cNvCxnSpPr/>
          <p:nvPr/>
        </p:nvCxnSpPr>
        <p:spPr>
          <a:xfrm>
            <a:off x="784841" y="802556"/>
            <a:ext cx="996334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직선 화살표 연결선 455"/>
          <p:cNvCxnSpPr/>
          <p:nvPr/>
        </p:nvCxnSpPr>
        <p:spPr>
          <a:xfrm>
            <a:off x="1776892" y="2029182"/>
            <a:ext cx="512808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직선 화살표 연결선 457"/>
          <p:cNvCxnSpPr/>
          <p:nvPr/>
        </p:nvCxnSpPr>
        <p:spPr>
          <a:xfrm flipV="1">
            <a:off x="1776892" y="802556"/>
            <a:ext cx="0" cy="1226626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5" name="Freeform 133"/>
          <p:cNvSpPr>
            <a:spLocks/>
          </p:cNvSpPr>
          <p:nvPr/>
        </p:nvSpPr>
        <p:spPr bwMode="auto">
          <a:xfrm rot="19735884" flipH="1" flipV="1">
            <a:off x="1135451" y="247342"/>
            <a:ext cx="399349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6" name="TextBox 465"/>
          <p:cNvSpPr txBox="1"/>
          <p:nvPr/>
        </p:nvSpPr>
        <p:spPr>
          <a:xfrm>
            <a:off x="1191989" y="290100"/>
            <a:ext cx="238297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내부망</a:t>
            </a:r>
            <a:endParaRPr lang="ko-KR" altLang="en-US" sz="400"/>
          </a:p>
        </p:txBody>
      </p:sp>
      <p:sp>
        <p:nvSpPr>
          <p:cNvPr id="471" name="구름 470"/>
          <p:cNvSpPr/>
          <p:nvPr/>
        </p:nvSpPr>
        <p:spPr>
          <a:xfrm>
            <a:off x="1054446" y="725008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472" name="TextBox 471"/>
          <p:cNvSpPr txBox="1"/>
          <p:nvPr/>
        </p:nvSpPr>
        <p:spPr>
          <a:xfrm>
            <a:off x="1151766" y="775819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grpSp>
        <p:nvGrpSpPr>
          <p:cNvPr id="473" name="그룹 472"/>
          <p:cNvGrpSpPr/>
          <p:nvPr/>
        </p:nvGrpSpPr>
        <p:grpSpPr>
          <a:xfrm>
            <a:off x="342659" y="623162"/>
            <a:ext cx="710917" cy="415131"/>
            <a:chOff x="372422" y="1489638"/>
            <a:chExt cx="710917" cy="415131"/>
          </a:xfrm>
        </p:grpSpPr>
        <p:pic>
          <p:nvPicPr>
            <p:cNvPr id="474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049" y="1497991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75" name="TextBox 474"/>
            <p:cNvSpPr txBox="1"/>
            <p:nvPr/>
          </p:nvSpPr>
          <p:spPr>
            <a:xfrm>
              <a:off x="372422" y="1843214"/>
              <a:ext cx="424183" cy="61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400" smtClean="0"/>
                <a:t>내부업무 사용자</a:t>
              </a:r>
              <a:endParaRPr lang="ko-KR" altLang="en-US" sz="400"/>
            </a:p>
          </p:txBody>
        </p:sp>
        <p:pic>
          <p:nvPicPr>
            <p:cNvPr id="476" name="그림 47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14" y="1489638"/>
              <a:ext cx="403225" cy="162841"/>
            </a:xfrm>
            <a:prstGeom prst="rect">
              <a:avLst/>
            </a:prstGeom>
          </p:spPr>
        </p:pic>
      </p:grpSp>
      <p:cxnSp>
        <p:nvCxnSpPr>
          <p:cNvPr id="481" name="직선 화살표 연결선 480"/>
          <p:cNvCxnSpPr/>
          <p:nvPr/>
        </p:nvCxnSpPr>
        <p:spPr>
          <a:xfrm flipV="1">
            <a:off x="1872142" y="313486"/>
            <a:ext cx="0" cy="475974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직선 화살표 연결선 482"/>
          <p:cNvCxnSpPr>
            <a:endCxn id="334" idx="1"/>
          </p:cNvCxnSpPr>
          <p:nvPr/>
        </p:nvCxnSpPr>
        <p:spPr>
          <a:xfrm>
            <a:off x="1867976" y="789460"/>
            <a:ext cx="363665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655262" y="4361926"/>
            <a:ext cx="350949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스마트플래너</a:t>
            </a:r>
            <a:endParaRPr lang="ko-KR" altLang="en-US" sz="400"/>
          </a:p>
        </p:txBody>
      </p:sp>
    </p:spTree>
    <p:extLst>
      <p:ext uri="{BB962C8B-B14F-4D97-AF65-F5344CB8AC3E}">
        <p14:creationId xmlns:p14="http://schemas.microsoft.com/office/powerpoint/2010/main" val="2967969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53</Words>
  <Application>Microsoft Office PowerPoint</Application>
  <PresentationFormat>와이드스크린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charisblade@gmail.com</dc:creator>
  <cp:lastModifiedBy>charisblade@gmail.com</cp:lastModifiedBy>
  <cp:revision>20</cp:revision>
  <dcterms:created xsi:type="dcterms:W3CDTF">2019-05-04T05:10:46Z</dcterms:created>
  <dcterms:modified xsi:type="dcterms:W3CDTF">2019-05-04T06:44:43Z</dcterms:modified>
</cp:coreProperties>
</file>