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9875838" cy="6743700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669" autoAdjust="0"/>
  </p:normalViewPr>
  <p:slideViewPr>
    <p:cSldViewPr>
      <p:cViewPr>
        <p:scale>
          <a:sx n="100" d="100"/>
          <a:sy n="100" d="100"/>
        </p:scale>
        <p:origin x="-1572" y="2136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20090" y="3976795"/>
            <a:ext cx="8161020" cy="274404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933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489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746220" y="717127"/>
            <a:ext cx="3023711" cy="1529376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71751" y="717127"/>
            <a:ext cx="8914448" cy="152937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618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145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8429" y="8226215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103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71752" y="4181264"/>
            <a:ext cx="5969079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800850" y="4181264"/>
            <a:ext cx="5969080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77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0061" y="2865545"/>
            <a:ext cx="4242197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80061" y="4059768"/>
            <a:ext cx="4242197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877277" y="2865545"/>
            <a:ext cx="4243864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877277" y="4059768"/>
            <a:ext cx="4243864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378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8737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140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53802" y="509695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6412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4312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800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74174-F6C7-4DE4-92B7-D8FC8ECF9669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280410" y="11865189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8808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F4800-349B-4FC3-B5F5-9EB25956F0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559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그룹 291"/>
          <p:cNvGrpSpPr/>
          <p:nvPr/>
        </p:nvGrpSpPr>
        <p:grpSpPr>
          <a:xfrm>
            <a:off x="1461580" y="3182989"/>
            <a:ext cx="2672780" cy="1326342"/>
            <a:chOff x="1179140" y="2616240"/>
            <a:chExt cx="2672780" cy="1326342"/>
          </a:xfrm>
        </p:grpSpPr>
        <p:sp>
          <p:nvSpPr>
            <p:cNvPr id="322" name="직사각형 321"/>
            <p:cNvSpPr/>
            <p:nvPr/>
          </p:nvSpPr>
          <p:spPr>
            <a:xfrm>
              <a:off x="1179140" y="2722952"/>
              <a:ext cx="2672780" cy="1219630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3" name="직사각형 322"/>
            <p:cNvSpPr/>
            <p:nvPr/>
          </p:nvSpPr>
          <p:spPr>
            <a:xfrm>
              <a:off x="1402566" y="2972846"/>
              <a:ext cx="2233330" cy="750309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24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9465" y="3269991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5" name="TextBox 324"/>
            <p:cNvSpPr txBox="1"/>
            <p:nvPr/>
          </p:nvSpPr>
          <p:spPr>
            <a:xfrm>
              <a:off x="1941613" y="2917667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민원인용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  <p:sp>
          <p:nvSpPr>
            <p:cNvPr id="326" name="TextBox 325"/>
            <p:cNvSpPr txBox="1"/>
            <p:nvPr/>
          </p:nvSpPr>
          <p:spPr>
            <a:xfrm>
              <a:off x="2081380" y="2616240"/>
              <a:ext cx="889878" cy="1538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 b="1" smtClean="0">
                  <a:latin typeface="+mn-ea"/>
                </a:rPr>
                <a:t>SP-IDC</a:t>
              </a:r>
              <a:endParaRPr lang="ko-KR" altLang="en-US" sz="1000" b="1" dirty="0">
                <a:latin typeface="+mn-ea"/>
              </a:endParaRPr>
            </a:p>
          </p:txBody>
        </p:sp>
        <p:grpSp>
          <p:nvGrpSpPr>
            <p:cNvPr id="327" name="그룹 326"/>
            <p:cNvGrpSpPr/>
            <p:nvPr/>
          </p:nvGrpSpPr>
          <p:grpSpPr>
            <a:xfrm>
              <a:off x="1653473" y="3122322"/>
              <a:ext cx="614271" cy="509378"/>
              <a:chOff x="1265131" y="1362359"/>
              <a:chExt cx="614271" cy="509378"/>
            </a:xfrm>
          </p:grpSpPr>
          <p:sp>
            <p:nvSpPr>
              <p:cNvPr id="335" name="TextBox 334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36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28" name="그룹 327"/>
            <p:cNvGrpSpPr/>
            <p:nvPr/>
          </p:nvGrpSpPr>
          <p:grpSpPr>
            <a:xfrm>
              <a:off x="2282602" y="3122322"/>
              <a:ext cx="623889" cy="509378"/>
              <a:chOff x="1083005" y="1362359"/>
              <a:chExt cx="623889" cy="509378"/>
            </a:xfrm>
          </p:grpSpPr>
          <p:sp>
            <p:nvSpPr>
              <p:cNvPr id="333" name="TextBox 332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34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29" name="그룹 328"/>
            <p:cNvGrpSpPr/>
            <p:nvPr/>
          </p:nvGrpSpPr>
          <p:grpSpPr>
            <a:xfrm>
              <a:off x="2849244" y="3122322"/>
              <a:ext cx="532518" cy="509378"/>
              <a:chOff x="1083005" y="1362359"/>
              <a:chExt cx="532518" cy="509378"/>
            </a:xfrm>
          </p:grpSpPr>
          <p:sp>
            <p:nvSpPr>
              <p:cNvPr id="331" name="TextBox 330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32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3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1772" y="3246884"/>
              <a:ext cx="129606" cy="132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293" name="직선 화살표 연결선 292"/>
          <p:cNvCxnSpPr/>
          <p:nvPr/>
        </p:nvCxnSpPr>
        <p:spPr>
          <a:xfrm>
            <a:off x="1113451" y="3884455"/>
            <a:ext cx="9273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3" name="직사각형 442"/>
          <p:cNvSpPr/>
          <p:nvPr/>
        </p:nvSpPr>
        <p:spPr>
          <a:xfrm>
            <a:off x="1983909" y="1971008"/>
            <a:ext cx="1520547" cy="927264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4" name="TextBox 443"/>
          <p:cNvSpPr txBox="1"/>
          <p:nvPr/>
        </p:nvSpPr>
        <p:spPr>
          <a:xfrm>
            <a:off x="2347360" y="1864296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b="1" smtClean="0">
                <a:latin typeface="+mn-ea"/>
              </a:rPr>
              <a:t>KLNet</a:t>
            </a:r>
            <a:endParaRPr lang="ko-KR" altLang="en-US" sz="1000" b="1" dirty="0">
              <a:latin typeface="+mn-ea"/>
            </a:endParaRPr>
          </a:p>
        </p:txBody>
      </p:sp>
      <p:cxnSp>
        <p:nvCxnSpPr>
          <p:cNvPr id="305" name="직선 화살표 연결선 304"/>
          <p:cNvCxnSpPr/>
          <p:nvPr/>
        </p:nvCxnSpPr>
        <p:spPr>
          <a:xfrm>
            <a:off x="3793818" y="3879707"/>
            <a:ext cx="4499092" cy="2041195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직선 화살표 연결선 305"/>
          <p:cNvCxnSpPr/>
          <p:nvPr/>
        </p:nvCxnSpPr>
        <p:spPr>
          <a:xfrm flipV="1">
            <a:off x="3793818" y="1302865"/>
            <a:ext cx="4499092" cy="257684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직선 화살표 연결선 306"/>
          <p:cNvCxnSpPr/>
          <p:nvPr/>
        </p:nvCxnSpPr>
        <p:spPr>
          <a:xfrm flipV="1">
            <a:off x="3793818" y="3611883"/>
            <a:ext cx="4499092" cy="26782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5" name="그룹 274"/>
          <p:cNvGrpSpPr/>
          <p:nvPr/>
        </p:nvGrpSpPr>
        <p:grpSpPr>
          <a:xfrm>
            <a:off x="5532172" y="1001614"/>
            <a:ext cx="546267" cy="591288"/>
            <a:chOff x="227608" y="2254194"/>
            <a:chExt cx="658118" cy="712357"/>
          </a:xfrm>
        </p:grpSpPr>
        <p:grpSp>
          <p:nvGrpSpPr>
            <p:cNvPr id="378" name="그룹 377"/>
            <p:cNvGrpSpPr>
              <a:grpSpLocks/>
            </p:cNvGrpSpPr>
            <p:nvPr/>
          </p:nvGrpSpPr>
          <p:grpSpPr bwMode="auto">
            <a:xfrm>
              <a:off x="244234" y="2254194"/>
              <a:ext cx="641492" cy="478612"/>
              <a:chOff x="1144953" y="3125537"/>
              <a:chExt cx="550558" cy="474823"/>
            </a:xfrm>
          </p:grpSpPr>
          <p:pic>
            <p:nvPicPr>
              <p:cNvPr id="380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1381" y="3232692"/>
                <a:ext cx="484130" cy="367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81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44953" y="3125537"/>
                <a:ext cx="329534" cy="458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79" name="TextBox 378"/>
            <p:cNvSpPr txBox="1"/>
            <p:nvPr/>
          </p:nvSpPr>
          <p:spPr>
            <a:xfrm>
              <a:off x="227608" y="2706994"/>
              <a:ext cx="593273" cy="259557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담당자</a:t>
              </a:r>
              <a:endParaRPr lang="ko-KR" altLang="en-US" sz="800" dirty="0">
                <a:latin typeface="+mn-ea"/>
              </a:endParaRPr>
            </a:p>
          </p:txBody>
        </p:sp>
      </p:grpSp>
      <p:cxnSp>
        <p:nvCxnSpPr>
          <p:cNvPr id="276" name="직선 화살표 연결선 275"/>
          <p:cNvCxnSpPr/>
          <p:nvPr/>
        </p:nvCxnSpPr>
        <p:spPr>
          <a:xfrm>
            <a:off x="6082003" y="1266813"/>
            <a:ext cx="9273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직사각형 276"/>
          <p:cNvSpPr/>
          <p:nvPr/>
        </p:nvSpPr>
        <p:spPr>
          <a:xfrm>
            <a:off x="6430132" y="718084"/>
            <a:ext cx="2672780" cy="20535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8" name="TextBox 277"/>
          <p:cNvSpPr txBox="1"/>
          <p:nvPr/>
        </p:nvSpPr>
        <p:spPr>
          <a:xfrm>
            <a:off x="7332372" y="611373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b="1" smtClean="0">
                <a:latin typeface="+mn-ea"/>
              </a:rPr>
              <a:t>인천청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279" name="그룹 278"/>
          <p:cNvGrpSpPr/>
          <p:nvPr/>
        </p:nvGrpSpPr>
        <p:grpSpPr>
          <a:xfrm>
            <a:off x="6904464" y="939360"/>
            <a:ext cx="1728289" cy="714033"/>
            <a:chOff x="6622024" y="372611"/>
            <a:chExt cx="1728289" cy="714033"/>
          </a:xfrm>
        </p:grpSpPr>
        <p:grpSp>
          <p:nvGrpSpPr>
            <p:cNvPr id="367" name="그룹 366"/>
            <p:cNvGrpSpPr/>
            <p:nvPr/>
          </p:nvGrpSpPr>
          <p:grpSpPr>
            <a:xfrm>
              <a:off x="6622024" y="577266"/>
              <a:ext cx="614271" cy="509378"/>
              <a:chOff x="1265131" y="1362359"/>
              <a:chExt cx="614271" cy="509378"/>
            </a:xfrm>
          </p:grpSpPr>
          <p:sp>
            <p:nvSpPr>
              <p:cNvPr id="376" name="TextBox 375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77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8" name="그룹 367"/>
            <p:cNvGrpSpPr/>
            <p:nvPr/>
          </p:nvGrpSpPr>
          <p:grpSpPr>
            <a:xfrm>
              <a:off x="7251153" y="577266"/>
              <a:ext cx="623889" cy="509378"/>
              <a:chOff x="1083005" y="1362359"/>
              <a:chExt cx="623889" cy="509378"/>
            </a:xfrm>
          </p:grpSpPr>
          <p:sp>
            <p:nvSpPr>
              <p:cNvPr id="374" name="TextBox 373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75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9" name="그룹 368"/>
            <p:cNvGrpSpPr/>
            <p:nvPr/>
          </p:nvGrpSpPr>
          <p:grpSpPr>
            <a:xfrm>
              <a:off x="7817795" y="577266"/>
              <a:ext cx="532518" cy="509378"/>
              <a:chOff x="1083005" y="1362359"/>
              <a:chExt cx="532518" cy="509378"/>
            </a:xfrm>
          </p:grpSpPr>
          <p:sp>
            <p:nvSpPr>
              <p:cNvPr id="372" name="TextBox 371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73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70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8016" y="724935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1" name="TextBox 370"/>
            <p:cNvSpPr txBox="1"/>
            <p:nvPr/>
          </p:nvSpPr>
          <p:spPr>
            <a:xfrm>
              <a:off x="6910164" y="372611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담당자용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</p:grpSp>
      <p:grpSp>
        <p:nvGrpSpPr>
          <p:cNvPr id="280" name="그룹 279"/>
          <p:cNvGrpSpPr/>
          <p:nvPr/>
        </p:nvGrpSpPr>
        <p:grpSpPr>
          <a:xfrm>
            <a:off x="6933040" y="2190227"/>
            <a:ext cx="553357" cy="509378"/>
            <a:chOff x="6650600" y="1623478"/>
            <a:chExt cx="553357" cy="509378"/>
          </a:xfrm>
        </p:grpSpPr>
        <p:sp>
          <p:nvSpPr>
            <p:cNvPr id="365" name="TextBox 364"/>
            <p:cNvSpPr txBox="1"/>
            <p:nvPr/>
          </p:nvSpPr>
          <p:spPr>
            <a:xfrm>
              <a:off x="6650600" y="1917412"/>
              <a:ext cx="5533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+mn-ea"/>
                </a:rPr>
                <a:t>FEP</a:t>
              </a:r>
              <a:r>
                <a:rPr lang="ko-KR" altLang="en-US" sz="800" smtClean="0">
                  <a:latin typeface="+mn-ea"/>
                </a:rPr>
                <a:t>서버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366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14700" y="1623478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1" name="직사각형 280"/>
          <p:cNvSpPr/>
          <p:nvPr/>
        </p:nvSpPr>
        <p:spPr>
          <a:xfrm>
            <a:off x="6430132" y="3027102"/>
            <a:ext cx="2672780" cy="20535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2" name="TextBox 281"/>
          <p:cNvSpPr txBox="1"/>
          <p:nvPr/>
        </p:nvSpPr>
        <p:spPr>
          <a:xfrm>
            <a:off x="7332372" y="2920391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b="1" smtClean="0">
                <a:latin typeface="+mn-ea"/>
              </a:rPr>
              <a:t>여수청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283" name="그룹 282"/>
          <p:cNvGrpSpPr/>
          <p:nvPr/>
        </p:nvGrpSpPr>
        <p:grpSpPr>
          <a:xfrm>
            <a:off x="6653557" y="3248378"/>
            <a:ext cx="2233330" cy="805488"/>
            <a:chOff x="6371117" y="372611"/>
            <a:chExt cx="2233330" cy="805488"/>
          </a:xfrm>
        </p:grpSpPr>
        <p:grpSp>
          <p:nvGrpSpPr>
            <p:cNvPr id="353" name="그룹 352"/>
            <p:cNvGrpSpPr/>
            <p:nvPr/>
          </p:nvGrpSpPr>
          <p:grpSpPr>
            <a:xfrm>
              <a:off x="6622024" y="577266"/>
              <a:ext cx="614271" cy="509378"/>
              <a:chOff x="1265131" y="1362359"/>
              <a:chExt cx="614271" cy="509378"/>
            </a:xfrm>
          </p:grpSpPr>
          <p:sp>
            <p:nvSpPr>
              <p:cNvPr id="363" name="TextBox 362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64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54" name="그룹 353"/>
            <p:cNvGrpSpPr/>
            <p:nvPr/>
          </p:nvGrpSpPr>
          <p:grpSpPr>
            <a:xfrm>
              <a:off x="7251153" y="577266"/>
              <a:ext cx="623889" cy="509378"/>
              <a:chOff x="1083005" y="1362359"/>
              <a:chExt cx="623889" cy="509378"/>
            </a:xfrm>
          </p:grpSpPr>
          <p:sp>
            <p:nvSpPr>
              <p:cNvPr id="361" name="TextBox 360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62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55" name="그룹 354"/>
            <p:cNvGrpSpPr/>
            <p:nvPr/>
          </p:nvGrpSpPr>
          <p:grpSpPr>
            <a:xfrm>
              <a:off x="7817795" y="577266"/>
              <a:ext cx="532518" cy="509378"/>
              <a:chOff x="1083005" y="1362359"/>
              <a:chExt cx="532518" cy="509378"/>
            </a:xfrm>
          </p:grpSpPr>
          <p:sp>
            <p:nvSpPr>
              <p:cNvPr id="359" name="TextBox 358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60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56" name="직사각형 355"/>
            <p:cNvSpPr/>
            <p:nvPr/>
          </p:nvSpPr>
          <p:spPr>
            <a:xfrm>
              <a:off x="6371117" y="427790"/>
              <a:ext cx="2233330" cy="75030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57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8016" y="724935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8" name="TextBox 357"/>
            <p:cNvSpPr txBox="1"/>
            <p:nvPr/>
          </p:nvSpPr>
          <p:spPr>
            <a:xfrm>
              <a:off x="6910164" y="372611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담당자용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</p:grpSp>
      <p:sp>
        <p:nvSpPr>
          <p:cNvPr id="284" name="TextBox 283"/>
          <p:cNvSpPr txBox="1"/>
          <p:nvPr/>
        </p:nvSpPr>
        <p:spPr>
          <a:xfrm>
            <a:off x="6933040" y="4793179"/>
            <a:ext cx="553357" cy="215444"/>
          </a:xfrm>
          <a:prstGeom prst="rect">
            <a:avLst/>
          </a:prstGeom>
          <a:noFill/>
          <a:ln>
            <a:solidFill>
              <a:schemeClr val="bg1">
                <a:alpha val="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+mn-ea"/>
              </a:rPr>
              <a:t>FEP</a:t>
            </a:r>
            <a:r>
              <a:rPr lang="ko-KR" altLang="en-US" sz="800" smtClean="0">
                <a:latin typeface="+mn-ea"/>
              </a:rPr>
              <a:t>서버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285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7140" y="4499245"/>
            <a:ext cx="207950" cy="3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직사각형 285"/>
          <p:cNvSpPr/>
          <p:nvPr/>
        </p:nvSpPr>
        <p:spPr>
          <a:xfrm>
            <a:off x="6430132" y="5336121"/>
            <a:ext cx="2672780" cy="20535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7" name="TextBox 286"/>
          <p:cNvSpPr txBox="1"/>
          <p:nvPr/>
        </p:nvSpPr>
        <p:spPr>
          <a:xfrm>
            <a:off x="7332372" y="5229410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b="1">
                <a:latin typeface="+mn-ea"/>
              </a:rPr>
              <a:t>부산청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288" name="그룹 287"/>
          <p:cNvGrpSpPr/>
          <p:nvPr/>
        </p:nvGrpSpPr>
        <p:grpSpPr>
          <a:xfrm>
            <a:off x="6653557" y="5557397"/>
            <a:ext cx="2233330" cy="805488"/>
            <a:chOff x="6371117" y="372611"/>
            <a:chExt cx="2233330" cy="805488"/>
          </a:xfrm>
        </p:grpSpPr>
        <p:grpSp>
          <p:nvGrpSpPr>
            <p:cNvPr id="341" name="그룹 340"/>
            <p:cNvGrpSpPr/>
            <p:nvPr/>
          </p:nvGrpSpPr>
          <p:grpSpPr>
            <a:xfrm>
              <a:off x="6622024" y="577266"/>
              <a:ext cx="614271" cy="509378"/>
              <a:chOff x="1265131" y="1362359"/>
              <a:chExt cx="614271" cy="509378"/>
            </a:xfrm>
          </p:grpSpPr>
          <p:sp>
            <p:nvSpPr>
              <p:cNvPr id="351" name="TextBox 350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52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2" name="그룹 341"/>
            <p:cNvGrpSpPr/>
            <p:nvPr/>
          </p:nvGrpSpPr>
          <p:grpSpPr>
            <a:xfrm>
              <a:off x="7251153" y="577266"/>
              <a:ext cx="623889" cy="509378"/>
              <a:chOff x="1083005" y="1362359"/>
              <a:chExt cx="623889" cy="509378"/>
            </a:xfrm>
          </p:grpSpPr>
          <p:sp>
            <p:nvSpPr>
              <p:cNvPr id="349" name="TextBox 348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50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3" name="그룹 342"/>
            <p:cNvGrpSpPr/>
            <p:nvPr/>
          </p:nvGrpSpPr>
          <p:grpSpPr>
            <a:xfrm>
              <a:off x="7817795" y="577266"/>
              <a:ext cx="532518" cy="509378"/>
              <a:chOff x="1083005" y="1362359"/>
              <a:chExt cx="532518" cy="509378"/>
            </a:xfrm>
          </p:grpSpPr>
          <p:sp>
            <p:nvSpPr>
              <p:cNvPr id="347" name="TextBox 346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348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44" name="직사각형 343"/>
            <p:cNvSpPr/>
            <p:nvPr/>
          </p:nvSpPr>
          <p:spPr>
            <a:xfrm>
              <a:off x="6371117" y="427790"/>
              <a:ext cx="2233330" cy="75030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45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8016" y="724935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6" name="TextBox 345"/>
            <p:cNvSpPr txBox="1"/>
            <p:nvPr/>
          </p:nvSpPr>
          <p:spPr>
            <a:xfrm>
              <a:off x="6910164" y="372611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담당자용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</p:grpSp>
      <p:sp>
        <p:nvSpPr>
          <p:cNvPr id="289" name="TextBox 288"/>
          <p:cNvSpPr txBox="1"/>
          <p:nvPr/>
        </p:nvSpPr>
        <p:spPr>
          <a:xfrm>
            <a:off x="6933040" y="7102198"/>
            <a:ext cx="553357" cy="215444"/>
          </a:xfrm>
          <a:prstGeom prst="rect">
            <a:avLst/>
          </a:prstGeom>
          <a:noFill/>
          <a:ln>
            <a:solidFill>
              <a:schemeClr val="bg1">
                <a:alpha val="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+mn-ea"/>
              </a:rPr>
              <a:t>FEP</a:t>
            </a:r>
            <a:r>
              <a:rPr lang="ko-KR" altLang="en-US" sz="800" smtClean="0">
                <a:latin typeface="+mn-ea"/>
              </a:rPr>
              <a:t>서버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290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7140" y="6808264"/>
            <a:ext cx="207950" cy="317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1" name="그룹 290"/>
          <p:cNvGrpSpPr/>
          <p:nvPr/>
        </p:nvGrpSpPr>
        <p:grpSpPr>
          <a:xfrm>
            <a:off x="531879" y="3647827"/>
            <a:ext cx="578008" cy="562716"/>
            <a:chOff x="189367" y="2288616"/>
            <a:chExt cx="696359" cy="677935"/>
          </a:xfrm>
        </p:grpSpPr>
        <p:grpSp>
          <p:nvGrpSpPr>
            <p:cNvPr id="337" name="그룹 336"/>
            <p:cNvGrpSpPr>
              <a:grpSpLocks/>
            </p:cNvGrpSpPr>
            <p:nvPr/>
          </p:nvGrpSpPr>
          <p:grpSpPr bwMode="auto">
            <a:xfrm>
              <a:off x="244234" y="2288616"/>
              <a:ext cx="641492" cy="462000"/>
              <a:chOff x="1144953" y="3159689"/>
              <a:chExt cx="550558" cy="458343"/>
            </a:xfrm>
          </p:grpSpPr>
          <p:pic>
            <p:nvPicPr>
              <p:cNvPr id="339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1381" y="3198539"/>
                <a:ext cx="484130" cy="3676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40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44953" y="3159689"/>
                <a:ext cx="329534" cy="458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38" name="TextBox 337"/>
            <p:cNvSpPr txBox="1"/>
            <p:nvPr/>
          </p:nvSpPr>
          <p:spPr>
            <a:xfrm>
              <a:off x="189367" y="2706994"/>
              <a:ext cx="593273" cy="259557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민원인</a:t>
              </a:r>
              <a:endParaRPr lang="ko-KR" altLang="en-US" sz="800" dirty="0">
                <a:latin typeface="+mn-ea"/>
              </a:endParaRPr>
            </a:p>
          </p:txBody>
        </p:sp>
      </p:grpSp>
      <p:grpSp>
        <p:nvGrpSpPr>
          <p:cNvPr id="294" name="그룹 293"/>
          <p:cNvGrpSpPr/>
          <p:nvPr/>
        </p:nvGrpSpPr>
        <p:grpSpPr>
          <a:xfrm>
            <a:off x="389944" y="2190227"/>
            <a:ext cx="737702" cy="509378"/>
            <a:chOff x="107504" y="1628800"/>
            <a:chExt cx="737702" cy="509378"/>
          </a:xfrm>
        </p:grpSpPr>
        <p:sp>
          <p:nvSpPr>
            <p:cNvPr id="320" name="TextBox 319"/>
            <p:cNvSpPr txBox="1"/>
            <p:nvPr/>
          </p:nvSpPr>
          <p:spPr>
            <a:xfrm>
              <a:off x="107504" y="1922734"/>
              <a:ext cx="737702" cy="215444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선사</a:t>
              </a:r>
              <a:r>
                <a:rPr lang="en-US" altLang="ko-KR" sz="800" smtClean="0">
                  <a:latin typeface="+mn-ea"/>
                </a:rPr>
                <a:t>/</a:t>
              </a:r>
              <a:r>
                <a:rPr lang="ko-KR" altLang="en-US" sz="800" smtClean="0">
                  <a:latin typeface="+mn-ea"/>
                </a:rPr>
                <a:t>대리점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321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2325" y="1628800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5" name="원통 294"/>
          <p:cNvSpPr/>
          <p:nvPr/>
        </p:nvSpPr>
        <p:spPr>
          <a:xfrm rot="5400000">
            <a:off x="1715252" y="1590646"/>
            <a:ext cx="144000" cy="1525863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6" name="그룹 295"/>
          <p:cNvGrpSpPr/>
          <p:nvPr/>
        </p:nvGrpSpPr>
        <p:grpSpPr>
          <a:xfrm>
            <a:off x="2477373" y="2190227"/>
            <a:ext cx="595035" cy="509378"/>
            <a:chOff x="3651256" y="1051281"/>
            <a:chExt cx="595035" cy="509378"/>
          </a:xfrm>
        </p:grpSpPr>
        <p:sp>
          <p:nvSpPr>
            <p:cNvPr id="318" name="TextBox 317"/>
            <p:cNvSpPr txBox="1"/>
            <p:nvPr/>
          </p:nvSpPr>
          <p:spPr>
            <a:xfrm>
              <a:off x="3651256" y="1345215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중계서</a:t>
              </a:r>
              <a:r>
                <a:rPr lang="ko-KR" altLang="en-US" sz="800">
                  <a:latin typeface="+mn-ea"/>
                </a:rPr>
                <a:t>버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319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43931" y="1051281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7" name="원통 296"/>
          <p:cNvSpPr/>
          <p:nvPr/>
        </p:nvSpPr>
        <p:spPr>
          <a:xfrm rot="5400000">
            <a:off x="4901388" y="380590"/>
            <a:ext cx="144000" cy="3945975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8" name="원통 297"/>
          <p:cNvSpPr/>
          <p:nvPr/>
        </p:nvSpPr>
        <p:spPr>
          <a:xfrm rot="3071977">
            <a:off x="7790278" y="1450209"/>
            <a:ext cx="144000" cy="1115881"/>
          </a:xfrm>
          <a:prstGeom prst="can">
            <a:avLst>
              <a:gd name="adj" fmla="val 588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/>
          </a:p>
        </p:txBody>
      </p:sp>
      <p:sp>
        <p:nvSpPr>
          <p:cNvPr id="299" name="원통 298"/>
          <p:cNvSpPr/>
          <p:nvPr/>
        </p:nvSpPr>
        <p:spPr>
          <a:xfrm rot="7138670">
            <a:off x="4947048" y="1141592"/>
            <a:ext cx="144000" cy="4577164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0" name="원통 299"/>
          <p:cNvSpPr/>
          <p:nvPr/>
        </p:nvSpPr>
        <p:spPr>
          <a:xfrm rot="3071977">
            <a:off x="7721943" y="3727487"/>
            <a:ext cx="144000" cy="1115881"/>
          </a:xfrm>
          <a:prstGeom prst="can">
            <a:avLst>
              <a:gd name="adj" fmla="val 588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/>
          </a:p>
        </p:txBody>
      </p:sp>
      <p:grpSp>
        <p:nvGrpSpPr>
          <p:cNvPr id="301" name="그룹 300"/>
          <p:cNvGrpSpPr/>
          <p:nvPr/>
        </p:nvGrpSpPr>
        <p:grpSpPr>
          <a:xfrm>
            <a:off x="5545972" y="3310632"/>
            <a:ext cx="1463374" cy="594205"/>
            <a:chOff x="5263532" y="2743883"/>
            <a:chExt cx="1463374" cy="594205"/>
          </a:xfrm>
        </p:grpSpPr>
        <p:cxnSp>
          <p:nvCxnSpPr>
            <p:cNvPr id="313" name="직선 화살표 연결선 312"/>
            <p:cNvCxnSpPr/>
            <p:nvPr/>
          </p:nvCxnSpPr>
          <p:spPr>
            <a:xfrm>
              <a:off x="5799563" y="3009082"/>
              <a:ext cx="92734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4" name="그룹 313"/>
            <p:cNvGrpSpPr/>
            <p:nvPr/>
          </p:nvGrpSpPr>
          <p:grpSpPr>
            <a:xfrm>
              <a:off x="5263532" y="2743883"/>
              <a:ext cx="532466" cy="594205"/>
              <a:chOff x="5263532" y="2743883"/>
              <a:chExt cx="532466" cy="594205"/>
            </a:xfrm>
          </p:grpSpPr>
          <p:pic>
            <p:nvPicPr>
              <p:cNvPr id="315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327777" y="2833536"/>
                <a:ext cx="468221" cy="307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6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263532" y="2743883"/>
                <a:ext cx="318706" cy="3834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7" name="TextBox 316"/>
              <p:cNvSpPr txBox="1"/>
              <p:nvPr/>
            </p:nvSpPr>
            <p:spPr>
              <a:xfrm>
                <a:off x="5338128" y="3214977"/>
                <a:ext cx="307777" cy="1231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800" smtClean="0">
                    <a:latin typeface="+mn-ea"/>
                  </a:rPr>
                  <a:t>담당자</a:t>
                </a:r>
                <a:endParaRPr lang="ko-KR" altLang="en-US" sz="800" dirty="0">
                  <a:latin typeface="+mn-ea"/>
                </a:endParaRPr>
              </a:p>
            </p:txBody>
          </p:sp>
        </p:grpSp>
      </p:grpSp>
      <p:sp>
        <p:nvSpPr>
          <p:cNvPr id="302" name="원통 301"/>
          <p:cNvSpPr/>
          <p:nvPr/>
        </p:nvSpPr>
        <p:spPr>
          <a:xfrm rot="8315978">
            <a:off x="4944565" y="1576365"/>
            <a:ext cx="144000" cy="5990881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3" name="원통 302"/>
          <p:cNvSpPr/>
          <p:nvPr/>
        </p:nvSpPr>
        <p:spPr>
          <a:xfrm rot="3071977">
            <a:off x="7721944" y="6045641"/>
            <a:ext cx="144000" cy="1115881"/>
          </a:xfrm>
          <a:prstGeom prst="can">
            <a:avLst>
              <a:gd name="adj" fmla="val 588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/>
          </a:p>
        </p:txBody>
      </p:sp>
      <p:grpSp>
        <p:nvGrpSpPr>
          <p:cNvPr id="304" name="그룹 303"/>
          <p:cNvGrpSpPr/>
          <p:nvPr/>
        </p:nvGrpSpPr>
        <p:grpSpPr>
          <a:xfrm>
            <a:off x="5532172" y="5680142"/>
            <a:ext cx="1477174" cy="591288"/>
            <a:chOff x="5249732" y="2743883"/>
            <a:chExt cx="1477174" cy="591288"/>
          </a:xfrm>
        </p:grpSpPr>
        <p:cxnSp>
          <p:nvCxnSpPr>
            <p:cNvPr id="308" name="직선 화살표 연결선 307"/>
            <p:cNvCxnSpPr/>
            <p:nvPr/>
          </p:nvCxnSpPr>
          <p:spPr>
            <a:xfrm>
              <a:off x="5799563" y="3009082"/>
              <a:ext cx="92734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9" name="그룹 308"/>
            <p:cNvGrpSpPr/>
            <p:nvPr/>
          </p:nvGrpSpPr>
          <p:grpSpPr>
            <a:xfrm>
              <a:off x="5249732" y="2743883"/>
              <a:ext cx="546266" cy="591288"/>
              <a:chOff x="5249732" y="2743883"/>
              <a:chExt cx="546266" cy="591288"/>
            </a:xfrm>
          </p:grpSpPr>
          <p:pic>
            <p:nvPicPr>
              <p:cNvPr id="310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327777" y="2833536"/>
                <a:ext cx="468221" cy="307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1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263532" y="2743883"/>
                <a:ext cx="318706" cy="3834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2" name="TextBox 311"/>
              <p:cNvSpPr txBox="1"/>
              <p:nvPr/>
            </p:nvSpPr>
            <p:spPr>
              <a:xfrm>
                <a:off x="5249732" y="3119727"/>
                <a:ext cx="492443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smtClean="0">
                    <a:latin typeface="+mn-ea"/>
                  </a:rPr>
                  <a:t>담당자</a:t>
                </a:r>
                <a:endParaRPr lang="ko-KR" altLang="en-US" sz="800" dirty="0">
                  <a:latin typeface="+mn-ea"/>
                </a:endParaRPr>
              </a:p>
            </p:txBody>
          </p:sp>
        </p:grpSp>
      </p:grpSp>
      <p:grpSp>
        <p:nvGrpSpPr>
          <p:cNvPr id="382" name="그룹 381"/>
          <p:cNvGrpSpPr/>
          <p:nvPr/>
        </p:nvGrpSpPr>
        <p:grpSpPr>
          <a:xfrm>
            <a:off x="389944" y="8681166"/>
            <a:ext cx="8138483" cy="1804303"/>
            <a:chOff x="-471079" y="5169759"/>
            <a:chExt cx="8138483" cy="1804303"/>
          </a:xfrm>
        </p:grpSpPr>
        <p:sp>
          <p:nvSpPr>
            <p:cNvPr id="383" name="TextBox 382"/>
            <p:cNvSpPr txBox="1"/>
            <p:nvPr/>
          </p:nvSpPr>
          <p:spPr>
            <a:xfrm>
              <a:off x="584097" y="5571762"/>
              <a:ext cx="6142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 smtClean="0">
                  <a:latin typeface="+mn-ea"/>
                </a:rPr>
                <a:t>WEB</a:t>
              </a:r>
              <a:r>
                <a:rPr lang="ko-KR" altLang="en-US" sz="800" b="1" dirty="0" smtClean="0">
                  <a:latin typeface="+mn-ea"/>
                </a:rPr>
                <a:t>서버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384" name="TextBox 383"/>
            <p:cNvSpPr txBox="1"/>
            <p:nvPr/>
          </p:nvSpPr>
          <p:spPr>
            <a:xfrm>
              <a:off x="6592642" y="5571762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smtClean="0">
                  <a:latin typeface="+mn-ea"/>
                </a:rPr>
                <a:t>통합연계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385" name="TextBox 384"/>
            <p:cNvSpPr txBox="1"/>
            <p:nvPr/>
          </p:nvSpPr>
          <p:spPr>
            <a:xfrm>
              <a:off x="6585705" y="6738863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smtClean="0">
                  <a:latin typeface="+mn-ea"/>
                </a:rPr>
                <a:t>통합연계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386" name="TextBox 385"/>
            <p:cNvSpPr txBox="1"/>
            <p:nvPr/>
          </p:nvSpPr>
          <p:spPr>
            <a:xfrm>
              <a:off x="2506188" y="6738863"/>
              <a:ext cx="62388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smtClean="0">
                  <a:latin typeface="+mn-ea"/>
                </a:rPr>
                <a:t>WAS</a:t>
              </a:r>
              <a:r>
                <a:rPr lang="ko-KR" altLang="en-US" sz="800" b="1" smtClean="0">
                  <a:latin typeface="+mn-ea"/>
                </a:rPr>
                <a:t>서버</a:t>
              </a:r>
              <a:endParaRPr lang="ko-KR" altLang="en-US" sz="800" b="1" dirty="0">
                <a:latin typeface="+mn-ea"/>
              </a:endParaRPr>
            </a:p>
          </p:txBody>
        </p:sp>
        <p:cxnSp>
          <p:nvCxnSpPr>
            <p:cNvPr id="387" name="직선 연결선 386"/>
            <p:cNvCxnSpPr/>
            <p:nvPr/>
          </p:nvCxnSpPr>
          <p:spPr>
            <a:xfrm>
              <a:off x="-334349" y="6318958"/>
              <a:ext cx="7790446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8" name="TextBox 387"/>
            <p:cNvSpPr txBox="1"/>
            <p:nvPr/>
          </p:nvSpPr>
          <p:spPr>
            <a:xfrm>
              <a:off x="592410" y="6738863"/>
              <a:ext cx="6142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 smtClean="0">
                  <a:latin typeface="+mn-ea"/>
                </a:rPr>
                <a:t>WEB</a:t>
              </a:r>
              <a:r>
                <a:rPr lang="ko-KR" altLang="en-US" sz="800" b="1" dirty="0" smtClean="0">
                  <a:latin typeface="+mn-ea"/>
                </a:rPr>
                <a:t>서버</a:t>
              </a:r>
              <a:endParaRPr lang="ko-KR" altLang="en-US" sz="800" b="1" dirty="0">
                <a:latin typeface="+mn-ea"/>
              </a:endParaRPr>
            </a:p>
          </p:txBody>
        </p:sp>
        <p:cxnSp>
          <p:nvCxnSpPr>
            <p:cNvPr id="389" name="직선 연결선 388"/>
            <p:cNvCxnSpPr/>
            <p:nvPr/>
          </p:nvCxnSpPr>
          <p:spPr>
            <a:xfrm>
              <a:off x="-334349" y="5890570"/>
              <a:ext cx="7790446" cy="0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직선 연결선 389"/>
            <p:cNvCxnSpPr/>
            <p:nvPr/>
          </p:nvCxnSpPr>
          <p:spPr>
            <a:xfrm>
              <a:off x="868304" y="5757896"/>
              <a:ext cx="0" cy="126000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직선 연결선 390"/>
            <p:cNvCxnSpPr/>
            <p:nvPr/>
          </p:nvCxnSpPr>
          <p:spPr>
            <a:xfrm>
              <a:off x="6880320" y="5757896"/>
              <a:ext cx="0" cy="126000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2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6772" y="5277828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3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745642" y="5301783"/>
              <a:ext cx="293908" cy="32281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94" name="직선 연결선 393"/>
            <p:cNvCxnSpPr/>
            <p:nvPr/>
          </p:nvCxnSpPr>
          <p:spPr>
            <a:xfrm flipH="1" flipV="1">
              <a:off x="863962" y="6323017"/>
              <a:ext cx="594" cy="19703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직선 연결선 394"/>
            <p:cNvCxnSpPr/>
            <p:nvPr/>
          </p:nvCxnSpPr>
          <p:spPr>
            <a:xfrm flipH="1" flipV="1">
              <a:off x="2781519" y="6307154"/>
              <a:ext cx="594" cy="19703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직선 연결선 395"/>
            <p:cNvCxnSpPr/>
            <p:nvPr/>
          </p:nvCxnSpPr>
          <p:spPr>
            <a:xfrm flipH="1" flipV="1">
              <a:off x="6885539" y="6323925"/>
              <a:ext cx="594" cy="19703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7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80192" y="6405672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8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0581" y="6405672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9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729387" y="6430200"/>
              <a:ext cx="293908" cy="3228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0" name="TextBox 399"/>
            <p:cNvSpPr txBox="1"/>
            <p:nvPr/>
          </p:nvSpPr>
          <p:spPr>
            <a:xfrm>
              <a:off x="2479924" y="5571762"/>
              <a:ext cx="62388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smtClean="0">
                  <a:latin typeface="+mn-ea"/>
                </a:rPr>
                <a:t>WAS</a:t>
              </a:r>
              <a:r>
                <a:rPr lang="ko-KR" altLang="en-US" sz="800" b="1" smtClean="0">
                  <a:latin typeface="+mn-ea"/>
                </a:rPr>
                <a:t>서버</a:t>
              </a:r>
              <a:endParaRPr lang="ko-KR" altLang="en-US" sz="800" b="1" dirty="0">
                <a:latin typeface="+mn-ea"/>
              </a:endParaRPr>
            </a:p>
          </p:txBody>
        </p:sp>
        <p:pic>
          <p:nvPicPr>
            <p:cNvPr id="401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80192" y="5277828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02" name="직선 연결선 401"/>
            <p:cNvCxnSpPr/>
            <p:nvPr/>
          </p:nvCxnSpPr>
          <p:spPr>
            <a:xfrm>
              <a:off x="2781519" y="5757896"/>
              <a:ext cx="0" cy="126000"/>
            </a:xfrm>
            <a:prstGeom prst="line">
              <a:avLst/>
            </a:prstGeom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직선 화살표 연결선 402"/>
            <p:cNvCxnSpPr/>
            <p:nvPr/>
          </p:nvCxnSpPr>
          <p:spPr>
            <a:xfrm>
              <a:off x="187039" y="5428645"/>
              <a:ext cx="47464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직선 화살표 연결선 403"/>
            <p:cNvCxnSpPr/>
            <p:nvPr/>
          </p:nvCxnSpPr>
          <p:spPr>
            <a:xfrm>
              <a:off x="1110761" y="5428645"/>
              <a:ext cx="142036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직선 화살표 연결선 404"/>
            <p:cNvCxnSpPr/>
            <p:nvPr/>
          </p:nvCxnSpPr>
          <p:spPr>
            <a:xfrm>
              <a:off x="3027294" y="5436678"/>
              <a:ext cx="1583752" cy="10699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직선 화살표 연결선 405"/>
            <p:cNvCxnSpPr/>
            <p:nvPr/>
          </p:nvCxnSpPr>
          <p:spPr>
            <a:xfrm>
              <a:off x="187039" y="6594260"/>
              <a:ext cx="475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직선 화살표 연결선 406"/>
            <p:cNvCxnSpPr/>
            <p:nvPr/>
          </p:nvCxnSpPr>
          <p:spPr>
            <a:xfrm>
              <a:off x="1110761" y="6594260"/>
              <a:ext cx="142036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직선 화살표 연결선 407"/>
            <p:cNvCxnSpPr/>
            <p:nvPr/>
          </p:nvCxnSpPr>
          <p:spPr>
            <a:xfrm>
              <a:off x="3027294" y="6594260"/>
              <a:ext cx="15837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9" name="그룹 408"/>
            <p:cNvGrpSpPr/>
            <p:nvPr/>
          </p:nvGrpSpPr>
          <p:grpSpPr>
            <a:xfrm>
              <a:off x="-471079" y="5169759"/>
              <a:ext cx="658118" cy="633822"/>
              <a:chOff x="227608" y="2254191"/>
              <a:chExt cx="658118" cy="633822"/>
            </a:xfrm>
          </p:grpSpPr>
          <p:grpSp>
            <p:nvGrpSpPr>
              <p:cNvPr id="433" name="그룹 432"/>
              <p:cNvGrpSpPr>
                <a:grpSpLocks/>
              </p:cNvGrpSpPr>
              <p:nvPr/>
            </p:nvGrpSpPr>
            <p:grpSpPr bwMode="auto">
              <a:xfrm>
                <a:off x="244234" y="2254191"/>
                <a:ext cx="641492" cy="462000"/>
                <a:chOff x="1144953" y="3125537"/>
                <a:chExt cx="550558" cy="458343"/>
              </a:xfrm>
            </p:grpSpPr>
            <p:pic>
              <p:nvPicPr>
                <p:cNvPr id="435" name="Picture 47" descr="business icon_26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211381" y="3198539"/>
                  <a:ext cx="484130" cy="3676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6" name="Picture 48" descr="business icon_03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1144953" y="3125537"/>
                  <a:ext cx="329534" cy="4583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434" name="TextBox 433"/>
              <p:cNvSpPr txBox="1"/>
              <p:nvPr/>
            </p:nvSpPr>
            <p:spPr>
              <a:xfrm>
                <a:off x="227608" y="2672569"/>
                <a:ext cx="49244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smtClean="0">
                    <a:latin typeface="+mn-ea"/>
                  </a:rPr>
                  <a:t>민원</a:t>
                </a:r>
                <a:r>
                  <a:rPr lang="ko-KR" altLang="en-US" sz="800">
                    <a:latin typeface="+mn-ea"/>
                  </a:rPr>
                  <a:t>인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410" name="그룹 409"/>
            <p:cNvGrpSpPr/>
            <p:nvPr/>
          </p:nvGrpSpPr>
          <p:grpSpPr>
            <a:xfrm>
              <a:off x="-454453" y="6335374"/>
              <a:ext cx="641492" cy="638688"/>
              <a:chOff x="244234" y="3390735"/>
              <a:chExt cx="641492" cy="638688"/>
            </a:xfrm>
          </p:grpSpPr>
          <p:grpSp>
            <p:nvGrpSpPr>
              <p:cNvPr id="429" name="그룹 428"/>
              <p:cNvGrpSpPr>
                <a:grpSpLocks/>
              </p:cNvGrpSpPr>
              <p:nvPr/>
            </p:nvGrpSpPr>
            <p:grpSpPr bwMode="auto">
              <a:xfrm>
                <a:off x="244234" y="3390735"/>
                <a:ext cx="641492" cy="462000"/>
                <a:chOff x="1144953" y="3125537"/>
                <a:chExt cx="550558" cy="458343"/>
              </a:xfrm>
            </p:grpSpPr>
            <p:pic>
              <p:nvPicPr>
                <p:cNvPr id="431" name="Picture 47" descr="business icon_26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211381" y="3198539"/>
                  <a:ext cx="484130" cy="3676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2" name="Picture 48" descr="business icon_03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1144953" y="3125537"/>
                  <a:ext cx="329534" cy="4583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430" name="TextBox 429"/>
              <p:cNvSpPr txBox="1"/>
              <p:nvPr/>
            </p:nvSpPr>
            <p:spPr>
              <a:xfrm>
                <a:off x="251520" y="3813979"/>
                <a:ext cx="49244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smtClean="0">
                    <a:latin typeface="+mn-ea"/>
                  </a:rPr>
                  <a:t>담당자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cxnSp>
          <p:nvCxnSpPr>
            <p:cNvPr id="411" name="직선 화살표 연결선 410"/>
            <p:cNvCxnSpPr/>
            <p:nvPr/>
          </p:nvCxnSpPr>
          <p:spPr>
            <a:xfrm>
              <a:off x="7120204" y="5458399"/>
              <a:ext cx="545621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직선 화살표 연결선 412"/>
            <p:cNvCxnSpPr/>
            <p:nvPr/>
          </p:nvCxnSpPr>
          <p:spPr>
            <a:xfrm>
              <a:off x="7120204" y="6594260"/>
              <a:ext cx="54720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5" name="타원 414"/>
            <p:cNvSpPr/>
            <p:nvPr/>
          </p:nvSpPr>
          <p:spPr>
            <a:xfrm>
              <a:off x="7228134" y="5743565"/>
              <a:ext cx="335240" cy="335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9AC69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416" name="타원 415"/>
            <p:cNvSpPr/>
            <p:nvPr/>
          </p:nvSpPr>
          <p:spPr>
            <a:xfrm>
              <a:off x="7228134" y="6173673"/>
              <a:ext cx="335240" cy="335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417" name="TextBox 103"/>
            <p:cNvSpPr txBox="1">
              <a:spLocks noChangeArrowheads="1"/>
            </p:cNvSpPr>
            <p:nvPr/>
          </p:nvSpPr>
          <p:spPr bwMode="auto">
            <a:xfrm>
              <a:off x="7286437" y="6276103"/>
              <a:ext cx="230833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latinLnBrk="0"/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내부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418" name="TextBox 417"/>
            <p:cNvSpPr txBox="1">
              <a:spLocks noChangeArrowheads="1"/>
            </p:cNvSpPr>
            <p:nvPr/>
          </p:nvSpPr>
          <p:spPr bwMode="auto">
            <a:xfrm>
              <a:off x="7272587" y="5839679"/>
              <a:ext cx="256480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latinLnBrk="0"/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DMZ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grpSp>
          <p:nvGrpSpPr>
            <p:cNvPr id="419" name="그룹 418"/>
            <p:cNvGrpSpPr/>
            <p:nvPr/>
          </p:nvGrpSpPr>
          <p:grpSpPr>
            <a:xfrm>
              <a:off x="4510576" y="6309565"/>
              <a:ext cx="532518" cy="647153"/>
              <a:chOff x="4754772" y="3412830"/>
              <a:chExt cx="532518" cy="647153"/>
            </a:xfrm>
          </p:grpSpPr>
          <p:sp>
            <p:nvSpPr>
              <p:cNvPr id="422" name="TextBox 421"/>
              <p:cNvSpPr txBox="1"/>
              <p:nvPr/>
            </p:nvSpPr>
            <p:spPr>
              <a:xfrm>
                <a:off x="4754772" y="3844539"/>
                <a:ext cx="5325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b="1" smtClean="0">
                    <a:latin typeface="+mn-ea"/>
                  </a:rPr>
                  <a:t>DB</a:t>
                </a:r>
                <a:r>
                  <a:rPr lang="ko-KR" altLang="en-US" sz="800" b="1" smtClean="0">
                    <a:latin typeface="+mn-ea"/>
                  </a:rPr>
                  <a:t>서버</a:t>
                </a:r>
                <a:endParaRPr lang="ko-KR" altLang="en-US" sz="800" b="1" dirty="0">
                  <a:latin typeface="+mn-ea"/>
                </a:endParaRPr>
              </a:p>
            </p:txBody>
          </p:sp>
          <p:cxnSp>
            <p:nvCxnSpPr>
              <p:cNvPr id="423" name="직선 연결선 422"/>
              <p:cNvCxnSpPr/>
              <p:nvPr/>
            </p:nvCxnSpPr>
            <p:spPr>
              <a:xfrm flipH="1" flipV="1">
                <a:off x="5043056" y="3412830"/>
                <a:ext cx="594" cy="197035"/>
              </a:xfrm>
              <a:prstGeom prst="line">
                <a:avLst/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24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939675" y="3511348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420" name="직선 화살표 연결선 419"/>
            <p:cNvCxnSpPr/>
            <p:nvPr/>
          </p:nvCxnSpPr>
          <p:spPr>
            <a:xfrm flipH="1">
              <a:off x="4971086" y="5463191"/>
              <a:ext cx="1697713" cy="104099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직선 화살표 연결선 420"/>
            <p:cNvCxnSpPr/>
            <p:nvPr/>
          </p:nvCxnSpPr>
          <p:spPr>
            <a:xfrm>
              <a:off x="4971086" y="6594260"/>
              <a:ext cx="1640732" cy="0"/>
            </a:xfrm>
            <a:prstGeom prst="straightConnector1">
              <a:avLst/>
            </a:prstGeom>
            <a:ln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9" name="그룹 438"/>
          <p:cNvGrpSpPr/>
          <p:nvPr/>
        </p:nvGrpSpPr>
        <p:grpSpPr>
          <a:xfrm>
            <a:off x="188912" y="172672"/>
            <a:ext cx="9220200" cy="7471314"/>
            <a:chOff x="188912" y="172672"/>
            <a:chExt cx="9220200" cy="7471314"/>
          </a:xfrm>
        </p:grpSpPr>
        <p:sp>
          <p:nvSpPr>
            <p:cNvPr id="437" name="직사각형 436"/>
            <p:cNvSpPr/>
            <p:nvPr/>
          </p:nvSpPr>
          <p:spPr>
            <a:xfrm>
              <a:off x="188912" y="260333"/>
              <a:ext cx="9220200" cy="7383653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8" name="TextBox 437"/>
            <p:cNvSpPr txBox="1"/>
            <p:nvPr/>
          </p:nvSpPr>
          <p:spPr>
            <a:xfrm>
              <a:off x="3613738" y="172672"/>
              <a:ext cx="2266982" cy="2000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300" b="1" smtClean="0">
                  <a:latin typeface="+mn-ea"/>
                </a:rPr>
                <a:t>AS-IS </a:t>
              </a:r>
              <a:r>
                <a:rPr lang="ko-KR" altLang="en-US" sz="1300" b="1" smtClean="0">
                  <a:latin typeface="+mn-ea"/>
                </a:rPr>
                <a:t>시스템 서버 구성도</a:t>
              </a:r>
              <a:endParaRPr lang="ko-KR" altLang="en-US" sz="1300" b="1" dirty="0">
                <a:latin typeface="+mn-ea"/>
              </a:endParaRPr>
            </a:p>
          </p:txBody>
        </p:sp>
      </p:grpSp>
      <p:grpSp>
        <p:nvGrpSpPr>
          <p:cNvPr id="440" name="그룹 439"/>
          <p:cNvGrpSpPr/>
          <p:nvPr/>
        </p:nvGrpSpPr>
        <p:grpSpPr>
          <a:xfrm>
            <a:off x="188912" y="8074502"/>
            <a:ext cx="9220200" cy="4446978"/>
            <a:chOff x="188912" y="172672"/>
            <a:chExt cx="9220200" cy="4446978"/>
          </a:xfrm>
        </p:grpSpPr>
        <p:sp>
          <p:nvSpPr>
            <p:cNvPr id="441" name="직사각형 440"/>
            <p:cNvSpPr/>
            <p:nvPr/>
          </p:nvSpPr>
          <p:spPr>
            <a:xfrm>
              <a:off x="188912" y="260333"/>
              <a:ext cx="9220200" cy="4359317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2" name="TextBox 441"/>
            <p:cNvSpPr txBox="1"/>
            <p:nvPr/>
          </p:nvSpPr>
          <p:spPr>
            <a:xfrm>
              <a:off x="3613738" y="172672"/>
              <a:ext cx="2266982" cy="2000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300" b="1" smtClean="0">
                  <a:latin typeface="+mn-ea"/>
                </a:rPr>
                <a:t>개발실 서버 구성도</a:t>
              </a:r>
              <a:endParaRPr lang="ko-KR" altLang="en-US" sz="1300" b="1" dirty="0">
                <a:latin typeface="+mn-ea"/>
              </a:endParaRPr>
            </a:p>
          </p:txBody>
        </p:sp>
      </p:grpSp>
      <p:grpSp>
        <p:nvGrpSpPr>
          <p:cNvPr id="445" name="그룹 444"/>
          <p:cNvGrpSpPr/>
          <p:nvPr/>
        </p:nvGrpSpPr>
        <p:grpSpPr>
          <a:xfrm>
            <a:off x="8473008" y="8781267"/>
            <a:ext cx="737702" cy="509378"/>
            <a:chOff x="107504" y="1628800"/>
            <a:chExt cx="737702" cy="509378"/>
          </a:xfrm>
        </p:grpSpPr>
        <p:sp>
          <p:nvSpPr>
            <p:cNvPr id="446" name="TextBox 445"/>
            <p:cNvSpPr txBox="1"/>
            <p:nvPr/>
          </p:nvSpPr>
          <p:spPr>
            <a:xfrm>
              <a:off x="107504" y="1922734"/>
              <a:ext cx="737702" cy="215444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선사</a:t>
              </a:r>
              <a:r>
                <a:rPr lang="en-US" altLang="ko-KR" sz="800" smtClean="0">
                  <a:latin typeface="+mn-ea"/>
                </a:rPr>
                <a:t>/</a:t>
              </a:r>
              <a:r>
                <a:rPr lang="ko-KR" altLang="en-US" sz="800" smtClean="0">
                  <a:latin typeface="+mn-ea"/>
                </a:rPr>
                <a:t>대리점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447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2325" y="1628800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8" name="그룹 447"/>
          <p:cNvGrpSpPr/>
          <p:nvPr/>
        </p:nvGrpSpPr>
        <p:grpSpPr>
          <a:xfrm>
            <a:off x="8473008" y="9900617"/>
            <a:ext cx="737702" cy="509378"/>
            <a:chOff x="107504" y="1628800"/>
            <a:chExt cx="737702" cy="509378"/>
          </a:xfrm>
        </p:grpSpPr>
        <p:sp>
          <p:nvSpPr>
            <p:cNvPr id="449" name="TextBox 448"/>
            <p:cNvSpPr txBox="1"/>
            <p:nvPr/>
          </p:nvSpPr>
          <p:spPr>
            <a:xfrm>
              <a:off x="107504" y="1922734"/>
              <a:ext cx="737702" cy="215444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선사</a:t>
              </a:r>
              <a:r>
                <a:rPr lang="en-US" altLang="ko-KR" sz="800" smtClean="0">
                  <a:latin typeface="+mn-ea"/>
                </a:rPr>
                <a:t>/</a:t>
              </a:r>
              <a:r>
                <a:rPr lang="ko-KR" altLang="en-US" sz="800" smtClean="0">
                  <a:latin typeface="+mn-ea"/>
                </a:rPr>
                <a:t>대리점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450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2325" y="1628800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888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92</Words>
  <Application>Microsoft Office PowerPoint</Application>
  <PresentationFormat>A3 용지(297x420mm)</PresentationFormat>
  <Paragraphs>45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7</cp:revision>
  <cp:lastPrinted>2015-06-18T09:18:04Z</cp:lastPrinted>
  <dcterms:created xsi:type="dcterms:W3CDTF">2015-06-18T09:10:03Z</dcterms:created>
  <dcterms:modified xsi:type="dcterms:W3CDTF">2015-06-18T09:37:10Z</dcterms:modified>
</cp:coreProperties>
</file>