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9" r:id="rId2"/>
    <p:sldId id="290" r:id="rId3"/>
    <p:sldId id="324" r:id="rId4"/>
    <p:sldId id="323" r:id="rId5"/>
    <p:sldId id="297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294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7" autoAdjust="0"/>
    <p:restoredTop sz="94660"/>
  </p:normalViewPr>
  <p:slideViewPr>
    <p:cSldViewPr showGuides="1">
      <p:cViewPr varScale="1">
        <p:scale>
          <a:sx n="109" d="100"/>
          <a:sy n="109" d="100"/>
        </p:scale>
        <p:origin x="204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 용운" userId="0fe78cf85665b93c" providerId="LiveId" clId="{A60C1827-CE17-443C-AB54-398D32209A1A}"/>
    <pc:docChg chg="undo redo custSel addSld delSld modSld delMainMaster modMainMaster">
      <pc:chgData name="김 용운" userId="0fe78cf85665b93c" providerId="LiveId" clId="{A60C1827-CE17-443C-AB54-398D32209A1A}" dt="2020-07-19T13:35:44.090" v="1064" actId="20577"/>
      <pc:docMkLst>
        <pc:docMk/>
      </pc:docMkLst>
      <pc:sldChg chg="modSp mod">
        <pc:chgData name="김 용운" userId="0fe78cf85665b93c" providerId="LiveId" clId="{A60C1827-CE17-443C-AB54-398D32209A1A}" dt="2020-07-19T12:56:25.889" v="49" actId="2711"/>
        <pc:sldMkLst>
          <pc:docMk/>
          <pc:sldMk cId="3608904942" sldId="256"/>
        </pc:sldMkLst>
        <pc:spChg chg="mod">
          <ac:chgData name="김 용운" userId="0fe78cf85665b93c" providerId="LiveId" clId="{A60C1827-CE17-443C-AB54-398D32209A1A}" dt="2020-07-19T12:56:25.889" v="49" actId="2711"/>
          <ac:spMkLst>
            <pc:docMk/>
            <pc:sldMk cId="3608904942" sldId="256"/>
            <ac:spMk id="3" creationId="{00000000-0000-0000-0000-000000000000}"/>
          </ac:spMkLst>
        </pc:spChg>
        <pc:spChg chg="mod">
          <ac:chgData name="김 용운" userId="0fe78cf85665b93c" providerId="LiveId" clId="{A60C1827-CE17-443C-AB54-398D32209A1A}" dt="2020-07-19T12:56:25.889" v="49" actId="2711"/>
          <ac:spMkLst>
            <pc:docMk/>
            <pc:sldMk cId="3608904942" sldId="256"/>
            <ac:spMk id="5" creationId="{00000000-0000-0000-0000-000000000000}"/>
          </ac:spMkLst>
        </pc:spChg>
        <pc:spChg chg="mod">
          <ac:chgData name="김 용운" userId="0fe78cf85665b93c" providerId="LiveId" clId="{A60C1827-CE17-443C-AB54-398D32209A1A}" dt="2020-07-19T12:56:25.889" v="49" actId="2711"/>
          <ac:spMkLst>
            <pc:docMk/>
            <pc:sldMk cId="3608904942" sldId="256"/>
            <ac:spMk id="5122" creationId="{00000000-0000-0000-0000-000000000000}"/>
          </ac:spMkLst>
        </pc:spChg>
      </pc:sldChg>
      <pc:sldChg chg="addSp modSp mod">
        <pc:chgData name="김 용운" userId="0fe78cf85665b93c" providerId="LiveId" clId="{A60C1827-CE17-443C-AB54-398D32209A1A}" dt="2020-07-19T13:01:13.327" v="124" actId="14100"/>
        <pc:sldMkLst>
          <pc:docMk/>
          <pc:sldMk cId="0" sldId="260"/>
        </pc:sldMkLst>
        <pc:spChg chg="add mod">
          <ac:chgData name="김 용운" userId="0fe78cf85665b93c" providerId="LiveId" clId="{A60C1827-CE17-443C-AB54-398D32209A1A}" dt="2020-07-19T13:01:13.327" v="124" actId="14100"/>
          <ac:spMkLst>
            <pc:docMk/>
            <pc:sldMk cId="0" sldId="260"/>
            <ac:spMk id="12" creationId="{2D305051-1852-42B7-8E7E-34BCF8953E41}"/>
          </ac:spMkLst>
        </pc:spChg>
        <pc:spChg chg="mod">
          <ac:chgData name="김 용운" userId="0fe78cf85665b93c" providerId="LiveId" clId="{A60C1827-CE17-443C-AB54-398D32209A1A}" dt="2020-07-19T13:00:44.775" v="119" actId="20577"/>
          <ac:spMkLst>
            <pc:docMk/>
            <pc:sldMk cId="0" sldId="260"/>
            <ac:spMk id="24" creationId="{00000000-0000-0000-0000-000000000000}"/>
          </ac:spMkLst>
        </pc:spChg>
        <pc:spChg chg="mod">
          <ac:chgData name="김 용운" userId="0fe78cf85665b93c" providerId="LiveId" clId="{A60C1827-CE17-443C-AB54-398D32209A1A}" dt="2020-07-19T12:58:04.637" v="67" actId="1035"/>
          <ac:spMkLst>
            <pc:docMk/>
            <pc:sldMk cId="0" sldId="260"/>
            <ac:spMk id="29" creationId="{00000000-0000-0000-0000-000000000000}"/>
          </ac:spMkLst>
        </pc:spChg>
        <pc:picChg chg="mod">
          <ac:chgData name="김 용운" userId="0fe78cf85665b93c" providerId="LiveId" clId="{A60C1827-CE17-443C-AB54-398D32209A1A}" dt="2020-07-19T12:58:04.637" v="67" actId="1035"/>
          <ac:picMkLst>
            <pc:docMk/>
            <pc:sldMk cId="0" sldId="260"/>
            <ac:picMk id="36" creationId="{00000000-0000-0000-0000-000000000000}"/>
          </ac:picMkLst>
        </pc:picChg>
        <pc:picChg chg="mod">
          <ac:chgData name="김 용운" userId="0fe78cf85665b93c" providerId="LiveId" clId="{A60C1827-CE17-443C-AB54-398D32209A1A}" dt="2020-07-19T12:57:57.853" v="66" actId="1036"/>
          <ac:picMkLst>
            <pc:docMk/>
            <pc:sldMk cId="0" sldId="260"/>
            <ac:picMk id="4104" creationId="{00000000-0000-0000-0000-000000000000}"/>
          </ac:picMkLst>
        </pc:picChg>
      </pc:sldChg>
      <pc:sldChg chg="addSp delSp modSp mod">
        <pc:chgData name="김 용운" userId="0fe78cf85665b93c" providerId="LiveId" clId="{A60C1827-CE17-443C-AB54-398D32209A1A}" dt="2020-07-19T13:15:56.116" v="401" actId="1076"/>
        <pc:sldMkLst>
          <pc:docMk/>
          <pc:sldMk cId="0" sldId="262"/>
        </pc:sldMkLst>
        <pc:spChg chg="mod">
          <ac:chgData name="김 용운" userId="0fe78cf85665b93c" providerId="LiveId" clId="{A60C1827-CE17-443C-AB54-398D32209A1A}" dt="2020-07-19T13:12:56.333" v="320"/>
          <ac:spMkLst>
            <pc:docMk/>
            <pc:sldMk cId="0" sldId="262"/>
            <ac:spMk id="14" creationId="{00000000-0000-0000-0000-000000000000}"/>
          </ac:spMkLst>
        </pc:spChg>
        <pc:spChg chg="mod topLvl">
          <ac:chgData name="김 용운" userId="0fe78cf85665b93c" providerId="LiveId" clId="{A60C1827-CE17-443C-AB54-398D32209A1A}" dt="2020-07-19T13:13:31.902" v="321" actId="165"/>
          <ac:spMkLst>
            <pc:docMk/>
            <pc:sldMk cId="0" sldId="262"/>
            <ac:spMk id="16" creationId="{6425992F-1BC3-4E67-9DB5-1B4E550D2AD5}"/>
          </ac:spMkLst>
        </pc:spChg>
        <pc:grpChg chg="add del mod">
          <ac:chgData name="김 용운" userId="0fe78cf85665b93c" providerId="LiveId" clId="{A60C1827-CE17-443C-AB54-398D32209A1A}" dt="2020-07-19T13:13:31.902" v="321" actId="165"/>
          <ac:grpSpMkLst>
            <pc:docMk/>
            <pc:sldMk cId="0" sldId="262"/>
            <ac:grpSpMk id="13" creationId="{D531F9A9-676D-4BCD-A53D-59F265207F8F}"/>
          </ac:grpSpMkLst>
        </pc:grpChg>
        <pc:graphicFrameChg chg="add mod modGraphic">
          <ac:chgData name="김 용운" userId="0fe78cf85665b93c" providerId="LiveId" clId="{A60C1827-CE17-443C-AB54-398D32209A1A}" dt="2020-07-19T13:15:44.363" v="398" actId="6549"/>
          <ac:graphicFrameMkLst>
            <pc:docMk/>
            <pc:sldMk cId="0" sldId="262"/>
            <ac:graphicFrameMk id="12" creationId="{B63DDE73-B5E9-4C96-90D8-14D35F1F86C9}"/>
          </ac:graphicFrameMkLst>
        </pc:graphicFrameChg>
        <pc:graphicFrameChg chg="del modGraphic">
          <ac:chgData name="김 용운" userId="0fe78cf85665b93c" providerId="LiveId" clId="{A60C1827-CE17-443C-AB54-398D32209A1A}" dt="2020-07-19T13:04:50.641" v="157" actId="478"/>
          <ac:graphicFrameMkLst>
            <pc:docMk/>
            <pc:sldMk cId="0" sldId="262"/>
            <ac:graphicFrameMk id="21" creationId="{00000000-0000-0000-0000-000000000000}"/>
          </ac:graphicFrameMkLst>
        </pc:graphicFrameChg>
        <pc:picChg chg="add mod">
          <ac:chgData name="김 용운" userId="0fe78cf85665b93c" providerId="LiveId" clId="{A60C1827-CE17-443C-AB54-398D32209A1A}" dt="2020-07-19T13:13:59.006" v="331" actId="1037"/>
          <ac:picMkLst>
            <pc:docMk/>
            <pc:sldMk cId="0" sldId="262"/>
            <ac:picMk id="3" creationId="{D14DB043-795E-4781-979F-C66439A7A1D6}"/>
          </ac:picMkLst>
        </pc:picChg>
        <pc:picChg chg="del mod topLvl">
          <ac:chgData name="김 용운" userId="0fe78cf85665b93c" providerId="LiveId" clId="{A60C1827-CE17-443C-AB54-398D32209A1A}" dt="2020-07-19T13:13:33.977" v="322" actId="478"/>
          <ac:picMkLst>
            <pc:docMk/>
            <pc:sldMk cId="0" sldId="262"/>
            <ac:picMk id="15" creationId="{32CDCF12-5A11-4B30-9288-38FAE736AE22}"/>
          </ac:picMkLst>
        </pc:picChg>
        <pc:picChg chg="add mod">
          <ac:chgData name="김 용운" userId="0fe78cf85665b93c" providerId="LiveId" clId="{A60C1827-CE17-443C-AB54-398D32209A1A}" dt="2020-07-19T13:15:53.887" v="400" actId="1076"/>
          <ac:picMkLst>
            <pc:docMk/>
            <pc:sldMk cId="0" sldId="262"/>
            <ac:picMk id="17" creationId="{228F88C5-D273-4516-A1D5-838A862F3C33}"/>
          </ac:picMkLst>
        </pc:picChg>
        <pc:picChg chg="mod">
          <ac:chgData name="김 용운" userId="0fe78cf85665b93c" providerId="LiveId" clId="{A60C1827-CE17-443C-AB54-398D32209A1A}" dt="2020-07-19T13:15:56.116" v="401" actId="1076"/>
          <ac:picMkLst>
            <pc:docMk/>
            <pc:sldMk cId="0" sldId="262"/>
            <ac:picMk id="1036" creationId="{00000000-0000-0000-0000-000000000000}"/>
          </ac:picMkLst>
        </pc:picChg>
        <pc:picChg chg="del">
          <ac:chgData name="김 용운" userId="0fe78cf85665b93c" providerId="LiveId" clId="{A60C1827-CE17-443C-AB54-398D32209A1A}" dt="2020-07-19T13:05:21.253" v="159" actId="478"/>
          <ac:picMkLst>
            <pc:docMk/>
            <pc:sldMk cId="0" sldId="262"/>
            <ac:picMk id="1046" creationId="{00000000-0000-0000-0000-000000000000}"/>
          </ac:picMkLst>
        </pc:picChg>
        <pc:picChg chg="mod">
          <ac:chgData name="김 용운" userId="0fe78cf85665b93c" providerId="LiveId" clId="{A60C1827-CE17-443C-AB54-398D32209A1A}" dt="2020-07-19T13:15:52.254" v="399" actId="1076"/>
          <ac:picMkLst>
            <pc:docMk/>
            <pc:sldMk cId="0" sldId="262"/>
            <ac:picMk id="3076" creationId="{00000000-0000-0000-0000-000000000000}"/>
          </ac:picMkLst>
        </pc:picChg>
        <pc:picChg chg="del">
          <ac:chgData name="김 용운" userId="0fe78cf85665b93c" providerId="LiveId" clId="{A60C1827-CE17-443C-AB54-398D32209A1A}" dt="2020-07-19T13:04:47.231" v="155" actId="478"/>
          <ac:picMkLst>
            <pc:docMk/>
            <pc:sldMk cId="0" sldId="262"/>
            <ac:picMk id="3078" creationId="{00000000-0000-0000-0000-000000000000}"/>
          </ac:picMkLst>
        </pc:picChg>
        <pc:cxnChg chg="add mod">
          <ac:chgData name="김 용운" userId="0fe78cf85665b93c" providerId="LiveId" clId="{A60C1827-CE17-443C-AB54-398D32209A1A}" dt="2020-07-19T13:04:59.483" v="158"/>
          <ac:cxnSpMkLst>
            <pc:docMk/>
            <pc:sldMk cId="0" sldId="262"/>
            <ac:cxnSpMk id="11" creationId="{5D84685C-180A-4D87-B323-43A471460ABF}"/>
          </ac:cxnSpMkLst>
        </pc:cxnChg>
      </pc:sldChg>
      <pc:sldChg chg="addSp delSp modSp mod">
        <pc:chgData name="김 용운" userId="0fe78cf85665b93c" providerId="LiveId" clId="{A60C1827-CE17-443C-AB54-398D32209A1A}" dt="2020-07-19T13:22:43.516" v="667" actId="20577"/>
        <pc:sldMkLst>
          <pc:docMk/>
          <pc:sldMk cId="0" sldId="263"/>
        </pc:sldMkLst>
        <pc:spChg chg="mod">
          <ac:chgData name="김 용운" userId="0fe78cf85665b93c" providerId="LiveId" clId="{A60C1827-CE17-443C-AB54-398D32209A1A}" dt="2020-07-19T13:22:43.516" v="667" actId="20577"/>
          <ac:spMkLst>
            <pc:docMk/>
            <pc:sldMk cId="0" sldId="263"/>
            <ac:spMk id="2" creationId="{00000000-0000-0000-0000-000000000000}"/>
          </ac:spMkLst>
        </pc:spChg>
        <pc:spChg chg="mod">
          <ac:chgData name="김 용운" userId="0fe78cf85665b93c" providerId="LiveId" clId="{A60C1827-CE17-443C-AB54-398D32209A1A}" dt="2020-07-19T13:19:09.818" v="528" actId="20577"/>
          <ac:spMkLst>
            <pc:docMk/>
            <pc:sldMk cId="0" sldId="263"/>
            <ac:spMk id="13" creationId="{00000000-0000-0000-0000-000000000000}"/>
          </ac:spMkLst>
        </pc:spChg>
        <pc:spChg chg="mod topLvl">
          <ac:chgData name="김 용운" userId="0fe78cf85665b93c" providerId="LiveId" clId="{A60C1827-CE17-443C-AB54-398D32209A1A}" dt="2020-07-19T13:22:25.386" v="664"/>
          <ac:spMkLst>
            <pc:docMk/>
            <pc:sldMk cId="0" sldId="263"/>
            <ac:spMk id="19" creationId="{00000000-0000-0000-0000-000000000000}"/>
          </ac:spMkLst>
        </pc:spChg>
        <pc:spChg chg="mod topLvl">
          <ac:chgData name="김 용운" userId="0fe78cf85665b93c" providerId="LiveId" clId="{A60C1827-CE17-443C-AB54-398D32209A1A}" dt="2020-07-19T13:18:06.922" v="422" actId="165"/>
          <ac:spMkLst>
            <pc:docMk/>
            <pc:sldMk cId="0" sldId="263"/>
            <ac:spMk id="20" creationId="{00000000-0000-0000-0000-000000000000}"/>
          </ac:spMkLst>
        </pc:spChg>
        <pc:spChg chg="add mod">
          <ac:chgData name="김 용운" userId="0fe78cf85665b93c" providerId="LiveId" clId="{A60C1827-CE17-443C-AB54-398D32209A1A}" dt="2020-07-19T13:20:58.229" v="580" actId="1035"/>
          <ac:spMkLst>
            <pc:docMk/>
            <pc:sldMk cId="0" sldId="263"/>
            <ac:spMk id="21" creationId="{87D55B6F-8339-4F54-973E-35E404365FD5}"/>
          </ac:spMkLst>
        </pc:spChg>
        <pc:spChg chg="add del mod topLvl">
          <ac:chgData name="김 용운" userId="0fe78cf85665b93c" providerId="LiveId" clId="{A60C1827-CE17-443C-AB54-398D32209A1A}" dt="2020-07-19T13:21:27.191" v="637" actId="1035"/>
          <ac:spMkLst>
            <pc:docMk/>
            <pc:sldMk cId="0" sldId="263"/>
            <ac:spMk id="22" creationId="{00000000-0000-0000-0000-000000000000}"/>
          </ac:spMkLst>
        </pc:spChg>
        <pc:spChg chg="add mod">
          <ac:chgData name="김 용운" userId="0fe78cf85665b93c" providerId="LiveId" clId="{A60C1827-CE17-443C-AB54-398D32209A1A}" dt="2020-07-19T13:21:59.469" v="639" actId="20577"/>
          <ac:spMkLst>
            <pc:docMk/>
            <pc:sldMk cId="0" sldId="263"/>
            <ac:spMk id="23" creationId="{A268604B-7AE1-4A2A-96E6-503A2DAA3166}"/>
          </ac:spMkLst>
        </pc:spChg>
        <pc:spChg chg="mod topLvl">
          <ac:chgData name="김 용운" userId="0fe78cf85665b93c" providerId="LiveId" clId="{A60C1827-CE17-443C-AB54-398D32209A1A}" dt="2020-07-19T13:20:44.816" v="574" actId="20577"/>
          <ac:spMkLst>
            <pc:docMk/>
            <pc:sldMk cId="0" sldId="263"/>
            <ac:spMk id="24" creationId="{00000000-0000-0000-0000-000000000000}"/>
          </ac:spMkLst>
        </pc:spChg>
        <pc:grpChg chg="del">
          <ac:chgData name="김 용운" userId="0fe78cf85665b93c" providerId="LiveId" clId="{A60C1827-CE17-443C-AB54-398D32209A1A}" dt="2020-07-19T13:18:06.922" v="422" actId="165"/>
          <ac:grpSpMkLst>
            <pc:docMk/>
            <pc:sldMk cId="0" sldId="263"/>
            <ac:grpSpMk id="25" creationId="{00000000-0000-0000-0000-000000000000}"/>
          </ac:grpSpMkLst>
        </pc:grpChg>
        <pc:grpChg chg="del">
          <ac:chgData name="김 용운" userId="0fe78cf85665b93c" providerId="LiveId" clId="{A60C1827-CE17-443C-AB54-398D32209A1A}" dt="2020-07-19T13:17:09.302" v="419" actId="478"/>
          <ac:grpSpMkLst>
            <pc:docMk/>
            <pc:sldMk cId="0" sldId="263"/>
            <ac:grpSpMk id="26" creationId="{00000000-0000-0000-0000-000000000000}"/>
          </ac:grpSpMkLst>
        </pc:grpChg>
        <pc:grpChg chg="del">
          <ac:chgData name="김 용운" userId="0fe78cf85665b93c" providerId="LiveId" clId="{A60C1827-CE17-443C-AB54-398D32209A1A}" dt="2020-07-19T13:17:09.302" v="419" actId="478"/>
          <ac:grpSpMkLst>
            <pc:docMk/>
            <pc:sldMk cId="0" sldId="263"/>
            <ac:grpSpMk id="31" creationId="{00000000-0000-0000-0000-000000000000}"/>
          </ac:grpSpMkLst>
        </pc:grpChg>
      </pc:sldChg>
      <pc:sldChg chg="addSp delSp modSp add mod">
        <pc:chgData name="김 용운" userId="0fe78cf85665b93c" providerId="LiveId" clId="{A60C1827-CE17-443C-AB54-398D32209A1A}" dt="2020-07-19T13:31:27.689" v="970"/>
        <pc:sldMkLst>
          <pc:docMk/>
          <pc:sldMk cId="2382109849" sldId="264"/>
        </pc:sldMkLst>
        <pc:spChg chg="mod">
          <ac:chgData name="김 용운" userId="0fe78cf85665b93c" providerId="LiveId" clId="{A60C1827-CE17-443C-AB54-398D32209A1A}" dt="2020-07-19T13:31:27.689" v="970"/>
          <ac:spMkLst>
            <pc:docMk/>
            <pc:sldMk cId="2382109849" sldId="264"/>
            <ac:spMk id="2" creationId="{00000000-0000-0000-0000-000000000000}"/>
          </ac:spMkLst>
        </pc:spChg>
        <pc:spChg chg="mod">
          <ac:chgData name="김 용운" userId="0fe78cf85665b93c" providerId="LiveId" clId="{A60C1827-CE17-443C-AB54-398D32209A1A}" dt="2020-07-19T13:30:15.805" v="944" actId="20577"/>
          <ac:spMkLst>
            <pc:docMk/>
            <pc:sldMk cId="2382109849" sldId="264"/>
            <ac:spMk id="13" creationId="{00000000-0000-0000-0000-000000000000}"/>
          </ac:spMkLst>
        </pc:spChg>
        <pc:spChg chg="add del">
          <ac:chgData name="김 용운" userId="0fe78cf85665b93c" providerId="LiveId" clId="{A60C1827-CE17-443C-AB54-398D32209A1A}" dt="2020-07-19T13:31:06.510" v="959" actId="22"/>
          <ac:spMkLst>
            <pc:docMk/>
            <pc:sldMk cId="2382109849" sldId="264"/>
            <ac:spMk id="14" creationId="{0D60EC19-5AA5-40CA-9F59-6D2EC4F31106}"/>
          </ac:spMkLst>
        </pc:spChg>
        <pc:spChg chg="mod">
          <ac:chgData name="김 용운" userId="0fe78cf85665b93c" providerId="LiveId" clId="{A60C1827-CE17-443C-AB54-398D32209A1A}" dt="2020-07-19T13:30:10.583" v="942" actId="1076"/>
          <ac:spMkLst>
            <pc:docMk/>
            <pc:sldMk cId="2382109849" sldId="264"/>
            <ac:spMk id="19" creationId="{00000000-0000-0000-0000-000000000000}"/>
          </ac:spMkLst>
        </pc:spChg>
        <pc:spChg chg="mod">
          <ac:chgData name="김 용운" userId="0fe78cf85665b93c" providerId="LiveId" clId="{A60C1827-CE17-443C-AB54-398D32209A1A}" dt="2020-07-19T13:30:35.159" v="952"/>
          <ac:spMkLst>
            <pc:docMk/>
            <pc:sldMk cId="2382109849" sldId="264"/>
            <ac:spMk id="21" creationId="{87D55B6F-8339-4F54-973E-35E404365FD5}"/>
          </ac:spMkLst>
        </pc:spChg>
        <pc:spChg chg="mod">
          <ac:chgData name="김 용운" userId="0fe78cf85665b93c" providerId="LiveId" clId="{A60C1827-CE17-443C-AB54-398D32209A1A}" dt="2020-07-19T13:26:01.542" v="859" actId="20577"/>
          <ac:spMkLst>
            <pc:docMk/>
            <pc:sldMk cId="2382109849" sldId="264"/>
            <ac:spMk id="22" creationId="{00000000-0000-0000-0000-000000000000}"/>
          </ac:spMkLst>
        </pc:spChg>
        <pc:spChg chg="mod">
          <ac:chgData name="김 용운" userId="0fe78cf85665b93c" providerId="LiveId" clId="{A60C1827-CE17-443C-AB54-398D32209A1A}" dt="2020-07-19T13:30:42.219" v="957" actId="20577"/>
          <ac:spMkLst>
            <pc:docMk/>
            <pc:sldMk cId="2382109849" sldId="264"/>
            <ac:spMk id="23" creationId="{A268604B-7AE1-4A2A-96E6-503A2DAA3166}"/>
          </ac:spMkLst>
        </pc:spChg>
        <pc:spChg chg="mod">
          <ac:chgData name="김 용운" userId="0fe78cf85665b93c" providerId="LiveId" clId="{A60C1827-CE17-443C-AB54-398D32209A1A}" dt="2020-07-19T13:25:12.943" v="728" actId="20577"/>
          <ac:spMkLst>
            <pc:docMk/>
            <pc:sldMk cId="2382109849" sldId="264"/>
            <ac:spMk id="24" creationId="{00000000-0000-0000-0000-000000000000}"/>
          </ac:spMkLst>
        </pc:spChg>
      </pc:sldChg>
      <pc:sldChg chg="addSp delSp modSp add mod">
        <pc:chgData name="김 용운" userId="0fe78cf85665b93c" providerId="LiveId" clId="{A60C1827-CE17-443C-AB54-398D32209A1A}" dt="2020-07-19T13:33:38.223" v="1003" actId="20577"/>
        <pc:sldMkLst>
          <pc:docMk/>
          <pc:sldMk cId="1279661498" sldId="265"/>
        </pc:sldMkLst>
        <pc:spChg chg="mod">
          <ac:chgData name="김 용운" userId="0fe78cf85665b93c" providerId="LiveId" clId="{A60C1827-CE17-443C-AB54-398D32209A1A}" dt="2020-07-19T13:31:33.450" v="986"/>
          <ac:spMkLst>
            <pc:docMk/>
            <pc:sldMk cId="1279661498" sldId="265"/>
            <ac:spMk id="2" creationId="{00000000-0000-0000-0000-000000000000}"/>
          </ac:spMkLst>
        </pc:spChg>
        <pc:spChg chg="add mod">
          <ac:chgData name="김 용운" userId="0fe78cf85665b93c" providerId="LiveId" clId="{A60C1827-CE17-443C-AB54-398D32209A1A}" dt="2020-07-19T13:33:38.223" v="1003" actId="20577"/>
          <ac:spMkLst>
            <pc:docMk/>
            <pc:sldMk cId="1279661498" sldId="265"/>
            <ac:spMk id="12" creationId="{2B883832-60D7-4BD1-B685-DEFA60AEF237}"/>
          </ac:spMkLst>
        </pc:spChg>
        <pc:spChg chg="mod">
          <ac:chgData name="김 용운" userId="0fe78cf85665b93c" providerId="LiveId" clId="{A60C1827-CE17-443C-AB54-398D32209A1A}" dt="2020-07-19T13:31:53.666" v="990" actId="20577"/>
          <ac:spMkLst>
            <pc:docMk/>
            <pc:sldMk cId="1279661498" sldId="265"/>
            <ac:spMk id="13" creationId="{00000000-0000-0000-0000-000000000000}"/>
          </ac:spMkLst>
        </pc:spChg>
        <pc:spChg chg="add mod">
          <ac:chgData name="김 용운" userId="0fe78cf85665b93c" providerId="LiveId" clId="{A60C1827-CE17-443C-AB54-398D32209A1A}" dt="2020-07-19T13:32:02.247" v="992"/>
          <ac:spMkLst>
            <pc:docMk/>
            <pc:sldMk cId="1279661498" sldId="265"/>
            <ac:spMk id="14" creationId="{91FAC22A-BFE4-4AC0-B3C5-473CFBCAF472}"/>
          </ac:spMkLst>
        </pc:spChg>
        <pc:spChg chg="add mod">
          <ac:chgData name="김 용운" userId="0fe78cf85665b93c" providerId="LiveId" clId="{A60C1827-CE17-443C-AB54-398D32209A1A}" dt="2020-07-19T13:32:23.104" v="999" actId="20577"/>
          <ac:spMkLst>
            <pc:docMk/>
            <pc:sldMk cId="1279661498" sldId="265"/>
            <ac:spMk id="16" creationId="{2D8A08A1-4860-4411-8201-B186C482F1CA}"/>
          </ac:spMkLst>
        </pc:spChg>
        <pc:spChg chg="add del mod">
          <ac:chgData name="김 용운" userId="0fe78cf85665b93c" providerId="LiveId" clId="{A60C1827-CE17-443C-AB54-398D32209A1A}" dt="2020-07-19T13:32:33.037" v="1000" actId="478"/>
          <ac:spMkLst>
            <pc:docMk/>
            <pc:sldMk cId="1279661498" sldId="265"/>
            <ac:spMk id="17" creationId="{8CD55C17-C908-4DCD-BDAA-10B0ACACCA79}"/>
          </ac:spMkLst>
        </pc:spChg>
        <pc:spChg chg="del">
          <ac:chgData name="김 용운" userId="0fe78cf85665b93c" providerId="LiveId" clId="{A60C1827-CE17-443C-AB54-398D32209A1A}" dt="2020-07-19T13:32:02.012" v="991" actId="478"/>
          <ac:spMkLst>
            <pc:docMk/>
            <pc:sldMk cId="1279661498" sldId="265"/>
            <ac:spMk id="19" creationId="{00000000-0000-0000-0000-000000000000}"/>
          </ac:spMkLst>
        </pc:spChg>
        <pc:spChg chg="del">
          <ac:chgData name="김 용운" userId="0fe78cf85665b93c" providerId="LiveId" clId="{A60C1827-CE17-443C-AB54-398D32209A1A}" dt="2020-07-19T13:32:02.012" v="991" actId="478"/>
          <ac:spMkLst>
            <pc:docMk/>
            <pc:sldMk cId="1279661498" sldId="265"/>
            <ac:spMk id="20" creationId="{00000000-0000-0000-0000-000000000000}"/>
          </ac:spMkLst>
        </pc:spChg>
        <pc:spChg chg="del">
          <ac:chgData name="김 용운" userId="0fe78cf85665b93c" providerId="LiveId" clId="{A60C1827-CE17-443C-AB54-398D32209A1A}" dt="2020-07-19T13:32:02.012" v="991" actId="478"/>
          <ac:spMkLst>
            <pc:docMk/>
            <pc:sldMk cId="1279661498" sldId="265"/>
            <ac:spMk id="21" creationId="{87D55B6F-8339-4F54-973E-35E404365FD5}"/>
          </ac:spMkLst>
        </pc:spChg>
        <pc:spChg chg="del">
          <ac:chgData name="김 용운" userId="0fe78cf85665b93c" providerId="LiveId" clId="{A60C1827-CE17-443C-AB54-398D32209A1A}" dt="2020-07-19T13:32:02.012" v="991" actId="478"/>
          <ac:spMkLst>
            <pc:docMk/>
            <pc:sldMk cId="1279661498" sldId="265"/>
            <ac:spMk id="22" creationId="{00000000-0000-0000-0000-000000000000}"/>
          </ac:spMkLst>
        </pc:spChg>
        <pc:spChg chg="del">
          <ac:chgData name="김 용운" userId="0fe78cf85665b93c" providerId="LiveId" clId="{A60C1827-CE17-443C-AB54-398D32209A1A}" dt="2020-07-19T13:32:02.012" v="991" actId="478"/>
          <ac:spMkLst>
            <pc:docMk/>
            <pc:sldMk cId="1279661498" sldId="265"/>
            <ac:spMk id="23" creationId="{A268604B-7AE1-4A2A-96E6-503A2DAA3166}"/>
          </ac:spMkLst>
        </pc:spChg>
        <pc:spChg chg="del">
          <ac:chgData name="김 용운" userId="0fe78cf85665b93c" providerId="LiveId" clId="{A60C1827-CE17-443C-AB54-398D32209A1A}" dt="2020-07-19T13:32:02.012" v="991" actId="478"/>
          <ac:spMkLst>
            <pc:docMk/>
            <pc:sldMk cId="1279661498" sldId="265"/>
            <ac:spMk id="24" creationId="{00000000-0000-0000-0000-000000000000}"/>
          </ac:spMkLst>
        </pc:spChg>
        <pc:cxnChg chg="del">
          <ac:chgData name="김 용운" userId="0fe78cf85665b93c" providerId="LiveId" clId="{A60C1827-CE17-443C-AB54-398D32209A1A}" dt="2020-07-19T13:32:02.012" v="991" actId="478"/>
          <ac:cxnSpMkLst>
            <pc:docMk/>
            <pc:sldMk cId="1279661498" sldId="265"/>
            <ac:cxnSpMk id="15" creationId="{00000000-0000-0000-0000-000000000000}"/>
          </ac:cxnSpMkLst>
        </pc:cxnChg>
        <pc:cxnChg chg="add mod">
          <ac:chgData name="김 용운" userId="0fe78cf85665b93c" providerId="LiveId" clId="{A60C1827-CE17-443C-AB54-398D32209A1A}" dt="2020-07-19T13:32:07.612" v="993"/>
          <ac:cxnSpMkLst>
            <pc:docMk/>
            <pc:sldMk cId="1279661498" sldId="265"/>
            <ac:cxnSpMk id="18" creationId="{05143B84-F8B4-4B0C-B5EA-9B6BEB417703}"/>
          </ac:cxnSpMkLst>
        </pc:cxnChg>
      </pc:sldChg>
      <pc:sldChg chg="new del">
        <pc:chgData name="김 용운" userId="0fe78cf85665b93c" providerId="LiveId" clId="{A60C1827-CE17-443C-AB54-398D32209A1A}" dt="2020-07-19T13:31:14.893" v="961" actId="47"/>
        <pc:sldMkLst>
          <pc:docMk/>
          <pc:sldMk cId="1809731428" sldId="265"/>
        </pc:sldMkLst>
      </pc:sldChg>
      <pc:sldChg chg="addSp delSp modSp add del mod">
        <pc:chgData name="김 용운" userId="0fe78cf85665b93c" providerId="LiveId" clId="{A60C1827-CE17-443C-AB54-398D32209A1A}" dt="2020-07-19T13:35:44.090" v="1064" actId="20577"/>
        <pc:sldMkLst>
          <pc:docMk/>
          <pc:sldMk cId="1037459806" sldId="266"/>
        </pc:sldMkLst>
        <pc:spChg chg="mod">
          <ac:chgData name="김 용운" userId="0fe78cf85665b93c" providerId="LiveId" clId="{A60C1827-CE17-443C-AB54-398D32209A1A}" dt="2020-07-19T13:33:48.644" v="1017" actId="20577"/>
          <ac:spMkLst>
            <pc:docMk/>
            <pc:sldMk cId="1037459806" sldId="266"/>
            <ac:spMk id="2" creationId="{00000000-0000-0000-0000-000000000000}"/>
          </ac:spMkLst>
        </pc:spChg>
        <pc:spChg chg="add mod">
          <ac:chgData name="김 용운" userId="0fe78cf85665b93c" providerId="LiveId" clId="{A60C1827-CE17-443C-AB54-398D32209A1A}" dt="2020-07-19T13:34:11.085" v="1019"/>
          <ac:spMkLst>
            <pc:docMk/>
            <pc:sldMk cId="1037459806" sldId="266"/>
            <ac:spMk id="10" creationId="{B05553DA-895D-44BC-8D7E-E2CB4D501C21}"/>
          </ac:spMkLst>
        </pc:spChg>
        <pc:spChg chg="add mod">
          <ac:chgData name="김 용운" userId="0fe78cf85665b93c" providerId="LiveId" clId="{A60C1827-CE17-443C-AB54-398D32209A1A}" dt="2020-07-19T13:34:11.085" v="1019"/>
          <ac:spMkLst>
            <pc:docMk/>
            <pc:sldMk cId="1037459806" sldId="266"/>
            <ac:spMk id="11" creationId="{2531B62B-F441-4BC3-877B-B8127F3DB8F7}"/>
          </ac:spMkLst>
        </pc:spChg>
        <pc:spChg chg="del mod">
          <ac:chgData name="김 용운" userId="0fe78cf85665b93c" providerId="LiveId" clId="{A60C1827-CE17-443C-AB54-398D32209A1A}" dt="2020-07-19T13:34:10.682" v="1018" actId="478"/>
          <ac:spMkLst>
            <pc:docMk/>
            <pc:sldMk cId="1037459806" sldId="266"/>
            <ac:spMk id="12" creationId="{2B883832-60D7-4BD1-B685-DEFA60AEF237}"/>
          </ac:spMkLst>
        </pc:spChg>
        <pc:spChg chg="del">
          <ac:chgData name="김 용운" userId="0fe78cf85665b93c" providerId="LiveId" clId="{A60C1827-CE17-443C-AB54-398D32209A1A}" dt="2020-07-19T13:34:10.682" v="1018" actId="478"/>
          <ac:spMkLst>
            <pc:docMk/>
            <pc:sldMk cId="1037459806" sldId="266"/>
            <ac:spMk id="14" creationId="{91FAC22A-BFE4-4AC0-B3C5-473CFBCAF472}"/>
          </ac:spMkLst>
        </pc:spChg>
        <pc:spChg chg="add mod">
          <ac:chgData name="김 용운" userId="0fe78cf85665b93c" providerId="LiveId" clId="{A60C1827-CE17-443C-AB54-398D32209A1A}" dt="2020-07-19T13:35:44.090" v="1064" actId="20577"/>
          <ac:spMkLst>
            <pc:docMk/>
            <pc:sldMk cId="1037459806" sldId="266"/>
            <ac:spMk id="15" creationId="{A5580CE7-A599-457F-84A8-076E0B628CDD}"/>
          </ac:spMkLst>
        </pc:spChg>
        <pc:spChg chg="del">
          <ac:chgData name="김 용운" userId="0fe78cf85665b93c" providerId="LiveId" clId="{A60C1827-CE17-443C-AB54-398D32209A1A}" dt="2020-07-19T13:34:10.682" v="1018" actId="478"/>
          <ac:spMkLst>
            <pc:docMk/>
            <pc:sldMk cId="1037459806" sldId="266"/>
            <ac:spMk id="16" creationId="{2D8A08A1-4860-4411-8201-B186C482F1CA}"/>
          </ac:spMkLst>
        </pc:spChg>
        <pc:spChg chg="add mod">
          <ac:chgData name="김 용운" userId="0fe78cf85665b93c" providerId="LiveId" clId="{A60C1827-CE17-443C-AB54-398D32209A1A}" dt="2020-07-19T13:35:22.680" v="1037" actId="1035"/>
          <ac:spMkLst>
            <pc:docMk/>
            <pc:sldMk cId="1037459806" sldId="266"/>
            <ac:spMk id="17" creationId="{835E6222-BEF6-47A1-8D00-67643F2CBF3F}"/>
          </ac:spMkLst>
        </pc:spChg>
        <pc:spChg chg="add mod">
          <ac:chgData name="김 용운" userId="0fe78cf85665b93c" providerId="LiveId" clId="{A60C1827-CE17-443C-AB54-398D32209A1A}" dt="2020-07-19T13:35:29.163" v="1053" actId="1036"/>
          <ac:spMkLst>
            <pc:docMk/>
            <pc:sldMk cId="1037459806" sldId="266"/>
            <ac:spMk id="19" creationId="{464F7CA9-2FA5-4C4B-925B-EBE8B5582881}"/>
          </ac:spMkLst>
        </pc:spChg>
        <pc:cxnChg chg="add mod">
          <ac:chgData name="김 용운" userId="0fe78cf85665b93c" providerId="LiveId" clId="{A60C1827-CE17-443C-AB54-398D32209A1A}" dt="2020-07-19T13:34:11.085" v="1019"/>
          <ac:cxnSpMkLst>
            <pc:docMk/>
            <pc:sldMk cId="1037459806" sldId="266"/>
            <ac:cxnSpMk id="9" creationId="{DA7C19B4-5684-4846-A6C6-937E9660C75A}"/>
          </ac:cxnSpMkLst>
        </pc:cxnChg>
      </pc:sldChg>
      <pc:sldChg chg="new add del">
        <pc:chgData name="김 용운" userId="0fe78cf85665b93c" providerId="LiveId" clId="{A60C1827-CE17-443C-AB54-398D32209A1A}" dt="2020-07-19T13:14:35.514" v="341" actId="680"/>
        <pc:sldMkLst>
          <pc:docMk/>
          <pc:sldMk cId="3177127805" sldId="267"/>
        </pc:sldMkLst>
      </pc:sldChg>
      <pc:sldMasterChg chg="del delSldLayout">
        <pc:chgData name="김 용운" userId="0fe78cf85665b93c" providerId="LiveId" clId="{A60C1827-CE17-443C-AB54-398D32209A1A}" dt="2020-07-19T12:55:06.157" v="18" actId="2696"/>
        <pc:sldMasterMkLst>
          <pc:docMk/>
          <pc:sldMasterMk cId="1952624492" sldId="2147483648"/>
        </pc:sldMasterMkLst>
        <pc:sldLayoutChg chg="del">
          <pc:chgData name="김 용운" userId="0fe78cf85665b93c" providerId="LiveId" clId="{A60C1827-CE17-443C-AB54-398D32209A1A}" dt="2020-07-19T12:54:57.814" v="14" actId="2696"/>
          <pc:sldLayoutMkLst>
            <pc:docMk/>
            <pc:sldMasterMk cId="1952624492" sldId="2147483648"/>
            <pc:sldLayoutMk cId="827506697" sldId="2147483649"/>
          </pc:sldLayoutMkLst>
        </pc:sldLayoutChg>
        <pc:sldLayoutChg chg="del">
          <pc:chgData name="김 용운" userId="0fe78cf85665b93c" providerId="LiveId" clId="{A60C1827-CE17-443C-AB54-398D32209A1A}" dt="2020-07-19T12:54:56.805" v="13" actId="2696"/>
          <pc:sldLayoutMkLst>
            <pc:docMk/>
            <pc:sldMasterMk cId="1952624492" sldId="2147483648"/>
            <pc:sldLayoutMk cId="3233794845" sldId="2147483650"/>
          </pc:sldLayoutMkLst>
        </pc:sldLayoutChg>
        <pc:sldLayoutChg chg="del">
          <pc:chgData name="김 용운" userId="0fe78cf85665b93c" providerId="LiveId" clId="{A60C1827-CE17-443C-AB54-398D32209A1A}" dt="2020-07-19T12:54:59.678" v="16" actId="2696"/>
          <pc:sldLayoutMkLst>
            <pc:docMk/>
            <pc:sldMasterMk cId="1952624492" sldId="2147483648"/>
            <pc:sldLayoutMk cId="1296489616" sldId="2147483651"/>
          </pc:sldLayoutMkLst>
        </pc:sldLayoutChg>
        <pc:sldLayoutChg chg="del">
          <pc:chgData name="김 용운" userId="0fe78cf85665b93c" providerId="LiveId" clId="{A60C1827-CE17-443C-AB54-398D32209A1A}" dt="2020-07-19T12:54:55.786" v="12" actId="2696"/>
          <pc:sldLayoutMkLst>
            <pc:docMk/>
            <pc:sldMasterMk cId="1952624492" sldId="2147483648"/>
            <pc:sldLayoutMk cId="1578953444" sldId="2147483652"/>
          </pc:sldLayoutMkLst>
        </pc:sldLayoutChg>
        <pc:sldLayoutChg chg="del">
          <pc:chgData name="김 용운" userId="0fe78cf85665b93c" providerId="LiveId" clId="{A60C1827-CE17-443C-AB54-398D32209A1A}" dt="2020-07-19T12:54:58.835" v="15" actId="2696"/>
          <pc:sldLayoutMkLst>
            <pc:docMk/>
            <pc:sldMasterMk cId="1952624492" sldId="2147483648"/>
            <pc:sldLayoutMk cId="1410320658" sldId="2147483653"/>
          </pc:sldLayoutMkLst>
        </pc:sldLayoutChg>
        <pc:sldLayoutChg chg="del">
          <pc:chgData name="김 용운" userId="0fe78cf85665b93c" providerId="LiveId" clId="{A60C1827-CE17-443C-AB54-398D32209A1A}" dt="2020-07-19T12:54:55.060" v="11" actId="2696"/>
          <pc:sldLayoutMkLst>
            <pc:docMk/>
            <pc:sldMasterMk cId="1952624492" sldId="2147483648"/>
            <pc:sldLayoutMk cId="244362227" sldId="2147483654"/>
          </pc:sldLayoutMkLst>
        </pc:sldLayoutChg>
        <pc:sldLayoutChg chg="del">
          <pc:chgData name="김 용운" userId="0fe78cf85665b93c" providerId="LiveId" clId="{A60C1827-CE17-443C-AB54-398D32209A1A}" dt="2020-07-19T12:55:00.743" v="17" actId="2696"/>
          <pc:sldLayoutMkLst>
            <pc:docMk/>
            <pc:sldMasterMk cId="1952624492" sldId="2147483648"/>
            <pc:sldLayoutMk cId="1958133976" sldId="2147483655"/>
          </pc:sldLayoutMkLst>
        </pc:sldLayoutChg>
        <pc:sldLayoutChg chg="del">
          <pc:chgData name="김 용운" userId="0fe78cf85665b93c" providerId="LiveId" clId="{A60C1827-CE17-443C-AB54-398D32209A1A}" dt="2020-07-19T12:54:53.844" v="10" actId="2696"/>
          <pc:sldLayoutMkLst>
            <pc:docMk/>
            <pc:sldMasterMk cId="1952624492" sldId="2147483648"/>
            <pc:sldLayoutMk cId="2203678471" sldId="2147483656"/>
          </pc:sldLayoutMkLst>
        </pc:sldLayoutChg>
        <pc:sldLayoutChg chg="del">
          <pc:chgData name="김 용운" userId="0fe78cf85665b93c" providerId="LiveId" clId="{A60C1827-CE17-443C-AB54-398D32209A1A}" dt="2020-07-19T12:54:52.863" v="9" actId="2696"/>
          <pc:sldLayoutMkLst>
            <pc:docMk/>
            <pc:sldMasterMk cId="1952624492" sldId="2147483648"/>
            <pc:sldLayoutMk cId="1520817579" sldId="2147483657"/>
          </pc:sldLayoutMkLst>
        </pc:sldLayoutChg>
        <pc:sldLayoutChg chg="del">
          <pc:chgData name="김 용운" userId="0fe78cf85665b93c" providerId="LiveId" clId="{A60C1827-CE17-443C-AB54-398D32209A1A}" dt="2020-07-19T12:54:51.988" v="8" actId="2696"/>
          <pc:sldLayoutMkLst>
            <pc:docMk/>
            <pc:sldMasterMk cId="1952624492" sldId="2147483648"/>
            <pc:sldLayoutMk cId="1786851900" sldId="2147483658"/>
          </pc:sldLayoutMkLst>
        </pc:sldLayoutChg>
        <pc:sldLayoutChg chg="del">
          <pc:chgData name="김 용운" userId="0fe78cf85665b93c" providerId="LiveId" clId="{A60C1827-CE17-443C-AB54-398D32209A1A}" dt="2020-07-19T12:54:50.917" v="7" actId="2696"/>
          <pc:sldLayoutMkLst>
            <pc:docMk/>
            <pc:sldMasterMk cId="1952624492" sldId="2147483648"/>
            <pc:sldLayoutMk cId="2329729649" sldId="2147483659"/>
          </pc:sldLayoutMkLst>
        </pc:sldLayoutChg>
      </pc:sldMasterChg>
      <pc:sldMasterChg chg="delSp mod delSldLayout modSldLayout">
        <pc:chgData name="김 용운" userId="0fe78cf85665b93c" providerId="LiveId" clId="{A60C1827-CE17-443C-AB54-398D32209A1A}" dt="2020-07-19T12:54:46.204" v="6" actId="2696"/>
        <pc:sldMasterMkLst>
          <pc:docMk/>
          <pc:sldMasterMk cId="3208808581" sldId="2147483660"/>
        </pc:sldMasterMkLst>
        <pc:picChg chg="del">
          <ac:chgData name="김 용운" userId="0fe78cf85665b93c" providerId="LiveId" clId="{A60C1827-CE17-443C-AB54-398D32209A1A}" dt="2020-07-19T12:54:37.280" v="2" actId="478"/>
          <ac:picMkLst>
            <pc:docMk/>
            <pc:sldMasterMk cId="3208808581" sldId="2147483660"/>
            <ac:picMk id="19" creationId="{00000000-0000-0000-0000-000000000000}"/>
          </ac:picMkLst>
        </pc:picChg>
        <pc:picChg chg="del">
          <ac:chgData name="김 용운" userId="0fe78cf85665b93c" providerId="LiveId" clId="{A60C1827-CE17-443C-AB54-398D32209A1A}" dt="2020-07-19T12:54:38.381" v="3" actId="478"/>
          <ac:picMkLst>
            <pc:docMk/>
            <pc:sldMasterMk cId="3208808581" sldId="2147483660"/>
            <ac:picMk id="2064" creationId="{00000000-0000-0000-0000-000000000000}"/>
          </ac:picMkLst>
        </pc:picChg>
        <pc:sldLayoutChg chg="delSp mod">
          <pc:chgData name="김 용운" userId="0fe78cf85665b93c" providerId="LiveId" clId="{A60C1827-CE17-443C-AB54-398D32209A1A}" dt="2020-07-19T12:54:31.702" v="1" actId="478"/>
          <pc:sldLayoutMkLst>
            <pc:docMk/>
            <pc:sldMasterMk cId="3208808581" sldId="2147483660"/>
            <pc:sldLayoutMk cId="3014936515" sldId="2147483661"/>
          </pc:sldLayoutMkLst>
          <pc:picChg chg="del">
            <ac:chgData name="김 용운" userId="0fe78cf85665b93c" providerId="LiveId" clId="{A60C1827-CE17-443C-AB54-398D32209A1A}" dt="2020-07-19T12:54:30.591" v="0" actId="478"/>
            <ac:picMkLst>
              <pc:docMk/>
              <pc:sldMasterMk cId="3208808581" sldId="2147483660"/>
              <pc:sldLayoutMk cId="3014936515" sldId="2147483661"/>
              <ac:picMk id="8" creationId="{00000000-0000-0000-0000-000000000000}"/>
            </ac:picMkLst>
          </pc:picChg>
          <pc:picChg chg="del">
            <ac:chgData name="김 용운" userId="0fe78cf85665b93c" providerId="LiveId" clId="{A60C1827-CE17-443C-AB54-398D32209A1A}" dt="2020-07-19T12:54:31.702" v="1" actId="478"/>
            <ac:picMkLst>
              <pc:docMk/>
              <pc:sldMasterMk cId="3208808581" sldId="2147483660"/>
              <pc:sldLayoutMk cId="3014936515" sldId="2147483661"/>
              <ac:picMk id="14" creationId="{00000000-0000-0000-0000-000000000000}"/>
            </ac:picMkLst>
          </pc:picChg>
        </pc:sldLayoutChg>
        <pc:sldLayoutChg chg="del">
          <pc:chgData name="김 용운" userId="0fe78cf85665b93c" providerId="LiveId" clId="{A60C1827-CE17-443C-AB54-398D32209A1A}" dt="2020-07-19T12:54:46.204" v="6" actId="2696"/>
          <pc:sldLayoutMkLst>
            <pc:docMk/>
            <pc:sldMasterMk cId="3208808581" sldId="2147483660"/>
            <pc:sldLayoutMk cId="3372675036" sldId="2147483663"/>
          </pc:sldLayoutMkLst>
        </pc:sldLayoutChg>
        <pc:sldLayoutChg chg="del">
          <pc:chgData name="김 용운" userId="0fe78cf85665b93c" providerId="LiveId" clId="{A60C1827-CE17-443C-AB54-398D32209A1A}" dt="2020-07-19T12:54:45.042" v="5" actId="2696"/>
          <pc:sldLayoutMkLst>
            <pc:docMk/>
            <pc:sldMasterMk cId="3208808581" sldId="2147483660"/>
            <pc:sldLayoutMk cId="3143214393" sldId="2147483664"/>
          </pc:sldLayoutMkLst>
        </pc:sldLayoutChg>
        <pc:sldLayoutChg chg="del">
          <pc:chgData name="김 용운" userId="0fe78cf85665b93c" providerId="LiveId" clId="{A60C1827-CE17-443C-AB54-398D32209A1A}" dt="2020-07-19T12:54:43.946" v="4" actId="2696"/>
          <pc:sldLayoutMkLst>
            <pc:docMk/>
            <pc:sldMasterMk cId="3208808581" sldId="2147483660"/>
            <pc:sldLayoutMk cId="1697080838" sldId="2147483665"/>
          </pc:sldLayoutMkLst>
        </pc:sldLayoutChg>
      </pc:sldMasterChg>
    </pc:docChg>
  </pc:docChgLst>
  <pc:docChgLst>
    <pc:chgData name="김 용운" userId="0fe78cf85665b93c" providerId="LiveId" clId="{648E3641-2C42-4C86-98DA-B6FB55FBB7CB}"/>
    <pc:docChg chg="undo redo custSel addSld delSld modSld sldOrd">
      <pc:chgData name="김 용운" userId="0fe78cf85665b93c" providerId="LiveId" clId="{648E3641-2C42-4C86-98DA-B6FB55FBB7CB}" dt="2020-07-28T07:12:00.277" v="25171" actId="207"/>
      <pc:docMkLst>
        <pc:docMk/>
      </pc:docMkLst>
      <pc:sldChg chg="modSp mod">
        <pc:chgData name="김 용운" userId="0fe78cf85665b93c" providerId="LiveId" clId="{648E3641-2C42-4C86-98DA-B6FB55FBB7CB}" dt="2020-07-23T08:53:37.550" v="13" actId="20577"/>
        <pc:sldMkLst>
          <pc:docMk/>
          <pc:sldMk cId="3608904942" sldId="256"/>
        </pc:sldMkLst>
        <pc:spChg chg="mod">
          <ac:chgData name="김 용운" userId="0fe78cf85665b93c" providerId="LiveId" clId="{648E3641-2C42-4C86-98DA-B6FB55FBB7CB}" dt="2020-07-23T08:53:37.550" v="13" actId="20577"/>
          <ac:spMkLst>
            <pc:docMk/>
            <pc:sldMk cId="3608904942" sldId="256"/>
            <ac:spMk id="5122" creationId="{00000000-0000-0000-0000-000000000000}"/>
          </ac:spMkLst>
        </pc:spChg>
      </pc:sldChg>
      <pc:sldChg chg="del">
        <pc:chgData name="김 용운" userId="0fe78cf85665b93c" providerId="LiveId" clId="{648E3641-2C42-4C86-98DA-B6FB55FBB7CB}" dt="2020-07-27T00:56:16.659" v="400" actId="47"/>
        <pc:sldMkLst>
          <pc:docMk/>
          <pc:sldMk cId="0" sldId="260"/>
        </pc:sldMkLst>
      </pc:sldChg>
      <pc:sldChg chg="addSp delSp modSp add mod ord">
        <pc:chgData name="김 용운" userId="0fe78cf85665b93c" providerId="LiveId" clId="{648E3641-2C42-4C86-98DA-B6FB55FBB7CB}" dt="2020-07-27T02:14:46.531" v="1478" actId="20578"/>
        <pc:sldMkLst>
          <pc:docMk/>
          <pc:sldMk cId="0" sldId="261"/>
        </pc:sldMkLst>
        <pc:spChg chg="mod">
          <ac:chgData name="김 용운" userId="0fe78cf85665b93c" providerId="LiveId" clId="{648E3641-2C42-4C86-98DA-B6FB55FBB7CB}" dt="2020-07-27T00:56:35.730" v="415" actId="20577"/>
          <ac:spMkLst>
            <pc:docMk/>
            <pc:sldMk cId="0" sldId="261"/>
            <ac:spMk id="6" creationId="{00000000-0000-0000-0000-000000000000}"/>
          </ac:spMkLst>
        </pc:spChg>
        <pc:graphicFrameChg chg="add del mod">
          <ac:chgData name="김 용운" userId="0fe78cf85665b93c" providerId="LiveId" clId="{648E3641-2C42-4C86-98DA-B6FB55FBB7CB}" dt="2020-07-27T01:20:50.404" v="592"/>
          <ac:graphicFrameMkLst>
            <pc:docMk/>
            <pc:sldMk cId="0" sldId="261"/>
            <ac:graphicFrameMk id="10" creationId="{FDD96E12-422C-4FB4-86D0-13FB6F0E929C}"/>
          </ac:graphicFrameMkLst>
        </pc:graphicFrameChg>
        <pc:graphicFrameChg chg="add del mod modGraphic">
          <ac:chgData name="김 용운" userId="0fe78cf85665b93c" providerId="LiveId" clId="{648E3641-2C42-4C86-98DA-B6FB55FBB7CB}" dt="2020-07-27T01:22:52.286" v="618"/>
          <ac:graphicFrameMkLst>
            <pc:docMk/>
            <pc:sldMk cId="0" sldId="261"/>
            <ac:graphicFrameMk id="11" creationId="{5A9F99A2-21E6-424E-AF4F-596CA5C97B64}"/>
          </ac:graphicFrameMkLst>
        </pc:graphicFrameChg>
        <pc:graphicFrameChg chg="add del mod">
          <ac:chgData name="김 용운" userId="0fe78cf85665b93c" providerId="LiveId" clId="{648E3641-2C42-4C86-98DA-B6FB55FBB7CB}" dt="2020-07-27T01:21:31.503" v="598"/>
          <ac:graphicFrameMkLst>
            <pc:docMk/>
            <pc:sldMk cId="0" sldId="261"/>
            <ac:graphicFrameMk id="12" creationId="{11EE798E-0595-4031-8A5C-36D9E10536E7}"/>
          </ac:graphicFrameMkLst>
        </pc:graphicFrameChg>
        <pc:graphicFrameChg chg="add del mod modGraphic">
          <ac:chgData name="김 용운" userId="0fe78cf85665b93c" providerId="LiveId" clId="{648E3641-2C42-4C86-98DA-B6FB55FBB7CB}" dt="2020-07-27T01:22:50.910" v="614"/>
          <ac:graphicFrameMkLst>
            <pc:docMk/>
            <pc:sldMk cId="0" sldId="261"/>
            <ac:graphicFrameMk id="13" creationId="{C4294C34-E99D-4A76-AAE9-DB7FBB4D2FCF}"/>
          </ac:graphicFrameMkLst>
        </pc:graphicFrameChg>
        <pc:graphicFrameChg chg="add mod ord modGraphic">
          <ac:chgData name="김 용운" userId="0fe78cf85665b93c" providerId="LiveId" clId="{648E3641-2C42-4C86-98DA-B6FB55FBB7CB}" dt="2020-07-27T01:33:28.980" v="765" actId="2711"/>
          <ac:graphicFrameMkLst>
            <pc:docMk/>
            <pc:sldMk cId="0" sldId="261"/>
            <ac:graphicFrameMk id="14" creationId="{BE540D1F-4F51-470A-82CF-C9A6DA417BF9}"/>
          </ac:graphicFrameMkLst>
        </pc:graphicFrameChg>
        <pc:graphicFrameChg chg="add del mod modGraphic">
          <ac:chgData name="김 용운" userId="0fe78cf85665b93c" providerId="LiveId" clId="{648E3641-2C42-4C86-98DA-B6FB55FBB7CB}" dt="2020-07-27T01:23:03.061" v="622" actId="478"/>
          <ac:graphicFrameMkLst>
            <pc:docMk/>
            <pc:sldMk cId="0" sldId="261"/>
            <ac:graphicFrameMk id="16" creationId="{00000000-0000-0000-0000-000000000000}"/>
          </ac:graphicFrameMkLst>
        </pc:graphicFrameChg>
        <pc:graphicFrameChg chg="add mod ord modGraphic">
          <ac:chgData name="김 용운" userId="0fe78cf85665b93c" providerId="LiveId" clId="{648E3641-2C42-4C86-98DA-B6FB55FBB7CB}" dt="2020-07-27T01:33:33.749" v="766" actId="2711"/>
          <ac:graphicFrameMkLst>
            <pc:docMk/>
            <pc:sldMk cId="0" sldId="261"/>
            <ac:graphicFrameMk id="17" creationId="{ED4DA57E-A1BD-4722-91D5-E3DA80FE15D2}"/>
          </ac:graphicFrameMkLst>
        </pc:graphicFrameChg>
        <pc:graphicFrameChg chg="add mod ord modGraphic">
          <ac:chgData name="김 용운" userId="0fe78cf85665b93c" providerId="LiveId" clId="{648E3641-2C42-4C86-98DA-B6FB55FBB7CB}" dt="2020-07-27T01:33:38.323" v="767" actId="2711"/>
          <ac:graphicFrameMkLst>
            <pc:docMk/>
            <pc:sldMk cId="0" sldId="261"/>
            <ac:graphicFrameMk id="18" creationId="{51FBCA4C-5E15-4CCE-9273-FC39E426A5A9}"/>
          </ac:graphicFrameMkLst>
        </pc:graphicFrameChg>
        <pc:graphicFrameChg chg="add del mod modGraphic">
          <ac:chgData name="김 용운" userId="0fe78cf85665b93c" providerId="LiveId" clId="{648E3641-2C42-4C86-98DA-B6FB55FBB7CB}" dt="2020-07-27T01:28:27.618" v="720" actId="478"/>
          <ac:graphicFrameMkLst>
            <pc:docMk/>
            <pc:sldMk cId="0" sldId="261"/>
            <ac:graphicFrameMk id="19" creationId="{F8347F2F-56F4-402C-A373-727BCC84806D}"/>
          </ac:graphicFrameMkLst>
        </pc:graphicFrameChg>
        <pc:graphicFrameChg chg="add mod ord modGraphic">
          <ac:chgData name="김 용운" userId="0fe78cf85665b93c" providerId="LiveId" clId="{648E3641-2C42-4C86-98DA-B6FB55FBB7CB}" dt="2020-07-27T01:33:42.896" v="768" actId="2711"/>
          <ac:graphicFrameMkLst>
            <pc:docMk/>
            <pc:sldMk cId="0" sldId="261"/>
            <ac:graphicFrameMk id="20" creationId="{E6227B46-7E72-497E-AFD1-86A91733E993}"/>
          </ac:graphicFrameMkLst>
        </pc:graphicFrameChg>
        <pc:picChg chg="add del mod">
          <ac:chgData name="김 용운" userId="0fe78cf85665b93c" providerId="LiveId" clId="{648E3641-2C42-4C86-98DA-B6FB55FBB7CB}" dt="2020-07-27T00:59:00.749" v="428" actId="478"/>
          <ac:picMkLst>
            <pc:docMk/>
            <pc:sldMk cId="0" sldId="261"/>
            <ac:picMk id="3" creationId="{28E088C0-7970-4711-8020-C3B514366F6B}"/>
          </ac:picMkLst>
        </pc:picChg>
        <pc:picChg chg="add del mod">
          <ac:chgData name="김 용운" userId="0fe78cf85665b93c" providerId="LiveId" clId="{648E3641-2C42-4C86-98DA-B6FB55FBB7CB}" dt="2020-07-27T01:02:21.169" v="555" actId="478"/>
          <ac:picMkLst>
            <pc:docMk/>
            <pc:sldMk cId="0" sldId="261"/>
            <ac:picMk id="5" creationId="{D55087DC-F6B9-46F1-B4CD-14C72B878586}"/>
          </ac:picMkLst>
        </pc:picChg>
        <pc:picChg chg="add del">
          <ac:chgData name="김 용운" userId="0fe78cf85665b93c" providerId="LiveId" clId="{648E3641-2C42-4C86-98DA-B6FB55FBB7CB}" dt="2020-07-27T01:02:18.870" v="553" actId="478"/>
          <ac:picMkLst>
            <pc:docMk/>
            <pc:sldMk cId="0" sldId="261"/>
            <ac:picMk id="8" creationId="{00C25BFA-E6DF-43AA-A546-11299AA70141}"/>
          </ac:picMkLst>
        </pc:picChg>
        <pc:picChg chg="add mod">
          <ac:chgData name="김 용운" userId="0fe78cf85665b93c" providerId="LiveId" clId="{648E3641-2C42-4C86-98DA-B6FB55FBB7CB}" dt="2020-07-27T01:02:31.239" v="557" actId="208"/>
          <ac:picMkLst>
            <pc:docMk/>
            <pc:sldMk cId="0" sldId="261"/>
            <ac:picMk id="9" creationId="{14FFC0BA-005F-4FBD-A4EB-4B71BC552376}"/>
          </ac:picMkLst>
        </pc:picChg>
        <pc:picChg chg="del mod">
          <ac:chgData name="김 용운" userId="0fe78cf85665b93c" providerId="LiveId" clId="{648E3641-2C42-4C86-98DA-B6FB55FBB7CB}" dt="2020-07-27T00:58:23.251" v="423" actId="478"/>
          <ac:picMkLst>
            <pc:docMk/>
            <pc:sldMk cId="0" sldId="261"/>
            <ac:picMk id="22530" creationId="{00000000-0000-0000-0000-000000000000}"/>
          </ac:picMkLst>
        </pc:picChg>
      </pc:sldChg>
      <pc:sldChg chg="addSp delSp modSp add del mod ord">
        <pc:chgData name="김 용운" userId="0fe78cf85665b93c" providerId="LiveId" clId="{648E3641-2C42-4C86-98DA-B6FB55FBB7CB}" dt="2020-07-27T02:14:46.588" v="1480" actId="20577"/>
        <pc:sldMkLst>
          <pc:docMk/>
          <pc:sldMk cId="0" sldId="262"/>
        </pc:sldMkLst>
        <pc:spChg chg="mod">
          <ac:chgData name="김 용운" userId="0fe78cf85665b93c" providerId="LiveId" clId="{648E3641-2C42-4C86-98DA-B6FB55FBB7CB}" dt="2020-07-27T02:14:46.588" v="1480" actId="20577"/>
          <ac:spMkLst>
            <pc:docMk/>
            <pc:sldMk cId="0" sldId="262"/>
            <ac:spMk id="2" creationId="{00000000-0000-0000-0000-000000000000}"/>
          </ac:spMkLst>
        </pc:spChg>
        <pc:graphicFrameChg chg="add del mod">
          <ac:chgData name="김 용운" userId="0fe78cf85665b93c" providerId="LiveId" clId="{648E3641-2C42-4C86-98DA-B6FB55FBB7CB}" dt="2020-07-27T01:39:26.355" v="793" actId="478"/>
          <ac:graphicFrameMkLst>
            <pc:docMk/>
            <pc:sldMk cId="0" sldId="262"/>
            <ac:graphicFrameMk id="3" creationId="{091862C1-399C-43EE-9276-66F100B43D82}"/>
          </ac:graphicFrameMkLst>
        </pc:graphicFrameChg>
        <pc:graphicFrameChg chg="add del mod modGraphic">
          <ac:chgData name="김 용운" userId="0fe78cf85665b93c" providerId="LiveId" clId="{648E3641-2C42-4C86-98DA-B6FB55FBB7CB}" dt="2020-07-27T01:37:54.268" v="782" actId="478"/>
          <ac:graphicFrameMkLst>
            <pc:docMk/>
            <pc:sldMk cId="0" sldId="262"/>
            <ac:graphicFrameMk id="5" creationId="{09C2FAD7-9037-4298-B915-535170CF673D}"/>
          </ac:graphicFrameMkLst>
        </pc:graphicFrameChg>
        <pc:graphicFrameChg chg="mod modGraphic">
          <ac:chgData name="김 용운" userId="0fe78cf85665b93c" providerId="LiveId" clId="{648E3641-2C42-4C86-98DA-B6FB55FBB7CB}" dt="2020-07-27T01:49:23.139" v="979" actId="14100"/>
          <ac:graphicFrameMkLst>
            <pc:docMk/>
            <pc:sldMk cId="0" sldId="262"/>
            <ac:graphicFrameMk id="6" creationId="{00000000-0000-0000-0000-000000000000}"/>
          </ac:graphicFrameMkLst>
        </pc:graphicFrameChg>
        <pc:graphicFrameChg chg="add del mod modGraphic">
          <ac:chgData name="김 용운" userId="0fe78cf85665b93c" providerId="LiveId" clId="{648E3641-2C42-4C86-98DA-B6FB55FBB7CB}" dt="2020-07-27T01:39:21.597" v="790" actId="478"/>
          <ac:graphicFrameMkLst>
            <pc:docMk/>
            <pc:sldMk cId="0" sldId="262"/>
            <ac:graphicFrameMk id="8" creationId="{C26F73D8-C882-41BF-A0EA-8A86481525AD}"/>
          </ac:graphicFrameMkLst>
        </pc:graphicFrameChg>
        <pc:graphicFrameChg chg="add del mod">
          <ac:chgData name="김 용운" userId="0fe78cf85665b93c" providerId="LiveId" clId="{648E3641-2C42-4C86-98DA-B6FB55FBB7CB}" dt="2020-07-27T01:39:23.406" v="792"/>
          <ac:graphicFrameMkLst>
            <pc:docMk/>
            <pc:sldMk cId="0" sldId="262"/>
            <ac:graphicFrameMk id="9" creationId="{3B1058A8-E0AF-4479-B8E4-5758EFCDE6E8}"/>
          </ac:graphicFrameMkLst>
        </pc:graphicFrameChg>
        <pc:graphicFrameChg chg="add del mod">
          <ac:chgData name="김 용운" userId="0fe78cf85665b93c" providerId="LiveId" clId="{648E3641-2C42-4C86-98DA-B6FB55FBB7CB}" dt="2020-07-27T01:44:06.206" v="898"/>
          <ac:graphicFrameMkLst>
            <pc:docMk/>
            <pc:sldMk cId="0" sldId="262"/>
            <ac:graphicFrameMk id="12" creationId="{BB78B212-1312-418E-A6A4-C8D84D73FE7E}"/>
          </ac:graphicFrameMkLst>
        </pc:graphicFrameChg>
        <pc:picChg chg="del">
          <ac:chgData name="김 용운" userId="0fe78cf85665b93c" providerId="LiveId" clId="{648E3641-2C42-4C86-98DA-B6FB55FBB7CB}" dt="2020-07-27T01:34:33.496" v="770" actId="478"/>
          <ac:picMkLst>
            <pc:docMk/>
            <pc:sldMk cId="0" sldId="262"/>
            <ac:picMk id="23553" creationId="{00000000-0000-0000-0000-000000000000}"/>
          </ac:picMkLst>
        </pc:picChg>
        <pc:picChg chg="del">
          <ac:chgData name="김 용운" userId="0fe78cf85665b93c" providerId="LiveId" clId="{648E3641-2C42-4C86-98DA-B6FB55FBB7CB}" dt="2020-07-27T01:34:33.496" v="770" actId="478"/>
          <ac:picMkLst>
            <pc:docMk/>
            <pc:sldMk cId="0" sldId="262"/>
            <ac:picMk id="23554" creationId="{00000000-0000-0000-0000-000000000000}"/>
          </ac:picMkLst>
        </pc:picChg>
        <pc:cxnChg chg="del">
          <ac:chgData name="김 용운" userId="0fe78cf85665b93c" providerId="LiveId" clId="{648E3641-2C42-4C86-98DA-B6FB55FBB7CB}" dt="2020-07-27T01:36:45.603" v="771" actId="478"/>
          <ac:cxnSpMkLst>
            <pc:docMk/>
            <pc:sldMk cId="0" sldId="262"/>
            <ac:cxnSpMk id="7" creationId="{00000000-0000-0000-0000-000000000000}"/>
          </ac:cxnSpMkLst>
        </pc:cxnChg>
      </pc:sldChg>
      <pc:sldChg chg="addSp delSp modSp add del mod">
        <pc:chgData name="김 용운" userId="0fe78cf85665b93c" providerId="LiveId" clId="{648E3641-2C42-4C86-98DA-B6FB55FBB7CB}" dt="2020-07-27T05:23:30.087" v="6337" actId="20577"/>
        <pc:sldMkLst>
          <pc:docMk/>
          <pc:sldMk cId="0" sldId="263"/>
        </pc:sldMkLst>
        <pc:spChg chg="mod">
          <ac:chgData name="김 용운" userId="0fe78cf85665b93c" providerId="LiveId" clId="{648E3641-2C42-4C86-98DA-B6FB55FBB7CB}" dt="2020-07-27T05:18:44.956" v="5856" actId="255"/>
          <ac:spMkLst>
            <pc:docMk/>
            <pc:sldMk cId="0" sldId="263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5:20:45.339" v="5887" actId="20577"/>
          <ac:spMkLst>
            <pc:docMk/>
            <pc:sldMk cId="0" sldId="263"/>
            <ac:spMk id="10" creationId="{00000000-0000-0000-0000-000000000000}"/>
          </ac:spMkLst>
        </pc:spChg>
        <pc:spChg chg="add del mod">
          <ac:chgData name="김 용운" userId="0fe78cf85665b93c" providerId="LiveId" clId="{648E3641-2C42-4C86-98DA-B6FB55FBB7CB}" dt="2020-07-27T05:18:32.350" v="5854"/>
          <ac:spMkLst>
            <pc:docMk/>
            <pc:sldMk cId="0" sldId="263"/>
            <ac:spMk id="11" creationId="{0B20A2F0-FDED-4313-99AF-22960C82CA82}"/>
          </ac:spMkLst>
        </pc:spChg>
        <pc:spChg chg="mod">
          <ac:chgData name="김 용운" userId="0fe78cf85665b93c" providerId="LiveId" clId="{648E3641-2C42-4C86-98DA-B6FB55FBB7CB}" dt="2020-07-27T05:20:36.380" v="5879" actId="20577"/>
          <ac:spMkLst>
            <pc:docMk/>
            <pc:sldMk cId="0" sldId="263"/>
            <ac:spMk id="12" creationId="{00000000-0000-0000-0000-000000000000}"/>
          </ac:spMkLst>
        </pc:spChg>
        <pc:spChg chg="add mod">
          <ac:chgData name="김 용운" userId="0fe78cf85665b93c" providerId="LiveId" clId="{648E3641-2C42-4C86-98DA-B6FB55FBB7CB}" dt="2020-07-27T05:23:30.087" v="6337" actId="20577"/>
          <ac:spMkLst>
            <pc:docMk/>
            <pc:sldMk cId="0" sldId="263"/>
            <ac:spMk id="13" creationId="{973C1B66-33C9-4227-95F3-82B29426BF66}"/>
          </ac:spMkLst>
        </pc:spChg>
        <pc:spChg chg="mod">
          <ac:chgData name="김 용운" userId="0fe78cf85665b93c" providerId="LiveId" clId="{648E3641-2C42-4C86-98DA-B6FB55FBB7CB}" dt="2020-07-27T02:19:03.122" v="1671" actId="20577"/>
          <ac:spMkLst>
            <pc:docMk/>
            <pc:sldMk cId="0" sldId="263"/>
            <ac:spMk id="15" creationId="{00000000-0000-0000-0000-000000000000}"/>
          </ac:spMkLst>
        </pc:spChg>
        <pc:graphicFrameChg chg="add mod">
          <ac:chgData name="김 용운" userId="0fe78cf85665b93c" providerId="LiveId" clId="{648E3641-2C42-4C86-98DA-B6FB55FBB7CB}" dt="2020-07-27T01:49:57.784" v="982" actId="1036"/>
          <ac:graphicFrameMkLst>
            <pc:docMk/>
            <pc:sldMk cId="0" sldId="263"/>
            <ac:graphicFrameMk id="3" creationId="{8346C6DC-BE30-470F-AC8C-3291EE58E59C}"/>
          </ac:graphicFrameMkLst>
        </pc:graphicFrameChg>
        <pc:cxnChg chg="mod">
          <ac:chgData name="김 용운" userId="0fe78cf85665b93c" providerId="LiveId" clId="{648E3641-2C42-4C86-98DA-B6FB55FBB7CB}" dt="2020-07-27T04:18:09.429" v="2707" actId="1036"/>
          <ac:cxnSpMkLst>
            <pc:docMk/>
            <pc:sldMk cId="0" sldId="263"/>
            <ac:cxnSpMk id="9" creationId="{00000000-0000-0000-0000-000000000000}"/>
          </ac:cxnSpMkLst>
        </pc:cxnChg>
      </pc:sldChg>
      <pc:sldChg chg="addSp delSp modSp add mod ord">
        <pc:chgData name="김 용운" userId="0fe78cf85665b93c" providerId="LiveId" clId="{648E3641-2C42-4C86-98DA-B6FB55FBB7CB}" dt="2020-07-27T05:29:25.266" v="6787" actId="20577"/>
        <pc:sldMkLst>
          <pc:docMk/>
          <pc:sldMk cId="0" sldId="264"/>
        </pc:sldMkLst>
        <pc:spChg chg="mod">
          <ac:chgData name="김 용운" userId="0fe78cf85665b93c" providerId="LiveId" clId="{648E3641-2C42-4C86-98DA-B6FB55FBB7CB}" dt="2020-07-27T05:28:31.804" v="6681"/>
          <ac:spMkLst>
            <pc:docMk/>
            <pc:sldMk cId="0" sldId="264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7T05:29:25.266" v="6787" actId="20577"/>
          <ac:spMkLst>
            <pc:docMk/>
            <pc:sldMk cId="0" sldId="264"/>
            <ac:spMk id="10" creationId="{00000000-0000-0000-0000-000000000000}"/>
          </ac:spMkLst>
        </pc:spChg>
        <pc:spChg chg="add mod">
          <ac:chgData name="김 용운" userId="0fe78cf85665b93c" providerId="LiveId" clId="{648E3641-2C42-4C86-98DA-B6FB55FBB7CB}" dt="2020-07-27T05:25:42.779" v="6392"/>
          <ac:spMkLst>
            <pc:docMk/>
            <pc:sldMk cId="0" sldId="264"/>
            <ac:spMk id="13" creationId="{A9ADD989-4238-4544-A974-DD6B4C235121}"/>
          </ac:spMkLst>
        </pc:spChg>
        <pc:spChg chg="add mod">
          <ac:chgData name="김 용운" userId="0fe78cf85665b93c" providerId="LiveId" clId="{648E3641-2C42-4C86-98DA-B6FB55FBB7CB}" dt="2020-07-27T05:25:18.875" v="6351"/>
          <ac:spMkLst>
            <pc:docMk/>
            <pc:sldMk cId="0" sldId="264"/>
            <ac:spMk id="14" creationId="{386F72A4-DF37-455C-A3D1-3E35A6E8D411}"/>
          </ac:spMkLst>
        </pc:spChg>
        <pc:spChg chg="add mod">
          <ac:chgData name="김 용운" userId="0fe78cf85665b93c" providerId="LiveId" clId="{648E3641-2C42-4C86-98DA-B6FB55FBB7CB}" dt="2020-07-27T05:27:33.572" v="6658"/>
          <ac:spMkLst>
            <pc:docMk/>
            <pc:sldMk cId="0" sldId="264"/>
            <ac:spMk id="15" creationId="{6DAD9A9F-ACAB-49A8-BF02-3E3DA086F69F}"/>
          </ac:spMkLst>
        </pc:spChg>
        <pc:spChg chg="add mod">
          <ac:chgData name="김 용운" userId="0fe78cf85665b93c" providerId="LiveId" clId="{648E3641-2C42-4C86-98DA-B6FB55FBB7CB}" dt="2020-07-27T05:28:07.075" v="6670" actId="1036"/>
          <ac:spMkLst>
            <pc:docMk/>
            <pc:sldMk cId="0" sldId="264"/>
            <ac:spMk id="16" creationId="{5F067426-649E-4FAE-AEFD-51602C2E7C3E}"/>
          </ac:spMkLst>
        </pc:spChg>
        <pc:spChg chg="del">
          <ac:chgData name="김 용운" userId="0fe78cf85665b93c" providerId="LiveId" clId="{648E3641-2C42-4C86-98DA-B6FB55FBB7CB}" dt="2020-07-27T05:25:18.384" v="6350" actId="478"/>
          <ac:spMkLst>
            <pc:docMk/>
            <pc:sldMk cId="0" sldId="264"/>
            <ac:spMk id="17" creationId="{00000000-0000-0000-0000-000000000000}"/>
          </ac:spMkLst>
        </pc:spChg>
        <pc:spChg chg="del">
          <ac:chgData name="김 용운" userId="0fe78cf85665b93c" providerId="LiveId" clId="{648E3641-2C42-4C86-98DA-B6FB55FBB7CB}" dt="2020-07-27T05:25:18.384" v="6350" actId="478"/>
          <ac:spMkLst>
            <pc:docMk/>
            <pc:sldMk cId="0" sldId="264"/>
            <ac:spMk id="18" creationId="{00000000-0000-0000-0000-000000000000}"/>
          </ac:spMkLst>
        </pc:spChg>
        <pc:spChg chg="del">
          <ac:chgData name="김 용운" userId="0fe78cf85665b93c" providerId="LiveId" clId="{648E3641-2C42-4C86-98DA-B6FB55FBB7CB}" dt="2020-07-27T05:25:18.384" v="6350" actId="478"/>
          <ac:spMkLst>
            <pc:docMk/>
            <pc:sldMk cId="0" sldId="264"/>
            <ac:spMk id="19" creationId="{00000000-0000-0000-0000-000000000000}"/>
          </ac:spMkLst>
        </pc:spChg>
        <pc:picChg chg="add mod">
          <ac:chgData name="김 용운" userId="0fe78cf85665b93c" providerId="LiveId" clId="{648E3641-2C42-4C86-98DA-B6FB55FBB7CB}" dt="2020-07-27T05:28:03.041" v="6667" actId="1076"/>
          <ac:picMkLst>
            <pc:docMk/>
            <pc:sldMk cId="0" sldId="264"/>
            <ac:picMk id="3" creationId="{A7DF2AC9-6DAF-4D1F-9E7F-E9F6D178EA43}"/>
          </ac:picMkLst>
        </pc:picChg>
        <pc:picChg chg="del">
          <ac:chgData name="김 용운" userId="0fe78cf85665b93c" providerId="LiveId" clId="{648E3641-2C42-4C86-98DA-B6FB55FBB7CB}" dt="2020-07-27T05:25:18.384" v="6350" actId="478"/>
          <ac:picMkLst>
            <pc:docMk/>
            <pc:sldMk cId="0" sldId="264"/>
            <ac:picMk id="25602" creationId="{00000000-0000-0000-0000-000000000000}"/>
          </ac:picMkLst>
        </pc:picChg>
        <pc:picChg chg="del">
          <ac:chgData name="김 용운" userId="0fe78cf85665b93c" providerId="LiveId" clId="{648E3641-2C42-4C86-98DA-B6FB55FBB7CB}" dt="2020-07-27T05:25:18.384" v="6350" actId="478"/>
          <ac:picMkLst>
            <pc:docMk/>
            <pc:sldMk cId="0" sldId="264"/>
            <ac:picMk id="25605" creationId="{00000000-0000-0000-0000-000000000000}"/>
          </ac:picMkLst>
        </pc:picChg>
        <pc:picChg chg="del">
          <ac:chgData name="김 용운" userId="0fe78cf85665b93c" providerId="LiveId" clId="{648E3641-2C42-4C86-98DA-B6FB55FBB7CB}" dt="2020-07-27T05:25:18.384" v="6350" actId="478"/>
          <ac:picMkLst>
            <pc:docMk/>
            <pc:sldMk cId="0" sldId="264"/>
            <ac:picMk id="25606" creationId="{00000000-0000-0000-0000-000000000000}"/>
          </ac:picMkLst>
        </pc:picChg>
        <pc:cxnChg chg="del">
          <ac:chgData name="김 용운" userId="0fe78cf85665b93c" providerId="LiveId" clId="{648E3641-2C42-4C86-98DA-B6FB55FBB7CB}" dt="2020-07-27T05:25:18.384" v="6350" actId="478"/>
          <ac:cxnSpMkLst>
            <pc:docMk/>
            <pc:sldMk cId="0" sldId="264"/>
            <ac:cxnSpMk id="8" creationId="{00000000-0000-0000-0000-000000000000}"/>
          </ac:cxnSpMkLst>
        </pc:cxnChg>
        <pc:cxnChg chg="add mod">
          <ac:chgData name="김 용운" userId="0fe78cf85665b93c" providerId="LiveId" clId="{648E3641-2C42-4C86-98DA-B6FB55FBB7CB}" dt="2020-07-27T05:25:18.875" v="6351"/>
          <ac:cxnSpMkLst>
            <pc:docMk/>
            <pc:sldMk cId="0" sldId="264"/>
            <ac:cxnSpMk id="12" creationId="{54CBAEEC-9ECA-4207-AA0B-56D509A5A583}"/>
          </ac:cxnSpMkLst>
        </pc:cxnChg>
      </pc:sldChg>
      <pc:sldChg chg="del">
        <pc:chgData name="김 용운" userId="0fe78cf85665b93c" providerId="LiveId" clId="{648E3641-2C42-4C86-98DA-B6FB55FBB7CB}" dt="2020-07-27T02:03:57.844" v="1360" actId="47"/>
        <pc:sldMkLst>
          <pc:docMk/>
          <pc:sldMk cId="2382109849" sldId="264"/>
        </pc:sldMkLst>
      </pc:sldChg>
      <pc:sldChg chg="add del">
        <pc:chgData name="김 용운" userId="0fe78cf85665b93c" providerId="LiveId" clId="{648E3641-2C42-4C86-98DA-B6FB55FBB7CB}" dt="2020-07-27T04:18:48.652" v="2756" actId="47"/>
        <pc:sldMkLst>
          <pc:docMk/>
          <pc:sldMk cId="1279661498" sldId="265"/>
        </pc:sldMkLst>
      </pc:sldChg>
      <pc:sldChg chg="add del">
        <pc:chgData name="김 용운" userId="0fe78cf85665b93c" providerId="LiveId" clId="{648E3641-2C42-4C86-98DA-B6FB55FBB7CB}" dt="2020-07-27T04:18:49.697" v="2757" actId="47"/>
        <pc:sldMkLst>
          <pc:docMk/>
          <pc:sldMk cId="1037459806" sldId="266"/>
        </pc:sldMkLst>
      </pc:sldChg>
      <pc:sldChg chg="addSp delSp modSp add mod">
        <pc:chgData name="김 용운" userId="0fe78cf85665b93c" providerId="LiveId" clId="{648E3641-2C42-4C86-98DA-B6FB55FBB7CB}" dt="2020-07-27T01:07:40.527" v="589" actId="1076"/>
        <pc:sldMkLst>
          <pc:docMk/>
          <pc:sldMk cId="0" sldId="267"/>
        </pc:sldMkLst>
        <pc:spChg chg="mod">
          <ac:chgData name="김 용운" userId="0fe78cf85665b93c" providerId="LiveId" clId="{648E3641-2C42-4C86-98DA-B6FB55FBB7CB}" dt="2020-07-27T01:06:27.765" v="577" actId="20577"/>
          <ac:spMkLst>
            <pc:docMk/>
            <pc:sldMk cId="0" sldId="267"/>
            <ac:spMk id="14" creationId="{00000000-0000-0000-0000-000000000000}"/>
          </ac:spMkLst>
        </pc:spChg>
        <pc:spChg chg="add del mod">
          <ac:chgData name="김 용운" userId="0fe78cf85665b93c" providerId="LiveId" clId="{648E3641-2C42-4C86-98DA-B6FB55FBB7CB}" dt="2020-07-27T00:48:44.063" v="147" actId="478"/>
          <ac:spMkLst>
            <pc:docMk/>
            <pc:sldMk cId="0" sldId="267"/>
            <ac:spMk id="19" creationId="{2CC9EA4A-BF44-443B-A200-A53036724B22}"/>
          </ac:spMkLst>
        </pc:spChg>
        <pc:spChg chg="add del mod">
          <ac:chgData name="김 용운" userId="0fe78cf85665b93c" providerId="LiveId" clId="{648E3641-2C42-4C86-98DA-B6FB55FBB7CB}" dt="2020-07-27T00:48:49.579" v="150" actId="478"/>
          <ac:spMkLst>
            <pc:docMk/>
            <pc:sldMk cId="0" sldId="267"/>
            <ac:spMk id="21" creationId="{0FEAC9DE-D290-4FFF-A338-8DB121BB1766}"/>
          </ac:spMkLst>
        </pc:spChg>
        <pc:picChg chg="add mod">
          <ac:chgData name="김 용운" userId="0fe78cf85665b93c" providerId="LiveId" clId="{648E3641-2C42-4C86-98DA-B6FB55FBB7CB}" dt="2020-07-27T01:07:08.124" v="580" actId="166"/>
          <ac:picMkLst>
            <pc:docMk/>
            <pc:sldMk cId="0" sldId="267"/>
            <ac:picMk id="3" creationId="{ADF8E4DD-A734-4B61-8AA8-C8CEC7F4E233}"/>
          </ac:picMkLst>
        </pc:picChg>
        <pc:picChg chg="add mod">
          <ac:chgData name="김 용운" userId="0fe78cf85665b93c" providerId="LiveId" clId="{648E3641-2C42-4C86-98DA-B6FB55FBB7CB}" dt="2020-07-27T00:45:15.952" v="131" actId="1076"/>
          <ac:picMkLst>
            <pc:docMk/>
            <pc:sldMk cId="0" sldId="267"/>
            <ac:picMk id="5" creationId="{3B0B2F76-41A8-4472-A058-D34809E93848}"/>
          </ac:picMkLst>
        </pc:picChg>
        <pc:picChg chg="add mod">
          <ac:chgData name="김 용운" userId="0fe78cf85665b93c" providerId="LiveId" clId="{648E3641-2C42-4C86-98DA-B6FB55FBB7CB}" dt="2020-07-27T01:07:15.042" v="581" actId="1076"/>
          <ac:picMkLst>
            <pc:docMk/>
            <pc:sldMk cId="0" sldId="267"/>
            <ac:picMk id="6" creationId="{286E1B8D-9433-40FC-90EE-BE19D04A9249}"/>
          </ac:picMkLst>
        </pc:picChg>
        <pc:picChg chg="add mod">
          <ac:chgData name="김 용운" userId="0fe78cf85665b93c" providerId="LiveId" clId="{648E3641-2C42-4C86-98DA-B6FB55FBB7CB}" dt="2020-07-27T00:55:38.863" v="368" actId="1076"/>
          <ac:picMkLst>
            <pc:docMk/>
            <pc:sldMk cId="0" sldId="267"/>
            <ac:picMk id="9" creationId="{6D182B23-CA70-4D0C-BFD8-F527C167E0EC}"/>
          </ac:picMkLst>
        </pc:picChg>
        <pc:picChg chg="add del mod">
          <ac:chgData name="김 용운" userId="0fe78cf85665b93c" providerId="LiveId" clId="{648E3641-2C42-4C86-98DA-B6FB55FBB7CB}" dt="2020-07-23T08:58:10.654" v="33" actId="478"/>
          <ac:picMkLst>
            <pc:docMk/>
            <pc:sldMk cId="0" sldId="267"/>
            <ac:picMk id="1026" creationId="{36FB761E-4543-46D9-A45A-733CB71D0039}"/>
          </ac:picMkLst>
        </pc:picChg>
        <pc:picChg chg="add del">
          <ac:chgData name="김 용운" userId="0fe78cf85665b93c" providerId="LiveId" clId="{648E3641-2C42-4C86-98DA-B6FB55FBB7CB}" dt="2020-07-27T00:43:58.894" v="116" actId="478"/>
          <ac:picMkLst>
            <pc:docMk/>
            <pc:sldMk cId="0" sldId="267"/>
            <ac:picMk id="1026" creationId="{92E4D7FB-EE8F-47C5-AA9C-FEA370FF51A0}"/>
          </ac:picMkLst>
        </pc:picChg>
        <pc:picChg chg="del">
          <ac:chgData name="김 용운" userId="0fe78cf85665b93c" providerId="LiveId" clId="{648E3641-2C42-4C86-98DA-B6FB55FBB7CB}" dt="2020-07-27T00:45:21.543" v="132" actId="478"/>
          <ac:picMkLst>
            <pc:docMk/>
            <pc:sldMk cId="0" sldId="267"/>
            <ac:picMk id="1028" creationId="{00000000-0000-0000-0000-000000000000}"/>
          </ac:picMkLst>
        </pc:picChg>
        <pc:picChg chg="del">
          <ac:chgData name="김 용운" userId="0fe78cf85665b93c" providerId="LiveId" clId="{648E3641-2C42-4C86-98DA-B6FB55FBB7CB}" dt="2020-07-27T00:45:22.200" v="133" actId="478"/>
          <ac:picMkLst>
            <pc:docMk/>
            <pc:sldMk cId="0" sldId="267"/>
            <ac:picMk id="1029" creationId="{00000000-0000-0000-0000-000000000000}"/>
          </ac:picMkLst>
        </pc:picChg>
        <pc:picChg chg="del">
          <ac:chgData name="김 용운" userId="0fe78cf85665b93c" providerId="LiveId" clId="{648E3641-2C42-4C86-98DA-B6FB55FBB7CB}" dt="2020-07-27T00:45:22.974" v="134" actId="478"/>
          <ac:picMkLst>
            <pc:docMk/>
            <pc:sldMk cId="0" sldId="267"/>
            <ac:picMk id="1030" creationId="{00000000-0000-0000-0000-000000000000}"/>
          </ac:picMkLst>
        </pc:picChg>
        <pc:picChg chg="mod">
          <ac:chgData name="김 용운" userId="0fe78cf85665b93c" providerId="LiveId" clId="{648E3641-2C42-4C86-98DA-B6FB55FBB7CB}" dt="2020-07-27T01:07:40.527" v="589" actId="1076"/>
          <ac:picMkLst>
            <pc:docMk/>
            <pc:sldMk cId="0" sldId="267"/>
            <ac:picMk id="1032" creationId="{00000000-0000-0000-0000-000000000000}"/>
          </ac:picMkLst>
        </pc:picChg>
        <pc:picChg chg="add mod">
          <ac:chgData name="김 용운" userId="0fe78cf85665b93c" providerId="LiveId" clId="{648E3641-2C42-4C86-98DA-B6FB55FBB7CB}" dt="2020-07-27T01:07:00.461" v="578" actId="1076"/>
          <ac:picMkLst>
            <pc:docMk/>
            <pc:sldMk cId="0" sldId="267"/>
            <ac:picMk id="1034" creationId="{1A2B3B8D-5BEE-4F9B-B890-7D1421A287A7}"/>
          </ac:picMkLst>
        </pc:picChg>
        <pc:picChg chg="mod">
          <ac:chgData name="김 용운" userId="0fe78cf85665b93c" providerId="LiveId" clId="{648E3641-2C42-4C86-98DA-B6FB55FBB7CB}" dt="2020-07-27T00:40:24.947" v="92" actId="1038"/>
          <ac:picMkLst>
            <pc:docMk/>
            <pc:sldMk cId="0" sldId="267"/>
            <ac:picMk id="1036" creationId="{00000000-0000-0000-0000-000000000000}"/>
          </ac:picMkLst>
        </pc:picChg>
        <pc:picChg chg="add mod">
          <ac:chgData name="김 용운" userId="0fe78cf85665b93c" providerId="LiveId" clId="{648E3641-2C42-4C86-98DA-B6FB55FBB7CB}" dt="2020-07-27T00:55:35.420" v="367" actId="1076"/>
          <ac:picMkLst>
            <pc:docMk/>
            <pc:sldMk cId="0" sldId="267"/>
            <ac:picMk id="1038" creationId="{C12D8152-F9A5-44F9-9369-3D4C436334D9}"/>
          </ac:picMkLst>
        </pc:picChg>
        <pc:picChg chg="add mod">
          <ac:chgData name="김 용운" userId="0fe78cf85665b93c" providerId="LiveId" clId="{648E3641-2C42-4C86-98DA-B6FB55FBB7CB}" dt="2020-07-27T01:06:20.611" v="561" actId="1076"/>
          <ac:picMkLst>
            <pc:docMk/>
            <pc:sldMk cId="0" sldId="267"/>
            <ac:picMk id="1040" creationId="{425DA105-9380-440E-8901-FABEA0AC9DE1}"/>
          </ac:picMkLst>
        </pc:picChg>
        <pc:picChg chg="mod">
          <ac:chgData name="김 용운" userId="0fe78cf85665b93c" providerId="LiveId" clId="{648E3641-2C42-4C86-98DA-B6FB55FBB7CB}" dt="2020-07-27T01:07:39.220" v="588" actId="1076"/>
          <ac:picMkLst>
            <pc:docMk/>
            <pc:sldMk cId="0" sldId="267"/>
            <ac:picMk id="1044" creationId="{00000000-0000-0000-0000-000000000000}"/>
          </ac:picMkLst>
        </pc:picChg>
        <pc:picChg chg="mod">
          <ac:chgData name="김 용운" userId="0fe78cf85665b93c" providerId="LiveId" clId="{648E3641-2C42-4C86-98DA-B6FB55FBB7CB}" dt="2020-07-27T01:07:25.032" v="582" actId="1076"/>
          <ac:picMkLst>
            <pc:docMk/>
            <pc:sldMk cId="0" sldId="267"/>
            <ac:picMk id="1046" creationId="{00000000-0000-0000-0000-000000000000}"/>
          </ac:picMkLst>
        </pc:picChg>
        <pc:picChg chg="del">
          <ac:chgData name="김 용운" userId="0fe78cf85665b93c" providerId="LiveId" clId="{648E3641-2C42-4C86-98DA-B6FB55FBB7CB}" dt="2020-07-23T08:55:10.896" v="30" actId="478"/>
          <ac:picMkLst>
            <pc:docMk/>
            <pc:sldMk cId="0" sldId="267"/>
            <ac:picMk id="1050" creationId="{00000000-0000-0000-0000-000000000000}"/>
          </ac:picMkLst>
        </pc:picChg>
        <pc:cxnChg chg="add mod">
          <ac:chgData name="김 용운" userId="0fe78cf85665b93c" providerId="LiveId" clId="{648E3641-2C42-4C86-98DA-B6FB55FBB7CB}" dt="2020-07-27T00:55:55.731" v="395" actId="1035"/>
          <ac:cxnSpMkLst>
            <pc:docMk/>
            <pc:sldMk cId="0" sldId="267"/>
            <ac:cxnSpMk id="24" creationId="{4901057C-2998-4360-8657-9B89AD78AF8C}"/>
          </ac:cxnSpMkLst>
        </pc:cxnChg>
      </pc:sldChg>
      <pc:sldChg chg="addSp delSp modSp add mod">
        <pc:chgData name="김 용운" userId="0fe78cf85665b93c" providerId="LiveId" clId="{648E3641-2C42-4C86-98DA-B6FB55FBB7CB}" dt="2020-07-27T04:53:30.203" v="4080"/>
        <pc:sldMkLst>
          <pc:docMk/>
          <pc:sldMk cId="0" sldId="268"/>
        </pc:sldMkLst>
        <pc:spChg chg="mod">
          <ac:chgData name="김 용운" userId="0fe78cf85665b93c" providerId="LiveId" clId="{648E3641-2C42-4C86-98DA-B6FB55FBB7CB}" dt="2020-07-27T04:53:30.203" v="4080"/>
          <ac:spMkLst>
            <pc:docMk/>
            <pc:sldMk cId="0" sldId="268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7T02:22:34.654" v="1918" actId="1035"/>
          <ac:spMkLst>
            <pc:docMk/>
            <pc:sldMk cId="0" sldId="268"/>
            <ac:spMk id="4" creationId="{00000000-0000-0000-0000-000000000000}"/>
          </ac:spMkLst>
        </pc:spChg>
        <pc:spChg chg="mod">
          <ac:chgData name="김 용운" userId="0fe78cf85665b93c" providerId="LiveId" clId="{648E3641-2C42-4C86-98DA-B6FB55FBB7CB}" dt="2020-07-27T04:18:21.882" v="2722" actId="20577"/>
          <ac:spMkLst>
            <pc:docMk/>
            <pc:sldMk cId="0" sldId="268"/>
            <ac:spMk id="8" creationId="{00000000-0000-0000-0000-000000000000}"/>
          </ac:spMkLst>
        </pc:spChg>
        <pc:spChg chg="del mod">
          <ac:chgData name="김 용운" userId="0fe78cf85665b93c" providerId="LiveId" clId="{648E3641-2C42-4C86-98DA-B6FB55FBB7CB}" dt="2020-07-27T02:01:54.454" v="1346" actId="478"/>
          <ac:spMkLst>
            <pc:docMk/>
            <pc:sldMk cId="0" sldId="268"/>
            <ac:spMk id="10" creationId="{00000000-0000-0000-0000-000000000000}"/>
          </ac:spMkLst>
        </pc:spChg>
        <pc:spChg chg="del mod">
          <ac:chgData name="김 용운" userId="0fe78cf85665b93c" providerId="LiveId" clId="{648E3641-2C42-4C86-98DA-B6FB55FBB7CB}" dt="2020-07-27T02:01:54.454" v="1346" actId="478"/>
          <ac:spMkLst>
            <pc:docMk/>
            <pc:sldMk cId="0" sldId="268"/>
            <ac:spMk id="12" creationId="{00000000-0000-0000-0000-000000000000}"/>
          </ac:spMkLst>
        </pc:spChg>
        <pc:spChg chg="add mod">
          <ac:chgData name="김 용운" userId="0fe78cf85665b93c" providerId="LiveId" clId="{648E3641-2C42-4C86-98DA-B6FB55FBB7CB}" dt="2020-07-27T04:29:16.592" v="3252" actId="20577"/>
          <ac:spMkLst>
            <pc:docMk/>
            <pc:sldMk cId="0" sldId="268"/>
            <ac:spMk id="13" creationId="{142DE3CC-F3C0-4D2B-B8B2-3BB701E687B7}"/>
          </ac:spMkLst>
        </pc:spChg>
        <pc:spChg chg="del mod">
          <ac:chgData name="김 용운" userId="0fe78cf85665b93c" providerId="LiveId" clId="{648E3641-2C42-4C86-98DA-B6FB55FBB7CB}" dt="2020-07-27T02:01:54.454" v="1346" actId="478"/>
          <ac:spMkLst>
            <pc:docMk/>
            <pc:sldMk cId="0" sldId="268"/>
            <ac:spMk id="15" creationId="{00000000-0000-0000-0000-000000000000}"/>
          </ac:spMkLst>
        </pc:spChg>
        <pc:spChg chg="add mod">
          <ac:chgData name="김 용운" userId="0fe78cf85665b93c" providerId="LiveId" clId="{648E3641-2C42-4C86-98DA-B6FB55FBB7CB}" dt="2020-07-27T02:02:00.802" v="1347"/>
          <ac:spMkLst>
            <pc:docMk/>
            <pc:sldMk cId="0" sldId="268"/>
            <ac:spMk id="16" creationId="{FF738316-8DE8-4AEB-8AA6-12A22160015C}"/>
          </ac:spMkLst>
        </pc:spChg>
        <pc:spChg chg="add del mod">
          <ac:chgData name="김 용운" userId="0fe78cf85665b93c" providerId="LiveId" clId="{648E3641-2C42-4C86-98DA-B6FB55FBB7CB}" dt="2020-07-27T02:02:59.236" v="1353" actId="478"/>
          <ac:spMkLst>
            <pc:docMk/>
            <pc:sldMk cId="0" sldId="268"/>
            <ac:spMk id="17" creationId="{4852BCD2-3EEF-4366-A472-6BFB7295CFB4}"/>
          </ac:spMkLst>
        </pc:spChg>
        <pc:spChg chg="add mod">
          <ac:chgData name="김 용운" userId="0fe78cf85665b93c" providerId="LiveId" clId="{648E3641-2C42-4C86-98DA-B6FB55FBB7CB}" dt="2020-07-27T02:14:46.227" v="1469" actId="113"/>
          <ac:spMkLst>
            <pc:docMk/>
            <pc:sldMk cId="0" sldId="268"/>
            <ac:spMk id="18" creationId="{B40E8C19-88CE-4AC2-B64A-BB8FD2F78D6E}"/>
          </ac:spMkLst>
        </pc:spChg>
        <pc:spChg chg="add del mod">
          <ac:chgData name="김 용운" userId="0fe78cf85665b93c" providerId="LiveId" clId="{648E3641-2C42-4C86-98DA-B6FB55FBB7CB}" dt="2020-07-27T02:03:03.377" v="1354" actId="478"/>
          <ac:spMkLst>
            <pc:docMk/>
            <pc:sldMk cId="0" sldId="268"/>
            <ac:spMk id="19" creationId="{185FE6FC-0842-4704-9E6B-15B63F6762A9}"/>
          </ac:spMkLst>
        </pc:spChg>
        <pc:spChg chg="add del mod">
          <ac:chgData name="김 용운" userId="0fe78cf85665b93c" providerId="LiveId" clId="{648E3641-2C42-4C86-98DA-B6FB55FBB7CB}" dt="2020-07-27T02:03:03.377" v="1354" actId="478"/>
          <ac:spMkLst>
            <pc:docMk/>
            <pc:sldMk cId="0" sldId="268"/>
            <ac:spMk id="20" creationId="{D3EF8370-4787-4264-AFA7-BC0EC5BFE609}"/>
          </ac:spMkLst>
        </pc:spChg>
        <pc:spChg chg="add del mod">
          <ac:chgData name="김 용운" userId="0fe78cf85665b93c" providerId="LiveId" clId="{648E3641-2C42-4C86-98DA-B6FB55FBB7CB}" dt="2020-07-27T02:23:59.013" v="2114" actId="1076"/>
          <ac:spMkLst>
            <pc:docMk/>
            <pc:sldMk cId="0" sldId="268"/>
            <ac:spMk id="21" creationId="{9414EF86-6B9F-4C3F-A234-73F5CCC76A47}"/>
          </ac:spMkLst>
        </pc:spChg>
        <pc:spChg chg="add mod">
          <ac:chgData name="김 용운" userId="0fe78cf85665b93c" providerId="LiveId" clId="{648E3641-2C42-4C86-98DA-B6FB55FBB7CB}" dt="2020-07-27T04:29:20.504" v="3259" actId="20577"/>
          <ac:spMkLst>
            <pc:docMk/>
            <pc:sldMk cId="0" sldId="268"/>
            <ac:spMk id="22" creationId="{BEA2157D-F1B1-4CC6-AC53-EAEBD90D166E}"/>
          </ac:spMkLst>
        </pc:spChg>
        <pc:spChg chg="add mod">
          <ac:chgData name="김 용운" userId="0fe78cf85665b93c" providerId="LiveId" clId="{648E3641-2C42-4C86-98DA-B6FB55FBB7CB}" dt="2020-07-27T02:19:25.809" v="1709" actId="1036"/>
          <ac:spMkLst>
            <pc:docMk/>
            <pc:sldMk cId="0" sldId="268"/>
            <ac:spMk id="23" creationId="{D4D1A8AE-6366-4CE3-A67A-77079E88C1B0}"/>
          </ac:spMkLst>
        </pc:spChg>
        <pc:spChg chg="add mod">
          <ac:chgData name="김 용운" userId="0fe78cf85665b93c" providerId="LiveId" clId="{648E3641-2C42-4C86-98DA-B6FB55FBB7CB}" dt="2020-07-27T02:22:40.329" v="1928" actId="1035"/>
          <ac:spMkLst>
            <pc:docMk/>
            <pc:sldMk cId="0" sldId="268"/>
            <ac:spMk id="24" creationId="{CABDFBE9-C4A0-46A2-8493-6C922DB353FA}"/>
          </ac:spMkLst>
        </pc:spChg>
        <pc:spChg chg="add del mod">
          <ac:chgData name="김 용운" userId="0fe78cf85665b93c" providerId="LiveId" clId="{648E3641-2C42-4C86-98DA-B6FB55FBB7CB}" dt="2020-07-27T02:21:06.836" v="1793" actId="478"/>
          <ac:spMkLst>
            <pc:docMk/>
            <pc:sldMk cId="0" sldId="268"/>
            <ac:spMk id="25" creationId="{F971A845-C794-4B58-839C-9F97146EE37B}"/>
          </ac:spMkLst>
        </pc:spChg>
        <pc:spChg chg="add mod">
          <ac:chgData name="김 용운" userId="0fe78cf85665b93c" providerId="LiveId" clId="{648E3641-2C42-4C86-98DA-B6FB55FBB7CB}" dt="2020-07-27T04:29:23.736" v="3266" actId="20577"/>
          <ac:spMkLst>
            <pc:docMk/>
            <pc:sldMk cId="0" sldId="268"/>
            <ac:spMk id="26" creationId="{8F6CB48F-44DD-4353-92C1-AE242E59E259}"/>
          </ac:spMkLst>
        </pc:spChg>
        <pc:spChg chg="add mod">
          <ac:chgData name="김 용운" userId="0fe78cf85665b93c" providerId="LiveId" clId="{648E3641-2C42-4C86-98DA-B6FB55FBB7CB}" dt="2020-07-27T02:22:40.329" v="1928" actId="1035"/>
          <ac:spMkLst>
            <pc:docMk/>
            <pc:sldMk cId="0" sldId="268"/>
            <ac:spMk id="27" creationId="{C3D30A23-66A2-4135-9FB0-F6E6E803F67D}"/>
          </ac:spMkLst>
        </pc:spChg>
        <pc:spChg chg="add del mod">
          <ac:chgData name="김 용운" userId="0fe78cf85665b93c" providerId="LiveId" clId="{648E3641-2C42-4C86-98DA-B6FB55FBB7CB}" dt="2020-07-27T02:24:01.076" v="2115" actId="478"/>
          <ac:spMkLst>
            <pc:docMk/>
            <pc:sldMk cId="0" sldId="268"/>
            <ac:spMk id="28" creationId="{5815CEB1-09E7-4E55-B203-334D1AC5920E}"/>
          </ac:spMkLst>
        </pc:spChg>
        <pc:spChg chg="add mod">
          <ac:chgData name="김 용운" userId="0fe78cf85665b93c" providerId="LiveId" clId="{648E3641-2C42-4C86-98DA-B6FB55FBB7CB}" dt="2020-07-27T02:27:56.301" v="2621" actId="255"/>
          <ac:spMkLst>
            <pc:docMk/>
            <pc:sldMk cId="0" sldId="268"/>
            <ac:spMk id="29" creationId="{19ED859C-3773-44A5-BE48-9E97720A255C}"/>
          </ac:spMkLst>
        </pc:spChg>
        <pc:spChg chg="add mod">
          <ac:chgData name="김 용운" userId="0fe78cf85665b93c" providerId="LiveId" clId="{648E3641-2C42-4C86-98DA-B6FB55FBB7CB}" dt="2020-07-27T02:27:38.798" v="2619" actId="20577"/>
          <ac:spMkLst>
            <pc:docMk/>
            <pc:sldMk cId="0" sldId="268"/>
            <ac:spMk id="30" creationId="{4B320552-BFAC-4630-B918-BF4521842240}"/>
          </ac:spMkLst>
        </pc:spChg>
        <pc:cxnChg chg="del">
          <ac:chgData name="김 용운" userId="0fe78cf85665b93c" providerId="LiveId" clId="{648E3641-2C42-4C86-98DA-B6FB55FBB7CB}" dt="2020-07-27T02:02:04.073" v="1348" actId="478"/>
          <ac:cxnSpMkLst>
            <pc:docMk/>
            <pc:sldMk cId="0" sldId="268"/>
            <ac:cxnSpMk id="9" creationId="{00000000-0000-0000-0000-000000000000}"/>
          </ac:cxnSpMkLst>
        </pc:cxnChg>
        <pc:cxnChg chg="add mod">
          <ac:chgData name="김 용운" userId="0fe78cf85665b93c" providerId="LiveId" clId="{648E3641-2C42-4C86-98DA-B6FB55FBB7CB}" dt="2020-07-27T02:02:00.802" v="1347"/>
          <ac:cxnSpMkLst>
            <pc:docMk/>
            <pc:sldMk cId="0" sldId="268"/>
            <ac:cxnSpMk id="11" creationId="{16216A03-136F-49AD-80B1-ED1DD504DF3B}"/>
          </ac:cxnSpMkLst>
        </pc:cxnChg>
        <pc:cxnChg chg="del mod">
          <ac:chgData name="김 용운" userId="0fe78cf85665b93c" providerId="LiveId" clId="{648E3641-2C42-4C86-98DA-B6FB55FBB7CB}" dt="2020-07-27T02:01:54.454" v="1346" actId="478"/>
          <ac:cxnSpMkLst>
            <pc:docMk/>
            <pc:sldMk cId="0" sldId="268"/>
            <ac:cxnSpMk id="14" creationId="{00000000-0000-0000-0000-000000000000}"/>
          </ac:cxnSpMkLst>
        </pc:cxnChg>
      </pc:sldChg>
      <pc:sldChg chg="add del">
        <pc:chgData name="김 용운" userId="0fe78cf85665b93c" providerId="LiveId" clId="{648E3641-2C42-4C86-98DA-B6FB55FBB7CB}" dt="2020-07-27T04:18:47.165" v="2755" actId="47"/>
        <pc:sldMkLst>
          <pc:docMk/>
          <pc:sldMk cId="4200907811" sldId="269"/>
        </pc:sldMkLst>
      </pc:sldChg>
      <pc:sldChg chg="addSp delSp modSp add mod">
        <pc:chgData name="김 용운" userId="0fe78cf85665b93c" providerId="LiveId" clId="{648E3641-2C42-4C86-98DA-B6FB55FBB7CB}" dt="2020-07-27T05:11:50.038" v="5652" actId="113"/>
        <pc:sldMkLst>
          <pc:docMk/>
          <pc:sldMk cId="544751174" sldId="270"/>
        </pc:sldMkLst>
        <pc:spChg chg="mod">
          <ac:chgData name="김 용운" userId="0fe78cf85665b93c" providerId="LiveId" clId="{648E3641-2C42-4C86-98DA-B6FB55FBB7CB}" dt="2020-07-27T04:53:33.661" v="4084"/>
          <ac:spMkLst>
            <pc:docMk/>
            <pc:sldMk cId="544751174" sldId="270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7T04:40:15.451" v="3756"/>
          <ac:spMkLst>
            <pc:docMk/>
            <pc:sldMk cId="544751174" sldId="270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5:11:50.038" v="5652" actId="113"/>
          <ac:spMkLst>
            <pc:docMk/>
            <pc:sldMk cId="544751174" sldId="270"/>
            <ac:spMk id="13" creationId="{142DE3CC-F3C0-4D2B-B8B2-3BB701E687B7}"/>
          </ac:spMkLst>
        </pc:spChg>
        <pc:spChg chg="mod">
          <ac:chgData name="김 용운" userId="0fe78cf85665b93c" providerId="LiveId" clId="{648E3641-2C42-4C86-98DA-B6FB55FBB7CB}" dt="2020-07-27T04:19:31.880" v="2763" actId="20577"/>
          <ac:spMkLst>
            <pc:docMk/>
            <pc:sldMk cId="544751174" sldId="270"/>
            <ac:spMk id="18" creationId="{B40E8C19-88CE-4AC2-B64A-BB8FD2F78D6E}"/>
          </ac:spMkLst>
        </pc:spChg>
        <pc:spChg chg="mod">
          <ac:chgData name="김 용운" userId="0fe78cf85665b93c" providerId="LiveId" clId="{648E3641-2C42-4C86-98DA-B6FB55FBB7CB}" dt="2020-07-27T04:23:45.656" v="3153" actId="1037"/>
          <ac:spMkLst>
            <pc:docMk/>
            <pc:sldMk cId="544751174" sldId="270"/>
            <ac:spMk id="21" creationId="{9414EF86-6B9F-4C3F-A234-73F5CCC76A47}"/>
          </ac:spMkLst>
        </pc:spChg>
        <pc:spChg chg="del">
          <ac:chgData name="김 용운" userId="0fe78cf85665b93c" providerId="LiveId" clId="{648E3641-2C42-4C86-98DA-B6FB55FBB7CB}" dt="2020-07-27T02:29:21.859" v="2693" actId="478"/>
          <ac:spMkLst>
            <pc:docMk/>
            <pc:sldMk cId="544751174" sldId="270"/>
            <ac:spMk id="22" creationId="{BEA2157D-F1B1-4CC6-AC53-EAEBD90D166E}"/>
          </ac:spMkLst>
        </pc:spChg>
        <pc:spChg chg="del">
          <ac:chgData name="김 용운" userId="0fe78cf85665b93c" providerId="LiveId" clId="{648E3641-2C42-4C86-98DA-B6FB55FBB7CB}" dt="2020-07-27T02:29:21.859" v="2693" actId="478"/>
          <ac:spMkLst>
            <pc:docMk/>
            <pc:sldMk cId="544751174" sldId="270"/>
            <ac:spMk id="23" creationId="{D4D1A8AE-6366-4CE3-A67A-77079E88C1B0}"/>
          </ac:spMkLst>
        </pc:spChg>
        <pc:spChg chg="del">
          <ac:chgData name="김 용운" userId="0fe78cf85665b93c" providerId="LiveId" clId="{648E3641-2C42-4C86-98DA-B6FB55FBB7CB}" dt="2020-07-27T02:29:21.859" v="2693" actId="478"/>
          <ac:spMkLst>
            <pc:docMk/>
            <pc:sldMk cId="544751174" sldId="270"/>
            <ac:spMk id="24" creationId="{CABDFBE9-C4A0-46A2-8493-6C922DB353FA}"/>
          </ac:spMkLst>
        </pc:spChg>
        <pc:spChg chg="del">
          <ac:chgData name="김 용운" userId="0fe78cf85665b93c" providerId="LiveId" clId="{648E3641-2C42-4C86-98DA-B6FB55FBB7CB}" dt="2020-07-27T02:29:21.859" v="2693" actId="478"/>
          <ac:spMkLst>
            <pc:docMk/>
            <pc:sldMk cId="544751174" sldId="270"/>
            <ac:spMk id="26" creationId="{8F6CB48F-44DD-4353-92C1-AE242E59E259}"/>
          </ac:spMkLst>
        </pc:spChg>
        <pc:spChg chg="del">
          <ac:chgData name="김 용운" userId="0fe78cf85665b93c" providerId="LiveId" clId="{648E3641-2C42-4C86-98DA-B6FB55FBB7CB}" dt="2020-07-27T02:29:21.859" v="2693" actId="478"/>
          <ac:spMkLst>
            <pc:docMk/>
            <pc:sldMk cId="544751174" sldId="270"/>
            <ac:spMk id="27" creationId="{C3D30A23-66A2-4135-9FB0-F6E6E803F67D}"/>
          </ac:spMkLst>
        </pc:spChg>
        <pc:spChg chg="del">
          <ac:chgData name="김 용운" userId="0fe78cf85665b93c" providerId="LiveId" clId="{648E3641-2C42-4C86-98DA-B6FB55FBB7CB}" dt="2020-07-27T02:29:21.859" v="2693" actId="478"/>
          <ac:spMkLst>
            <pc:docMk/>
            <pc:sldMk cId="544751174" sldId="270"/>
            <ac:spMk id="29" creationId="{19ED859C-3773-44A5-BE48-9E97720A255C}"/>
          </ac:spMkLst>
        </pc:spChg>
        <pc:spChg chg="del">
          <ac:chgData name="김 용운" userId="0fe78cf85665b93c" providerId="LiveId" clId="{648E3641-2C42-4C86-98DA-B6FB55FBB7CB}" dt="2020-07-27T02:29:21.859" v="2693" actId="478"/>
          <ac:spMkLst>
            <pc:docMk/>
            <pc:sldMk cId="544751174" sldId="270"/>
            <ac:spMk id="30" creationId="{4B320552-BFAC-4630-B918-BF4521842240}"/>
          </ac:spMkLst>
        </pc:spChg>
        <pc:picChg chg="add mod">
          <ac:chgData name="김 용운" userId="0fe78cf85665b93c" providerId="LiveId" clId="{648E3641-2C42-4C86-98DA-B6FB55FBB7CB}" dt="2020-07-27T04:23:43.119" v="3150" actId="1076"/>
          <ac:picMkLst>
            <pc:docMk/>
            <pc:sldMk cId="544751174" sldId="270"/>
            <ac:picMk id="3" creationId="{945137F0-28CA-4814-B0DB-6DB2FA6D1651}"/>
          </ac:picMkLst>
        </pc:picChg>
        <pc:picChg chg="add mod">
          <ac:chgData name="김 용운" userId="0fe78cf85665b93c" providerId="LiveId" clId="{648E3641-2C42-4C86-98DA-B6FB55FBB7CB}" dt="2020-07-27T04:24:12.133" v="3157" actId="14100"/>
          <ac:picMkLst>
            <pc:docMk/>
            <pc:sldMk cId="544751174" sldId="270"/>
            <ac:picMk id="5" creationId="{12ABCD8E-F90C-4692-A2A9-A34009A1B128}"/>
          </ac:picMkLst>
        </pc:picChg>
        <pc:picChg chg="add mod">
          <ac:chgData name="김 용운" userId="0fe78cf85665b93c" providerId="LiveId" clId="{648E3641-2C42-4C86-98DA-B6FB55FBB7CB}" dt="2020-07-27T04:27:05.330" v="3193"/>
          <ac:picMkLst>
            <pc:docMk/>
            <pc:sldMk cId="544751174" sldId="270"/>
            <ac:picMk id="19" creationId="{D70B0C54-273A-4643-85F2-882FB237C67A}"/>
          </ac:picMkLst>
        </pc:picChg>
      </pc:sldChg>
      <pc:sldChg chg="new del">
        <pc:chgData name="김 용운" userId="0fe78cf85665b93c" providerId="LiveId" clId="{648E3641-2C42-4C86-98DA-B6FB55FBB7CB}" dt="2020-07-27T04:24:28.257" v="3160" actId="47"/>
        <pc:sldMkLst>
          <pc:docMk/>
          <pc:sldMk cId="1012468336" sldId="271"/>
        </pc:sldMkLst>
      </pc:sldChg>
      <pc:sldChg chg="addSp delSp modSp add mod">
        <pc:chgData name="김 용운" userId="0fe78cf85665b93c" providerId="LiveId" clId="{648E3641-2C42-4C86-98DA-B6FB55FBB7CB}" dt="2020-07-27T06:02:44.741" v="9716" actId="20577"/>
        <pc:sldMkLst>
          <pc:docMk/>
          <pc:sldMk cId="3523545236" sldId="272"/>
        </pc:sldMkLst>
        <pc:spChg chg="mod">
          <ac:chgData name="김 용운" userId="0fe78cf85665b93c" providerId="LiveId" clId="{648E3641-2C42-4C86-98DA-B6FB55FBB7CB}" dt="2020-07-27T04:53:36.570" v="4088"/>
          <ac:spMkLst>
            <pc:docMk/>
            <pc:sldMk cId="3523545236" sldId="272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7T05:15:28.083" v="5803"/>
          <ac:spMkLst>
            <pc:docMk/>
            <pc:sldMk cId="3523545236" sldId="272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5:11:55" v="5653" actId="113"/>
          <ac:spMkLst>
            <pc:docMk/>
            <pc:sldMk cId="3523545236" sldId="272"/>
            <ac:spMk id="13" creationId="{142DE3CC-F3C0-4D2B-B8B2-3BB701E687B7}"/>
          </ac:spMkLst>
        </pc:spChg>
        <pc:spChg chg="add del mod">
          <ac:chgData name="김 용운" userId="0fe78cf85665b93c" providerId="LiveId" clId="{648E3641-2C42-4C86-98DA-B6FB55FBB7CB}" dt="2020-07-27T04:30:32.296" v="3274" actId="478"/>
          <ac:spMkLst>
            <pc:docMk/>
            <pc:sldMk cId="3523545236" sldId="272"/>
            <ac:spMk id="14" creationId="{35BDAEBA-E4A9-4932-8C29-B95B56FDCDEC}"/>
          </ac:spMkLst>
        </pc:spChg>
        <pc:spChg chg="mod">
          <ac:chgData name="김 용운" userId="0fe78cf85665b93c" providerId="LiveId" clId="{648E3641-2C42-4C86-98DA-B6FB55FBB7CB}" dt="2020-07-27T05:14:41.659" v="5785" actId="20577"/>
          <ac:spMkLst>
            <pc:docMk/>
            <pc:sldMk cId="3523545236" sldId="272"/>
            <ac:spMk id="18" creationId="{B40E8C19-88CE-4AC2-B64A-BB8FD2F78D6E}"/>
          </ac:spMkLst>
        </pc:spChg>
        <pc:spChg chg="add mod">
          <ac:chgData name="김 용운" userId="0fe78cf85665b93c" providerId="LiveId" clId="{648E3641-2C42-4C86-98DA-B6FB55FBB7CB}" dt="2020-07-27T06:02:44.741" v="9716" actId="20577"/>
          <ac:spMkLst>
            <pc:docMk/>
            <pc:sldMk cId="3523545236" sldId="272"/>
            <ac:spMk id="19" creationId="{A060611A-FBB0-45DA-85B0-13BE0A4171F9}"/>
          </ac:spMkLst>
        </pc:spChg>
        <pc:spChg chg="add del mod">
          <ac:chgData name="김 용운" userId="0fe78cf85665b93c" providerId="LiveId" clId="{648E3641-2C42-4C86-98DA-B6FB55FBB7CB}" dt="2020-07-27T05:14:57.918" v="5788" actId="478"/>
          <ac:spMkLst>
            <pc:docMk/>
            <pc:sldMk cId="3523545236" sldId="272"/>
            <ac:spMk id="20" creationId="{0F61FB7B-952E-461C-990D-5CCE80887D45}"/>
          </ac:spMkLst>
        </pc:spChg>
        <pc:spChg chg="del">
          <ac:chgData name="김 용운" userId="0fe78cf85665b93c" providerId="LiveId" clId="{648E3641-2C42-4C86-98DA-B6FB55FBB7CB}" dt="2020-07-27T04:28:05.278" v="3244" actId="478"/>
          <ac:spMkLst>
            <pc:docMk/>
            <pc:sldMk cId="3523545236" sldId="272"/>
            <ac:spMk id="21" creationId="{9414EF86-6B9F-4C3F-A234-73F5CCC76A47}"/>
          </ac:spMkLst>
        </pc:spChg>
        <pc:graphicFrameChg chg="add mod">
          <ac:chgData name="김 용운" userId="0fe78cf85665b93c" providerId="LiveId" clId="{648E3641-2C42-4C86-98DA-B6FB55FBB7CB}" dt="2020-07-27T04:51:48.621" v="4057" actId="1076"/>
          <ac:graphicFrameMkLst>
            <pc:docMk/>
            <pc:sldMk cId="3523545236" sldId="272"/>
            <ac:graphicFrameMk id="9" creationId="{C7F277C9-7E55-40A0-8A77-B8697EBE1550}"/>
          </ac:graphicFrameMkLst>
        </pc:graphicFrameChg>
        <pc:picChg chg="del mod">
          <ac:chgData name="김 용운" userId="0fe78cf85665b93c" providerId="LiveId" clId="{648E3641-2C42-4C86-98DA-B6FB55FBB7CB}" dt="2020-07-27T04:28:03.518" v="3243" actId="478"/>
          <ac:picMkLst>
            <pc:docMk/>
            <pc:sldMk cId="3523545236" sldId="272"/>
            <ac:picMk id="3" creationId="{945137F0-28CA-4814-B0DB-6DB2FA6D1651}"/>
          </ac:picMkLst>
        </pc:picChg>
        <pc:picChg chg="del mod">
          <ac:chgData name="김 용운" userId="0fe78cf85665b93c" providerId="LiveId" clId="{648E3641-2C42-4C86-98DA-B6FB55FBB7CB}" dt="2020-07-27T04:28:02.592" v="3242" actId="478"/>
          <ac:picMkLst>
            <pc:docMk/>
            <pc:sldMk cId="3523545236" sldId="272"/>
            <ac:picMk id="5" creationId="{12ABCD8E-F90C-4692-A2A9-A34009A1B128}"/>
          </ac:picMkLst>
        </pc:picChg>
        <pc:picChg chg="add del mod">
          <ac:chgData name="김 용운" userId="0fe78cf85665b93c" providerId="LiveId" clId="{648E3641-2C42-4C86-98DA-B6FB55FBB7CB}" dt="2020-07-27T04:26:28.452" v="3185" actId="478"/>
          <ac:picMkLst>
            <pc:docMk/>
            <pc:sldMk cId="3523545236" sldId="272"/>
            <ac:picMk id="6" creationId="{AC71FE8D-4F3C-48DF-AAB8-9B3A186DDF9E}"/>
          </ac:picMkLst>
        </pc:picChg>
        <pc:picChg chg="add del mod">
          <ac:chgData name="김 용운" userId="0fe78cf85665b93c" providerId="LiveId" clId="{648E3641-2C42-4C86-98DA-B6FB55FBB7CB}" dt="2020-07-27T04:28:02.006" v="3241" actId="478"/>
          <ac:picMkLst>
            <pc:docMk/>
            <pc:sldMk cId="3523545236" sldId="272"/>
            <ac:picMk id="7" creationId="{242C63BD-0EF9-4CA2-9D55-1D1F0D17DBE0}"/>
          </ac:picMkLst>
        </pc:picChg>
        <pc:picChg chg="add mod">
          <ac:chgData name="김 용운" userId="0fe78cf85665b93c" providerId="LiveId" clId="{648E3641-2C42-4C86-98DA-B6FB55FBB7CB}" dt="2020-07-27T04:51:38.830" v="4056" actId="1038"/>
          <ac:picMkLst>
            <pc:docMk/>
            <pc:sldMk cId="3523545236" sldId="272"/>
            <ac:picMk id="10" creationId="{B7D7E7B7-F78A-4064-B6E3-1A8ECDAFC026}"/>
          </ac:picMkLst>
        </pc:picChg>
        <pc:picChg chg="add del">
          <ac:chgData name="김 용운" userId="0fe78cf85665b93c" providerId="LiveId" clId="{648E3641-2C42-4C86-98DA-B6FB55FBB7CB}" dt="2020-07-27T04:50:53.965" v="4026" actId="478"/>
          <ac:picMkLst>
            <pc:docMk/>
            <pc:sldMk cId="3523545236" sldId="272"/>
            <ac:picMk id="12" creationId="{34790453-6182-47CB-BCC1-757DD8075C4B}"/>
          </ac:picMkLst>
        </pc:picChg>
        <pc:picChg chg="add mod">
          <ac:chgData name="김 용운" userId="0fe78cf85665b93c" providerId="LiveId" clId="{648E3641-2C42-4C86-98DA-B6FB55FBB7CB}" dt="2020-07-27T04:51:38.830" v="4056" actId="1038"/>
          <ac:picMkLst>
            <pc:docMk/>
            <pc:sldMk cId="3523545236" sldId="272"/>
            <ac:picMk id="15" creationId="{24934023-FD23-4A90-A145-ADC0462A1C4C}"/>
          </ac:picMkLst>
        </pc:picChg>
      </pc:sldChg>
      <pc:sldChg chg="addSp delSp modSp add mod">
        <pc:chgData name="김 용운" userId="0fe78cf85665b93c" providerId="LiveId" clId="{648E3641-2C42-4C86-98DA-B6FB55FBB7CB}" dt="2020-07-27T05:11:38.129" v="5651" actId="20577"/>
        <pc:sldMkLst>
          <pc:docMk/>
          <pc:sldMk cId="249959434" sldId="273"/>
        </pc:sldMkLst>
        <pc:spChg chg="mod">
          <ac:chgData name="김 용운" userId="0fe78cf85665b93c" providerId="LiveId" clId="{648E3641-2C42-4C86-98DA-B6FB55FBB7CB}" dt="2020-07-27T04:53:26.005" v="4076"/>
          <ac:spMkLst>
            <pc:docMk/>
            <pc:sldMk cId="249959434" sldId="273"/>
            <ac:spMk id="2" creationId="{00000000-0000-0000-0000-000000000000}"/>
          </ac:spMkLst>
        </pc:spChg>
        <pc:spChg chg="del mod">
          <ac:chgData name="김 용운" userId="0fe78cf85665b93c" providerId="LiveId" clId="{648E3641-2C42-4C86-98DA-B6FB55FBB7CB}" dt="2020-07-27T05:11:19.333" v="5641" actId="478"/>
          <ac:spMkLst>
            <pc:docMk/>
            <pc:sldMk cId="249959434" sldId="273"/>
            <ac:spMk id="8" creationId="{00000000-0000-0000-0000-000000000000}"/>
          </ac:spMkLst>
        </pc:spChg>
        <pc:spChg chg="del">
          <ac:chgData name="김 용운" userId="0fe78cf85665b93c" providerId="LiveId" clId="{648E3641-2C42-4C86-98DA-B6FB55FBB7CB}" dt="2020-07-27T04:54:41.549" v="4124" actId="478"/>
          <ac:spMkLst>
            <pc:docMk/>
            <pc:sldMk cId="249959434" sldId="273"/>
            <ac:spMk id="10" creationId="{00000000-0000-0000-0000-000000000000}"/>
          </ac:spMkLst>
        </pc:spChg>
        <pc:spChg chg="del">
          <ac:chgData name="김 용운" userId="0fe78cf85665b93c" providerId="LiveId" clId="{648E3641-2C42-4C86-98DA-B6FB55FBB7CB}" dt="2020-07-27T04:54:41.549" v="4124" actId="478"/>
          <ac:spMkLst>
            <pc:docMk/>
            <pc:sldMk cId="249959434" sldId="273"/>
            <ac:spMk id="12" creationId="{00000000-0000-0000-0000-000000000000}"/>
          </ac:spMkLst>
        </pc:spChg>
        <pc:spChg chg="add mod">
          <ac:chgData name="김 용운" userId="0fe78cf85665b93c" providerId="LiveId" clId="{648E3641-2C42-4C86-98DA-B6FB55FBB7CB}" dt="2020-07-27T05:05:11.550" v="4694" actId="113"/>
          <ac:spMkLst>
            <pc:docMk/>
            <pc:sldMk cId="249959434" sldId="273"/>
            <ac:spMk id="13" creationId="{AD7C3CC6-F986-478D-904F-B74F9F9E6537}"/>
          </ac:spMkLst>
        </pc:spChg>
        <pc:spChg chg="del">
          <ac:chgData name="김 용운" userId="0fe78cf85665b93c" providerId="LiveId" clId="{648E3641-2C42-4C86-98DA-B6FB55FBB7CB}" dt="2020-07-27T04:54:41.549" v="4124" actId="478"/>
          <ac:spMkLst>
            <pc:docMk/>
            <pc:sldMk cId="249959434" sldId="273"/>
            <ac:spMk id="15" creationId="{00000000-0000-0000-0000-000000000000}"/>
          </ac:spMkLst>
        </pc:spChg>
        <pc:spChg chg="add mod">
          <ac:chgData name="김 용운" userId="0fe78cf85665b93c" providerId="LiveId" clId="{648E3641-2C42-4C86-98DA-B6FB55FBB7CB}" dt="2020-07-27T04:54:48.865" v="4125"/>
          <ac:spMkLst>
            <pc:docMk/>
            <pc:sldMk cId="249959434" sldId="273"/>
            <ac:spMk id="16" creationId="{DC908DF7-AA12-4101-B80C-64073159E78D}"/>
          </ac:spMkLst>
        </pc:spChg>
        <pc:spChg chg="add mod">
          <ac:chgData name="김 용운" userId="0fe78cf85665b93c" providerId="LiveId" clId="{648E3641-2C42-4C86-98DA-B6FB55FBB7CB}" dt="2020-07-27T04:55:07.809" v="4129" actId="20577"/>
          <ac:spMkLst>
            <pc:docMk/>
            <pc:sldMk cId="249959434" sldId="273"/>
            <ac:spMk id="17" creationId="{133F7BB5-E1EB-47ED-9524-14FC69C16D51}"/>
          </ac:spMkLst>
        </pc:spChg>
        <pc:spChg chg="add mod">
          <ac:chgData name="김 용운" userId="0fe78cf85665b93c" providerId="LiveId" clId="{648E3641-2C42-4C86-98DA-B6FB55FBB7CB}" dt="2020-07-27T04:56:30.543" v="4291"/>
          <ac:spMkLst>
            <pc:docMk/>
            <pc:sldMk cId="249959434" sldId="273"/>
            <ac:spMk id="18" creationId="{680EF292-935E-4785-9E61-02A854572426}"/>
          </ac:spMkLst>
        </pc:spChg>
        <pc:spChg chg="add del mod">
          <ac:chgData name="김 용운" userId="0fe78cf85665b93c" providerId="LiveId" clId="{648E3641-2C42-4C86-98DA-B6FB55FBB7CB}" dt="2020-07-27T04:56:42.241" v="4292" actId="478"/>
          <ac:spMkLst>
            <pc:docMk/>
            <pc:sldMk cId="249959434" sldId="273"/>
            <ac:spMk id="19" creationId="{BAEB7F10-2746-4633-9AE7-8DA2F17D32C8}"/>
          </ac:spMkLst>
        </pc:spChg>
        <pc:spChg chg="add del mod">
          <ac:chgData name="김 용운" userId="0fe78cf85665b93c" providerId="LiveId" clId="{648E3641-2C42-4C86-98DA-B6FB55FBB7CB}" dt="2020-07-27T04:56:42.241" v="4292" actId="478"/>
          <ac:spMkLst>
            <pc:docMk/>
            <pc:sldMk cId="249959434" sldId="273"/>
            <ac:spMk id="20" creationId="{455732F4-F61E-444A-83D1-3599D4C491FC}"/>
          </ac:spMkLst>
        </pc:spChg>
        <pc:spChg chg="add del mod">
          <ac:chgData name="김 용운" userId="0fe78cf85665b93c" providerId="LiveId" clId="{648E3641-2C42-4C86-98DA-B6FB55FBB7CB}" dt="2020-07-27T04:56:42.241" v="4292" actId="478"/>
          <ac:spMkLst>
            <pc:docMk/>
            <pc:sldMk cId="249959434" sldId="273"/>
            <ac:spMk id="21" creationId="{E82C09F5-44DA-4009-A205-6AF82749C360}"/>
          </ac:spMkLst>
        </pc:spChg>
        <pc:spChg chg="add del mod">
          <ac:chgData name="김 용운" userId="0fe78cf85665b93c" providerId="LiveId" clId="{648E3641-2C42-4C86-98DA-B6FB55FBB7CB}" dt="2020-07-27T04:56:42.241" v="4292" actId="478"/>
          <ac:spMkLst>
            <pc:docMk/>
            <pc:sldMk cId="249959434" sldId="273"/>
            <ac:spMk id="22" creationId="{E1288B2C-339A-4027-B0D3-BA8BB0298C1E}"/>
          </ac:spMkLst>
        </pc:spChg>
        <pc:spChg chg="add del mod">
          <ac:chgData name="김 용운" userId="0fe78cf85665b93c" providerId="LiveId" clId="{648E3641-2C42-4C86-98DA-B6FB55FBB7CB}" dt="2020-07-27T04:56:42.241" v="4292" actId="478"/>
          <ac:spMkLst>
            <pc:docMk/>
            <pc:sldMk cId="249959434" sldId="273"/>
            <ac:spMk id="23" creationId="{318BE8D3-AB45-4EE7-9F11-9244718FD814}"/>
          </ac:spMkLst>
        </pc:spChg>
        <pc:spChg chg="add del mod">
          <ac:chgData name="김 용운" userId="0fe78cf85665b93c" providerId="LiveId" clId="{648E3641-2C42-4C86-98DA-B6FB55FBB7CB}" dt="2020-07-27T04:56:42.241" v="4292" actId="478"/>
          <ac:spMkLst>
            <pc:docMk/>
            <pc:sldMk cId="249959434" sldId="273"/>
            <ac:spMk id="24" creationId="{EE0B8BD0-EA97-4349-A752-32DE2E22A2DA}"/>
          </ac:spMkLst>
        </pc:spChg>
        <pc:spChg chg="add del mod">
          <ac:chgData name="김 용운" userId="0fe78cf85665b93c" providerId="LiveId" clId="{648E3641-2C42-4C86-98DA-B6FB55FBB7CB}" dt="2020-07-27T04:56:42.241" v="4292" actId="478"/>
          <ac:spMkLst>
            <pc:docMk/>
            <pc:sldMk cId="249959434" sldId="273"/>
            <ac:spMk id="25" creationId="{FB726DF9-C079-4238-B0E8-1D17484F47B0}"/>
          </ac:spMkLst>
        </pc:spChg>
        <pc:spChg chg="add mod">
          <ac:chgData name="김 용운" userId="0fe78cf85665b93c" providerId="LiveId" clId="{648E3641-2C42-4C86-98DA-B6FB55FBB7CB}" dt="2020-07-27T05:05:13.821" v="4695" actId="113"/>
          <ac:spMkLst>
            <pc:docMk/>
            <pc:sldMk cId="249959434" sldId="273"/>
            <ac:spMk id="27" creationId="{C9E802B9-0C31-46AC-A5A2-15BDA159F64D}"/>
          </ac:spMkLst>
        </pc:spChg>
        <pc:spChg chg="add mod">
          <ac:chgData name="김 용운" userId="0fe78cf85665b93c" providerId="LiveId" clId="{648E3641-2C42-4C86-98DA-B6FB55FBB7CB}" dt="2020-07-27T04:56:48.883" v="4307" actId="1036"/>
          <ac:spMkLst>
            <pc:docMk/>
            <pc:sldMk cId="249959434" sldId="273"/>
            <ac:spMk id="28" creationId="{4B9C8F58-9276-4DDE-8F71-53BDB546A9B5}"/>
          </ac:spMkLst>
        </pc:spChg>
        <pc:spChg chg="add mod">
          <ac:chgData name="김 용운" userId="0fe78cf85665b93c" providerId="LiveId" clId="{648E3641-2C42-4C86-98DA-B6FB55FBB7CB}" dt="2020-07-27T04:57:41.491" v="4350" actId="20577"/>
          <ac:spMkLst>
            <pc:docMk/>
            <pc:sldMk cId="249959434" sldId="273"/>
            <ac:spMk id="29" creationId="{18E80D1E-62E9-42D1-B397-57857288F560}"/>
          </ac:spMkLst>
        </pc:spChg>
        <pc:spChg chg="add mod">
          <ac:chgData name="김 용운" userId="0fe78cf85665b93c" providerId="LiveId" clId="{648E3641-2C42-4C86-98DA-B6FB55FBB7CB}" dt="2020-07-27T05:06:13.870" v="4841"/>
          <ac:spMkLst>
            <pc:docMk/>
            <pc:sldMk cId="249959434" sldId="273"/>
            <ac:spMk id="30" creationId="{4FE0047E-698D-40F2-B72D-8BFD8B504A8B}"/>
          </ac:spMkLst>
        </pc:spChg>
        <pc:spChg chg="add mod">
          <ac:chgData name="김 용운" userId="0fe78cf85665b93c" providerId="LiveId" clId="{648E3641-2C42-4C86-98DA-B6FB55FBB7CB}" dt="2020-07-27T05:05:23.957" v="4698" actId="113"/>
          <ac:spMkLst>
            <pc:docMk/>
            <pc:sldMk cId="249959434" sldId="273"/>
            <ac:spMk id="31" creationId="{5634BD72-59F8-4456-AC6C-AF020EEE69FC}"/>
          </ac:spMkLst>
        </pc:spChg>
        <pc:spChg chg="add mod">
          <ac:chgData name="김 용운" userId="0fe78cf85665b93c" providerId="LiveId" clId="{648E3641-2C42-4C86-98DA-B6FB55FBB7CB}" dt="2020-07-27T04:57:21.763" v="4327" actId="1036"/>
          <ac:spMkLst>
            <pc:docMk/>
            <pc:sldMk cId="249959434" sldId="273"/>
            <ac:spMk id="32" creationId="{D8CFF673-D619-4BC7-B977-183620F1C1D1}"/>
          </ac:spMkLst>
        </pc:spChg>
        <pc:spChg chg="add mod">
          <ac:chgData name="김 용운" userId="0fe78cf85665b93c" providerId="LiveId" clId="{648E3641-2C42-4C86-98DA-B6FB55FBB7CB}" dt="2020-07-27T04:57:40.048" v="4349" actId="20577"/>
          <ac:spMkLst>
            <pc:docMk/>
            <pc:sldMk cId="249959434" sldId="273"/>
            <ac:spMk id="33" creationId="{BD7D5A20-BF41-4C36-9CAE-FF1D5F823425}"/>
          </ac:spMkLst>
        </pc:spChg>
        <pc:spChg chg="add mod">
          <ac:chgData name="김 용운" userId="0fe78cf85665b93c" providerId="LiveId" clId="{648E3641-2C42-4C86-98DA-B6FB55FBB7CB}" dt="2020-07-27T05:07:42.686" v="5024"/>
          <ac:spMkLst>
            <pc:docMk/>
            <pc:sldMk cId="249959434" sldId="273"/>
            <ac:spMk id="34" creationId="{F89974EA-052F-453D-9EC4-1CCF24BA59AE}"/>
          </ac:spMkLst>
        </pc:spChg>
        <pc:spChg chg="add mod">
          <ac:chgData name="김 용운" userId="0fe78cf85665b93c" providerId="LiveId" clId="{648E3641-2C42-4C86-98DA-B6FB55FBB7CB}" dt="2020-07-27T05:05:19.134" v="4697" actId="113"/>
          <ac:spMkLst>
            <pc:docMk/>
            <pc:sldMk cId="249959434" sldId="273"/>
            <ac:spMk id="35" creationId="{50BFB714-F048-450E-8DF0-AE0BB6A71470}"/>
          </ac:spMkLst>
        </pc:spChg>
        <pc:spChg chg="add mod">
          <ac:chgData name="김 용운" userId="0fe78cf85665b93c" providerId="LiveId" clId="{648E3641-2C42-4C86-98DA-B6FB55FBB7CB}" dt="2020-07-27T04:57:55.436" v="4371" actId="1035"/>
          <ac:spMkLst>
            <pc:docMk/>
            <pc:sldMk cId="249959434" sldId="273"/>
            <ac:spMk id="36" creationId="{FB07B988-0ED1-4FC0-ACB0-DF2409377C75}"/>
          </ac:spMkLst>
        </pc:spChg>
        <pc:spChg chg="add mod">
          <ac:chgData name="김 용운" userId="0fe78cf85665b93c" providerId="LiveId" clId="{648E3641-2C42-4C86-98DA-B6FB55FBB7CB}" dt="2020-07-27T04:59:06.978" v="4400" actId="20577"/>
          <ac:spMkLst>
            <pc:docMk/>
            <pc:sldMk cId="249959434" sldId="273"/>
            <ac:spMk id="37" creationId="{07E51E7F-F2F6-4936-85CF-8DA6C54B016C}"/>
          </ac:spMkLst>
        </pc:spChg>
        <pc:spChg chg="add mod">
          <ac:chgData name="김 용운" userId="0fe78cf85665b93c" providerId="LiveId" clId="{648E3641-2C42-4C86-98DA-B6FB55FBB7CB}" dt="2020-07-27T05:08:41.275" v="5188"/>
          <ac:spMkLst>
            <pc:docMk/>
            <pc:sldMk cId="249959434" sldId="273"/>
            <ac:spMk id="38" creationId="{B682DF17-590C-48D4-A82B-D615317E9009}"/>
          </ac:spMkLst>
        </pc:spChg>
        <pc:spChg chg="add del mod">
          <ac:chgData name="김 용운" userId="0fe78cf85665b93c" providerId="LiveId" clId="{648E3641-2C42-4C86-98DA-B6FB55FBB7CB}" dt="2020-07-27T05:11:18.111" v="5640" actId="478"/>
          <ac:spMkLst>
            <pc:docMk/>
            <pc:sldMk cId="249959434" sldId="273"/>
            <ac:spMk id="39" creationId="{69CE1E36-A465-443A-9381-6B6591A2B299}"/>
          </ac:spMkLst>
        </pc:spChg>
        <pc:spChg chg="add mod">
          <ac:chgData name="김 용운" userId="0fe78cf85665b93c" providerId="LiveId" clId="{648E3641-2C42-4C86-98DA-B6FB55FBB7CB}" dt="2020-07-27T05:11:38.129" v="5651" actId="20577"/>
          <ac:spMkLst>
            <pc:docMk/>
            <pc:sldMk cId="249959434" sldId="273"/>
            <ac:spMk id="40" creationId="{EC32E331-7411-4E04-A381-74C32F35C694}"/>
          </ac:spMkLst>
        </pc:spChg>
        <pc:cxnChg chg="del">
          <ac:chgData name="김 용운" userId="0fe78cf85665b93c" providerId="LiveId" clId="{648E3641-2C42-4C86-98DA-B6FB55FBB7CB}" dt="2020-07-27T04:54:41.549" v="4124" actId="478"/>
          <ac:cxnSpMkLst>
            <pc:docMk/>
            <pc:sldMk cId="249959434" sldId="273"/>
            <ac:cxnSpMk id="9" creationId="{00000000-0000-0000-0000-000000000000}"/>
          </ac:cxnSpMkLst>
        </pc:cxnChg>
        <pc:cxnChg chg="add mod">
          <ac:chgData name="김 용운" userId="0fe78cf85665b93c" providerId="LiveId" clId="{648E3641-2C42-4C86-98DA-B6FB55FBB7CB}" dt="2020-07-27T04:54:48.865" v="4125"/>
          <ac:cxnSpMkLst>
            <pc:docMk/>
            <pc:sldMk cId="249959434" sldId="273"/>
            <ac:cxnSpMk id="11" creationId="{DE2DEBE5-272F-43D4-822F-E400207B06C0}"/>
          </ac:cxnSpMkLst>
        </pc:cxnChg>
        <pc:cxnChg chg="del">
          <ac:chgData name="김 용운" userId="0fe78cf85665b93c" providerId="LiveId" clId="{648E3641-2C42-4C86-98DA-B6FB55FBB7CB}" dt="2020-07-27T04:54:41.549" v="4124" actId="478"/>
          <ac:cxnSpMkLst>
            <pc:docMk/>
            <pc:sldMk cId="249959434" sldId="273"/>
            <ac:cxnSpMk id="14" creationId="{00000000-0000-0000-0000-000000000000}"/>
          </ac:cxnSpMkLst>
        </pc:cxnChg>
        <pc:cxnChg chg="add del mod">
          <ac:chgData name="김 용운" userId="0fe78cf85665b93c" providerId="LiveId" clId="{648E3641-2C42-4C86-98DA-B6FB55FBB7CB}" dt="2020-07-27T04:56:53.248" v="4308" actId="478"/>
          <ac:cxnSpMkLst>
            <pc:docMk/>
            <pc:sldMk cId="249959434" sldId="273"/>
            <ac:cxnSpMk id="26" creationId="{37CD30CD-95B3-43BC-96A7-0924E21A4673}"/>
          </ac:cxnSpMkLst>
        </pc:cxnChg>
      </pc:sldChg>
      <pc:sldChg chg="new del">
        <pc:chgData name="김 용운" userId="0fe78cf85665b93c" providerId="LiveId" clId="{648E3641-2C42-4C86-98DA-B6FB55FBB7CB}" dt="2020-07-27T04:53:07.794" v="4059" actId="680"/>
        <pc:sldMkLst>
          <pc:docMk/>
          <pc:sldMk cId="2401978753" sldId="273"/>
        </pc:sldMkLst>
      </pc:sldChg>
      <pc:sldChg chg="new del">
        <pc:chgData name="김 용운" userId="0fe78cf85665b93c" providerId="LiveId" clId="{648E3641-2C42-4C86-98DA-B6FB55FBB7CB}" dt="2020-07-27T05:16:45.292" v="5806" actId="47"/>
        <pc:sldMkLst>
          <pc:docMk/>
          <pc:sldMk cId="126820028" sldId="274"/>
        </pc:sldMkLst>
      </pc:sldChg>
      <pc:sldChg chg="addSp delSp modSp add mod ord">
        <pc:chgData name="김 용운" userId="0fe78cf85665b93c" providerId="LiveId" clId="{648E3641-2C42-4C86-98DA-B6FB55FBB7CB}" dt="2020-07-27T05:50:39.490" v="8840"/>
        <pc:sldMkLst>
          <pc:docMk/>
          <pc:sldMk cId="231613159" sldId="274"/>
        </pc:sldMkLst>
        <pc:spChg chg="mod">
          <ac:chgData name="김 용운" userId="0fe78cf85665b93c" providerId="LiveId" clId="{648E3641-2C42-4C86-98DA-B6FB55FBB7CB}" dt="2020-07-27T05:45:59.003" v="8393"/>
          <ac:spMkLst>
            <pc:docMk/>
            <pc:sldMk cId="231613159" sldId="274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5:34:05.226" v="6928"/>
          <ac:spMkLst>
            <pc:docMk/>
            <pc:sldMk cId="231613159" sldId="274"/>
            <ac:spMk id="13" creationId="{142DE3CC-F3C0-4D2B-B8B2-3BB701E687B7}"/>
          </ac:spMkLst>
        </pc:spChg>
        <pc:spChg chg="mod">
          <ac:chgData name="김 용운" userId="0fe78cf85665b93c" providerId="LiveId" clId="{648E3641-2C42-4C86-98DA-B6FB55FBB7CB}" dt="2020-07-27T05:45:23.953" v="8371" actId="20577"/>
          <ac:spMkLst>
            <pc:docMk/>
            <pc:sldMk cId="231613159" sldId="274"/>
            <ac:spMk id="18" creationId="{B40E8C19-88CE-4AC2-B64A-BB8FD2F78D6E}"/>
          </ac:spMkLst>
        </pc:spChg>
        <pc:spChg chg="del">
          <ac:chgData name="김 용운" userId="0fe78cf85665b93c" providerId="LiveId" clId="{648E3641-2C42-4C86-98DA-B6FB55FBB7CB}" dt="2020-07-27T05:37:14.048" v="7338" actId="478"/>
          <ac:spMkLst>
            <pc:docMk/>
            <pc:sldMk cId="231613159" sldId="274"/>
            <ac:spMk id="19" creationId="{A060611A-FBB0-45DA-85B0-13BE0A4171F9}"/>
          </ac:spMkLst>
        </pc:spChg>
        <pc:spChg chg="add mod">
          <ac:chgData name="김 용운" userId="0fe78cf85665b93c" providerId="LiveId" clId="{648E3641-2C42-4C86-98DA-B6FB55FBB7CB}" dt="2020-07-27T05:46:14.786" v="8439"/>
          <ac:spMkLst>
            <pc:docMk/>
            <pc:sldMk cId="231613159" sldId="274"/>
            <ac:spMk id="21" creationId="{BC688952-3EA1-4CBC-BEB2-787E1A309BF2}"/>
          </ac:spMkLst>
        </pc:spChg>
        <pc:spChg chg="add mod">
          <ac:chgData name="김 용운" userId="0fe78cf85665b93c" providerId="LiveId" clId="{648E3641-2C42-4C86-98DA-B6FB55FBB7CB}" dt="2020-07-27T05:46:05.078" v="8430" actId="1036"/>
          <ac:spMkLst>
            <pc:docMk/>
            <pc:sldMk cId="231613159" sldId="274"/>
            <ac:spMk id="22" creationId="{BB8C03D0-C863-4952-8854-39AD5296EBB1}"/>
          </ac:spMkLst>
        </pc:spChg>
        <pc:spChg chg="add mod">
          <ac:chgData name="김 용운" userId="0fe78cf85665b93c" providerId="LiveId" clId="{648E3641-2C42-4C86-98DA-B6FB55FBB7CB}" dt="2020-07-27T05:50:07.605" v="8836" actId="20577"/>
          <ac:spMkLst>
            <pc:docMk/>
            <pc:sldMk cId="231613159" sldId="274"/>
            <ac:spMk id="23" creationId="{6A362207-D83F-4542-8C6A-F82D1C54556E}"/>
          </ac:spMkLst>
        </pc:spChg>
        <pc:graphicFrameChg chg="del">
          <ac:chgData name="김 용운" userId="0fe78cf85665b93c" providerId="LiveId" clId="{648E3641-2C42-4C86-98DA-B6FB55FBB7CB}" dt="2020-07-27T05:37:16.391" v="7341" actId="478"/>
          <ac:graphicFrameMkLst>
            <pc:docMk/>
            <pc:sldMk cId="231613159" sldId="274"/>
            <ac:graphicFrameMk id="9" creationId="{C7F277C9-7E55-40A0-8A77-B8697EBE1550}"/>
          </ac:graphicFrameMkLst>
        </pc:graphicFrameChg>
        <pc:picChg chg="add del">
          <ac:chgData name="김 용운" userId="0fe78cf85665b93c" providerId="LiveId" clId="{648E3641-2C42-4C86-98DA-B6FB55FBB7CB}" dt="2020-07-27T05:40:31.703" v="7781" actId="478"/>
          <ac:picMkLst>
            <pc:docMk/>
            <pc:sldMk cId="231613159" sldId="274"/>
            <ac:picMk id="3" creationId="{E01303E7-FCBE-4AD9-BAF9-767B7C87A679}"/>
          </ac:picMkLst>
        </pc:picChg>
        <pc:picChg chg="add del mod">
          <ac:chgData name="김 용운" userId="0fe78cf85665b93c" providerId="LiveId" clId="{648E3641-2C42-4C86-98DA-B6FB55FBB7CB}" dt="2020-07-27T05:42:06.454" v="7801" actId="478"/>
          <ac:picMkLst>
            <pc:docMk/>
            <pc:sldMk cId="231613159" sldId="274"/>
            <ac:picMk id="5" creationId="{C5760623-C19B-43EB-99D4-CE65C39E4083}"/>
          </ac:picMkLst>
        </pc:picChg>
        <pc:picChg chg="add del">
          <ac:chgData name="김 용운" userId="0fe78cf85665b93c" providerId="LiveId" clId="{648E3641-2C42-4C86-98DA-B6FB55FBB7CB}" dt="2020-07-27T05:40:53.952" v="7787"/>
          <ac:picMkLst>
            <pc:docMk/>
            <pc:sldMk cId="231613159" sldId="274"/>
            <ac:picMk id="6" creationId="{80CCA074-2407-4B1D-868E-455EDF467F5A}"/>
          </ac:picMkLst>
        </pc:picChg>
        <pc:picChg chg="add del mod">
          <ac:chgData name="김 용운" userId="0fe78cf85665b93c" providerId="LiveId" clId="{648E3641-2C42-4C86-98DA-B6FB55FBB7CB}" dt="2020-07-27T05:42:05.903" v="7800" actId="478"/>
          <ac:picMkLst>
            <pc:docMk/>
            <pc:sldMk cId="231613159" sldId="274"/>
            <ac:picMk id="7" creationId="{098AE815-FFA4-47C4-8412-14E993FBA9B5}"/>
          </ac:picMkLst>
        </pc:picChg>
        <pc:picChg chg="del">
          <ac:chgData name="김 용운" userId="0fe78cf85665b93c" providerId="LiveId" clId="{648E3641-2C42-4C86-98DA-B6FB55FBB7CB}" dt="2020-07-27T05:37:15.660" v="7340" actId="478"/>
          <ac:picMkLst>
            <pc:docMk/>
            <pc:sldMk cId="231613159" sldId="274"/>
            <ac:picMk id="10" creationId="{B7D7E7B7-F78A-4064-B6E3-1A8ECDAFC026}"/>
          </ac:picMkLst>
        </pc:picChg>
        <pc:picChg chg="add del mod">
          <ac:chgData name="김 용운" userId="0fe78cf85665b93c" providerId="LiveId" clId="{648E3641-2C42-4C86-98DA-B6FB55FBB7CB}" dt="2020-07-27T05:42:04.172" v="7799" actId="478"/>
          <ac:picMkLst>
            <pc:docMk/>
            <pc:sldMk cId="231613159" sldId="274"/>
            <ac:picMk id="12" creationId="{7E0BE2C5-74CA-4451-BE48-DFA0FA690976}"/>
          </ac:picMkLst>
        </pc:picChg>
        <pc:picChg chg="add mod">
          <ac:chgData name="김 용운" userId="0fe78cf85665b93c" providerId="LiveId" clId="{648E3641-2C42-4C86-98DA-B6FB55FBB7CB}" dt="2020-07-27T05:48:51.422" v="8708" actId="1076"/>
          <ac:picMkLst>
            <pc:docMk/>
            <pc:sldMk cId="231613159" sldId="274"/>
            <ac:picMk id="14" creationId="{A61BE9A0-1276-4C9B-BE34-E56D4C928DE6}"/>
          </ac:picMkLst>
        </pc:picChg>
        <pc:picChg chg="del">
          <ac:chgData name="김 용운" userId="0fe78cf85665b93c" providerId="LiveId" clId="{648E3641-2C42-4C86-98DA-B6FB55FBB7CB}" dt="2020-07-27T05:37:14.677" v="7339" actId="478"/>
          <ac:picMkLst>
            <pc:docMk/>
            <pc:sldMk cId="231613159" sldId="274"/>
            <ac:picMk id="15" creationId="{24934023-FD23-4A90-A145-ADC0462A1C4C}"/>
          </ac:picMkLst>
        </pc:picChg>
        <pc:cxnChg chg="add del mod">
          <ac:chgData name="김 용운" userId="0fe78cf85665b93c" providerId="LiveId" clId="{648E3641-2C42-4C86-98DA-B6FB55FBB7CB}" dt="2020-07-27T05:46:08.721" v="8431" actId="478"/>
          <ac:cxnSpMkLst>
            <pc:docMk/>
            <pc:sldMk cId="231613159" sldId="274"/>
            <ac:cxnSpMk id="20" creationId="{09DEA261-A76D-4C77-B70B-72862ED1C8EE}"/>
          </ac:cxnSpMkLst>
        </pc:cxnChg>
      </pc:sldChg>
      <pc:sldChg chg="new del">
        <pc:chgData name="김 용운" userId="0fe78cf85665b93c" providerId="LiveId" clId="{648E3641-2C42-4C86-98DA-B6FB55FBB7CB}" dt="2020-07-27T05:50:53.255" v="8842" actId="47"/>
        <pc:sldMkLst>
          <pc:docMk/>
          <pc:sldMk cId="3075923383" sldId="275"/>
        </pc:sldMkLst>
      </pc:sldChg>
      <pc:sldChg chg="addSp delSp modSp add mod">
        <pc:chgData name="김 용운" userId="0fe78cf85665b93c" providerId="LiveId" clId="{648E3641-2C42-4C86-98DA-B6FB55FBB7CB}" dt="2020-07-27T06:54:18.790" v="13385"/>
        <pc:sldMkLst>
          <pc:docMk/>
          <pc:sldMk cId="3442399015" sldId="275"/>
        </pc:sldMkLst>
        <pc:spChg chg="mod">
          <ac:chgData name="김 용운" userId="0fe78cf85665b93c" providerId="LiveId" clId="{648E3641-2C42-4C86-98DA-B6FB55FBB7CB}" dt="2020-07-27T06:35:10.053" v="11774" actId="20577"/>
          <ac:spMkLst>
            <pc:docMk/>
            <pc:sldMk cId="3442399015" sldId="275"/>
            <ac:spMk id="8" creationId="{00000000-0000-0000-0000-000000000000}"/>
          </ac:spMkLst>
        </pc:spChg>
        <pc:spChg chg="add del mod">
          <ac:chgData name="김 용운" userId="0fe78cf85665b93c" providerId="LiveId" clId="{648E3641-2C42-4C86-98DA-B6FB55FBB7CB}" dt="2020-07-27T05:59:52.775" v="9571" actId="20577"/>
          <ac:spMkLst>
            <pc:docMk/>
            <pc:sldMk cId="3442399015" sldId="275"/>
            <ac:spMk id="13" creationId="{142DE3CC-F3C0-4D2B-B8B2-3BB701E687B7}"/>
          </ac:spMkLst>
        </pc:spChg>
        <pc:spChg chg="add del">
          <ac:chgData name="김 용운" userId="0fe78cf85665b93c" providerId="LiveId" clId="{648E3641-2C42-4C86-98DA-B6FB55FBB7CB}" dt="2020-07-27T06:00:20.780" v="9596" actId="478"/>
          <ac:spMkLst>
            <pc:docMk/>
            <pc:sldMk cId="3442399015" sldId="275"/>
            <ac:spMk id="16" creationId="{FF738316-8DE8-4AEB-8AA6-12A22160015C}"/>
          </ac:spMkLst>
        </pc:spChg>
        <pc:spChg chg="add del mod">
          <ac:chgData name="김 용운" userId="0fe78cf85665b93c" providerId="LiveId" clId="{648E3641-2C42-4C86-98DA-B6FB55FBB7CB}" dt="2020-07-27T06:02:05.582" v="9700" actId="20577"/>
          <ac:spMkLst>
            <pc:docMk/>
            <pc:sldMk cId="3442399015" sldId="275"/>
            <ac:spMk id="18" creationId="{B40E8C19-88CE-4AC2-B64A-BB8FD2F78D6E}"/>
          </ac:spMkLst>
        </pc:spChg>
        <pc:spChg chg="add del mod">
          <ac:chgData name="김 용운" userId="0fe78cf85665b93c" providerId="LiveId" clId="{648E3641-2C42-4C86-98DA-B6FB55FBB7CB}" dt="2020-07-27T05:59:49.413" v="9570" actId="478"/>
          <ac:spMkLst>
            <pc:docMk/>
            <pc:sldMk cId="3442399015" sldId="275"/>
            <ac:spMk id="19" creationId="{A060611A-FBB0-45DA-85B0-13BE0A4171F9}"/>
          </ac:spMkLst>
        </pc:spChg>
        <pc:spChg chg="add mod">
          <ac:chgData name="김 용운" userId="0fe78cf85665b93c" providerId="LiveId" clId="{648E3641-2C42-4C86-98DA-B6FB55FBB7CB}" dt="2020-07-27T05:53:54.214" v="8928"/>
          <ac:spMkLst>
            <pc:docMk/>
            <pc:sldMk cId="3442399015" sldId="275"/>
            <ac:spMk id="23" creationId="{174B45F4-CB80-4624-802E-D9AB3530EADF}"/>
          </ac:spMkLst>
        </pc:spChg>
        <pc:spChg chg="add mod">
          <ac:chgData name="김 용운" userId="0fe78cf85665b93c" providerId="LiveId" clId="{648E3641-2C42-4C86-98DA-B6FB55FBB7CB}" dt="2020-07-27T05:53:54.214" v="8928"/>
          <ac:spMkLst>
            <pc:docMk/>
            <pc:sldMk cId="3442399015" sldId="275"/>
            <ac:spMk id="24" creationId="{154941F9-C7CF-4131-BF11-277C736D31CE}"/>
          </ac:spMkLst>
        </pc:spChg>
        <pc:spChg chg="add mod">
          <ac:chgData name="김 용운" userId="0fe78cf85665b93c" providerId="LiveId" clId="{648E3641-2C42-4C86-98DA-B6FB55FBB7CB}" dt="2020-07-27T05:53:54.214" v="8928"/>
          <ac:spMkLst>
            <pc:docMk/>
            <pc:sldMk cId="3442399015" sldId="275"/>
            <ac:spMk id="25" creationId="{FD3C7F50-5ECC-4411-9A6E-0EBBA3D3CBE3}"/>
          </ac:spMkLst>
        </pc:spChg>
        <pc:spChg chg="add mod">
          <ac:chgData name="김 용운" userId="0fe78cf85665b93c" providerId="LiveId" clId="{648E3641-2C42-4C86-98DA-B6FB55FBB7CB}" dt="2020-07-27T05:53:54.214" v="8928"/>
          <ac:spMkLst>
            <pc:docMk/>
            <pc:sldMk cId="3442399015" sldId="275"/>
            <ac:spMk id="26" creationId="{16F65F89-6808-405E-8D08-BA6F2DE205B9}"/>
          </ac:spMkLst>
        </pc:spChg>
        <pc:spChg chg="add mod">
          <ac:chgData name="김 용운" userId="0fe78cf85665b93c" providerId="LiveId" clId="{648E3641-2C42-4C86-98DA-B6FB55FBB7CB}" dt="2020-07-27T06:06:45.990" v="10217" actId="1036"/>
          <ac:spMkLst>
            <pc:docMk/>
            <pc:sldMk cId="3442399015" sldId="275"/>
            <ac:spMk id="27" creationId="{AE53F9E1-32FB-4D84-BD21-FA27A3E3AD5B}"/>
          </ac:spMkLst>
        </pc:spChg>
        <pc:spChg chg="add del mod">
          <ac:chgData name="김 용운" userId="0fe78cf85665b93c" providerId="LiveId" clId="{648E3641-2C42-4C86-98DA-B6FB55FBB7CB}" dt="2020-07-27T06:00:18.416" v="9595" actId="478"/>
          <ac:spMkLst>
            <pc:docMk/>
            <pc:sldMk cId="3442399015" sldId="275"/>
            <ac:spMk id="28" creationId="{0F1B8635-F779-42C0-B1DA-5940FC69CBBE}"/>
          </ac:spMkLst>
        </pc:spChg>
        <pc:spChg chg="add mod">
          <ac:chgData name="김 용운" userId="0fe78cf85665b93c" providerId="LiveId" clId="{648E3641-2C42-4C86-98DA-B6FB55FBB7CB}" dt="2020-07-27T06:06:45.990" v="10217" actId="1036"/>
          <ac:spMkLst>
            <pc:docMk/>
            <pc:sldMk cId="3442399015" sldId="275"/>
            <ac:spMk id="29" creationId="{6674626D-64C1-4163-8C68-18DF1B8425FF}"/>
          </ac:spMkLst>
        </pc:spChg>
        <pc:spChg chg="add mod">
          <ac:chgData name="김 용운" userId="0fe78cf85665b93c" providerId="LiveId" clId="{648E3641-2C42-4C86-98DA-B6FB55FBB7CB}" dt="2020-07-27T06:54:18.790" v="13385"/>
          <ac:spMkLst>
            <pc:docMk/>
            <pc:sldMk cId="3442399015" sldId="275"/>
            <ac:spMk id="30" creationId="{E951D758-0F39-44FE-BB49-78197348F8D4}"/>
          </ac:spMkLst>
        </pc:spChg>
        <pc:spChg chg="add mod">
          <ac:chgData name="김 용운" userId="0fe78cf85665b93c" providerId="LiveId" clId="{648E3641-2C42-4C86-98DA-B6FB55FBB7CB}" dt="2020-07-27T06:26:33.440" v="11465"/>
          <ac:spMkLst>
            <pc:docMk/>
            <pc:sldMk cId="3442399015" sldId="275"/>
            <ac:spMk id="31" creationId="{634785F2-D28B-46E4-A6B5-88D69C75A5A0}"/>
          </ac:spMkLst>
        </pc:spChg>
        <pc:spChg chg="add mod">
          <ac:chgData name="김 용운" userId="0fe78cf85665b93c" providerId="LiveId" clId="{648E3641-2C42-4C86-98DA-B6FB55FBB7CB}" dt="2020-07-27T06:10:16.141" v="10612" actId="207"/>
          <ac:spMkLst>
            <pc:docMk/>
            <pc:sldMk cId="3442399015" sldId="275"/>
            <ac:spMk id="32" creationId="{EE007146-9807-4630-8C3F-ADF257835945}"/>
          </ac:spMkLst>
        </pc:spChg>
        <pc:spChg chg="add mod">
          <ac:chgData name="김 용운" userId="0fe78cf85665b93c" providerId="LiveId" clId="{648E3641-2C42-4C86-98DA-B6FB55FBB7CB}" dt="2020-07-27T06:06:41.625" v="10216" actId="20577"/>
          <ac:spMkLst>
            <pc:docMk/>
            <pc:sldMk cId="3442399015" sldId="275"/>
            <ac:spMk id="33" creationId="{4FE383C5-738F-4C9D-895B-F89738424552}"/>
          </ac:spMkLst>
        </pc:spChg>
        <pc:spChg chg="add mod">
          <ac:chgData name="김 용운" userId="0fe78cf85665b93c" providerId="LiveId" clId="{648E3641-2C42-4C86-98DA-B6FB55FBB7CB}" dt="2020-07-27T06:40:03.365" v="12004" actId="20577"/>
          <ac:spMkLst>
            <pc:docMk/>
            <pc:sldMk cId="3442399015" sldId="275"/>
            <ac:spMk id="34" creationId="{8B61306E-5FEA-4D12-9B7E-9F3CD0F06B6F}"/>
          </ac:spMkLst>
        </pc:spChg>
        <pc:spChg chg="add del mod">
          <ac:chgData name="김 용운" userId="0fe78cf85665b93c" providerId="LiveId" clId="{648E3641-2C42-4C86-98DA-B6FB55FBB7CB}" dt="2020-07-27T06:21:20.968" v="11247" actId="478"/>
          <ac:spMkLst>
            <pc:docMk/>
            <pc:sldMk cId="3442399015" sldId="275"/>
            <ac:spMk id="35" creationId="{AD1B934E-019D-4566-B9C1-A190D0562032}"/>
          </ac:spMkLst>
        </pc:spChg>
        <pc:spChg chg="add del mod">
          <ac:chgData name="김 용운" userId="0fe78cf85665b93c" providerId="LiveId" clId="{648E3641-2C42-4C86-98DA-B6FB55FBB7CB}" dt="2020-07-27T06:21:19.690" v="11246" actId="478"/>
          <ac:spMkLst>
            <pc:docMk/>
            <pc:sldMk cId="3442399015" sldId="275"/>
            <ac:spMk id="36" creationId="{5CCB4F5C-09DC-4A63-A044-E330D4D7C2BA}"/>
          </ac:spMkLst>
        </pc:spChg>
        <pc:spChg chg="add del mod">
          <ac:chgData name="김 용운" userId="0fe78cf85665b93c" providerId="LiveId" clId="{648E3641-2C42-4C86-98DA-B6FB55FBB7CB}" dt="2020-07-27T06:18:08.346" v="11030" actId="478"/>
          <ac:spMkLst>
            <pc:docMk/>
            <pc:sldMk cId="3442399015" sldId="275"/>
            <ac:spMk id="37" creationId="{E222CA80-C2B8-4DB5-B1D6-0649A9BFB83F}"/>
          </ac:spMkLst>
        </pc:spChg>
        <pc:graphicFrameChg chg="add del">
          <ac:chgData name="김 용운" userId="0fe78cf85665b93c" providerId="LiveId" clId="{648E3641-2C42-4C86-98DA-B6FB55FBB7CB}" dt="2020-07-27T05:59:49.413" v="9570" actId="478"/>
          <ac:graphicFrameMkLst>
            <pc:docMk/>
            <pc:sldMk cId="3442399015" sldId="275"/>
            <ac:graphicFrameMk id="9" creationId="{C7F277C9-7E55-40A0-8A77-B8697EBE1550}"/>
          </ac:graphicFrameMkLst>
        </pc:graphicFrameChg>
        <pc:picChg chg="add del">
          <ac:chgData name="김 용운" userId="0fe78cf85665b93c" providerId="LiveId" clId="{648E3641-2C42-4C86-98DA-B6FB55FBB7CB}" dt="2020-07-27T05:59:49.413" v="9570" actId="478"/>
          <ac:picMkLst>
            <pc:docMk/>
            <pc:sldMk cId="3442399015" sldId="275"/>
            <ac:picMk id="10" creationId="{B7D7E7B7-F78A-4064-B6E3-1A8ECDAFC026}"/>
          </ac:picMkLst>
        </pc:picChg>
        <pc:picChg chg="add mod">
          <ac:chgData name="김 용운" userId="0fe78cf85665b93c" providerId="LiveId" clId="{648E3641-2C42-4C86-98DA-B6FB55FBB7CB}" dt="2020-07-27T05:53:54.214" v="8928"/>
          <ac:picMkLst>
            <pc:docMk/>
            <pc:sldMk cId="3442399015" sldId="275"/>
            <ac:picMk id="14" creationId="{DCE28AA5-9D79-4A23-8A87-3305B78CDCC1}"/>
          </ac:picMkLst>
        </pc:picChg>
        <pc:picChg chg="add del">
          <ac:chgData name="김 용운" userId="0fe78cf85665b93c" providerId="LiveId" clId="{648E3641-2C42-4C86-98DA-B6FB55FBB7CB}" dt="2020-07-27T05:59:49.413" v="9570" actId="478"/>
          <ac:picMkLst>
            <pc:docMk/>
            <pc:sldMk cId="3442399015" sldId="275"/>
            <ac:picMk id="15" creationId="{24934023-FD23-4A90-A145-ADC0462A1C4C}"/>
          </ac:picMkLst>
        </pc:picChg>
        <pc:picChg chg="add mod">
          <ac:chgData name="김 용운" userId="0fe78cf85665b93c" providerId="LiveId" clId="{648E3641-2C42-4C86-98DA-B6FB55FBB7CB}" dt="2020-07-27T05:53:54.214" v="8928"/>
          <ac:picMkLst>
            <pc:docMk/>
            <pc:sldMk cId="3442399015" sldId="275"/>
            <ac:picMk id="17" creationId="{69BC6CAE-EC84-4F51-84C6-54CF0FA616BF}"/>
          </ac:picMkLst>
        </pc:picChg>
        <pc:picChg chg="add mod">
          <ac:chgData name="김 용운" userId="0fe78cf85665b93c" providerId="LiveId" clId="{648E3641-2C42-4C86-98DA-B6FB55FBB7CB}" dt="2020-07-27T05:53:54.214" v="8928"/>
          <ac:picMkLst>
            <pc:docMk/>
            <pc:sldMk cId="3442399015" sldId="275"/>
            <ac:picMk id="20" creationId="{D07AAD25-3826-4FCE-A087-2773E87933B4}"/>
          </ac:picMkLst>
        </pc:picChg>
        <pc:picChg chg="add mod">
          <ac:chgData name="김 용운" userId="0fe78cf85665b93c" providerId="LiveId" clId="{648E3641-2C42-4C86-98DA-B6FB55FBB7CB}" dt="2020-07-27T05:53:54.214" v="8928"/>
          <ac:picMkLst>
            <pc:docMk/>
            <pc:sldMk cId="3442399015" sldId="275"/>
            <ac:picMk id="21" creationId="{8E829A58-CAEA-43EF-9E7F-DC60586DAED8}"/>
          </ac:picMkLst>
        </pc:picChg>
        <pc:cxnChg chg="mod">
          <ac:chgData name="김 용운" userId="0fe78cf85665b93c" providerId="LiveId" clId="{648E3641-2C42-4C86-98DA-B6FB55FBB7CB}" dt="2020-07-27T05:53:52.595" v="8923" actId="1035"/>
          <ac:cxnSpMkLst>
            <pc:docMk/>
            <pc:sldMk cId="3442399015" sldId="275"/>
            <ac:cxnSpMk id="11" creationId="{16216A03-136F-49AD-80B1-ED1DD504DF3B}"/>
          </ac:cxnSpMkLst>
        </pc:cxnChg>
        <pc:cxnChg chg="add del mod">
          <ac:chgData name="김 용운" userId="0fe78cf85665b93c" providerId="LiveId" clId="{648E3641-2C42-4C86-98DA-B6FB55FBB7CB}" dt="2020-07-27T05:53:54.214" v="8928"/>
          <ac:cxnSpMkLst>
            <pc:docMk/>
            <pc:sldMk cId="3442399015" sldId="275"/>
            <ac:cxnSpMk id="22" creationId="{9A248FF1-9051-495C-85A1-4AB4C4CA1185}"/>
          </ac:cxnSpMkLst>
        </pc:cxnChg>
      </pc:sldChg>
      <pc:sldChg chg="delSp modSp add del mod">
        <pc:chgData name="김 용운" userId="0fe78cf85665b93c" providerId="LiveId" clId="{648E3641-2C42-4C86-98DA-B6FB55FBB7CB}" dt="2020-07-27T06:33:22.410" v="11722" actId="47"/>
        <pc:sldMkLst>
          <pc:docMk/>
          <pc:sldMk cId="133187818" sldId="276"/>
        </pc:sldMkLst>
        <pc:spChg chg="mod">
          <ac:chgData name="김 용운" userId="0fe78cf85665b93c" providerId="LiveId" clId="{648E3641-2C42-4C86-98DA-B6FB55FBB7CB}" dt="2020-07-27T06:19:46.002" v="11171"/>
          <ac:spMkLst>
            <pc:docMk/>
            <pc:sldMk cId="133187818" sldId="276"/>
            <ac:spMk id="8" creationId="{00000000-0000-0000-0000-000000000000}"/>
          </ac:spMkLst>
        </pc:spChg>
        <pc:spChg chg="del">
          <ac:chgData name="김 용운" userId="0fe78cf85665b93c" providerId="LiveId" clId="{648E3641-2C42-4C86-98DA-B6FB55FBB7CB}" dt="2020-07-27T06:19:52.858" v="11172" actId="478"/>
          <ac:spMkLst>
            <pc:docMk/>
            <pc:sldMk cId="133187818" sldId="276"/>
            <ac:spMk id="27" creationId="{AE53F9E1-32FB-4D84-BD21-FA27A3E3AD5B}"/>
          </ac:spMkLst>
        </pc:spChg>
        <pc:spChg chg="del">
          <ac:chgData name="김 용운" userId="0fe78cf85665b93c" providerId="LiveId" clId="{648E3641-2C42-4C86-98DA-B6FB55FBB7CB}" dt="2020-07-27T06:19:52.858" v="11172" actId="478"/>
          <ac:spMkLst>
            <pc:docMk/>
            <pc:sldMk cId="133187818" sldId="276"/>
            <ac:spMk id="29" creationId="{6674626D-64C1-4163-8C68-18DF1B8425FF}"/>
          </ac:spMkLst>
        </pc:spChg>
        <pc:spChg chg="del">
          <ac:chgData name="김 용운" userId="0fe78cf85665b93c" providerId="LiveId" clId="{648E3641-2C42-4C86-98DA-B6FB55FBB7CB}" dt="2020-07-27T06:19:52.858" v="11172" actId="478"/>
          <ac:spMkLst>
            <pc:docMk/>
            <pc:sldMk cId="133187818" sldId="276"/>
            <ac:spMk id="30" creationId="{E951D758-0F39-44FE-BB49-78197348F8D4}"/>
          </ac:spMkLst>
        </pc:spChg>
        <pc:spChg chg="del">
          <ac:chgData name="김 용운" userId="0fe78cf85665b93c" providerId="LiveId" clId="{648E3641-2C42-4C86-98DA-B6FB55FBB7CB}" dt="2020-07-27T06:19:52.858" v="11172" actId="478"/>
          <ac:spMkLst>
            <pc:docMk/>
            <pc:sldMk cId="133187818" sldId="276"/>
            <ac:spMk id="31" creationId="{634785F2-D28B-46E4-A6B5-88D69C75A5A0}"/>
          </ac:spMkLst>
        </pc:spChg>
        <pc:spChg chg="del">
          <ac:chgData name="김 용운" userId="0fe78cf85665b93c" providerId="LiveId" clId="{648E3641-2C42-4C86-98DA-B6FB55FBB7CB}" dt="2020-07-27T06:19:52.858" v="11172" actId="478"/>
          <ac:spMkLst>
            <pc:docMk/>
            <pc:sldMk cId="133187818" sldId="276"/>
            <ac:spMk id="32" creationId="{EE007146-9807-4630-8C3F-ADF257835945}"/>
          </ac:spMkLst>
        </pc:spChg>
        <pc:spChg chg="del">
          <ac:chgData name="김 용운" userId="0fe78cf85665b93c" providerId="LiveId" clId="{648E3641-2C42-4C86-98DA-B6FB55FBB7CB}" dt="2020-07-27T06:19:52.858" v="11172" actId="478"/>
          <ac:spMkLst>
            <pc:docMk/>
            <pc:sldMk cId="133187818" sldId="276"/>
            <ac:spMk id="34" creationId="{8B61306E-5FEA-4D12-9B7E-9F3CD0F06B6F}"/>
          </ac:spMkLst>
        </pc:spChg>
        <pc:spChg chg="del">
          <ac:chgData name="김 용운" userId="0fe78cf85665b93c" providerId="LiveId" clId="{648E3641-2C42-4C86-98DA-B6FB55FBB7CB}" dt="2020-07-27T06:19:52.858" v="11172" actId="478"/>
          <ac:spMkLst>
            <pc:docMk/>
            <pc:sldMk cId="133187818" sldId="276"/>
            <ac:spMk id="35" creationId="{AD1B934E-019D-4566-B9C1-A190D0562032}"/>
          </ac:spMkLst>
        </pc:spChg>
        <pc:spChg chg="del">
          <ac:chgData name="김 용운" userId="0fe78cf85665b93c" providerId="LiveId" clId="{648E3641-2C42-4C86-98DA-B6FB55FBB7CB}" dt="2020-07-27T06:19:52.858" v="11172" actId="478"/>
          <ac:spMkLst>
            <pc:docMk/>
            <pc:sldMk cId="133187818" sldId="276"/>
            <ac:spMk id="36" creationId="{5CCB4F5C-09DC-4A63-A044-E330D4D7C2BA}"/>
          </ac:spMkLst>
        </pc:spChg>
      </pc:sldChg>
      <pc:sldChg chg="addSp delSp modSp add mod">
        <pc:chgData name="김 용운" userId="0fe78cf85665b93c" providerId="LiveId" clId="{648E3641-2C42-4C86-98DA-B6FB55FBB7CB}" dt="2020-07-27T06:52:31.706" v="13349" actId="1036"/>
        <pc:sldMkLst>
          <pc:docMk/>
          <pc:sldMk cId="1574380058" sldId="277"/>
        </pc:sldMkLst>
        <pc:spChg chg="mod">
          <ac:chgData name="김 용운" userId="0fe78cf85665b93c" providerId="LiveId" clId="{648E3641-2C42-4C86-98DA-B6FB55FBB7CB}" dt="2020-07-27T06:41:30.811" v="12184" actId="20577"/>
          <ac:spMkLst>
            <pc:docMk/>
            <pc:sldMk cId="1574380058" sldId="277"/>
            <ac:spMk id="8" creationId="{00000000-0000-0000-0000-000000000000}"/>
          </ac:spMkLst>
        </pc:spChg>
        <pc:spChg chg="add del mod">
          <ac:chgData name="김 용운" userId="0fe78cf85665b93c" providerId="LiveId" clId="{648E3641-2C42-4C86-98DA-B6FB55FBB7CB}" dt="2020-07-27T06:39:07.447" v="11902" actId="20577"/>
          <ac:spMkLst>
            <pc:docMk/>
            <pc:sldMk cId="1574380058" sldId="277"/>
            <ac:spMk id="13" creationId="{142DE3CC-F3C0-4D2B-B8B2-3BB701E687B7}"/>
          </ac:spMkLst>
        </pc:spChg>
        <pc:spChg chg="add mod">
          <ac:chgData name="김 용운" userId="0fe78cf85665b93c" providerId="LiveId" clId="{648E3641-2C42-4C86-98DA-B6FB55FBB7CB}" dt="2020-07-27T06:52:31.706" v="13349" actId="1036"/>
          <ac:spMkLst>
            <pc:docMk/>
            <pc:sldMk cId="1574380058" sldId="277"/>
            <ac:spMk id="17" creationId="{D3A7D8E1-F336-400F-9745-4A271733CD66}"/>
          </ac:spMkLst>
        </pc:spChg>
        <pc:spChg chg="add del mod">
          <ac:chgData name="김 용운" userId="0fe78cf85665b93c" providerId="LiveId" clId="{648E3641-2C42-4C86-98DA-B6FB55FBB7CB}" dt="2020-07-27T06:38:46.580" v="11887" actId="15"/>
          <ac:spMkLst>
            <pc:docMk/>
            <pc:sldMk cId="1574380058" sldId="277"/>
            <ac:spMk id="18" creationId="{B40E8C19-88CE-4AC2-B64A-BB8FD2F78D6E}"/>
          </ac:spMkLst>
        </pc:spChg>
        <pc:spChg chg="add mod">
          <ac:chgData name="김 용운" userId="0fe78cf85665b93c" providerId="LiveId" clId="{648E3641-2C42-4C86-98DA-B6FB55FBB7CB}" dt="2020-07-27T06:52:31.706" v="13349" actId="1036"/>
          <ac:spMkLst>
            <pc:docMk/>
            <pc:sldMk cId="1574380058" sldId="277"/>
            <ac:spMk id="19" creationId="{AC32257B-A4B2-4646-BAEF-11BA914E127C}"/>
          </ac:spMkLst>
        </pc:spChg>
        <pc:spChg chg="add mod">
          <ac:chgData name="김 용운" userId="0fe78cf85665b93c" providerId="LiveId" clId="{648E3641-2C42-4C86-98DA-B6FB55FBB7CB}" dt="2020-07-27T06:52:31.706" v="13349" actId="1036"/>
          <ac:spMkLst>
            <pc:docMk/>
            <pc:sldMk cId="1574380058" sldId="277"/>
            <ac:spMk id="20" creationId="{F3695568-40EC-47DA-89A0-A9AE7116316F}"/>
          </ac:spMkLst>
        </pc:spChg>
        <pc:spChg chg="add del">
          <ac:chgData name="김 용운" userId="0fe78cf85665b93c" providerId="LiveId" clId="{648E3641-2C42-4C86-98DA-B6FB55FBB7CB}" dt="2020-07-27T06:38:51.738" v="11888" actId="478"/>
          <ac:spMkLst>
            <pc:docMk/>
            <pc:sldMk cId="1574380058" sldId="277"/>
            <ac:spMk id="27" creationId="{AE53F9E1-32FB-4D84-BD21-FA27A3E3AD5B}"/>
          </ac:spMkLst>
        </pc:spChg>
        <pc:spChg chg="add del">
          <ac:chgData name="김 용운" userId="0fe78cf85665b93c" providerId="LiveId" clId="{648E3641-2C42-4C86-98DA-B6FB55FBB7CB}" dt="2020-07-27T06:38:51.738" v="11888" actId="478"/>
          <ac:spMkLst>
            <pc:docMk/>
            <pc:sldMk cId="1574380058" sldId="277"/>
            <ac:spMk id="29" creationId="{6674626D-64C1-4163-8C68-18DF1B8425FF}"/>
          </ac:spMkLst>
        </pc:spChg>
        <pc:spChg chg="mod">
          <ac:chgData name="김 용운" userId="0fe78cf85665b93c" providerId="LiveId" clId="{648E3641-2C42-4C86-98DA-B6FB55FBB7CB}" dt="2020-07-27T06:41:49.353" v="12203"/>
          <ac:spMkLst>
            <pc:docMk/>
            <pc:sldMk cId="1574380058" sldId="277"/>
            <ac:spMk id="30" creationId="{E951D758-0F39-44FE-BB49-78197348F8D4}"/>
          </ac:spMkLst>
        </pc:spChg>
        <pc:spChg chg="mod">
          <ac:chgData name="김 용운" userId="0fe78cf85665b93c" providerId="LiveId" clId="{648E3641-2C42-4C86-98DA-B6FB55FBB7CB}" dt="2020-07-27T06:45:42.140" v="12426" actId="15"/>
          <ac:spMkLst>
            <pc:docMk/>
            <pc:sldMk cId="1574380058" sldId="277"/>
            <ac:spMk id="31" creationId="{634785F2-D28B-46E4-A6B5-88D69C75A5A0}"/>
          </ac:spMkLst>
        </pc:spChg>
        <pc:spChg chg="add del">
          <ac:chgData name="김 용운" userId="0fe78cf85665b93c" providerId="LiveId" clId="{648E3641-2C42-4C86-98DA-B6FB55FBB7CB}" dt="2020-07-27T06:38:51.738" v="11888" actId="478"/>
          <ac:spMkLst>
            <pc:docMk/>
            <pc:sldMk cId="1574380058" sldId="277"/>
            <ac:spMk id="32" creationId="{EE007146-9807-4630-8C3F-ADF257835945}"/>
          </ac:spMkLst>
        </pc:spChg>
        <pc:spChg chg="add del mod">
          <ac:chgData name="김 용운" userId="0fe78cf85665b93c" providerId="LiveId" clId="{648E3641-2C42-4C86-98DA-B6FB55FBB7CB}" dt="2020-07-27T06:41:19.923" v="12179" actId="1035"/>
          <ac:spMkLst>
            <pc:docMk/>
            <pc:sldMk cId="1574380058" sldId="277"/>
            <ac:spMk id="33" creationId="{4FE383C5-738F-4C9D-895B-F89738424552}"/>
          </ac:spMkLst>
        </pc:spChg>
        <pc:spChg chg="mod">
          <ac:chgData name="김 용운" userId="0fe78cf85665b93c" providerId="LiveId" clId="{648E3641-2C42-4C86-98DA-B6FB55FBB7CB}" dt="2020-07-27T06:46:57.704" v="12686" actId="20577"/>
          <ac:spMkLst>
            <pc:docMk/>
            <pc:sldMk cId="1574380058" sldId="277"/>
            <ac:spMk id="34" creationId="{8B61306E-5FEA-4D12-9B7E-9F3CD0F06B6F}"/>
          </ac:spMkLst>
        </pc:spChg>
        <pc:spChg chg="mod">
          <ac:chgData name="김 용운" userId="0fe78cf85665b93c" providerId="LiveId" clId="{648E3641-2C42-4C86-98DA-B6FB55FBB7CB}" dt="2020-07-27T06:52:31.706" v="13349" actId="1036"/>
          <ac:spMkLst>
            <pc:docMk/>
            <pc:sldMk cId="1574380058" sldId="277"/>
            <ac:spMk id="35" creationId="{AD1B934E-019D-4566-B9C1-A190D0562032}"/>
          </ac:spMkLst>
        </pc:spChg>
        <pc:spChg chg="mod">
          <ac:chgData name="김 용운" userId="0fe78cf85665b93c" providerId="LiveId" clId="{648E3641-2C42-4C86-98DA-B6FB55FBB7CB}" dt="2020-07-27T06:52:31.706" v="13349" actId="1036"/>
          <ac:spMkLst>
            <pc:docMk/>
            <pc:sldMk cId="1574380058" sldId="277"/>
            <ac:spMk id="36" creationId="{5CCB4F5C-09DC-4A63-A044-E330D4D7C2BA}"/>
          </ac:spMkLst>
        </pc:spChg>
      </pc:sldChg>
      <pc:sldChg chg="addSp delSp modSp add mod">
        <pc:chgData name="김 용운" userId="0fe78cf85665b93c" providerId="LiveId" clId="{648E3641-2C42-4C86-98DA-B6FB55FBB7CB}" dt="2020-07-28T04:19:37.188" v="19676"/>
        <pc:sldMkLst>
          <pc:docMk/>
          <pc:sldMk cId="4030373996" sldId="278"/>
        </pc:sldMkLst>
        <pc:spChg chg="mod">
          <ac:chgData name="김 용운" userId="0fe78cf85665b93c" providerId="LiveId" clId="{648E3641-2C42-4C86-98DA-B6FB55FBB7CB}" dt="2020-07-28T04:19:37.188" v="19676"/>
          <ac:spMkLst>
            <pc:docMk/>
            <pc:sldMk cId="4030373996" sldId="278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7T07:03:13.757" v="14480"/>
          <ac:spMkLst>
            <pc:docMk/>
            <pc:sldMk cId="4030373996" sldId="278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7:03:08.947" v="14479" actId="20577"/>
          <ac:spMkLst>
            <pc:docMk/>
            <pc:sldMk cId="4030373996" sldId="278"/>
            <ac:spMk id="13" creationId="{142DE3CC-F3C0-4D2B-B8B2-3BB701E687B7}"/>
          </ac:spMkLst>
        </pc:spChg>
        <pc:spChg chg="add mod">
          <ac:chgData name="김 용운" userId="0fe78cf85665b93c" providerId="LiveId" clId="{648E3641-2C42-4C86-98DA-B6FB55FBB7CB}" dt="2020-07-28T04:18:06.048" v="19617" actId="20577"/>
          <ac:spMkLst>
            <pc:docMk/>
            <pc:sldMk cId="4030373996" sldId="278"/>
            <ac:spMk id="16" creationId="{15B9D2D9-A54E-4F3D-B328-54A8850331AC}"/>
          </ac:spMkLst>
        </pc:spChg>
        <pc:spChg chg="del">
          <ac:chgData name="김 용운" userId="0fe78cf85665b93c" providerId="LiveId" clId="{648E3641-2C42-4C86-98DA-B6FB55FBB7CB}" dt="2020-07-27T07:01:29.684" v="14241" actId="478"/>
          <ac:spMkLst>
            <pc:docMk/>
            <pc:sldMk cId="4030373996" sldId="278"/>
            <ac:spMk id="17" creationId="{D3A7D8E1-F336-400F-9745-4A271733CD66}"/>
          </ac:spMkLst>
        </pc:spChg>
        <pc:spChg chg="mod">
          <ac:chgData name="김 용운" userId="0fe78cf85665b93c" providerId="LiveId" clId="{648E3641-2C42-4C86-98DA-B6FB55FBB7CB}" dt="2020-07-27T07:02:44.514" v="14412" actId="20577"/>
          <ac:spMkLst>
            <pc:docMk/>
            <pc:sldMk cId="4030373996" sldId="278"/>
            <ac:spMk id="18" creationId="{B40E8C19-88CE-4AC2-B64A-BB8FD2F78D6E}"/>
          </ac:spMkLst>
        </pc:spChg>
        <pc:spChg chg="del">
          <ac:chgData name="김 용운" userId="0fe78cf85665b93c" providerId="LiveId" clId="{648E3641-2C42-4C86-98DA-B6FB55FBB7CB}" dt="2020-07-27T07:01:29.684" v="14241" actId="478"/>
          <ac:spMkLst>
            <pc:docMk/>
            <pc:sldMk cId="4030373996" sldId="278"/>
            <ac:spMk id="19" creationId="{AC32257B-A4B2-4646-BAEF-11BA914E127C}"/>
          </ac:spMkLst>
        </pc:spChg>
        <pc:spChg chg="del">
          <ac:chgData name="김 용운" userId="0fe78cf85665b93c" providerId="LiveId" clId="{648E3641-2C42-4C86-98DA-B6FB55FBB7CB}" dt="2020-07-27T07:01:29.684" v="14241" actId="478"/>
          <ac:spMkLst>
            <pc:docMk/>
            <pc:sldMk cId="4030373996" sldId="278"/>
            <ac:spMk id="20" creationId="{F3695568-40EC-47DA-89A0-A9AE7116316F}"/>
          </ac:spMkLst>
        </pc:spChg>
        <pc:spChg chg="add mod">
          <ac:chgData name="김 용운" userId="0fe78cf85665b93c" providerId="LiveId" clId="{648E3641-2C42-4C86-98DA-B6FB55FBB7CB}" dt="2020-07-27T07:03:38.833" v="14522"/>
          <ac:spMkLst>
            <pc:docMk/>
            <pc:sldMk cId="4030373996" sldId="278"/>
            <ac:spMk id="21" creationId="{C711AE79-4F80-4EF3-BE84-215BA05DE01D}"/>
          </ac:spMkLst>
        </pc:spChg>
        <pc:spChg chg="add mod">
          <ac:chgData name="김 용운" userId="0fe78cf85665b93c" providerId="LiveId" clId="{648E3641-2C42-4C86-98DA-B6FB55FBB7CB}" dt="2020-07-27T07:03:49.245" v="14524" actId="20577"/>
          <ac:spMkLst>
            <pc:docMk/>
            <pc:sldMk cId="4030373996" sldId="278"/>
            <ac:spMk id="22" creationId="{DEFF728F-E175-4C87-A626-0B70D08001E1}"/>
          </ac:spMkLst>
        </pc:spChg>
        <pc:spChg chg="add mod">
          <ac:chgData name="김 용운" userId="0fe78cf85665b93c" providerId="LiveId" clId="{648E3641-2C42-4C86-98DA-B6FB55FBB7CB}" dt="2020-07-27T07:06:19.743" v="14728" actId="20577"/>
          <ac:spMkLst>
            <pc:docMk/>
            <pc:sldMk cId="4030373996" sldId="278"/>
            <ac:spMk id="23" creationId="{42901C58-E3AB-47BB-904C-0BC2C7DB1A21}"/>
          </ac:spMkLst>
        </pc:spChg>
        <pc:spChg chg="add mod">
          <ac:chgData name="김 용운" userId="0fe78cf85665b93c" providerId="LiveId" clId="{648E3641-2C42-4C86-98DA-B6FB55FBB7CB}" dt="2020-07-27T07:06:24.221" v="14732" actId="1035"/>
          <ac:spMkLst>
            <pc:docMk/>
            <pc:sldMk cId="4030373996" sldId="278"/>
            <ac:spMk id="24" creationId="{3055A5F6-EA98-42C3-9B1B-9EED1B030641}"/>
          </ac:spMkLst>
        </pc:spChg>
        <pc:spChg chg="add mod">
          <ac:chgData name="김 용운" userId="0fe78cf85665b93c" providerId="LiveId" clId="{648E3641-2C42-4C86-98DA-B6FB55FBB7CB}" dt="2020-07-27T07:06:24.221" v="14732" actId="1035"/>
          <ac:spMkLst>
            <pc:docMk/>
            <pc:sldMk cId="4030373996" sldId="278"/>
            <ac:spMk id="25" creationId="{A2D54663-07D8-4C8B-B115-B35F011676C8}"/>
          </ac:spMkLst>
        </pc:spChg>
        <pc:spChg chg="add mod">
          <ac:chgData name="김 용운" userId="0fe78cf85665b93c" providerId="LiveId" clId="{648E3641-2C42-4C86-98DA-B6FB55FBB7CB}" dt="2020-07-27T07:06:55.557" v="14752" actId="20577"/>
          <ac:spMkLst>
            <pc:docMk/>
            <pc:sldMk cId="4030373996" sldId="278"/>
            <ac:spMk id="26" creationId="{5F5C2866-1193-4C99-B922-63DA5F6E0E8C}"/>
          </ac:spMkLst>
        </pc:spChg>
        <pc:spChg chg="add mod">
          <ac:chgData name="김 용운" userId="0fe78cf85665b93c" providerId="LiveId" clId="{648E3641-2C42-4C86-98DA-B6FB55FBB7CB}" dt="2020-07-27T07:07:25.800" v="14769" actId="1038"/>
          <ac:spMkLst>
            <pc:docMk/>
            <pc:sldMk cId="4030373996" sldId="278"/>
            <ac:spMk id="27" creationId="{5186CE0B-836C-4AAC-B870-E0AE78958885}"/>
          </ac:spMkLst>
        </pc:spChg>
        <pc:spChg chg="del">
          <ac:chgData name="김 용운" userId="0fe78cf85665b93c" providerId="LiveId" clId="{648E3641-2C42-4C86-98DA-B6FB55FBB7CB}" dt="2020-07-27T07:01:29.684" v="14241" actId="478"/>
          <ac:spMkLst>
            <pc:docMk/>
            <pc:sldMk cId="4030373996" sldId="278"/>
            <ac:spMk id="30" creationId="{E951D758-0F39-44FE-BB49-78197348F8D4}"/>
          </ac:spMkLst>
        </pc:spChg>
        <pc:spChg chg="del">
          <ac:chgData name="김 용운" userId="0fe78cf85665b93c" providerId="LiveId" clId="{648E3641-2C42-4C86-98DA-B6FB55FBB7CB}" dt="2020-07-27T07:01:29.684" v="14241" actId="478"/>
          <ac:spMkLst>
            <pc:docMk/>
            <pc:sldMk cId="4030373996" sldId="278"/>
            <ac:spMk id="31" creationId="{634785F2-D28B-46E4-A6B5-88D69C75A5A0}"/>
          </ac:spMkLst>
        </pc:spChg>
        <pc:spChg chg="mod">
          <ac:chgData name="김 용운" userId="0fe78cf85665b93c" providerId="LiveId" clId="{648E3641-2C42-4C86-98DA-B6FB55FBB7CB}" dt="2020-07-27T07:02:50.761" v="14431" actId="1035"/>
          <ac:spMkLst>
            <pc:docMk/>
            <pc:sldMk cId="4030373996" sldId="278"/>
            <ac:spMk id="33" creationId="{4FE383C5-738F-4C9D-895B-F89738424552}"/>
          </ac:spMkLst>
        </pc:spChg>
        <pc:spChg chg="del">
          <ac:chgData name="김 용운" userId="0fe78cf85665b93c" providerId="LiveId" clId="{648E3641-2C42-4C86-98DA-B6FB55FBB7CB}" dt="2020-07-27T07:01:29.684" v="14241" actId="478"/>
          <ac:spMkLst>
            <pc:docMk/>
            <pc:sldMk cId="4030373996" sldId="278"/>
            <ac:spMk id="34" creationId="{8B61306E-5FEA-4D12-9B7E-9F3CD0F06B6F}"/>
          </ac:spMkLst>
        </pc:spChg>
        <pc:spChg chg="del">
          <ac:chgData name="김 용운" userId="0fe78cf85665b93c" providerId="LiveId" clId="{648E3641-2C42-4C86-98DA-B6FB55FBB7CB}" dt="2020-07-27T07:01:29.684" v="14241" actId="478"/>
          <ac:spMkLst>
            <pc:docMk/>
            <pc:sldMk cId="4030373996" sldId="278"/>
            <ac:spMk id="35" creationId="{AD1B934E-019D-4566-B9C1-A190D0562032}"/>
          </ac:spMkLst>
        </pc:spChg>
        <pc:spChg chg="del">
          <ac:chgData name="김 용운" userId="0fe78cf85665b93c" providerId="LiveId" clId="{648E3641-2C42-4C86-98DA-B6FB55FBB7CB}" dt="2020-07-27T07:01:29.684" v="14241" actId="478"/>
          <ac:spMkLst>
            <pc:docMk/>
            <pc:sldMk cId="4030373996" sldId="278"/>
            <ac:spMk id="36" creationId="{5CCB4F5C-09DC-4A63-A044-E330D4D7C2BA}"/>
          </ac:spMkLst>
        </pc:spChg>
      </pc:sldChg>
      <pc:sldChg chg="addSp delSp modSp add mod">
        <pc:chgData name="김 용운" userId="0fe78cf85665b93c" providerId="LiveId" clId="{648E3641-2C42-4C86-98DA-B6FB55FBB7CB}" dt="2020-07-28T04:19:42.632" v="19679" actId="20577"/>
        <pc:sldMkLst>
          <pc:docMk/>
          <pc:sldMk cId="2955063680" sldId="279"/>
        </pc:sldMkLst>
        <pc:spChg chg="mod">
          <ac:chgData name="김 용운" userId="0fe78cf85665b93c" providerId="LiveId" clId="{648E3641-2C42-4C86-98DA-B6FB55FBB7CB}" dt="2020-07-28T04:19:42.632" v="19679" actId="20577"/>
          <ac:spMkLst>
            <pc:docMk/>
            <pc:sldMk cId="2955063680" sldId="279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7T08:18:16.199" v="16016" actId="20577"/>
          <ac:spMkLst>
            <pc:docMk/>
            <pc:sldMk cId="2955063680" sldId="279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7:13:58.002" v="14980"/>
          <ac:spMkLst>
            <pc:docMk/>
            <pc:sldMk cId="2955063680" sldId="279"/>
            <ac:spMk id="13" creationId="{142DE3CC-F3C0-4D2B-B8B2-3BB701E687B7}"/>
          </ac:spMkLst>
        </pc:spChg>
        <pc:spChg chg="add mod">
          <ac:chgData name="김 용운" userId="0fe78cf85665b93c" providerId="LiveId" clId="{648E3641-2C42-4C86-98DA-B6FB55FBB7CB}" dt="2020-07-27T08:21:06.599" v="16084" actId="1035"/>
          <ac:spMkLst>
            <pc:docMk/>
            <pc:sldMk cId="2955063680" sldId="279"/>
            <ac:spMk id="17" creationId="{A3F76067-4C18-4478-98CF-42F9944468A0}"/>
          </ac:spMkLst>
        </pc:spChg>
        <pc:spChg chg="mod">
          <ac:chgData name="김 용운" userId="0fe78cf85665b93c" providerId="LiveId" clId="{648E3641-2C42-4C86-98DA-B6FB55FBB7CB}" dt="2020-07-27T08:22:05.711" v="16101"/>
          <ac:spMkLst>
            <pc:docMk/>
            <pc:sldMk cId="2955063680" sldId="279"/>
            <ac:spMk id="18" creationId="{B40E8C19-88CE-4AC2-B64A-BB8FD2F78D6E}"/>
          </ac:spMkLst>
        </pc:spChg>
        <pc:spChg chg="add mod">
          <ac:chgData name="김 용운" userId="0fe78cf85665b93c" providerId="LiveId" clId="{648E3641-2C42-4C86-98DA-B6FB55FBB7CB}" dt="2020-07-27T08:25:31.358" v="16148" actId="20577"/>
          <ac:spMkLst>
            <pc:docMk/>
            <pc:sldMk cId="2955063680" sldId="279"/>
            <ac:spMk id="19" creationId="{94AA6650-6199-4992-8280-541991131393}"/>
          </ac:spMkLst>
        </pc:spChg>
        <pc:spChg chg="add mod">
          <ac:chgData name="김 용운" userId="0fe78cf85665b93c" providerId="LiveId" clId="{648E3641-2C42-4C86-98DA-B6FB55FBB7CB}" dt="2020-07-27T08:25:06.508" v="16147" actId="1036"/>
          <ac:spMkLst>
            <pc:docMk/>
            <pc:sldMk cId="2955063680" sldId="279"/>
            <ac:spMk id="20" creationId="{870098F2-F8C6-49CD-999C-5078EC82976F}"/>
          </ac:spMkLst>
        </pc:spChg>
        <pc:spChg chg="mod">
          <ac:chgData name="김 용운" userId="0fe78cf85665b93c" providerId="LiveId" clId="{648E3641-2C42-4C86-98DA-B6FB55FBB7CB}" dt="2020-07-27T08:20:53.580" v="16080" actId="1035"/>
          <ac:spMkLst>
            <pc:docMk/>
            <pc:sldMk cId="2955063680" sldId="279"/>
            <ac:spMk id="21" creationId="{C711AE79-4F80-4EF3-BE84-215BA05DE01D}"/>
          </ac:spMkLst>
        </pc:spChg>
        <pc:spChg chg="mod">
          <ac:chgData name="김 용운" userId="0fe78cf85665b93c" providerId="LiveId" clId="{648E3641-2C42-4C86-98DA-B6FB55FBB7CB}" dt="2020-07-27T08:25:00.275" v="16145" actId="20577"/>
          <ac:spMkLst>
            <pc:docMk/>
            <pc:sldMk cId="2955063680" sldId="279"/>
            <ac:spMk id="22" creationId="{DEFF728F-E175-4C87-A626-0B70D08001E1}"/>
          </ac:spMkLst>
        </pc:spChg>
        <pc:spChg chg="del">
          <ac:chgData name="김 용운" userId="0fe78cf85665b93c" providerId="LiveId" clId="{648E3641-2C42-4C86-98DA-B6FB55FBB7CB}" dt="2020-07-27T07:36:23.075" v="15888" actId="478"/>
          <ac:spMkLst>
            <pc:docMk/>
            <pc:sldMk cId="2955063680" sldId="279"/>
            <ac:spMk id="23" creationId="{42901C58-E3AB-47BB-904C-0BC2C7DB1A21}"/>
          </ac:spMkLst>
        </pc:spChg>
        <pc:spChg chg="del">
          <ac:chgData name="김 용운" userId="0fe78cf85665b93c" providerId="LiveId" clId="{648E3641-2C42-4C86-98DA-B6FB55FBB7CB}" dt="2020-07-27T07:36:52.104" v="15902" actId="478"/>
          <ac:spMkLst>
            <pc:docMk/>
            <pc:sldMk cId="2955063680" sldId="279"/>
            <ac:spMk id="24" creationId="{3055A5F6-EA98-42C3-9B1B-9EED1B030641}"/>
          </ac:spMkLst>
        </pc:spChg>
        <pc:spChg chg="del">
          <ac:chgData name="김 용운" userId="0fe78cf85665b93c" providerId="LiveId" clId="{648E3641-2C42-4C86-98DA-B6FB55FBB7CB}" dt="2020-07-27T07:36:52.104" v="15902" actId="478"/>
          <ac:spMkLst>
            <pc:docMk/>
            <pc:sldMk cId="2955063680" sldId="279"/>
            <ac:spMk id="25" creationId="{A2D54663-07D8-4C8B-B115-B35F011676C8}"/>
          </ac:spMkLst>
        </pc:spChg>
        <pc:spChg chg="del">
          <ac:chgData name="김 용운" userId="0fe78cf85665b93c" providerId="LiveId" clId="{648E3641-2C42-4C86-98DA-B6FB55FBB7CB}" dt="2020-07-27T07:36:52.104" v="15902" actId="478"/>
          <ac:spMkLst>
            <pc:docMk/>
            <pc:sldMk cId="2955063680" sldId="279"/>
            <ac:spMk id="26" creationId="{5F5C2866-1193-4C99-B922-63DA5F6E0E8C}"/>
          </ac:spMkLst>
        </pc:spChg>
        <pc:spChg chg="del">
          <ac:chgData name="김 용운" userId="0fe78cf85665b93c" providerId="LiveId" clId="{648E3641-2C42-4C86-98DA-B6FB55FBB7CB}" dt="2020-07-27T07:36:52.104" v="15902" actId="478"/>
          <ac:spMkLst>
            <pc:docMk/>
            <pc:sldMk cId="2955063680" sldId="279"/>
            <ac:spMk id="27" creationId="{5186CE0B-836C-4AAC-B870-E0AE78958885}"/>
          </ac:spMkLst>
        </pc:spChg>
        <pc:spChg chg="del">
          <ac:chgData name="김 용운" userId="0fe78cf85665b93c" providerId="LiveId" clId="{648E3641-2C42-4C86-98DA-B6FB55FBB7CB}" dt="2020-07-27T07:15:44.012" v="15216" actId="478"/>
          <ac:spMkLst>
            <pc:docMk/>
            <pc:sldMk cId="2955063680" sldId="279"/>
            <ac:spMk id="33" creationId="{4FE383C5-738F-4C9D-895B-F89738424552}"/>
          </ac:spMkLst>
        </pc:spChg>
        <pc:graphicFrameChg chg="add del mod modGraphic">
          <ac:chgData name="김 용운" userId="0fe78cf85665b93c" providerId="LiveId" clId="{648E3641-2C42-4C86-98DA-B6FB55FBB7CB}" dt="2020-07-27T07:16:12.081" v="15224" actId="3680"/>
          <ac:graphicFrameMkLst>
            <pc:docMk/>
            <pc:sldMk cId="2955063680" sldId="279"/>
            <ac:graphicFrameMk id="3" creationId="{AAF4D4EF-8107-4B5E-8D36-2FE87D80E9E4}"/>
          </ac:graphicFrameMkLst>
        </pc:graphicFrameChg>
      </pc:sldChg>
      <pc:sldChg chg="delSp modSp add del mod">
        <pc:chgData name="김 용운" userId="0fe78cf85665b93c" providerId="LiveId" clId="{648E3641-2C42-4C86-98DA-B6FB55FBB7CB}" dt="2020-07-27T08:48:45.189" v="17851" actId="47"/>
        <pc:sldMkLst>
          <pc:docMk/>
          <pc:sldMk cId="1585239292" sldId="280"/>
        </pc:sldMkLst>
        <pc:spChg chg="mod">
          <ac:chgData name="김 용운" userId="0fe78cf85665b93c" providerId="LiveId" clId="{648E3641-2C42-4C86-98DA-B6FB55FBB7CB}" dt="2020-07-27T08:25:59.288" v="16194"/>
          <ac:spMkLst>
            <pc:docMk/>
            <pc:sldMk cId="1585239292" sldId="280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7T08:27:38.917" v="16255" actId="20577"/>
          <ac:spMkLst>
            <pc:docMk/>
            <pc:sldMk cId="1585239292" sldId="280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8:26:59.854" v="16248"/>
          <ac:spMkLst>
            <pc:docMk/>
            <pc:sldMk cId="1585239292" sldId="280"/>
            <ac:spMk id="13" creationId="{142DE3CC-F3C0-4D2B-B8B2-3BB701E687B7}"/>
          </ac:spMkLst>
        </pc:spChg>
        <pc:spChg chg="del">
          <ac:chgData name="김 용운" userId="0fe78cf85665b93c" providerId="LiveId" clId="{648E3641-2C42-4C86-98DA-B6FB55FBB7CB}" dt="2020-07-27T08:27:08.381" v="16251" actId="478"/>
          <ac:spMkLst>
            <pc:docMk/>
            <pc:sldMk cId="1585239292" sldId="280"/>
            <ac:spMk id="19" creationId="{94AA6650-6199-4992-8280-541991131393}"/>
          </ac:spMkLst>
        </pc:spChg>
        <pc:spChg chg="del mod">
          <ac:chgData name="김 용운" userId="0fe78cf85665b93c" providerId="LiveId" clId="{648E3641-2C42-4C86-98DA-B6FB55FBB7CB}" dt="2020-07-27T08:27:11.215" v="16253" actId="478"/>
          <ac:spMkLst>
            <pc:docMk/>
            <pc:sldMk cId="1585239292" sldId="280"/>
            <ac:spMk id="20" creationId="{870098F2-F8C6-49CD-999C-5078EC82976F}"/>
          </ac:spMkLst>
        </pc:spChg>
        <pc:spChg chg="mod">
          <ac:chgData name="김 용운" userId="0fe78cf85665b93c" providerId="LiveId" clId="{648E3641-2C42-4C86-98DA-B6FB55FBB7CB}" dt="2020-07-27T08:27:06.051" v="16250" actId="20577"/>
          <ac:spMkLst>
            <pc:docMk/>
            <pc:sldMk cId="1585239292" sldId="280"/>
            <ac:spMk id="21" creationId="{C711AE79-4F80-4EF3-BE84-215BA05DE01D}"/>
          </ac:spMkLst>
        </pc:spChg>
      </pc:sldChg>
      <pc:sldChg chg="addSp delSp modSp add del mod">
        <pc:chgData name="김 용운" userId="0fe78cf85665b93c" providerId="LiveId" clId="{648E3641-2C42-4C86-98DA-B6FB55FBB7CB}" dt="2020-07-27T08:25:35.213" v="16149" actId="47"/>
        <pc:sldMkLst>
          <pc:docMk/>
          <pc:sldMk cId="3683919331" sldId="280"/>
        </pc:sldMkLst>
        <pc:graphicFrameChg chg="add mod modGraphic">
          <ac:chgData name="김 용운" userId="0fe78cf85665b93c" providerId="LiveId" clId="{648E3641-2C42-4C86-98DA-B6FB55FBB7CB}" dt="2020-07-27T07:27:13.289" v="15516" actId="20577"/>
          <ac:graphicFrameMkLst>
            <pc:docMk/>
            <pc:sldMk cId="3683919331" sldId="280"/>
            <ac:graphicFrameMk id="3" creationId="{CE6E38A6-FC96-49DC-A865-37F369968AC2}"/>
          </ac:graphicFrameMkLst>
        </pc:graphicFrameChg>
        <pc:graphicFrameChg chg="add del mod">
          <ac:chgData name="김 용운" userId="0fe78cf85665b93c" providerId="LiveId" clId="{648E3641-2C42-4C86-98DA-B6FB55FBB7CB}" dt="2020-07-27T07:22:03.542" v="15428" actId="478"/>
          <ac:graphicFrameMkLst>
            <pc:docMk/>
            <pc:sldMk cId="3683919331" sldId="280"/>
            <ac:graphicFrameMk id="5" creationId="{BDB5B15A-F89B-4D61-AE71-2E030DC21DAA}"/>
          </ac:graphicFrameMkLst>
        </pc:graphicFrameChg>
        <pc:graphicFrameChg chg="del mod modGraphic">
          <ac:chgData name="김 용운" userId="0fe78cf85665b93c" providerId="LiveId" clId="{648E3641-2C42-4C86-98DA-B6FB55FBB7CB}" dt="2020-07-27T07:22:05.697" v="15429" actId="478"/>
          <ac:graphicFrameMkLst>
            <pc:docMk/>
            <pc:sldMk cId="3683919331" sldId="280"/>
            <ac:graphicFrameMk id="6" creationId="{00000000-0000-0000-0000-000000000000}"/>
          </ac:graphicFrameMkLst>
        </pc:graphicFrameChg>
      </pc:sldChg>
      <pc:sldChg chg="new del">
        <pc:chgData name="김 용운" userId="0fe78cf85665b93c" providerId="LiveId" clId="{648E3641-2C42-4C86-98DA-B6FB55FBB7CB}" dt="2020-07-27T08:27:50.320" v="16258" actId="47"/>
        <pc:sldMkLst>
          <pc:docMk/>
          <pc:sldMk cId="817101933" sldId="281"/>
        </pc:sldMkLst>
      </pc:sldChg>
      <pc:sldChg chg="addSp delSp modSp add mod">
        <pc:chgData name="김 용운" userId="0fe78cf85665b93c" providerId="LiveId" clId="{648E3641-2C42-4C86-98DA-B6FB55FBB7CB}" dt="2020-07-28T05:34:18.812" v="21154" actId="20577"/>
        <pc:sldMkLst>
          <pc:docMk/>
          <pc:sldMk cId="3517436804" sldId="282"/>
        </pc:sldMkLst>
        <pc:spChg chg="mod">
          <ac:chgData name="김 용운" userId="0fe78cf85665b93c" providerId="LiveId" clId="{648E3641-2C42-4C86-98DA-B6FB55FBB7CB}" dt="2020-07-28T04:18:59.803" v="19636"/>
          <ac:spMkLst>
            <pc:docMk/>
            <pc:sldMk cId="3517436804" sldId="282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8T04:14:09.217" v="19514" actId="5793"/>
          <ac:spMkLst>
            <pc:docMk/>
            <pc:sldMk cId="3517436804" sldId="282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8:30:28.718" v="16533" actId="20577"/>
          <ac:spMkLst>
            <pc:docMk/>
            <pc:sldMk cId="3517436804" sldId="282"/>
            <ac:spMk id="13" creationId="{142DE3CC-F3C0-4D2B-B8B2-3BB701E687B7}"/>
          </ac:spMkLst>
        </pc:spChg>
        <pc:spChg chg="add mod">
          <ac:chgData name="김 용운" userId="0fe78cf85665b93c" providerId="LiveId" clId="{648E3641-2C42-4C86-98DA-B6FB55FBB7CB}" dt="2020-07-28T05:22:59.781" v="21072" actId="20577"/>
          <ac:spMkLst>
            <pc:docMk/>
            <pc:sldMk cId="3517436804" sldId="282"/>
            <ac:spMk id="14" creationId="{E01463CE-11FD-46E7-804F-E22180B7DC1F}"/>
          </ac:spMkLst>
        </pc:spChg>
        <pc:spChg chg="add del mod">
          <ac:chgData name="김 용운" userId="0fe78cf85665b93c" providerId="LiveId" clId="{648E3641-2C42-4C86-98DA-B6FB55FBB7CB}" dt="2020-07-27T08:41:44.346" v="17590"/>
          <ac:spMkLst>
            <pc:docMk/>
            <pc:sldMk cId="3517436804" sldId="282"/>
            <ac:spMk id="15" creationId="{7AFF2AA7-3567-4146-B32C-2A8D779BE90F}"/>
          </ac:spMkLst>
        </pc:spChg>
        <pc:spChg chg="add mod">
          <ac:chgData name="김 용운" userId="0fe78cf85665b93c" providerId="LiveId" clId="{648E3641-2C42-4C86-98DA-B6FB55FBB7CB}" dt="2020-07-28T04:10:59.900" v="19392" actId="1036"/>
          <ac:spMkLst>
            <pc:docMk/>
            <pc:sldMk cId="3517436804" sldId="282"/>
            <ac:spMk id="16" creationId="{302E25BA-81AA-45F6-BE2C-28E2EA9D889B}"/>
          </ac:spMkLst>
        </pc:spChg>
        <pc:spChg chg="add del mod">
          <ac:chgData name="김 용운" userId="0fe78cf85665b93c" providerId="LiveId" clId="{648E3641-2C42-4C86-98DA-B6FB55FBB7CB}" dt="2020-07-28T05:34:18.812" v="21154" actId="20577"/>
          <ac:spMkLst>
            <pc:docMk/>
            <pc:sldMk cId="3517436804" sldId="282"/>
            <ac:spMk id="17" creationId="{A3F76067-4C18-4478-98CF-42F9944468A0}"/>
          </ac:spMkLst>
        </pc:spChg>
        <pc:spChg chg="mod">
          <ac:chgData name="김 용운" userId="0fe78cf85665b93c" providerId="LiveId" clId="{648E3641-2C42-4C86-98DA-B6FB55FBB7CB}" dt="2020-07-28T04:13:39.681" v="19509" actId="255"/>
          <ac:spMkLst>
            <pc:docMk/>
            <pc:sldMk cId="3517436804" sldId="282"/>
            <ac:spMk id="18" creationId="{B40E8C19-88CE-4AC2-B64A-BB8FD2F78D6E}"/>
          </ac:spMkLst>
        </pc:spChg>
        <pc:spChg chg="del mod">
          <ac:chgData name="김 용운" userId="0fe78cf85665b93c" providerId="LiveId" clId="{648E3641-2C42-4C86-98DA-B6FB55FBB7CB}" dt="2020-07-28T04:10:55.782" v="19381" actId="478"/>
          <ac:spMkLst>
            <pc:docMk/>
            <pc:sldMk cId="3517436804" sldId="282"/>
            <ac:spMk id="19" creationId="{94AA6650-6199-4992-8280-541991131393}"/>
          </ac:spMkLst>
        </pc:spChg>
        <pc:spChg chg="del mod">
          <ac:chgData name="김 용운" userId="0fe78cf85665b93c" providerId="LiveId" clId="{648E3641-2C42-4C86-98DA-B6FB55FBB7CB}" dt="2020-07-28T04:10:55.782" v="19381" actId="478"/>
          <ac:spMkLst>
            <pc:docMk/>
            <pc:sldMk cId="3517436804" sldId="282"/>
            <ac:spMk id="20" creationId="{870098F2-F8C6-49CD-999C-5078EC82976F}"/>
          </ac:spMkLst>
        </pc:spChg>
        <pc:spChg chg="mod">
          <ac:chgData name="김 용운" userId="0fe78cf85665b93c" providerId="LiveId" clId="{648E3641-2C42-4C86-98DA-B6FB55FBB7CB}" dt="2020-07-28T04:10:59.900" v="19392" actId="1036"/>
          <ac:spMkLst>
            <pc:docMk/>
            <pc:sldMk cId="3517436804" sldId="282"/>
            <ac:spMk id="21" creationId="{C711AE79-4F80-4EF3-BE84-215BA05DE01D}"/>
          </ac:spMkLst>
        </pc:spChg>
        <pc:spChg chg="mod">
          <ac:chgData name="김 용운" userId="0fe78cf85665b93c" providerId="LiveId" clId="{648E3641-2C42-4C86-98DA-B6FB55FBB7CB}" dt="2020-07-28T04:50:19.774" v="20782" actId="255"/>
          <ac:spMkLst>
            <pc:docMk/>
            <pc:sldMk cId="3517436804" sldId="282"/>
            <ac:spMk id="22" creationId="{DEFF728F-E175-4C87-A626-0B70D08001E1}"/>
          </ac:spMkLst>
        </pc:spChg>
        <pc:spChg chg="add del mod">
          <ac:chgData name="김 용운" userId="0fe78cf85665b93c" providerId="LiveId" clId="{648E3641-2C42-4C86-98DA-B6FB55FBB7CB}" dt="2020-07-28T04:10:55.782" v="19381" actId="478"/>
          <ac:spMkLst>
            <pc:docMk/>
            <pc:sldMk cId="3517436804" sldId="282"/>
            <ac:spMk id="23" creationId="{E0D4EF09-21FB-41D0-B32D-F30FB68D0CEE}"/>
          </ac:spMkLst>
        </pc:spChg>
        <pc:spChg chg="add mod">
          <ac:chgData name="김 용운" userId="0fe78cf85665b93c" providerId="LiveId" clId="{648E3641-2C42-4C86-98DA-B6FB55FBB7CB}" dt="2020-07-27T08:50:38.771" v="18070" actId="207"/>
          <ac:spMkLst>
            <pc:docMk/>
            <pc:sldMk cId="3517436804" sldId="282"/>
            <ac:spMk id="24" creationId="{D513BD9E-872D-4980-B0C8-43F4296D9EFB}"/>
          </ac:spMkLst>
        </pc:spChg>
        <pc:spChg chg="add del mod">
          <ac:chgData name="김 용운" userId="0fe78cf85665b93c" providerId="LiveId" clId="{648E3641-2C42-4C86-98DA-B6FB55FBB7CB}" dt="2020-07-28T04:14:02.623" v="19511" actId="478"/>
          <ac:spMkLst>
            <pc:docMk/>
            <pc:sldMk cId="3517436804" sldId="282"/>
            <ac:spMk id="25" creationId="{FC803ADE-4E3A-4CFE-BA6E-B1DA3278C857}"/>
          </ac:spMkLst>
        </pc:spChg>
        <pc:spChg chg="add del mod">
          <ac:chgData name="김 용운" userId="0fe78cf85665b93c" providerId="LiveId" clId="{648E3641-2C42-4C86-98DA-B6FB55FBB7CB}" dt="2020-07-28T04:22:51.240" v="19702" actId="478"/>
          <ac:spMkLst>
            <pc:docMk/>
            <pc:sldMk cId="3517436804" sldId="282"/>
            <ac:spMk id="26" creationId="{10274A47-517B-4395-8E48-B030294F0048}"/>
          </ac:spMkLst>
        </pc:spChg>
        <pc:spChg chg="add mod">
          <ac:chgData name="김 용운" userId="0fe78cf85665b93c" providerId="LiveId" clId="{648E3641-2C42-4C86-98DA-B6FB55FBB7CB}" dt="2020-07-28T05:22:47.634" v="21071"/>
          <ac:spMkLst>
            <pc:docMk/>
            <pc:sldMk cId="3517436804" sldId="282"/>
            <ac:spMk id="27" creationId="{A93144D9-B796-4FEE-AD8A-55DF4626F0FC}"/>
          </ac:spMkLst>
        </pc:spChg>
      </pc:sldChg>
      <pc:sldChg chg="addSp delSp modSp add mod">
        <pc:chgData name="김 용운" userId="0fe78cf85665b93c" providerId="LiveId" clId="{648E3641-2C42-4C86-98DA-B6FB55FBB7CB}" dt="2020-07-28T05:33:36.785" v="21140" actId="20577"/>
        <pc:sldMkLst>
          <pc:docMk/>
          <pc:sldMk cId="1536907466" sldId="283"/>
        </pc:sldMkLst>
        <pc:spChg chg="mod">
          <ac:chgData name="김 용운" userId="0fe78cf85665b93c" providerId="LiveId" clId="{648E3641-2C42-4C86-98DA-B6FB55FBB7CB}" dt="2020-07-28T04:08:50.331" v="19372" actId="20577"/>
          <ac:spMkLst>
            <pc:docMk/>
            <pc:sldMk cId="1536907466" sldId="283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8T03:54:40.045" v="19127" actId="5793"/>
          <ac:spMkLst>
            <pc:docMk/>
            <pc:sldMk cId="1536907466" sldId="283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7T08:52:29.976" v="18258" actId="20577"/>
          <ac:spMkLst>
            <pc:docMk/>
            <pc:sldMk cId="1536907466" sldId="283"/>
            <ac:spMk id="13" creationId="{142DE3CC-F3C0-4D2B-B8B2-3BB701E687B7}"/>
          </ac:spMkLst>
        </pc:spChg>
        <pc:spChg chg="mod">
          <ac:chgData name="김 용운" userId="0fe78cf85665b93c" providerId="LiveId" clId="{648E3641-2C42-4C86-98DA-B6FB55FBB7CB}" dt="2020-07-28T05:16:34.613" v="20907"/>
          <ac:spMkLst>
            <pc:docMk/>
            <pc:sldMk cId="1536907466" sldId="283"/>
            <ac:spMk id="14" creationId="{E01463CE-11FD-46E7-804F-E22180B7DC1F}"/>
          </ac:spMkLst>
        </pc:spChg>
        <pc:spChg chg="add del mod">
          <ac:chgData name="김 용운" userId="0fe78cf85665b93c" providerId="LiveId" clId="{648E3641-2C42-4C86-98DA-B6FB55FBB7CB}" dt="2020-07-28T04:30:08.578" v="20006" actId="478"/>
          <ac:spMkLst>
            <pc:docMk/>
            <pc:sldMk cId="1536907466" sldId="283"/>
            <ac:spMk id="15" creationId="{F5A7F8D7-13D0-46E0-802F-CB0B4A3604B0}"/>
          </ac:spMkLst>
        </pc:spChg>
        <pc:spChg chg="mod">
          <ac:chgData name="김 용운" userId="0fe78cf85665b93c" providerId="LiveId" clId="{648E3641-2C42-4C86-98DA-B6FB55FBB7CB}" dt="2020-07-28T05:22:07.549" v="21042" actId="20577"/>
          <ac:spMkLst>
            <pc:docMk/>
            <pc:sldMk cId="1536907466" sldId="283"/>
            <ac:spMk id="16" creationId="{302E25BA-81AA-45F6-BE2C-28E2EA9D889B}"/>
          </ac:spMkLst>
        </pc:spChg>
        <pc:spChg chg="mod">
          <ac:chgData name="김 용운" userId="0fe78cf85665b93c" providerId="LiveId" clId="{648E3641-2C42-4C86-98DA-B6FB55FBB7CB}" dt="2020-07-28T04:22:19.551" v="19697" actId="1076"/>
          <ac:spMkLst>
            <pc:docMk/>
            <pc:sldMk cId="1536907466" sldId="283"/>
            <ac:spMk id="17" creationId="{A3F76067-4C18-4478-98CF-42F9944468A0}"/>
          </ac:spMkLst>
        </pc:spChg>
        <pc:spChg chg="mod">
          <ac:chgData name="김 용운" userId="0fe78cf85665b93c" providerId="LiveId" clId="{648E3641-2C42-4C86-98DA-B6FB55FBB7CB}" dt="2020-07-28T04:23:41.910" v="19707" actId="20577"/>
          <ac:spMkLst>
            <pc:docMk/>
            <pc:sldMk cId="1536907466" sldId="283"/>
            <ac:spMk id="18" creationId="{B40E8C19-88CE-4AC2-B64A-BB8FD2F78D6E}"/>
          </ac:spMkLst>
        </pc:spChg>
        <pc:spChg chg="del">
          <ac:chgData name="김 용운" userId="0fe78cf85665b93c" providerId="LiveId" clId="{648E3641-2C42-4C86-98DA-B6FB55FBB7CB}" dt="2020-07-27T09:01:10.856" v="18544" actId="478"/>
          <ac:spMkLst>
            <pc:docMk/>
            <pc:sldMk cId="1536907466" sldId="283"/>
            <ac:spMk id="19" creationId="{94AA6650-6199-4992-8280-541991131393}"/>
          </ac:spMkLst>
        </pc:spChg>
        <pc:spChg chg="del">
          <ac:chgData name="김 용운" userId="0fe78cf85665b93c" providerId="LiveId" clId="{648E3641-2C42-4C86-98DA-B6FB55FBB7CB}" dt="2020-07-27T09:01:09.164" v="18543" actId="478"/>
          <ac:spMkLst>
            <pc:docMk/>
            <pc:sldMk cId="1536907466" sldId="283"/>
            <ac:spMk id="20" creationId="{870098F2-F8C6-49CD-999C-5078EC82976F}"/>
          </ac:spMkLst>
        </pc:spChg>
        <pc:spChg chg="mod">
          <ac:chgData name="김 용운" userId="0fe78cf85665b93c" providerId="LiveId" clId="{648E3641-2C42-4C86-98DA-B6FB55FBB7CB}" dt="2020-07-28T04:23:00.620" v="19703" actId="1035"/>
          <ac:spMkLst>
            <pc:docMk/>
            <pc:sldMk cId="1536907466" sldId="283"/>
            <ac:spMk id="21" creationId="{C711AE79-4F80-4EF3-BE84-215BA05DE01D}"/>
          </ac:spMkLst>
        </pc:spChg>
        <pc:spChg chg="mod">
          <ac:chgData name="김 용운" userId="0fe78cf85665b93c" providerId="LiveId" clId="{648E3641-2C42-4C86-98DA-B6FB55FBB7CB}" dt="2020-07-28T05:33:36.785" v="21140" actId="20577"/>
          <ac:spMkLst>
            <pc:docMk/>
            <pc:sldMk cId="1536907466" sldId="283"/>
            <ac:spMk id="22" creationId="{DEFF728F-E175-4C87-A626-0B70D08001E1}"/>
          </ac:spMkLst>
        </pc:spChg>
        <pc:spChg chg="del">
          <ac:chgData name="김 용운" userId="0fe78cf85665b93c" providerId="LiveId" clId="{648E3641-2C42-4C86-98DA-B6FB55FBB7CB}" dt="2020-07-27T09:01:07.501" v="18542" actId="478"/>
          <ac:spMkLst>
            <pc:docMk/>
            <pc:sldMk cId="1536907466" sldId="283"/>
            <ac:spMk id="23" creationId="{E0D4EF09-21FB-41D0-B32D-F30FB68D0CEE}"/>
          </ac:spMkLst>
        </pc:spChg>
        <pc:spChg chg="add mod">
          <ac:chgData name="김 용운" userId="0fe78cf85665b93c" providerId="LiveId" clId="{648E3641-2C42-4C86-98DA-B6FB55FBB7CB}" dt="2020-07-27T08:52:08.208" v="18250"/>
          <ac:spMkLst>
            <pc:docMk/>
            <pc:sldMk cId="1536907466" sldId="283"/>
            <ac:spMk id="24" creationId="{EE901B57-16AE-4C7C-BB19-5D7F301E5BEC}"/>
          </ac:spMkLst>
        </pc:spChg>
        <pc:spChg chg="add del">
          <ac:chgData name="김 용운" userId="0fe78cf85665b93c" providerId="LiveId" clId="{648E3641-2C42-4C86-98DA-B6FB55FBB7CB}" dt="2020-07-27T09:08:10.709" v="19093" actId="478"/>
          <ac:spMkLst>
            <pc:docMk/>
            <pc:sldMk cId="1536907466" sldId="283"/>
            <ac:spMk id="25" creationId="{3B6C0576-FB2D-4B50-887A-A82CD80090E1}"/>
          </ac:spMkLst>
        </pc:spChg>
        <pc:spChg chg="add del mod">
          <ac:chgData name="김 용운" userId="0fe78cf85665b93c" providerId="LiveId" clId="{648E3641-2C42-4C86-98DA-B6FB55FBB7CB}" dt="2020-07-28T04:21:33.808" v="19680" actId="478"/>
          <ac:spMkLst>
            <pc:docMk/>
            <pc:sldMk cId="1536907466" sldId="283"/>
            <ac:spMk id="26" creationId="{4B2D6E09-8392-45B8-81E9-806858A979B1}"/>
          </ac:spMkLst>
        </pc:spChg>
      </pc:sldChg>
      <pc:sldChg chg="new del">
        <pc:chgData name="김 용운" userId="0fe78cf85665b93c" providerId="LiveId" clId="{648E3641-2C42-4C86-98DA-B6FB55FBB7CB}" dt="2020-07-28T03:54:27.227" v="19114" actId="47"/>
        <pc:sldMkLst>
          <pc:docMk/>
          <pc:sldMk cId="2226893549" sldId="284"/>
        </pc:sldMkLst>
      </pc:sldChg>
      <pc:sldChg chg="addSp delSp modSp add mod">
        <pc:chgData name="김 용운" userId="0fe78cf85665b93c" providerId="LiveId" clId="{648E3641-2C42-4C86-98DA-B6FB55FBB7CB}" dt="2020-07-28T05:33:57.856" v="21150" actId="20577"/>
        <pc:sldMkLst>
          <pc:docMk/>
          <pc:sldMk cId="2649596439" sldId="284"/>
        </pc:sldMkLst>
        <pc:spChg chg="mod">
          <ac:chgData name="김 용운" userId="0fe78cf85665b93c" providerId="LiveId" clId="{648E3641-2C42-4C86-98DA-B6FB55FBB7CB}" dt="2020-07-28T04:34:00.412" v="20143" actId="20577"/>
          <ac:spMkLst>
            <pc:docMk/>
            <pc:sldMk cId="2649596439" sldId="284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8T05:08:24.565" v="20889" actId="20577"/>
          <ac:spMkLst>
            <pc:docMk/>
            <pc:sldMk cId="2649596439" sldId="284"/>
            <ac:spMk id="8" creationId="{00000000-0000-0000-0000-000000000000}"/>
          </ac:spMkLst>
        </pc:spChg>
        <pc:spChg chg="del">
          <ac:chgData name="김 용운" userId="0fe78cf85665b93c" providerId="LiveId" clId="{648E3641-2C42-4C86-98DA-B6FB55FBB7CB}" dt="2020-07-28T03:57:35.105" v="19154" actId="478"/>
          <ac:spMkLst>
            <pc:docMk/>
            <pc:sldMk cId="2649596439" sldId="284"/>
            <ac:spMk id="13" creationId="{142DE3CC-F3C0-4D2B-B8B2-3BB701E687B7}"/>
          </ac:spMkLst>
        </pc:spChg>
        <pc:spChg chg="del">
          <ac:chgData name="김 용운" userId="0fe78cf85665b93c" providerId="LiveId" clId="{648E3641-2C42-4C86-98DA-B6FB55FBB7CB}" dt="2020-07-28T03:57:43.787" v="19155" actId="478"/>
          <ac:spMkLst>
            <pc:docMk/>
            <pc:sldMk cId="2649596439" sldId="284"/>
            <ac:spMk id="14" creationId="{E01463CE-11FD-46E7-804F-E22180B7DC1F}"/>
          </ac:spMkLst>
        </pc:spChg>
        <pc:spChg chg="add mod">
          <ac:chgData name="김 용운" userId="0fe78cf85665b93c" providerId="LiveId" clId="{648E3641-2C42-4C86-98DA-B6FB55FBB7CB}" dt="2020-07-28T03:57:46.883" v="19180" actId="1036"/>
          <ac:spMkLst>
            <pc:docMk/>
            <pc:sldMk cId="2649596439" sldId="284"/>
            <ac:spMk id="15" creationId="{54A3A61A-AF9C-40AF-ACD3-7E93D99F742B}"/>
          </ac:spMkLst>
        </pc:spChg>
        <pc:spChg chg="del">
          <ac:chgData name="김 용운" userId="0fe78cf85665b93c" providerId="LiveId" clId="{648E3641-2C42-4C86-98DA-B6FB55FBB7CB}" dt="2020-07-28T03:57:43.787" v="19155" actId="478"/>
          <ac:spMkLst>
            <pc:docMk/>
            <pc:sldMk cId="2649596439" sldId="284"/>
            <ac:spMk id="16" creationId="{302E25BA-81AA-45F6-BE2C-28E2EA9D889B}"/>
          </ac:spMkLst>
        </pc:spChg>
        <pc:spChg chg="del">
          <ac:chgData name="김 용운" userId="0fe78cf85665b93c" providerId="LiveId" clId="{648E3641-2C42-4C86-98DA-B6FB55FBB7CB}" dt="2020-07-28T03:57:35.105" v="19154" actId="478"/>
          <ac:spMkLst>
            <pc:docMk/>
            <pc:sldMk cId="2649596439" sldId="284"/>
            <ac:spMk id="17" creationId="{A3F76067-4C18-4478-98CF-42F9944468A0}"/>
          </ac:spMkLst>
        </pc:spChg>
        <pc:spChg chg="del">
          <ac:chgData name="김 용운" userId="0fe78cf85665b93c" providerId="LiveId" clId="{648E3641-2C42-4C86-98DA-B6FB55FBB7CB}" dt="2020-07-28T03:57:35.105" v="19154" actId="478"/>
          <ac:spMkLst>
            <pc:docMk/>
            <pc:sldMk cId="2649596439" sldId="284"/>
            <ac:spMk id="18" creationId="{B40E8C19-88CE-4AC2-B64A-BB8FD2F78D6E}"/>
          </ac:spMkLst>
        </pc:spChg>
        <pc:spChg chg="add del mod">
          <ac:chgData name="김 용운" userId="0fe78cf85665b93c" providerId="LiveId" clId="{648E3641-2C42-4C86-98DA-B6FB55FBB7CB}" dt="2020-07-28T04:05:43.041" v="19258" actId="478"/>
          <ac:spMkLst>
            <pc:docMk/>
            <pc:sldMk cId="2649596439" sldId="284"/>
            <ac:spMk id="19" creationId="{B4EF96ED-5753-407C-A7EE-2918E6D1F1C7}"/>
          </ac:spMkLst>
        </pc:spChg>
        <pc:spChg chg="add mod">
          <ac:chgData name="김 용운" userId="0fe78cf85665b93c" providerId="LiveId" clId="{648E3641-2C42-4C86-98DA-B6FB55FBB7CB}" dt="2020-07-28T04:06:34.843" v="19310" actId="1035"/>
          <ac:spMkLst>
            <pc:docMk/>
            <pc:sldMk cId="2649596439" sldId="284"/>
            <ac:spMk id="20" creationId="{6FF8AED2-2508-4F97-9B2B-F834FCE73383}"/>
          </ac:spMkLst>
        </pc:spChg>
        <pc:spChg chg="del">
          <ac:chgData name="김 용운" userId="0fe78cf85665b93c" providerId="LiveId" clId="{648E3641-2C42-4C86-98DA-B6FB55FBB7CB}" dt="2020-07-28T03:57:43.787" v="19155" actId="478"/>
          <ac:spMkLst>
            <pc:docMk/>
            <pc:sldMk cId="2649596439" sldId="284"/>
            <ac:spMk id="21" creationId="{C711AE79-4F80-4EF3-BE84-215BA05DE01D}"/>
          </ac:spMkLst>
        </pc:spChg>
        <pc:spChg chg="del">
          <ac:chgData name="김 용운" userId="0fe78cf85665b93c" providerId="LiveId" clId="{648E3641-2C42-4C86-98DA-B6FB55FBB7CB}" dt="2020-07-28T03:57:43.787" v="19155" actId="478"/>
          <ac:spMkLst>
            <pc:docMk/>
            <pc:sldMk cId="2649596439" sldId="284"/>
            <ac:spMk id="22" creationId="{DEFF728F-E175-4C87-A626-0B70D08001E1}"/>
          </ac:spMkLst>
        </pc:spChg>
        <pc:spChg chg="add mod">
          <ac:chgData name="김 용운" userId="0fe78cf85665b93c" providerId="LiveId" clId="{648E3641-2C42-4C86-98DA-B6FB55FBB7CB}" dt="2020-07-28T05:33:57.856" v="21150" actId="20577"/>
          <ac:spMkLst>
            <pc:docMk/>
            <pc:sldMk cId="2649596439" sldId="284"/>
            <ac:spMk id="23" creationId="{03C53A7A-31FD-4E68-8B7F-D4F01E48048B}"/>
          </ac:spMkLst>
        </pc:spChg>
        <pc:spChg chg="del">
          <ac:chgData name="김 용운" userId="0fe78cf85665b93c" providerId="LiveId" clId="{648E3641-2C42-4C86-98DA-B6FB55FBB7CB}" dt="2020-07-28T04:05:32.782" v="19256" actId="478"/>
          <ac:spMkLst>
            <pc:docMk/>
            <pc:sldMk cId="2649596439" sldId="284"/>
            <ac:spMk id="24" creationId="{EE901B57-16AE-4C7C-BB19-5D7F301E5BEC}"/>
          </ac:spMkLst>
        </pc:spChg>
        <pc:spChg chg="add del mod">
          <ac:chgData name="김 용운" userId="0fe78cf85665b93c" providerId="LiveId" clId="{648E3641-2C42-4C86-98DA-B6FB55FBB7CB}" dt="2020-07-28T04:05:43.041" v="19258" actId="478"/>
          <ac:spMkLst>
            <pc:docMk/>
            <pc:sldMk cId="2649596439" sldId="284"/>
            <ac:spMk id="25" creationId="{2983652B-A9E5-4ED7-BB77-E6A3C1C07379}"/>
          </ac:spMkLst>
        </pc:spChg>
        <pc:spChg chg="del">
          <ac:chgData name="김 용운" userId="0fe78cf85665b93c" providerId="LiveId" clId="{648E3641-2C42-4C86-98DA-B6FB55FBB7CB}" dt="2020-07-28T03:57:43.787" v="19155" actId="478"/>
          <ac:spMkLst>
            <pc:docMk/>
            <pc:sldMk cId="2649596439" sldId="284"/>
            <ac:spMk id="26" creationId="{4B2D6E09-8392-45B8-81E9-806858A979B1}"/>
          </ac:spMkLst>
        </pc:spChg>
        <pc:spChg chg="add del mod">
          <ac:chgData name="김 용운" userId="0fe78cf85665b93c" providerId="LiveId" clId="{648E3641-2C42-4C86-98DA-B6FB55FBB7CB}" dt="2020-07-28T04:01:00.978" v="19206" actId="478"/>
          <ac:spMkLst>
            <pc:docMk/>
            <pc:sldMk cId="2649596439" sldId="284"/>
            <ac:spMk id="27" creationId="{85AFD25E-F1CA-421D-96CB-AC34A68E22D9}"/>
          </ac:spMkLst>
        </pc:spChg>
        <pc:spChg chg="add mod">
          <ac:chgData name="김 용운" userId="0fe78cf85665b93c" providerId="LiveId" clId="{648E3641-2C42-4C86-98DA-B6FB55FBB7CB}" dt="2020-07-28T05:17:29.362" v="20931" actId="20577"/>
          <ac:spMkLst>
            <pc:docMk/>
            <pc:sldMk cId="2649596439" sldId="284"/>
            <ac:spMk id="28" creationId="{0048A1DB-BBC2-4235-9237-009A1B4D5F19}"/>
          </ac:spMkLst>
        </pc:spChg>
        <pc:spChg chg="add del mod">
          <ac:chgData name="김 용운" userId="0fe78cf85665b93c" providerId="LiveId" clId="{648E3641-2C42-4C86-98DA-B6FB55FBB7CB}" dt="2020-07-28T04:05:37.859" v="19257" actId="478"/>
          <ac:spMkLst>
            <pc:docMk/>
            <pc:sldMk cId="2649596439" sldId="284"/>
            <ac:spMk id="29" creationId="{495BDF19-D580-4143-B8C0-B220B02AE672}"/>
          </ac:spMkLst>
        </pc:spChg>
        <pc:spChg chg="add mod">
          <ac:chgData name="김 용운" userId="0fe78cf85665b93c" providerId="LiveId" clId="{648E3641-2C42-4C86-98DA-B6FB55FBB7CB}" dt="2020-07-28T05:33:47.090" v="21147" actId="20577"/>
          <ac:spMkLst>
            <pc:docMk/>
            <pc:sldMk cId="2649596439" sldId="284"/>
            <ac:spMk id="30" creationId="{C88EA964-953A-4507-B5C7-011BFE9623D2}"/>
          </ac:spMkLst>
        </pc:spChg>
        <pc:spChg chg="add mod">
          <ac:chgData name="김 용운" userId="0fe78cf85665b93c" providerId="LiveId" clId="{648E3641-2C42-4C86-98DA-B6FB55FBB7CB}" dt="2020-07-28T04:05:56.416" v="19301" actId="1035"/>
          <ac:spMkLst>
            <pc:docMk/>
            <pc:sldMk cId="2649596439" sldId="284"/>
            <ac:spMk id="31" creationId="{9A25E07C-6B6E-4620-8940-B4FD35769CCC}"/>
          </ac:spMkLst>
        </pc:spChg>
        <pc:spChg chg="add mod">
          <ac:chgData name="김 용운" userId="0fe78cf85665b93c" providerId="LiveId" clId="{648E3641-2C42-4C86-98DA-B6FB55FBB7CB}" dt="2020-07-28T05:17:28.182" v="20929" actId="1035"/>
          <ac:spMkLst>
            <pc:docMk/>
            <pc:sldMk cId="2649596439" sldId="284"/>
            <ac:spMk id="32" creationId="{ED9369A6-673F-4AFB-84A2-B81531228212}"/>
          </ac:spMkLst>
        </pc:spChg>
        <pc:spChg chg="add mod">
          <ac:chgData name="김 용운" userId="0fe78cf85665b93c" providerId="LiveId" clId="{648E3641-2C42-4C86-98DA-B6FB55FBB7CB}" dt="2020-07-28T05:17:28.182" v="20929" actId="1035"/>
          <ac:spMkLst>
            <pc:docMk/>
            <pc:sldMk cId="2649596439" sldId="284"/>
            <ac:spMk id="33" creationId="{CCD9B3C4-4F59-4BE7-8A39-73636489BE07}"/>
          </ac:spMkLst>
        </pc:spChg>
        <pc:spChg chg="add mod">
          <ac:chgData name="김 용운" userId="0fe78cf85665b93c" providerId="LiveId" clId="{648E3641-2C42-4C86-98DA-B6FB55FBB7CB}" dt="2020-07-28T05:17:28.182" v="20929" actId="1035"/>
          <ac:spMkLst>
            <pc:docMk/>
            <pc:sldMk cId="2649596439" sldId="284"/>
            <ac:spMk id="34" creationId="{AB66AFB0-A50D-4364-A461-16841A9FDBE3}"/>
          </ac:spMkLst>
        </pc:spChg>
        <pc:spChg chg="add mod">
          <ac:chgData name="김 용운" userId="0fe78cf85665b93c" providerId="LiveId" clId="{648E3641-2C42-4C86-98DA-B6FB55FBB7CB}" dt="2020-07-28T05:17:27.115" v="20926" actId="1035"/>
          <ac:spMkLst>
            <pc:docMk/>
            <pc:sldMk cId="2649596439" sldId="284"/>
            <ac:spMk id="35" creationId="{FED01091-3D8A-44CA-B8C9-FBBC205B5E3F}"/>
          </ac:spMkLst>
        </pc:spChg>
        <pc:spChg chg="add mod">
          <ac:chgData name="김 용운" userId="0fe78cf85665b93c" providerId="LiveId" clId="{648E3641-2C42-4C86-98DA-B6FB55FBB7CB}" dt="2020-07-28T05:17:27.115" v="20926" actId="1035"/>
          <ac:spMkLst>
            <pc:docMk/>
            <pc:sldMk cId="2649596439" sldId="284"/>
            <ac:spMk id="36" creationId="{DFBF49C0-F3A8-4CD8-AF5F-3790C0B25B1C}"/>
          </ac:spMkLst>
        </pc:spChg>
        <pc:spChg chg="add del mod">
          <ac:chgData name="김 용운" userId="0fe78cf85665b93c" providerId="LiveId" clId="{648E3641-2C42-4C86-98DA-B6FB55FBB7CB}" dt="2020-07-28T04:35:31.320" v="20173" actId="478"/>
          <ac:spMkLst>
            <pc:docMk/>
            <pc:sldMk cId="2649596439" sldId="284"/>
            <ac:spMk id="37" creationId="{3046C45F-4DE7-48F3-9C39-9C099FD2F8E0}"/>
          </ac:spMkLst>
        </pc:spChg>
        <pc:graphicFrameChg chg="add del mod">
          <ac:chgData name="김 용운" userId="0fe78cf85665b93c" providerId="LiveId" clId="{648E3641-2C42-4C86-98DA-B6FB55FBB7CB}" dt="2020-07-28T04:38:22.657" v="20451" actId="478"/>
          <ac:graphicFrameMkLst>
            <pc:docMk/>
            <pc:sldMk cId="2649596439" sldId="284"/>
            <ac:graphicFrameMk id="3" creationId="{A092D424-A3B5-4F0C-A80C-3FB24BEFCB77}"/>
          </ac:graphicFrameMkLst>
        </pc:graphicFrameChg>
        <pc:graphicFrameChg chg="add mod">
          <ac:chgData name="김 용운" userId="0fe78cf85665b93c" providerId="LiveId" clId="{648E3641-2C42-4C86-98DA-B6FB55FBB7CB}" dt="2020-07-28T05:19:45.364" v="20990" actId="1035"/>
          <ac:graphicFrameMkLst>
            <pc:docMk/>
            <pc:sldMk cId="2649596439" sldId="284"/>
            <ac:graphicFrameMk id="5" creationId="{7A7F58BA-C94C-4FC7-826C-F90C63F1C198}"/>
          </ac:graphicFrameMkLst>
        </pc:graphicFrameChg>
        <pc:cxnChg chg="add mod">
          <ac:chgData name="김 용운" userId="0fe78cf85665b93c" providerId="LiveId" clId="{648E3641-2C42-4C86-98DA-B6FB55FBB7CB}" dt="2020-07-28T05:19:34.846" v="20970" actId="1038"/>
          <ac:cxnSpMkLst>
            <pc:docMk/>
            <pc:sldMk cId="2649596439" sldId="284"/>
            <ac:cxnSpMk id="7" creationId="{CF331D42-B5DE-4492-8EF8-E2D93847BCD7}"/>
          </ac:cxnSpMkLst>
        </pc:cxnChg>
      </pc:sldChg>
      <pc:sldChg chg="addSp delSp modSp add mod ord">
        <pc:chgData name="김 용운" userId="0fe78cf85665b93c" providerId="LiveId" clId="{648E3641-2C42-4C86-98DA-B6FB55FBB7CB}" dt="2020-07-28T05:19:56.989" v="20992" actId="1076"/>
        <pc:sldMkLst>
          <pc:docMk/>
          <pc:sldMk cId="458879457" sldId="285"/>
        </pc:sldMkLst>
        <pc:spChg chg="mod">
          <ac:chgData name="김 용운" userId="0fe78cf85665b93c" providerId="LiveId" clId="{648E3641-2C42-4C86-98DA-B6FB55FBB7CB}" dt="2020-07-28T04:34:31.685" v="20152" actId="20577"/>
          <ac:spMkLst>
            <pc:docMk/>
            <pc:sldMk cId="458879457" sldId="285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8T05:08:16.113" v="20877" actId="20577"/>
          <ac:spMkLst>
            <pc:docMk/>
            <pc:sldMk cId="458879457" sldId="285"/>
            <ac:spMk id="8" creationId="{00000000-0000-0000-0000-000000000000}"/>
          </ac:spMkLst>
        </pc:spChg>
        <pc:spChg chg="add mod">
          <ac:chgData name="김 용운" userId="0fe78cf85665b93c" providerId="LiveId" clId="{648E3641-2C42-4C86-98DA-B6FB55FBB7CB}" dt="2020-07-28T04:28:00.885" v="19775"/>
          <ac:spMkLst>
            <pc:docMk/>
            <pc:sldMk cId="458879457" sldId="285"/>
            <ac:spMk id="12" creationId="{454C09DD-DB71-4128-B79E-935E32423417}"/>
          </ac:spMkLst>
        </pc:spChg>
        <pc:spChg chg="add mod">
          <ac:chgData name="김 용운" userId="0fe78cf85665b93c" providerId="LiveId" clId="{648E3641-2C42-4C86-98DA-B6FB55FBB7CB}" dt="2020-07-28T04:29:30.152" v="19997"/>
          <ac:spMkLst>
            <pc:docMk/>
            <pc:sldMk cId="458879457" sldId="285"/>
            <ac:spMk id="13" creationId="{64927F89-D94E-407F-AE15-EBBECD86CCD8}"/>
          </ac:spMkLst>
        </pc:spChg>
        <pc:spChg chg="add mod">
          <ac:chgData name="김 용운" userId="0fe78cf85665b93c" providerId="LiveId" clId="{648E3641-2C42-4C86-98DA-B6FB55FBB7CB}" dt="2020-07-28T04:34:20.179" v="20151" actId="1035"/>
          <ac:spMkLst>
            <pc:docMk/>
            <pc:sldMk cId="458879457" sldId="285"/>
            <ac:spMk id="14" creationId="{7B6DCB86-A962-4721-885D-8FBBA70CD4E6}"/>
          </ac:spMkLst>
        </pc:spChg>
        <pc:spChg chg="add mod">
          <ac:chgData name="김 용운" userId="0fe78cf85665b93c" providerId="LiveId" clId="{648E3641-2C42-4C86-98DA-B6FB55FBB7CB}" dt="2020-07-28T05:17:39.575" v="20932"/>
          <ac:spMkLst>
            <pc:docMk/>
            <pc:sldMk cId="458879457" sldId="285"/>
            <ac:spMk id="16" creationId="{7B13C6FF-FA78-4664-9864-C5AA0A7766A9}"/>
          </ac:spMkLst>
        </pc:spChg>
        <pc:spChg chg="add mod">
          <ac:chgData name="김 용운" userId="0fe78cf85665b93c" providerId="LiveId" clId="{648E3641-2C42-4C86-98DA-B6FB55FBB7CB}" dt="2020-07-28T05:18:07.210" v="20956" actId="20577"/>
          <ac:spMkLst>
            <pc:docMk/>
            <pc:sldMk cId="458879457" sldId="285"/>
            <ac:spMk id="17" creationId="{0A009693-A93F-4052-8578-E66F34309ECA}"/>
          </ac:spMkLst>
        </pc:spChg>
        <pc:spChg chg="mod">
          <ac:chgData name="김 용운" userId="0fe78cf85665b93c" providerId="LiveId" clId="{648E3641-2C42-4C86-98DA-B6FB55FBB7CB}" dt="2020-07-28T05:07:16.572" v="20831" actId="20577"/>
          <ac:spMkLst>
            <pc:docMk/>
            <pc:sldMk cId="458879457" sldId="285"/>
            <ac:spMk id="28" creationId="{0048A1DB-BBC2-4235-9237-009A1B4D5F19}"/>
          </ac:spMkLst>
        </pc:spChg>
        <pc:spChg chg="mod">
          <ac:chgData name="김 용운" userId="0fe78cf85665b93c" providerId="LiveId" clId="{648E3641-2C42-4C86-98DA-B6FB55FBB7CB}" dt="2020-07-28T04:16:08.557" v="19571" actId="20577"/>
          <ac:spMkLst>
            <pc:docMk/>
            <pc:sldMk cId="458879457" sldId="285"/>
            <ac:spMk id="30" creationId="{C88EA964-953A-4507-B5C7-011BFE9623D2}"/>
          </ac:spMkLst>
        </pc:spChg>
        <pc:spChg chg="mod">
          <ac:chgData name="김 용운" userId="0fe78cf85665b93c" providerId="LiveId" clId="{648E3641-2C42-4C86-98DA-B6FB55FBB7CB}" dt="2020-07-28T04:29:44.942" v="20001" actId="20577"/>
          <ac:spMkLst>
            <pc:docMk/>
            <pc:sldMk cId="458879457" sldId="285"/>
            <ac:spMk id="31" creationId="{9A25E07C-6B6E-4620-8940-B4FD35769CCC}"/>
          </ac:spMkLst>
        </pc:spChg>
        <pc:graphicFrameChg chg="add mod">
          <ac:chgData name="김 용운" userId="0fe78cf85665b93c" providerId="LiveId" clId="{648E3641-2C42-4C86-98DA-B6FB55FBB7CB}" dt="2020-07-28T05:19:56.989" v="20992" actId="1076"/>
          <ac:graphicFrameMkLst>
            <pc:docMk/>
            <pc:sldMk cId="458879457" sldId="285"/>
            <ac:graphicFrameMk id="3" creationId="{8292CF13-4810-42C2-8331-F27E57AE15E9}"/>
          </ac:graphicFrameMkLst>
        </pc:graphicFrameChg>
        <pc:graphicFrameChg chg="add del mod">
          <ac:chgData name="김 용운" userId="0fe78cf85665b93c" providerId="LiveId" clId="{648E3641-2C42-4C86-98DA-B6FB55FBB7CB}" dt="2020-07-28T05:17:42.457" v="20933" actId="478"/>
          <ac:graphicFrameMkLst>
            <pc:docMk/>
            <pc:sldMk cId="458879457" sldId="285"/>
            <ac:graphicFrameMk id="18" creationId="{AE2B06C8-A2B9-474C-9493-152355F76AE8}"/>
          </ac:graphicFrameMkLst>
        </pc:graphicFrameChg>
        <pc:cxnChg chg="add mod">
          <ac:chgData name="김 용운" userId="0fe78cf85665b93c" providerId="LiveId" clId="{648E3641-2C42-4C86-98DA-B6FB55FBB7CB}" dt="2020-07-28T05:17:53.839" v="20954" actId="1037"/>
          <ac:cxnSpMkLst>
            <pc:docMk/>
            <pc:sldMk cId="458879457" sldId="285"/>
            <ac:cxnSpMk id="19" creationId="{B9CB20AE-3ECB-4260-97EA-4855EBD82EA2}"/>
          </ac:cxnSpMkLst>
        </pc:cxnChg>
      </pc:sldChg>
      <pc:sldChg chg="new del">
        <pc:chgData name="김 용운" userId="0fe78cf85665b93c" providerId="LiveId" clId="{648E3641-2C42-4C86-98DA-B6FB55FBB7CB}" dt="2020-07-28T04:07:25.609" v="19327" actId="47"/>
        <pc:sldMkLst>
          <pc:docMk/>
          <pc:sldMk cId="2017532924" sldId="285"/>
        </pc:sldMkLst>
      </pc:sldChg>
      <pc:sldChg chg="delSp modSp add del mod">
        <pc:chgData name="김 용운" userId="0fe78cf85665b93c" providerId="LiveId" clId="{648E3641-2C42-4C86-98DA-B6FB55FBB7CB}" dt="2020-07-28T04:08:09.255" v="19337" actId="47"/>
        <pc:sldMkLst>
          <pc:docMk/>
          <pc:sldMk cId="3189984906" sldId="285"/>
        </pc:sldMkLst>
        <pc:spChg chg="mod">
          <ac:chgData name="김 용운" userId="0fe78cf85665b93c" providerId="LiveId" clId="{648E3641-2C42-4C86-98DA-B6FB55FBB7CB}" dt="2020-07-28T04:07:54.587" v="19335" actId="20577"/>
          <ac:spMkLst>
            <pc:docMk/>
            <pc:sldMk cId="3189984906" sldId="285"/>
            <ac:spMk id="8" creationId="{00000000-0000-0000-0000-000000000000}"/>
          </ac:spMkLst>
        </pc:spChg>
        <pc:spChg chg="del">
          <ac:chgData name="김 용운" userId="0fe78cf85665b93c" providerId="LiveId" clId="{648E3641-2C42-4C86-98DA-B6FB55FBB7CB}" dt="2020-07-28T04:08:02.626" v="19336" actId="478"/>
          <ac:spMkLst>
            <pc:docMk/>
            <pc:sldMk cId="3189984906" sldId="285"/>
            <ac:spMk id="13" creationId="{142DE3CC-F3C0-4D2B-B8B2-3BB701E687B7}"/>
          </ac:spMkLst>
        </pc:spChg>
        <pc:spChg chg="del">
          <ac:chgData name="김 용운" userId="0fe78cf85665b93c" providerId="LiveId" clId="{648E3641-2C42-4C86-98DA-B6FB55FBB7CB}" dt="2020-07-28T04:08:02.626" v="19336" actId="478"/>
          <ac:spMkLst>
            <pc:docMk/>
            <pc:sldMk cId="3189984906" sldId="285"/>
            <ac:spMk id="17" creationId="{A3F76067-4C18-4478-98CF-42F9944468A0}"/>
          </ac:spMkLst>
        </pc:spChg>
        <pc:spChg chg="del">
          <ac:chgData name="김 용운" userId="0fe78cf85665b93c" providerId="LiveId" clId="{648E3641-2C42-4C86-98DA-B6FB55FBB7CB}" dt="2020-07-28T04:08:02.626" v="19336" actId="478"/>
          <ac:spMkLst>
            <pc:docMk/>
            <pc:sldMk cId="3189984906" sldId="285"/>
            <ac:spMk id="18" creationId="{B40E8C19-88CE-4AC2-B64A-BB8FD2F78D6E}"/>
          </ac:spMkLst>
        </pc:spChg>
        <pc:spChg chg="del">
          <ac:chgData name="김 용운" userId="0fe78cf85665b93c" providerId="LiveId" clId="{648E3641-2C42-4C86-98DA-B6FB55FBB7CB}" dt="2020-07-28T04:07:32.186" v="19329" actId="478"/>
          <ac:spMkLst>
            <pc:docMk/>
            <pc:sldMk cId="3189984906" sldId="285"/>
            <ac:spMk id="24" creationId="{D513BD9E-872D-4980-B0C8-43F4296D9EFB}"/>
          </ac:spMkLst>
        </pc:spChg>
      </pc:sldChg>
      <pc:sldChg chg="new del">
        <pc:chgData name="김 용운" userId="0fe78cf85665b93c" providerId="LiveId" clId="{648E3641-2C42-4C86-98DA-B6FB55FBB7CB}" dt="2020-07-28T05:23:19.246" v="21074" actId="47"/>
        <pc:sldMkLst>
          <pc:docMk/>
          <pc:sldMk cId="239075641" sldId="286"/>
        </pc:sldMkLst>
      </pc:sldChg>
      <pc:sldChg chg="addSp delSp modSp add del mod">
        <pc:chgData name="김 용운" userId="0fe78cf85665b93c" providerId="LiveId" clId="{648E3641-2C42-4C86-98DA-B6FB55FBB7CB}" dt="2020-07-28T05:34:07.920" v="21153" actId="47"/>
        <pc:sldMkLst>
          <pc:docMk/>
          <pc:sldMk cId="922236269" sldId="286"/>
        </pc:sldMkLst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8" creationId="{00000000-0000-0000-0000-000000000000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12" creationId="{454C09DD-DB71-4128-B79E-935E32423417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13" creationId="{64927F89-D94E-407F-AE15-EBBECD86CCD8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14" creationId="{7B6DCB86-A962-4721-885D-8FBBA70CD4E6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15" creationId="{54A3A61A-AF9C-40AF-ACD3-7E93D99F742B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16" creationId="{7B13C6FF-FA78-4664-9864-C5AA0A7766A9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17" creationId="{0A009693-A93F-4052-8578-E66F34309ECA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20" creationId="{6FF8AED2-2508-4F97-9B2B-F834FCE73383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23" creationId="{03C53A7A-31FD-4E68-8B7F-D4F01E48048B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28" creationId="{0048A1DB-BBC2-4235-9237-009A1B4D5F19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30" creationId="{C88EA964-953A-4507-B5C7-011BFE9623D2}"/>
          </ac:spMkLst>
        </pc:spChg>
        <pc:spChg chg="del">
          <ac:chgData name="김 용운" userId="0fe78cf85665b93c" providerId="LiveId" clId="{648E3641-2C42-4C86-98DA-B6FB55FBB7CB}" dt="2020-07-28T05:23:28.836" v="21076" actId="478"/>
          <ac:spMkLst>
            <pc:docMk/>
            <pc:sldMk cId="922236269" sldId="286"/>
            <ac:spMk id="31" creationId="{9A25E07C-6B6E-4620-8940-B4FD35769CCC}"/>
          </ac:spMkLst>
        </pc:spChg>
        <pc:graphicFrameChg chg="del">
          <ac:chgData name="김 용운" userId="0fe78cf85665b93c" providerId="LiveId" clId="{648E3641-2C42-4C86-98DA-B6FB55FBB7CB}" dt="2020-07-28T05:23:28.836" v="21076" actId="478"/>
          <ac:graphicFrameMkLst>
            <pc:docMk/>
            <pc:sldMk cId="922236269" sldId="286"/>
            <ac:graphicFrameMk id="3" creationId="{8292CF13-4810-42C2-8331-F27E57AE15E9}"/>
          </ac:graphicFrameMkLst>
        </pc:graphicFrameChg>
        <pc:picChg chg="add del mod">
          <ac:chgData name="김 용운" userId="0fe78cf85665b93c" providerId="LiveId" clId="{648E3641-2C42-4C86-98DA-B6FB55FBB7CB}" dt="2020-07-28T05:25:18.458" v="21082" actId="478"/>
          <ac:picMkLst>
            <pc:docMk/>
            <pc:sldMk cId="922236269" sldId="286"/>
            <ac:picMk id="5" creationId="{BE99FD39-A8D5-4F7B-9F83-FAEF02455CA3}"/>
          </ac:picMkLst>
        </pc:picChg>
        <pc:picChg chg="add mod">
          <ac:chgData name="김 용운" userId="0fe78cf85665b93c" providerId="LiveId" clId="{648E3641-2C42-4C86-98DA-B6FB55FBB7CB}" dt="2020-07-28T05:25:26.895" v="21085" actId="1076"/>
          <ac:picMkLst>
            <pc:docMk/>
            <pc:sldMk cId="922236269" sldId="286"/>
            <ac:picMk id="6" creationId="{44B09B00-9335-445B-BDBA-AFCA6DE7CED8}"/>
          </ac:picMkLst>
        </pc:picChg>
        <pc:picChg chg="add mod">
          <ac:chgData name="김 용운" userId="0fe78cf85665b93c" providerId="LiveId" clId="{648E3641-2C42-4C86-98DA-B6FB55FBB7CB}" dt="2020-07-28T05:25:51.354" v="21089" actId="1037"/>
          <ac:picMkLst>
            <pc:docMk/>
            <pc:sldMk cId="922236269" sldId="286"/>
            <ac:picMk id="7" creationId="{66450F11-C5C8-452B-A73E-8EA53BC40863}"/>
          </ac:picMkLst>
        </pc:picChg>
        <pc:cxnChg chg="del">
          <ac:chgData name="김 용운" userId="0fe78cf85665b93c" providerId="LiveId" clId="{648E3641-2C42-4C86-98DA-B6FB55FBB7CB}" dt="2020-07-28T05:23:28.836" v="21076" actId="478"/>
          <ac:cxnSpMkLst>
            <pc:docMk/>
            <pc:sldMk cId="922236269" sldId="286"/>
            <ac:cxnSpMk id="11" creationId="{16216A03-136F-49AD-80B1-ED1DD504DF3B}"/>
          </ac:cxnSpMkLst>
        </pc:cxnChg>
        <pc:cxnChg chg="del">
          <ac:chgData name="김 용운" userId="0fe78cf85665b93c" providerId="LiveId" clId="{648E3641-2C42-4C86-98DA-B6FB55FBB7CB}" dt="2020-07-28T05:23:28.836" v="21076" actId="478"/>
          <ac:cxnSpMkLst>
            <pc:docMk/>
            <pc:sldMk cId="922236269" sldId="286"/>
            <ac:cxnSpMk id="19" creationId="{B9CB20AE-3ECB-4260-97EA-4855EBD82EA2}"/>
          </ac:cxnSpMkLst>
        </pc:cxnChg>
      </pc:sldChg>
      <pc:sldChg chg="addSp delSp modSp add mod">
        <pc:chgData name="김 용운" userId="0fe78cf85665b93c" providerId="LiveId" clId="{648E3641-2C42-4C86-98DA-B6FB55FBB7CB}" dt="2020-07-28T06:09:26.133" v="23410" actId="20577"/>
        <pc:sldMkLst>
          <pc:docMk/>
          <pc:sldMk cId="1511909674" sldId="286"/>
        </pc:sldMkLst>
        <pc:spChg chg="mod">
          <ac:chgData name="김 용운" userId="0fe78cf85665b93c" providerId="LiveId" clId="{648E3641-2C42-4C86-98DA-B6FB55FBB7CB}" dt="2020-07-28T05:36:08.726" v="21169" actId="20577"/>
          <ac:spMkLst>
            <pc:docMk/>
            <pc:sldMk cId="1511909674" sldId="286"/>
            <ac:spMk id="2" creationId="{00000000-0000-0000-0000-000000000000}"/>
          </ac:spMkLst>
        </pc:spChg>
        <pc:spChg chg="mod">
          <ac:chgData name="김 용운" userId="0fe78cf85665b93c" providerId="LiveId" clId="{648E3641-2C42-4C86-98DA-B6FB55FBB7CB}" dt="2020-07-28T05:51:04.505" v="21573" actId="20577"/>
          <ac:spMkLst>
            <pc:docMk/>
            <pc:sldMk cId="1511909674" sldId="286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8T05:38:07.501" v="21263" actId="20577"/>
          <ac:spMkLst>
            <pc:docMk/>
            <pc:sldMk cId="1511909674" sldId="286"/>
            <ac:spMk id="15" creationId="{54A3A61A-AF9C-40AF-ACD3-7E93D99F742B}"/>
          </ac:spMkLst>
        </pc:spChg>
        <pc:spChg chg="add mod">
          <ac:chgData name="김 용운" userId="0fe78cf85665b93c" providerId="LiveId" clId="{648E3641-2C42-4C86-98DA-B6FB55FBB7CB}" dt="2020-07-28T06:03:01.936" v="22933" actId="1035"/>
          <ac:spMkLst>
            <pc:docMk/>
            <pc:sldMk cId="1511909674" sldId="286"/>
            <ac:spMk id="19" creationId="{FBB8083D-1310-419B-A605-FD6DC601E918}"/>
          </ac:spMkLst>
        </pc:spChg>
        <pc:spChg chg="mod">
          <ac:chgData name="김 용운" userId="0fe78cf85665b93c" providerId="LiveId" clId="{648E3641-2C42-4C86-98DA-B6FB55FBB7CB}" dt="2020-07-28T06:03:16.349" v="22935" actId="20577"/>
          <ac:spMkLst>
            <pc:docMk/>
            <pc:sldMk cId="1511909674" sldId="286"/>
            <ac:spMk id="20" creationId="{6FF8AED2-2508-4F97-9B2B-F834FCE73383}"/>
          </ac:spMkLst>
        </pc:spChg>
        <pc:spChg chg="add mod">
          <ac:chgData name="김 용운" userId="0fe78cf85665b93c" providerId="LiveId" clId="{648E3641-2C42-4C86-98DA-B6FB55FBB7CB}" dt="2020-07-28T06:03:01.936" v="22933" actId="1035"/>
          <ac:spMkLst>
            <pc:docMk/>
            <pc:sldMk cId="1511909674" sldId="286"/>
            <ac:spMk id="21" creationId="{E0ACE66F-1436-4D07-A68D-FAAB0E434BE2}"/>
          </ac:spMkLst>
        </pc:spChg>
        <pc:spChg chg="add mod">
          <ac:chgData name="김 용운" userId="0fe78cf85665b93c" providerId="LiveId" clId="{648E3641-2C42-4C86-98DA-B6FB55FBB7CB}" dt="2020-07-28T06:06:55.289" v="23265" actId="20577"/>
          <ac:spMkLst>
            <pc:docMk/>
            <pc:sldMk cId="1511909674" sldId="286"/>
            <ac:spMk id="22" creationId="{B0C9D21C-419C-4EBA-8FBB-F99E92B0FA48}"/>
          </ac:spMkLst>
        </pc:spChg>
        <pc:spChg chg="mod">
          <ac:chgData name="김 용운" userId="0fe78cf85665b93c" providerId="LiveId" clId="{648E3641-2C42-4C86-98DA-B6FB55FBB7CB}" dt="2020-07-28T06:02:45.151" v="22923" actId="20577"/>
          <ac:spMkLst>
            <pc:docMk/>
            <pc:sldMk cId="1511909674" sldId="286"/>
            <ac:spMk id="23" creationId="{03C53A7A-31FD-4E68-8B7F-D4F01E48048B}"/>
          </ac:spMkLst>
        </pc:spChg>
        <pc:spChg chg="add mod">
          <ac:chgData name="김 용운" userId="0fe78cf85665b93c" providerId="LiveId" clId="{648E3641-2C42-4C86-98DA-B6FB55FBB7CB}" dt="2020-07-28T06:09:26.133" v="23410" actId="20577"/>
          <ac:spMkLst>
            <pc:docMk/>
            <pc:sldMk cId="1511909674" sldId="286"/>
            <ac:spMk id="24" creationId="{C58097C6-955B-40E4-8D0B-E4F6B1C7F1AA}"/>
          </ac:spMkLst>
        </pc:spChg>
        <pc:spChg chg="mod">
          <ac:chgData name="김 용운" userId="0fe78cf85665b93c" providerId="LiveId" clId="{648E3641-2C42-4C86-98DA-B6FB55FBB7CB}" dt="2020-07-28T06:02:53.917" v="22928" actId="1036"/>
          <ac:spMkLst>
            <pc:docMk/>
            <pc:sldMk cId="1511909674" sldId="286"/>
            <ac:spMk id="28" creationId="{0048A1DB-BBC2-4235-9237-009A1B4D5F19}"/>
          </ac:spMkLst>
        </pc:spChg>
        <pc:spChg chg="mod">
          <ac:chgData name="김 용운" userId="0fe78cf85665b93c" providerId="LiveId" clId="{648E3641-2C42-4C86-98DA-B6FB55FBB7CB}" dt="2020-07-28T05:47:56.088" v="21460" actId="20577"/>
          <ac:spMkLst>
            <pc:docMk/>
            <pc:sldMk cId="1511909674" sldId="286"/>
            <ac:spMk id="30" creationId="{C88EA964-953A-4507-B5C7-011BFE9623D2}"/>
          </ac:spMkLst>
        </pc:spChg>
        <pc:spChg chg="mod">
          <ac:chgData name="김 용운" userId="0fe78cf85665b93c" providerId="LiveId" clId="{648E3641-2C42-4C86-98DA-B6FB55FBB7CB}" dt="2020-07-28T05:47:25.353" v="21444"/>
          <ac:spMkLst>
            <pc:docMk/>
            <pc:sldMk cId="1511909674" sldId="286"/>
            <ac:spMk id="31" creationId="{9A25E07C-6B6E-4620-8940-B4FD35769CCC}"/>
          </ac:spMkLst>
        </pc:spChg>
        <pc:spChg chg="del mod">
          <ac:chgData name="김 용운" userId="0fe78cf85665b93c" providerId="LiveId" clId="{648E3641-2C42-4C86-98DA-B6FB55FBB7CB}" dt="2020-07-28T05:51:16.377" v="21575" actId="478"/>
          <ac:spMkLst>
            <pc:docMk/>
            <pc:sldMk cId="1511909674" sldId="286"/>
            <ac:spMk id="32" creationId="{ED9369A6-673F-4AFB-84A2-B81531228212}"/>
          </ac:spMkLst>
        </pc:spChg>
        <pc:spChg chg="del">
          <ac:chgData name="김 용운" userId="0fe78cf85665b93c" providerId="LiveId" clId="{648E3641-2C42-4C86-98DA-B6FB55FBB7CB}" dt="2020-07-28T05:51:16.377" v="21575" actId="478"/>
          <ac:spMkLst>
            <pc:docMk/>
            <pc:sldMk cId="1511909674" sldId="286"/>
            <ac:spMk id="33" creationId="{CCD9B3C4-4F59-4BE7-8A39-73636489BE07}"/>
          </ac:spMkLst>
        </pc:spChg>
        <pc:spChg chg="del">
          <ac:chgData name="김 용운" userId="0fe78cf85665b93c" providerId="LiveId" clId="{648E3641-2C42-4C86-98DA-B6FB55FBB7CB}" dt="2020-07-28T05:51:16.377" v="21575" actId="478"/>
          <ac:spMkLst>
            <pc:docMk/>
            <pc:sldMk cId="1511909674" sldId="286"/>
            <ac:spMk id="34" creationId="{AB66AFB0-A50D-4364-A461-16841A9FDBE3}"/>
          </ac:spMkLst>
        </pc:spChg>
        <pc:spChg chg="del">
          <ac:chgData name="김 용운" userId="0fe78cf85665b93c" providerId="LiveId" clId="{648E3641-2C42-4C86-98DA-B6FB55FBB7CB}" dt="2020-07-28T05:50:30.137" v="21548" actId="478"/>
          <ac:spMkLst>
            <pc:docMk/>
            <pc:sldMk cId="1511909674" sldId="286"/>
            <ac:spMk id="35" creationId="{FED01091-3D8A-44CA-B8C9-FBBC205B5E3F}"/>
          </ac:spMkLst>
        </pc:spChg>
        <pc:spChg chg="del mod">
          <ac:chgData name="김 용운" userId="0fe78cf85665b93c" providerId="LiveId" clId="{648E3641-2C42-4C86-98DA-B6FB55FBB7CB}" dt="2020-07-28T05:50:34.787" v="21551" actId="478"/>
          <ac:spMkLst>
            <pc:docMk/>
            <pc:sldMk cId="1511909674" sldId="286"/>
            <ac:spMk id="36" creationId="{DFBF49C0-F3A8-4CD8-AF5F-3790C0B25B1C}"/>
          </ac:spMkLst>
        </pc:spChg>
        <pc:graphicFrameChg chg="del">
          <ac:chgData name="김 용운" userId="0fe78cf85665b93c" providerId="LiveId" clId="{648E3641-2C42-4C86-98DA-B6FB55FBB7CB}" dt="2020-07-28T05:36:11.806" v="21170" actId="478"/>
          <ac:graphicFrameMkLst>
            <pc:docMk/>
            <pc:sldMk cId="1511909674" sldId="286"/>
            <ac:graphicFrameMk id="5" creationId="{7A7F58BA-C94C-4FC7-826C-F90C63F1C198}"/>
          </ac:graphicFrameMkLst>
        </pc:graphicFrameChg>
        <pc:cxnChg chg="del">
          <ac:chgData name="김 용운" userId="0fe78cf85665b93c" providerId="LiveId" clId="{648E3641-2C42-4C86-98DA-B6FB55FBB7CB}" dt="2020-07-28T05:50:32.174" v="21550" actId="478"/>
          <ac:cxnSpMkLst>
            <pc:docMk/>
            <pc:sldMk cId="1511909674" sldId="286"/>
            <ac:cxnSpMk id="7" creationId="{CF331D42-B5DE-4492-8EF8-E2D93847BCD7}"/>
          </ac:cxnSpMkLst>
        </pc:cxnChg>
      </pc:sldChg>
      <pc:sldChg chg="new del">
        <pc:chgData name="김 용운" userId="0fe78cf85665b93c" providerId="LiveId" clId="{648E3641-2C42-4C86-98DA-B6FB55FBB7CB}" dt="2020-07-28T05:34:06.799" v="21152" actId="47"/>
        <pc:sldMkLst>
          <pc:docMk/>
          <pc:sldMk cId="1960449314" sldId="287"/>
        </pc:sldMkLst>
      </pc:sldChg>
      <pc:sldChg chg="addSp delSp modSp add mod">
        <pc:chgData name="김 용운" userId="0fe78cf85665b93c" providerId="LiveId" clId="{648E3641-2C42-4C86-98DA-B6FB55FBB7CB}" dt="2020-07-28T07:06:11.107" v="25066" actId="20577"/>
        <pc:sldMkLst>
          <pc:docMk/>
          <pc:sldMk cId="2352475202" sldId="287"/>
        </pc:sldMkLst>
        <pc:spChg chg="mod">
          <ac:chgData name="김 용운" userId="0fe78cf85665b93c" providerId="LiveId" clId="{648E3641-2C42-4C86-98DA-B6FB55FBB7CB}" dt="2020-07-28T06:53:12.933" v="24263" actId="20577"/>
          <ac:spMkLst>
            <pc:docMk/>
            <pc:sldMk cId="2352475202" sldId="287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8T06:13:33.645" v="23567" actId="20577"/>
          <ac:spMkLst>
            <pc:docMk/>
            <pc:sldMk cId="2352475202" sldId="287"/>
            <ac:spMk id="15" creationId="{54A3A61A-AF9C-40AF-ACD3-7E93D99F742B}"/>
          </ac:spMkLst>
        </pc:spChg>
        <pc:spChg chg="add del mod">
          <ac:chgData name="김 용운" userId="0fe78cf85665b93c" providerId="LiveId" clId="{648E3641-2C42-4C86-98DA-B6FB55FBB7CB}" dt="2020-07-28T06:59:17.097" v="24611" actId="478"/>
          <ac:spMkLst>
            <pc:docMk/>
            <pc:sldMk cId="2352475202" sldId="287"/>
            <ac:spMk id="16" creationId="{ED3DF0C2-D705-48C2-98AE-D14D8894A2E8}"/>
          </ac:spMkLst>
        </pc:spChg>
        <pc:spChg chg="add del mod">
          <ac:chgData name="김 용운" userId="0fe78cf85665b93c" providerId="LiveId" clId="{648E3641-2C42-4C86-98DA-B6FB55FBB7CB}" dt="2020-07-28T06:59:17.097" v="24611" actId="478"/>
          <ac:spMkLst>
            <pc:docMk/>
            <pc:sldMk cId="2352475202" sldId="287"/>
            <ac:spMk id="17" creationId="{2A0CAC76-54FD-47F5-BE87-D355D9C48E8C}"/>
          </ac:spMkLst>
        </pc:spChg>
        <pc:spChg chg="add mod">
          <ac:chgData name="김 용운" userId="0fe78cf85665b93c" providerId="LiveId" clId="{648E3641-2C42-4C86-98DA-B6FB55FBB7CB}" dt="2020-07-28T07:00:04.271" v="24703" actId="20577"/>
          <ac:spMkLst>
            <pc:docMk/>
            <pc:sldMk cId="2352475202" sldId="287"/>
            <ac:spMk id="18" creationId="{20C549CF-A69C-4F7E-AF51-49905EB20D68}"/>
          </ac:spMkLst>
        </pc:spChg>
        <pc:spChg chg="mod">
          <ac:chgData name="김 용운" userId="0fe78cf85665b93c" providerId="LiveId" clId="{648E3641-2C42-4C86-98DA-B6FB55FBB7CB}" dt="2020-07-28T06:59:00.711" v="24549" actId="1035"/>
          <ac:spMkLst>
            <pc:docMk/>
            <pc:sldMk cId="2352475202" sldId="287"/>
            <ac:spMk id="19" creationId="{FBB8083D-1310-419B-A605-FD6DC601E918}"/>
          </ac:spMkLst>
        </pc:spChg>
        <pc:spChg chg="mod">
          <ac:chgData name="김 용운" userId="0fe78cf85665b93c" providerId="LiveId" clId="{648E3641-2C42-4C86-98DA-B6FB55FBB7CB}" dt="2020-07-28T06:59:00.711" v="24549" actId="1035"/>
          <ac:spMkLst>
            <pc:docMk/>
            <pc:sldMk cId="2352475202" sldId="287"/>
            <ac:spMk id="20" creationId="{6FF8AED2-2508-4F97-9B2B-F834FCE73383}"/>
          </ac:spMkLst>
        </pc:spChg>
        <pc:spChg chg="mod">
          <ac:chgData name="김 용운" userId="0fe78cf85665b93c" providerId="LiveId" clId="{648E3641-2C42-4C86-98DA-B6FB55FBB7CB}" dt="2020-07-28T07:01:43.045" v="24772" actId="255"/>
          <ac:spMkLst>
            <pc:docMk/>
            <pc:sldMk cId="2352475202" sldId="287"/>
            <ac:spMk id="21" creationId="{E0ACE66F-1436-4D07-A68D-FAAB0E434BE2}"/>
          </ac:spMkLst>
        </pc:spChg>
        <pc:spChg chg="del mod">
          <ac:chgData name="김 용운" userId="0fe78cf85665b93c" providerId="LiveId" clId="{648E3641-2C42-4C86-98DA-B6FB55FBB7CB}" dt="2020-07-28T06:59:41.069" v="24687" actId="478"/>
          <ac:spMkLst>
            <pc:docMk/>
            <pc:sldMk cId="2352475202" sldId="287"/>
            <ac:spMk id="22" creationId="{B0C9D21C-419C-4EBA-8FBB-F99E92B0FA48}"/>
          </ac:spMkLst>
        </pc:spChg>
        <pc:spChg chg="mod">
          <ac:chgData name="김 용운" userId="0fe78cf85665b93c" providerId="LiveId" clId="{648E3641-2C42-4C86-98DA-B6FB55FBB7CB}" dt="2020-07-28T06:59:00.711" v="24549" actId="1035"/>
          <ac:spMkLst>
            <pc:docMk/>
            <pc:sldMk cId="2352475202" sldId="287"/>
            <ac:spMk id="23" creationId="{03C53A7A-31FD-4E68-8B7F-D4F01E48048B}"/>
          </ac:spMkLst>
        </pc:spChg>
        <pc:spChg chg="add del">
          <ac:chgData name="김 용운" userId="0fe78cf85665b93c" providerId="LiveId" clId="{648E3641-2C42-4C86-98DA-B6FB55FBB7CB}" dt="2020-07-28T06:10:18.158" v="23418" actId="478"/>
          <ac:spMkLst>
            <pc:docMk/>
            <pc:sldMk cId="2352475202" sldId="287"/>
            <ac:spMk id="24" creationId="{C58097C6-955B-40E4-8D0B-E4F6B1C7F1AA}"/>
          </ac:spMkLst>
        </pc:spChg>
        <pc:spChg chg="add del mod">
          <ac:chgData name="김 용운" userId="0fe78cf85665b93c" providerId="LiveId" clId="{648E3641-2C42-4C86-98DA-B6FB55FBB7CB}" dt="2020-07-28T07:05:20.719" v="24900" actId="20577"/>
          <ac:spMkLst>
            <pc:docMk/>
            <pc:sldMk cId="2352475202" sldId="287"/>
            <ac:spMk id="25" creationId="{D50C7DA2-4967-49A5-8B9D-CE1411E8DCFF}"/>
          </ac:spMkLst>
        </pc:spChg>
        <pc:spChg chg="add del mod">
          <ac:chgData name="김 용운" userId="0fe78cf85665b93c" providerId="LiveId" clId="{648E3641-2C42-4C86-98DA-B6FB55FBB7CB}" dt="2020-07-28T07:00:18.816" v="24705" actId="478"/>
          <ac:spMkLst>
            <pc:docMk/>
            <pc:sldMk cId="2352475202" sldId="287"/>
            <ac:spMk id="26" creationId="{A267962C-613A-41C1-8E71-2862E3C265F6}"/>
          </ac:spMkLst>
        </pc:spChg>
        <pc:spChg chg="add mod">
          <ac:chgData name="김 용운" userId="0fe78cf85665b93c" providerId="LiveId" clId="{648E3641-2C42-4C86-98DA-B6FB55FBB7CB}" dt="2020-07-28T07:06:11.107" v="25066" actId="20577"/>
          <ac:spMkLst>
            <pc:docMk/>
            <pc:sldMk cId="2352475202" sldId="287"/>
            <ac:spMk id="27" creationId="{D584D105-731E-43BA-A3D1-DAA9BB46728B}"/>
          </ac:spMkLst>
        </pc:spChg>
        <pc:spChg chg="del mod">
          <ac:chgData name="김 용운" userId="0fe78cf85665b93c" providerId="LiveId" clId="{648E3641-2C42-4C86-98DA-B6FB55FBB7CB}" dt="2020-07-28T06:51:35.022" v="24219" actId="478"/>
          <ac:spMkLst>
            <pc:docMk/>
            <pc:sldMk cId="2352475202" sldId="287"/>
            <ac:spMk id="28" creationId="{0048A1DB-BBC2-4235-9237-009A1B4D5F19}"/>
          </ac:spMkLst>
        </pc:spChg>
        <pc:spChg chg="mod">
          <ac:chgData name="김 용운" userId="0fe78cf85665b93c" providerId="LiveId" clId="{648E3641-2C42-4C86-98DA-B6FB55FBB7CB}" dt="2020-07-28T06:14:32.537" v="23661" actId="20577"/>
          <ac:spMkLst>
            <pc:docMk/>
            <pc:sldMk cId="2352475202" sldId="287"/>
            <ac:spMk id="30" creationId="{C88EA964-953A-4507-B5C7-011BFE9623D2}"/>
          </ac:spMkLst>
        </pc:spChg>
        <pc:spChg chg="mod">
          <ac:chgData name="김 용운" userId="0fe78cf85665b93c" providerId="LiveId" clId="{648E3641-2C42-4C86-98DA-B6FB55FBB7CB}" dt="2020-07-28T06:58:55.788" v="24545" actId="1035"/>
          <ac:spMkLst>
            <pc:docMk/>
            <pc:sldMk cId="2352475202" sldId="287"/>
            <ac:spMk id="31" creationId="{9A25E07C-6B6E-4620-8940-B4FD35769CCC}"/>
          </ac:spMkLst>
        </pc:spChg>
      </pc:sldChg>
      <pc:sldChg chg="addSp delSp modSp add del mod">
        <pc:chgData name="김 용운" userId="0fe78cf85665b93c" providerId="LiveId" clId="{648E3641-2C42-4C86-98DA-B6FB55FBB7CB}" dt="2020-07-28T05:34:05.278" v="21151" actId="47"/>
        <pc:sldMkLst>
          <pc:docMk/>
          <pc:sldMk cId="1463846980" sldId="288"/>
        </pc:sldMkLst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8" creationId="{00000000-0000-0000-0000-000000000000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15" creationId="{54A3A61A-AF9C-40AF-ACD3-7E93D99F742B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20" creationId="{6FF8AED2-2508-4F97-9B2B-F834FCE73383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23" creationId="{03C53A7A-31FD-4E68-8B7F-D4F01E48048B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28" creationId="{0048A1DB-BBC2-4235-9237-009A1B4D5F19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30" creationId="{C88EA964-953A-4507-B5C7-011BFE9623D2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31" creationId="{9A25E07C-6B6E-4620-8940-B4FD35769CCC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32" creationId="{ED9369A6-673F-4AFB-84A2-B81531228212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33" creationId="{CCD9B3C4-4F59-4BE7-8A39-73636489BE07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34" creationId="{AB66AFB0-A50D-4364-A461-16841A9FDBE3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35" creationId="{FED01091-3D8A-44CA-B8C9-FBBC205B5E3F}"/>
          </ac:spMkLst>
        </pc:spChg>
        <pc:spChg chg="del">
          <ac:chgData name="김 용운" userId="0fe78cf85665b93c" providerId="LiveId" clId="{648E3641-2C42-4C86-98DA-B6FB55FBB7CB}" dt="2020-07-28T05:26:21.671" v="21092" actId="478"/>
          <ac:spMkLst>
            <pc:docMk/>
            <pc:sldMk cId="1463846980" sldId="288"/>
            <ac:spMk id="36" creationId="{DFBF49C0-F3A8-4CD8-AF5F-3790C0B25B1C}"/>
          </ac:spMkLst>
        </pc:spChg>
        <pc:graphicFrameChg chg="del">
          <ac:chgData name="김 용운" userId="0fe78cf85665b93c" providerId="LiveId" clId="{648E3641-2C42-4C86-98DA-B6FB55FBB7CB}" dt="2020-07-28T05:26:21.671" v="21092" actId="478"/>
          <ac:graphicFrameMkLst>
            <pc:docMk/>
            <pc:sldMk cId="1463846980" sldId="288"/>
            <ac:graphicFrameMk id="5" creationId="{7A7F58BA-C94C-4FC7-826C-F90C63F1C198}"/>
          </ac:graphicFrameMkLst>
        </pc:graphicFrameChg>
        <pc:picChg chg="add mod">
          <ac:chgData name="김 용운" userId="0fe78cf85665b93c" providerId="LiveId" clId="{648E3641-2C42-4C86-98DA-B6FB55FBB7CB}" dt="2020-07-28T05:33:09.846" v="21133" actId="1036"/>
          <ac:picMkLst>
            <pc:docMk/>
            <pc:sldMk cId="1463846980" sldId="288"/>
            <ac:picMk id="3" creationId="{70F0A912-D568-40B3-A3B9-1A4B5805F323}"/>
          </ac:picMkLst>
        </pc:picChg>
        <pc:picChg chg="add mod">
          <ac:chgData name="김 용운" userId="0fe78cf85665b93c" providerId="LiveId" clId="{648E3641-2C42-4C86-98DA-B6FB55FBB7CB}" dt="2020-07-28T05:33:09.846" v="21133" actId="1036"/>
          <ac:picMkLst>
            <pc:docMk/>
            <pc:sldMk cId="1463846980" sldId="288"/>
            <ac:picMk id="6" creationId="{583AED7C-56AB-4A53-9652-03AB07859225}"/>
          </ac:picMkLst>
        </pc:picChg>
        <pc:picChg chg="add del mod">
          <ac:chgData name="김 용운" userId="0fe78cf85665b93c" providerId="LiveId" clId="{648E3641-2C42-4C86-98DA-B6FB55FBB7CB}" dt="2020-07-28T05:31:07.439" v="21115" actId="478"/>
          <ac:picMkLst>
            <pc:docMk/>
            <pc:sldMk cId="1463846980" sldId="288"/>
            <ac:picMk id="9" creationId="{8B130FC8-F529-42A8-AD83-163C0C403824}"/>
          </ac:picMkLst>
        </pc:picChg>
        <pc:picChg chg="add del mod">
          <ac:chgData name="김 용운" userId="0fe78cf85665b93c" providerId="LiveId" clId="{648E3641-2C42-4C86-98DA-B6FB55FBB7CB}" dt="2020-07-28T05:31:05.494" v="21114" actId="478"/>
          <ac:picMkLst>
            <pc:docMk/>
            <pc:sldMk cId="1463846980" sldId="288"/>
            <ac:picMk id="10" creationId="{1515BD4E-B3FD-4A81-801E-C97789342B29}"/>
          </ac:picMkLst>
        </pc:picChg>
        <pc:picChg chg="add del mod">
          <ac:chgData name="김 용운" userId="0fe78cf85665b93c" providerId="LiveId" clId="{648E3641-2C42-4C86-98DA-B6FB55FBB7CB}" dt="2020-07-28T05:27:14.519" v="21097" actId="478"/>
          <ac:picMkLst>
            <pc:docMk/>
            <pc:sldMk cId="1463846980" sldId="288"/>
            <ac:picMk id="19" creationId="{26B4B7D5-FCCE-4A9D-BC43-1E1DB37A0232}"/>
          </ac:picMkLst>
        </pc:picChg>
        <pc:picChg chg="add del mod">
          <ac:chgData name="김 용운" userId="0fe78cf85665b93c" providerId="LiveId" clId="{648E3641-2C42-4C86-98DA-B6FB55FBB7CB}" dt="2020-07-28T05:27:34.564" v="21101" actId="478"/>
          <ac:picMkLst>
            <pc:docMk/>
            <pc:sldMk cId="1463846980" sldId="288"/>
            <ac:picMk id="21" creationId="{A2489F23-3F82-498D-B345-5B5AE9749A23}"/>
          </ac:picMkLst>
        </pc:picChg>
        <pc:cxnChg chg="del">
          <ac:chgData name="김 용운" userId="0fe78cf85665b93c" providerId="LiveId" clId="{648E3641-2C42-4C86-98DA-B6FB55FBB7CB}" dt="2020-07-28T05:26:21.671" v="21092" actId="478"/>
          <ac:cxnSpMkLst>
            <pc:docMk/>
            <pc:sldMk cId="1463846980" sldId="288"/>
            <ac:cxnSpMk id="7" creationId="{CF331D42-B5DE-4492-8EF8-E2D93847BCD7}"/>
          </ac:cxnSpMkLst>
        </pc:cxnChg>
        <pc:cxnChg chg="del">
          <ac:chgData name="김 용운" userId="0fe78cf85665b93c" providerId="LiveId" clId="{648E3641-2C42-4C86-98DA-B6FB55FBB7CB}" dt="2020-07-28T05:26:21.671" v="21092" actId="478"/>
          <ac:cxnSpMkLst>
            <pc:docMk/>
            <pc:sldMk cId="1463846980" sldId="288"/>
            <ac:cxnSpMk id="11" creationId="{16216A03-136F-49AD-80B1-ED1DD504DF3B}"/>
          </ac:cxnSpMkLst>
        </pc:cxnChg>
      </pc:sldChg>
      <pc:sldChg chg="addSp delSp modSp add mod">
        <pc:chgData name="김 용운" userId="0fe78cf85665b93c" providerId="LiveId" clId="{648E3641-2C42-4C86-98DA-B6FB55FBB7CB}" dt="2020-07-28T07:12:00.277" v="25171" actId="207"/>
        <pc:sldMkLst>
          <pc:docMk/>
          <pc:sldMk cId="3236204707" sldId="288"/>
        </pc:sldMkLst>
        <pc:spChg chg="mod">
          <ac:chgData name="김 용운" userId="0fe78cf85665b93c" providerId="LiveId" clId="{648E3641-2C42-4C86-98DA-B6FB55FBB7CB}" dt="2020-07-28T07:03:14.627" v="24872"/>
          <ac:spMkLst>
            <pc:docMk/>
            <pc:sldMk cId="3236204707" sldId="288"/>
            <ac:spMk id="8" creationId="{00000000-0000-0000-0000-000000000000}"/>
          </ac:spMkLst>
        </pc:spChg>
        <pc:spChg chg="mod">
          <ac:chgData name="김 용운" userId="0fe78cf85665b93c" providerId="LiveId" clId="{648E3641-2C42-4C86-98DA-B6FB55FBB7CB}" dt="2020-07-28T07:07:08.623" v="25090"/>
          <ac:spMkLst>
            <pc:docMk/>
            <pc:sldMk cId="3236204707" sldId="288"/>
            <ac:spMk id="15" creationId="{54A3A61A-AF9C-40AF-ACD3-7E93D99F742B}"/>
          </ac:spMkLst>
        </pc:spChg>
        <pc:spChg chg="add del">
          <ac:chgData name="김 용운" userId="0fe78cf85665b93c" providerId="LiveId" clId="{648E3641-2C42-4C86-98DA-B6FB55FBB7CB}" dt="2020-07-28T07:03:59.420" v="24894" actId="478"/>
          <ac:spMkLst>
            <pc:docMk/>
            <pc:sldMk cId="3236204707" sldId="288"/>
            <ac:spMk id="18" creationId="{20C549CF-A69C-4F7E-AF51-49905EB20D68}"/>
          </ac:spMkLst>
        </pc:spChg>
        <pc:spChg chg="add del">
          <ac:chgData name="김 용운" userId="0fe78cf85665b93c" providerId="LiveId" clId="{648E3641-2C42-4C86-98DA-B6FB55FBB7CB}" dt="2020-07-28T07:06:24.071" v="25067" actId="478"/>
          <ac:spMkLst>
            <pc:docMk/>
            <pc:sldMk cId="3236204707" sldId="288"/>
            <ac:spMk id="19" creationId="{FBB8083D-1310-419B-A605-FD6DC601E918}"/>
          </ac:spMkLst>
        </pc:spChg>
        <pc:spChg chg="add del">
          <ac:chgData name="김 용운" userId="0fe78cf85665b93c" providerId="LiveId" clId="{648E3641-2C42-4C86-98DA-B6FB55FBB7CB}" dt="2020-07-28T07:03:56.603" v="24893" actId="478"/>
          <ac:spMkLst>
            <pc:docMk/>
            <pc:sldMk cId="3236204707" sldId="288"/>
            <ac:spMk id="20" creationId="{6FF8AED2-2508-4F97-9B2B-F834FCE73383}"/>
          </ac:spMkLst>
        </pc:spChg>
        <pc:spChg chg="add del">
          <ac:chgData name="김 용운" userId="0fe78cf85665b93c" providerId="LiveId" clId="{648E3641-2C42-4C86-98DA-B6FB55FBB7CB}" dt="2020-07-28T07:06:24.071" v="25067" actId="478"/>
          <ac:spMkLst>
            <pc:docMk/>
            <pc:sldMk cId="3236204707" sldId="288"/>
            <ac:spMk id="21" creationId="{E0ACE66F-1436-4D07-A68D-FAAB0E434BE2}"/>
          </ac:spMkLst>
        </pc:spChg>
        <pc:spChg chg="add del">
          <ac:chgData name="김 용운" userId="0fe78cf85665b93c" providerId="LiveId" clId="{648E3641-2C42-4C86-98DA-B6FB55FBB7CB}" dt="2020-07-28T07:03:56.603" v="24893" actId="478"/>
          <ac:spMkLst>
            <pc:docMk/>
            <pc:sldMk cId="3236204707" sldId="288"/>
            <ac:spMk id="23" creationId="{03C53A7A-31FD-4E68-8B7F-D4F01E48048B}"/>
          </ac:spMkLst>
        </pc:spChg>
        <pc:spChg chg="add del">
          <ac:chgData name="김 용운" userId="0fe78cf85665b93c" providerId="LiveId" clId="{648E3641-2C42-4C86-98DA-B6FB55FBB7CB}" dt="2020-07-28T07:03:59.420" v="24894" actId="478"/>
          <ac:spMkLst>
            <pc:docMk/>
            <pc:sldMk cId="3236204707" sldId="288"/>
            <ac:spMk id="25" creationId="{D50C7DA2-4967-49A5-8B9D-CE1411E8DCFF}"/>
          </ac:spMkLst>
        </pc:spChg>
        <pc:spChg chg="add del mod">
          <ac:chgData name="김 용운" userId="0fe78cf85665b93c" providerId="LiveId" clId="{648E3641-2C42-4C86-98DA-B6FB55FBB7CB}" dt="2020-07-28T07:12:00.277" v="25171" actId="207"/>
          <ac:spMkLst>
            <pc:docMk/>
            <pc:sldMk cId="3236204707" sldId="288"/>
            <ac:spMk id="30" creationId="{C88EA964-953A-4507-B5C7-011BFE9623D2}"/>
          </ac:spMkLst>
        </pc:spChg>
        <pc:spChg chg="add del">
          <ac:chgData name="김 용운" userId="0fe78cf85665b93c" providerId="LiveId" clId="{648E3641-2C42-4C86-98DA-B6FB55FBB7CB}" dt="2020-07-28T07:03:38.942" v="24876" actId="478"/>
          <ac:spMkLst>
            <pc:docMk/>
            <pc:sldMk cId="3236204707" sldId="288"/>
            <ac:spMk id="31" creationId="{9A25E07C-6B6E-4620-8940-B4FD35769CCC}"/>
          </ac:spMkLst>
        </pc:spChg>
      </pc:sldChg>
    </pc:docChg>
  </pc:docChgLst>
  <pc:docChgLst>
    <pc:chgData name="용운 김" userId="0fe78cf85665b93c" providerId="LiveId" clId="{D02438F5-8BB4-4972-8162-57584C058F5D}"/>
    <pc:docChg chg="custSel modSld">
      <pc:chgData name="용운 김" userId="0fe78cf85665b93c" providerId="LiveId" clId="{D02438F5-8BB4-4972-8162-57584C058F5D}" dt="2023-09-26T01:59:26.520" v="1" actId="478"/>
      <pc:docMkLst>
        <pc:docMk/>
      </pc:docMkLst>
      <pc:sldChg chg="delSp modSp mod">
        <pc:chgData name="용운 김" userId="0fe78cf85665b93c" providerId="LiveId" clId="{D02438F5-8BB4-4972-8162-57584C058F5D}" dt="2023-09-26T01:59:26.520" v="1" actId="478"/>
        <pc:sldMkLst>
          <pc:docMk/>
          <pc:sldMk cId="458879457" sldId="285"/>
        </pc:sldMkLst>
        <pc:graphicFrameChg chg="del mod">
          <ac:chgData name="용운 김" userId="0fe78cf85665b93c" providerId="LiveId" clId="{D02438F5-8BB4-4972-8162-57584C058F5D}" dt="2023-09-26T01:59:26.520" v="1" actId="478"/>
          <ac:graphicFrameMkLst>
            <pc:docMk/>
            <pc:sldMk cId="458879457" sldId="285"/>
            <ac:graphicFrameMk id="7" creationId="{877F8A20-439D-4AE2-A4FA-E2E7BFB43687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C1DE5-4AC2-41A9-B850-32E001EC4845}" type="datetimeFigureOut">
              <a:rPr lang="ko-KR" altLang="en-US" smtClean="0"/>
              <a:pPr/>
              <a:t>2024-11-06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69E846-DC63-43CB-BACE-7D4AEED7A93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748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MS 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ko-KR" altLang="en-US" sz="1200" dirty="0">
              <a:solidFill>
                <a:srgbClr val="000000"/>
              </a:solidFill>
              <a:ea typeface="굴림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48554" y="2672222"/>
            <a:ext cx="6845538" cy="666768"/>
          </a:xfrm>
        </p:spPr>
        <p:txBody>
          <a:bodyPr/>
          <a:lstStyle>
            <a:lvl1pPr algn="ctr">
              <a:defRPr sz="2400" b="1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48555" y="2087157"/>
            <a:ext cx="6845538" cy="355600"/>
          </a:xfrm>
        </p:spPr>
        <p:txBody>
          <a:bodyPr/>
          <a:lstStyle>
            <a:lvl1pPr marL="0" indent="0" algn="ctr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17" name="Line 122"/>
          <p:cNvSpPr>
            <a:spLocks noChangeShapeType="1"/>
          </p:cNvSpPr>
          <p:nvPr userDrawn="1"/>
        </p:nvSpPr>
        <p:spPr bwMode="auto">
          <a:xfrm>
            <a:off x="1248554" y="2627217"/>
            <a:ext cx="6845538" cy="0"/>
          </a:xfrm>
          <a:prstGeom prst="line">
            <a:avLst/>
          </a:prstGeom>
          <a:noFill/>
          <a:ln w="285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0" fontAlgn="base" latinLnBrk="0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None/>
              <a:defRPr/>
            </a:pPr>
            <a:endParaRPr lang="ko-KR" altLang="en-US" sz="11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3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MS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2048" y="725491"/>
            <a:ext cx="8673612" cy="5629275"/>
          </a:xfrm>
        </p:spPr>
        <p:txBody>
          <a:bodyPr/>
          <a:lstStyle>
            <a:lvl1pPr>
              <a:buNone/>
              <a:defRPr>
                <a:latin typeface="+mj-lt"/>
                <a:ea typeface="맑은 고딕" pitchFamily="50" charset="-127"/>
              </a:defRPr>
            </a:lvl1pPr>
            <a:lvl2pPr>
              <a:defRPr>
                <a:latin typeface="+mj-lt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7396-390A-40E4-AE63-451AD2BB2604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2" hasCustomPrompt="1"/>
          </p:nvPr>
        </p:nvSpPr>
        <p:spPr>
          <a:xfrm>
            <a:off x="5369627" y="208068"/>
            <a:ext cx="3622556" cy="288268"/>
          </a:xfrm>
        </p:spPr>
        <p:txBody>
          <a:bodyPr/>
          <a:lstStyle>
            <a:lvl1pPr algn="r">
              <a:defRPr b="1" baseline="0"/>
            </a:lvl1pPr>
          </a:lstStyle>
          <a:p>
            <a:pPr lvl="0"/>
            <a:r>
              <a:rPr lang="ko-KR" altLang="en-US" dirty="0"/>
              <a:t>소제목 </a:t>
            </a:r>
            <a:r>
              <a:rPr lang="en-US" altLang="ko-KR" dirty="0"/>
              <a:t>14pt Bold </a:t>
            </a:r>
            <a:r>
              <a:rPr lang="ko-KR" altLang="en-US" dirty="0"/>
              <a:t>우측정렬</a:t>
            </a:r>
          </a:p>
        </p:txBody>
      </p:sp>
    </p:spTree>
    <p:extLst>
      <p:ext uri="{BB962C8B-B14F-4D97-AF65-F5344CB8AC3E}">
        <p14:creationId xmlns:p14="http://schemas.microsoft.com/office/powerpoint/2010/main" val="542281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0638" y="2290173"/>
            <a:ext cx="5292969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3692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457626" y="5884219"/>
            <a:ext cx="4258994" cy="493662"/>
          </a:xfrm>
        </p:spPr>
        <p:txBody>
          <a:bodyPr/>
          <a:lstStyle>
            <a:lvl1pPr marL="0" indent="0">
              <a:lnSpc>
                <a:spcPts val="1931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9" y="358801"/>
            <a:ext cx="1129972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736073" y="1722703"/>
            <a:ext cx="4695516" cy="447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308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308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308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308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1853066" y="1542276"/>
            <a:ext cx="5433295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8440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29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8440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29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870475" y="3606799"/>
            <a:ext cx="5433295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8440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29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8440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29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6371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  <p15:guide id="3" orient="horz" pos="4133">
          <p15:clr>
            <a:srgbClr val="FBAE40"/>
          </p15:clr>
        </p15:guide>
        <p15:guide id="4" pos="6023">
          <p15:clr>
            <a:srgbClr val="FBAE40"/>
          </p15:clr>
        </p15:guide>
        <p15:guide id="5" pos="21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3970" y="374452"/>
            <a:ext cx="8514253" cy="326234"/>
          </a:xfrm>
        </p:spPr>
        <p:txBody>
          <a:bodyPr anchor="ctr"/>
          <a:lstStyle>
            <a:lvl1pPr>
              <a:defRPr sz="1662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3970" y="766358"/>
            <a:ext cx="851471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419308" y="6622683"/>
            <a:ext cx="282819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831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4742291" y="1981200"/>
            <a:ext cx="4075931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108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108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108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108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108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16523" y="1981201"/>
            <a:ext cx="4062046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108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16523" y="4267201"/>
            <a:ext cx="40608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108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54911" y="6408058"/>
            <a:ext cx="1744016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14" y="6622682"/>
            <a:ext cx="1076407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3603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54911" y="6408058"/>
            <a:ext cx="1744016" cy="358871"/>
          </a:xfrm>
          <a:prstGeom prst="rect">
            <a:avLst/>
          </a:prstGeom>
        </p:spPr>
      </p:pic>
      <p:pic>
        <p:nvPicPr>
          <p:cNvPr id="3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14" y="6622682"/>
            <a:ext cx="1076407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951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12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/>
          <p:cNvSpPr>
            <a:spLocks noChangeArrowheads="1"/>
          </p:cNvSpPr>
          <p:nvPr/>
        </p:nvSpPr>
        <p:spPr bwMode="gray">
          <a:xfrm>
            <a:off x="111371" y="620713"/>
            <a:ext cx="8853854" cy="6350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fontAlgn="base" latinLnBrk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defRPr/>
            </a:pPr>
            <a:endParaRPr lang="en-US" altLang="en-US" sz="14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  <a:cs typeface="Arial" charset="0"/>
            </a:endParaRPr>
          </a:p>
        </p:txBody>
      </p:sp>
      <p:sp>
        <p:nvSpPr>
          <p:cNvPr id="531459" name="Rectangle 3"/>
          <p:cNvSpPr>
            <a:spLocks noChangeArrowheads="1"/>
          </p:cNvSpPr>
          <p:nvPr/>
        </p:nvSpPr>
        <p:spPr bwMode="gray">
          <a:xfrm>
            <a:off x="1" y="0"/>
            <a:ext cx="3774831" cy="5159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126000" tIns="0" rIns="18000" bIns="0" anchor="ctr"/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buSzPct val="100000"/>
              <a:buFont typeface="Wingdings"/>
              <a:buNone/>
              <a:defRPr/>
            </a:pPr>
            <a:endParaRPr kumimoji="1" lang="en-US" altLang="en-US" sz="16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  <a:cs typeface="Arial" charset="0"/>
            </a:endParaRPr>
          </a:p>
        </p:txBody>
      </p:sp>
      <p:sp>
        <p:nvSpPr>
          <p:cNvPr id="531461" name="Rectangle 5"/>
          <p:cNvSpPr>
            <a:spLocks noChangeArrowheads="1"/>
          </p:cNvSpPr>
          <p:nvPr/>
        </p:nvSpPr>
        <p:spPr bwMode="gray">
          <a:xfrm>
            <a:off x="5968512" y="0"/>
            <a:ext cx="3175488" cy="5159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18000" tIns="0" rIns="162000" bIns="0" anchor="ctr"/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buSzPct val="100000"/>
              <a:buFont typeface="Wingdings"/>
              <a:buNone/>
              <a:defRPr/>
            </a:pPr>
            <a:endParaRPr kumimoji="1" lang="en-US" altLang="en-US" sz="16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  <a:cs typeface="Arial" charset="0"/>
            </a:endParaRPr>
          </a:p>
        </p:txBody>
      </p:sp>
      <p:sp>
        <p:nvSpPr>
          <p:cNvPr id="2053" name="Rectangle 6"/>
          <p:cNvSpPr>
            <a:spLocks noGrp="1" noChangeArrowheads="1"/>
          </p:cNvSpPr>
          <p:nvPr>
            <p:ph type="title"/>
          </p:nvPr>
        </p:nvSpPr>
        <p:spPr bwMode="gray">
          <a:xfrm>
            <a:off x="184638" y="152400"/>
            <a:ext cx="5616820" cy="3635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vert="horz" wrap="none" lIns="126000" tIns="0" rIns="18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2054" name="Rectangle 7"/>
          <p:cNvSpPr>
            <a:spLocks noGrp="1" noChangeArrowheads="1"/>
          </p:cNvSpPr>
          <p:nvPr>
            <p:ph type="body" idx="1"/>
          </p:nvPr>
        </p:nvSpPr>
        <p:spPr bwMode="gray">
          <a:xfrm>
            <a:off x="252048" y="725489"/>
            <a:ext cx="8673612" cy="623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150" name="Rectangle 1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04189" y="6534153"/>
            <a:ext cx="6799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spcBef>
                <a:spcPct val="20000"/>
              </a:spcBef>
              <a:buSzTx/>
              <a:buFontTx/>
              <a:buNone/>
              <a:defRPr kumimoji="1" sz="1000" b="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altLang="ko-KR" dirty="0">
                <a:solidFill>
                  <a:srgbClr val="000000"/>
                </a:solidFill>
              </a:rPr>
              <a:t>- </a:t>
            </a:r>
            <a:fld id="{DD984CBF-B8B3-4017-99BF-BAF9D261B44B}" type="slidenum">
              <a:rPr lang="ko-KR" alt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r>
              <a:rPr lang="ko-KR" altLang="en-US" dirty="0">
                <a:solidFill>
                  <a:srgbClr val="000000"/>
                </a:solidFill>
              </a:rPr>
              <a:t> </a:t>
            </a:r>
            <a:r>
              <a:rPr lang="en-US" altLang="ko-KR" dirty="0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10" name="AcnSubjectTitle_ID_10" hidden="1"/>
          <p:cNvSpPr txBox="1"/>
          <p:nvPr>
            <p:custDataLst>
              <p:tags r:id="rId7"/>
            </p:custDataLst>
          </p:nvPr>
        </p:nvSpPr>
        <p:spPr bwMode="gray">
          <a:xfrm>
            <a:off x="184639" y="1420813"/>
            <a:ext cx="6447692" cy="246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defRPr/>
            </a:pPr>
            <a:r>
              <a:rPr lang="en-US" altLang="ko-KR" sz="1600" b="1" dirty="0">
                <a:solidFill>
                  <a:srgbClr val="000000"/>
                </a:solidFill>
              </a:rPr>
              <a:t>Subject Title</a:t>
            </a:r>
            <a:endParaRPr lang="ko-KR" altLang="en-US" sz="1600" b="1" dirty="0">
              <a:solidFill>
                <a:srgbClr val="000000"/>
              </a:solidFill>
            </a:endParaRPr>
          </a:p>
        </p:txBody>
      </p:sp>
      <p:sp>
        <p:nvSpPr>
          <p:cNvPr id="11" name="AcnUnitofMeasure_ID_11" hidden="1"/>
          <p:cNvSpPr txBox="1"/>
          <p:nvPr>
            <p:custDataLst>
              <p:tags r:id="rId8"/>
            </p:custDataLst>
          </p:nvPr>
        </p:nvSpPr>
        <p:spPr bwMode="gray">
          <a:xfrm>
            <a:off x="184639" y="1697038"/>
            <a:ext cx="6447692" cy="215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defRPr/>
            </a:pPr>
            <a:r>
              <a:rPr lang="en-US" altLang="ko-KR" sz="1400" dirty="0">
                <a:solidFill>
                  <a:srgbClr val="000000"/>
                </a:solidFill>
              </a:rPr>
              <a:t>Unit of Measure</a:t>
            </a:r>
            <a:endParaRPr lang="ko-KR" altLang="en-US" sz="1400" dirty="0">
              <a:solidFill>
                <a:srgbClr val="000000"/>
              </a:solidFill>
            </a:endParaRPr>
          </a:p>
        </p:txBody>
      </p:sp>
      <p:sp>
        <p:nvSpPr>
          <p:cNvPr id="13" name="AcnFootnote_ID_13" hidden="1"/>
          <p:cNvSpPr txBox="1"/>
          <p:nvPr>
            <p:custDataLst>
              <p:tags r:id="rId9"/>
            </p:custDataLst>
          </p:nvPr>
        </p:nvSpPr>
        <p:spPr bwMode="gray">
          <a:xfrm>
            <a:off x="184638" y="6254750"/>
            <a:ext cx="561682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538163" indent="-538163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defRPr/>
            </a:pPr>
            <a:r>
              <a:rPr lang="en-US" altLang="ko-KR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defRPr/>
            </a:pPr>
            <a:r>
              <a:rPr lang="en-US" altLang="ko-KR" sz="1000" dirty="0">
                <a:solidFill>
                  <a:srgbClr val="000000"/>
                </a:solidFill>
              </a:rPr>
              <a:t>Source:	Source</a:t>
            </a:r>
            <a:endParaRPr lang="ko-KR" altLang="en-US" sz="1000" dirty="0">
              <a:solidFill>
                <a:srgbClr val="000000"/>
              </a:solidFill>
            </a:endParaRPr>
          </a:p>
        </p:txBody>
      </p:sp>
      <p:sp>
        <p:nvSpPr>
          <p:cNvPr id="14" name="AcnStamp_ID_14" hidden="1"/>
          <p:cNvSpPr/>
          <p:nvPr>
            <p:custDataLst>
              <p:tags r:id="rId10"/>
            </p:custDataLst>
          </p:nvPr>
        </p:nvSpPr>
        <p:spPr bwMode="gray">
          <a:xfrm>
            <a:off x="5801458" y="1544638"/>
            <a:ext cx="0" cy="0"/>
          </a:xfrm>
          <a:prstGeom prst="leftRightArrow">
            <a:avLst>
              <a:gd name="adj1" fmla="val 0"/>
              <a:gd name="adj2" fmla="val 0"/>
            </a:avLst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25400" rIns="0" bIns="25400">
            <a:spAutoFit/>
          </a:bodyPr>
          <a:lstStyle/>
          <a:p>
            <a:pPr algn="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1400" b="1" dirty="0">
                <a:solidFill>
                  <a:srgbClr val="000000"/>
                </a:solidFill>
              </a:rPr>
              <a:t>MASTER STAMP</a:t>
            </a:r>
            <a:endParaRPr lang="ko-KR" altLang="en-US" sz="1400" b="1" dirty="0">
              <a:solidFill>
                <a:srgbClr val="000000"/>
              </a:solidFill>
            </a:endParaRPr>
          </a:p>
        </p:txBody>
      </p:sp>
      <p:cxnSp>
        <p:nvCxnSpPr>
          <p:cNvPr id="2062" name="AcnStpConnector_ID_15" hidden="1"/>
          <p:cNvCxnSpPr>
            <a:cxnSpLocks noChangeShapeType="1"/>
            <a:stCxn id="14" idx="2"/>
            <a:endCxn id="14" idx="0"/>
          </p:cNvCxnSpPr>
          <p:nvPr>
            <p:custDataLst>
              <p:tags r:id="rId11"/>
            </p:custDataLst>
          </p:nvPr>
        </p:nvCxnSpPr>
        <p:spPr bwMode="gray">
          <a:xfrm rot="5400000" flipH="1" flipV="1">
            <a:off x="5801399" y="1544702"/>
            <a:ext cx="1587" cy="146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063" name="AcnStpConnector_ID_16" hidden="1"/>
          <p:cNvCxnSpPr>
            <a:cxnSpLocks noChangeShapeType="1"/>
            <a:stCxn id="14" idx="4"/>
            <a:endCxn id="14" idx="6"/>
          </p:cNvCxnSpPr>
          <p:nvPr>
            <p:custDataLst>
              <p:tags r:id="rId12"/>
            </p:custDataLst>
          </p:nvPr>
        </p:nvCxnSpPr>
        <p:spPr bwMode="gray">
          <a:xfrm rot="5400000">
            <a:off x="5801399" y="1544702"/>
            <a:ext cx="1587" cy="146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8" name="Line 6"/>
          <p:cNvSpPr>
            <a:spLocks noChangeShapeType="1"/>
          </p:cNvSpPr>
          <p:nvPr/>
        </p:nvSpPr>
        <p:spPr bwMode="auto">
          <a:xfrm>
            <a:off x="0" y="549275"/>
            <a:ext cx="7767638" cy="0"/>
          </a:xfrm>
          <a:prstGeom prst="line">
            <a:avLst/>
          </a:prstGeom>
          <a:noFill/>
          <a:ln w="63500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fontAlgn="b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kumimoji="1" lang="ko-KR" altLang="en-US" sz="1600" dirty="0">
              <a:solidFill>
                <a:srgbClr val="000000"/>
              </a:solidFill>
              <a:latin typeface="Arial Rounded MT Bold" pitchFamily="34" charset="0"/>
              <a:ea typeface="HY헤드라인M" pitchFamily="18" charset="-127"/>
            </a:endParaRPr>
          </a:p>
        </p:txBody>
      </p:sp>
      <p:sp>
        <p:nvSpPr>
          <p:cNvPr id="20" name="Line 7"/>
          <p:cNvSpPr>
            <a:spLocks noChangeShapeType="1"/>
          </p:cNvSpPr>
          <p:nvPr/>
        </p:nvSpPr>
        <p:spPr bwMode="auto">
          <a:xfrm>
            <a:off x="7694618" y="549275"/>
            <a:ext cx="144938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fontAlgn="b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kumimoji="1" lang="ko-KR" altLang="en-US" sz="1600" dirty="0">
              <a:solidFill>
                <a:srgbClr val="000000"/>
              </a:solidFill>
              <a:latin typeface="Arial Rounded MT Bold" pitchFamily="34" charset="0"/>
              <a:ea typeface="HY헤드라인M" pitchFamily="18" charset="-127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0" y="6453336"/>
            <a:ext cx="91440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80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j-lt"/>
          <a:ea typeface="맑은 고딕" pitchFamily="50" charset="-127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tx1"/>
          </a:solidFill>
          <a:latin typeface="Arial" pitchFamily="34" charset="0"/>
          <a:ea typeface="맑은 고딕" pitchFamily="50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tx1"/>
          </a:solidFill>
          <a:latin typeface="Arial" pitchFamily="34" charset="0"/>
          <a:ea typeface="맑은 고딕" pitchFamily="50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tx1"/>
          </a:solidFill>
          <a:latin typeface="Arial" pitchFamily="34" charset="0"/>
          <a:ea typeface="맑은 고딕" pitchFamily="50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tx1"/>
          </a:solidFill>
          <a:latin typeface="Arial" pitchFamily="34" charset="0"/>
          <a:ea typeface="맑은 고딕" pitchFamily="50" charset="-127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tx1"/>
          </a:solidFill>
          <a:latin typeface="Arial" pitchFamily="34" charset="0"/>
          <a:ea typeface="HY헤드라인M" pitchFamily="18" charset="-127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tx1"/>
          </a:solidFill>
          <a:latin typeface="Arial" pitchFamily="34" charset="0"/>
          <a:ea typeface="HY헤드라인M" pitchFamily="18" charset="-127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tx1"/>
          </a:solidFill>
          <a:latin typeface="Arial" pitchFamily="34" charset="0"/>
          <a:ea typeface="HY헤드라인M" pitchFamily="18" charset="-127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tx1"/>
          </a:solidFill>
          <a:latin typeface="Arial" pitchFamily="34" charset="0"/>
          <a:ea typeface="HY헤드라인M" pitchFamily="18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defRPr sz="1400">
          <a:solidFill>
            <a:srgbClr val="000000"/>
          </a:solidFill>
          <a:latin typeface="+mj-lt"/>
          <a:ea typeface="맑은 고딕" pitchFamily="50" charset="-127"/>
          <a:cs typeface="+mn-cs"/>
        </a:defRPr>
      </a:lvl1pPr>
      <a:lvl2pPr marL="177800" indent="-1762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" pitchFamily="2" charset="2"/>
        <a:buChar char="§"/>
        <a:defRPr sz="1400">
          <a:solidFill>
            <a:srgbClr val="000000"/>
          </a:solidFill>
          <a:latin typeface="+mj-lt"/>
          <a:ea typeface="+mn-ea"/>
        </a:defRPr>
      </a:lvl2pPr>
      <a:lvl3pPr marL="342900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–"/>
        <a:defRPr sz="1400">
          <a:solidFill>
            <a:srgbClr val="000000"/>
          </a:solidFill>
          <a:latin typeface="+mj-lt"/>
          <a:ea typeface="+mn-ea"/>
        </a:defRPr>
      </a:lvl3pPr>
      <a:lvl4pPr marL="533400" indent="-1889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•"/>
        <a:defRPr sz="1400">
          <a:solidFill>
            <a:srgbClr val="000000"/>
          </a:solidFill>
          <a:latin typeface="+mj-lt"/>
          <a:ea typeface="+mn-ea"/>
        </a:defRPr>
      </a:lvl4pPr>
      <a:lvl5pPr marL="711200" indent="-1762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-"/>
        <a:defRPr sz="1400">
          <a:solidFill>
            <a:srgbClr val="000000"/>
          </a:solidFill>
          <a:latin typeface="+mj-lt"/>
          <a:ea typeface="+mn-ea"/>
        </a:defRPr>
      </a:lvl5pPr>
      <a:lvl6pPr marL="1168400" indent="-1762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-"/>
        <a:defRPr sz="1400">
          <a:solidFill>
            <a:srgbClr val="000000"/>
          </a:solidFill>
          <a:latin typeface="+mj-lt"/>
          <a:ea typeface="+mn-ea"/>
        </a:defRPr>
      </a:lvl6pPr>
      <a:lvl7pPr marL="1625600" indent="-1762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-"/>
        <a:defRPr sz="1400">
          <a:solidFill>
            <a:srgbClr val="000000"/>
          </a:solidFill>
          <a:latin typeface="+mj-lt"/>
          <a:ea typeface="+mn-ea"/>
        </a:defRPr>
      </a:lvl7pPr>
      <a:lvl8pPr marL="2082800" indent="-1762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-"/>
        <a:defRPr sz="1400">
          <a:solidFill>
            <a:srgbClr val="000000"/>
          </a:solidFill>
          <a:latin typeface="+mj-lt"/>
          <a:ea typeface="+mn-ea"/>
        </a:defRPr>
      </a:lvl8pPr>
      <a:lvl9pPr marL="2540000" indent="-1762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Arial" pitchFamily="34" charset="0"/>
        <a:buChar char="-"/>
        <a:defRPr sz="1400">
          <a:solidFill>
            <a:srgbClr val="000000"/>
          </a:solidFill>
          <a:latin typeface="+mj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apache.org/proper/commons-dbcp/configuration.html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upport.nges.high1.com/nexus" TargetMode="External"/><Relationship Id="rId2" Type="http://schemas.openxmlformats.org/officeDocument/2006/relationships/hyperlink" Target="http://support.nges.high1.com/gitlab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upport.nges.high1.com/jenkin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hyperlink" Target="http://webapp.org.ua/wp-content/uploads/2011/11/apache-tomcat-install.jpg" TargetMode="External"/><Relationship Id="rId12" Type="http://schemas.openxmlformats.org/officeDocument/2006/relationships/image" Target="../media/image12.jpeg"/><Relationship Id="rId2" Type="http://schemas.openxmlformats.org/officeDocument/2006/relationships/hyperlink" Target="https://www.eclipse.org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jpeg"/><Relationship Id="rId10" Type="http://schemas.openxmlformats.org/officeDocument/2006/relationships/image" Target="../media/image10.png"/><Relationship Id="rId4" Type="http://schemas.openxmlformats.org/officeDocument/2006/relationships/hyperlink" Target="http://www.google.com/url?sa=i&amp;rct=j&amp;q=&amp;esrc=s&amp;source=images&amp;cd=&amp;cad=rja&amp;uact=8&amp;ved=0CAcQjRw&amp;url=http://news.pogo.com/issues-with-latest-java-and-windows-xp-and-ie8/&amp;ei=mtlFVNfGKcLBmwXu3IDYDQ&amp;bvm=bv.77880786,d.dGY&amp;psig=AFQjCNFUpnT6OcICH9Ow950Q_18cZit6Fw&amp;ust=1413950197387366" TargetMode="External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442503" y="5694589"/>
            <a:ext cx="4258994" cy="455688"/>
          </a:xfrm>
        </p:spPr>
        <p:txBody>
          <a:bodyPr/>
          <a:lstStyle/>
          <a:p>
            <a:pPr algn="ctr"/>
            <a:r>
              <a:rPr lang="en-US" altLang="ko-KR" dirty="0"/>
              <a:t>2024. </a:t>
            </a:r>
            <a:r>
              <a:rPr lang="en-US" altLang="ko-KR" dirty="0" smtClean="0"/>
              <a:t>09. 09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243" y="2430593"/>
            <a:ext cx="7203362" cy="121534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Non-ERP </a:t>
            </a:r>
            <a:r>
              <a:rPr lang="ko-KR" altLang="en-US" dirty="0" smtClean="0"/>
              <a:t>개발환경 가이드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1662" dirty="0"/>
              <a:t>- AA</a:t>
            </a:r>
            <a:endParaRPr lang="ko-KR" altLang="en-US" sz="1662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5579279" y="4235213"/>
            <a:ext cx="3278412" cy="103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NGES-</a:t>
            </a:r>
            <a:r>
              <a:rPr lang="ko-KR" altLang="en-US" sz="1292" b="1" dirty="0" err="1">
                <a:latin typeface="+mn-ea"/>
              </a:rPr>
              <a:t>업무코드</a:t>
            </a:r>
            <a:r>
              <a:rPr lang="en-US" altLang="ko-KR" sz="1292" b="1" dirty="0">
                <a:latin typeface="+mn-ea"/>
              </a:rPr>
              <a:t>-DE22-1</a:t>
            </a:r>
          </a:p>
          <a:p>
            <a:pPr lvl="1"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Ver. 0.1</a:t>
            </a:r>
          </a:p>
          <a:p>
            <a:pPr algn="r">
              <a:lnSpc>
                <a:spcPct val="130000"/>
              </a:lnSpc>
            </a:pPr>
            <a:r>
              <a:rPr lang="ko-KR" altLang="en-US" sz="1292" b="1" dirty="0">
                <a:latin typeface="+mn-ea"/>
              </a:rPr>
              <a:t>설계 단계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016994" y="4456819"/>
            <a:ext cx="170525" cy="341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4406" tIns="42203" rIns="84406" bIns="42203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662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118" y="6019974"/>
            <a:ext cx="1431613" cy="15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36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Eclipse IDE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기본설정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JRE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 설정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altLang="ko-KR" sz="1200" b="1" dirty="0">
              <a:latin typeface="+mn-ea"/>
            </a:endParaRPr>
          </a:p>
          <a:p>
            <a:r>
              <a:rPr lang="en-US" altLang="ko-KR" sz="1200" b="1" dirty="0">
                <a:latin typeface="+mn-ea"/>
              </a:rPr>
              <a:t>- Java Installed JRE</a:t>
            </a:r>
          </a:p>
          <a:p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54CBAEEC-9ECA-4207-AA0B-56D509A5A583}"/>
              </a:ext>
            </a:extLst>
          </p:cNvPr>
          <p:cNvCxnSpPr/>
          <p:nvPr/>
        </p:nvCxnSpPr>
        <p:spPr bwMode="auto">
          <a:xfrm>
            <a:off x="179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9ADD989-4238-4544-A974-DD6B4C235121}"/>
              </a:ext>
            </a:extLst>
          </p:cNvPr>
          <p:cNvSpPr txBox="1"/>
          <p:nvPr/>
        </p:nvSpPr>
        <p:spPr>
          <a:xfrm>
            <a:off x="278736" y="1844824"/>
            <a:ext cx="4365272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이클립스에서 사용하는 </a:t>
            </a:r>
            <a:r>
              <a:rPr lang="en-US" altLang="ko-KR" sz="1200" b="1" dirty="0">
                <a:latin typeface="+mn-ea"/>
              </a:rPr>
              <a:t>JRE </a:t>
            </a:r>
            <a:r>
              <a:rPr lang="ko-KR" altLang="en-US" sz="1200" b="1" dirty="0">
                <a:latin typeface="+mn-ea"/>
              </a:rPr>
              <a:t>등록</a:t>
            </a:r>
            <a:endParaRPr lang="ko-KR" altLang="en-US" sz="1200" b="1" dirty="0"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F72A4-DF37-455C-A3D1-3E35A6E8D411}"/>
              </a:ext>
            </a:extLst>
          </p:cNvPr>
          <p:cNvSpPr txBox="1"/>
          <p:nvPr/>
        </p:nvSpPr>
        <p:spPr>
          <a:xfrm>
            <a:off x="611560" y="2204864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AD9A9F-ACAB-49A8-BF02-3E3DA086F69F}"/>
              </a:ext>
            </a:extLst>
          </p:cNvPr>
          <p:cNvSpPr txBox="1"/>
          <p:nvPr/>
        </p:nvSpPr>
        <p:spPr>
          <a:xfrm>
            <a:off x="666102" y="2132856"/>
            <a:ext cx="71546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이클립스에서 소스 빌드 및 런타임서버</a:t>
            </a:r>
            <a:r>
              <a:rPr lang="en-US" altLang="ko-KR" sz="1200" dirty="0">
                <a:latin typeface="+mn-ea"/>
              </a:rPr>
              <a:t>(servlet engine, was)</a:t>
            </a:r>
            <a:r>
              <a:rPr lang="ko-KR" altLang="en-US" sz="1200" dirty="0">
                <a:latin typeface="+mn-ea"/>
              </a:rPr>
              <a:t>에서 사용할 </a:t>
            </a:r>
            <a:r>
              <a:rPr lang="en-US" altLang="ko-KR" sz="1200" dirty="0">
                <a:latin typeface="+mn-ea"/>
              </a:rPr>
              <a:t>JRE</a:t>
            </a:r>
            <a:r>
              <a:rPr lang="ko-KR" altLang="en-US" sz="1200" dirty="0">
                <a:latin typeface="+mn-ea"/>
              </a:rPr>
              <a:t>를 등록한다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ko-KR" altLang="en-US" sz="1200" dirty="0">
                <a:latin typeface="+mn-ea"/>
              </a:rPr>
              <a:t>본 프로젝트에서는 빌드 </a:t>
            </a:r>
            <a:r>
              <a:rPr lang="en-US" altLang="ko-KR" sz="1200" dirty="0">
                <a:latin typeface="+mn-ea"/>
              </a:rPr>
              <a:t>&amp; </a:t>
            </a:r>
            <a:r>
              <a:rPr lang="ko-KR" altLang="en-US" sz="1200" dirty="0">
                <a:latin typeface="+mn-ea"/>
              </a:rPr>
              <a:t>런타임시 </a:t>
            </a:r>
            <a:r>
              <a:rPr lang="en-US" altLang="ko-KR" sz="1200" dirty="0">
                <a:latin typeface="+mn-ea"/>
              </a:rPr>
              <a:t>C</a:t>
            </a:r>
            <a:r>
              <a:rPr lang="en-US" altLang="ko-KR" sz="1200" dirty="0" smtClean="0">
                <a:latin typeface="+mn-ea"/>
              </a:rPr>
              <a:t>:\nges.ide\support\java\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openjdk-8u422-b05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를 사용한다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03" y="2851195"/>
            <a:ext cx="4565090" cy="343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8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Eclipse IDE </a:t>
            </a:r>
            <a:r>
              <a:rPr lang="ko-KR" altLang="en-US" b="1" kern="0" dirty="0">
                <a:latin typeface="Verdana" panose="020B0604030504040204" pitchFamily="34" charset="0"/>
                <a:cs typeface="Verdana" panose="020B0604030504040204" pitchFamily="34" charset="0"/>
              </a:rPr>
              <a:t>기본설정</a:t>
            </a:r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최적화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DE2DEBE5-272F-43D4-822F-E400207B06C0}"/>
              </a:ext>
            </a:extLst>
          </p:cNvPr>
          <p:cNvCxnSpPr/>
          <p:nvPr/>
        </p:nvCxnSpPr>
        <p:spPr bwMode="auto">
          <a:xfrm>
            <a:off x="179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D7C3CC6-F986-478D-904F-B74F9F9E6537}"/>
              </a:ext>
            </a:extLst>
          </p:cNvPr>
          <p:cNvSpPr txBox="1"/>
          <p:nvPr/>
        </p:nvSpPr>
        <p:spPr>
          <a:xfrm>
            <a:off x="278736" y="1844824"/>
            <a:ext cx="4365272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이클립스 </a:t>
            </a:r>
            <a:r>
              <a:rPr lang="en-US" altLang="ko-KR" sz="1200" b="1" dirty="0">
                <a:latin typeface="+mn-ea"/>
              </a:rPr>
              <a:t>JPA Project Change Event Handler </a:t>
            </a:r>
            <a:r>
              <a:rPr lang="ko-KR" altLang="en-US" sz="1200" b="1" dirty="0">
                <a:latin typeface="+mn-ea"/>
              </a:rPr>
              <a:t>제거</a:t>
            </a:r>
            <a:endParaRPr lang="ko-KR" altLang="en-US" sz="1200" b="1" dirty="0">
              <a:latin typeface="+mn-ea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908DF7-AA12-4101-B80C-64073159E78D}"/>
              </a:ext>
            </a:extLst>
          </p:cNvPr>
          <p:cNvSpPr txBox="1"/>
          <p:nvPr/>
        </p:nvSpPr>
        <p:spPr>
          <a:xfrm>
            <a:off x="611560" y="2204864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3F7BB5-E1EB-47ED-9524-14FC69C16D51}"/>
              </a:ext>
            </a:extLst>
          </p:cNvPr>
          <p:cNvSpPr txBox="1"/>
          <p:nvPr/>
        </p:nvSpPr>
        <p:spPr>
          <a:xfrm>
            <a:off x="666102" y="2132856"/>
            <a:ext cx="7400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이클립스에서 소스 변경 및 프로젝트 </a:t>
            </a:r>
            <a:r>
              <a:rPr lang="en-US" altLang="ko-KR" sz="1200" dirty="0">
                <a:latin typeface="+mn-ea"/>
              </a:rPr>
              <a:t>open</a:t>
            </a:r>
            <a:r>
              <a:rPr lang="ko-KR" altLang="en-US" sz="1200" dirty="0">
                <a:latin typeface="+mn-ea"/>
              </a:rPr>
              <a:t>시 속도저하 발생</a:t>
            </a:r>
            <a:r>
              <a:rPr lang="en-US" altLang="ko-KR" sz="1200" dirty="0">
                <a:latin typeface="+mn-ea"/>
              </a:rPr>
              <a:t>, c</a:t>
            </a:r>
            <a:r>
              <a:rPr lang="en-US" altLang="ko-KR" sz="1200" dirty="0" smtClean="0">
                <a:latin typeface="+mn-ea"/>
              </a:rPr>
              <a:t>:\nges.ide\eclipse\plugins</a:t>
            </a:r>
            <a:r>
              <a:rPr lang="en-US" altLang="ko-KR" sz="1200" dirty="0">
                <a:latin typeface="+mn-ea"/>
              </a:rPr>
              <a:t>\*jpa* </a:t>
            </a:r>
            <a:r>
              <a:rPr lang="ko-KR" altLang="en-US" sz="1200" dirty="0">
                <a:latin typeface="+mn-ea"/>
              </a:rPr>
              <a:t>제거</a:t>
            </a:r>
            <a:endParaRPr lang="en-US" altLang="ko-KR" sz="1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0EF292-935E-4785-9E61-02A854572426}"/>
              </a:ext>
            </a:extLst>
          </p:cNvPr>
          <p:cNvSpPr txBox="1"/>
          <p:nvPr/>
        </p:nvSpPr>
        <p:spPr>
          <a:xfrm>
            <a:off x="709228" y="2420888"/>
            <a:ext cx="7999784" cy="2769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제거한 </a:t>
            </a:r>
            <a:r>
              <a:rPr lang="en-US" altLang="ko-KR" sz="800" dirty="0" err="1">
                <a:latin typeface="+mn-ea"/>
              </a:rPr>
              <a:t>jpa</a:t>
            </a:r>
            <a:r>
              <a:rPr lang="ko-KR" altLang="en-US" sz="800" dirty="0">
                <a:latin typeface="+mn-ea"/>
              </a:rPr>
              <a:t>관련 파일을 </a:t>
            </a:r>
            <a:r>
              <a:rPr lang="en-US" altLang="ko-KR" sz="800" dirty="0">
                <a:latin typeface="+mn-ea"/>
              </a:rPr>
              <a:t>C</a:t>
            </a:r>
            <a:r>
              <a:rPr lang="en-US" altLang="ko-KR" sz="800" dirty="0" smtClean="0">
                <a:latin typeface="+mn-ea"/>
              </a:rPr>
              <a:t>:\nges.ide\eclipse\plugins.jpa </a:t>
            </a:r>
            <a:r>
              <a:rPr lang="ko-KR" altLang="en-US" sz="800" dirty="0">
                <a:latin typeface="+mn-ea"/>
              </a:rPr>
              <a:t>에 보관</a:t>
            </a:r>
            <a:r>
              <a:rPr lang="en-US" altLang="ko-KR" sz="800" dirty="0">
                <a:latin typeface="+mn-ea"/>
              </a:rPr>
              <a:t> </a:t>
            </a:r>
            <a:r>
              <a:rPr lang="ko-KR" altLang="en-US" sz="800" dirty="0">
                <a:latin typeface="+mn-ea"/>
              </a:rPr>
              <a:t>함</a:t>
            </a:r>
            <a:r>
              <a:rPr lang="en-US" altLang="ko-KR" sz="800" dirty="0"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E802B9-0C31-46AC-A5A2-15BDA159F64D}"/>
              </a:ext>
            </a:extLst>
          </p:cNvPr>
          <p:cNvSpPr txBox="1"/>
          <p:nvPr/>
        </p:nvSpPr>
        <p:spPr>
          <a:xfrm>
            <a:off x="278736" y="2959765"/>
            <a:ext cx="4365272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Spelling </a:t>
            </a:r>
            <a:r>
              <a:rPr lang="ko-KR" altLang="en-US" sz="1200" b="1" dirty="0">
                <a:latin typeface="+mn-ea"/>
              </a:rPr>
              <a:t>체크 설정 해제</a:t>
            </a:r>
            <a:endParaRPr lang="ko-KR" altLang="en-US" sz="1200" b="1" dirty="0">
              <a:latin typeface="+mn-ea"/>
              <a:ea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9C8F58-9276-4DDE-8F71-53BDB546A9B5}"/>
              </a:ext>
            </a:extLst>
          </p:cNvPr>
          <p:cNvSpPr txBox="1"/>
          <p:nvPr/>
        </p:nvSpPr>
        <p:spPr>
          <a:xfrm>
            <a:off x="611560" y="3319805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E80D1E-62E9-42D1-B397-57857288F560}"/>
              </a:ext>
            </a:extLst>
          </p:cNvPr>
          <p:cNvSpPr txBox="1"/>
          <p:nvPr/>
        </p:nvSpPr>
        <p:spPr>
          <a:xfrm>
            <a:off x="666102" y="3247797"/>
            <a:ext cx="6496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Window -&gt; Preferences -&gt; General -&gt; Editors -&gt; Text Editors -&gt; Spelling -&gt; Enable spell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E0047E-698D-40F2-B72D-8BFD8B504A8B}"/>
              </a:ext>
            </a:extLst>
          </p:cNvPr>
          <p:cNvSpPr txBox="1"/>
          <p:nvPr/>
        </p:nvSpPr>
        <p:spPr>
          <a:xfrm>
            <a:off x="709228" y="3535829"/>
            <a:ext cx="7999784" cy="2532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필요하다고 생각하는 항목에 대해서는 </a:t>
            </a:r>
            <a:r>
              <a:rPr lang="en-US" altLang="ko-KR" sz="800" dirty="0">
                <a:latin typeface="+mn-ea"/>
              </a:rPr>
              <a:t>spelling</a:t>
            </a:r>
            <a:r>
              <a:rPr lang="ko-KR" altLang="en-US" sz="800" dirty="0">
                <a:latin typeface="+mn-ea"/>
              </a:rPr>
              <a:t>체크를 황성화 하여 사용 한다</a:t>
            </a:r>
            <a:r>
              <a:rPr lang="en-US" altLang="ko-KR" sz="800" dirty="0">
                <a:latin typeface="+mn-ea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34BD72-59F8-4456-AC6C-AF020EEE69FC}"/>
              </a:ext>
            </a:extLst>
          </p:cNvPr>
          <p:cNvSpPr txBox="1"/>
          <p:nvPr/>
        </p:nvSpPr>
        <p:spPr>
          <a:xfrm>
            <a:off x="278736" y="4108174"/>
            <a:ext cx="4365272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Startup and Shutdown</a:t>
            </a:r>
            <a:endParaRPr lang="ko-KR" altLang="en-US" sz="1200" b="1" dirty="0">
              <a:latin typeface="+mn-ea"/>
              <a:ea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CFF673-D619-4BC7-B977-183620F1C1D1}"/>
              </a:ext>
            </a:extLst>
          </p:cNvPr>
          <p:cNvSpPr txBox="1"/>
          <p:nvPr/>
        </p:nvSpPr>
        <p:spPr>
          <a:xfrm>
            <a:off x="611560" y="4468214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7D5A20-BF41-4C36-9CAE-FF1D5F823425}"/>
              </a:ext>
            </a:extLst>
          </p:cNvPr>
          <p:cNvSpPr txBox="1"/>
          <p:nvPr/>
        </p:nvSpPr>
        <p:spPr>
          <a:xfrm>
            <a:off x="666102" y="4396206"/>
            <a:ext cx="62994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Window -&gt; Preferences -&gt; General -&gt; Startup and Shutdown : </a:t>
            </a:r>
            <a:r>
              <a:rPr lang="ko-KR" altLang="en-US" sz="1200" dirty="0">
                <a:latin typeface="+mn-ea"/>
              </a:rPr>
              <a:t>불필요한 항목 체크해제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9974EA-052F-453D-9EC4-1CCF24BA59AE}"/>
              </a:ext>
            </a:extLst>
          </p:cNvPr>
          <p:cNvSpPr txBox="1"/>
          <p:nvPr/>
        </p:nvSpPr>
        <p:spPr>
          <a:xfrm>
            <a:off x="709228" y="4684238"/>
            <a:ext cx="7999784" cy="25693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b="0" i="0" dirty="0">
                <a:solidFill>
                  <a:srgbClr val="000000"/>
                </a:solidFill>
                <a:effectLst/>
                <a:latin typeface="Ubuntu Condensed"/>
              </a:rPr>
              <a:t>이클립스가 처음 </a:t>
            </a:r>
            <a:r>
              <a:rPr lang="ko-KR" altLang="en-US" sz="800" b="0" i="0" dirty="0" err="1">
                <a:solidFill>
                  <a:srgbClr val="000000"/>
                </a:solidFill>
                <a:effectLst/>
                <a:latin typeface="Ubuntu Condensed"/>
              </a:rPr>
              <a:t>켜졌을때</a:t>
            </a:r>
            <a:r>
              <a:rPr lang="ko-KR" altLang="en-US" sz="800" b="0" i="0" dirty="0">
                <a:solidFill>
                  <a:srgbClr val="000000"/>
                </a:solidFill>
                <a:effectLst/>
                <a:latin typeface="Ubuntu Condensed"/>
              </a:rPr>
              <a:t> 실행되는 플러그인을 줄이는 것</a:t>
            </a:r>
            <a:r>
              <a:rPr lang="en-US" altLang="ko-KR" sz="800" b="0" i="0" dirty="0">
                <a:solidFill>
                  <a:srgbClr val="000000"/>
                </a:solidFill>
                <a:effectLst/>
                <a:latin typeface="Ubuntu Condensed"/>
              </a:rPr>
              <a:t>. </a:t>
            </a:r>
            <a:r>
              <a:rPr lang="ko-KR" altLang="en-US" sz="800" b="0" i="0" dirty="0">
                <a:solidFill>
                  <a:srgbClr val="000000"/>
                </a:solidFill>
                <a:effectLst/>
                <a:latin typeface="Ubuntu Condensed"/>
              </a:rPr>
              <a:t>개발환경에 따라 필요성이 발생 할 수 있음</a:t>
            </a:r>
            <a:endParaRPr lang="en-US" altLang="ko-KR" sz="800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32E331-7411-4E04-A381-74C32F35C694}"/>
              </a:ext>
            </a:extLst>
          </p:cNvPr>
          <p:cNvSpPr txBox="1"/>
          <p:nvPr/>
        </p:nvSpPr>
        <p:spPr>
          <a:xfrm>
            <a:off x="251520" y="692696"/>
            <a:ext cx="8640960" cy="88761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이클립스 실행 시 불 필요한 옵션을 비활성화 하여 반응 속도 개선</a:t>
            </a:r>
          </a:p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- 1</a:t>
            </a:r>
            <a:r>
              <a:rPr lang="ko-KR" altLang="en-US" sz="1200" b="1" dirty="0">
                <a:latin typeface="+mn-ea"/>
              </a:rPr>
              <a:t>차적으로 메모리 설정 후 진행 함</a:t>
            </a:r>
            <a:r>
              <a:rPr lang="en-US" altLang="ko-KR" sz="1200" b="1" dirty="0">
                <a:latin typeface="+mn-ea"/>
              </a:rPr>
              <a:t>.</a:t>
            </a:r>
          </a:p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그 외 최적화는 관련 이클립스 </a:t>
            </a:r>
            <a:r>
              <a:rPr lang="en-US" altLang="ko-KR" sz="1200" b="1" dirty="0">
                <a:latin typeface="+mn-ea"/>
              </a:rPr>
              <a:t>IDE</a:t>
            </a:r>
            <a:r>
              <a:rPr lang="ko-KR" altLang="en-US" sz="1200" b="1" dirty="0">
                <a:latin typeface="+mn-ea"/>
              </a:rPr>
              <a:t>에 대한 충분한 숙지 후 적용이 필요 함</a:t>
            </a:r>
            <a:r>
              <a:rPr lang="en-US" altLang="ko-KR" sz="1200" b="1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9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8640960" cy="923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</a:t>
            </a:r>
            <a:r>
              <a:rPr lang="en-US" altLang="ko-KR" sz="1200" b="1" dirty="0" smtClean="0">
                <a:latin typeface="+mn-ea"/>
              </a:rPr>
              <a:t>Color </a:t>
            </a:r>
            <a:r>
              <a:rPr lang="en-US" altLang="ko-KR" sz="1200" b="1" dirty="0">
                <a:latin typeface="+mn-ea"/>
              </a:rPr>
              <a:t>and Font theme</a:t>
            </a: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b="1" dirty="0" err="1" smtClean="0">
                <a:latin typeface="+mn-ea"/>
              </a:rPr>
              <a:t>한글설정</a:t>
            </a:r>
            <a:endParaRPr lang="en-US" altLang="ko-KR" sz="1200" b="1" dirty="0" smtClean="0">
              <a:latin typeface="+mn-ea"/>
            </a:endParaRPr>
          </a:p>
          <a:p>
            <a:pPr marL="0" lvl="1">
              <a:lnSpc>
                <a:spcPct val="150000"/>
              </a:lnSpc>
            </a:pPr>
            <a:endParaRPr lang="en-US" altLang="ko-KR" sz="12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A2157D-F1B1-4CC6-AC53-EAEBD90D166E}"/>
              </a:ext>
            </a:extLst>
          </p:cNvPr>
          <p:cNvSpPr txBox="1"/>
          <p:nvPr/>
        </p:nvSpPr>
        <p:spPr>
          <a:xfrm>
            <a:off x="271840" y="1844824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Color and Font theme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D1A8AE-6366-4CE3-A67A-77079E88C1B0}"/>
              </a:ext>
            </a:extLst>
          </p:cNvPr>
          <p:cNvSpPr txBox="1"/>
          <p:nvPr/>
        </p:nvSpPr>
        <p:spPr>
          <a:xfrm>
            <a:off x="604664" y="2932337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BDFBE9-C4A0-46A2-8493-6C922DB353FA}"/>
              </a:ext>
            </a:extLst>
          </p:cNvPr>
          <p:cNvSpPr txBox="1"/>
          <p:nvPr/>
        </p:nvSpPr>
        <p:spPr>
          <a:xfrm>
            <a:off x="659206" y="2132856"/>
            <a:ext cx="2869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Preference &gt; General</a:t>
            </a:r>
          </a:p>
          <a:p>
            <a:r>
              <a:rPr lang="en-US" altLang="ko-KR" sz="1200" dirty="0">
                <a:latin typeface="+mn-ea"/>
              </a:rPr>
              <a:t>Theme : Classic</a:t>
            </a:r>
          </a:p>
          <a:p>
            <a:r>
              <a:rPr lang="en-US" altLang="ko-KR" sz="1200" dirty="0">
                <a:latin typeface="+mn-ea"/>
              </a:rPr>
              <a:t>Color and Font theme : Classic Theme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6CB48F-44DD-4353-92C1-AE242E59E259}"/>
              </a:ext>
            </a:extLst>
          </p:cNvPr>
          <p:cNvSpPr txBox="1"/>
          <p:nvPr/>
        </p:nvSpPr>
        <p:spPr>
          <a:xfrm>
            <a:off x="271840" y="2919292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>
                <a:latin typeface="+mn-ea"/>
              </a:rPr>
              <a:t>한글설정 </a:t>
            </a:r>
            <a:r>
              <a:rPr lang="en-US" altLang="ko-KR" sz="1200" b="1" dirty="0">
                <a:latin typeface="+mn-ea"/>
              </a:rPr>
              <a:t>: UTF-8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D30A23-66A2-4135-9FB0-F6E6E803F67D}"/>
              </a:ext>
            </a:extLst>
          </p:cNvPr>
          <p:cNvSpPr txBox="1"/>
          <p:nvPr/>
        </p:nvSpPr>
        <p:spPr>
          <a:xfrm>
            <a:off x="659206" y="3207324"/>
            <a:ext cx="40972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Preference &gt; General &gt; Workspace &gt; Text file encoding</a:t>
            </a:r>
          </a:p>
          <a:p>
            <a:r>
              <a:rPr lang="en-US" altLang="ko-KR" sz="1200" dirty="0">
                <a:latin typeface="+mn-ea"/>
              </a:rPr>
              <a:t>Preference &gt; Web &gt; CSS Files</a:t>
            </a:r>
          </a:p>
          <a:p>
            <a:r>
              <a:rPr lang="en-US" altLang="ko-KR" sz="1200" dirty="0">
                <a:latin typeface="+mn-ea"/>
              </a:rPr>
              <a:t>Preference &gt; Web &gt; HTML Files</a:t>
            </a:r>
          </a:p>
          <a:p>
            <a:r>
              <a:rPr lang="en-US" altLang="ko-KR" sz="1200" dirty="0">
                <a:latin typeface="+mn-ea"/>
              </a:rPr>
              <a:t>Preference &gt; Web &gt; JSP Files</a:t>
            </a:r>
          </a:p>
          <a:p>
            <a:r>
              <a:rPr lang="en-US" altLang="ko-KR" sz="1200" dirty="0">
                <a:latin typeface="+mn-ea"/>
              </a:rPr>
              <a:t>Preference &gt; XML &gt; XML files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D859C-3773-44A5-BE48-9E97720A255C}"/>
              </a:ext>
            </a:extLst>
          </p:cNvPr>
          <p:cNvSpPr txBox="1"/>
          <p:nvPr/>
        </p:nvSpPr>
        <p:spPr>
          <a:xfrm>
            <a:off x="666102" y="4218173"/>
            <a:ext cx="7999784" cy="29341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+mn-ea"/>
              </a:rPr>
              <a:t>한글설정 부분을 반드시 확인 한다</a:t>
            </a:r>
            <a:r>
              <a:rPr lang="en-US" altLang="ko-KR" sz="1000" dirty="0">
                <a:latin typeface="+mn-ea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320552-BFAC-4630-B918-BF4521842240}"/>
              </a:ext>
            </a:extLst>
          </p:cNvPr>
          <p:cNvSpPr txBox="1"/>
          <p:nvPr/>
        </p:nvSpPr>
        <p:spPr>
          <a:xfrm>
            <a:off x="3995936" y="2098219"/>
            <a:ext cx="4713076" cy="52424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+mn-ea"/>
              </a:rPr>
              <a:t>테마는 임의 선택이 가능하나</a:t>
            </a:r>
            <a:r>
              <a:rPr lang="en-US" altLang="ko-KR" sz="1000" dirty="0">
                <a:latin typeface="+mn-ea"/>
              </a:rPr>
              <a:t>, </a:t>
            </a:r>
            <a:r>
              <a:rPr lang="ko-KR" altLang="en-US" sz="1000" dirty="0">
                <a:latin typeface="+mn-ea"/>
              </a:rPr>
              <a:t>문서작성 화면이미지로 사용할 경우 </a:t>
            </a:r>
            <a:r>
              <a:rPr lang="en-US" altLang="ko-KR" sz="1000" dirty="0">
                <a:latin typeface="+mn-ea"/>
              </a:rPr>
              <a:t>classic</a:t>
            </a:r>
            <a:r>
              <a:rPr lang="ko-KR" altLang="en-US" sz="1000" dirty="0">
                <a:latin typeface="+mn-ea"/>
              </a:rPr>
              <a:t> 사용</a:t>
            </a: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+mn-ea"/>
              </a:rPr>
              <a:t>폰트는 공식적으로 </a:t>
            </a:r>
            <a:r>
              <a:rPr lang="en-US" altLang="ko-KR" sz="1000" dirty="0">
                <a:latin typeface="+mn-ea"/>
              </a:rPr>
              <a:t>consolas12</a:t>
            </a:r>
            <a:r>
              <a:rPr lang="ko-KR" altLang="en-US" sz="1000" dirty="0">
                <a:latin typeface="+mn-ea"/>
              </a:rPr>
              <a:t>를 사용</a:t>
            </a:r>
            <a:endParaRPr lang="en-US" altLang="ko-KR" sz="1000" dirty="0">
              <a:latin typeface="+mn-ea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DE2DEBE5-272F-43D4-822F-E400207B06C0}"/>
              </a:ext>
            </a:extLst>
          </p:cNvPr>
          <p:cNvCxnSpPr/>
          <p:nvPr/>
        </p:nvCxnSpPr>
        <p:spPr bwMode="auto">
          <a:xfrm>
            <a:off x="179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Eclipse IDE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기본설정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Theme &amp; </a:t>
            </a:r>
            <a:r>
              <a:rPr lang="en-US" altLang="ko-KR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UTF-8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8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697965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Eclipse IDE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기본설정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perspective &amp; update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88761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Perspective</a:t>
            </a:r>
          </a:p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update</a:t>
            </a: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endParaRPr lang="en-US" altLang="ko-KR" sz="1200" b="1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179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278736" y="1844824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Perspective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38316-8DE8-4AEB-8AA6-12A22160015C}"/>
              </a:ext>
            </a:extLst>
          </p:cNvPr>
          <p:cNvSpPr txBox="1"/>
          <p:nvPr/>
        </p:nvSpPr>
        <p:spPr>
          <a:xfrm>
            <a:off x="611560" y="2204864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666102" y="2132856"/>
            <a:ext cx="734149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IDE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의 수많은 기능 중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연관된 기능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(view)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을 모아 놓은 레이아웃으로 프로젝트에서 </a:t>
            </a:r>
            <a:endParaRPr lang="en-US" altLang="ko-KR" sz="1200" b="0" i="0" dirty="0">
              <a:effectLst/>
              <a:latin typeface="Verdana" panose="020B0604030504040204" pitchFamily="34" charset="0"/>
            </a:endParaRPr>
          </a:p>
          <a:p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개발하는 목적에 적합한 레이아웃을  선택하여 이클립스의 구조를 변경 할 수 있다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 </a:t>
            </a:r>
            <a:endParaRPr lang="en-US" altLang="ko-KR" sz="1200" dirty="0">
              <a:latin typeface="Verdana" panose="020B0604030504040204" pitchFamily="34" charset="0"/>
            </a:endParaRPr>
          </a:p>
          <a:p>
            <a:endParaRPr lang="en-US" altLang="ko-KR" sz="1200" b="0" i="0" dirty="0">
              <a:effectLst/>
              <a:latin typeface="Verdan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Spring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perspective :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일반적인 스프링 개발 </a:t>
            </a: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IDE</a:t>
            </a:r>
          </a:p>
          <a:p>
            <a:pPr marL="171450" indent="-171450">
              <a:buFontTx/>
              <a:buChar char="-"/>
            </a:pP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Git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perspective : </a:t>
            </a: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Git </a:t>
            </a:r>
            <a:r>
              <a:rPr lang="ko-KR" altLang="en-US" sz="1200" b="0" i="0" dirty="0" smtClean="0">
                <a:effectLst/>
                <a:latin typeface="Verdana" panose="020B0604030504040204" pitchFamily="34" charset="0"/>
              </a:rPr>
              <a:t>레파지토리 중심의 레이아웃</a:t>
            </a:r>
            <a:endParaRPr lang="en-US" altLang="ko-KR" sz="1200" b="0" i="0" dirty="0" smtClean="0">
              <a:effectLst/>
              <a:latin typeface="Verdan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 smtClean="0">
                <a:latin typeface="Verdana" panose="020B0604030504040204" pitchFamily="34" charset="0"/>
              </a:rPr>
              <a:t>그 </a:t>
            </a:r>
            <a:r>
              <a:rPr lang="ko-KR" altLang="en-US" sz="1200" dirty="0">
                <a:latin typeface="Verdana" panose="020B0604030504040204" pitchFamily="34" charset="0"/>
              </a:rPr>
              <a:t>외 </a:t>
            </a:r>
            <a:r>
              <a:rPr lang="en-US" altLang="ko-KR" sz="1200" dirty="0">
                <a:latin typeface="Verdana" panose="020B0604030504040204" pitchFamily="34" charset="0"/>
              </a:rPr>
              <a:t>: svn, </a:t>
            </a:r>
            <a:r>
              <a:rPr lang="en-US" altLang="ko-KR" sz="1200" dirty="0" err="1">
                <a:latin typeface="Verdana" panose="020B0604030504040204" pitchFamily="34" charset="0"/>
              </a:rPr>
              <a:t>pmd</a:t>
            </a:r>
            <a:r>
              <a:rPr lang="ko-KR" altLang="en-US" sz="1200" dirty="0">
                <a:latin typeface="Verdana" panose="020B0604030504040204" pitchFamily="34" charset="0"/>
              </a:rPr>
              <a:t>등 </a:t>
            </a:r>
            <a:r>
              <a:rPr lang="en-US" altLang="ko-KR" sz="1200" dirty="0">
                <a:latin typeface="Verdana" panose="020B0604030504040204" pitchFamily="34" charset="0"/>
              </a:rPr>
              <a:t>IDE</a:t>
            </a:r>
            <a:r>
              <a:rPr lang="ko-KR" altLang="en-US" sz="1200" dirty="0">
                <a:latin typeface="Verdana" panose="020B0604030504040204" pitchFamily="34" charset="0"/>
              </a:rPr>
              <a:t>에 내장</a:t>
            </a:r>
            <a:r>
              <a:rPr lang="en-US" altLang="ko-KR" sz="1200" dirty="0">
                <a:latin typeface="Verdana" panose="020B0604030504040204" pitchFamily="34" charset="0"/>
              </a:rPr>
              <a:t>/</a:t>
            </a:r>
            <a:r>
              <a:rPr lang="ko-KR" altLang="en-US" sz="1200" dirty="0">
                <a:latin typeface="Verdana" panose="020B0604030504040204" pitchFamily="34" charset="0"/>
              </a:rPr>
              <a:t>구성한 플러그인의 기능에 적합한 모드로 변경된</a:t>
            </a:r>
            <a:endParaRPr lang="en-US" altLang="ko-KR" sz="1200" dirty="0">
              <a:latin typeface="Verdana" panose="020B0604030504040204" pitchFamily="34" charset="0"/>
            </a:endParaRPr>
          </a:p>
          <a:p>
            <a:pPr marL="171450" indent="-171450">
              <a:buFontTx/>
              <a:buChar char="-"/>
            </a:pPr>
            <a:endParaRPr lang="en-US" altLang="ko-KR" sz="1200" b="0" i="0" dirty="0">
              <a:effectLst/>
              <a:latin typeface="Verdana" panose="020B060403050404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Reset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: IDE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를 사용하며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,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퍼스펙티브를</a:t>
            </a:r>
            <a:r>
              <a:rPr lang="ko-KR" altLang="en-US" sz="1200" dirty="0">
                <a:latin typeface="Verdana" panose="020B0604030504040204" pitchFamily="34" charset="0"/>
              </a:rPr>
              <a:t> 변경하다 보면 </a:t>
            </a:r>
            <a:r>
              <a:rPr lang="en-US" altLang="ko-KR" sz="1200" dirty="0">
                <a:latin typeface="Verdana" panose="020B0604030504040204" pitchFamily="34" charset="0"/>
              </a:rPr>
              <a:t>view</a:t>
            </a:r>
            <a:r>
              <a:rPr lang="ko-KR" altLang="en-US" sz="1200" dirty="0">
                <a:latin typeface="Verdana" panose="020B0604030504040204" pitchFamily="34" charset="0"/>
              </a:rPr>
              <a:t>의</a:t>
            </a:r>
            <a:r>
              <a:rPr lang="en-US" altLang="ko-KR" sz="1200" dirty="0"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latin typeface="Verdana" panose="020B0604030504040204" pitchFamily="34" charset="0"/>
              </a:rPr>
              <a:t>위치가 변경 되거나 없어 질 수 있다</a:t>
            </a:r>
            <a:r>
              <a:rPr lang="en-US" altLang="ko-KR" sz="1200" dirty="0">
                <a:latin typeface="Verdana" panose="020B0604030504040204" pitchFamily="34" charset="0"/>
              </a:rPr>
              <a:t>. </a:t>
            </a:r>
          </a:p>
          <a:p>
            <a:r>
              <a:rPr lang="en-US" altLang="ko-KR" sz="1200" dirty="0">
                <a:latin typeface="Verdana" panose="020B0604030504040204" pitchFamily="34" charset="0"/>
              </a:rPr>
              <a:t>	</a:t>
            </a:r>
            <a:r>
              <a:rPr lang="ko-KR" altLang="en-US" sz="1200" dirty="0">
                <a:latin typeface="Verdana" panose="020B0604030504040204" pitchFamily="34" charset="0"/>
              </a:rPr>
              <a:t>다음의 </a:t>
            </a:r>
            <a:r>
              <a:rPr lang="en-US" altLang="ko-KR" sz="1200" dirty="0">
                <a:latin typeface="Verdana" panose="020B0604030504040204" pitchFamily="34" charset="0"/>
              </a:rPr>
              <a:t>rest</a:t>
            </a:r>
            <a:r>
              <a:rPr lang="ko-KR" altLang="en-US" sz="1200" dirty="0">
                <a:latin typeface="Verdana" panose="020B0604030504040204" pitchFamily="34" charset="0"/>
              </a:rPr>
              <a:t>기능을 통하여 초기화 할 수 있다</a:t>
            </a:r>
            <a:r>
              <a:rPr lang="en-US" altLang="ko-KR" sz="1200" dirty="0">
                <a:latin typeface="Verdana" panose="020B0604030504040204" pitchFamily="34" charset="0"/>
              </a:rPr>
              <a:t>.</a:t>
            </a: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	window &gt; Perspective &gt; Rest Perspective…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688952-3EA1-4CBC-BEB2-787E1A309BF2}"/>
              </a:ext>
            </a:extLst>
          </p:cNvPr>
          <p:cNvSpPr txBox="1"/>
          <p:nvPr/>
        </p:nvSpPr>
        <p:spPr>
          <a:xfrm>
            <a:off x="278736" y="4401686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Update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C03D0-C863-4952-8854-39AD5296EBB1}"/>
              </a:ext>
            </a:extLst>
          </p:cNvPr>
          <p:cNvSpPr txBox="1"/>
          <p:nvPr/>
        </p:nvSpPr>
        <p:spPr>
          <a:xfrm>
            <a:off x="611560" y="4761726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362207-D83F-4542-8C6A-F82D1C54556E}"/>
              </a:ext>
            </a:extLst>
          </p:cNvPr>
          <p:cNvSpPr txBox="1"/>
          <p:nvPr/>
        </p:nvSpPr>
        <p:spPr>
          <a:xfrm>
            <a:off x="666102" y="4689718"/>
            <a:ext cx="45688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Help &gt; check for updates</a:t>
            </a:r>
            <a:endParaRPr lang="en-US" altLang="ko-KR" sz="1200" b="1" dirty="0">
              <a:latin typeface="+mn-ea"/>
            </a:endParaRPr>
          </a:p>
          <a:p>
            <a:endParaRPr lang="en-US" altLang="ko-KR" sz="1200" b="0" i="0" dirty="0">
              <a:effectLst/>
              <a:latin typeface="Verdana" panose="020B0604030504040204" pitchFamily="34" charset="0"/>
            </a:endParaRPr>
          </a:p>
          <a:p>
            <a:r>
              <a:rPr lang="ko-KR" altLang="en-US" sz="1200" dirty="0">
                <a:latin typeface="Verdana" panose="020B0604030504040204" pitchFamily="34" charset="0"/>
              </a:rPr>
              <a:t>설치된</a:t>
            </a:r>
            <a:r>
              <a:rPr lang="en-US" altLang="ko-KR" sz="1200" dirty="0"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latin typeface="Verdana" panose="020B0604030504040204" pitchFamily="34" charset="0"/>
              </a:rPr>
              <a:t>플러그인에 대한 업데이트만 허용 하며</a:t>
            </a:r>
            <a:r>
              <a:rPr lang="en-US" altLang="ko-KR" sz="1200" dirty="0">
                <a:latin typeface="Verdana" panose="020B0604030504040204" pitchFamily="34" charset="0"/>
              </a:rPr>
              <a:t>, </a:t>
            </a:r>
          </a:p>
          <a:p>
            <a:r>
              <a:rPr lang="ko-KR" altLang="en-US" sz="1200" dirty="0">
                <a:latin typeface="Verdana" panose="020B0604030504040204" pitchFamily="34" charset="0"/>
              </a:rPr>
              <a:t>이클립스 </a:t>
            </a:r>
            <a:r>
              <a:rPr lang="en-US" altLang="ko-KR" sz="1200" dirty="0">
                <a:latin typeface="Verdana" panose="020B0604030504040204" pitchFamily="34" charset="0"/>
              </a:rPr>
              <a:t>IDE</a:t>
            </a:r>
            <a:r>
              <a:rPr lang="ko-KR" altLang="en-US" sz="1200" dirty="0">
                <a:latin typeface="Verdana" panose="020B0604030504040204" pitchFamily="34" charset="0"/>
              </a:rPr>
              <a:t>에 대한 업데이트시 개발</a:t>
            </a:r>
            <a:r>
              <a:rPr lang="en-US" altLang="ko-KR" sz="1200" dirty="0">
                <a:latin typeface="Verdana" panose="020B0604030504040204" pitchFamily="34" charset="0"/>
              </a:rPr>
              <a:t>IDE</a:t>
            </a:r>
            <a:r>
              <a:rPr lang="ko-KR" altLang="en-US" sz="1200" dirty="0">
                <a:latin typeface="Verdana" panose="020B0604030504040204" pitchFamily="34" charset="0"/>
              </a:rPr>
              <a:t>를 재구성이 필요 함</a:t>
            </a:r>
            <a:r>
              <a:rPr lang="en-US" altLang="ko-KR" sz="1200" dirty="0">
                <a:latin typeface="Verdana" panose="020B0604030504040204" pitchFamily="34" charset="0"/>
              </a:rPr>
              <a:t>.</a:t>
            </a:r>
          </a:p>
          <a:p>
            <a:endParaRPr lang="en-US" altLang="ko-KR" sz="1200" dirty="0">
              <a:latin typeface="Verdana" panose="020B0604030504040204" pitchFamily="34" charset="0"/>
            </a:endParaRPr>
          </a:p>
          <a:p>
            <a:r>
              <a:rPr lang="ko-KR" altLang="en-US" sz="1200" dirty="0">
                <a:latin typeface="Verdana" panose="020B0604030504040204" pitchFamily="34" charset="0"/>
              </a:rPr>
              <a:t>이클립스의 자동 업데이트 기능 </a:t>
            </a:r>
            <a:r>
              <a:rPr lang="en-US" altLang="ko-KR" sz="1200" dirty="0">
                <a:latin typeface="Verdana" panose="020B0604030504040204" pitchFamily="34" charset="0"/>
              </a:rPr>
              <a:t>OFF</a:t>
            </a:r>
          </a:p>
          <a:p>
            <a:r>
              <a:rPr lang="en-US" altLang="ko-KR" sz="1200" dirty="0">
                <a:latin typeface="Verdana" panose="020B0604030504040204" pitchFamily="34" charset="0"/>
              </a:rPr>
              <a:t> Window &gt; Preferneces &gt; Install/Update </a:t>
            </a:r>
          </a:p>
          <a:p>
            <a:endParaRPr lang="en-US" altLang="ko-KR" sz="1200" dirty="0">
              <a:latin typeface="Verdana" panose="020B060403050404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61BE9A0-1276-4C9B-BE34-E56D4C928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137" y="4072328"/>
            <a:ext cx="3523343" cy="212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41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Maven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설정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88761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maven</a:t>
            </a:r>
            <a:r>
              <a:rPr lang="ko-KR" altLang="en-US" sz="1200" b="1" dirty="0">
                <a:latin typeface="+mn-ea"/>
              </a:rPr>
              <a:t>설정</a:t>
            </a:r>
            <a:endParaRPr lang="en-US" altLang="ko-KR" sz="1200" b="1" dirty="0">
              <a:latin typeface="+mn-ea"/>
            </a:endParaRPr>
          </a:p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maven</a:t>
            </a:r>
            <a:r>
              <a:rPr lang="ko-KR" altLang="en-US" sz="1200" b="1" dirty="0">
                <a:latin typeface="+mn-ea"/>
              </a:rPr>
              <a:t>명령어 실행</a:t>
            </a:r>
            <a:endParaRPr lang="en-US" altLang="ko-KR" sz="1200" b="1" dirty="0">
              <a:latin typeface="+mn-ea"/>
            </a:endParaRPr>
          </a:p>
          <a:p>
            <a:pPr marL="342900" lvl="1" indent="-342900">
              <a:lnSpc>
                <a:spcPct val="150000"/>
              </a:lnSpc>
              <a:buFont typeface="+mj-lt"/>
              <a:buAutoNum type="arabicPeriod"/>
            </a:pPr>
            <a:endParaRPr lang="en-US" altLang="ko-KR" sz="1200" b="1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179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278736" y="1844824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maven</a:t>
            </a:r>
            <a:r>
              <a:rPr lang="ko-KR" altLang="en-US" sz="1200" b="1" dirty="0">
                <a:latin typeface="+mn-ea"/>
              </a:rPr>
              <a:t>설정</a:t>
            </a:r>
            <a:endParaRPr lang="ko-KR" altLang="en-US" sz="1200" b="1" dirty="0"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38316-8DE8-4AEB-8AA6-12A22160015C}"/>
              </a:ext>
            </a:extLst>
          </p:cNvPr>
          <p:cNvSpPr txBox="1"/>
          <p:nvPr/>
        </p:nvSpPr>
        <p:spPr>
          <a:xfrm>
            <a:off x="611560" y="2204864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666102" y="2132856"/>
            <a:ext cx="3215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Preference &gt; Maven &gt; Installations &gt; Add..</a:t>
            </a:r>
          </a:p>
          <a:p>
            <a:r>
              <a:rPr lang="en-US" altLang="ko-KR" sz="1200" dirty="0">
                <a:latin typeface="+mn-ea"/>
              </a:rPr>
              <a:t>c</a:t>
            </a:r>
            <a:r>
              <a:rPr lang="en-US" altLang="ko-KR" sz="1200" dirty="0" smtClean="0">
                <a:latin typeface="+mn-ea"/>
              </a:rPr>
              <a:t>:\nges.ide\maven\apache-maven-3.9.7</a:t>
            </a:r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>
                <a:latin typeface="+mn-ea"/>
              </a:rPr>
              <a:t>Preference &gt; Maven &gt; User Setting</a:t>
            </a:r>
          </a:p>
          <a:p>
            <a:r>
              <a:rPr lang="en-US" altLang="ko-KR" sz="1200" dirty="0">
                <a:latin typeface="+mn-ea"/>
              </a:rPr>
              <a:t>c</a:t>
            </a:r>
            <a:r>
              <a:rPr lang="en-US" altLang="ko-KR" sz="1200" dirty="0" smtClean="0">
                <a:latin typeface="+mn-ea"/>
              </a:rPr>
              <a:t>:\nges.ide\maven\settings-nexus.xml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14EF86-6B9F-4C3F-A234-73F5CCC76A47}"/>
              </a:ext>
            </a:extLst>
          </p:cNvPr>
          <p:cNvSpPr txBox="1"/>
          <p:nvPr/>
        </p:nvSpPr>
        <p:spPr>
          <a:xfrm>
            <a:off x="657310" y="3166103"/>
            <a:ext cx="7999784" cy="5078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>
                <a:latin typeface="+mn-ea"/>
              </a:rPr>
              <a:t>이클립스에 내장된 </a:t>
            </a:r>
            <a:r>
              <a:rPr lang="en-US" altLang="ko-KR" sz="900" dirty="0">
                <a:latin typeface="+mn-ea"/>
              </a:rPr>
              <a:t>maven</a:t>
            </a:r>
            <a:r>
              <a:rPr lang="ko-KR" altLang="en-US" sz="900" dirty="0">
                <a:latin typeface="+mn-ea"/>
              </a:rPr>
              <a:t>버전을 사용하여도 무방하나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en-US" sz="900" dirty="0">
                <a:latin typeface="+mn-ea"/>
              </a:rPr>
              <a:t>명령어</a:t>
            </a:r>
            <a:r>
              <a:rPr lang="en-US" altLang="ko-KR" sz="900" dirty="0">
                <a:latin typeface="+mn-ea"/>
              </a:rPr>
              <a:t>(</a:t>
            </a:r>
            <a:r>
              <a:rPr lang="ko-KR" altLang="en-US" sz="900" dirty="0">
                <a:latin typeface="+mn-ea"/>
              </a:rPr>
              <a:t>층</a:t>
            </a:r>
            <a:r>
              <a:rPr lang="en-US" altLang="ko-KR" sz="900" dirty="0">
                <a:latin typeface="+mn-ea"/>
              </a:rPr>
              <a:t>)</a:t>
            </a:r>
            <a:r>
              <a:rPr lang="ko-KR" altLang="en-US" sz="900" dirty="0">
                <a:latin typeface="+mn-ea"/>
              </a:rPr>
              <a:t>환경에서 </a:t>
            </a:r>
            <a:r>
              <a:rPr lang="en-US" altLang="ko-KR" sz="900" dirty="0">
                <a:latin typeface="+mn-ea"/>
              </a:rPr>
              <a:t>maven</a:t>
            </a:r>
            <a:r>
              <a:rPr lang="ko-KR" altLang="en-US" sz="900" dirty="0">
                <a:latin typeface="+mn-ea"/>
              </a:rPr>
              <a:t>을 구동과 이클립스의 </a:t>
            </a:r>
            <a:r>
              <a:rPr lang="en-US" altLang="ko-KR" sz="900" dirty="0">
                <a:latin typeface="+mn-ea"/>
              </a:rPr>
              <a:t>maven</a:t>
            </a:r>
            <a:r>
              <a:rPr lang="ko-KR" altLang="en-US" sz="900" dirty="0">
                <a:latin typeface="+mn-ea"/>
              </a:rPr>
              <a:t>을 같은 버전으로 구성하기 위해 설정 함</a:t>
            </a:r>
            <a:r>
              <a:rPr lang="en-US" altLang="ko-KR" sz="9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latin typeface="+mn-ea"/>
              </a:rPr>
              <a:t>C</a:t>
            </a:r>
            <a:r>
              <a:rPr lang="en-US" altLang="ko-KR" sz="900" dirty="0" smtClean="0">
                <a:latin typeface="+mn-ea"/>
              </a:rPr>
              <a:t>:\nges.ide\maven\maven.bat </a:t>
            </a:r>
            <a:r>
              <a:rPr lang="ko-KR" altLang="en-US" sz="900" dirty="0" err="1">
                <a:latin typeface="+mn-ea"/>
              </a:rPr>
              <a:t>파을을</a:t>
            </a:r>
            <a:r>
              <a:rPr lang="ko-KR" altLang="en-US" sz="900" dirty="0">
                <a:latin typeface="+mn-ea"/>
              </a:rPr>
              <a:t> 실행시켜 </a:t>
            </a:r>
            <a:r>
              <a:rPr lang="en-US" altLang="ko-KR" sz="900" dirty="0">
                <a:latin typeface="+mn-ea"/>
              </a:rPr>
              <a:t>maven </a:t>
            </a:r>
            <a:r>
              <a:rPr lang="en-US" altLang="ko-KR" sz="900" dirty="0" err="1">
                <a:latin typeface="+mn-ea"/>
              </a:rPr>
              <a:t>cmd</a:t>
            </a:r>
            <a:r>
              <a:rPr lang="ko-KR" altLang="en-US" sz="900" dirty="0">
                <a:latin typeface="+mn-ea"/>
              </a:rPr>
              <a:t>명령어 수행가능</a:t>
            </a:r>
            <a:endParaRPr lang="en-US" altLang="ko-KR" sz="900" dirty="0">
              <a:latin typeface="+mn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3798699"/>
            <a:ext cx="3632378" cy="216213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02" y="3798699"/>
            <a:ext cx="3612976" cy="215058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078" y="1860541"/>
            <a:ext cx="4402063" cy="114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6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7843746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Maven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설정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setting.xml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923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</a:t>
            </a:r>
            <a:r>
              <a:rPr lang="en-US" altLang="ko-KR" sz="1200" b="1" dirty="0" smtClean="0">
                <a:latin typeface="+mn-ea"/>
              </a:rPr>
              <a:t>setting-nexus.xml </a:t>
            </a:r>
            <a:r>
              <a:rPr lang="ko-KR" altLang="en-US" sz="1200" b="1" dirty="0">
                <a:latin typeface="+mn-ea"/>
              </a:rPr>
              <a:t>속성</a:t>
            </a:r>
            <a:endParaRPr lang="en-US" altLang="ko-KR" sz="1200" b="1" dirty="0">
              <a:latin typeface="+mn-ea"/>
            </a:endParaRPr>
          </a:p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localRepository : C</a:t>
            </a:r>
            <a:r>
              <a:rPr lang="en-US" altLang="ko-KR" sz="1200" b="1" dirty="0" smtClean="0">
                <a:latin typeface="+mn-ea"/>
              </a:rPr>
              <a:t>:\nges.ide\maven\repository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설정</a:t>
            </a:r>
            <a:endParaRPr lang="en-US" altLang="ko-KR" sz="1200" b="1" dirty="0">
              <a:latin typeface="+mn-ea"/>
            </a:endParaRPr>
          </a:p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- nexus : </a:t>
            </a:r>
            <a:r>
              <a:rPr lang="en-US" altLang="ko-KR" sz="1200" b="1" dirty="0" smtClean="0">
                <a:latin typeface="+mn-ea"/>
              </a:rPr>
              <a:t>http</a:t>
            </a:r>
            <a:r>
              <a:rPr lang="en-US" altLang="ko-KR" sz="1200" b="1" dirty="0">
                <a:latin typeface="+mn-ea"/>
              </a:rPr>
              <a:t>://support.nges.high1.com/nexus//</a:t>
            </a:r>
            <a:r>
              <a:rPr lang="en-US" altLang="ko-KR" sz="1200" b="1" dirty="0" smtClean="0">
                <a:latin typeface="+mn-ea"/>
              </a:rPr>
              <a:t>repository/maven-public/</a:t>
            </a:r>
            <a:r>
              <a:rPr lang="ko-KR" altLang="en-US" sz="1200" b="1" dirty="0" smtClean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179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278736" y="1844824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</a:t>
            </a:r>
            <a:r>
              <a:rPr lang="en-US" altLang="ko-KR" sz="1200" b="1" dirty="0" smtClean="0">
                <a:latin typeface="+mn-ea"/>
              </a:rPr>
              <a:t>setting-nexus.xml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38316-8DE8-4AEB-8AA6-12A22160015C}"/>
              </a:ext>
            </a:extLst>
          </p:cNvPr>
          <p:cNvSpPr txBox="1"/>
          <p:nvPr/>
        </p:nvSpPr>
        <p:spPr>
          <a:xfrm>
            <a:off x="611560" y="2204864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666102" y="2132856"/>
            <a:ext cx="722024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localRepository :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로컬 레파지토리 경로를 지정해주는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element</a:t>
            </a:r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pluginGroups : pom.xml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에 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groupId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가 명시적으로 설정되어 있지 않을 때 플러그인을 찾을 곳이다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</a:t>
            </a:r>
          </a:p>
          <a:p>
            <a:endParaRPr lang="en-US" altLang="ko-KR" sz="1200" dirty="0">
              <a:latin typeface="Verdana" panose="020B0604030504040204" pitchFamily="34" charset="0"/>
            </a:endParaRP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mirrors :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저장소에 대한 다운로드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mirror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를 설정하는 속성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 (Nexus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서버 사용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)</a:t>
            </a:r>
          </a:p>
          <a:p>
            <a:endParaRPr lang="en-US" altLang="ko-KR" sz="1200" dirty="0">
              <a:latin typeface="Verdana" panose="020B0604030504040204" pitchFamily="34" charset="0"/>
            </a:endParaRP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profiles : JDK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버전 별 혹은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OS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마다 빌드 구성을 달리 할 수 있게 설정 해주는 것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</a:t>
            </a:r>
          </a:p>
          <a:p>
            <a:endParaRPr lang="en-US" altLang="ko-KR" sz="1200" dirty="0">
              <a:latin typeface="Verdana" panose="020B0604030504040204" pitchFamily="34" charset="0"/>
            </a:endParaRP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activeProfiles : profiles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의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profile id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와 매칭되어 해당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profile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로 빌드가 된다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</a:t>
            </a:r>
          </a:p>
          <a:p>
            <a:r>
              <a:rPr lang="en-US" altLang="ko-KR" sz="1200" dirty="0">
                <a:latin typeface="Verdana" panose="020B0604030504040204" pitchFamily="34" charset="0"/>
              </a:rPr>
              <a:t>	</a:t>
            </a: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servers :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서버와 관련 된 설정으로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,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주로 인증하는 방법을 제공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60611A-FBB0-45DA-85B0-13BE0A4171F9}"/>
              </a:ext>
            </a:extLst>
          </p:cNvPr>
          <p:cNvSpPr txBox="1"/>
          <p:nvPr/>
        </p:nvSpPr>
        <p:spPr>
          <a:xfrm>
            <a:off x="716124" y="4290291"/>
            <a:ext cx="7999784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 err="1">
                <a:latin typeface="+mn-ea"/>
              </a:rPr>
              <a:t>plugingGoups</a:t>
            </a:r>
            <a:r>
              <a:rPr lang="en-US" altLang="ko-KR" sz="800" dirty="0">
                <a:latin typeface="+mn-ea"/>
              </a:rPr>
              <a:t> : 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pom.xml</a:t>
            </a:r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에 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plugin</a:t>
            </a:r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에 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groupId</a:t>
            </a:r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를 모두 명시해 놨다면 아무 기능도 하지 않는다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activeProfiles : maven </a:t>
            </a:r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명령어에 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profile</a:t>
            </a:r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에 지정 없을 경우 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default.</a:t>
            </a:r>
            <a:endParaRPr lang="en-US" altLang="ko-KR" sz="800" dirty="0">
              <a:latin typeface="+mn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4810511"/>
            <a:ext cx="2706318" cy="1613692"/>
          </a:xfrm>
          <a:prstGeom prst="rect">
            <a:avLst/>
          </a:prstGeom>
        </p:spPr>
      </p:pic>
      <p:graphicFrame>
        <p:nvGraphicFramePr>
          <p:cNvPr id="10" name="개체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98894"/>
              </p:ext>
            </p:extLst>
          </p:nvPr>
        </p:nvGraphicFramePr>
        <p:xfrm>
          <a:off x="971600" y="5229200"/>
          <a:ext cx="11811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포장기 셸 개체" showAsIcon="1" r:id="rId4" imgW="1181160" imgH="504000" progId="Package">
                  <p:embed/>
                </p:oleObj>
              </mc:Choice>
              <mc:Fallback>
                <p:oleObj name="포장기 셸 개체" showAsIcon="1" r:id="rId4" imgW="1181160" imgH="504000" progId="Package">
                  <p:embed/>
                  <p:pic>
                    <p:nvPicPr>
                      <p:cNvPr id="5" name="개체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1600" y="5229200"/>
                        <a:ext cx="1181100" cy="50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125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Project Nature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88761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project nature</a:t>
            </a: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project java build path</a:t>
            </a: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maven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update &amp; build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179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278736" y="1844824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project nature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666102" y="2132856"/>
            <a:ext cx="48782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각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프로젝트 폴더의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.project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파일 </a:t>
            </a:r>
            <a:endParaRPr lang="en-US" altLang="ko-KR" sz="1200" b="0" i="0" dirty="0">
              <a:effectLst/>
              <a:latin typeface="Verdana" panose="020B0604030504040204" pitchFamily="34" charset="0"/>
            </a:endParaRPr>
          </a:p>
          <a:p>
            <a:pPr lvl="1"/>
            <a:r>
              <a:rPr lang="en-US" altLang="ko-KR" sz="900" dirty="0">
                <a:latin typeface="Consolas" panose="020B0609020204030204" pitchFamily="49" charset="0"/>
              </a:rPr>
              <a:t>&lt;nature&gt;org.eclipse.m2e.core.maven2Nature&lt;/nature&gt;</a:t>
            </a:r>
          </a:p>
          <a:p>
            <a:pPr lvl="1"/>
            <a:r>
              <a:rPr lang="en-US" altLang="ko-KR" sz="900" dirty="0">
                <a:latin typeface="Consolas" panose="020B0609020204030204" pitchFamily="49" charset="0"/>
              </a:rPr>
              <a:t>&lt;nature&gt;org.springframework.ide.eclipse.core.springnature&lt;/nature</a:t>
            </a:r>
            <a:r>
              <a:rPr lang="en-US" altLang="ko-KR" sz="900" dirty="0" smtClean="0">
                <a:latin typeface="Consolas" panose="020B0609020204030204" pitchFamily="49" charset="0"/>
              </a:rPr>
              <a:t>&gt;</a:t>
            </a:r>
            <a:endParaRPr lang="en-US" altLang="ko-KR" sz="900" dirty="0">
              <a:latin typeface="Consolas" panose="020B060902020403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277896" y="3212976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java build path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665262" y="3501008"/>
            <a:ext cx="63807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latin typeface="Verdana" panose="020B0604030504040204" pitchFamily="34" charset="0"/>
              </a:rPr>
              <a:t>해당프로젝트 선택 후 우클릭 하여 </a:t>
            </a:r>
            <a:r>
              <a:rPr lang="en-US" altLang="ko-KR" sz="1200" dirty="0">
                <a:latin typeface="Verdana" panose="020B0604030504040204" pitchFamily="34" charset="0"/>
              </a:rPr>
              <a:t>properties &gt; Java</a:t>
            </a:r>
            <a:r>
              <a:rPr lang="ko-KR" altLang="en-US" sz="1200" dirty="0">
                <a:latin typeface="Verdana" panose="020B0604030504040204" pitchFamily="34" charset="0"/>
              </a:rPr>
              <a:t> </a:t>
            </a:r>
            <a:r>
              <a:rPr lang="en-US" altLang="ko-KR" sz="1200" dirty="0">
                <a:latin typeface="Verdana" panose="020B0604030504040204" pitchFamily="34" charset="0"/>
              </a:rPr>
              <a:t>Build Path </a:t>
            </a:r>
            <a:r>
              <a:rPr lang="ko-KR" altLang="en-US" sz="1200" dirty="0">
                <a:latin typeface="Verdana" panose="020B0604030504040204" pitchFamily="34" charset="0"/>
              </a:rPr>
              <a:t>선택 </a:t>
            </a:r>
            <a:r>
              <a:rPr lang="en-US" altLang="ko-KR" sz="1200" dirty="0">
                <a:latin typeface="Verdana" panose="020B0604030504040204" pitchFamily="34" charset="0"/>
              </a:rPr>
              <a:t>&gt; libraries</a:t>
            </a:r>
            <a:r>
              <a:rPr lang="ko-KR" altLang="en-US" sz="1200" dirty="0">
                <a:latin typeface="Verdana" panose="020B0604030504040204" pitchFamily="34" charset="0"/>
              </a:rPr>
              <a:t> 확인</a:t>
            </a:r>
            <a:endParaRPr lang="en-US" altLang="ko-KR" sz="900" dirty="0">
              <a:latin typeface="Verdana" panose="020B0604030504040204" pitchFamily="34" charset="0"/>
            </a:endParaRPr>
          </a:p>
          <a:p>
            <a:pPr lvl="1"/>
            <a:r>
              <a:rPr lang="en-US" altLang="ko-KR" sz="900" dirty="0">
                <a:latin typeface="Verdana" panose="020B0604030504040204" pitchFamily="34" charset="0"/>
              </a:rPr>
              <a:t>JRE System Library [</a:t>
            </a:r>
            <a:r>
              <a:rPr lang="en-US" altLang="ko-KR" sz="900" dirty="0" smtClean="0">
                <a:latin typeface="Verdana" panose="020B0604030504040204" pitchFamily="34" charset="0"/>
              </a:rPr>
              <a:t>javaSE-1.8] </a:t>
            </a:r>
            <a:endParaRPr lang="en-US" altLang="ko-KR" sz="900" dirty="0">
              <a:latin typeface="Verdana" panose="020B0604030504040204" pitchFamily="34" charset="0"/>
            </a:endParaRPr>
          </a:p>
          <a:p>
            <a:pPr lvl="1"/>
            <a:r>
              <a:rPr lang="en-US" altLang="ko-KR" sz="900" dirty="0">
                <a:latin typeface="Verdana" panose="020B0604030504040204" pitchFamily="34" charset="0"/>
              </a:rPr>
              <a:t>Maven Dependencies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710894" y="2735531"/>
            <a:ext cx="7999784" cy="2532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latin typeface="+mn-ea"/>
              </a:rPr>
              <a:t>project nature : </a:t>
            </a:r>
            <a:r>
              <a:rPr lang="ko-KR" altLang="en-US" sz="800" dirty="0">
                <a:latin typeface="+mn-ea"/>
              </a:rPr>
              <a:t>이클립스가 프로젝트를 대하는 방식을 지정하는 것으로 설정이 잘 못된 경우 </a:t>
            </a:r>
            <a:r>
              <a:rPr lang="en-US" altLang="ko-KR" sz="800" dirty="0">
                <a:latin typeface="+mn-ea"/>
              </a:rPr>
              <a:t>maven </a:t>
            </a:r>
            <a:r>
              <a:rPr lang="ko-KR" altLang="en-US" sz="800" dirty="0">
                <a:latin typeface="+mn-ea"/>
              </a:rPr>
              <a:t>프로젝트로 인식하지 않거나 자바 프로젝트로 인식하지 않음</a:t>
            </a:r>
            <a:r>
              <a:rPr lang="en-US" altLang="ko-KR" sz="800" dirty="0">
                <a:latin typeface="+mn-ea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1306E-5FEA-4D12-9B7E-9F3CD0F06B6F}"/>
              </a:ext>
            </a:extLst>
          </p:cNvPr>
          <p:cNvSpPr txBox="1"/>
          <p:nvPr/>
        </p:nvSpPr>
        <p:spPr>
          <a:xfrm>
            <a:off x="716124" y="4077072"/>
            <a:ext cx="7999784" cy="2521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Verdana" panose="020B0604030504040204" pitchFamily="34" charset="0"/>
              </a:rPr>
              <a:t>빌드시 참조 오류가 날 경우 프로젝트의</a:t>
            </a:r>
            <a:r>
              <a:rPr lang="en-US" altLang="ko-KR" sz="800" dirty="0">
                <a:latin typeface="Verdana" panose="020B0604030504040204" pitchFamily="34" charset="0"/>
              </a:rPr>
              <a:t> </a:t>
            </a:r>
            <a:r>
              <a:rPr lang="ko-KR" altLang="en-US" sz="800" dirty="0">
                <a:latin typeface="Verdana" panose="020B0604030504040204" pitchFamily="34" charset="0"/>
              </a:rPr>
              <a:t>라이브러리를 확인하여 </a:t>
            </a:r>
            <a:r>
              <a:rPr lang="en-US" altLang="ko-KR" sz="800" dirty="0">
                <a:latin typeface="Verdana" panose="020B0604030504040204" pitchFamily="34" charset="0"/>
              </a:rPr>
              <a:t>maven dependencies</a:t>
            </a:r>
            <a:r>
              <a:rPr lang="ko-KR" altLang="en-US" sz="800" dirty="0">
                <a:latin typeface="Verdana" panose="020B0604030504040204" pitchFamily="34" charset="0"/>
              </a:rPr>
              <a:t>가 지정 되어 있는지 확임</a:t>
            </a:r>
            <a:r>
              <a:rPr lang="en-US" altLang="ko-KR" sz="800" dirty="0"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B934E-019D-4566-B9C1-A190D0562032}"/>
              </a:ext>
            </a:extLst>
          </p:cNvPr>
          <p:cNvSpPr txBox="1"/>
          <p:nvPr/>
        </p:nvSpPr>
        <p:spPr>
          <a:xfrm>
            <a:off x="323528" y="5589343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Build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Automatically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CB4F5C-09DC-4A63-A044-E330D4D7C2BA}"/>
              </a:ext>
            </a:extLst>
          </p:cNvPr>
          <p:cNvSpPr txBox="1"/>
          <p:nvPr/>
        </p:nvSpPr>
        <p:spPr>
          <a:xfrm>
            <a:off x="710894" y="5877375"/>
            <a:ext cx="3287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Verdana" panose="020B0604030504040204" pitchFamily="34" charset="0"/>
              </a:rPr>
              <a:t>Window &gt; Project</a:t>
            </a:r>
            <a:r>
              <a:rPr lang="ko-KR" altLang="en-US" sz="1200" dirty="0">
                <a:latin typeface="Verdana" panose="020B0604030504040204" pitchFamily="34" charset="0"/>
              </a:rPr>
              <a:t> </a:t>
            </a:r>
            <a:r>
              <a:rPr lang="en-US" altLang="ko-KR" sz="1200" dirty="0">
                <a:latin typeface="Verdana" panose="020B0604030504040204" pitchFamily="34" charset="0"/>
              </a:rPr>
              <a:t>&gt;</a:t>
            </a:r>
            <a:r>
              <a:rPr lang="ko-KR" altLang="en-US" sz="1200" dirty="0">
                <a:latin typeface="Verdana" panose="020B0604030504040204" pitchFamily="34" charset="0"/>
              </a:rPr>
              <a:t> </a:t>
            </a:r>
            <a:r>
              <a:rPr lang="en-US" altLang="ko-KR" sz="1200" dirty="0">
                <a:latin typeface="Verdana" panose="020B0604030504040204" pitchFamily="34" charset="0"/>
              </a:rPr>
              <a:t>Build Automatically</a:t>
            </a:r>
          </a:p>
          <a:p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자바파일변경시 자동으로 컴파일 함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A7D8E1-F336-400F-9745-4A271733CD66}"/>
              </a:ext>
            </a:extLst>
          </p:cNvPr>
          <p:cNvSpPr txBox="1"/>
          <p:nvPr/>
        </p:nvSpPr>
        <p:spPr>
          <a:xfrm>
            <a:off x="277896" y="4429064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maven update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32257B-A4B2-4646-BAEF-11BA914E127C}"/>
              </a:ext>
            </a:extLst>
          </p:cNvPr>
          <p:cNvSpPr txBox="1"/>
          <p:nvPr/>
        </p:nvSpPr>
        <p:spPr>
          <a:xfrm>
            <a:off x="665262" y="4717096"/>
            <a:ext cx="56242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latin typeface="Verdana" panose="020B0604030504040204" pitchFamily="34" charset="0"/>
              </a:rPr>
              <a:t>해당프로젝트 선택 후 우클릭 하여 </a:t>
            </a:r>
            <a:r>
              <a:rPr lang="en-US" altLang="ko-KR" sz="1200" dirty="0">
                <a:latin typeface="Verdana" panose="020B0604030504040204" pitchFamily="34" charset="0"/>
              </a:rPr>
              <a:t>Maven &gt; Update Project… </a:t>
            </a:r>
            <a:r>
              <a:rPr lang="ko-KR" altLang="en-US" sz="1200" dirty="0">
                <a:latin typeface="Verdana" panose="020B0604030504040204" pitchFamily="34" charset="0"/>
              </a:rPr>
              <a:t>선택</a:t>
            </a:r>
            <a:r>
              <a:rPr lang="en-US" altLang="ko-KR" sz="1200" dirty="0">
                <a:latin typeface="Verdana" panose="020B0604030504040204" pitchFamily="34" charset="0"/>
              </a:rPr>
              <a:t> OK </a:t>
            </a:r>
            <a:r>
              <a:rPr lang="ko-KR" altLang="en-US" sz="1200" dirty="0">
                <a:latin typeface="Verdana" panose="020B0604030504040204" pitchFamily="34" charset="0"/>
              </a:rPr>
              <a:t>클릭</a:t>
            </a:r>
            <a:endParaRPr lang="en-US" altLang="ko-KR" sz="1200" dirty="0">
              <a:latin typeface="Verdan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695568-40EC-47DA-89A0-A9AE7116316F}"/>
              </a:ext>
            </a:extLst>
          </p:cNvPr>
          <p:cNvSpPr txBox="1"/>
          <p:nvPr/>
        </p:nvSpPr>
        <p:spPr>
          <a:xfrm>
            <a:off x="716124" y="5041224"/>
            <a:ext cx="7999784" cy="4367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latin typeface="Verdana" panose="020B0604030504040204" pitchFamily="34" charset="0"/>
              </a:rPr>
              <a:t>Maven update</a:t>
            </a:r>
            <a:r>
              <a:rPr lang="ko-KR" altLang="en-US" sz="800" dirty="0">
                <a:latin typeface="Verdana" panose="020B0604030504040204" pitchFamily="34" charset="0"/>
              </a:rPr>
              <a:t>는 프로젝트 빌드시 필요한 의존성을 </a:t>
            </a:r>
            <a:r>
              <a:rPr lang="en-US" altLang="ko-KR" sz="800" dirty="0">
                <a:latin typeface="Verdana" panose="020B0604030504040204" pitchFamily="34" charset="0"/>
              </a:rPr>
              <a:t>Maven</a:t>
            </a:r>
            <a:r>
              <a:rPr lang="ko-KR" altLang="en-US" sz="800" dirty="0">
                <a:latin typeface="Verdana" panose="020B0604030504040204" pitchFamily="34" charset="0"/>
              </a:rPr>
              <a:t>설정 시 구성한 내부</a:t>
            </a:r>
            <a:r>
              <a:rPr lang="en-US" altLang="ko-KR" sz="800" dirty="0">
                <a:latin typeface="Verdana" panose="020B0604030504040204" pitchFamily="34" charset="0"/>
              </a:rPr>
              <a:t> Nexus(proxy</a:t>
            </a:r>
            <a:r>
              <a:rPr lang="ko-KR" altLang="en-US" sz="800" dirty="0">
                <a:latin typeface="Verdana" panose="020B0604030504040204" pitchFamily="34" charset="0"/>
              </a:rPr>
              <a:t> </a:t>
            </a:r>
            <a:r>
              <a:rPr lang="en-US" altLang="ko-KR" sz="800" dirty="0">
                <a:latin typeface="Verdana" panose="020B0604030504040204" pitchFamily="34" charset="0"/>
              </a:rPr>
              <a:t>&amp; cache)</a:t>
            </a:r>
            <a:r>
              <a:rPr lang="ko-KR" altLang="en-US" sz="800" dirty="0">
                <a:latin typeface="Verdana" panose="020B0604030504040204" pitchFamily="34" charset="0"/>
              </a:rPr>
              <a:t>서버로 부터 가지고 옴</a:t>
            </a:r>
            <a:r>
              <a:rPr lang="en-US" altLang="ko-KR" sz="800" dirty="0">
                <a:latin typeface="Verdan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800" dirty="0">
                <a:latin typeface="Verdana" panose="020B0604030504040204" pitchFamily="34" charset="0"/>
              </a:rPr>
              <a:t>Force Update of Snapshots/Releases : </a:t>
            </a:r>
            <a:r>
              <a:rPr lang="ko-KR" altLang="en-US" sz="800" dirty="0" err="1">
                <a:latin typeface="Verdana" panose="020B0604030504040204" pitchFamily="34" charset="0"/>
              </a:rPr>
              <a:t>체크시</a:t>
            </a:r>
            <a:r>
              <a:rPr lang="ko-KR" altLang="en-US" sz="800" dirty="0">
                <a:latin typeface="Verdana" panose="020B0604030504040204" pitchFamily="34" charset="0"/>
              </a:rPr>
              <a:t> 프로젝트에서 사용하는 내부</a:t>
            </a:r>
            <a:r>
              <a:rPr lang="en-US" altLang="ko-KR" sz="800" dirty="0">
                <a:latin typeface="Verdana" panose="020B0604030504040204" pitchFamily="34" charset="0"/>
              </a:rPr>
              <a:t>LIB</a:t>
            </a:r>
            <a:r>
              <a:rPr lang="ko-KR" altLang="en-US" sz="800" dirty="0">
                <a:latin typeface="Verdana" panose="020B0604030504040204" pitchFamily="34" charset="0"/>
              </a:rPr>
              <a:t>중 </a:t>
            </a:r>
            <a:r>
              <a:rPr lang="en-US" altLang="ko-KR" sz="800" dirty="0">
                <a:latin typeface="Verdana" panose="020B0604030504040204" pitchFamily="34" charset="0"/>
              </a:rPr>
              <a:t>Snapshots/Releases </a:t>
            </a:r>
            <a:r>
              <a:rPr lang="ko-KR" altLang="en-US" sz="800" dirty="0">
                <a:latin typeface="Verdana" panose="020B0604030504040204" pitchFamily="34" charset="0"/>
              </a:rPr>
              <a:t>버전을 최신으로 </a:t>
            </a:r>
            <a:r>
              <a:rPr lang="en-US" altLang="ko-KR" sz="800" dirty="0">
                <a:latin typeface="Verdana" panose="020B0604030504040204" pitchFamily="34" charset="0"/>
              </a:rPr>
              <a:t>update </a:t>
            </a:r>
            <a:r>
              <a:rPr lang="ko-KR" altLang="en-US" sz="800" dirty="0">
                <a:latin typeface="Verdana" panose="020B0604030504040204" pitchFamily="34" charset="0"/>
              </a:rPr>
              <a:t>갱신</a:t>
            </a:r>
            <a:endParaRPr lang="en-US" altLang="ko-KR" sz="8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08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Tomcat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구성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encoding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b="1" dirty="0" err="1" smtClean="0">
                <a:latin typeface="+mn-ea"/>
              </a:rPr>
              <a:t>서블릿</a:t>
            </a:r>
            <a:r>
              <a:rPr lang="ko-KR" altLang="en-US" sz="1200" b="1" dirty="0" smtClean="0">
                <a:latin typeface="+mn-ea"/>
              </a:rPr>
              <a:t> 엔진 </a:t>
            </a:r>
            <a:r>
              <a:rPr lang="ko-KR" altLang="en-US" sz="1200" b="1" dirty="0" err="1" smtClean="0">
                <a:latin typeface="+mn-ea"/>
              </a:rPr>
              <a:t>한글인코딩</a:t>
            </a:r>
            <a:endParaRPr lang="ko-KR" altLang="en-US" sz="1200" b="1" dirty="0" smtClean="0">
              <a:latin typeface="+mn-ea"/>
            </a:endParaRP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 smtClean="0">
                <a:latin typeface="+mn-ea"/>
              </a:rPr>
              <a:t>GET </a:t>
            </a:r>
            <a:r>
              <a:rPr lang="en-US" altLang="ko-KR" sz="1200" b="1" dirty="0">
                <a:latin typeface="+mn-ea"/>
              </a:rPr>
              <a:t>URLEncoding</a:t>
            </a: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Post </a:t>
            </a:r>
            <a:r>
              <a:rPr lang="en-US" altLang="ko-KR" sz="1200" b="1" dirty="0" err="1" smtClean="0">
                <a:latin typeface="+mn-ea"/>
              </a:rPr>
              <a:t>encodingFilter</a:t>
            </a:r>
            <a:endParaRPr lang="en-US" altLang="ko-KR" sz="1200" b="1" dirty="0" smtClean="0">
              <a:latin typeface="+mn-ea"/>
            </a:endParaRPr>
          </a:p>
          <a:p>
            <a:pPr marL="0" lvl="1">
              <a:lnSpc>
                <a:spcPct val="150000"/>
              </a:lnSpc>
            </a:pPr>
            <a:r>
              <a:rPr lang="en-US" altLang="ko-KR" sz="1200" b="1" dirty="0" smtClean="0">
                <a:latin typeface="+mn-ea"/>
              </a:rPr>
              <a:t>* </a:t>
            </a:r>
            <a:r>
              <a:rPr lang="ko-KR" altLang="en-US" sz="1200" b="1" dirty="0" smtClean="0">
                <a:latin typeface="+mn-ea"/>
              </a:rPr>
              <a:t>스프링부트</a:t>
            </a:r>
            <a:r>
              <a:rPr lang="en-US" altLang="ko-KR" sz="1200" b="1" dirty="0" smtClean="0">
                <a:latin typeface="+mn-ea"/>
              </a:rPr>
              <a:t>(</a:t>
            </a:r>
            <a:r>
              <a:rPr lang="ko-KR" altLang="en-US" sz="1200" b="1" dirty="0" smtClean="0">
                <a:latin typeface="+mn-ea"/>
              </a:rPr>
              <a:t>서블릿엔진 </a:t>
            </a:r>
            <a:r>
              <a:rPr lang="en-US" altLang="ko-KR" sz="1200" b="1" dirty="0">
                <a:latin typeface="+mn-ea"/>
              </a:rPr>
              <a:t>Tomcat </a:t>
            </a:r>
            <a:r>
              <a:rPr lang="ko-KR" altLang="en-US" sz="1200" b="1" dirty="0" smtClean="0">
                <a:latin typeface="+mn-ea"/>
              </a:rPr>
              <a:t>내장</a:t>
            </a:r>
            <a:r>
              <a:rPr lang="en-US" altLang="ko-KR" sz="1200" b="1" dirty="0" smtClean="0">
                <a:latin typeface="+mn-ea"/>
              </a:rPr>
              <a:t>) </a:t>
            </a:r>
            <a:r>
              <a:rPr lang="ko-KR" altLang="en-US" sz="1200" b="1" dirty="0" smtClean="0">
                <a:latin typeface="+mn-ea"/>
              </a:rPr>
              <a:t>는 프로젝트 구성 설정파일</a:t>
            </a:r>
            <a:r>
              <a:rPr lang="en-US" altLang="ko-KR" sz="1200" b="1" dirty="0" smtClean="0">
                <a:latin typeface="+mn-ea"/>
              </a:rPr>
              <a:t>(application.yml)</a:t>
            </a:r>
            <a:r>
              <a:rPr lang="ko-KR" altLang="en-US" sz="1200" b="1" dirty="0" smtClean="0">
                <a:latin typeface="+mn-ea"/>
              </a:rPr>
              <a:t>에서 수행 하며</a:t>
            </a:r>
            <a:r>
              <a:rPr lang="en-US" altLang="ko-KR" sz="1200" b="1" dirty="0" smtClean="0">
                <a:latin typeface="+mn-ea"/>
              </a:rPr>
              <a:t>, </a:t>
            </a:r>
            <a:r>
              <a:rPr lang="ko-KR" altLang="en-US" sz="1200" b="1" dirty="0" smtClean="0">
                <a:latin typeface="+mn-ea"/>
              </a:rPr>
              <a:t>하기 방식과 다음</a:t>
            </a:r>
            <a:endParaRPr lang="en-US" altLang="ko-KR" sz="1200" b="1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179512" y="1988840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278736" y="2134597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서블릿 엔진 한글인코딩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666102" y="2422629"/>
            <a:ext cx="7553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서블릿 엔진을 통한 런타임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request/response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에 대한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encoding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설정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GET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과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 POT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설정에 따라 달라진다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</a:t>
            </a: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GET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의 경우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HTTP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프로토콜영역으로 서블릿엔진에서 설정을 하며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, POST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의 경우는 서블릿 엔진에 구성된 </a:t>
            </a:r>
            <a:endParaRPr lang="en-US" altLang="ko-KR" sz="1200" b="0" i="0" dirty="0">
              <a:effectLst/>
              <a:latin typeface="Verdana" panose="020B0604030504040204" pitchFamily="34" charset="0"/>
            </a:endParaRPr>
          </a:p>
          <a:p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웹어플리케이션에서 설정을 해야 한다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11AE79-4F80-4EF3-BE84-215BA05DE01D}"/>
              </a:ext>
            </a:extLst>
          </p:cNvPr>
          <p:cNvSpPr txBox="1"/>
          <p:nvPr/>
        </p:nvSpPr>
        <p:spPr>
          <a:xfrm>
            <a:off x="286688" y="3184928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GET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FF728F-E175-4C87-A626-0B70D08001E1}"/>
              </a:ext>
            </a:extLst>
          </p:cNvPr>
          <p:cNvSpPr txBox="1"/>
          <p:nvPr/>
        </p:nvSpPr>
        <p:spPr>
          <a:xfrm>
            <a:off x="674054" y="3472960"/>
            <a:ext cx="6139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c</a:t>
            </a: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:\</a:t>
            </a:r>
            <a:r>
              <a:rPr lang="en-US" altLang="ko-KR" sz="1200" dirty="0">
                <a:latin typeface="Verdana" panose="020B0604030504040204" pitchFamily="34" charset="0"/>
              </a:rPr>
              <a:t>nges.ide\server\ </a:t>
            </a:r>
            <a:r>
              <a:rPr lang="en-US" altLang="ko-KR" sz="1200" dirty="0" smtClean="0">
                <a:latin typeface="Verdana" panose="020B0604030504040204" pitchFamily="34" charset="0"/>
              </a:rPr>
              <a:t>apache-tomcat-9.0.89\</a:t>
            </a:r>
            <a:r>
              <a:rPr lang="en-US" altLang="ko-KR" sz="1200" b="0" i="0" dirty="0" err="1" smtClean="0">
                <a:effectLst/>
                <a:latin typeface="Verdana" panose="020B0604030504040204" pitchFamily="34" charset="0"/>
              </a:rPr>
              <a:t>conf</a:t>
            </a: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\server.xml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에서 </a:t>
            </a:r>
            <a:endParaRPr lang="en-US" altLang="ko-KR" sz="1200" b="0" i="0" dirty="0">
              <a:effectLst/>
              <a:latin typeface="Verdana" panose="020B0604030504040204" pitchFamily="34" charset="0"/>
            </a:endParaRP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port=8080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과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port=8009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두개의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connector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에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URIEncoding="UTF-8"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을 추가한다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901C58-E3AB-47BB-904C-0BC2C7DB1A21}"/>
              </a:ext>
            </a:extLst>
          </p:cNvPr>
          <p:cNvSpPr txBox="1"/>
          <p:nvPr/>
        </p:nvSpPr>
        <p:spPr>
          <a:xfrm>
            <a:off x="724076" y="3933056"/>
            <a:ext cx="7999784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&lt;Connector connectionTimeout="20000" port="8080" protocol="HTTP/1.1" redirectPort="8443"  URLEncoding="UTF-8"/&gt;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&lt;Connector port="8009" protocol="AJP/1.3" redirectPort="8443" URLEncoding="UTF-8"/&gt;</a:t>
            </a:r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 </a:t>
            </a:r>
            <a:endParaRPr lang="en-US" altLang="ko-KR" sz="800" b="0" i="0" dirty="0">
              <a:effectLst/>
              <a:latin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55A5F6-EA98-42C3-9B1B-9EED1B030641}"/>
              </a:ext>
            </a:extLst>
          </p:cNvPr>
          <p:cNvSpPr txBox="1"/>
          <p:nvPr/>
        </p:nvSpPr>
        <p:spPr>
          <a:xfrm>
            <a:off x="288360" y="4365104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POST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D54663-07D8-4C8B-B115-B35F011676C8}"/>
              </a:ext>
            </a:extLst>
          </p:cNvPr>
          <p:cNvSpPr txBox="1"/>
          <p:nvPr/>
        </p:nvSpPr>
        <p:spPr>
          <a:xfrm>
            <a:off x="675726" y="4653136"/>
            <a:ext cx="80481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POST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의 경우는 웹어플리케이션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web.xml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에서 인코딩 관련 필터를 설정 한다</a:t>
            </a: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.</a:t>
            </a:r>
          </a:p>
          <a:p>
            <a:r>
              <a:rPr lang="ko-KR" altLang="en-US" sz="1200" dirty="0" smtClean="0">
                <a:latin typeface="Verdana" panose="020B0604030504040204" pitchFamily="34" charset="0"/>
              </a:rPr>
              <a:t>스프링부트 프로젝트는 </a:t>
            </a:r>
            <a:r>
              <a:rPr lang="en-US" altLang="ko-KR" sz="1200" dirty="0" smtClean="0">
                <a:latin typeface="Verdana" panose="020B0604030504040204" pitchFamily="34" charset="0"/>
              </a:rPr>
              <a:t>WebMvcConfigurer </a:t>
            </a:r>
            <a:r>
              <a:rPr lang="ko-KR" altLang="en-US" sz="1200" dirty="0" smtClean="0">
                <a:latin typeface="Verdana" panose="020B0604030504040204" pitchFamily="34" charset="0"/>
              </a:rPr>
              <a:t>구현체에서 </a:t>
            </a:r>
            <a:r>
              <a:rPr lang="en-US" altLang="ko-KR" sz="1200" dirty="0" smtClean="0">
                <a:latin typeface="Verdana" panose="020B0604030504040204" pitchFamily="34" charset="0"/>
              </a:rPr>
              <a:t>Bean</a:t>
            </a:r>
            <a:r>
              <a:rPr lang="ko-KR" altLang="en-US" sz="1200" dirty="0" smtClean="0">
                <a:latin typeface="Verdana" panose="020B0604030504040204" pitchFamily="34" charset="0"/>
              </a:rPr>
              <a:t>으로 등록 처리한다</a:t>
            </a:r>
            <a:r>
              <a:rPr lang="en-US" altLang="ko-KR" sz="1200" dirty="0" smtClean="0">
                <a:latin typeface="Verdana" panose="020B0604030504040204" pitchFamily="34" charset="0"/>
              </a:rPr>
              <a:t>.</a:t>
            </a:r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 </a:t>
            </a:r>
          </a:p>
          <a:p>
            <a:r>
              <a:rPr lang="en-US" altLang="ko-KR" sz="900" b="0" i="0" dirty="0" smtClean="0">
                <a:effectLst/>
                <a:latin typeface="Verdana" panose="020B0604030504040204" pitchFamily="34" charset="0"/>
              </a:rPr>
              <a:t>(</a:t>
            </a:r>
            <a:r>
              <a:rPr lang="ko-KR" altLang="en-US" sz="900" b="0" i="0" dirty="0" smtClean="0">
                <a:effectLst/>
                <a:latin typeface="Verdana" panose="020B0604030504040204" pitchFamily="34" charset="0"/>
              </a:rPr>
              <a:t>일반적으로 </a:t>
            </a:r>
            <a:r>
              <a:rPr lang="ko-KR" altLang="en-US" sz="900" b="0" i="0" dirty="0" err="1" smtClean="0">
                <a:effectLst/>
                <a:latin typeface="Verdana" panose="020B0604030504040204" pitchFamily="34" charset="0"/>
              </a:rPr>
              <a:t>아키부서에서</a:t>
            </a:r>
            <a:r>
              <a:rPr lang="ko-KR" altLang="en-US" sz="900" b="0" i="0" dirty="0" smtClean="0">
                <a:effectLst/>
                <a:latin typeface="Verdana" panose="020B0604030504040204" pitchFamily="34" charset="0"/>
              </a:rPr>
              <a:t> 프로젝트 </a:t>
            </a:r>
            <a:r>
              <a:rPr lang="ko-KR" altLang="en-US" sz="900" b="0" i="0" dirty="0" err="1" smtClean="0">
                <a:effectLst/>
                <a:latin typeface="Verdana" panose="020B0604030504040204" pitchFamily="34" charset="0"/>
              </a:rPr>
              <a:t>구성시</a:t>
            </a:r>
            <a:r>
              <a:rPr lang="ko-KR" altLang="en-US" sz="900" b="0" i="0" dirty="0" smtClean="0">
                <a:effectLst/>
                <a:latin typeface="Verdana" panose="020B0604030504040204" pitchFamily="34" charset="0"/>
              </a:rPr>
              <a:t> 사전 적용하여 구성하며</a:t>
            </a:r>
            <a:r>
              <a:rPr lang="en-US" altLang="ko-KR" sz="900" b="0" i="0" dirty="0" smtClean="0">
                <a:effectLst/>
                <a:latin typeface="Verdana" panose="020B0604030504040204" pitchFamily="34" charset="0"/>
              </a:rPr>
              <a:t>, </a:t>
            </a:r>
            <a:r>
              <a:rPr lang="ko-KR" altLang="en-US" sz="900" b="0" i="0" dirty="0" smtClean="0">
                <a:effectLst/>
                <a:latin typeface="Verdana" panose="020B0604030504040204" pitchFamily="34" charset="0"/>
              </a:rPr>
              <a:t>개발자 설정 사항은 아님</a:t>
            </a:r>
            <a:r>
              <a:rPr lang="en-US" altLang="ko-KR" sz="900" b="0" i="0" dirty="0" smtClean="0">
                <a:effectLst/>
                <a:latin typeface="Verdana" panose="020B0604030504040204" pitchFamily="34" charset="0"/>
              </a:rPr>
              <a:t>)</a:t>
            </a:r>
            <a:endParaRPr lang="en-US" altLang="ko-KR" sz="900" b="0" i="0" dirty="0">
              <a:effectLst/>
              <a:latin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5C2866-1193-4C99-B922-63DA5F6E0E8C}"/>
              </a:ext>
            </a:extLst>
          </p:cNvPr>
          <p:cNvSpPr txBox="1"/>
          <p:nvPr/>
        </p:nvSpPr>
        <p:spPr>
          <a:xfrm>
            <a:off x="725748" y="5232102"/>
            <a:ext cx="7999784" cy="107721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b="0" i="0" dirty="0" smtClean="0">
                <a:effectLst/>
                <a:latin typeface="Verdana" panose="020B0604030504040204" pitchFamily="34" charset="0"/>
              </a:rPr>
              <a:t>&lt;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filter&gt;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&lt;filter-name&gt;encodingFilter&lt;/filter-name&gt;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&lt;filter-class&gt;org.springframework.web.filter.CharacterEncodingFilter&lt;/filter-class&gt;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&lt;init-param&gt;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&lt;param-name&gt;encoding&lt;/param-name&gt;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&lt;param-value&gt;utf-8&lt;/param-value&gt;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&lt;/init-param&gt;   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&lt;/filter</a:t>
            </a:r>
            <a:r>
              <a:rPr lang="en-US" altLang="ko-KR" sz="800" b="0" i="0" dirty="0" smtClean="0">
                <a:effectLst/>
                <a:latin typeface="Verdana" panose="020B0604030504040204" pitchFamily="34" charset="0"/>
              </a:rPr>
              <a:t>&gt;</a:t>
            </a:r>
            <a:endParaRPr lang="en-US" altLang="ko-KR" sz="800" b="0" i="0" dirty="0">
              <a:effectLst/>
              <a:latin typeface="Verdan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86CE0B-836C-4AAC-B870-E0AE78958885}"/>
              </a:ext>
            </a:extLst>
          </p:cNvPr>
          <p:cNvSpPr txBox="1"/>
          <p:nvPr/>
        </p:nvSpPr>
        <p:spPr>
          <a:xfrm>
            <a:off x="5530620" y="5313646"/>
            <a:ext cx="3117788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&lt;filter-mapping&gt;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&lt;filter-name&gt;encodingFilter&lt;/filter-name&gt;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&lt;url-pattern&gt;/*&lt;/url-pattern&gt;</a:t>
            </a:r>
          </a:p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&lt;/filter-mapping&gt;</a:t>
            </a:r>
          </a:p>
        </p:txBody>
      </p:sp>
    </p:spTree>
    <p:extLst>
      <p:ext uri="{BB962C8B-B14F-4D97-AF65-F5344CB8AC3E}">
        <p14:creationId xmlns:p14="http://schemas.microsoft.com/office/powerpoint/2010/main" val="388089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Tomcat</a:t>
            </a:r>
            <a:r>
              <a:rPr lang="ko-KR" altLang="en-US" b="1" kern="0" dirty="0">
                <a:latin typeface="Verdana" panose="020B0604030504040204" pitchFamily="34" charset="0"/>
                <a:cs typeface="Verdana" panose="020B0604030504040204" pitchFamily="34" charset="0"/>
              </a:rPr>
              <a:t>구성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JNDI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데이터 소스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 smtClean="0">
                <a:latin typeface="+mn-ea"/>
              </a:rPr>
              <a:t>ojdbc8.jar</a:t>
            </a:r>
            <a:endParaRPr lang="en-US" altLang="ko-KR" sz="1200" b="1" dirty="0">
              <a:latin typeface="+mn-ea"/>
            </a:endParaRP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DBCP</a:t>
            </a: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JNDI </a:t>
            </a:r>
            <a:r>
              <a:rPr lang="ko-KR" altLang="en-US" sz="1200" b="1" dirty="0" err="1" smtClean="0">
                <a:latin typeface="+mn-ea"/>
              </a:rPr>
              <a:t>데이터소스</a:t>
            </a:r>
            <a:endParaRPr lang="en-US" altLang="ko-KR" sz="1200" b="1" dirty="0">
              <a:latin typeface="+mn-ea"/>
            </a:endParaRPr>
          </a:p>
          <a:p>
            <a:pPr marL="0" lvl="1">
              <a:lnSpc>
                <a:spcPct val="150000"/>
              </a:lnSpc>
            </a:pPr>
            <a:r>
              <a:rPr lang="en-US" altLang="ko-KR" sz="1200" b="1" dirty="0" smtClean="0">
                <a:latin typeface="+mn-ea"/>
              </a:rPr>
              <a:t>* </a:t>
            </a:r>
            <a:r>
              <a:rPr lang="ko-KR" altLang="en-US" sz="1200" b="1" dirty="0">
                <a:latin typeface="+mn-ea"/>
              </a:rPr>
              <a:t>스프링부트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서블릿엔진 </a:t>
            </a:r>
            <a:r>
              <a:rPr lang="en-US" altLang="ko-KR" sz="1200" b="1" dirty="0" smtClean="0">
                <a:latin typeface="+mn-ea"/>
              </a:rPr>
              <a:t>Tomcat </a:t>
            </a:r>
            <a:r>
              <a:rPr lang="ko-KR" altLang="en-US" sz="1200" b="1" dirty="0" smtClean="0">
                <a:latin typeface="+mn-ea"/>
              </a:rPr>
              <a:t>내장</a:t>
            </a:r>
            <a:r>
              <a:rPr lang="en-US" altLang="ko-KR" sz="1200" b="1" dirty="0">
                <a:latin typeface="+mn-ea"/>
              </a:rPr>
              <a:t>) </a:t>
            </a:r>
            <a:r>
              <a:rPr lang="ko-KR" altLang="en-US" sz="1200" b="1" dirty="0">
                <a:latin typeface="+mn-ea"/>
              </a:rPr>
              <a:t>는 프로젝트 구성 설정파일</a:t>
            </a:r>
            <a:r>
              <a:rPr lang="en-US" altLang="ko-KR" sz="1200" b="1" dirty="0">
                <a:latin typeface="+mn-ea"/>
              </a:rPr>
              <a:t>(application.yml)</a:t>
            </a:r>
            <a:r>
              <a:rPr lang="ko-KR" altLang="en-US" sz="1200" b="1" dirty="0">
                <a:latin typeface="+mn-ea"/>
              </a:rPr>
              <a:t>에서 수행 하며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하기 방식과 </a:t>
            </a:r>
            <a:r>
              <a:rPr lang="ko-KR" altLang="en-US" sz="1200" b="1" dirty="0" smtClean="0">
                <a:latin typeface="+mn-ea"/>
              </a:rPr>
              <a:t>다름</a:t>
            </a:r>
            <a:endParaRPr lang="en-US" altLang="ko-KR" sz="1200" b="1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179512" y="1988840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278736" y="2060848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ojdbc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666102" y="2348880"/>
            <a:ext cx="804258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오라클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DBMS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에 접속 하기 위한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jdbc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드라이버로 자바버전</a:t>
            </a:r>
            <a:r>
              <a:rPr lang="en-US" altLang="ko-KR" sz="1200" dirty="0"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latin typeface="Verdana" panose="020B0604030504040204" pitchFamily="34" charset="0"/>
              </a:rPr>
              <a:t>및 오라클 </a:t>
            </a:r>
            <a:r>
              <a:rPr lang="en-US" altLang="ko-KR" sz="1200" dirty="0">
                <a:latin typeface="Verdana" panose="020B0604030504040204" pitchFamily="34" charset="0"/>
              </a:rPr>
              <a:t>DBMS</a:t>
            </a:r>
            <a:r>
              <a:rPr lang="ko-KR" altLang="en-US" sz="1200" dirty="0">
                <a:latin typeface="Verdana" panose="020B0604030504040204" pitchFamily="34" charset="0"/>
              </a:rPr>
              <a:t>버전에 적합한 드라이버 사용해야 함</a:t>
            </a:r>
            <a:r>
              <a:rPr lang="en-US" altLang="ko-KR" sz="1200" dirty="0">
                <a:latin typeface="Verdana" panose="020B0604030504040204" pitchFamily="34" charset="0"/>
              </a:rPr>
              <a:t>.</a:t>
            </a:r>
          </a:p>
          <a:p>
            <a:pPr lvl="1"/>
            <a:r>
              <a:rPr lang="en-US" altLang="ko-KR" sz="1200" b="0" i="0" dirty="0" smtClean="0">
                <a:effectLst/>
                <a:latin typeface="Verdana" panose="020B0604030504040204" pitchFamily="34" charset="0"/>
              </a:rPr>
              <a:t>Java : 1.8.0</a:t>
            </a:r>
          </a:p>
          <a:p>
            <a:pPr lvl="1"/>
            <a:r>
              <a:rPr lang="en-US" altLang="ko-KR" sz="1200" dirty="0" smtClean="0">
                <a:latin typeface="Verdana" panose="020B0604030504040204" pitchFamily="34" charset="0"/>
              </a:rPr>
              <a:t>Implementation-Version</a:t>
            </a:r>
            <a:r>
              <a:rPr lang="en-US" altLang="ko-KR" sz="1200" dirty="0">
                <a:latin typeface="Verdana" panose="020B0604030504040204" pitchFamily="34" charset="0"/>
              </a:rPr>
              <a:t>: 23.3.0.23.09</a:t>
            </a:r>
            <a:endParaRPr lang="en-US" altLang="ko-KR" sz="1200" b="0" i="0" dirty="0" smtClean="0">
              <a:effectLst/>
              <a:latin typeface="Verdana" panose="020B0604030504040204" pitchFamily="34" charset="0"/>
            </a:endParaRPr>
          </a:p>
          <a:p>
            <a:pPr lvl="1"/>
            <a:endParaRPr lang="en-US" altLang="ko-KR" sz="1200" dirty="0">
              <a:latin typeface="Verdana" panose="020B0604030504040204" pitchFamily="34" charset="0"/>
            </a:endParaRPr>
          </a:p>
          <a:p>
            <a:r>
              <a:rPr lang="en-US" altLang="ko-KR" sz="1000" b="0" i="0" dirty="0" smtClean="0">
                <a:effectLst/>
                <a:latin typeface="Verdana" panose="020B0604030504040204" pitchFamily="34" charset="0"/>
              </a:rPr>
              <a:t>c:\nges.ide\support\java\jdbc\odbc8.jar </a:t>
            </a:r>
            <a:r>
              <a:rPr lang="ko-KR" altLang="en-US" sz="1000" b="0" i="0" dirty="0">
                <a:effectLst/>
                <a:latin typeface="Verdana" panose="020B0604030504040204" pitchFamily="34" charset="0"/>
              </a:rPr>
              <a:t>을 </a:t>
            </a:r>
            <a:r>
              <a:rPr lang="en-US" altLang="ko-KR" sz="1000" b="0" i="0" dirty="0">
                <a:effectLst/>
                <a:latin typeface="Verdana" panose="020B0604030504040204" pitchFamily="34" charset="0"/>
              </a:rPr>
              <a:t>C</a:t>
            </a:r>
            <a:r>
              <a:rPr lang="en-US" altLang="ko-KR" sz="1000" dirty="0">
                <a:latin typeface="Verdana" panose="020B0604030504040204" pitchFamily="34" charset="0"/>
              </a:rPr>
              <a:t>:\nges.ide\server\apache-tomcat-9.0.89\lib\ojdbc8.jar </a:t>
            </a:r>
            <a:r>
              <a:rPr lang="ko-KR" altLang="en-US" sz="1000" b="0" i="0" dirty="0">
                <a:effectLst/>
                <a:latin typeface="Verdana" panose="020B0604030504040204" pitchFamily="34" charset="0"/>
              </a:rPr>
              <a:t>로 복사</a:t>
            </a:r>
            <a:endParaRPr lang="en-US" altLang="ko-KR" sz="1000" b="0" i="0" dirty="0">
              <a:effectLst/>
              <a:latin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11AE79-4F80-4EF3-BE84-215BA05DE01D}"/>
              </a:ext>
            </a:extLst>
          </p:cNvPr>
          <p:cNvSpPr txBox="1"/>
          <p:nvPr/>
        </p:nvSpPr>
        <p:spPr>
          <a:xfrm>
            <a:off x="286688" y="3742828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DBCP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FF728F-E175-4C87-A626-0B70D08001E1}"/>
              </a:ext>
            </a:extLst>
          </p:cNvPr>
          <p:cNvSpPr txBox="1"/>
          <p:nvPr/>
        </p:nvSpPr>
        <p:spPr>
          <a:xfrm>
            <a:off x="674055" y="4030860"/>
            <a:ext cx="8049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데이터베이스와 연결된 커넥션을 미리 만들어서 풀</a:t>
            </a:r>
            <a:r>
              <a:rPr lang="en-US" altLang="ko-KR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(pool) </a:t>
            </a:r>
            <a:r>
              <a:rPr lang="ko-KR" altLang="en-US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속에 저장해 두고 있다가 필요할 때 커넥션을 풀에서 쓰고 다시 풀에 반환하는 기법</a:t>
            </a:r>
            <a:r>
              <a:rPr lang="en-US" altLang="ko-KR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.</a:t>
            </a:r>
            <a:r>
              <a:rPr lang="ko-KR" altLang="en-US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 </a:t>
            </a:r>
            <a:r>
              <a:rPr lang="en-US" altLang="ko-KR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apache commons DBCP </a:t>
            </a:r>
            <a:r>
              <a:rPr lang="ko-KR" altLang="en-US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는 커넥션 풀 구현체 오픈소스 중 가장 많이 쓰이며</a:t>
            </a:r>
            <a:r>
              <a:rPr lang="en-US" altLang="ko-KR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, </a:t>
            </a:r>
            <a:r>
              <a:rPr lang="en-US" altLang="ko-KR" sz="1200" i="0" dirty="0" smtClean="0">
                <a:solidFill>
                  <a:srgbClr val="333333"/>
                </a:solidFill>
                <a:effectLst/>
                <a:latin typeface="+mj-ea"/>
                <a:ea typeface="+mj-ea"/>
              </a:rPr>
              <a:t>JDK1.8 </a:t>
            </a:r>
            <a:r>
              <a:rPr lang="ko-KR" altLang="en-US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기반 </a:t>
            </a:r>
            <a:r>
              <a:rPr lang="en-US" altLang="ko-KR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2.4</a:t>
            </a:r>
            <a:r>
              <a:rPr lang="ko-KR" altLang="en-US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버전을 사용한다</a:t>
            </a:r>
            <a:r>
              <a:rPr lang="en-US" altLang="ko-KR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.(</a:t>
            </a:r>
            <a:r>
              <a:rPr lang="ko-KR" altLang="en-US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자바  및 </a:t>
            </a:r>
            <a:r>
              <a:rPr lang="en-US" altLang="ko-KR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JDBC</a:t>
            </a:r>
            <a:r>
              <a:rPr lang="ko-KR" altLang="en-US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버전에 따라 적합한 버전을 사용 해야 함</a:t>
            </a:r>
            <a:r>
              <a:rPr lang="en-US" altLang="ko-KR" sz="12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76067-4C18-4478-98CF-42F9944468A0}"/>
              </a:ext>
            </a:extLst>
          </p:cNvPr>
          <p:cNvSpPr txBox="1"/>
          <p:nvPr/>
        </p:nvSpPr>
        <p:spPr>
          <a:xfrm>
            <a:off x="724076" y="3429000"/>
            <a:ext cx="7999784" cy="21544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b="0" i="0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  <a:t>Jar</a:t>
            </a:r>
            <a:r>
              <a:rPr lang="ko-KR" altLang="en-US" sz="800" b="0" i="0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  <a:t>로 제공되는 </a:t>
            </a:r>
            <a:r>
              <a:rPr lang="en-US" altLang="ko-KR" sz="800" b="0" i="0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  <a:t>ojdbc</a:t>
            </a:r>
            <a:r>
              <a:rPr lang="ko-KR" altLang="en-US" sz="800" b="0" i="0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  <a:t>드라이버의 버전확인은 압축을 풀고</a:t>
            </a:r>
            <a:r>
              <a:rPr lang="en-US" altLang="ko-KR" sz="800" b="0" i="0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  <a:t>, META-INF</a:t>
            </a:r>
            <a:r>
              <a:rPr lang="ko-KR" altLang="en-US" sz="800" b="0" i="0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  <a:t>의 </a:t>
            </a:r>
            <a:r>
              <a:rPr lang="en-US" altLang="ko-KR" sz="800" b="0" i="0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  <a:t>MAINIFEST.MF </a:t>
            </a:r>
            <a:r>
              <a:rPr lang="ko-KR" altLang="en-US" sz="800" b="0" i="0" dirty="0">
                <a:solidFill>
                  <a:srgbClr val="666666"/>
                </a:solidFill>
                <a:effectLst/>
                <a:latin typeface="Verdana" panose="020B0604030504040204" pitchFamily="34" charset="0"/>
              </a:rPr>
              <a:t>파일에서 확인 </a:t>
            </a:r>
            <a:endParaRPr lang="en-US" altLang="ko-KR" sz="800" b="0" i="0" dirty="0">
              <a:solidFill>
                <a:srgbClr val="666666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AA6650-6199-4992-8280-541991131393}"/>
              </a:ext>
            </a:extLst>
          </p:cNvPr>
          <p:cNvSpPr txBox="1"/>
          <p:nvPr/>
        </p:nvSpPr>
        <p:spPr>
          <a:xfrm>
            <a:off x="286688" y="5126495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JNDI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0098F2-F8C6-49CD-999C-5078EC82976F}"/>
              </a:ext>
            </a:extLst>
          </p:cNvPr>
          <p:cNvSpPr txBox="1"/>
          <p:nvPr/>
        </p:nvSpPr>
        <p:spPr>
          <a:xfrm>
            <a:off x="674054" y="5432111"/>
            <a:ext cx="8034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DNS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처럼 분산된 객체를 찾기 위해 특정한 이름으로 객체를 등록해서 관리할 수 있게 도와주는 서비스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.</a:t>
            </a:r>
          </a:p>
          <a:p>
            <a:pPr algn="l" fontAlgn="base"/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미리 지정한 이름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(name)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을 찾아서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(lookup)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활용하면 된다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.</a:t>
            </a:r>
          </a:p>
          <a:p>
            <a:pPr algn="l" fontAlgn="base"/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- WAS(Web Application Server)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들이 공통적으로 제공하는 서비스 중 하나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.</a:t>
            </a:r>
          </a:p>
          <a:p>
            <a:pPr algn="l" fontAlgn="base"/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-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커넥션 객체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자바 객체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)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의 이름으로 객체를 찾을 수 있는 서비스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+mn-ea"/>
              </a:rPr>
              <a:t>디렉토리 방식으로 찾음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+mn-ea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9062F0-52DD-4573-9E0B-5E0110308B30}"/>
              </a:ext>
            </a:extLst>
          </p:cNvPr>
          <p:cNvSpPr txBox="1"/>
          <p:nvPr/>
        </p:nvSpPr>
        <p:spPr>
          <a:xfrm>
            <a:off x="729200" y="4696516"/>
            <a:ext cx="7999784" cy="21544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Tomcat8 :</a:t>
            </a:r>
            <a:r>
              <a:rPr lang="ko-KR" altLang="en-US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 </a:t>
            </a:r>
            <a:r>
              <a:rPr lang="en-US" altLang="ko-KR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lib</a:t>
            </a:r>
            <a:r>
              <a:rPr lang="ko-KR" altLang="en-US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폴더의 </a:t>
            </a:r>
            <a:r>
              <a:rPr lang="en-US" altLang="ko-KR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tomcat-dbcp.jar</a:t>
            </a:r>
            <a:r>
              <a:rPr lang="ko-KR" altLang="en-US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에서 </a:t>
            </a:r>
            <a:r>
              <a:rPr lang="en-US" altLang="ko-KR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dbcp2</a:t>
            </a:r>
            <a:r>
              <a:rPr lang="ko-KR" altLang="en-US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를 지원하며</a:t>
            </a:r>
            <a:r>
              <a:rPr lang="en-US" altLang="ko-KR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, </a:t>
            </a:r>
            <a:r>
              <a:rPr lang="ko-KR" altLang="en-US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관련 </a:t>
            </a:r>
            <a:r>
              <a:rPr lang="en-US" altLang="ko-KR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lib(commons-dbcp,commpns-pool,common-collections)</a:t>
            </a:r>
            <a:r>
              <a:rPr lang="ko-KR" altLang="en-US" sz="800" i="0" dirty="0">
                <a:solidFill>
                  <a:srgbClr val="333333"/>
                </a:solidFill>
                <a:effectLst/>
                <a:latin typeface="+mj-ea"/>
                <a:ea typeface="+mj-ea"/>
              </a:rPr>
              <a:t>를 통합 제공</a:t>
            </a:r>
            <a:r>
              <a:rPr lang="en-US" altLang="ko-KR" sz="800" i="0" dirty="0" smtClean="0">
                <a:solidFill>
                  <a:srgbClr val="333333"/>
                </a:solidFill>
                <a:effectLst/>
                <a:latin typeface="+mj-ea"/>
                <a:ea typeface="+mj-ea"/>
              </a:rPr>
              <a:t>.</a:t>
            </a:r>
            <a:endParaRPr lang="en-US" altLang="ko-KR" sz="800" i="0" dirty="0">
              <a:solidFill>
                <a:srgbClr val="333333"/>
              </a:solidFill>
              <a:effectLst/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998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Tomcat</a:t>
            </a:r>
            <a:r>
              <a:rPr lang="ko-KR" altLang="en-US" b="1" kern="0" dirty="0">
                <a:latin typeface="Verdana" panose="020B0604030504040204" pitchFamily="34" charset="0"/>
                <a:cs typeface="Verdana" panose="020B0604030504040204" pitchFamily="34" charset="0"/>
              </a:rPr>
              <a:t>구성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연동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923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b="1" dirty="0">
                <a:latin typeface="+mn-ea"/>
              </a:rPr>
              <a:t>이클립스에서 서버</a:t>
            </a:r>
            <a:r>
              <a:rPr lang="en-US" altLang="ko-KR" sz="1200" b="1" dirty="0">
                <a:latin typeface="+mn-ea"/>
              </a:rPr>
              <a:t>(tomcat)</a:t>
            </a:r>
            <a:r>
              <a:rPr lang="ko-KR" altLang="en-US" sz="1200" b="1" dirty="0">
                <a:latin typeface="+mn-ea"/>
              </a:rPr>
              <a:t>연동</a:t>
            </a:r>
            <a:endParaRPr lang="en-US" altLang="ko-KR" sz="1200" b="1" dirty="0">
              <a:latin typeface="+mn-ea"/>
            </a:endParaRP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server.xml</a:t>
            </a:r>
          </a:p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* </a:t>
            </a:r>
            <a:r>
              <a:rPr lang="ko-KR" altLang="en-US" sz="1200" b="1" dirty="0">
                <a:latin typeface="+mn-ea"/>
              </a:rPr>
              <a:t>스프링부트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서블릿엔진 </a:t>
            </a:r>
            <a:r>
              <a:rPr lang="en-US" altLang="ko-KR" sz="1200" b="1" dirty="0">
                <a:latin typeface="+mn-ea"/>
              </a:rPr>
              <a:t>Tomcat </a:t>
            </a:r>
            <a:r>
              <a:rPr lang="ko-KR" altLang="en-US" sz="1200" b="1" dirty="0" smtClean="0">
                <a:latin typeface="+mn-ea"/>
              </a:rPr>
              <a:t>내장</a:t>
            </a:r>
            <a:r>
              <a:rPr lang="en-US" altLang="ko-KR" sz="1200" b="1" dirty="0">
                <a:latin typeface="+mn-ea"/>
              </a:rPr>
              <a:t>) </a:t>
            </a:r>
            <a:r>
              <a:rPr lang="ko-KR" altLang="en-US" sz="1200" b="1" dirty="0">
                <a:latin typeface="+mn-ea"/>
              </a:rPr>
              <a:t>는 프로젝트 구성 설정파일</a:t>
            </a:r>
            <a:r>
              <a:rPr lang="en-US" altLang="ko-KR" sz="1200" b="1" dirty="0">
                <a:latin typeface="+mn-ea"/>
              </a:rPr>
              <a:t>(application.yml)</a:t>
            </a:r>
            <a:r>
              <a:rPr lang="ko-KR" altLang="en-US" sz="1200" b="1" dirty="0">
                <a:latin typeface="+mn-ea"/>
              </a:rPr>
              <a:t>에서 수행 하며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하기 방식과 </a:t>
            </a:r>
            <a:r>
              <a:rPr lang="ko-KR" altLang="en-US" sz="1200" b="1" dirty="0" smtClean="0">
                <a:latin typeface="+mn-ea"/>
              </a:rPr>
              <a:t>다름</a:t>
            </a:r>
            <a:endParaRPr lang="en-US" altLang="ko-KR" sz="1200" b="1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179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278736" y="1844824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이클립스에서 서버</a:t>
            </a:r>
            <a:r>
              <a:rPr lang="en-US" altLang="ko-KR" sz="1200" b="1" dirty="0">
                <a:latin typeface="+mn-ea"/>
              </a:rPr>
              <a:t>(tomcat)</a:t>
            </a:r>
            <a:r>
              <a:rPr lang="ko-KR" altLang="en-US" sz="1200" b="1" dirty="0">
                <a:latin typeface="+mn-ea"/>
              </a:rPr>
              <a:t>연동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666102" y="2132856"/>
            <a:ext cx="769108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Window &gt; Show View &gt; Other…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팝업창에서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servers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를 검색</a:t>
            </a:r>
            <a:r>
              <a:rPr lang="en-US" altLang="ko-KR" sz="1200" dirty="0"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latin typeface="Verdana" panose="020B0604030504040204" pitchFamily="34" charset="0"/>
              </a:rPr>
              <a:t>후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선택</a:t>
            </a:r>
            <a:r>
              <a:rPr lang="en-US" altLang="ko-KR" sz="1200" dirty="0"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latin typeface="Verdana" panose="020B0604030504040204" pitchFamily="34" charset="0"/>
              </a:rPr>
              <a:t>하면 화면에 </a:t>
            </a:r>
            <a:r>
              <a:rPr lang="en-US" altLang="ko-KR" sz="1200" dirty="0">
                <a:latin typeface="Verdana" panose="020B0604030504040204" pitchFamily="34" charset="0"/>
              </a:rPr>
              <a:t>Servers</a:t>
            </a:r>
            <a:r>
              <a:rPr lang="ko-KR" altLang="en-US" sz="1200" dirty="0">
                <a:latin typeface="Verdana" panose="020B0604030504040204" pitchFamily="34" charset="0"/>
              </a:rPr>
              <a:t> 탭이 구성 됨</a:t>
            </a:r>
            <a:r>
              <a:rPr lang="en-US" altLang="ko-KR" sz="1200" dirty="0">
                <a:latin typeface="Verdana" panose="020B0604030504040204" pitchFamily="34" charset="0"/>
              </a:rPr>
              <a:t>.</a:t>
            </a:r>
          </a:p>
          <a:p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Server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탭에서 빈 공간 클릭 오른쪽 마우스 버튼 </a:t>
            </a:r>
            <a:r>
              <a:rPr lang="en-US" altLang="ko-KR" sz="1200" b="0" i="0" dirty="0">
                <a:effectLst/>
                <a:latin typeface="Verdana" panose="020B0604030504040204" pitchFamily="34" charset="0"/>
              </a:rPr>
              <a:t>new &gt; server </a:t>
            </a:r>
            <a:r>
              <a:rPr lang="ko-KR" altLang="en-US" sz="1200" b="0" i="0" dirty="0">
                <a:effectLst/>
                <a:latin typeface="Verdana" panose="020B0604030504040204" pitchFamily="34" charset="0"/>
              </a:rPr>
              <a:t>선택</a:t>
            </a:r>
            <a:r>
              <a:rPr lang="en-US" altLang="ko-KR" sz="1200" dirty="0"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latin typeface="Verdana" panose="020B0604030504040204" pitchFamily="34" charset="0"/>
              </a:rPr>
              <a:t>하면</a:t>
            </a:r>
            <a:r>
              <a:rPr lang="en-US" altLang="ko-KR" sz="1200" dirty="0">
                <a:latin typeface="Verdana" panose="020B0604030504040204" pitchFamily="34" charset="0"/>
              </a:rPr>
              <a:t>, Define a New Server </a:t>
            </a:r>
            <a:r>
              <a:rPr lang="ko-KR" altLang="en-US" sz="1200" dirty="0">
                <a:latin typeface="Verdana" panose="020B0604030504040204" pitchFamily="34" charset="0"/>
              </a:rPr>
              <a:t>창이 뜸</a:t>
            </a:r>
            <a:r>
              <a:rPr lang="en-US" altLang="ko-KR" sz="1200" dirty="0">
                <a:latin typeface="Verdana" panose="020B0604030504040204" pitchFamily="34" charset="0"/>
              </a:rPr>
              <a:t>.</a:t>
            </a:r>
          </a:p>
          <a:p>
            <a:r>
              <a:rPr lang="en-US" altLang="ko-KR" sz="1200" dirty="0">
                <a:latin typeface="Verdana" panose="020B0604030504040204" pitchFamily="34" charset="0"/>
              </a:rPr>
              <a:t>Define a New Server</a:t>
            </a:r>
            <a:r>
              <a:rPr lang="ko-KR" altLang="en-US" sz="1200" dirty="0">
                <a:latin typeface="Verdana" panose="020B0604030504040204" pitchFamily="34" charset="0"/>
              </a:rPr>
              <a:t>에서 </a:t>
            </a:r>
            <a:r>
              <a:rPr lang="en-US" altLang="ko-KR" sz="1200" dirty="0" smtClean="0">
                <a:latin typeface="Verdana" panose="020B0604030504040204" pitchFamily="34" charset="0"/>
              </a:rPr>
              <a:t>Tomcat-9.0.89 </a:t>
            </a:r>
            <a:r>
              <a:rPr lang="en-US" altLang="ko-KR" sz="1200" dirty="0">
                <a:latin typeface="Verdana" panose="020B0604030504040204" pitchFamily="34" charset="0"/>
              </a:rPr>
              <a:t>Server </a:t>
            </a:r>
            <a:r>
              <a:rPr lang="ko-KR" altLang="en-US" sz="1200" dirty="0">
                <a:latin typeface="Verdana" panose="020B0604030504040204" pitchFamily="34" charset="0"/>
              </a:rPr>
              <a:t>선택 후 다음 사항 입력</a:t>
            </a:r>
            <a:endParaRPr lang="en-US" altLang="ko-KR" sz="1200" dirty="0">
              <a:latin typeface="Verdana" panose="020B0604030504040204" pitchFamily="34" charset="0"/>
            </a:endParaRPr>
          </a:p>
          <a:p>
            <a:pPr marL="628650" lvl="1" indent="-171450">
              <a:buFontTx/>
              <a:buChar char="-"/>
            </a:pPr>
            <a:r>
              <a:rPr lang="en-US" altLang="ko-KR" sz="1000" b="1" dirty="0">
                <a:latin typeface="Verdana" panose="020B0604030504040204" pitchFamily="34" charset="0"/>
              </a:rPr>
              <a:t>Server host name : localhost</a:t>
            </a:r>
          </a:p>
          <a:p>
            <a:pPr marL="628650" lvl="1" indent="-171450">
              <a:buFontTx/>
              <a:buChar char="-"/>
            </a:pPr>
            <a:r>
              <a:rPr lang="en-US" altLang="ko-KR" sz="1000" b="1" dirty="0">
                <a:latin typeface="Verdana" panose="020B0604030504040204" pitchFamily="34" charset="0"/>
              </a:rPr>
              <a:t>Server name : Tomcat-9.0.89 Server at localhost</a:t>
            </a:r>
          </a:p>
          <a:p>
            <a:pPr lvl="1"/>
            <a:endParaRPr lang="en-US" altLang="ko-KR" sz="1000" b="1" dirty="0">
              <a:latin typeface="Verdana" panose="020B0604030504040204" pitchFamily="34" charset="0"/>
            </a:endParaRPr>
          </a:p>
          <a:p>
            <a:r>
              <a:rPr lang="en-US" altLang="ko-KR" sz="1200" dirty="0">
                <a:latin typeface="Verdana" panose="020B0604030504040204" pitchFamily="34" charset="0"/>
              </a:rPr>
              <a:t>Next </a:t>
            </a:r>
            <a:r>
              <a:rPr lang="ko-KR" altLang="en-US" sz="1200" dirty="0">
                <a:latin typeface="Verdana" panose="020B0604030504040204" pitchFamily="34" charset="0"/>
              </a:rPr>
              <a:t>후 다음 사항 입력 후 </a:t>
            </a:r>
            <a:r>
              <a:rPr lang="en-US" altLang="ko-KR" sz="1200" dirty="0">
                <a:latin typeface="Verdana" panose="020B0604030504040204" pitchFamily="34" charset="0"/>
              </a:rPr>
              <a:t>Finish</a:t>
            </a:r>
          </a:p>
          <a:p>
            <a:pPr marL="628650" lvl="1" indent="-171450">
              <a:buFontTx/>
              <a:buChar char="-"/>
            </a:pPr>
            <a:r>
              <a:rPr lang="en-US" altLang="ko-KR" sz="1000" b="1" dirty="0">
                <a:latin typeface="Verdana" panose="020B0604030504040204" pitchFamily="34" charset="0"/>
              </a:rPr>
              <a:t>Tomcat installation directory : C</a:t>
            </a:r>
            <a:r>
              <a:rPr lang="en-US" altLang="ko-KR" sz="1000" b="1" dirty="0" smtClean="0">
                <a:latin typeface="Verdana" panose="020B0604030504040204" pitchFamily="34" charset="0"/>
              </a:rPr>
              <a:t>:\nges.ide\server\apache-tomcat-9.0.89</a:t>
            </a:r>
          </a:p>
          <a:p>
            <a:pPr marL="628650" lvl="1" indent="-171450">
              <a:buFontTx/>
              <a:buChar char="-"/>
            </a:pPr>
            <a:r>
              <a:rPr lang="en-US" altLang="ko-KR" sz="1000" b="1" dirty="0" smtClean="0">
                <a:latin typeface="Verdana" panose="020B0604030504040204" pitchFamily="34" charset="0"/>
              </a:rPr>
              <a:t>JRE : openjdk-8u422-b05 </a:t>
            </a:r>
            <a:endParaRPr lang="en-US" altLang="ko-KR" sz="1000" b="1" dirty="0">
              <a:latin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11AE79-4F80-4EF3-BE84-215BA05DE01D}"/>
              </a:ext>
            </a:extLst>
          </p:cNvPr>
          <p:cNvSpPr txBox="1"/>
          <p:nvPr/>
        </p:nvSpPr>
        <p:spPr>
          <a:xfrm>
            <a:off x="286688" y="4229052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server.xml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FF728F-E175-4C87-A626-0B70D08001E1}"/>
              </a:ext>
            </a:extLst>
          </p:cNvPr>
          <p:cNvSpPr txBox="1"/>
          <p:nvPr/>
        </p:nvSpPr>
        <p:spPr>
          <a:xfrm>
            <a:off x="674055" y="4517084"/>
            <a:ext cx="8049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0" i="0" dirty="0">
                <a:effectLst/>
                <a:latin typeface="+mn-ea"/>
              </a:rPr>
              <a:t>/</a:t>
            </a:r>
            <a:r>
              <a:rPr lang="en-US" altLang="ko-KR" sz="1200" b="0" i="0" dirty="0" smtClean="0">
                <a:effectLst/>
                <a:latin typeface="+mn-ea"/>
              </a:rPr>
              <a:t>Servers/Tomcat-9.0.89 </a:t>
            </a:r>
            <a:r>
              <a:rPr lang="en-US" altLang="ko-KR" sz="1200" b="0" i="0" dirty="0">
                <a:effectLst/>
                <a:latin typeface="+mn-ea"/>
              </a:rPr>
              <a:t>Server at localhost-config/server.xml </a:t>
            </a:r>
            <a:r>
              <a:rPr lang="ko-KR" altLang="en-US" sz="1200" dirty="0">
                <a:latin typeface="+mn-ea"/>
              </a:rPr>
              <a:t>의 </a:t>
            </a:r>
            <a:r>
              <a:rPr lang="en-US" altLang="ko-KR" sz="1200" dirty="0">
                <a:latin typeface="+mn-ea"/>
              </a:rPr>
              <a:t>&lt;GlobalNamingResources&gt;</a:t>
            </a:r>
            <a:r>
              <a:rPr lang="ko-KR" altLang="en-US" sz="1200" b="0" i="0" dirty="0">
                <a:effectLst/>
                <a:latin typeface="+mn-ea"/>
              </a:rPr>
              <a:t>다음 내역 추가</a:t>
            </a:r>
            <a:r>
              <a:rPr lang="en-US" altLang="ko-KR" sz="1200" b="0" i="0" dirty="0">
                <a:effectLst/>
                <a:latin typeface="+mn-ea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76067-4C18-4478-98CF-42F9944468A0}"/>
              </a:ext>
            </a:extLst>
          </p:cNvPr>
          <p:cNvSpPr txBox="1"/>
          <p:nvPr/>
        </p:nvSpPr>
        <p:spPr>
          <a:xfrm>
            <a:off x="724076" y="3789620"/>
            <a:ext cx="7999784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>
                <a:solidFill>
                  <a:srgbClr val="666666"/>
                </a:solidFill>
                <a:latin typeface="Verdana" panose="020B0604030504040204" pitchFamily="34" charset="0"/>
              </a:rPr>
              <a:t>본 프로젝트은 </a:t>
            </a:r>
            <a:r>
              <a:rPr lang="en-US" altLang="ko-KR" sz="800" dirty="0">
                <a:solidFill>
                  <a:srgbClr val="666666"/>
                </a:solidFill>
                <a:latin typeface="Verdana" panose="020B0604030504040204" pitchFamily="34" charset="0"/>
              </a:rPr>
              <a:t>JAVA 1.7</a:t>
            </a:r>
            <a:r>
              <a:rPr lang="ko-KR" altLang="en-US" sz="800" dirty="0">
                <a:solidFill>
                  <a:srgbClr val="666666"/>
                </a:solidFill>
                <a:latin typeface="Verdana" panose="020B0604030504040204" pitchFamily="34" charset="0"/>
              </a:rPr>
              <a:t>로 구성되어야 함</a:t>
            </a:r>
            <a:r>
              <a:rPr lang="en-US" altLang="ko-KR" sz="800" dirty="0">
                <a:solidFill>
                  <a:srgbClr val="666666"/>
                </a:solidFill>
                <a:latin typeface="Verdana" panose="020B0604030504040204" pitchFamily="34" charset="0"/>
              </a:rPr>
              <a:t>. </a:t>
            </a:r>
          </a:p>
          <a:p>
            <a:r>
              <a:rPr lang="en-US" altLang="ko-KR" sz="800" dirty="0">
                <a:solidFill>
                  <a:srgbClr val="666666"/>
                </a:solidFill>
                <a:latin typeface="Verdana" panose="020B0604030504040204" pitchFamily="34" charset="0"/>
              </a:rPr>
              <a:t>apache-tomcat-8.5 </a:t>
            </a:r>
            <a:r>
              <a:rPr lang="ko-KR" altLang="en-US" sz="800" dirty="0">
                <a:solidFill>
                  <a:srgbClr val="666666"/>
                </a:solidFill>
                <a:latin typeface="Verdana" panose="020B0604030504040204" pitchFamily="34" charset="0"/>
              </a:rPr>
              <a:t>이상의 버전은 </a:t>
            </a:r>
            <a:r>
              <a:rPr lang="en-US" altLang="ko-KR" sz="800" dirty="0">
                <a:solidFill>
                  <a:srgbClr val="666666"/>
                </a:solidFill>
                <a:latin typeface="Verdana" panose="020B0604030504040204" pitchFamily="34" charset="0"/>
              </a:rPr>
              <a:t>java</a:t>
            </a:r>
            <a:r>
              <a:rPr lang="ko-KR" altLang="en-US" sz="800" dirty="0">
                <a:solidFill>
                  <a:srgbClr val="666666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800" dirty="0">
                <a:solidFill>
                  <a:srgbClr val="666666"/>
                </a:solidFill>
                <a:latin typeface="Verdana" panose="020B0604030504040204" pitchFamily="34" charset="0"/>
              </a:rPr>
              <a:t>1.8</a:t>
            </a:r>
            <a:r>
              <a:rPr lang="ko-KR" altLang="en-US" sz="800" dirty="0">
                <a:solidFill>
                  <a:srgbClr val="666666"/>
                </a:solidFill>
                <a:latin typeface="Verdana" panose="020B0604030504040204" pitchFamily="34" charset="0"/>
              </a:rPr>
              <a:t>이 필요 함</a:t>
            </a:r>
            <a:r>
              <a:rPr lang="en-US" altLang="ko-KR" sz="800" dirty="0">
                <a:solidFill>
                  <a:srgbClr val="666666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1463CE-11FD-46E7-804F-E22180B7DC1F}"/>
              </a:ext>
            </a:extLst>
          </p:cNvPr>
          <p:cNvSpPr txBox="1"/>
          <p:nvPr/>
        </p:nvSpPr>
        <p:spPr>
          <a:xfrm>
            <a:off x="724076" y="4820959"/>
            <a:ext cx="7999784" cy="132343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Verdana" panose="020B0604030504040204" pitchFamily="34" charset="0"/>
              </a:rPr>
              <a:t>Ex)</a:t>
            </a:r>
            <a:endParaRPr lang="en-US" altLang="ko-KR" sz="800" dirty="0">
              <a:latin typeface="Verdana" panose="020B0604030504040204" pitchFamily="34" charset="0"/>
            </a:endParaRPr>
          </a:p>
          <a:p>
            <a:r>
              <a:rPr lang="en-US" altLang="ko-KR" sz="800" dirty="0">
                <a:latin typeface="Verdana" panose="020B0604030504040204" pitchFamily="34" charset="0"/>
              </a:rPr>
              <a:t>&lt;Resource auth="Container" name="</a:t>
            </a:r>
            <a:r>
              <a:rPr lang="en-US" altLang="ko-KR" sz="800" dirty="0" err="1">
                <a:latin typeface="Verdana" panose="020B0604030504040204" pitchFamily="34" charset="0"/>
              </a:rPr>
              <a:t>jdbc</a:t>
            </a:r>
            <a:r>
              <a:rPr lang="en-US" altLang="ko-KR" sz="800" dirty="0">
                <a:latin typeface="Verdana" panose="020B0604030504040204" pitchFamily="34" charset="0"/>
              </a:rPr>
              <a:t>/mainOracleDataSource" type="javax.sql.DataSource" </a:t>
            </a:r>
          </a:p>
          <a:p>
            <a:r>
              <a:rPr lang="en-US" altLang="ko-KR" sz="800" dirty="0">
                <a:latin typeface="Verdana" panose="020B0604030504040204" pitchFamily="34" charset="0"/>
              </a:rPr>
              <a:t>	driverClassName="oracle.jdbc.driver.OracleDriver" </a:t>
            </a:r>
          </a:p>
          <a:p>
            <a:r>
              <a:rPr lang="en-US" altLang="ko-KR" sz="800" dirty="0">
                <a:latin typeface="Verdana" panose="020B0604030504040204" pitchFamily="34" charset="0"/>
              </a:rPr>
              <a:t>	url="jdbc:oracle:thin:@</a:t>
            </a:r>
            <a:r>
              <a:rPr lang="en-US" altLang="ko-KR" sz="800" dirty="0" smtClean="0">
                <a:latin typeface="Verdana" panose="020B0604030504040204" pitchFamily="34" charset="0"/>
              </a:rPr>
              <a:t>192.168.0.31:1521:DB1</a:t>
            </a:r>
            <a:r>
              <a:rPr lang="en-US" altLang="ko-KR" sz="800" dirty="0">
                <a:latin typeface="Verdana" panose="020B0604030504040204" pitchFamily="34" charset="0"/>
              </a:rPr>
              <a:t>"</a:t>
            </a:r>
          </a:p>
          <a:p>
            <a:r>
              <a:rPr lang="en-US" altLang="ko-KR" sz="800" dirty="0">
                <a:latin typeface="Verdana" panose="020B0604030504040204" pitchFamily="34" charset="0"/>
              </a:rPr>
              <a:t>	</a:t>
            </a:r>
            <a:r>
              <a:rPr lang="en-US" altLang="ko-KR" sz="800" dirty="0" smtClean="0">
                <a:latin typeface="Verdana" panose="020B0604030504040204" pitchFamily="34" charset="0"/>
              </a:rPr>
              <a:t>password=“</a:t>
            </a:r>
            <a:r>
              <a:rPr lang="ko-KR" altLang="en-US" sz="800" dirty="0" smtClean="0">
                <a:latin typeface="Verdana" panose="020B0604030504040204" pitchFamily="34" charset="0"/>
              </a:rPr>
              <a:t>접속</a:t>
            </a:r>
            <a:r>
              <a:rPr lang="en-US" altLang="ko-KR" sz="800" dirty="0" smtClean="0">
                <a:latin typeface="Verdana" panose="020B0604030504040204" pitchFamily="34" charset="0"/>
              </a:rPr>
              <a:t>ID” </a:t>
            </a:r>
            <a:endParaRPr lang="en-US" altLang="ko-KR" sz="800" dirty="0">
              <a:latin typeface="Verdana" panose="020B0604030504040204" pitchFamily="34" charset="0"/>
            </a:endParaRPr>
          </a:p>
          <a:p>
            <a:r>
              <a:rPr lang="en-US" altLang="ko-KR" sz="800" dirty="0">
                <a:latin typeface="Verdana" panose="020B0604030504040204" pitchFamily="34" charset="0"/>
              </a:rPr>
              <a:t>	username</a:t>
            </a:r>
            <a:r>
              <a:rPr lang="en-US" altLang="ko-KR" sz="800" dirty="0" smtClean="0">
                <a:latin typeface="Verdana" panose="020B0604030504040204" pitchFamily="34" charset="0"/>
              </a:rPr>
              <a:t>=“</a:t>
            </a:r>
            <a:r>
              <a:rPr lang="ko-KR" altLang="en-US" sz="800" dirty="0" smtClean="0">
                <a:latin typeface="Verdana" panose="020B0604030504040204" pitchFamily="34" charset="0"/>
              </a:rPr>
              <a:t>접속</a:t>
            </a:r>
            <a:r>
              <a:rPr lang="en-US" altLang="ko-KR" sz="800" dirty="0" smtClean="0">
                <a:latin typeface="Verdana" panose="020B0604030504040204" pitchFamily="34" charset="0"/>
              </a:rPr>
              <a:t>PW”</a:t>
            </a:r>
            <a:endParaRPr lang="en-US" altLang="ko-KR" sz="800" dirty="0">
              <a:latin typeface="Verdana" panose="020B0604030504040204" pitchFamily="34" charset="0"/>
            </a:endParaRPr>
          </a:p>
          <a:p>
            <a:r>
              <a:rPr lang="en-US" altLang="ko-KR" sz="800" dirty="0">
                <a:latin typeface="Verdana" panose="020B0604030504040204" pitchFamily="34" charset="0"/>
              </a:rPr>
              <a:t>	loginTimeout="10“ maxActive="20“ maxIdle="2“ maxWait="5000"</a:t>
            </a:r>
          </a:p>
          <a:p>
            <a:r>
              <a:rPr lang="en-US" altLang="ko-KR" sz="800" dirty="0">
                <a:latin typeface="Verdana" panose="020B0604030504040204" pitchFamily="34" charset="0"/>
              </a:rPr>
              <a:t>	testOnBorrow="true"</a:t>
            </a:r>
          </a:p>
          <a:p>
            <a:r>
              <a:rPr lang="en-US" altLang="ko-KR" sz="800" dirty="0">
                <a:latin typeface="Verdana" panose="020B0604030504040204" pitchFamily="34" charset="0"/>
              </a:rPr>
              <a:t>	/&gt;</a:t>
            </a:r>
          </a:p>
          <a:p>
            <a:endParaRPr lang="en-US" altLang="ko-KR" sz="800" dirty="0">
              <a:latin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E25BA-81AA-45F6-BE2C-28E2EA9D889B}"/>
              </a:ext>
            </a:extLst>
          </p:cNvPr>
          <p:cNvSpPr txBox="1"/>
          <p:nvPr/>
        </p:nvSpPr>
        <p:spPr>
          <a:xfrm>
            <a:off x="6012160" y="4927411"/>
            <a:ext cx="2613732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Username, password, url</a:t>
            </a:r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은 </a:t>
            </a:r>
            <a:endParaRPr lang="en-US" altLang="ko-KR" sz="800" b="0" i="0" dirty="0">
              <a:effectLst/>
              <a:latin typeface="Verdana" panose="020B0604030504040204" pitchFamily="34" charset="0"/>
            </a:endParaRPr>
          </a:p>
          <a:p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접속할 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DBMS</a:t>
            </a:r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에 대한 정보를 입력</a:t>
            </a:r>
            <a:endParaRPr lang="en-US" altLang="ko-KR" sz="800" b="0" i="0" dirty="0">
              <a:effectLst/>
              <a:latin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3144D9-B796-4FEE-AD8A-55DF4626F0FC}"/>
              </a:ext>
            </a:extLst>
          </p:cNvPr>
          <p:cNvSpPr txBox="1"/>
          <p:nvPr/>
        </p:nvSpPr>
        <p:spPr>
          <a:xfrm>
            <a:off x="6012160" y="5322694"/>
            <a:ext cx="2613732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b="0" i="0" dirty="0">
                <a:effectLst/>
                <a:latin typeface="Consolas" panose="020B0609020204030204" pitchFamily="49" charset="0"/>
              </a:rPr>
              <a:t>스프링 프레임웍에서 </a:t>
            </a:r>
            <a:r>
              <a:rPr lang="ko-KR" altLang="en-US" sz="800" dirty="0">
                <a:latin typeface="Verdana" panose="020B0604030504040204" pitchFamily="34" charset="0"/>
              </a:rPr>
              <a:t>트렌젝션 설정시 </a:t>
            </a:r>
            <a:r>
              <a:rPr lang="en-US" altLang="ko-KR" sz="800" i="1" dirty="0">
                <a:latin typeface="Consolas" panose="020B0609020204030204" pitchFamily="49" charset="0"/>
              </a:rPr>
              <a:t>DataSourceTransactionManager </a:t>
            </a:r>
            <a:r>
              <a:rPr lang="ko-KR" altLang="en-US" sz="800" dirty="0">
                <a:latin typeface="Verdana" panose="020B0604030504040204" pitchFamily="34" charset="0"/>
              </a:rPr>
              <a:t>를 사용해야 함</a:t>
            </a:r>
            <a:r>
              <a:rPr lang="en-US" altLang="ko-KR" sz="800" dirty="0">
                <a:latin typeface="Verdana" panose="020B0604030504040204" pitchFamily="34" charset="0"/>
              </a:rPr>
              <a:t>.</a:t>
            </a:r>
            <a:endParaRPr lang="en-US" altLang="ko-KR" sz="800" dirty="0">
              <a:latin typeface="Consolas" panose="020B06090202040302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ABAEA7-48B0-4F7B-A048-0424CFAE6F32}"/>
              </a:ext>
            </a:extLst>
          </p:cNvPr>
          <p:cNvSpPr txBox="1"/>
          <p:nvPr/>
        </p:nvSpPr>
        <p:spPr>
          <a:xfrm>
            <a:off x="6012160" y="5717344"/>
            <a:ext cx="2613732" cy="33855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b="0" i="0" dirty="0">
                <a:effectLst/>
                <a:latin typeface="Verdana" panose="020B0604030504040204" pitchFamily="34" charset="0"/>
              </a:rPr>
              <a:t>참고</a:t>
            </a:r>
            <a:r>
              <a:rPr lang="en-US" altLang="ko-KR" sz="800" b="0" i="0" dirty="0">
                <a:effectLst/>
                <a:latin typeface="Verdana" panose="020B0604030504040204" pitchFamily="34" charset="0"/>
              </a:rPr>
              <a:t>:</a:t>
            </a:r>
            <a:r>
              <a:rPr lang="en-US" altLang="ko-KR" sz="800" dirty="0">
                <a:hlinkClick r:id="rId2"/>
              </a:rPr>
              <a:t> https://commons.apache.org/proper/commons-dbcp/configuration.html</a:t>
            </a:r>
            <a:endParaRPr lang="en-US" altLang="ko-KR" sz="800" b="0" i="0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5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5000" y="568566"/>
            <a:ext cx="8514253" cy="301139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17693" y="1268760"/>
          <a:ext cx="8350158" cy="4611279"/>
        </p:xfrm>
        <a:graphic>
          <a:graphicData uri="http://schemas.openxmlformats.org/drawingml/2006/table">
            <a:tbl>
              <a:tblPr/>
              <a:tblGrid>
                <a:gridCol w="419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1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2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6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09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2024-09-09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9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39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Tomcat</a:t>
            </a:r>
            <a:r>
              <a:rPr lang="ko-KR" altLang="en-US" b="1" kern="0" dirty="0">
                <a:latin typeface="Verdana" panose="020B0604030504040204" pitchFamily="34" charset="0"/>
                <a:cs typeface="Verdana" panose="020B0604030504040204" pitchFamily="34" charset="0"/>
              </a:rPr>
              <a:t>구성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en-US" altLang="ko-KR" b="1" kern="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resourceLink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memory  </a:t>
            </a:r>
            <a:endParaRPr lang="ko-KR" altLang="en-US" b="1" kern="0" dirty="0">
              <a:latin typeface="Verdana" panose="020B0604030504040204" pitchFamily="34" charset="0"/>
              <a:ea typeface="+mn-ea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120032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encoding</a:t>
            </a: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>
                <a:latin typeface="+mn-ea"/>
              </a:rPr>
              <a:t>resourceLink</a:t>
            </a:r>
          </a:p>
          <a:p>
            <a:pPr marL="1714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 smtClean="0">
                <a:latin typeface="+mn-ea"/>
              </a:rPr>
              <a:t>memory</a:t>
            </a:r>
          </a:p>
          <a:p>
            <a:pPr marL="0" lvl="1">
              <a:lnSpc>
                <a:spcPct val="150000"/>
              </a:lnSpc>
            </a:pPr>
            <a:r>
              <a:rPr lang="en-US" altLang="ko-KR" sz="1200" b="1" dirty="0">
                <a:latin typeface="+mn-ea"/>
              </a:rPr>
              <a:t>* </a:t>
            </a:r>
            <a:r>
              <a:rPr lang="ko-KR" altLang="en-US" sz="1200" b="1" dirty="0">
                <a:latin typeface="+mn-ea"/>
              </a:rPr>
              <a:t>스프링부트</a:t>
            </a:r>
            <a:r>
              <a:rPr lang="en-US" altLang="ko-KR" sz="1200" b="1" dirty="0">
                <a:latin typeface="+mn-ea"/>
              </a:rPr>
              <a:t>(</a:t>
            </a:r>
            <a:r>
              <a:rPr lang="ko-KR" altLang="en-US" sz="1200" b="1" dirty="0">
                <a:latin typeface="+mn-ea"/>
              </a:rPr>
              <a:t>서블릿엔진 </a:t>
            </a:r>
            <a:r>
              <a:rPr lang="en-US" altLang="ko-KR" sz="1200" b="1" dirty="0">
                <a:latin typeface="+mn-ea"/>
              </a:rPr>
              <a:t>Tomcat </a:t>
            </a:r>
            <a:r>
              <a:rPr lang="ko-KR" altLang="en-US" sz="1200" b="1" dirty="0">
                <a:latin typeface="+mn-ea"/>
              </a:rPr>
              <a:t>내장</a:t>
            </a:r>
            <a:r>
              <a:rPr lang="en-US" altLang="ko-KR" sz="1200" b="1" dirty="0">
                <a:latin typeface="+mn-ea"/>
              </a:rPr>
              <a:t>) </a:t>
            </a:r>
            <a:r>
              <a:rPr lang="ko-KR" altLang="en-US" sz="1200" b="1" dirty="0">
                <a:latin typeface="+mn-ea"/>
              </a:rPr>
              <a:t>는 프로젝트 구성 설정파일</a:t>
            </a:r>
            <a:r>
              <a:rPr lang="en-US" altLang="ko-KR" sz="1200" b="1" dirty="0">
                <a:latin typeface="+mn-ea"/>
              </a:rPr>
              <a:t>(application.yml)</a:t>
            </a:r>
            <a:r>
              <a:rPr lang="ko-KR" altLang="en-US" sz="1200" b="1" dirty="0">
                <a:latin typeface="+mn-ea"/>
              </a:rPr>
              <a:t>에서 수행 하며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하기 방식과 </a:t>
            </a:r>
            <a:r>
              <a:rPr lang="ko-KR" altLang="en-US" sz="1200" b="1" dirty="0" smtClean="0">
                <a:latin typeface="+mn-ea"/>
              </a:rPr>
              <a:t>다름</a:t>
            </a:r>
            <a:endParaRPr lang="en-US" altLang="ko-KR" sz="1200" b="1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179512" y="2031231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4A3A61A-AF9C-40AF-ACD3-7E93D99F742B}"/>
              </a:ext>
            </a:extLst>
          </p:cNvPr>
          <p:cNvSpPr txBox="1"/>
          <p:nvPr/>
        </p:nvSpPr>
        <p:spPr>
          <a:xfrm>
            <a:off x="286688" y="2129615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server.xml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F8AED2-2508-4F97-9B2B-F834FCE73383}"/>
              </a:ext>
            </a:extLst>
          </p:cNvPr>
          <p:cNvSpPr txBox="1"/>
          <p:nvPr/>
        </p:nvSpPr>
        <p:spPr>
          <a:xfrm>
            <a:off x="286688" y="3471391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context.xml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C53A7A-31FD-4E68-8B7F-D4F01E48048B}"/>
              </a:ext>
            </a:extLst>
          </p:cNvPr>
          <p:cNvSpPr txBox="1"/>
          <p:nvPr/>
        </p:nvSpPr>
        <p:spPr>
          <a:xfrm>
            <a:off x="674054" y="3770456"/>
            <a:ext cx="8034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200" dirty="0" smtClean="0">
                <a:latin typeface="+mn-ea"/>
              </a:rPr>
              <a:t>Tomcat</a:t>
            </a:r>
            <a:r>
              <a:rPr lang="ko-KR" altLang="en-US" sz="1200" dirty="0" smtClean="0">
                <a:latin typeface="+mn-ea"/>
              </a:rPr>
              <a:t>에서 </a:t>
            </a:r>
            <a:r>
              <a:rPr lang="en-US" altLang="ko-KR" sz="1200" dirty="0" err="1" smtClean="0">
                <a:latin typeface="+mn-ea"/>
              </a:rPr>
              <a:t>resourceLink</a:t>
            </a:r>
            <a:r>
              <a:rPr lang="ko-KR" altLang="en-US" sz="1200" dirty="0" smtClean="0">
                <a:latin typeface="+mn-ea"/>
              </a:rPr>
              <a:t>는 </a:t>
            </a:r>
            <a:r>
              <a:rPr lang="en-US" altLang="ko-KR" sz="1200" dirty="0" err="1" smtClean="0">
                <a:latin typeface="+mn-ea"/>
              </a:rPr>
              <a:t>jndi</a:t>
            </a:r>
            <a:r>
              <a:rPr lang="ko-KR" altLang="en-US" sz="1200" dirty="0" smtClean="0">
                <a:latin typeface="+mn-ea"/>
              </a:rPr>
              <a:t>를 사용한 데이타소스를 연계하기 위해서 사용하다 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필요시 설정 함</a:t>
            </a:r>
            <a:r>
              <a:rPr lang="en-US" altLang="ko-KR" sz="1200" dirty="0" smtClean="0">
                <a:latin typeface="+mn-ea"/>
              </a:rPr>
              <a:t>)</a:t>
            </a:r>
            <a:endParaRPr lang="ko-KR" altLang="en-US" sz="1200" dirty="0">
              <a:latin typeface="+mn-ea"/>
            </a:endParaRPr>
          </a:p>
          <a:p>
            <a:pPr fontAlgn="base"/>
            <a:r>
              <a:rPr lang="en-US" altLang="ko-KR" sz="1200" b="0" i="0" dirty="0" smtClean="0">
                <a:effectLst/>
                <a:latin typeface="+mn-ea"/>
              </a:rPr>
              <a:t>/Servers/Tomcat-9.0.89 </a:t>
            </a:r>
            <a:r>
              <a:rPr lang="en-US" altLang="ko-KR" sz="1200" b="0" i="0" dirty="0">
                <a:effectLst/>
                <a:latin typeface="+mn-ea"/>
              </a:rPr>
              <a:t>Server at </a:t>
            </a:r>
            <a:r>
              <a:rPr lang="en-US" altLang="ko-KR" sz="1200" b="0" i="0" dirty="0" smtClean="0">
                <a:effectLst/>
                <a:latin typeface="+mn-ea"/>
              </a:rPr>
              <a:t>localhost-</a:t>
            </a:r>
            <a:r>
              <a:rPr lang="en-US" altLang="ko-KR" sz="1200" b="0" i="0" dirty="0" err="1" smtClean="0">
                <a:effectLst/>
                <a:latin typeface="+mn-ea"/>
              </a:rPr>
              <a:t>config</a:t>
            </a:r>
            <a:r>
              <a:rPr lang="en-US" altLang="ko-KR" sz="1200" b="0" i="0" dirty="0" smtClean="0">
                <a:effectLst/>
                <a:latin typeface="+mn-ea"/>
              </a:rPr>
              <a:t>/context.xml</a:t>
            </a:r>
            <a:endParaRPr lang="ko-KR" altLang="en-US" sz="1200" b="0" i="0" dirty="0">
              <a:effectLst/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48A1DB-BBC2-4235-9237-009A1B4D5F19}"/>
              </a:ext>
            </a:extLst>
          </p:cNvPr>
          <p:cNvSpPr txBox="1"/>
          <p:nvPr/>
        </p:nvSpPr>
        <p:spPr>
          <a:xfrm>
            <a:off x="724076" y="4266313"/>
            <a:ext cx="7999784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+mn-ea"/>
              </a:rPr>
              <a:t>Ex)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&lt;</a:t>
            </a:r>
            <a:r>
              <a:rPr lang="en-US" altLang="ko-KR" sz="800" dirty="0" err="1" smtClean="0">
                <a:latin typeface="+mn-ea"/>
              </a:rPr>
              <a:t>ResourceLink</a:t>
            </a:r>
            <a:r>
              <a:rPr lang="en-US" altLang="ko-KR" sz="800" dirty="0" smtClean="0">
                <a:latin typeface="+mn-ea"/>
              </a:rPr>
              <a:t> global="</a:t>
            </a:r>
            <a:r>
              <a:rPr lang="en-US" altLang="ko-KR" sz="800" b="1" dirty="0" err="1" smtClean="0">
                <a:latin typeface="+mn-ea"/>
              </a:rPr>
              <a:t>jdbc</a:t>
            </a:r>
            <a:r>
              <a:rPr lang="en-US" altLang="ko-KR" sz="800" b="1" dirty="0" smtClean="0">
                <a:latin typeface="+mn-ea"/>
              </a:rPr>
              <a:t>/</a:t>
            </a:r>
            <a:r>
              <a:rPr lang="en-US" altLang="ko-KR" sz="800" b="1" dirty="0" err="1" smtClean="0">
                <a:latin typeface="+mn-ea"/>
              </a:rPr>
              <a:t>mainOracleDataSource</a:t>
            </a:r>
            <a:r>
              <a:rPr lang="en-US" altLang="ko-KR" sz="800" dirty="0" smtClean="0">
                <a:latin typeface="+mn-ea"/>
              </a:rPr>
              <a:t>" name="</a:t>
            </a:r>
            <a:r>
              <a:rPr lang="en-US" altLang="ko-KR" sz="800" b="1" dirty="0" err="1" smtClean="0">
                <a:latin typeface="+mn-ea"/>
              </a:rPr>
              <a:t>jdbc</a:t>
            </a:r>
            <a:r>
              <a:rPr lang="en-US" altLang="ko-KR" sz="800" b="1" dirty="0" smtClean="0">
                <a:latin typeface="+mn-ea"/>
              </a:rPr>
              <a:t>/</a:t>
            </a:r>
            <a:r>
              <a:rPr lang="en-US" altLang="ko-KR" sz="800" b="1" dirty="0" err="1" smtClean="0">
                <a:latin typeface="+mn-ea"/>
              </a:rPr>
              <a:t>mainOracleDataSource</a:t>
            </a:r>
            <a:r>
              <a:rPr lang="en-US" altLang="ko-KR" sz="800" dirty="0" smtClean="0">
                <a:latin typeface="+mn-ea"/>
              </a:rPr>
              <a:t>" type="</a:t>
            </a:r>
            <a:r>
              <a:rPr lang="en-US" altLang="ko-KR" sz="800" dirty="0" err="1" smtClean="0">
                <a:latin typeface="+mn-ea"/>
              </a:rPr>
              <a:t>javax.sql.DataSource</a:t>
            </a:r>
            <a:r>
              <a:rPr lang="en-US" altLang="ko-KR" sz="800" dirty="0" smtClean="0">
                <a:latin typeface="+mn-ea"/>
              </a:rPr>
              <a:t>"/&gt;</a:t>
            </a:r>
          </a:p>
          <a:p>
            <a:r>
              <a:rPr lang="en-US" altLang="ko-KR" sz="800" dirty="0" smtClean="0">
                <a:latin typeface="+mn-ea"/>
              </a:rPr>
              <a:t>			</a:t>
            </a:r>
            <a:endParaRPr lang="en-US" altLang="ko-KR" sz="800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8EA964-953A-4507-B5C7-011BFE9623D2}"/>
              </a:ext>
            </a:extLst>
          </p:cNvPr>
          <p:cNvSpPr txBox="1"/>
          <p:nvPr/>
        </p:nvSpPr>
        <p:spPr>
          <a:xfrm>
            <a:off x="674054" y="2412479"/>
            <a:ext cx="5726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0" i="0" dirty="0" smtClean="0">
                <a:effectLst/>
                <a:latin typeface="+mn-ea"/>
              </a:rPr>
              <a:t>/</a:t>
            </a:r>
            <a:r>
              <a:rPr lang="en-US" altLang="ko-KR" sz="1200" dirty="0" smtClean="0">
                <a:latin typeface="+mn-ea"/>
              </a:rPr>
              <a:t>Servers/Tomcat-9.0.89 </a:t>
            </a:r>
            <a:r>
              <a:rPr lang="en-US" altLang="ko-KR" sz="1200" dirty="0">
                <a:latin typeface="+mn-ea"/>
              </a:rPr>
              <a:t>Server at localhost-</a:t>
            </a:r>
            <a:r>
              <a:rPr lang="en-US" altLang="ko-KR" sz="1200" dirty="0" err="1">
                <a:latin typeface="+mn-ea"/>
              </a:rPr>
              <a:t>config</a:t>
            </a:r>
            <a:r>
              <a:rPr lang="en-US" altLang="ko-KR" sz="1200" dirty="0">
                <a:latin typeface="+mn-ea"/>
              </a:rPr>
              <a:t>/server.xml </a:t>
            </a:r>
            <a:r>
              <a:rPr lang="ko-KR" altLang="en-US" sz="1200" b="0" i="0" dirty="0">
                <a:effectLst/>
                <a:latin typeface="+mn-ea"/>
              </a:rPr>
              <a:t>에서 </a:t>
            </a:r>
            <a:endParaRPr lang="en-US" altLang="ko-KR" sz="1200" b="0" i="0" dirty="0">
              <a:effectLst/>
              <a:latin typeface="+mn-ea"/>
            </a:endParaRPr>
          </a:p>
          <a:p>
            <a:r>
              <a:rPr lang="en-US" altLang="ko-KR" sz="1200" b="0" i="0" dirty="0">
                <a:effectLst/>
                <a:latin typeface="+mn-ea"/>
              </a:rPr>
              <a:t>port=8080</a:t>
            </a:r>
            <a:r>
              <a:rPr lang="ko-KR" altLang="en-US" sz="1200" b="0" i="0" dirty="0">
                <a:effectLst/>
                <a:latin typeface="+mn-ea"/>
              </a:rPr>
              <a:t>과 </a:t>
            </a:r>
            <a:r>
              <a:rPr lang="en-US" altLang="ko-KR" sz="1200" b="0" i="0" dirty="0">
                <a:effectLst/>
                <a:latin typeface="+mn-ea"/>
              </a:rPr>
              <a:t>port=8009</a:t>
            </a:r>
            <a:r>
              <a:rPr lang="ko-KR" altLang="en-US" sz="1200" b="0" i="0" dirty="0">
                <a:effectLst/>
                <a:latin typeface="+mn-ea"/>
              </a:rPr>
              <a:t>두개의 </a:t>
            </a:r>
            <a:r>
              <a:rPr lang="en-US" altLang="ko-KR" sz="1200" b="0" i="0" dirty="0">
                <a:effectLst/>
                <a:latin typeface="+mn-ea"/>
              </a:rPr>
              <a:t>connector</a:t>
            </a:r>
            <a:r>
              <a:rPr lang="ko-KR" altLang="en-US" sz="1200" b="0" i="0" dirty="0">
                <a:effectLst/>
                <a:latin typeface="+mn-ea"/>
              </a:rPr>
              <a:t>에 </a:t>
            </a:r>
            <a:r>
              <a:rPr lang="en-US" altLang="ko-KR" sz="1200" b="0" i="0" dirty="0">
                <a:effectLst/>
                <a:latin typeface="+mn-ea"/>
              </a:rPr>
              <a:t>URIEncoding="UTF-8"</a:t>
            </a:r>
            <a:r>
              <a:rPr lang="ko-KR" altLang="en-US" sz="1200" b="0" i="0" dirty="0">
                <a:effectLst/>
                <a:latin typeface="+mn-ea"/>
              </a:rPr>
              <a:t>을 </a:t>
            </a:r>
            <a:r>
              <a:rPr lang="ko-KR" altLang="en-US" sz="1200" dirty="0">
                <a:latin typeface="+mn-ea"/>
              </a:rPr>
              <a:t>확인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b="0" i="0" dirty="0">
                <a:effectLst/>
                <a:latin typeface="+mn-ea"/>
              </a:rPr>
              <a:t>추가</a:t>
            </a:r>
            <a:endParaRPr lang="en-US" altLang="ko-KR" sz="1200" b="0" i="0" dirty="0">
              <a:effectLst/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25E07C-6B6E-4620-8940-B4FD35769CCC}"/>
              </a:ext>
            </a:extLst>
          </p:cNvPr>
          <p:cNvSpPr txBox="1"/>
          <p:nvPr/>
        </p:nvSpPr>
        <p:spPr>
          <a:xfrm>
            <a:off x="724076" y="2872575"/>
            <a:ext cx="7999784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b="0" i="0" dirty="0">
                <a:effectLst/>
                <a:latin typeface="+mn-ea"/>
              </a:rPr>
              <a:t>&lt;Connector connectionTimeout="20000" port="8080" protocol="HTTP/1.1" redirectPort="8443" URLEncoding="UTF-8"/&gt;</a:t>
            </a:r>
          </a:p>
          <a:p>
            <a:r>
              <a:rPr lang="en-US" altLang="ko-KR" sz="800" b="0" i="0" dirty="0">
                <a:effectLst/>
                <a:latin typeface="+mn-ea"/>
              </a:rPr>
              <a:t> 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b="0" i="0" dirty="0">
                <a:effectLst/>
                <a:latin typeface="+mn-ea"/>
              </a:rPr>
              <a:t>&lt;Connector port="8009" protocol="AJP/1.3" redirectPort="8443" URLEncoding="UTF-8"/&gt;</a:t>
            </a:r>
            <a:r>
              <a:rPr lang="ko-KR" altLang="en-US" sz="800" b="0" i="0" dirty="0">
                <a:effectLst/>
                <a:latin typeface="+mn-ea"/>
              </a:rPr>
              <a:t> </a:t>
            </a:r>
            <a:endParaRPr lang="en-US" altLang="ko-KR" sz="8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4C09DD-DB71-4128-B79E-935E32423417}"/>
              </a:ext>
            </a:extLst>
          </p:cNvPr>
          <p:cNvSpPr txBox="1"/>
          <p:nvPr/>
        </p:nvSpPr>
        <p:spPr>
          <a:xfrm>
            <a:off x="292160" y="4859863"/>
            <a:ext cx="3069128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927F89-D94E-407F-AE15-EBBECD86CCD8}"/>
              </a:ext>
            </a:extLst>
          </p:cNvPr>
          <p:cNvSpPr txBox="1"/>
          <p:nvPr/>
        </p:nvSpPr>
        <p:spPr>
          <a:xfrm>
            <a:off x="679526" y="5165479"/>
            <a:ext cx="8034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en-US" altLang="ko-KR" sz="1200" b="0" i="0" dirty="0">
                <a:effectLst/>
                <a:latin typeface="+mn-ea"/>
              </a:rPr>
              <a:t>Eclipse</a:t>
            </a:r>
            <a:r>
              <a:rPr lang="ko-KR" altLang="en-US" sz="1200" b="0" i="0" dirty="0">
                <a:effectLst/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IDE</a:t>
            </a:r>
            <a:r>
              <a:rPr lang="ko-KR" altLang="en-US" sz="1200" dirty="0">
                <a:latin typeface="+mn-ea"/>
              </a:rPr>
              <a:t>에서 서버 구동 시 필요한 메모리를 지정 할 수 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개발하는 어플리케이션에 따라 적절히 조정 가능 하다</a:t>
            </a:r>
            <a:r>
              <a:rPr lang="en-US" altLang="ko-KR" sz="1200" dirty="0">
                <a:latin typeface="+mn-ea"/>
              </a:rPr>
              <a:t>.</a:t>
            </a:r>
            <a:endParaRPr lang="en-US" altLang="ko-KR" sz="1200" b="0" i="0" dirty="0">
              <a:effectLst/>
              <a:latin typeface="+mn-ea"/>
            </a:endParaRPr>
          </a:p>
          <a:p>
            <a:pPr algn="l" fontAlgn="base"/>
            <a:r>
              <a:rPr lang="en-US" altLang="ko-KR" sz="1200" b="0" i="0" dirty="0">
                <a:effectLst/>
                <a:latin typeface="+mn-ea"/>
              </a:rPr>
              <a:t>servers &gt; open launch configuration &gt; VM arguments </a:t>
            </a:r>
            <a:r>
              <a:rPr lang="ko-KR" altLang="en-US" sz="1200" b="0" i="0" dirty="0">
                <a:effectLst/>
                <a:latin typeface="+mn-ea"/>
              </a:rPr>
              <a:t>에 다음을 추가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6DCB86-A962-4721-885D-8FBBA70CD4E6}"/>
              </a:ext>
            </a:extLst>
          </p:cNvPr>
          <p:cNvSpPr txBox="1"/>
          <p:nvPr/>
        </p:nvSpPr>
        <p:spPr>
          <a:xfrm>
            <a:off x="729548" y="5847655"/>
            <a:ext cx="7999784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-Xms256m -Xmx1024m -XX:PermSize=256m -XX:MaxPermSize=256m</a:t>
            </a:r>
          </a:p>
          <a:p>
            <a:r>
              <a:rPr lang="en-US" altLang="ko-KR" sz="800" dirty="0">
                <a:latin typeface="+mn-ea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62164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180493" y="3076845"/>
            <a:ext cx="4491935" cy="71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062" b="1" i="1" dirty="0"/>
              <a:t>End </a:t>
            </a:r>
            <a:r>
              <a:rPr lang="en-US" altLang="ko-KR" sz="4062" b="1" i="1"/>
              <a:t>of Document</a:t>
            </a:r>
            <a:endParaRPr lang="en-US" altLang="ko-KR" sz="4062" b="1" i="1" dirty="0"/>
          </a:p>
        </p:txBody>
      </p:sp>
    </p:spTree>
    <p:extLst>
      <p:ext uri="{BB962C8B-B14F-4D97-AF65-F5344CB8AC3E}">
        <p14:creationId xmlns:p14="http://schemas.microsoft.com/office/powerpoint/2010/main" val="112571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72605"/>
              </p:ext>
            </p:extLst>
          </p:nvPr>
        </p:nvGraphicFramePr>
        <p:xfrm>
          <a:off x="376340" y="688673"/>
          <a:ext cx="8380536" cy="7833356"/>
        </p:xfrm>
        <a:graphic>
          <a:graphicData uri="http://schemas.openxmlformats.org/drawingml/2006/table">
            <a:tbl>
              <a:tblPr/>
              <a:tblGrid>
                <a:gridCol w="7981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목적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로컬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PC Host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파일 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Eclipse IDE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52753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Maven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 Project Nature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16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5. Tomcat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17355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ko-KR" altLang="en-US" sz="1800" dirty="0"/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473520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7231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8696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409230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722526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9196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4878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085825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238165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44938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40162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972544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77056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190544" y="619540"/>
            <a:ext cx="752129" cy="433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215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목차</a:t>
            </a:r>
          </a:p>
        </p:txBody>
      </p:sp>
    </p:spTree>
    <p:extLst>
      <p:ext uri="{BB962C8B-B14F-4D97-AF65-F5344CB8AC3E}">
        <p14:creationId xmlns:p14="http://schemas.microsoft.com/office/powerpoint/2010/main" val="87011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ko-KR" altLang="en-US" b="1" kern="0" dirty="0" smtClean="0">
                <a:latin typeface="Verdana" panose="020B0604030504040204" pitchFamily="34" charset="0"/>
                <a:ea typeface="+mn-ea"/>
                <a:cs typeface="Verdana" panose="020B0604030504040204" pitchFamily="34" charset="0"/>
              </a:rPr>
              <a:t>목적</a:t>
            </a:r>
            <a:endParaRPr lang="ko-KR" altLang="en-US" b="1" kern="0" dirty="0">
              <a:latin typeface="Verdana" panose="020B0604030504040204" pitchFamily="34" charset="0"/>
              <a:ea typeface="+mn-ea"/>
              <a:cs typeface="Verdan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779220"/>
            <a:ext cx="7252819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altLang="ko-KR" sz="1200" dirty="0" smtClean="0">
                <a:latin typeface="+mn-ea"/>
              </a:rPr>
              <a:t>Non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ERP </a:t>
            </a:r>
            <a:r>
              <a:rPr lang="ko-KR" altLang="en-US" sz="1200" dirty="0" smtClean="0">
                <a:latin typeface="+mn-ea"/>
              </a:rPr>
              <a:t>어플리케이션의 로컬 개발환경 구성 임</a:t>
            </a:r>
            <a:r>
              <a:rPr lang="en-US" altLang="ko-KR" sz="1200" dirty="0" smtClean="0">
                <a:latin typeface="+mn-ea"/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1200" dirty="0" smtClean="0"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 smtClean="0">
                <a:latin typeface="+mn-ea"/>
              </a:rPr>
              <a:t>자바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스프링</a:t>
            </a:r>
            <a:r>
              <a:rPr lang="en-US" altLang="ko-KR" sz="1200" dirty="0" smtClean="0">
                <a:latin typeface="+mn-ea"/>
              </a:rPr>
              <a:t>(</a:t>
            </a:r>
            <a:r>
              <a:rPr lang="ko-KR" altLang="en-US" sz="1200" dirty="0" smtClean="0">
                <a:latin typeface="+mn-ea"/>
              </a:rPr>
              <a:t>스프링부트</a:t>
            </a:r>
            <a:r>
              <a:rPr lang="en-US" altLang="ko-KR" sz="1200" dirty="0" smtClean="0">
                <a:latin typeface="+mn-ea"/>
              </a:rPr>
              <a:t>) </a:t>
            </a:r>
            <a:r>
              <a:rPr lang="ko-KR" altLang="en-US" sz="1200" dirty="0" smtClean="0">
                <a:latin typeface="+mn-ea"/>
              </a:rPr>
              <a:t>기반 </a:t>
            </a:r>
            <a:r>
              <a:rPr lang="en-US" altLang="ko-KR" sz="1200" dirty="0" err="1" smtClean="0">
                <a:latin typeface="+mn-ea"/>
              </a:rPr>
              <a:t>BackEnd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어플리케이션 개발을 목적으로 함</a:t>
            </a:r>
            <a:endParaRPr lang="en-US" altLang="ko-KR" sz="1200" dirty="0" smtClean="0">
              <a:latin typeface="+mn-ea"/>
            </a:endParaRPr>
          </a:p>
          <a:p>
            <a:pPr marL="171450" indent="-171450">
              <a:buFontTx/>
              <a:buChar char="-"/>
            </a:pPr>
            <a:endParaRPr lang="en-US" altLang="ko-KR" sz="1200" dirty="0"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dirty="0" smtClean="0">
                <a:latin typeface="+mn-ea"/>
              </a:rPr>
              <a:t>Maven </a:t>
            </a:r>
            <a:r>
              <a:rPr lang="ko-KR" altLang="en-US" sz="1200" dirty="0" smtClean="0">
                <a:latin typeface="+mn-ea"/>
              </a:rPr>
              <a:t>기반 프로젝트를 전제로</a:t>
            </a:r>
            <a:r>
              <a:rPr lang="en-US" altLang="ko-KR" sz="1200" dirty="0" smtClean="0">
                <a:latin typeface="+mn-ea"/>
              </a:rPr>
              <a:t> IDE</a:t>
            </a:r>
            <a:r>
              <a:rPr lang="ko-KR" altLang="en-US" sz="1200" dirty="0" smtClean="0">
                <a:latin typeface="+mn-ea"/>
              </a:rPr>
              <a:t>를 구성 함</a:t>
            </a:r>
            <a:r>
              <a:rPr lang="en-US" altLang="ko-KR" sz="1200" dirty="0" smtClean="0">
                <a:latin typeface="+mn-ea"/>
              </a:rPr>
              <a:t>. (</a:t>
            </a:r>
            <a:r>
              <a:rPr lang="en-US" altLang="ko-KR" sz="1200" dirty="0" err="1" smtClean="0">
                <a:latin typeface="+mn-ea"/>
              </a:rPr>
              <a:t>Gradle</a:t>
            </a:r>
            <a:r>
              <a:rPr lang="en-US" altLang="ko-KR" sz="1200" dirty="0" smtClean="0">
                <a:latin typeface="+mn-ea"/>
              </a:rPr>
              <a:t>, eclipse build </a:t>
            </a:r>
            <a:r>
              <a:rPr lang="ko-KR" altLang="en-US" sz="1200" dirty="0" smtClean="0">
                <a:latin typeface="+mn-ea"/>
              </a:rPr>
              <a:t>가능</a:t>
            </a:r>
            <a:r>
              <a:rPr lang="en-US" altLang="ko-KR" sz="1200" dirty="0" smtClean="0">
                <a:latin typeface="+mn-ea"/>
              </a:rPr>
              <a:t>)</a:t>
            </a:r>
          </a:p>
          <a:p>
            <a:pPr marL="171450" indent="-171450">
              <a:buFontTx/>
              <a:buChar char="-"/>
            </a:pPr>
            <a:endParaRPr lang="en-US" altLang="ko-KR" sz="1200" dirty="0"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 smtClean="0">
                <a:latin typeface="+mn-ea"/>
              </a:rPr>
              <a:t>로컬</a:t>
            </a:r>
            <a:r>
              <a:rPr lang="en-US" altLang="ko-KR" sz="1200" dirty="0" smtClean="0">
                <a:latin typeface="+mn-ea"/>
              </a:rPr>
              <a:t>PC </a:t>
            </a:r>
            <a:r>
              <a:rPr lang="ko-KR" altLang="en-US" sz="1200" dirty="0" smtClean="0">
                <a:latin typeface="+mn-ea"/>
              </a:rPr>
              <a:t>환경 런타임으로 </a:t>
            </a:r>
            <a:r>
              <a:rPr lang="en-US" altLang="ko-KR" sz="1200" dirty="0" smtClean="0">
                <a:latin typeface="+mn-ea"/>
              </a:rPr>
              <a:t>Tomcat</a:t>
            </a:r>
            <a:r>
              <a:rPr lang="ko-KR" altLang="en-US" sz="1200" dirty="0" smtClean="0">
                <a:latin typeface="+mn-ea"/>
              </a:rPr>
              <a:t>을 사용함</a:t>
            </a:r>
            <a:r>
              <a:rPr lang="en-US" altLang="ko-KR" sz="1200" dirty="0" smtClean="0">
                <a:latin typeface="+mn-ea"/>
              </a:rPr>
              <a:t>. (</a:t>
            </a:r>
            <a:r>
              <a:rPr lang="ko-KR" altLang="en-US" sz="1200" dirty="0" err="1">
                <a:latin typeface="+mn-ea"/>
              </a:rPr>
              <a:t>스프링부트</a:t>
            </a:r>
            <a:r>
              <a:rPr lang="ko-KR" altLang="en-US" sz="1200" dirty="0">
                <a:latin typeface="+mn-ea"/>
              </a:rPr>
              <a:t> 프로젝트는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프로젝트에서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런타임 구성 </a:t>
            </a:r>
            <a:r>
              <a:rPr lang="ko-KR" altLang="en-US" sz="1200" dirty="0" smtClean="0">
                <a:latin typeface="+mn-ea"/>
              </a:rPr>
              <a:t>설정</a:t>
            </a:r>
            <a:r>
              <a:rPr lang="en-US" altLang="ko-KR" sz="1200" dirty="0" smtClean="0">
                <a:latin typeface="+mn-ea"/>
              </a:rPr>
              <a:t>)</a:t>
            </a:r>
          </a:p>
          <a:p>
            <a:pPr marL="171450" indent="-171450">
              <a:buFontTx/>
              <a:buChar char="-"/>
            </a:pPr>
            <a:endParaRPr lang="en-US" altLang="ko-KR" sz="1200" dirty="0"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 smtClean="0">
                <a:latin typeface="+mn-ea"/>
              </a:rPr>
              <a:t>단일 압축파일 형태로 제공하여 추가적인 설치</a:t>
            </a:r>
            <a:r>
              <a:rPr lang="en-US" altLang="ko-KR" sz="1200" dirty="0" smtClean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설정이 없도록 한다</a:t>
            </a:r>
            <a:r>
              <a:rPr lang="en-US" altLang="ko-KR" sz="1200" dirty="0" smtClean="0">
                <a:latin typeface="+mn-ea"/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1200" dirty="0"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dirty="0" smtClean="0">
                <a:latin typeface="+mn-ea"/>
              </a:rPr>
              <a:t>기능 추가</a:t>
            </a:r>
            <a:r>
              <a:rPr lang="en-US" altLang="ko-KR" sz="1200" dirty="0" smtClean="0">
                <a:latin typeface="+mn-ea"/>
              </a:rPr>
              <a:t>/</a:t>
            </a:r>
            <a:r>
              <a:rPr lang="ko-KR" altLang="en-US" sz="1200" dirty="0" smtClean="0">
                <a:latin typeface="+mn-ea"/>
              </a:rPr>
              <a:t>개선 사항 발생시 버전 변경 후 공지</a:t>
            </a:r>
            <a:r>
              <a:rPr lang="en-US" altLang="ko-KR" sz="1200" dirty="0" smtClean="0">
                <a:latin typeface="+mn-ea"/>
              </a:rPr>
              <a:t>.</a:t>
            </a:r>
          </a:p>
          <a:p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ADD989-4238-4544-A974-DD6B4C235121}"/>
              </a:ext>
            </a:extLst>
          </p:cNvPr>
          <p:cNvSpPr txBox="1"/>
          <p:nvPr/>
        </p:nvSpPr>
        <p:spPr>
          <a:xfrm>
            <a:off x="278736" y="3140968"/>
            <a:ext cx="4365272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 smtClean="0">
                <a:latin typeface="+mn-ea"/>
              </a:rPr>
              <a:t>통합</a:t>
            </a:r>
            <a:r>
              <a:rPr lang="en-US" altLang="ko-KR" sz="1200" b="1" dirty="0" smtClean="0">
                <a:latin typeface="+mn-ea"/>
              </a:rPr>
              <a:t>IDE </a:t>
            </a:r>
            <a:r>
              <a:rPr lang="ko-KR" altLang="en-US" sz="1200" b="1" dirty="0" smtClean="0">
                <a:latin typeface="+mn-ea"/>
              </a:rPr>
              <a:t>파일 서버 위치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AD9A9F-ACAB-49A8-BF02-3E3DA086F69F}"/>
              </a:ext>
            </a:extLst>
          </p:cNvPr>
          <p:cNvSpPr txBox="1"/>
          <p:nvPr/>
        </p:nvSpPr>
        <p:spPr>
          <a:xfrm>
            <a:off x="666102" y="3460358"/>
            <a:ext cx="73622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+mn-ea"/>
              </a:rPr>
              <a:t>폴더 </a:t>
            </a:r>
            <a:r>
              <a:rPr lang="en-US" altLang="ko-KR" sz="1200" dirty="0" smtClean="0">
                <a:latin typeface="+mn-ea"/>
              </a:rPr>
              <a:t>: Y</a:t>
            </a:r>
            <a:r>
              <a:rPr lang="en-US" altLang="ko-KR" sz="1200" dirty="0">
                <a:latin typeface="+mn-ea"/>
              </a:rPr>
              <a:t>:\3. </a:t>
            </a:r>
            <a:r>
              <a:rPr lang="ko-KR" altLang="en-US" sz="1200" dirty="0" err="1">
                <a:latin typeface="+mn-ea"/>
              </a:rPr>
              <a:t>수행사</a:t>
            </a:r>
            <a:r>
              <a:rPr lang="en-US" altLang="ko-KR" sz="1200" dirty="0">
                <a:latin typeface="+mn-ea"/>
              </a:rPr>
              <a:t>( </a:t>
            </a:r>
            <a:r>
              <a:rPr lang="ko-KR" altLang="en-US" sz="1200" dirty="0" err="1">
                <a:latin typeface="+mn-ea"/>
              </a:rPr>
              <a:t>수행사</a:t>
            </a:r>
            <a:r>
              <a:rPr lang="ko-KR" altLang="en-US" sz="1200" dirty="0">
                <a:latin typeface="+mn-ea"/>
              </a:rPr>
              <a:t> 작업 폴더</a:t>
            </a:r>
            <a:r>
              <a:rPr lang="en-US" altLang="ko-KR" sz="1200" dirty="0">
                <a:latin typeface="+mn-ea"/>
              </a:rPr>
              <a:t>)\5. </a:t>
            </a:r>
            <a:r>
              <a:rPr lang="ko-KR" altLang="en-US" sz="1200" dirty="0">
                <a:latin typeface="+mn-ea"/>
              </a:rPr>
              <a:t>아키텍처</a:t>
            </a:r>
            <a:r>
              <a:rPr lang="en-US" altLang="ko-KR" sz="1200" dirty="0">
                <a:latin typeface="+mn-ea"/>
              </a:rPr>
              <a:t>\5000. </a:t>
            </a:r>
            <a:r>
              <a:rPr lang="ko-KR" altLang="en-US" sz="1200" dirty="0" err="1">
                <a:latin typeface="+mn-ea"/>
              </a:rPr>
              <a:t>개발가이드</a:t>
            </a:r>
            <a:r>
              <a:rPr lang="en-US" altLang="ko-KR" sz="1200" dirty="0">
                <a:latin typeface="+mn-ea"/>
              </a:rPr>
              <a:t>\1. </a:t>
            </a:r>
            <a:r>
              <a:rPr lang="ko-KR" altLang="en-US" sz="1200" dirty="0">
                <a:latin typeface="+mn-ea"/>
              </a:rPr>
              <a:t>개발 </a:t>
            </a:r>
            <a:r>
              <a:rPr lang="en-US" altLang="ko-KR" sz="1200" dirty="0">
                <a:latin typeface="+mn-ea"/>
              </a:rPr>
              <a:t>IDE\3. </a:t>
            </a:r>
            <a:r>
              <a:rPr lang="en-US" altLang="ko-KR" sz="1200" dirty="0" smtClean="0">
                <a:latin typeface="+mn-ea"/>
              </a:rPr>
              <a:t>N_ERP</a:t>
            </a:r>
          </a:p>
          <a:p>
            <a:endParaRPr lang="en-US" altLang="ko-KR" sz="1200" dirty="0">
              <a:latin typeface="+mn-ea"/>
            </a:endParaRPr>
          </a:p>
          <a:p>
            <a:r>
              <a:rPr lang="ko-KR" altLang="en-US" sz="1200" dirty="0" smtClean="0">
                <a:latin typeface="+mn-ea"/>
              </a:rPr>
              <a:t>파일 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/>
              <a:t>nges.ide(202406)-</a:t>
            </a:r>
            <a:r>
              <a:rPr lang="ko-KR" altLang="en-US" sz="1200" dirty="0" smtClean="0"/>
              <a:t>v1.0.exe</a:t>
            </a:r>
            <a:endParaRPr lang="en-US" altLang="ko-KR" sz="1200" dirty="0" smtClean="0"/>
          </a:p>
          <a:p>
            <a:endParaRPr lang="en-US" altLang="ko-KR" sz="1200" dirty="0"/>
          </a:p>
          <a:p>
            <a:r>
              <a:rPr lang="ko-KR" altLang="en-US" sz="1200" dirty="0" smtClean="0"/>
              <a:t>설치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바탕화면에 복사하여 관리자권한으로 실행 함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3987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</a:t>
            </a:r>
            <a:r>
              <a:rPr lang="ko-KR" altLang="en-US" b="1" kern="0" dirty="0" smtClean="0">
                <a:latin typeface="Verdana" panose="020B0604030504040204" pitchFamily="34" charset="0"/>
                <a:ea typeface="+mn-ea"/>
                <a:cs typeface="Verdana" panose="020B0604030504040204" pitchFamily="34" charset="0"/>
              </a:rPr>
              <a:t>로컬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PC </a:t>
            </a:r>
            <a:r>
              <a:rPr lang="ko-KR" altLang="en-US" b="1" kern="0" dirty="0" smtClean="0">
                <a:latin typeface="Verdana" panose="020B0604030504040204" pitchFamily="34" charset="0"/>
                <a:ea typeface="+mn-ea"/>
                <a:cs typeface="Verdana" panose="020B0604030504040204" pitchFamily="34" charset="0"/>
              </a:rPr>
              <a:t>환경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Hosts </a:t>
            </a:r>
            <a:r>
              <a:rPr lang="ko-KR" altLang="en-US" b="1" kern="0" dirty="0" smtClean="0">
                <a:latin typeface="Verdana" panose="020B0604030504040204" pitchFamily="34" charset="0"/>
                <a:ea typeface="+mn-ea"/>
                <a:cs typeface="Verdana" panose="020B0604030504040204" pitchFamily="34" charset="0"/>
              </a:rPr>
              <a:t>파일 수정</a:t>
            </a:r>
            <a:endParaRPr lang="ko-KR" altLang="en-US" b="1" kern="0" dirty="0">
              <a:latin typeface="Verdana" panose="020B0604030504040204" pitchFamily="34" charset="0"/>
              <a:ea typeface="+mn-ea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692696"/>
            <a:ext cx="8640960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altLang="ko-KR" sz="800" b="1" dirty="0" smtClean="0">
              <a:latin typeface="+mn-ea"/>
            </a:endParaRPr>
          </a:p>
          <a:p>
            <a:r>
              <a:rPr lang="ko-KR" altLang="en-US" sz="1200" b="1" dirty="0" smtClean="0">
                <a:latin typeface="+mn-ea"/>
              </a:rPr>
              <a:t>로컬</a:t>
            </a:r>
            <a:r>
              <a:rPr lang="en-US" altLang="ko-KR" sz="1200" b="1" dirty="0" smtClean="0">
                <a:latin typeface="+mn-ea"/>
              </a:rPr>
              <a:t>PC </a:t>
            </a:r>
            <a:r>
              <a:rPr lang="ko-KR" altLang="en-US" sz="1200" b="1" dirty="0" smtClean="0">
                <a:latin typeface="+mn-ea"/>
              </a:rPr>
              <a:t>환경에서 개발 지원 서비스</a:t>
            </a:r>
            <a:r>
              <a:rPr lang="en-US" altLang="ko-KR" sz="1200" b="1" dirty="0" smtClean="0">
                <a:latin typeface="+mn-ea"/>
              </a:rPr>
              <a:t>(GitLab, Nexus, Jenkins)</a:t>
            </a:r>
            <a:r>
              <a:rPr lang="ko-KR" altLang="en-US" sz="1200" b="1" dirty="0" smtClean="0">
                <a:latin typeface="+mn-ea"/>
              </a:rPr>
              <a:t>를 도메인으로 접속 하기 위한 방안</a:t>
            </a:r>
            <a:r>
              <a:rPr lang="en-US" altLang="ko-KR" sz="1200" b="1" dirty="0" smtClean="0">
                <a:latin typeface="+mn-ea"/>
              </a:rPr>
              <a:t>.</a:t>
            </a:r>
          </a:p>
          <a:p>
            <a:endParaRPr lang="en-US" altLang="ko-KR" sz="800" b="1" dirty="0">
              <a:latin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4CBAEEC-9ECA-4207-AA0B-56D509A5A583}"/>
              </a:ext>
            </a:extLst>
          </p:cNvPr>
          <p:cNvCxnSpPr/>
          <p:nvPr/>
        </p:nvCxnSpPr>
        <p:spPr bwMode="auto">
          <a:xfrm>
            <a:off x="179512" y="134076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9ADD989-4238-4544-A974-DD6B4C235121}"/>
              </a:ext>
            </a:extLst>
          </p:cNvPr>
          <p:cNvSpPr txBox="1"/>
          <p:nvPr/>
        </p:nvSpPr>
        <p:spPr>
          <a:xfrm>
            <a:off x="278736" y="1484784"/>
            <a:ext cx="4365272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 smtClean="0">
                <a:latin typeface="+mn-ea"/>
              </a:rPr>
              <a:t>호스트 파일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6F72A4-DF37-455C-A3D1-3E35A6E8D411}"/>
              </a:ext>
            </a:extLst>
          </p:cNvPr>
          <p:cNvSpPr txBox="1"/>
          <p:nvPr/>
        </p:nvSpPr>
        <p:spPr>
          <a:xfrm>
            <a:off x="611560" y="1844824"/>
            <a:ext cx="820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AD9A9F-ACAB-49A8-BF02-3E3DA086F69F}"/>
              </a:ext>
            </a:extLst>
          </p:cNvPr>
          <p:cNvSpPr txBox="1"/>
          <p:nvPr/>
        </p:nvSpPr>
        <p:spPr>
          <a:xfrm>
            <a:off x="666102" y="1772816"/>
            <a:ext cx="3244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+mn-ea"/>
              </a:rPr>
              <a:t>C:\</a:t>
            </a:r>
            <a:r>
              <a:rPr lang="en-US" altLang="ko-KR" sz="1200" dirty="0" smtClean="0">
                <a:latin typeface="+mn-ea"/>
              </a:rPr>
              <a:t>Windows\System32\drivers\etc\hosts</a:t>
            </a:r>
          </a:p>
        </p:txBody>
      </p:sp>
      <p:sp>
        <p:nvSpPr>
          <p:cNvPr id="11" name="직사각형 10"/>
          <p:cNvSpPr/>
          <p:nvPr/>
        </p:nvSpPr>
        <p:spPr bwMode="auto">
          <a:xfrm>
            <a:off x="755576" y="2132856"/>
            <a:ext cx="8064896" cy="563823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ko-KR" sz="1200" dirty="0">
                <a:latin typeface="+mn-ea"/>
              </a:rPr>
              <a:t>172.29.132.14 </a:t>
            </a:r>
            <a:r>
              <a:rPr lang="en-US" altLang="ko-KR" sz="1200" dirty="0" smtClean="0">
                <a:latin typeface="+mn-ea"/>
              </a:rPr>
              <a:t>support.nges.high1.com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ADD989-4238-4544-A974-DD6B4C235121}"/>
              </a:ext>
            </a:extLst>
          </p:cNvPr>
          <p:cNvSpPr txBox="1"/>
          <p:nvPr/>
        </p:nvSpPr>
        <p:spPr>
          <a:xfrm>
            <a:off x="289748" y="2852936"/>
            <a:ext cx="4365272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 smtClean="0">
                <a:latin typeface="+mn-ea"/>
              </a:rPr>
              <a:t>개발</a:t>
            </a:r>
            <a:r>
              <a:rPr lang="en-US" altLang="ko-KR" sz="1200" b="1" dirty="0" smtClean="0">
                <a:latin typeface="+mn-ea"/>
              </a:rPr>
              <a:t> </a:t>
            </a:r>
            <a:r>
              <a:rPr lang="ko-KR" altLang="en-US" sz="1200" b="1" dirty="0" smtClean="0">
                <a:latin typeface="+mn-ea"/>
              </a:rPr>
              <a:t>지원 서비스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755576" y="3285474"/>
            <a:ext cx="8064896" cy="1016960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ko-KR" sz="1200" dirty="0" smtClean="0">
                <a:latin typeface="+mn-ea"/>
              </a:rPr>
              <a:t>- GitLab 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>
                <a:latin typeface="+mn-ea"/>
                <a:hlinkClick r:id="rId2"/>
              </a:rPr>
              <a:t>http://support.nges.high1.com/gitlab</a:t>
            </a:r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 smtClean="0">
                <a:latin typeface="+mn-ea"/>
              </a:rPr>
              <a:t>- Nexus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>
                <a:latin typeface="+mn-ea"/>
                <a:hlinkClick r:id="rId3"/>
              </a:rPr>
              <a:t>http://support.nges.high1.com/nexus</a:t>
            </a:r>
            <a:endParaRPr lang="en-US" altLang="ko-KR" sz="1200" dirty="0">
              <a:latin typeface="+mn-ea"/>
            </a:endParaRPr>
          </a:p>
          <a:p>
            <a:endParaRPr lang="en-US" altLang="ko-KR" sz="1200" dirty="0">
              <a:latin typeface="+mn-ea"/>
            </a:endParaRPr>
          </a:p>
          <a:p>
            <a:r>
              <a:rPr lang="en-US" altLang="ko-KR" sz="1200" dirty="0" smtClean="0">
                <a:latin typeface="+mn-ea"/>
              </a:rPr>
              <a:t>- Jenkins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>
                <a:latin typeface="+mn-ea"/>
                <a:hlinkClick r:id="rId4"/>
              </a:rPr>
              <a:t>http://support.nges.high1.com/jenkins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ADD989-4238-4544-A974-DD6B4C235121}"/>
              </a:ext>
            </a:extLst>
          </p:cNvPr>
          <p:cNvSpPr txBox="1"/>
          <p:nvPr/>
        </p:nvSpPr>
        <p:spPr>
          <a:xfrm>
            <a:off x="295024" y="4509120"/>
            <a:ext cx="4365272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+mn-ea"/>
              </a:rPr>
              <a:t>- </a:t>
            </a:r>
            <a:r>
              <a:rPr lang="ko-KR" altLang="en-US" sz="1200" b="1" dirty="0" smtClean="0">
                <a:latin typeface="+mn-ea"/>
              </a:rPr>
              <a:t>개발</a:t>
            </a:r>
            <a:r>
              <a:rPr lang="en-US" altLang="ko-KR" sz="1200" b="1" dirty="0" smtClean="0">
                <a:latin typeface="+mn-ea"/>
              </a:rPr>
              <a:t> </a:t>
            </a:r>
            <a:r>
              <a:rPr lang="ko-KR" altLang="en-US" sz="1200" b="1" dirty="0" smtClean="0">
                <a:latin typeface="+mn-ea"/>
              </a:rPr>
              <a:t>서비스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760852" y="4941168"/>
            <a:ext cx="8064896" cy="793785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altLang="ko-KR" sz="1200" dirty="0" smtClean="0">
                <a:latin typeface="+mn-ea"/>
              </a:rPr>
              <a:t>- </a:t>
            </a:r>
            <a:r>
              <a:rPr lang="ko-KR" altLang="en-US" sz="1200" dirty="0" smtClean="0">
                <a:latin typeface="+mn-ea"/>
              </a:rPr>
              <a:t>미정</a:t>
            </a:r>
            <a:r>
              <a:rPr lang="en-US" altLang="ko-KR" sz="1200" dirty="0" smtClean="0">
                <a:latin typeface="+mn-ea"/>
              </a:rPr>
              <a:t> (</a:t>
            </a:r>
            <a:r>
              <a:rPr lang="ko-KR" altLang="en-US" sz="1200" dirty="0" err="1" smtClean="0">
                <a:latin typeface="+mn-ea"/>
              </a:rPr>
              <a:t>서비스별</a:t>
            </a:r>
            <a:r>
              <a:rPr lang="ko-KR" altLang="en-US" sz="1200" dirty="0" smtClean="0">
                <a:latin typeface="+mn-ea"/>
              </a:rPr>
              <a:t> </a:t>
            </a:r>
            <a:r>
              <a:rPr lang="en-US" altLang="ko-KR" sz="1200" dirty="0" smtClean="0">
                <a:latin typeface="+mn-ea"/>
              </a:rPr>
              <a:t>deploy </a:t>
            </a:r>
            <a:r>
              <a:rPr lang="ko-KR" altLang="en-US" sz="1200" dirty="0" smtClean="0">
                <a:latin typeface="+mn-ea"/>
              </a:rPr>
              <a:t>적용 후 결정 되며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담당 응용 파트와 협의 필요</a:t>
            </a:r>
            <a:r>
              <a:rPr lang="en-US" altLang="ko-KR" sz="1400" dirty="0" smtClean="0">
                <a:latin typeface="+mn-ea"/>
              </a:rPr>
              <a:t>)</a:t>
            </a:r>
            <a:endParaRPr lang="en-US" altLang="ko-KR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32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Eclipse IDE – </a:t>
            </a:r>
            <a:r>
              <a:rPr lang="ko-KR" altLang="en-US" b="1" kern="0" dirty="0" err="1" smtClean="0">
                <a:latin typeface="Verdana" panose="020B0604030504040204" pitchFamily="34" charset="0"/>
                <a:cs typeface="Verdana" panose="020B0604030504040204" pitchFamily="34" charset="0"/>
              </a:rPr>
              <a:t>구성버전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95536" y="836712"/>
            <a:ext cx="8175678" cy="5207708"/>
            <a:chOff x="517395" y="969651"/>
            <a:chExt cx="8175678" cy="5207708"/>
          </a:xfrm>
        </p:grpSpPr>
        <p:sp>
          <p:nvSpPr>
            <p:cNvPr id="4" name="TextBox 3"/>
            <p:cNvSpPr txBox="1"/>
            <p:nvPr/>
          </p:nvSpPr>
          <p:spPr>
            <a:xfrm>
              <a:off x="583864" y="969651"/>
              <a:ext cx="4719294" cy="5207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8" dirty="0">
                  <a:latin typeface="+mn-ea"/>
                </a:rPr>
                <a:t>1. </a:t>
              </a:r>
              <a:r>
                <a:rPr lang="en-US" altLang="ko-KR" sz="1108" b="1" dirty="0">
                  <a:latin typeface="+mn-ea"/>
                </a:rPr>
                <a:t>One Package </a:t>
              </a:r>
              <a:r>
                <a:rPr lang="ko-KR" altLang="en-US" sz="1108" b="1" dirty="0" smtClean="0">
                  <a:latin typeface="+mn-ea"/>
                </a:rPr>
                <a:t>실행파일로 </a:t>
              </a:r>
              <a:r>
                <a:rPr lang="ko-KR" altLang="en-US" sz="1108" dirty="0" smtClean="0">
                  <a:latin typeface="+mn-ea"/>
                </a:rPr>
                <a:t>구성하여 </a:t>
              </a:r>
              <a:r>
                <a:rPr lang="ko-KR" altLang="en-US" sz="1108" dirty="0">
                  <a:latin typeface="+mn-ea"/>
                </a:rPr>
                <a:t>별도의 프로그램 설치 없이</a:t>
              </a:r>
              <a:endParaRPr lang="en-US" altLang="ko-KR" sz="1108" dirty="0">
                <a:latin typeface="+mn-ea"/>
              </a:endParaRPr>
            </a:p>
            <a:p>
              <a:r>
                <a:rPr lang="ko-KR" altLang="en-US" sz="1108" dirty="0">
                  <a:latin typeface="+mn-ea"/>
                </a:rPr>
                <a:t>로컬</a:t>
              </a:r>
              <a:r>
                <a:rPr lang="en-US" altLang="ko-KR" sz="1108" dirty="0">
                  <a:latin typeface="+mn-ea"/>
                </a:rPr>
                <a:t>PC </a:t>
              </a:r>
              <a:r>
                <a:rPr lang="ko-KR" altLang="en-US" sz="1108" dirty="0">
                  <a:latin typeface="+mn-ea"/>
                </a:rPr>
                <a:t>개발환경을</a:t>
              </a:r>
              <a:r>
                <a:rPr lang="en-US" altLang="ko-KR" sz="1108" dirty="0">
                  <a:latin typeface="+mn-ea"/>
                </a:rPr>
                <a:t> </a:t>
              </a:r>
              <a:r>
                <a:rPr lang="ko-KR" altLang="en-US" sz="1108" dirty="0">
                  <a:latin typeface="+mn-ea"/>
                </a:rPr>
                <a:t>구성한다</a:t>
              </a:r>
              <a:r>
                <a:rPr lang="en-US" altLang="ko-KR" sz="1108" dirty="0">
                  <a:latin typeface="+mn-ea"/>
                </a:rPr>
                <a:t>.</a:t>
              </a:r>
            </a:p>
            <a:p>
              <a:endParaRPr lang="en-US" altLang="ko-KR" sz="1108" dirty="0">
                <a:latin typeface="+mn-ea"/>
              </a:endParaRPr>
            </a:p>
            <a:p>
              <a:r>
                <a:rPr lang="en-US" altLang="ko-KR" sz="1108" dirty="0">
                  <a:latin typeface="+mn-ea"/>
                </a:rPr>
                <a:t>2. </a:t>
              </a:r>
              <a:r>
                <a:rPr lang="ko-KR" altLang="en-US" sz="1108" dirty="0">
                  <a:latin typeface="+mn-ea"/>
                </a:rPr>
                <a:t>설치경로 </a:t>
              </a:r>
              <a:r>
                <a:rPr lang="en-US" altLang="ko-KR" sz="1108" dirty="0">
                  <a:latin typeface="+mn-ea"/>
                </a:rPr>
                <a:t>: C</a:t>
              </a:r>
              <a:r>
                <a:rPr lang="en-US" altLang="ko-KR" sz="1108" dirty="0" smtClean="0">
                  <a:latin typeface="+mn-ea"/>
                </a:rPr>
                <a:t>:\nges.ide</a:t>
              </a:r>
              <a:endParaRPr lang="en-US" altLang="ko-KR" sz="1108" dirty="0">
                <a:latin typeface="+mn-ea"/>
              </a:endParaRPr>
            </a:p>
            <a:p>
              <a:endParaRPr lang="en-US" altLang="ko-KR" sz="1108" dirty="0">
                <a:latin typeface="+mn-ea"/>
              </a:endParaRPr>
            </a:p>
            <a:p>
              <a:r>
                <a:rPr lang="en-US" altLang="ko-KR" sz="1108" dirty="0">
                  <a:latin typeface="+mn-ea"/>
                </a:rPr>
                <a:t>3. Package </a:t>
              </a:r>
              <a:r>
                <a:rPr lang="ko-KR" altLang="en-US" sz="1108" dirty="0">
                  <a:latin typeface="+mn-ea"/>
                </a:rPr>
                <a:t>구성</a:t>
              </a:r>
              <a:endParaRPr lang="en-US" altLang="ko-KR" sz="1108" dirty="0">
                <a:latin typeface="+mn-ea"/>
              </a:endParaRP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>
                  <a:latin typeface="+mn-ea"/>
                </a:rPr>
                <a:t> Eclipse  2020-03 (4.32.0) 64bit (include openJRE 21.0.3)</a:t>
              </a: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>
                  <a:latin typeface="+mn-ea"/>
                </a:rPr>
                <a:t> Apache-maven-3.9.7</a:t>
              </a: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>
                  <a:latin typeface="+mn-ea"/>
                </a:rPr>
                <a:t> Apache Tomcat 9.0.89</a:t>
              </a:r>
              <a:endParaRPr lang="ko-KR" altLang="ko-KR" sz="1108" dirty="0">
                <a:latin typeface="+mn-ea"/>
              </a:endParaRP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>
                  <a:latin typeface="+mn-ea"/>
                </a:rPr>
                <a:t> openjdk-8u422-b05 (free-license)</a:t>
              </a:r>
              <a:endParaRPr lang="ko-KR" altLang="ko-KR" sz="1108" dirty="0">
                <a:latin typeface="+mn-ea"/>
              </a:endParaRPr>
            </a:p>
            <a:p>
              <a:pPr lvl="1">
                <a:lnSpc>
                  <a:spcPct val="150000"/>
                </a:lnSpc>
              </a:pPr>
              <a:endParaRPr lang="en-US" altLang="ko-KR" sz="1108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endParaRPr lang="en-US" altLang="ko-KR" sz="1108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endParaRPr lang="en-US" altLang="ko-KR" sz="1108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8" dirty="0">
                  <a:latin typeface="+mn-ea"/>
                </a:rPr>
                <a:t>4. Runtime Framework </a:t>
              </a:r>
              <a:r>
                <a:rPr lang="ko-KR" altLang="en-US" sz="1108" dirty="0" smtClean="0">
                  <a:latin typeface="+mn-ea"/>
                </a:rPr>
                <a:t>구성</a:t>
              </a:r>
              <a:endParaRPr lang="en-US" altLang="ko-KR" sz="1108" dirty="0" smtClean="0">
                <a:latin typeface="+mn-ea"/>
              </a:endParaRP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 smtClean="0">
                  <a:latin typeface="+mn-ea"/>
                </a:rPr>
                <a:t> Spring 5.3.31</a:t>
              </a: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 smtClean="0">
                  <a:latin typeface="+mn-ea"/>
                </a:rPr>
                <a:t> </a:t>
              </a:r>
              <a:r>
                <a:rPr lang="en-US" altLang="ko-KR" sz="1108" dirty="0" err="1">
                  <a:latin typeface="+mn-ea"/>
                </a:rPr>
                <a:t>SpringBoot</a:t>
              </a:r>
              <a:r>
                <a:rPr lang="en-US" altLang="ko-KR" sz="1108" dirty="0">
                  <a:latin typeface="+mn-ea"/>
                </a:rPr>
                <a:t> 2.7.18</a:t>
              </a:r>
            </a:p>
            <a:p>
              <a:pPr lvl="1">
                <a:lnSpc>
                  <a:spcPct val="150000"/>
                </a:lnSpc>
              </a:pPr>
              <a:endParaRPr lang="en-US" altLang="ko-KR" sz="1108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endParaRPr lang="en-US" altLang="ko-KR" sz="1108" dirty="0" smtClean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108" dirty="0" smtClean="0">
                  <a:latin typeface="+mn-ea"/>
                </a:rPr>
                <a:t>5</a:t>
              </a:r>
              <a:r>
                <a:rPr lang="en-US" altLang="ko-KR" sz="1108" dirty="0">
                  <a:latin typeface="+mn-ea"/>
                </a:rPr>
                <a:t>. </a:t>
              </a:r>
              <a:r>
                <a:rPr lang="ko-KR" altLang="en-US" sz="1108" dirty="0">
                  <a:latin typeface="+mn-ea"/>
                </a:rPr>
                <a:t>개발지원</a:t>
              </a:r>
              <a:endParaRPr lang="en-US" altLang="ko-KR" sz="1108" dirty="0">
                <a:latin typeface="+mn-ea"/>
              </a:endParaRP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>
                  <a:latin typeface="+mn-ea"/>
                </a:rPr>
                <a:t> </a:t>
              </a:r>
              <a:r>
                <a:rPr lang="en-US" altLang="ko-KR" sz="1108" dirty="0" smtClean="0">
                  <a:latin typeface="+mn-ea"/>
                </a:rPr>
                <a:t>GitLab</a:t>
              </a:r>
              <a:endParaRPr lang="en-US" altLang="ko-KR" sz="1108" dirty="0">
                <a:latin typeface="+mn-ea"/>
              </a:endParaRP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>
                  <a:latin typeface="+mn-ea"/>
                </a:rPr>
                <a:t> </a:t>
              </a:r>
              <a:r>
                <a:rPr lang="en-US" altLang="ko-KR" sz="1108" dirty="0" smtClean="0">
                  <a:latin typeface="+mn-ea"/>
                </a:rPr>
                <a:t>Nexus</a:t>
              </a:r>
              <a:endParaRPr lang="en-US" altLang="ko-KR" sz="1108" dirty="0">
                <a:latin typeface="+mn-ea"/>
              </a:endParaRPr>
            </a:p>
            <a:p>
              <a:pPr lvl="1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altLang="ko-KR" sz="1108" dirty="0">
                  <a:latin typeface="+mn-ea"/>
                </a:rPr>
                <a:t> </a:t>
              </a:r>
              <a:r>
                <a:rPr lang="en-US" altLang="ko-KR" sz="1108" dirty="0" err="1" smtClean="0">
                  <a:latin typeface="+mn-ea"/>
                </a:rPr>
                <a:t>SQLdeveloper</a:t>
              </a:r>
              <a:endParaRPr lang="ko-KR" altLang="ko-KR" sz="1108" dirty="0">
                <a:latin typeface="+mn-ea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 bwMode="auto">
            <a:xfrm>
              <a:off x="517395" y="3694876"/>
              <a:ext cx="8175678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" name="Picture 8" descr="Eclipse.org logo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89383" y="1945081"/>
              <a:ext cx="1758462" cy="413238"/>
            </a:xfrm>
            <a:prstGeom prst="rect">
              <a:avLst/>
            </a:prstGeom>
            <a:noFill/>
          </p:spPr>
        </p:pic>
        <p:pic>
          <p:nvPicPr>
            <p:cNvPr id="7" name="Picture 12" descr="https://encrypted-tbn0.gstatic.com/images?q=tbn:ANd9GcTFWsQo3a_6mNNL3hZyMtUsnVp2Hzye_ah-XMmbdtALr17EX4YA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9515" y="1500142"/>
              <a:ext cx="1230923" cy="1230923"/>
            </a:xfrm>
            <a:prstGeom prst="rect">
              <a:avLst/>
            </a:prstGeom>
            <a:noFill/>
          </p:spPr>
        </p:pic>
        <p:pic>
          <p:nvPicPr>
            <p:cNvPr id="8" name="Picture 20" descr="imag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947686" y="1140657"/>
              <a:ext cx="1560354" cy="533671"/>
            </a:xfrm>
            <a:prstGeom prst="rect">
              <a:avLst/>
            </a:prstGeom>
            <a:noFill/>
          </p:spPr>
        </p:pic>
        <p:pic>
          <p:nvPicPr>
            <p:cNvPr id="9" name="Picture 22" descr="http://webapp.org.ua/wp-content/uploads/2011/11/apache-tomcat-install.jpg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567239" y="2554696"/>
              <a:ext cx="1649437" cy="793946"/>
            </a:xfrm>
            <a:prstGeom prst="rect">
              <a:avLst/>
            </a:prstGeom>
            <a:noFill/>
          </p:spPr>
        </p:pic>
        <p:pic>
          <p:nvPicPr>
            <p:cNvPr id="10" name="Picture 8" descr="전자정부프레임워크] f/w 왜 써야 될까요 ? — Steemit">
              <a:extLst>
                <a:ext uri="{FF2B5EF4-FFF2-40B4-BE49-F238E27FC236}">
                  <a16:creationId xmlns:a16="http://schemas.microsoft.com/office/drawing/2014/main" id="{286E1B8D-9433-40FC-90EE-BE19D04A9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0162" y="3143628"/>
              <a:ext cx="1616662" cy="1071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Java 자바 웹 프로그래밍: Spring, CRUD :: 맹개발의 기술 블로그">
              <a:extLst>
                <a:ext uri="{FF2B5EF4-FFF2-40B4-BE49-F238E27FC236}">
                  <a16:creationId xmlns:a16="http://schemas.microsoft.com/office/drawing/2014/main" id="{1A2B3B8D-5BEE-4F9B-B890-7D1421A287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6290" y="3831905"/>
              <a:ext cx="1140387" cy="988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4" descr="Nexus Repository OSS (s6-overlay) Docker Image | Nexus Sonatype ...">
              <a:extLst>
                <a:ext uri="{FF2B5EF4-FFF2-40B4-BE49-F238E27FC236}">
                  <a16:creationId xmlns:a16="http://schemas.microsoft.com/office/drawing/2014/main" id="{C12D8152-F9A5-44F9-9369-3D4C436334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0336" y="5366493"/>
              <a:ext cx="1565859" cy="469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901057C-2998-4360-8657-9B89AD78AF8C}"/>
                </a:ext>
              </a:extLst>
            </p:cNvPr>
            <p:cNvCxnSpPr/>
            <p:nvPr/>
          </p:nvCxnSpPr>
          <p:spPr bwMode="auto">
            <a:xfrm>
              <a:off x="517395" y="4957785"/>
              <a:ext cx="8175678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4" name="Picture 16" descr="Connecting to PostgreSQL DB using Oracle SQL Developer « Free Geek">
              <a:extLst>
                <a:ext uri="{FF2B5EF4-FFF2-40B4-BE49-F238E27FC236}">
                  <a16:creationId xmlns:a16="http://schemas.microsoft.com/office/drawing/2014/main" id="{425DA105-9380-440E-8901-FABEA0AC9D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2382" y="5370350"/>
              <a:ext cx="1587993" cy="615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GitLab 설치와 트러블슈팅 | Jay's Blog">
              <a:extLst>
                <a:ext uri="{FF2B5EF4-FFF2-40B4-BE49-F238E27FC236}">
                  <a16:creationId xmlns:a16="http://schemas.microsoft.com/office/drawing/2014/main" id="{9F67EF94-8A3F-C7AB-8F9D-397F6CCEF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4493" y="5258092"/>
              <a:ext cx="1755022" cy="673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[SpringBoot]스프링부트란?">
              <a:extLst>
                <a:ext uri="{FF2B5EF4-FFF2-40B4-BE49-F238E27FC236}">
                  <a16:creationId xmlns:a16="http://schemas.microsoft.com/office/drawing/2014/main" id="{E5CBF52C-A224-C270-9CD0-F9F6E58DB0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9776" y="3976198"/>
              <a:ext cx="1338413" cy="700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5658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Eclipse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 – </a:t>
            </a:r>
            <a:r>
              <a:rPr lang="ko-KR" altLang="en-US" b="1" kern="0" dirty="0" err="1" smtClean="0">
                <a:latin typeface="Verdana" panose="020B0604030504040204" pitchFamily="34" charset="0"/>
                <a:cs typeface="Verdana" panose="020B0604030504040204" pitchFamily="34" charset="0"/>
              </a:rPr>
              <a:t>폴더구조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640960" cy="55399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altLang="ko-KR" sz="800" b="1" dirty="0">
              <a:latin typeface="+mn-ea"/>
            </a:endParaRPr>
          </a:p>
          <a:p>
            <a:r>
              <a:rPr lang="en-US" altLang="ko-KR" sz="1400" b="1" dirty="0">
                <a:latin typeface="+mn-ea"/>
              </a:rPr>
              <a:t>C</a:t>
            </a:r>
            <a:r>
              <a:rPr lang="en-US" altLang="ko-KR" sz="1400" b="1" dirty="0" smtClean="0">
                <a:latin typeface="+mn-ea"/>
              </a:rPr>
              <a:t>:\nges.ide</a:t>
            </a:r>
            <a:endParaRPr lang="en-US" altLang="ko-KR" sz="1400" b="1" dirty="0">
              <a:latin typeface="+mn-ea"/>
            </a:endParaRPr>
          </a:p>
          <a:p>
            <a:endParaRPr lang="en-US" altLang="ko-KR" sz="800" b="1" dirty="0">
              <a:latin typeface="+mn-ea"/>
            </a:endParaRPr>
          </a:p>
        </p:txBody>
      </p:sp>
      <p:cxnSp>
        <p:nvCxnSpPr>
          <p:cNvPr id="4" name="직선 연결선 3"/>
          <p:cNvCxnSpPr/>
          <p:nvPr/>
        </p:nvCxnSpPr>
        <p:spPr bwMode="auto">
          <a:xfrm>
            <a:off x="179512" y="1412776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5" name="표 14">
            <a:extLst>
              <a:ext uri="{FF2B5EF4-FFF2-40B4-BE49-F238E27FC236}">
                <a16:creationId xmlns:a16="http://schemas.microsoft.com/office/drawing/2014/main" id="{BE540D1F-4F51-470A-82CF-C9A6DA417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147931"/>
              </p:ext>
            </p:extLst>
          </p:nvPr>
        </p:nvGraphicFramePr>
        <p:xfrm>
          <a:off x="4038560" y="1612228"/>
          <a:ext cx="4824536" cy="123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>
                  <a:extLst>
                    <a:ext uri="{9D8B030D-6E8A-4147-A177-3AD203B41FA5}">
                      <a16:colId xmlns:a16="http://schemas.microsoft.com/office/drawing/2014/main" val="2322459067"/>
                    </a:ext>
                  </a:extLst>
                </a:gridCol>
              </a:tblGrid>
              <a:tr h="3089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eclipse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/>
                </a:tc>
                <a:extLst>
                  <a:ext uri="{0D108BD9-81ED-4DB2-BD59-A6C34878D82A}">
                    <a16:rowId xmlns:a16="http://schemas.microsoft.com/office/drawing/2014/main" val="2515005038"/>
                  </a:ext>
                </a:extLst>
              </a:tr>
              <a:tr h="3089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자바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스프링 통합 개발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툴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플러그인 기반 기능 확장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–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필수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plugin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사전 설치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1143996001"/>
                  </a:ext>
                </a:extLst>
              </a:tr>
              <a:tr h="3089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Lombok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자바 코딩시  생산성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가독성을 지원하는 어노테이션 기반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Lib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설치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2095537715"/>
                  </a:ext>
                </a:extLst>
              </a:tr>
              <a:tr h="3089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최적화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Validation,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초기 </a:t>
                      </a:r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기동항목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JPA plugin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 사전 최적화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9525" marT="9525" marB="0" anchor="ctr"/>
                </a:tc>
                <a:extLst>
                  <a:ext uri="{0D108BD9-81ED-4DB2-BD59-A6C34878D82A}">
                    <a16:rowId xmlns:a16="http://schemas.microsoft.com/office/drawing/2014/main" val="1094139084"/>
                  </a:ext>
                </a:extLst>
              </a:tr>
            </a:tbl>
          </a:graphicData>
        </a:graphic>
      </p:graphicFrame>
      <p:graphicFrame>
        <p:nvGraphicFramePr>
          <p:cNvPr id="6" name="표 14">
            <a:extLst>
              <a:ext uri="{FF2B5EF4-FFF2-40B4-BE49-F238E27FC236}">
                <a16:creationId xmlns:a16="http://schemas.microsoft.com/office/drawing/2014/main" id="{ED4DA57E-A1BD-4722-91D5-E3DA80FE1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503587"/>
              </p:ext>
            </p:extLst>
          </p:nvPr>
        </p:nvGraphicFramePr>
        <p:xfrm>
          <a:off x="4070970" y="2924944"/>
          <a:ext cx="4824536" cy="1743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>
                  <a:extLst>
                    <a:ext uri="{9D8B030D-6E8A-4147-A177-3AD203B41FA5}">
                      <a16:colId xmlns:a16="http://schemas.microsoft.com/office/drawing/2014/main" val="2322459067"/>
                    </a:ext>
                  </a:extLst>
                </a:gridCol>
              </a:tblGrid>
              <a:tr h="29058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support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/>
                </a:tc>
                <a:extLst>
                  <a:ext uri="{0D108BD9-81ED-4DB2-BD59-A6C34878D82A}">
                    <a16:rowId xmlns:a16="http://schemas.microsoft.com/office/drawing/2014/main" val="2515005038"/>
                  </a:ext>
                </a:extLst>
              </a:tr>
              <a:tr h="29058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JDK :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프로젝트 수행용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JDK1.8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(openjdk-8u422-b05)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1143996001"/>
                  </a:ext>
                </a:extLst>
              </a:tr>
              <a:tr h="29058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Build-Tool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apache-maven-3.9.7, gradle-8.8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2095537715"/>
                  </a:ext>
                </a:extLst>
              </a:tr>
              <a:tr h="2905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Servlet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Engine : apache-tomcat-9.0.89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2816660355"/>
                  </a:ext>
                </a:extLst>
              </a:tr>
              <a:tr h="29058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Repository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lib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저장소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settings-nexus.xml (nexus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서버 적용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3234904444"/>
                  </a:ext>
                </a:extLst>
              </a:tr>
              <a:tr h="29058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: codetemplates.xml,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lemminx.bat (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폐쇄망 개발시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xsd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참조 경고방지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36640543"/>
                  </a:ext>
                </a:extLst>
              </a:tr>
            </a:tbl>
          </a:graphicData>
        </a:graphic>
      </p:graphicFrame>
      <p:graphicFrame>
        <p:nvGraphicFramePr>
          <p:cNvPr id="7" name="표 14">
            <a:extLst>
              <a:ext uri="{FF2B5EF4-FFF2-40B4-BE49-F238E27FC236}">
                <a16:creationId xmlns:a16="http://schemas.microsoft.com/office/drawing/2014/main" id="{51FBCA4C-5E15-4CCE-9273-FC39E426A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736510"/>
              </p:ext>
            </p:extLst>
          </p:nvPr>
        </p:nvGraphicFramePr>
        <p:xfrm>
          <a:off x="4070970" y="4745582"/>
          <a:ext cx="4824536" cy="871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>
                  <a:extLst>
                    <a:ext uri="{9D8B030D-6E8A-4147-A177-3AD203B41FA5}">
                      <a16:colId xmlns:a16="http://schemas.microsoft.com/office/drawing/2014/main" val="2322459067"/>
                    </a:ext>
                  </a:extLst>
                </a:gridCol>
              </a:tblGrid>
              <a:tr h="29058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workspace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/>
                </a:tc>
                <a:extLst>
                  <a:ext uri="{0D108BD9-81ED-4DB2-BD59-A6C34878D82A}">
                    <a16:rowId xmlns:a16="http://schemas.microsoft.com/office/drawing/2014/main" val="2515005038"/>
                  </a:ext>
                </a:extLst>
              </a:tr>
              <a:tr h="29058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프로젝트 작업 디렉토리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1143996001"/>
                  </a:ext>
                </a:extLst>
              </a:tr>
              <a:tr h="29058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Git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레파지토리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workspace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를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git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레파지토리로 설정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2095537715"/>
                  </a:ext>
                </a:extLst>
              </a:tr>
            </a:tbl>
          </a:graphicData>
        </a:graphic>
      </p:graphicFrame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12228"/>
            <a:ext cx="36957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1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Eclipse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 – eclipse plug-in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114764"/>
              </p:ext>
            </p:extLst>
          </p:nvPr>
        </p:nvGraphicFramePr>
        <p:xfrm>
          <a:off x="190237" y="1578859"/>
          <a:ext cx="8707842" cy="3968440"/>
        </p:xfrm>
        <a:graphic>
          <a:graphicData uri="http://schemas.openxmlformats.org/drawingml/2006/table">
            <a:tbl>
              <a:tblPr/>
              <a:tblGrid>
                <a:gridCol w="2515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0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Spring Tools 4 (aka Spring Tool Suite 4) 4.24.202407191456</a:t>
                      </a:r>
                      <a:endParaRPr lang="en-US" altLang="ko-KR" sz="9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이클립스에서 스프링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(Spring Boot) 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개발지원</a:t>
                      </a:r>
                      <a:endParaRPr lang="en-US" altLang="ko-KR" sz="900" b="0" kern="100" dirty="0" smtClean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&gt;&gt; eclipse marketplace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에서 설치</a:t>
                      </a:r>
                      <a:endParaRPr lang="ko-KR" sz="900" b="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Enhanced Class Decompiler 3.5.1</a:t>
                      </a:r>
                      <a:endParaRPr lang="en-US" altLang="ko-KR" sz="9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자바 클래스 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Decompile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&gt;&gt; eclipse marketplace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에서 설치</a:t>
                      </a: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MyBatipse 1.3.0</a:t>
                      </a:r>
                      <a:endParaRPr lang="en-US" altLang="ko-KR" sz="9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Java Mapper 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클래스와 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MyBatis XML 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파일 연동</a:t>
                      </a:r>
                      <a:endParaRPr lang="en-US" altLang="ko-KR" sz="900" b="0" kern="100" dirty="0" smtClean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&gt;&gt; eclipse marketplace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에서 설치</a:t>
                      </a:r>
                      <a:endParaRPr lang="ko-KR" sz="900" b="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Git integration for Eclipse</a:t>
                      </a:r>
                      <a:endParaRPr lang="en-US" altLang="ko-KR" sz="9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분산 환경 형상관리 접속 툴</a:t>
                      </a:r>
                      <a:endParaRPr lang="en-US" altLang="ko-KR" sz="900" b="0" kern="100" dirty="0" smtClean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&gt;&gt; 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이클립스 내장</a:t>
                      </a:r>
                      <a:endParaRPr lang="en-US" altLang="ko-KR" sz="900" b="0" kern="100" dirty="0" smtClean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Subversive - SVN Team Provider 4.8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SVN Connector 6.0.4</a:t>
                      </a: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중앙 집중 형상관리 접속</a:t>
                      </a:r>
                      <a:r>
                        <a:rPr lang="ko-KR" altLang="en-US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 툴</a:t>
                      </a:r>
                      <a:endParaRPr lang="en-US" altLang="ko-KR" sz="900" b="0" kern="100" dirty="0" smtClean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&gt;&gt; eclipse marketplace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에서 설치</a:t>
                      </a:r>
                      <a:endParaRPr lang="en-US" altLang="ko-KR" sz="900" b="0" kern="100" dirty="0" smtClean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&gt;&gt; </a:t>
                      </a:r>
                      <a:r>
                        <a:rPr lang="ko-KR" altLang="en-US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수동설치 </a:t>
                      </a:r>
                      <a:r>
                        <a:rPr lang="en-US" altLang="ko-KR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: https://osspit.org/eclipse/subversive-connectors/</a:t>
                      </a:r>
                      <a:endParaRPr lang="ko-KR" altLang="ko-KR" sz="900" b="0" kern="100" dirty="0" smtClean="0">
                        <a:solidFill>
                          <a:schemeClr val="tx1"/>
                        </a:solidFill>
                        <a:latin typeface="+mj-ea"/>
                        <a:ea typeface="+mn-ea"/>
                        <a:cs typeface="Times New Roman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Kantan Properties Editor 1.0.7</a:t>
                      </a:r>
                      <a:endParaRPr lang="en-US" altLang="ko-KR" sz="9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프로퍼티 파일 유니코드이스케이프 시퀀스 자동 변환 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(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아시아 언어권 설정파일 깨짐 방지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&gt;&gt; eclipse marketplace</a:t>
                      </a:r>
                      <a:r>
                        <a:rPr lang="ko-KR" altLang="en-US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에서 설치</a:t>
                      </a: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922456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Yaml Editor 1.9.0</a:t>
                      </a:r>
                      <a:endParaRPr lang="en-US" altLang="ko-KR" sz="9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스프링부트 설정파일 </a:t>
                      </a:r>
                      <a:r>
                        <a:rPr lang="en-US" altLang="ko-KR" sz="900" b="0" kern="100" dirty="0" err="1" smtClean="0">
                          <a:latin typeface="+mj-ea"/>
                          <a:ea typeface="+mj-ea"/>
                          <a:cs typeface="Times New Roman"/>
                        </a:rPr>
                        <a:t>yml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(</a:t>
                      </a:r>
                      <a:r>
                        <a:rPr lang="en-US" altLang="ko-KR" sz="900" b="0" kern="100" dirty="0" err="1" smtClean="0">
                          <a:latin typeface="+mj-ea"/>
                          <a:ea typeface="+mj-ea"/>
                          <a:cs typeface="Times New Roman"/>
                        </a:rPr>
                        <a:t>yaml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) 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파일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(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스프링 부트 설정 파일</a:t>
                      </a:r>
                      <a:r>
                        <a:rPr lang="en-US" altLang="ko-KR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) </a:t>
                      </a:r>
                      <a:r>
                        <a:rPr lang="ko-KR" altLang="en-US" sz="900" b="0" kern="100" dirty="0" smtClean="0">
                          <a:latin typeface="+mj-ea"/>
                          <a:ea typeface="+mj-ea"/>
                          <a:cs typeface="Times New Roman"/>
                        </a:rPr>
                        <a:t>편집기</a:t>
                      </a:r>
                      <a:endParaRPr lang="en-US" altLang="ko-KR" sz="900" b="0" kern="100" dirty="0" smtClean="0">
                        <a:latin typeface="+mj-ea"/>
                        <a:ea typeface="+mj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&gt;&gt; eclipse marketplace</a:t>
                      </a:r>
                      <a:r>
                        <a:rPr lang="ko-KR" altLang="en-US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에서 설치</a:t>
                      </a: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064989"/>
                  </a:ext>
                </a:extLst>
              </a:tr>
              <a:tr h="496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Eclipse-</a:t>
                      </a:r>
                      <a:r>
                        <a:rPr lang="en-US" altLang="ko-KR" sz="900" b="0" kern="1200" dirty="0" err="1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pmd</a:t>
                      </a:r>
                      <a:r>
                        <a:rPr lang="en-US" altLang="ko-KR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3.12.0</a:t>
                      </a:r>
                      <a:endParaRPr lang="en-US" altLang="ko-KR" sz="900" b="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정적 소스코드 분석기</a:t>
                      </a:r>
                      <a:endParaRPr lang="en-US" altLang="ko-KR" sz="900" b="0" kern="1200" dirty="0" smtClean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&gt;&gt; eclipse marketplace</a:t>
                      </a:r>
                      <a:r>
                        <a:rPr lang="ko-KR" altLang="en-US" sz="900" b="0" kern="1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Times New Roman"/>
                        </a:rPr>
                        <a:t>에서 설치</a:t>
                      </a:r>
                    </a:p>
                  </a:txBody>
                  <a:tcPr marL="34916" marR="349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259299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520" y="692696"/>
            <a:ext cx="8640960" cy="523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altLang="ko-KR" sz="800" b="1" dirty="0" smtClean="0">
              <a:latin typeface="+mn-ea"/>
            </a:endParaRPr>
          </a:p>
          <a:p>
            <a:r>
              <a:rPr lang="ko-KR" altLang="en-US" sz="1200" b="1" dirty="0" smtClean="0">
                <a:latin typeface="+mn-ea"/>
              </a:rPr>
              <a:t>자바</a:t>
            </a:r>
            <a:r>
              <a:rPr lang="en-US" altLang="ko-KR" sz="1200" b="1" dirty="0" smtClean="0">
                <a:latin typeface="+mn-ea"/>
              </a:rPr>
              <a:t>/</a:t>
            </a:r>
            <a:r>
              <a:rPr lang="ko-KR" altLang="en-US" sz="1200" b="1" dirty="0" smtClean="0">
                <a:latin typeface="+mn-ea"/>
              </a:rPr>
              <a:t>스프링 프로젝트 수행에 필요한 필수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ko-KR" altLang="en-US" sz="1200" b="1" dirty="0" smtClean="0">
                <a:latin typeface="+mn-ea"/>
              </a:rPr>
              <a:t>플러그인을 사전에 구성 설치</a:t>
            </a:r>
            <a:endParaRPr lang="en-US" altLang="ko-KR" sz="1200" b="1" dirty="0" smtClean="0">
              <a:latin typeface="+mn-ea"/>
            </a:endParaRPr>
          </a:p>
          <a:p>
            <a:endParaRPr lang="en-US" altLang="ko-KR" sz="800" b="1" dirty="0"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 bwMode="auto">
          <a:xfrm>
            <a:off x="179512" y="1412776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3042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84638" y="152400"/>
            <a:ext cx="5616820" cy="3635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+mj-lt"/>
                <a:ea typeface="맑은 고딕" pitchFamily="50" charset="-127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맑은 고딕" pitchFamily="50" charset="-127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HY헤드라인M" pitchFamily="18" charset="-127"/>
              </a:defRPr>
            </a:lvl9pPr>
          </a:lstStyle>
          <a:p>
            <a:pPr latinLnBrk="0"/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Eclipse IDE </a:t>
            </a:r>
            <a:r>
              <a:rPr lang="ko-KR" altLang="en-US" b="1" kern="0" dirty="0" smtClean="0">
                <a:latin typeface="Verdana" panose="020B0604030504040204" pitchFamily="34" charset="0"/>
                <a:cs typeface="Verdana" panose="020B0604030504040204" pitchFamily="34" charset="0"/>
              </a:rPr>
              <a:t>기본설정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b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en-US" altLang="ko-KR" b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eclipse.ini </a:t>
            </a:r>
            <a:endParaRPr lang="ko-KR" altLang="en-US" b="1" kern="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607607"/>
            <a:ext cx="4320480" cy="427809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latin typeface="+mn-ea"/>
              </a:rPr>
              <a:t>-clean</a:t>
            </a:r>
          </a:p>
          <a:p>
            <a:r>
              <a:rPr lang="en-US" altLang="ko-KR" sz="800" dirty="0">
                <a:latin typeface="+mn-ea"/>
              </a:rPr>
              <a:t>-startup</a:t>
            </a:r>
          </a:p>
          <a:p>
            <a:r>
              <a:rPr lang="en-US" altLang="ko-KR" sz="800" dirty="0">
                <a:latin typeface="+mn-ea"/>
              </a:rPr>
              <a:t>plugins/org.eclipse.equinox.launcher_1.6.800.v20240513-1750.jar</a:t>
            </a:r>
          </a:p>
          <a:p>
            <a:r>
              <a:rPr lang="en-US" altLang="ko-KR" sz="800" dirty="0">
                <a:latin typeface="+mn-ea"/>
              </a:rPr>
              <a:t>--</a:t>
            </a:r>
            <a:r>
              <a:rPr lang="en-US" altLang="ko-KR" sz="800" dirty="0" err="1">
                <a:latin typeface="+mn-ea"/>
              </a:rPr>
              <a:t>launcher.library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plugins/org.eclipse.equinox.launcher.win32.win32.x86_64_1.2.1000.v20240507-1834</a:t>
            </a:r>
          </a:p>
          <a:p>
            <a:r>
              <a:rPr lang="en-US" altLang="ko-KR" sz="800" dirty="0">
                <a:latin typeface="+mn-ea"/>
              </a:rPr>
              <a:t>-product</a:t>
            </a:r>
          </a:p>
          <a:p>
            <a:r>
              <a:rPr lang="en-US" altLang="ko-KR" sz="800" dirty="0" err="1">
                <a:latin typeface="+mn-ea"/>
              </a:rPr>
              <a:t>org.eclipse.epp.package.jee.product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showsplash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 err="1">
                <a:latin typeface="+mn-ea"/>
              </a:rPr>
              <a:t>org.eclipse.epp.package.common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--</a:t>
            </a:r>
            <a:r>
              <a:rPr lang="en-US" altLang="ko-KR" sz="800" dirty="0" err="1">
                <a:latin typeface="+mn-ea"/>
              </a:rPr>
              <a:t>launcher.defaultAction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 err="1">
                <a:latin typeface="+mn-ea"/>
              </a:rPr>
              <a:t>openFile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--</a:t>
            </a:r>
            <a:r>
              <a:rPr lang="en-US" altLang="ko-KR" sz="800" dirty="0" err="1">
                <a:latin typeface="+mn-ea"/>
              </a:rPr>
              <a:t>launcher.appendVmargs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vm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plugins/org.eclipse.justj.openjdk.hotspot.jre.full.win32.x86_64_21.0.4.v20240802-1551/</a:t>
            </a:r>
            <a:r>
              <a:rPr lang="en-US" altLang="ko-KR" sz="800" dirty="0" err="1">
                <a:latin typeface="+mn-ea"/>
              </a:rPr>
              <a:t>jre</a:t>
            </a:r>
            <a:r>
              <a:rPr lang="en-US" altLang="ko-KR" sz="800" dirty="0">
                <a:latin typeface="+mn-ea"/>
              </a:rPr>
              <a:t>/bin</a:t>
            </a: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vmargs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Dorg.eclipse.ecf.provider.filetransfer.excludeContributors</a:t>
            </a:r>
            <a:r>
              <a:rPr lang="en-US" altLang="ko-KR" sz="800" dirty="0">
                <a:latin typeface="+mn-ea"/>
              </a:rPr>
              <a:t>=</a:t>
            </a:r>
            <a:r>
              <a:rPr lang="en-US" altLang="ko-KR" sz="800" dirty="0" err="1">
                <a:latin typeface="+mn-ea"/>
              </a:rPr>
              <a:t>org.eclipse.ecf.provider.filetransfer.httpclientjava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Duser.home</a:t>
            </a:r>
            <a:r>
              <a:rPr lang="en-US" altLang="ko-KR" sz="800" dirty="0">
                <a:latin typeface="+mn-ea"/>
              </a:rPr>
              <a:t>=../.home</a:t>
            </a: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Dosgi.instance.area.default</a:t>
            </a:r>
            <a:r>
              <a:rPr lang="en-US" altLang="ko-KR" sz="800" dirty="0">
                <a:latin typeface="+mn-ea"/>
              </a:rPr>
              <a:t>=../workspace</a:t>
            </a: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Dosgi.requiredJavaVersion</a:t>
            </a:r>
            <a:r>
              <a:rPr lang="en-US" altLang="ko-KR" sz="800" dirty="0">
                <a:latin typeface="+mn-ea"/>
              </a:rPr>
              <a:t>=21</a:t>
            </a: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Dosgi.dataAreaRequiresExplicitInit</a:t>
            </a:r>
            <a:r>
              <a:rPr lang="en-US" altLang="ko-KR" sz="800" dirty="0">
                <a:latin typeface="+mn-ea"/>
              </a:rPr>
              <a:t>=true</a:t>
            </a: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Dorg.eclipse.swt.graphics.Resource.reportNonDisposed</a:t>
            </a:r>
            <a:r>
              <a:rPr lang="en-US" altLang="ko-KR" sz="800" dirty="0">
                <a:latin typeface="+mn-ea"/>
              </a:rPr>
              <a:t>=true</a:t>
            </a:r>
          </a:p>
          <a:p>
            <a:r>
              <a:rPr lang="en-US" altLang="ko-KR" sz="800" dirty="0">
                <a:latin typeface="+mn-ea"/>
              </a:rPr>
              <a:t>-Declipse.e4.inject.javax.warning=false</a:t>
            </a: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Dsun.java.command</a:t>
            </a:r>
            <a:r>
              <a:rPr lang="en-US" altLang="ko-KR" sz="800" dirty="0">
                <a:latin typeface="+mn-ea"/>
              </a:rPr>
              <a:t>=Eclipse</a:t>
            </a:r>
          </a:p>
          <a:p>
            <a:r>
              <a:rPr lang="en-US" altLang="ko-KR" sz="800" dirty="0">
                <a:latin typeface="+mn-ea"/>
              </a:rPr>
              <a:t>-Xms4096m</a:t>
            </a:r>
          </a:p>
          <a:p>
            <a:r>
              <a:rPr lang="en-US" altLang="ko-KR" sz="800" dirty="0">
                <a:latin typeface="+mn-ea"/>
              </a:rPr>
              <a:t>-Xmx4096m</a:t>
            </a:r>
          </a:p>
          <a:p>
            <a:r>
              <a:rPr lang="en-US" altLang="ko-KR" sz="800" dirty="0">
                <a:latin typeface="+mn-ea"/>
              </a:rPr>
              <a:t>-XX:+UseG1GC</a:t>
            </a:r>
          </a:p>
          <a:p>
            <a:r>
              <a:rPr lang="en-US" altLang="ko-KR" sz="800" dirty="0">
                <a:latin typeface="+mn-ea"/>
              </a:rPr>
              <a:t>-XX:+</a:t>
            </a:r>
            <a:r>
              <a:rPr lang="en-US" altLang="ko-KR" sz="800" dirty="0" err="1">
                <a:latin typeface="+mn-ea"/>
              </a:rPr>
              <a:t>UseStringDeduplication</a:t>
            </a:r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-javaagent:lombok-1.18.32.jar</a:t>
            </a:r>
          </a:p>
          <a:p>
            <a:r>
              <a:rPr lang="en-US" altLang="ko-KR" sz="800" dirty="0">
                <a:latin typeface="+mn-ea"/>
              </a:rPr>
              <a:t>--add-modules=ALL-SYSTEM</a:t>
            </a:r>
          </a:p>
          <a:p>
            <a:r>
              <a:rPr lang="en-US" altLang="ko-KR" sz="800" dirty="0">
                <a:latin typeface="+mn-ea"/>
              </a:rPr>
              <a:t>-</a:t>
            </a:r>
            <a:r>
              <a:rPr lang="en-US" altLang="ko-KR" sz="800" dirty="0" err="1">
                <a:latin typeface="+mn-ea"/>
              </a:rPr>
              <a:t>Djava.security.manager</a:t>
            </a:r>
            <a:r>
              <a:rPr lang="en-US" altLang="ko-KR" sz="800" dirty="0">
                <a:latin typeface="+mn-ea"/>
              </a:rPr>
              <a:t>=allow</a:t>
            </a:r>
          </a:p>
          <a:p>
            <a:endParaRPr lang="en-US" altLang="ko-KR" sz="800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1607608"/>
            <a:ext cx="40324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+mn-ea"/>
              </a:rPr>
              <a:t>1. VM</a:t>
            </a:r>
            <a:r>
              <a:rPr lang="ko-KR" altLang="en-US" sz="1100" dirty="0">
                <a:latin typeface="+mn-ea"/>
              </a:rPr>
              <a:t>설정 </a:t>
            </a:r>
            <a:r>
              <a:rPr lang="en-US" altLang="ko-KR" sz="1100" dirty="0">
                <a:latin typeface="+mn-ea"/>
              </a:rPr>
              <a:t>: </a:t>
            </a:r>
            <a:r>
              <a:rPr lang="en-US" altLang="ko-KR" sz="1100" dirty="0" smtClean="0">
                <a:latin typeface="+mn-ea"/>
              </a:rPr>
              <a:t>JRE </a:t>
            </a:r>
            <a:r>
              <a:rPr lang="ko-KR" altLang="en-US" sz="1100" dirty="0" err="1" smtClean="0">
                <a:latin typeface="+mn-ea"/>
              </a:rPr>
              <a:t>경로지정</a:t>
            </a:r>
            <a:r>
              <a:rPr lang="ko-KR" altLang="en-US" sz="1100" dirty="0" smtClean="0">
                <a:latin typeface="+mn-ea"/>
              </a:rPr>
              <a:t> </a:t>
            </a:r>
            <a:r>
              <a:rPr lang="en-US" altLang="ko-KR" sz="1100" dirty="0" smtClean="0">
                <a:latin typeface="+mn-ea"/>
              </a:rPr>
              <a:t>(</a:t>
            </a:r>
            <a:r>
              <a:rPr lang="ko-KR" altLang="en-US" sz="1100" dirty="0" smtClean="0">
                <a:latin typeface="+mn-ea"/>
              </a:rPr>
              <a:t>이클립스 플러그인으로 자체 내장</a:t>
            </a:r>
            <a:r>
              <a:rPr lang="en-US" altLang="ko-KR" sz="1100" dirty="0" smtClean="0">
                <a:latin typeface="+mn-ea"/>
              </a:rPr>
              <a:t>)</a:t>
            </a:r>
            <a:r>
              <a:rPr lang="ko-KR" altLang="en-US" sz="1100" dirty="0" smtClean="0">
                <a:latin typeface="+mn-ea"/>
              </a:rPr>
              <a:t> </a:t>
            </a:r>
            <a:endParaRPr lang="en-US" altLang="ko-KR" sz="1100" dirty="0">
              <a:latin typeface="+mn-ea"/>
            </a:endParaRPr>
          </a:p>
          <a:p>
            <a:pPr lvl="1"/>
            <a:r>
              <a:rPr lang="en-US" altLang="ko-KR" sz="1100" b="1" dirty="0">
                <a:latin typeface="+mn-ea"/>
              </a:rPr>
              <a:t>-vm</a:t>
            </a:r>
          </a:p>
          <a:p>
            <a:pPr lvl="1"/>
            <a:r>
              <a:rPr lang="en-US" altLang="ko-KR" sz="1100" b="1" dirty="0" smtClean="0">
                <a:latin typeface="+mn-ea"/>
              </a:rPr>
              <a:t>plugins/org.eclipse.justj.openjdk.hotspot.jre.full.win32.x86_64_21.0.4.v20240802-1551/</a:t>
            </a:r>
            <a:r>
              <a:rPr lang="en-US" altLang="ko-KR" sz="1100" b="1" dirty="0" err="1" smtClean="0">
                <a:latin typeface="+mn-ea"/>
              </a:rPr>
              <a:t>jre</a:t>
            </a:r>
            <a:r>
              <a:rPr lang="en-US" altLang="ko-KR" sz="1100" b="1" dirty="0" smtClean="0">
                <a:latin typeface="+mn-ea"/>
              </a:rPr>
              <a:t>/bin</a:t>
            </a:r>
          </a:p>
          <a:p>
            <a:pPr lvl="1"/>
            <a:endParaRPr lang="en-US" altLang="ko-KR" sz="1100" b="1" dirty="0">
              <a:latin typeface="+mn-ea"/>
            </a:endParaRPr>
          </a:p>
          <a:p>
            <a:pPr lvl="1"/>
            <a:endParaRPr lang="en-US" altLang="ko-KR" sz="1100" b="1" dirty="0" smtClean="0">
              <a:latin typeface="+mn-ea"/>
            </a:endParaRPr>
          </a:p>
          <a:p>
            <a:pPr lvl="1"/>
            <a:endParaRPr lang="en-US" altLang="ko-KR" sz="1100" b="1" dirty="0">
              <a:latin typeface="+mn-ea"/>
            </a:endParaRPr>
          </a:p>
          <a:p>
            <a:pPr lvl="1"/>
            <a:endParaRPr lang="en-US" altLang="ko-KR" sz="1100" b="1" dirty="0">
              <a:latin typeface="+mn-ea"/>
            </a:endParaRPr>
          </a:p>
          <a:p>
            <a:pPr marL="228600" indent="-228600"/>
            <a:endParaRPr lang="en-US" altLang="ko-KR" sz="1100" dirty="0">
              <a:latin typeface="+mn-ea"/>
            </a:endParaRPr>
          </a:p>
          <a:p>
            <a:endParaRPr lang="en-US" altLang="ko-KR" sz="1100" dirty="0" smtClean="0">
              <a:latin typeface="+mn-ea"/>
            </a:endParaRPr>
          </a:p>
          <a:p>
            <a:r>
              <a:rPr lang="en-US" altLang="ko-KR" sz="1100" dirty="0" smtClean="0">
                <a:latin typeface="+mn-ea"/>
              </a:rPr>
              <a:t>2. </a:t>
            </a:r>
            <a:r>
              <a:rPr lang="ko-KR" altLang="en-US" sz="1100" dirty="0" smtClean="0">
                <a:latin typeface="+mn-ea"/>
              </a:rPr>
              <a:t>이클립스 사용자 </a:t>
            </a:r>
            <a:r>
              <a:rPr lang="ko-KR" altLang="en-US" sz="1100" dirty="0" err="1" smtClean="0">
                <a:latin typeface="+mn-ea"/>
              </a:rPr>
              <a:t>홈디렉토리</a:t>
            </a:r>
            <a:r>
              <a:rPr lang="ko-KR" altLang="en-US" sz="1100" dirty="0" smtClean="0">
                <a:latin typeface="+mn-ea"/>
              </a:rPr>
              <a:t> </a:t>
            </a:r>
            <a:r>
              <a:rPr lang="en-US" altLang="ko-KR" sz="1100" dirty="0" smtClean="0">
                <a:latin typeface="+mn-ea"/>
              </a:rPr>
              <a:t>(</a:t>
            </a:r>
            <a:r>
              <a:rPr lang="ko-KR" altLang="en-US" sz="1100" dirty="0" err="1" smtClean="0">
                <a:latin typeface="+mn-ea"/>
              </a:rPr>
              <a:t>미지정시</a:t>
            </a:r>
            <a:r>
              <a:rPr lang="ko-KR" altLang="en-US" sz="1100" dirty="0" smtClean="0">
                <a:latin typeface="+mn-ea"/>
              </a:rPr>
              <a:t> 사용자 폴더</a:t>
            </a:r>
            <a:r>
              <a:rPr lang="en-US" altLang="ko-KR" sz="1100" dirty="0" smtClean="0">
                <a:latin typeface="+mn-ea"/>
              </a:rPr>
              <a:t>)</a:t>
            </a:r>
          </a:p>
          <a:p>
            <a:r>
              <a:rPr lang="en-US" altLang="ko-KR" sz="1100" b="1" dirty="0">
                <a:latin typeface="+mn-ea"/>
              </a:rPr>
              <a:t> </a:t>
            </a:r>
            <a:r>
              <a:rPr lang="en-US" altLang="ko-KR" sz="1100" b="1" dirty="0" smtClean="0">
                <a:latin typeface="+mn-ea"/>
              </a:rPr>
              <a:t>        - </a:t>
            </a:r>
            <a:r>
              <a:rPr lang="en-US" altLang="ko-KR" sz="1100" b="1" dirty="0" err="1" smtClean="0">
                <a:latin typeface="+mn-ea"/>
              </a:rPr>
              <a:t>Duser.home</a:t>
            </a:r>
            <a:r>
              <a:rPr lang="en-US" altLang="ko-KR" sz="1100" b="1" dirty="0" smtClean="0">
                <a:latin typeface="+mn-ea"/>
              </a:rPr>
              <a:t>=../.home</a:t>
            </a:r>
          </a:p>
          <a:p>
            <a:r>
              <a:rPr lang="en-US" altLang="ko-KR" sz="1100" dirty="0" smtClean="0">
                <a:latin typeface="+mn-ea"/>
              </a:rPr>
              <a:t>             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 smtClean="0">
                <a:latin typeface="+mn-ea"/>
              </a:rPr>
              <a:t>3. Eclipse </a:t>
            </a:r>
            <a:r>
              <a:rPr lang="ko-KR" altLang="en-US" sz="1100" dirty="0" smtClean="0">
                <a:latin typeface="+mn-ea"/>
              </a:rPr>
              <a:t>메모리</a:t>
            </a:r>
            <a:endParaRPr lang="en-US" altLang="ko-KR" sz="1100" dirty="0">
              <a:latin typeface="+mn-ea"/>
            </a:endParaRPr>
          </a:p>
          <a:p>
            <a:pPr lvl="1"/>
            <a:r>
              <a:rPr lang="en-US" altLang="ko-KR" sz="1100" b="1" dirty="0">
                <a:latin typeface="+mn-ea"/>
              </a:rPr>
              <a:t>-</a:t>
            </a:r>
            <a:r>
              <a:rPr lang="en-US" altLang="ko-KR" sz="1100" b="1" dirty="0" smtClean="0">
                <a:latin typeface="+mn-ea"/>
              </a:rPr>
              <a:t>Xms4096m</a:t>
            </a:r>
            <a:endParaRPr lang="en-US" altLang="ko-KR" sz="1100" b="1" dirty="0">
              <a:latin typeface="+mn-ea"/>
            </a:endParaRPr>
          </a:p>
          <a:p>
            <a:pPr lvl="1"/>
            <a:r>
              <a:rPr lang="en-US" altLang="ko-KR" sz="1100" b="1" dirty="0">
                <a:latin typeface="+mn-ea"/>
              </a:rPr>
              <a:t>-</a:t>
            </a:r>
            <a:r>
              <a:rPr lang="en-US" altLang="ko-KR" sz="1100" b="1" dirty="0" smtClean="0">
                <a:latin typeface="+mn-ea"/>
              </a:rPr>
              <a:t>Xmx4096m</a:t>
            </a:r>
          </a:p>
          <a:p>
            <a:pPr lvl="1"/>
            <a:endParaRPr lang="en-US" altLang="ko-KR" sz="1100" b="1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4. </a:t>
            </a:r>
            <a:r>
              <a:rPr lang="ko-KR" altLang="en-US" sz="1100" dirty="0" smtClean="0">
                <a:latin typeface="+mn-ea"/>
              </a:rPr>
              <a:t>자바에이전트 </a:t>
            </a:r>
            <a:r>
              <a:rPr lang="en-US" altLang="ko-KR" sz="1100" dirty="0" smtClean="0">
                <a:latin typeface="+mn-ea"/>
              </a:rPr>
              <a:t>(JVM </a:t>
            </a:r>
            <a:r>
              <a:rPr lang="ko-KR" altLang="en-US" sz="1100" dirty="0" smtClean="0">
                <a:latin typeface="+mn-ea"/>
              </a:rPr>
              <a:t>이벤트 수신</a:t>
            </a:r>
            <a:r>
              <a:rPr lang="en-US" altLang="ko-KR" sz="1100" dirty="0" smtClean="0">
                <a:latin typeface="+mn-ea"/>
              </a:rPr>
              <a:t>, </a:t>
            </a:r>
            <a:r>
              <a:rPr lang="ko-KR" altLang="en-US" sz="1100" dirty="0" smtClean="0">
                <a:latin typeface="+mn-ea"/>
              </a:rPr>
              <a:t>바이트코드 제어</a:t>
            </a:r>
            <a:r>
              <a:rPr lang="en-US" altLang="ko-KR" sz="1100" dirty="0" smtClean="0">
                <a:latin typeface="+mn-ea"/>
              </a:rPr>
              <a:t>)</a:t>
            </a:r>
          </a:p>
          <a:p>
            <a:r>
              <a:rPr lang="en-US" altLang="ko-KR" sz="1100" dirty="0">
                <a:latin typeface="+mn-ea"/>
              </a:rPr>
              <a:t> </a:t>
            </a:r>
            <a:r>
              <a:rPr lang="en-US" altLang="ko-KR" sz="1100" dirty="0" smtClean="0">
                <a:latin typeface="+mn-ea"/>
              </a:rPr>
              <a:t>        </a:t>
            </a:r>
            <a:r>
              <a:rPr lang="en-US" altLang="ko-KR" sz="1100" b="1" dirty="0" smtClean="0">
                <a:latin typeface="+mn-ea"/>
              </a:rPr>
              <a:t>-javaagent:lombok-1.18.32.jar</a:t>
            </a:r>
          </a:p>
          <a:p>
            <a:endParaRPr lang="en-US" altLang="ko-KR" sz="1100" b="1" dirty="0">
              <a:latin typeface="+mn-ea"/>
            </a:endParaRPr>
          </a:p>
        </p:txBody>
      </p:sp>
      <p:cxnSp>
        <p:nvCxnSpPr>
          <p:cNvPr id="5" name="직선 연결선 4"/>
          <p:cNvCxnSpPr/>
          <p:nvPr/>
        </p:nvCxnSpPr>
        <p:spPr bwMode="auto">
          <a:xfrm>
            <a:off x="4788024" y="4919975"/>
            <a:ext cx="3960440" cy="0"/>
          </a:xfrm>
          <a:prstGeom prst="line">
            <a:avLst/>
          </a:prstGeom>
          <a:noFill/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4788024" y="5063405"/>
            <a:ext cx="403244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en-US" altLang="ko-KR" sz="1000" b="1" dirty="0" smtClean="0">
                <a:latin typeface="+mn-ea"/>
              </a:rPr>
              <a:t>- Eclipse </a:t>
            </a:r>
            <a:r>
              <a:rPr lang="ko-KR" altLang="en-US" sz="1000" b="1" dirty="0">
                <a:latin typeface="+mn-ea"/>
              </a:rPr>
              <a:t>속도개선 </a:t>
            </a:r>
            <a:r>
              <a:rPr lang="en-US" altLang="ko-KR" sz="1000" b="1" dirty="0" smtClean="0">
                <a:latin typeface="+mn-ea"/>
              </a:rPr>
              <a:t>-</a:t>
            </a:r>
            <a:endParaRPr lang="en-US" altLang="ko-KR" sz="1000" dirty="0">
              <a:latin typeface="+mn-ea"/>
            </a:endParaRPr>
          </a:p>
          <a:p>
            <a:endParaRPr lang="en-US" altLang="ko-KR" sz="900" dirty="0" smtClean="0">
              <a:latin typeface="+mn-ea"/>
            </a:endParaRPr>
          </a:p>
          <a:p>
            <a:r>
              <a:rPr lang="en-US" altLang="ko-KR" sz="900" dirty="0" smtClean="0">
                <a:latin typeface="+mn-ea"/>
              </a:rPr>
              <a:t>-</a:t>
            </a:r>
            <a:r>
              <a:rPr lang="en-US" altLang="ko-KR" sz="900" dirty="0">
                <a:latin typeface="+mn-ea"/>
              </a:rPr>
              <a:t>Xverify:none =&gt; </a:t>
            </a:r>
            <a:r>
              <a:rPr lang="ko-KR" altLang="en-US" sz="900" dirty="0">
                <a:latin typeface="+mn-ea"/>
              </a:rPr>
              <a:t>클래스의 유효성을 검사 생략</a:t>
            </a:r>
          </a:p>
          <a:p>
            <a:r>
              <a:rPr lang="en-US" altLang="ko-KR" sz="900" dirty="0">
                <a:latin typeface="+mn-ea"/>
              </a:rPr>
              <a:t>-XX:+UseParallelGC =&gt; </a:t>
            </a:r>
            <a:r>
              <a:rPr lang="ko-KR" altLang="en-US" sz="900" dirty="0">
                <a:latin typeface="+mn-ea"/>
              </a:rPr>
              <a:t>병렬 가비지 컬렉션 사용</a:t>
            </a:r>
          </a:p>
          <a:p>
            <a:r>
              <a:rPr lang="en-US" altLang="ko-KR" sz="900" dirty="0">
                <a:latin typeface="+mn-ea"/>
              </a:rPr>
              <a:t>-XX:+AggressiveOpts =&gt; </a:t>
            </a:r>
            <a:r>
              <a:rPr lang="ko-KR" altLang="en-US" sz="900" dirty="0">
                <a:latin typeface="+mn-ea"/>
              </a:rPr>
              <a:t>컴파일러의 소수점 최적화 기능</a:t>
            </a:r>
          </a:p>
          <a:p>
            <a:r>
              <a:rPr lang="en-US" altLang="ko-KR" sz="900" dirty="0">
                <a:latin typeface="+mn-ea"/>
              </a:rPr>
              <a:t>-XX:-UseConcMarkSweepGC =&gt; </a:t>
            </a:r>
            <a:r>
              <a:rPr lang="ko-KR" altLang="en-US" sz="900" dirty="0">
                <a:latin typeface="+mn-ea"/>
              </a:rPr>
              <a:t>이클립스 </a:t>
            </a:r>
            <a:r>
              <a:rPr lang="en-US" altLang="ko-KR" sz="900" dirty="0">
                <a:latin typeface="+mn-ea"/>
              </a:rPr>
              <a:t>GUI</a:t>
            </a:r>
            <a:r>
              <a:rPr lang="ko-KR" altLang="en-US" sz="900" dirty="0">
                <a:latin typeface="+mn-ea"/>
              </a:rPr>
              <a:t>의 </a:t>
            </a:r>
            <a:r>
              <a:rPr lang="ko-KR" altLang="en-US" sz="900" dirty="0" err="1" smtClean="0">
                <a:latin typeface="+mn-ea"/>
              </a:rPr>
              <a:t>응답개선</a:t>
            </a:r>
            <a:endParaRPr lang="en-US" altLang="ko-KR" sz="900" dirty="0" smtClean="0">
              <a:latin typeface="+mn-ea"/>
            </a:endParaRPr>
          </a:p>
          <a:p>
            <a:endParaRPr lang="en-US" altLang="ko-KR" sz="900" dirty="0">
              <a:latin typeface="+mn-ea"/>
            </a:endParaRPr>
          </a:p>
          <a:p>
            <a:r>
              <a:rPr lang="en-US" altLang="ko-KR" sz="900" dirty="0" smtClean="0">
                <a:latin typeface="+mn-ea"/>
              </a:rPr>
              <a:t>* </a:t>
            </a:r>
            <a:r>
              <a:rPr lang="ko-KR" altLang="en-US" sz="900" dirty="0" smtClean="0">
                <a:latin typeface="+mn-ea"/>
              </a:rPr>
              <a:t>이클립스의 디폴트 설정을 사용하며</a:t>
            </a:r>
            <a:r>
              <a:rPr lang="en-US" altLang="ko-KR" sz="900" dirty="0" smtClean="0">
                <a:latin typeface="+mn-ea"/>
              </a:rPr>
              <a:t>, </a:t>
            </a:r>
            <a:r>
              <a:rPr lang="ko-KR" altLang="en-US" sz="900" dirty="0" smtClean="0">
                <a:latin typeface="+mn-ea"/>
              </a:rPr>
              <a:t>필요시 위 사항을 적용을 권장 </a:t>
            </a:r>
            <a:endParaRPr lang="en-US" altLang="ko-KR" sz="900" dirty="0"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692696"/>
            <a:ext cx="8640960" cy="73866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altLang="ko-KR" sz="1400" b="1" dirty="0">
              <a:latin typeface="+mn-ea"/>
            </a:endParaRPr>
          </a:p>
          <a:p>
            <a:r>
              <a:rPr lang="en-US" altLang="ko-KR" sz="1200" b="1" dirty="0" smtClean="0">
                <a:latin typeface="+mn-ea"/>
              </a:rPr>
              <a:t>- </a:t>
            </a:r>
            <a:r>
              <a:rPr lang="en-US" altLang="ko-KR" sz="1200" b="1" dirty="0">
                <a:latin typeface="+mn-ea"/>
              </a:rPr>
              <a:t>C</a:t>
            </a:r>
            <a:r>
              <a:rPr lang="en-US" altLang="ko-KR" sz="1200" b="1" dirty="0" smtClean="0">
                <a:latin typeface="+mn-ea"/>
              </a:rPr>
              <a:t>:\nges.ide\eclipse\eclipse.ini</a:t>
            </a:r>
            <a:endParaRPr lang="en-US" altLang="ko-KR" sz="1200" b="1" dirty="0">
              <a:latin typeface="+mn-ea"/>
            </a:endParaRPr>
          </a:p>
          <a:p>
            <a:endParaRPr lang="en-US" altLang="ko-KR" sz="800" b="1" dirty="0" smtClean="0">
              <a:latin typeface="+mn-ea"/>
            </a:endParaRPr>
          </a:p>
          <a:p>
            <a:endParaRPr lang="en-US" altLang="ko-KR" sz="800" b="1" dirty="0">
              <a:latin typeface="+mn-ea"/>
            </a:endParaRPr>
          </a:p>
        </p:txBody>
      </p:sp>
      <p:cxnSp>
        <p:nvCxnSpPr>
          <p:cNvPr id="8" name="직선 연결선 7"/>
          <p:cNvCxnSpPr/>
          <p:nvPr/>
        </p:nvCxnSpPr>
        <p:spPr bwMode="auto">
          <a:xfrm>
            <a:off x="179512" y="1484784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73C1B66-33C9-4227-95F3-82B29426BF66}"/>
              </a:ext>
            </a:extLst>
          </p:cNvPr>
          <p:cNvSpPr txBox="1"/>
          <p:nvPr/>
        </p:nvSpPr>
        <p:spPr>
          <a:xfrm>
            <a:off x="5256076" y="2389672"/>
            <a:ext cx="3564396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latin typeface="+mn-ea"/>
              </a:rPr>
              <a:t>Vm</a:t>
            </a:r>
            <a:r>
              <a:rPr lang="ko-KR" altLang="en-US" sz="800" dirty="0">
                <a:latin typeface="+mn-ea"/>
              </a:rPr>
              <a:t>에 설정한 </a:t>
            </a:r>
            <a:r>
              <a:rPr lang="en-US" altLang="ko-KR" sz="800" dirty="0">
                <a:latin typeface="+mn-ea"/>
              </a:rPr>
              <a:t>jvm</a:t>
            </a:r>
            <a:r>
              <a:rPr lang="ko-KR" altLang="en-US" sz="800" dirty="0">
                <a:latin typeface="+mn-ea"/>
              </a:rPr>
              <a:t>은 이클립스를 기동하기 위한 설정으로 프로젝트 빌드에 사용하는 </a:t>
            </a:r>
            <a:r>
              <a:rPr lang="en-US" altLang="ko-KR" sz="800" dirty="0">
                <a:latin typeface="+mn-ea"/>
              </a:rPr>
              <a:t>java</a:t>
            </a:r>
            <a:r>
              <a:rPr lang="ko-KR" altLang="en-US" sz="800" dirty="0">
                <a:latin typeface="+mn-ea"/>
              </a:rPr>
              <a:t>와 다를 수 있다</a:t>
            </a:r>
            <a:r>
              <a:rPr lang="en-US" altLang="ko-KR" sz="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프로젝트에서 </a:t>
            </a:r>
            <a:r>
              <a:rPr lang="en-US" altLang="ko-KR" sz="800" dirty="0">
                <a:latin typeface="+mn-ea"/>
              </a:rPr>
              <a:t>java </a:t>
            </a:r>
            <a:r>
              <a:rPr lang="ko-KR" altLang="en-US" sz="800" dirty="0">
                <a:latin typeface="+mn-ea"/>
              </a:rPr>
              <a:t>빌드용 </a:t>
            </a:r>
            <a:r>
              <a:rPr lang="en-US" altLang="ko-KR" sz="800" dirty="0">
                <a:latin typeface="+mn-ea"/>
              </a:rPr>
              <a:t>java</a:t>
            </a:r>
            <a:r>
              <a:rPr lang="ko-KR" altLang="en-US" sz="800" dirty="0">
                <a:latin typeface="+mn-ea"/>
              </a:rPr>
              <a:t>에 대한 설정을 할 수 있으며</a:t>
            </a:r>
            <a:r>
              <a:rPr lang="en-US" altLang="ko-KR" sz="800" dirty="0">
                <a:latin typeface="+mn-ea"/>
              </a:rPr>
              <a:t>, </a:t>
            </a:r>
            <a:r>
              <a:rPr lang="ko-KR" altLang="en-US" sz="800" dirty="0">
                <a:latin typeface="+mn-ea"/>
              </a:rPr>
              <a:t>로컬환경에서 런타임서버 기동시에도 </a:t>
            </a:r>
            <a:r>
              <a:rPr lang="en-US" altLang="ko-KR" sz="800" dirty="0">
                <a:latin typeface="+mn-ea"/>
              </a:rPr>
              <a:t>java</a:t>
            </a:r>
            <a:r>
              <a:rPr lang="ko-KR" altLang="en-US" sz="800" dirty="0">
                <a:latin typeface="+mn-ea"/>
              </a:rPr>
              <a:t>를 설정 할 수 있다</a:t>
            </a:r>
            <a:r>
              <a:rPr lang="en-US" altLang="ko-KR" sz="800" dirty="0">
                <a:latin typeface="+mn-e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9411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2010-08-13 오전 11:16: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UnitofMeasure"/>
  <p:tag name="DATE" val="2010-08-13 오전 11:16: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2010-08-13 오전 11:16: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amp"/>
  <p:tag name="DATE" val="2010-08-13 오전 11:16:4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pConnector"/>
  <p:tag name="DATE" val="2010-08-13 오전 11:16:4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tpConnector"/>
  <p:tag name="DATE" val="2010-08-13 오전 11:16:44"/>
</p:tagLst>
</file>

<file path=ppt/theme/theme1.xml><?xml version="1.0" encoding="utf-8"?>
<a:theme xmlns:a="http://schemas.openxmlformats.org/drawingml/2006/main" name="CMS">
  <a:themeElements>
    <a:clrScheme name="Blank 1">
      <a:dk1>
        <a:srgbClr val="000000"/>
      </a:dk1>
      <a:lt1>
        <a:srgbClr val="FFFFFF"/>
      </a:lt1>
      <a:dk2>
        <a:srgbClr val="FFFFFF"/>
      </a:dk2>
      <a:lt2>
        <a:srgbClr val="999999"/>
      </a:lt2>
      <a:accent1>
        <a:srgbClr val="D6EBF6"/>
      </a:accent1>
      <a:accent2>
        <a:srgbClr val="83C2E5"/>
      </a:accent2>
      <a:accent3>
        <a:srgbClr val="FFFFFF"/>
      </a:accent3>
      <a:accent4>
        <a:srgbClr val="000000"/>
      </a:accent4>
      <a:accent5>
        <a:srgbClr val="E8F3FA"/>
      </a:accent5>
      <a:accent6>
        <a:srgbClr val="76B0CF"/>
      </a:accent6>
      <a:hlink>
        <a:srgbClr val="288FC8"/>
      </a:hlink>
      <a:folHlink>
        <a:srgbClr val="006699"/>
      </a:folHlink>
    </a:clrScheme>
    <a:fontScheme name="사용자 지정 1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 cap="flat" cmpd="sng" algn="ctr">
          <a:solidFill>
            <a:schemeClr val="bg1">
              <a:lumMod val="65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sz="1200" dirty="0" smtClean="0"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맑은 고딕" pitchFamily="50" charset="-127"/>
          </a:defRPr>
        </a:defPPr>
      </a:lstStyle>
    </a:lnDef>
    <a:txDef>
      <a:spPr>
        <a:noFill/>
      </a:spPr>
      <a:bodyPr wrap="none" rtlCol="0">
        <a:spAutoFit/>
      </a:bodyPr>
      <a:lstStyle>
        <a:defPPr>
          <a:buFont typeface="Wingdings" pitchFamily="2" charset="2"/>
          <a:buChar char="v"/>
          <a:defRPr sz="1200" dirty="0" smtClean="0">
            <a:latin typeface="+mn-ea"/>
            <a:ea typeface="+mn-ea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FFFFFF"/>
        </a:dk2>
        <a:lt2>
          <a:srgbClr val="999999"/>
        </a:lt2>
        <a:accent1>
          <a:srgbClr val="D6EBF6"/>
        </a:accent1>
        <a:accent2>
          <a:srgbClr val="83C2E5"/>
        </a:accent2>
        <a:accent3>
          <a:srgbClr val="FFFFFF"/>
        </a:accent3>
        <a:accent4>
          <a:srgbClr val="000000"/>
        </a:accent4>
        <a:accent5>
          <a:srgbClr val="E8F3FA"/>
        </a:accent5>
        <a:accent6>
          <a:srgbClr val="76B0CF"/>
        </a:accent6>
        <a:hlink>
          <a:srgbClr val="288FC8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4873</TotalTime>
  <Words>2490</Words>
  <Application>Microsoft Office PowerPoint</Application>
  <PresentationFormat>화면 슬라이드 쇼(4:3)</PresentationFormat>
  <Paragraphs>416</Paragraphs>
  <Slides>21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3" baseType="lpstr">
      <vt:lpstr>Arial Rounded MT Bold</vt:lpstr>
      <vt:lpstr>HY헤드라인M</vt:lpstr>
      <vt:lpstr>Ubuntu Condensed</vt:lpstr>
      <vt:lpstr>굴림</vt:lpstr>
      <vt:lpstr>맑은 고딕</vt:lpstr>
      <vt:lpstr>Arial</vt:lpstr>
      <vt:lpstr>Consolas</vt:lpstr>
      <vt:lpstr>Times New Roman</vt:lpstr>
      <vt:lpstr>Verdana</vt:lpstr>
      <vt:lpstr>Wingdings</vt:lpstr>
      <vt:lpstr>CMS</vt:lpstr>
      <vt:lpstr>포장기 셸 개체</vt:lpstr>
      <vt:lpstr>Non-ERP 개발환경 가이드 - AA</vt:lpstr>
      <vt:lpstr>개정이력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500</cp:revision>
  <dcterms:created xsi:type="dcterms:W3CDTF">2013-10-02T01:27:53Z</dcterms:created>
  <dcterms:modified xsi:type="dcterms:W3CDTF">2024-11-06T00:33:25Z</dcterms:modified>
</cp:coreProperties>
</file>